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3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embeddedFontLst>
    <p:embeddedFont>
      <p:font typeface="Lobster Two"/>
      <p:regular r:id="rId17"/>
      <p:bold r:id="rId18"/>
      <p:italic r:id="rId19"/>
      <p:boldItalic r:id="rId20"/>
    </p:embeddedFont>
    <p:embeddedFont>
      <p:font typeface="Bebas Neue"/>
      <p:regular r:id="rId21"/>
    </p:embeddedFont>
    <p:embeddedFont>
      <p:font typeface="Work Sans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obsterTwo-boldItalic.fntdata"/><Relationship Id="rId22" Type="http://schemas.openxmlformats.org/officeDocument/2006/relationships/font" Target="fonts/WorkSans-regular.fntdata"/><Relationship Id="rId21" Type="http://schemas.openxmlformats.org/officeDocument/2006/relationships/font" Target="fonts/BebasNeue-regular.fntdata"/><Relationship Id="rId24" Type="http://schemas.openxmlformats.org/officeDocument/2006/relationships/font" Target="fonts/WorkSans-italic.fntdata"/><Relationship Id="rId23" Type="http://schemas.openxmlformats.org/officeDocument/2006/relationships/font" Target="fonts/WorkSans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schemas.openxmlformats.org/officeDocument/2006/relationships/font" Target="fonts/WorkSans-bold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obsterTwo-regular.fntdata"/><Relationship Id="rId16" Type="http://schemas.openxmlformats.org/officeDocument/2006/relationships/slide" Target="slides/slide12.xml"/><Relationship Id="rId19" Type="http://schemas.openxmlformats.org/officeDocument/2006/relationships/font" Target="fonts/LobsterTwo-italic.fntdata"/><Relationship Id="rId18" Type="http://schemas.openxmlformats.org/officeDocument/2006/relationships/font" Target="fonts/LobsterTw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6" name="Google Shape;8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3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g11f013be0e4_0_7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5" name="Google Shape;1025;g11f013be0e4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0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g1773f079ae4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2" name="Google Shape;1032;g1773f079ae4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7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g1204e5bbd44_1_6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9" name="Google Shape;1039;g1204e5bbd44_1_6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6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g11f23d2a5f4_1_9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8" name="Google Shape;838;g11f23d2a5f4_1_9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1204e5bbd44_1_2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1204e5bbd44_1_2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6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11f013be0e4_0_6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11f013be0e4_0_6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2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16a20367ad9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4" name="Google Shape;984;g16a20367ad9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" name="Google Shape;992;g16a20367ad9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3" name="Google Shape;993;g16a20367ad9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16a20367ad9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16a20367ad9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8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g183f86f29e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0" name="Google Shape;1010;g183f86f29e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5" name="Shape 1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Google Shape;1016;g11f013be0e4_0_7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7" name="Google Shape;1017;g11f013be0e4_0_7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2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66609" y="382742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6291699" y="-416849"/>
            <a:ext cx="2298905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66609" y="-416849"/>
            <a:ext cx="5908178" cy="323121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1614000" y="712900"/>
            <a:ext cx="5916000" cy="23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b="1" sz="7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2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2392500" y="3151838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4" name="Google Shape;14;p2"/>
          <p:cNvSpPr/>
          <p:nvPr/>
        </p:nvSpPr>
        <p:spPr>
          <a:xfrm>
            <a:off x="1495734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581598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2854841" y="71141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8806112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0909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6846788" y="3027552"/>
            <a:ext cx="76465" cy="76644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806112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164321" y="521232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665670" y="1223858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2755125" y="38701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1501736" y="1469549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6275604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2092841" y="301294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34193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02123" y="20369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" name="Google Shape;29;p2"/>
          <p:cNvGrpSpPr/>
          <p:nvPr/>
        </p:nvGrpSpPr>
        <p:grpSpPr>
          <a:xfrm>
            <a:off x="399078" y="831419"/>
            <a:ext cx="921520" cy="419035"/>
            <a:chOff x="399078" y="831419"/>
            <a:chExt cx="921520" cy="419035"/>
          </a:xfrm>
        </p:grpSpPr>
        <p:sp>
          <p:nvSpPr>
            <p:cNvPr id="30" name="Google Shape;30;p2"/>
            <p:cNvSpPr/>
            <p:nvPr/>
          </p:nvSpPr>
          <p:spPr>
            <a:xfrm>
              <a:off x="399078" y="1098241"/>
              <a:ext cx="150602" cy="151318"/>
            </a:xfrm>
            <a:custGeom>
              <a:rect b="b" l="l" r="r" t="t"/>
              <a:pathLst>
                <a:path extrusionOk="0" h="845" w="841">
                  <a:moveTo>
                    <a:pt x="19" y="0"/>
                  </a:moveTo>
                  <a:cubicBezTo>
                    <a:pt x="13" y="0"/>
                    <a:pt x="7" y="1"/>
                    <a:pt x="0" y="1"/>
                  </a:cubicBezTo>
                  <a:lnTo>
                    <a:pt x="840" y="845"/>
                  </a:lnTo>
                  <a:cubicBezTo>
                    <a:pt x="840" y="845"/>
                    <a:pt x="662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9501" y="1098957"/>
              <a:ext cx="151318" cy="151497"/>
            </a:xfrm>
            <a:custGeom>
              <a:rect b="b" l="l" r="r" t="t"/>
              <a:pathLst>
                <a:path extrusionOk="0" h="846" w="845">
                  <a:moveTo>
                    <a:pt x="821" y="1"/>
                  </a:moveTo>
                  <a:cubicBezTo>
                    <a:pt x="182" y="1"/>
                    <a:pt x="0" y="845"/>
                    <a:pt x="0" y="845"/>
                  </a:cubicBezTo>
                  <a:lnTo>
                    <a:pt x="844" y="1"/>
                  </a:lnTo>
                  <a:cubicBezTo>
                    <a:pt x="837" y="1"/>
                    <a:pt x="829" y="1"/>
                    <a:pt x="821" y="1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084577" y="1080871"/>
              <a:ext cx="118010" cy="118190"/>
            </a:xfrm>
            <a:custGeom>
              <a:rect b="b" l="l" r="r" t="t"/>
              <a:pathLst>
                <a:path extrusionOk="0" h="660" w="659">
                  <a:moveTo>
                    <a:pt x="19" y="0"/>
                  </a:moveTo>
                  <a:cubicBezTo>
                    <a:pt x="13" y="0"/>
                    <a:pt x="7" y="0"/>
                    <a:pt x="1" y="1"/>
                  </a:cubicBezTo>
                  <a:lnTo>
                    <a:pt x="659" y="659"/>
                  </a:lnTo>
                  <a:cubicBezTo>
                    <a:pt x="659" y="659"/>
                    <a:pt x="519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02409" y="1080871"/>
              <a:ext cx="118190" cy="118190"/>
            </a:xfrm>
            <a:custGeom>
              <a:rect b="b" l="l" r="r" t="t"/>
              <a:pathLst>
                <a:path extrusionOk="0" h="660" w="660">
                  <a:moveTo>
                    <a:pt x="640" y="0"/>
                  </a:moveTo>
                  <a:cubicBezTo>
                    <a:pt x="137" y="0"/>
                    <a:pt x="1" y="659"/>
                    <a:pt x="1" y="659"/>
                  </a:cubicBezTo>
                  <a:lnTo>
                    <a:pt x="659" y="1"/>
                  </a:lnTo>
                  <a:cubicBezTo>
                    <a:pt x="653" y="0"/>
                    <a:pt x="647" y="0"/>
                    <a:pt x="640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47814" y="831419"/>
              <a:ext cx="232798" cy="232977"/>
            </a:xfrm>
            <a:custGeom>
              <a:rect b="b" l="l" r="r" t="t"/>
              <a:pathLst>
                <a:path extrusionOk="0" h="1301" w="1300">
                  <a:moveTo>
                    <a:pt x="33" y="0"/>
                  </a:moveTo>
                  <a:cubicBezTo>
                    <a:pt x="22" y="0"/>
                    <a:pt x="11" y="1"/>
                    <a:pt x="0" y="1"/>
                  </a:cubicBezTo>
                  <a:lnTo>
                    <a:pt x="1300" y="1301"/>
                  </a:lnTo>
                  <a:cubicBezTo>
                    <a:pt x="1300" y="1301"/>
                    <a:pt x="1023" y="0"/>
                    <a:pt x="3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80432" y="832135"/>
              <a:ext cx="232977" cy="233156"/>
            </a:xfrm>
            <a:custGeom>
              <a:rect b="b" l="l" r="r" t="t"/>
              <a:pathLst>
                <a:path extrusionOk="0" h="1302" w="1301">
                  <a:moveTo>
                    <a:pt x="1263" y="0"/>
                  </a:moveTo>
                  <a:cubicBezTo>
                    <a:pt x="277" y="0"/>
                    <a:pt x="1" y="1301"/>
                    <a:pt x="1" y="1301"/>
                  </a:cubicBezTo>
                  <a:lnTo>
                    <a:pt x="1301" y="1"/>
                  </a:lnTo>
                  <a:cubicBezTo>
                    <a:pt x="1288" y="1"/>
                    <a:pt x="1276" y="0"/>
                    <a:pt x="126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2"/>
          <p:cNvSpPr/>
          <p:nvPr/>
        </p:nvSpPr>
        <p:spPr>
          <a:xfrm>
            <a:off x="1729874" y="462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8107000" y="817575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-1289675" y="2403438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1"/>
          <p:cNvSpPr txBox="1"/>
          <p:nvPr>
            <p:ph hasCustomPrompt="1" type="title"/>
          </p:nvPr>
        </p:nvSpPr>
        <p:spPr>
          <a:xfrm>
            <a:off x="2042500" y="1109950"/>
            <a:ext cx="5059200" cy="14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b="1" sz="9600"/>
            </a:lvl9pPr>
          </a:lstStyle>
          <a:p>
            <a:r>
              <a:t>xx%</a:t>
            </a:r>
          </a:p>
        </p:txBody>
      </p:sp>
      <p:sp>
        <p:nvSpPr>
          <p:cNvPr id="213" name="Google Shape;213;p11"/>
          <p:cNvSpPr txBox="1"/>
          <p:nvPr>
            <p:ph idx="1" type="subTitle"/>
          </p:nvPr>
        </p:nvSpPr>
        <p:spPr>
          <a:xfrm>
            <a:off x="2875225" y="2688575"/>
            <a:ext cx="3393600" cy="84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0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214" name="Google Shape;214;p11"/>
          <p:cNvSpPr/>
          <p:nvPr/>
        </p:nvSpPr>
        <p:spPr>
          <a:xfrm rot="-9505433">
            <a:off x="-1115852" y="3008777"/>
            <a:ext cx="10252571" cy="4692575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11"/>
          <p:cNvSpPr/>
          <p:nvPr/>
        </p:nvSpPr>
        <p:spPr>
          <a:xfrm>
            <a:off x="-504875" y="-1037425"/>
            <a:ext cx="10418250" cy="5143511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11"/>
          <p:cNvSpPr/>
          <p:nvPr/>
        </p:nvSpPr>
        <p:spPr>
          <a:xfrm>
            <a:off x="7879619" y="270415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11"/>
          <p:cNvSpPr/>
          <p:nvPr/>
        </p:nvSpPr>
        <p:spPr>
          <a:xfrm>
            <a:off x="1869384" y="78500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1"/>
          <p:cNvSpPr/>
          <p:nvPr/>
        </p:nvSpPr>
        <p:spPr>
          <a:xfrm>
            <a:off x="8485492" y="502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1"/>
          <p:cNvSpPr/>
          <p:nvPr/>
        </p:nvSpPr>
        <p:spPr>
          <a:xfrm>
            <a:off x="6176096" y="1733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11"/>
          <p:cNvSpPr/>
          <p:nvPr/>
        </p:nvSpPr>
        <p:spPr>
          <a:xfrm>
            <a:off x="8472224" y="169878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11"/>
          <p:cNvSpPr/>
          <p:nvPr/>
        </p:nvSpPr>
        <p:spPr>
          <a:xfrm>
            <a:off x="4725567" y="132330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11"/>
          <p:cNvSpPr/>
          <p:nvPr/>
        </p:nvSpPr>
        <p:spPr>
          <a:xfrm>
            <a:off x="4383756" y="3827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11"/>
          <p:cNvSpPr/>
          <p:nvPr/>
        </p:nvSpPr>
        <p:spPr>
          <a:xfrm>
            <a:off x="547780" y="3836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1"/>
          <p:cNvSpPr/>
          <p:nvPr/>
        </p:nvSpPr>
        <p:spPr>
          <a:xfrm>
            <a:off x="8472220" y="31817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1"/>
          <p:cNvSpPr/>
          <p:nvPr/>
        </p:nvSpPr>
        <p:spPr>
          <a:xfrm>
            <a:off x="-700201" y="14014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11"/>
          <p:cNvSpPr/>
          <p:nvPr/>
        </p:nvSpPr>
        <p:spPr>
          <a:xfrm>
            <a:off x="1861649" y="2119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11"/>
          <p:cNvSpPr/>
          <p:nvPr/>
        </p:nvSpPr>
        <p:spPr>
          <a:xfrm>
            <a:off x="7195424" y="58937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noFill/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TITLE_ONLY_1"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3"/>
          <p:cNvSpPr/>
          <p:nvPr/>
        </p:nvSpPr>
        <p:spPr>
          <a:xfrm rot="4976428">
            <a:off x="1367519" y="-1713634"/>
            <a:ext cx="5495314" cy="8800296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13"/>
          <p:cNvSpPr/>
          <p:nvPr/>
        </p:nvSpPr>
        <p:spPr>
          <a:xfrm rot="4976428">
            <a:off x="4956593" y="-1262465"/>
            <a:ext cx="3552690" cy="5630457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3"/>
          <p:cNvSpPr/>
          <p:nvPr/>
        </p:nvSpPr>
        <p:spPr>
          <a:xfrm flipH="1">
            <a:off x="7560335" y="1715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13"/>
          <p:cNvSpPr/>
          <p:nvPr/>
        </p:nvSpPr>
        <p:spPr>
          <a:xfrm flipH="1">
            <a:off x="1932387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13"/>
          <p:cNvSpPr/>
          <p:nvPr/>
        </p:nvSpPr>
        <p:spPr>
          <a:xfrm flipH="1">
            <a:off x="249956" y="11925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3"/>
          <p:cNvSpPr/>
          <p:nvPr/>
        </p:nvSpPr>
        <p:spPr>
          <a:xfrm flipH="1">
            <a:off x="8895876" y="3755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13"/>
          <p:cNvSpPr/>
          <p:nvPr/>
        </p:nvSpPr>
        <p:spPr>
          <a:xfrm flipH="1">
            <a:off x="326156" y="1530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13"/>
          <p:cNvSpPr/>
          <p:nvPr/>
        </p:nvSpPr>
        <p:spPr>
          <a:xfrm flipH="1">
            <a:off x="250322" y="25338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13"/>
          <p:cNvSpPr/>
          <p:nvPr/>
        </p:nvSpPr>
        <p:spPr>
          <a:xfrm flipH="1">
            <a:off x="8806686" y="32277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13"/>
          <p:cNvSpPr/>
          <p:nvPr/>
        </p:nvSpPr>
        <p:spPr>
          <a:xfrm flipH="1">
            <a:off x="2781181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13"/>
          <p:cNvSpPr/>
          <p:nvPr/>
        </p:nvSpPr>
        <p:spPr>
          <a:xfrm flipH="1">
            <a:off x="4861777" y="-5491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13"/>
          <p:cNvSpPr/>
          <p:nvPr/>
        </p:nvSpPr>
        <p:spPr>
          <a:xfrm flipH="1">
            <a:off x="7236911" y="325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13"/>
          <p:cNvSpPr/>
          <p:nvPr/>
        </p:nvSpPr>
        <p:spPr>
          <a:xfrm flipH="1">
            <a:off x="8958746" y="2189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13"/>
          <p:cNvSpPr/>
          <p:nvPr/>
        </p:nvSpPr>
        <p:spPr>
          <a:xfrm flipH="1">
            <a:off x="-875739" y="4329174"/>
            <a:ext cx="10172139" cy="1486688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13"/>
          <p:cNvSpPr/>
          <p:nvPr/>
        </p:nvSpPr>
        <p:spPr>
          <a:xfrm>
            <a:off x="1550924" y="-4852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3"/>
          <p:cNvSpPr/>
          <p:nvPr/>
        </p:nvSpPr>
        <p:spPr>
          <a:xfrm>
            <a:off x="-1636476" y="15738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13"/>
          <p:cNvSpPr/>
          <p:nvPr/>
        </p:nvSpPr>
        <p:spPr>
          <a:xfrm>
            <a:off x="8331199" y="226242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1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TITLE_ONLY_1_1"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4"/>
          <p:cNvSpPr/>
          <p:nvPr/>
        </p:nvSpPr>
        <p:spPr>
          <a:xfrm rot="10800000">
            <a:off x="-1706635" y="-860254"/>
            <a:ext cx="11210584" cy="6282203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14"/>
          <p:cNvSpPr/>
          <p:nvPr/>
        </p:nvSpPr>
        <p:spPr>
          <a:xfrm flipH="1" rot="9544237">
            <a:off x="-6629" y="2574330"/>
            <a:ext cx="10190447" cy="3273889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4"/>
          <p:cNvSpPr/>
          <p:nvPr/>
        </p:nvSpPr>
        <p:spPr>
          <a:xfrm rot="899994">
            <a:off x="1960991" y="306852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14"/>
          <p:cNvSpPr/>
          <p:nvPr/>
        </p:nvSpPr>
        <p:spPr>
          <a:xfrm rot="899994">
            <a:off x="8588934" y="1431930"/>
            <a:ext cx="75748" cy="75748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14"/>
          <p:cNvSpPr/>
          <p:nvPr/>
        </p:nvSpPr>
        <p:spPr>
          <a:xfrm rot="899994">
            <a:off x="8681798" y="3566210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14"/>
          <p:cNvSpPr/>
          <p:nvPr/>
        </p:nvSpPr>
        <p:spPr>
          <a:xfrm rot="899994">
            <a:off x="737197" y="250097"/>
            <a:ext cx="75748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14"/>
          <p:cNvSpPr/>
          <p:nvPr/>
        </p:nvSpPr>
        <p:spPr>
          <a:xfrm rot="899994">
            <a:off x="8990290" y="24149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4"/>
          <p:cNvSpPr/>
          <p:nvPr/>
        </p:nvSpPr>
        <p:spPr>
          <a:xfrm rot="899994">
            <a:off x="311719" y="594990"/>
            <a:ext cx="75748" cy="75748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"/>
          <p:cNvSpPr/>
          <p:nvPr/>
        </p:nvSpPr>
        <p:spPr>
          <a:xfrm rot="899994">
            <a:off x="132757" y="2876675"/>
            <a:ext cx="75748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14"/>
          <p:cNvSpPr/>
          <p:nvPr/>
        </p:nvSpPr>
        <p:spPr>
          <a:xfrm rot="899994">
            <a:off x="8682151" y="427538"/>
            <a:ext cx="75748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14"/>
          <p:cNvSpPr/>
          <p:nvPr/>
        </p:nvSpPr>
        <p:spPr>
          <a:xfrm rot="899994">
            <a:off x="7039467" y="19125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14"/>
          <p:cNvSpPr/>
          <p:nvPr/>
        </p:nvSpPr>
        <p:spPr>
          <a:xfrm rot="899994">
            <a:off x="4448522" y="97698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 rot="899994">
            <a:off x="311362" y="1732879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4"/>
          <p:cNvSpPr/>
          <p:nvPr/>
        </p:nvSpPr>
        <p:spPr>
          <a:xfrm flipH="1">
            <a:off x="-167884" y="4401652"/>
            <a:ext cx="10512909" cy="1259580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14"/>
          <p:cNvSpPr/>
          <p:nvPr/>
        </p:nvSpPr>
        <p:spPr>
          <a:xfrm>
            <a:off x="5832274" y="-205838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14"/>
          <p:cNvSpPr/>
          <p:nvPr/>
        </p:nvSpPr>
        <p:spPr>
          <a:xfrm>
            <a:off x="-1636476" y="19511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4"/>
          <p:cNvSpPr/>
          <p:nvPr/>
        </p:nvSpPr>
        <p:spPr>
          <a:xfrm>
            <a:off x="8525449" y="24200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1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bg>
      <p:bgPr>
        <a:solidFill>
          <a:schemeClr val="accent2"/>
        </a:solid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5"/>
          <p:cNvSpPr/>
          <p:nvPr/>
        </p:nvSpPr>
        <p:spPr>
          <a:xfrm flipH="1">
            <a:off x="8700343" y="2410801"/>
            <a:ext cx="94471" cy="104424"/>
          </a:xfrm>
          <a:custGeom>
            <a:rect b="b" l="l" r="r" t="t"/>
            <a:pathLst>
              <a:path extrusionOk="0" h="598" w="541">
                <a:moveTo>
                  <a:pt x="290" y="0"/>
                </a:moveTo>
                <a:cubicBezTo>
                  <a:pt x="284" y="0"/>
                  <a:pt x="277" y="1"/>
                  <a:pt x="271" y="1"/>
                </a:cubicBezTo>
                <a:cubicBezTo>
                  <a:pt x="246" y="1"/>
                  <a:pt x="224" y="6"/>
                  <a:pt x="199" y="10"/>
                </a:cubicBezTo>
                <a:cubicBezTo>
                  <a:pt x="157" y="22"/>
                  <a:pt x="115" y="43"/>
                  <a:pt x="81" y="77"/>
                </a:cubicBezTo>
                <a:lnTo>
                  <a:pt x="39" y="132"/>
                </a:lnTo>
                <a:cubicBezTo>
                  <a:pt x="18" y="174"/>
                  <a:pt x="5" y="217"/>
                  <a:pt x="5" y="267"/>
                </a:cubicBezTo>
                <a:lnTo>
                  <a:pt x="5" y="331"/>
                </a:lnTo>
                <a:cubicBezTo>
                  <a:pt x="1" y="368"/>
                  <a:pt x="9" y="402"/>
                  <a:pt x="26" y="432"/>
                </a:cubicBezTo>
                <a:cubicBezTo>
                  <a:pt x="39" y="466"/>
                  <a:pt x="56" y="495"/>
                  <a:pt x="81" y="520"/>
                </a:cubicBezTo>
                <a:cubicBezTo>
                  <a:pt x="106" y="546"/>
                  <a:pt x="136" y="563"/>
                  <a:pt x="170" y="575"/>
                </a:cubicBezTo>
                <a:cubicBezTo>
                  <a:pt x="194" y="589"/>
                  <a:pt x="221" y="597"/>
                  <a:pt x="252" y="597"/>
                </a:cubicBezTo>
                <a:cubicBezTo>
                  <a:pt x="258" y="597"/>
                  <a:pt x="264" y="597"/>
                  <a:pt x="271" y="596"/>
                </a:cubicBezTo>
                <a:cubicBezTo>
                  <a:pt x="296" y="592"/>
                  <a:pt x="317" y="592"/>
                  <a:pt x="343" y="588"/>
                </a:cubicBezTo>
                <a:cubicBezTo>
                  <a:pt x="389" y="575"/>
                  <a:pt x="427" y="554"/>
                  <a:pt x="461" y="520"/>
                </a:cubicBezTo>
                <a:lnTo>
                  <a:pt x="503" y="466"/>
                </a:lnTo>
                <a:cubicBezTo>
                  <a:pt x="524" y="423"/>
                  <a:pt x="537" y="377"/>
                  <a:pt x="537" y="331"/>
                </a:cubicBezTo>
                <a:lnTo>
                  <a:pt x="537" y="267"/>
                </a:lnTo>
                <a:cubicBezTo>
                  <a:pt x="541" y="229"/>
                  <a:pt x="533" y="195"/>
                  <a:pt x="516" y="162"/>
                </a:cubicBezTo>
                <a:cubicBezTo>
                  <a:pt x="503" y="132"/>
                  <a:pt x="486" y="103"/>
                  <a:pt x="461" y="77"/>
                </a:cubicBezTo>
                <a:cubicBezTo>
                  <a:pt x="435" y="52"/>
                  <a:pt x="406" y="35"/>
                  <a:pt x="372" y="22"/>
                </a:cubicBezTo>
                <a:cubicBezTo>
                  <a:pt x="348" y="8"/>
                  <a:pt x="320" y="0"/>
                  <a:pt x="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15"/>
          <p:cNvSpPr/>
          <p:nvPr/>
        </p:nvSpPr>
        <p:spPr>
          <a:xfrm flipH="1">
            <a:off x="479467" y="2008294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5"/>
          <p:cNvSpPr/>
          <p:nvPr/>
        </p:nvSpPr>
        <p:spPr>
          <a:xfrm rot="2378186">
            <a:off x="1584717" y="-1616524"/>
            <a:ext cx="9507932" cy="4920554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5"/>
          <p:cNvSpPr/>
          <p:nvPr/>
        </p:nvSpPr>
        <p:spPr>
          <a:xfrm flipH="1" rot="-5400000">
            <a:off x="-1367086" y="1863813"/>
            <a:ext cx="4228795" cy="3445520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15"/>
          <p:cNvSpPr/>
          <p:nvPr/>
        </p:nvSpPr>
        <p:spPr>
          <a:xfrm flipH="1">
            <a:off x="359158" y="727165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15"/>
          <p:cNvSpPr/>
          <p:nvPr/>
        </p:nvSpPr>
        <p:spPr>
          <a:xfrm flipH="1">
            <a:off x="8794790" y="78495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15"/>
          <p:cNvSpPr/>
          <p:nvPr/>
        </p:nvSpPr>
        <p:spPr>
          <a:xfrm flipH="1">
            <a:off x="7688668" y="55775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15"/>
          <p:cNvSpPr/>
          <p:nvPr/>
        </p:nvSpPr>
        <p:spPr>
          <a:xfrm flipH="1">
            <a:off x="119978" y="502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15"/>
          <p:cNvSpPr/>
          <p:nvPr/>
        </p:nvSpPr>
        <p:spPr>
          <a:xfrm>
            <a:off x="8579330" y="8202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5"/>
          <p:cNvSpPr/>
          <p:nvPr/>
        </p:nvSpPr>
        <p:spPr>
          <a:xfrm flipH="1">
            <a:off x="106703" y="143103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5"/>
          <p:cNvSpPr/>
          <p:nvPr/>
        </p:nvSpPr>
        <p:spPr>
          <a:xfrm flipH="1">
            <a:off x="3472360" y="208530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15"/>
          <p:cNvSpPr/>
          <p:nvPr/>
        </p:nvSpPr>
        <p:spPr>
          <a:xfrm flipH="1">
            <a:off x="4652371" y="3827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15"/>
          <p:cNvSpPr/>
          <p:nvPr/>
        </p:nvSpPr>
        <p:spPr>
          <a:xfrm flipH="1">
            <a:off x="9023697" y="28938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15"/>
          <p:cNvSpPr/>
          <p:nvPr/>
        </p:nvSpPr>
        <p:spPr>
          <a:xfrm flipH="1">
            <a:off x="106707" y="28007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5"/>
          <p:cNvSpPr/>
          <p:nvPr/>
        </p:nvSpPr>
        <p:spPr>
          <a:xfrm>
            <a:off x="434313" y="-88450"/>
            <a:ext cx="2461427" cy="42767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15"/>
          <p:cNvSpPr txBox="1"/>
          <p:nvPr>
            <p:ph type="title"/>
          </p:nvPr>
        </p:nvSpPr>
        <p:spPr>
          <a:xfrm>
            <a:off x="1088025" y="1924125"/>
            <a:ext cx="6968100" cy="9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7000"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4" name="Google Shape;284;p15"/>
          <p:cNvSpPr txBox="1"/>
          <p:nvPr>
            <p:ph hasCustomPrompt="1" idx="2" type="title"/>
          </p:nvPr>
        </p:nvSpPr>
        <p:spPr>
          <a:xfrm>
            <a:off x="3975725" y="955774"/>
            <a:ext cx="119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5" name="Google Shape;285;p15"/>
          <p:cNvSpPr txBox="1"/>
          <p:nvPr>
            <p:ph idx="1" type="subTitle"/>
          </p:nvPr>
        </p:nvSpPr>
        <p:spPr>
          <a:xfrm>
            <a:off x="2899925" y="3003525"/>
            <a:ext cx="3344100" cy="7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" name="Google Shape;286;p15"/>
          <p:cNvSpPr/>
          <p:nvPr/>
        </p:nvSpPr>
        <p:spPr>
          <a:xfrm>
            <a:off x="5754848" y="87061"/>
            <a:ext cx="1933845" cy="33600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7" name="Google Shape;287;p15"/>
          <p:cNvGrpSpPr/>
          <p:nvPr/>
        </p:nvGrpSpPr>
        <p:grpSpPr>
          <a:xfrm>
            <a:off x="7805641" y="1103103"/>
            <a:ext cx="2566492" cy="3505723"/>
            <a:chOff x="732337" y="1371867"/>
            <a:chExt cx="1780185" cy="2431659"/>
          </a:xfrm>
        </p:grpSpPr>
        <p:sp>
          <p:nvSpPr>
            <p:cNvPr id="288" name="Google Shape;288;p15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9500"/>
            </a:p>
          </p:txBody>
        </p:sp>
        <p:grpSp>
          <p:nvGrpSpPr>
            <p:cNvPr id="289" name="Google Shape;289;p15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290" name="Google Shape;290;p15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500"/>
              </a:p>
            </p:txBody>
          </p:sp>
          <p:sp>
            <p:nvSpPr>
              <p:cNvPr id="291" name="Google Shape;291;p15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500"/>
              </a:p>
            </p:txBody>
          </p:sp>
          <p:sp>
            <p:nvSpPr>
              <p:cNvPr id="292" name="Google Shape;292;p15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9500"/>
              </a:p>
            </p:txBody>
          </p:sp>
        </p:grpSp>
      </p:grpSp>
      <p:sp>
        <p:nvSpPr>
          <p:cNvPr id="293" name="Google Shape;293;p15"/>
          <p:cNvSpPr/>
          <p:nvPr/>
        </p:nvSpPr>
        <p:spPr>
          <a:xfrm flipH="1">
            <a:off x="-438374" y="3475840"/>
            <a:ext cx="2919974" cy="2920564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294" name="Google Shape;294;p15"/>
          <p:cNvSpPr/>
          <p:nvPr/>
        </p:nvSpPr>
        <p:spPr>
          <a:xfrm rot="216016">
            <a:off x="-1543407" y="3581957"/>
            <a:ext cx="11253428" cy="2438319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bg>
      <p:bgPr>
        <a:solidFill>
          <a:schemeClr val="accent2"/>
        </a:solidFill>
      </p:bgPr>
    </p:bg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"/>
          <p:cNvSpPr/>
          <p:nvPr/>
        </p:nvSpPr>
        <p:spPr>
          <a:xfrm>
            <a:off x="266488" y="2106001"/>
            <a:ext cx="94471" cy="104424"/>
          </a:xfrm>
          <a:custGeom>
            <a:rect b="b" l="l" r="r" t="t"/>
            <a:pathLst>
              <a:path extrusionOk="0" h="598" w="541">
                <a:moveTo>
                  <a:pt x="290" y="0"/>
                </a:moveTo>
                <a:cubicBezTo>
                  <a:pt x="284" y="0"/>
                  <a:pt x="277" y="1"/>
                  <a:pt x="271" y="1"/>
                </a:cubicBezTo>
                <a:cubicBezTo>
                  <a:pt x="246" y="1"/>
                  <a:pt x="224" y="6"/>
                  <a:pt x="199" y="10"/>
                </a:cubicBezTo>
                <a:cubicBezTo>
                  <a:pt x="157" y="22"/>
                  <a:pt x="115" y="43"/>
                  <a:pt x="81" y="77"/>
                </a:cubicBezTo>
                <a:lnTo>
                  <a:pt x="39" y="132"/>
                </a:lnTo>
                <a:cubicBezTo>
                  <a:pt x="18" y="174"/>
                  <a:pt x="5" y="217"/>
                  <a:pt x="5" y="267"/>
                </a:cubicBezTo>
                <a:lnTo>
                  <a:pt x="5" y="331"/>
                </a:lnTo>
                <a:cubicBezTo>
                  <a:pt x="1" y="368"/>
                  <a:pt x="9" y="402"/>
                  <a:pt x="26" y="432"/>
                </a:cubicBezTo>
                <a:cubicBezTo>
                  <a:pt x="39" y="466"/>
                  <a:pt x="56" y="495"/>
                  <a:pt x="81" y="520"/>
                </a:cubicBezTo>
                <a:cubicBezTo>
                  <a:pt x="106" y="546"/>
                  <a:pt x="136" y="563"/>
                  <a:pt x="170" y="575"/>
                </a:cubicBezTo>
                <a:cubicBezTo>
                  <a:pt x="194" y="589"/>
                  <a:pt x="221" y="597"/>
                  <a:pt x="252" y="597"/>
                </a:cubicBezTo>
                <a:cubicBezTo>
                  <a:pt x="258" y="597"/>
                  <a:pt x="264" y="597"/>
                  <a:pt x="271" y="596"/>
                </a:cubicBezTo>
                <a:cubicBezTo>
                  <a:pt x="296" y="592"/>
                  <a:pt x="317" y="592"/>
                  <a:pt x="343" y="588"/>
                </a:cubicBezTo>
                <a:cubicBezTo>
                  <a:pt x="389" y="575"/>
                  <a:pt x="427" y="554"/>
                  <a:pt x="461" y="520"/>
                </a:cubicBezTo>
                <a:lnTo>
                  <a:pt x="503" y="466"/>
                </a:lnTo>
                <a:cubicBezTo>
                  <a:pt x="524" y="423"/>
                  <a:pt x="537" y="377"/>
                  <a:pt x="537" y="331"/>
                </a:cubicBezTo>
                <a:lnTo>
                  <a:pt x="537" y="267"/>
                </a:lnTo>
                <a:cubicBezTo>
                  <a:pt x="541" y="229"/>
                  <a:pt x="533" y="195"/>
                  <a:pt x="516" y="162"/>
                </a:cubicBezTo>
                <a:cubicBezTo>
                  <a:pt x="503" y="132"/>
                  <a:pt x="486" y="103"/>
                  <a:pt x="461" y="77"/>
                </a:cubicBezTo>
                <a:cubicBezTo>
                  <a:pt x="435" y="52"/>
                  <a:pt x="406" y="35"/>
                  <a:pt x="372" y="22"/>
                </a:cubicBezTo>
                <a:cubicBezTo>
                  <a:pt x="348" y="8"/>
                  <a:pt x="320" y="0"/>
                  <a:pt x="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16"/>
          <p:cNvSpPr/>
          <p:nvPr/>
        </p:nvSpPr>
        <p:spPr>
          <a:xfrm>
            <a:off x="7953744" y="4186519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16"/>
          <p:cNvSpPr/>
          <p:nvPr/>
        </p:nvSpPr>
        <p:spPr>
          <a:xfrm>
            <a:off x="-66609" y="382742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16"/>
          <p:cNvSpPr/>
          <p:nvPr/>
        </p:nvSpPr>
        <p:spPr>
          <a:xfrm>
            <a:off x="-66609" y="-416849"/>
            <a:ext cx="5908178" cy="323121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16"/>
          <p:cNvSpPr/>
          <p:nvPr/>
        </p:nvSpPr>
        <p:spPr>
          <a:xfrm>
            <a:off x="8954603" y="2525202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"/>
          <p:cNvSpPr/>
          <p:nvPr/>
        </p:nvSpPr>
        <p:spPr>
          <a:xfrm>
            <a:off x="145498" y="78495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16"/>
          <p:cNvSpPr/>
          <p:nvPr/>
        </p:nvSpPr>
        <p:spPr>
          <a:xfrm>
            <a:off x="2231443" y="78500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16"/>
          <p:cNvSpPr/>
          <p:nvPr/>
        </p:nvSpPr>
        <p:spPr>
          <a:xfrm>
            <a:off x="8847551" y="502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16"/>
          <p:cNvSpPr/>
          <p:nvPr/>
        </p:nvSpPr>
        <p:spPr>
          <a:xfrm>
            <a:off x="6538155" y="3257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16"/>
          <p:cNvSpPr/>
          <p:nvPr/>
        </p:nvSpPr>
        <p:spPr>
          <a:xfrm>
            <a:off x="8834283" y="169878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16"/>
          <p:cNvSpPr/>
          <p:nvPr/>
        </p:nvSpPr>
        <p:spPr>
          <a:xfrm>
            <a:off x="5468626" y="56130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/>
          <p:nvPr/>
        </p:nvSpPr>
        <p:spPr>
          <a:xfrm>
            <a:off x="4288615" y="3827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16"/>
          <p:cNvSpPr/>
          <p:nvPr/>
        </p:nvSpPr>
        <p:spPr>
          <a:xfrm>
            <a:off x="909839" y="3836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16"/>
          <p:cNvSpPr/>
          <p:nvPr/>
        </p:nvSpPr>
        <p:spPr>
          <a:xfrm>
            <a:off x="8834279" y="31817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16"/>
          <p:cNvSpPr/>
          <p:nvPr/>
        </p:nvSpPr>
        <p:spPr>
          <a:xfrm>
            <a:off x="-1335756" y="847933"/>
            <a:ext cx="2902575" cy="504310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16"/>
          <p:cNvSpPr/>
          <p:nvPr/>
        </p:nvSpPr>
        <p:spPr>
          <a:xfrm>
            <a:off x="7540939" y="511089"/>
            <a:ext cx="2175971" cy="437255"/>
          </a:xfrm>
          <a:custGeom>
            <a:rect b="b" l="l" r="r" t="t"/>
            <a:pathLst>
              <a:path extrusionOk="0" h="2504" w="12461">
                <a:moveTo>
                  <a:pt x="9925" y="0"/>
                </a:moveTo>
                <a:cubicBezTo>
                  <a:pt x="9190" y="0"/>
                  <a:pt x="8539" y="1186"/>
                  <a:pt x="8539" y="1186"/>
                </a:cubicBezTo>
                <a:cubicBezTo>
                  <a:pt x="8539" y="1186"/>
                  <a:pt x="7582" y="241"/>
                  <a:pt x="6692" y="241"/>
                </a:cubicBezTo>
                <a:cubicBezTo>
                  <a:pt x="6187" y="241"/>
                  <a:pt x="5703" y="545"/>
                  <a:pt x="5428" y="1499"/>
                </a:cubicBezTo>
                <a:cubicBezTo>
                  <a:pt x="5428" y="1499"/>
                  <a:pt x="4915" y="901"/>
                  <a:pt x="4213" y="901"/>
                </a:cubicBezTo>
                <a:cubicBezTo>
                  <a:pt x="4102" y="901"/>
                  <a:pt x="3986" y="915"/>
                  <a:pt x="3867" y="950"/>
                </a:cubicBezTo>
                <a:cubicBezTo>
                  <a:pt x="2942" y="1216"/>
                  <a:pt x="3238" y="1811"/>
                  <a:pt x="3217" y="2035"/>
                </a:cubicBezTo>
                <a:lnTo>
                  <a:pt x="1" y="2503"/>
                </a:lnTo>
                <a:lnTo>
                  <a:pt x="12460" y="1967"/>
                </a:lnTo>
                <a:lnTo>
                  <a:pt x="10050" y="1769"/>
                </a:lnTo>
                <a:cubicBezTo>
                  <a:pt x="10050" y="1769"/>
                  <a:pt x="11456" y="1300"/>
                  <a:pt x="10519" y="296"/>
                </a:cubicBezTo>
                <a:cubicBezTo>
                  <a:pt x="10322" y="84"/>
                  <a:pt x="10121" y="0"/>
                  <a:pt x="9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"/>
          <p:cNvSpPr txBox="1"/>
          <p:nvPr>
            <p:ph hasCustomPrompt="1" type="title"/>
          </p:nvPr>
        </p:nvSpPr>
        <p:spPr>
          <a:xfrm>
            <a:off x="1218825" y="1333769"/>
            <a:ext cx="5565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3" name="Google Shape;313;p16"/>
          <p:cNvSpPr txBox="1"/>
          <p:nvPr>
            <p:ph idx="1" type="subTitle"/>
          </p:nvPr>
        </p:nvSpPr>
        <p:spPr>
          <a:xfrm>
            <a:off x="1859500" y="1904419"/>
            <a:ext cx="2486400" cy="59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4" name="Google Shape;314;p16"/>
          <p:cNvSpPr txBox="1"/>
          <p:nvPr>
            <p:ph idx="2" type="subTitle"/>
          </p:nvPr>
        </p:nvSpPr>
        <p:spPr>
          <a:xfrm>
            <a:off x="1859500" y="1402325"/>
            <a:ext cx="2486400" cy="45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5" name="Google Shape;315;p16"/>
          <p:cNvSpPr txBox="1"/>
          <p:nvPr>
            <p:ph hasCustomPrompt="1" idx="3" type="title"/>
          </p:nvPr>
        </p:nvSpPr>
        <p:spPr>
          <a:xfrm>
            <a:off x="1218825" y="2803444"/>
            <a:ext cx="5565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6" name="Google Shape;316;p16"/>
          <p:cNvSpPr txBox="1"/>
          <p:nvPr>
            <p:ph idx="4" type="subTitle"/>
          </p:nvPr>
        </p:nvSpPr>
        <p:spPr>
          <a:xfrm>
            <a:off x="1859500" y="3374094"/>
            <a:ext cx="2486400" cy="59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17" name="Google Shape;317;p16"/>
          <p:cNvSpPr txBox="1"/>
          <p:nvPr>
            <p:ph idx="5" type="subTitle"/>
          </p:nvPr>
        </p:nvSpPr>
        <p:spPr>
          <a:xfrm>
            <a:off x="1859500" y="2872000"/>
            <a:ext cx="2486400" cy="45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18" name="Google Shape;318;p16"/>
          <p:cNvSpPr txBox="1"/>
          <p:nvPr>
            <p:ph hasCustomPrompt="1" idx="6" type="title"/>
          </p:nvPr>
        </p:nvSpPr>
        <p:spPr>
          <a:xfrm>
            <a:off x="4798100" y="1333769"/>
            <a:ext cx="5565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9" name="Google Shape;319;p16"/>
          <p:cNvSpPr txBox="1"/>
          <p:nvPr>
            <p:ph idx="7" type="subTitle"/>
          </p:nvPr>
        </p:nvSpPr>
        <p:spPr>
          <a:xfrm>
            <a:off x="5438775" y="1904419"/>
            <a:ext cx="2486400" cy="59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0" name="Google Shape;320;p16"/>
          <p:cNvSpPr txBox="1"/>
          <p:nvPr>
            <p:ph idx="8" type="subTitle"/>
          </p:nvPr>
        </p:nvSpPr>
        <p:spPr>
          <a:xfrm>
            <a:off x="5438775" y="1402325"/>
            <a:ext cx="2486400" cy="45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1" name="Google Shape;321;p16"/>
          <p:cNvSpPr txBox="1"/>
          <p:nvPr>
            <p:ph hasCustomPrompt="1" idx="9" type="title"/>
          </p:nvPr>
        </p:nvSpPr>
        <p:spPr>
          <a:xfrm>
            <a:off x="4798100" y="2803444"/>
            <a:ext cx="556500" cy="5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250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2" name="Google Shape;322;p16"/>
          <p:cNvSpPr txBox="1"/>
          <p:nvPr>
            <p:ph idx="13" type="subTitle"/>
          </p:nvPr>
        </p:nvSpPr>
        <p:spPr>
          <a:xfrm>
            <a:off x="5438775" y="3374094"/>
            <a:ext cx="2486400" cy="593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3" name="Google Shape;323;p16"/>
          <p:cNvSpPr txBox="1"/>
          <p:nvPr>
            <p:ph idx="14" type="subTitle"/>
          </p:nvPr>
        </p:nvSpPr>
        <p:spPr>
          <a:xfrm>
            <a:off x="5438775" y="2872000"/>
            <a:ext cx="2486400" cy="4563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ebas Neue"/>
              <a:buNone/>
              <a:defRPr sz="24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24" name="Google Shape;324;p16"/>
          <p:cNvSpPr txBox="1"/>
          <p:nvPr>
            <p:ph idx="15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25" name="Google Shape;325;p16"/>
          <p:cNvSpPr/>
          <p:nvPr/>
        </p:nvSpPr>
        <p:spPr>
          <a:xfrm>
            <a:off x="4014277" y="2654932"/>
            <a:ext cx="6398595" cy="4190160"/>
          </a:xfrm>
          <a:custGeom>
            <a:rect b="b" l="l" r="r" t="t"/>
            <a:pathLst>
              <a:path extrusionOk="0" h="19117" w="29195">
                <a:moveTo>
                  <a:pt x="28735" y="685"/>
                </a:moveTo>
                <a:cubicBezTo>
                  <a:pt x="28756" y="685"/>
                  <a:pt x="28807" y="685"/>
                  <a:pt x="28815" y="706"/>
                </a:cubicBezTo>
                <a:cubicBezTo>
                  <a:pt x="28819" y="715"/>
                  <a:pt x="28815" y="727"/>
                  <a:pt x="28815" y="736"/>
                </a:cubicBezTo>
                <a:cubicBezTo>
                  <a:pt x="28819" y="740"/>
                  <a:pt x="28823" y="744"/>
                  <a:pt x="28828" y="749"/>
                </a:cubicBezTo>
                <a:cubicBezTo>
                  <a:pt x="28832" y="770"/>
                  <a:pt x="28832" y="782"/>
                  <a:pt x="28819" y="799"/>
                </a:cubicBezTo>
                <a:cubicBezTo>
                  <a:pt x="28806" y="819"/>
                  <a:pt x="28781" y="833"/>
                  <a:pt x="28755" y="833"/>
                </a:cubicBezTo>
                <a:cubicBezTo>
                  <a:pt x="28747" y="833"/>
                  <a:pt x="28738" y="832"/>
                  <a:pt x="28731" y="829"/>
                </a:cubicBezTo>
                <a:cubicBezTo>
                  <a:pt x="28718" y="824"/>
                  <a:pt x="28688" y="799"/>
                  <a:pt x="28680" y="786"/>
                </a:cubicBezTo>
                <a:cubicBezTo>
                  <a:pt x="28667" y="765"/>
                  <a:pt x="28671" y="749"/>
                  <a:pt x="28671" y="723"/>
                </a:cubicBezTo>
                <a:lnTo>
                  <a:pt x="28671" y="723"/>
                </a:lnTo>
                <a:lnTo>
                  <a:pt x="28671" y="736"/>
                </a:lnTo>
                <a:cubicBezTo>
                  <a:pt x="28684" y="702"/>
                  <a:pt x="28697" y="689"/>
                  <a:pt x="28735" y="685"/>
                </a:cubicBezTo>
                <a:close/>
                <a:moveTo>
                  <a:pt x="28941" y="997"/>
                </a:moveTo>
                <a:cubicBezTo>
                  <a:pt x="28947" y="997"/>
                  <a:pt x="28953" y="998"/>
                  <a:pt x="28958" y="998"/>
                </a:cubicBezTo>
                <a:cubicBezTo>
                  <a:pt x="28967" y="1036"/>
                  <a:pt x="29026" y="1031"/>
                  <a:pt x="29047" y="1057"/>
                </a:cubicBezTo>
                <a:cubicBezTo>
                  <a:pt x="29060" y="1074"/>
                  <a:pt x="29072" y="1090"/>
                  <a:pt x="29068" y="1111"/>
                </a:cubicBezTo>
                <a:cubicBezTo>
                  <a:pt x="29068" y="1124"/>
                  <a:pt x="29060" y="1154"/>
                  <a:pt x="29056" y="1166"/>
                </a:cubicBezTo>
                <a:cubicBezTo>
                  <a:pt x="29046" y="1176"/>
                  <a:pt x="29027" y="1181"/>
                  <a:pt x="29011" y="1181"/>
                </a:cubicBezTo>
                <a:cubicBezTo>
                  <a:pt x="29006" y="1181"/>
                  <a:pt x="29001" y="1180"/>
                  <a:pt x="28996" y="1179"/>
                </a:cubicBezTo>
                <a:cubicBezTo>
                  <a:pt x="28958" y="1171"/>
                  <a:pt x="28963" y="1124"/>
                  <a:pt x="28929" y="1107"/>
                </a:cubicBezTo>
                <a:cubicBezTo>
                  <a:pt x="28899" y="1090"/>
                  <a:pt x="28866" y="1099"/>
                  <a:pt x="28861" y="1048"/>
                </a:cubicBezTo>
                <a:cubicBezTo>
                  <a:pt x="28858" y="1001"/>
                  <a:pt x="28902" y="997"/>
                  <a:pt x="28941" y="997"/>
                </a:cubicBezTo>
                <a:close/>
                <a:moveTo>
                  <a:pt x="27317" y="1382"/>
                </a:moveTo>
                <a:cubicBezTo>
                  <a:pt x="27317" y="1415"/>
                  <a:pt x="27321" y="1449"/>
                  <a:pt x="27321" y="1483"/>
                </a:cubicBezTo>
                <a:cubicBezTo>
                  <a:pt x="27306" y="1492"/>
                  <a:pt x="27291" y="1503"/>
                  <a:pt x="27277" y="1503"/>
                </a:cubicBezTo>
                <a:cubicBezTo>
                  <a:pt x="27270" y="1503"/>
                  <a:pt x="27264" y="1501"/>
                  <a:pt x="27258" y="1496"/>
                </a:cubicBezTo>
                <a:cubicBezTo>
                  <a:pt x="27245" y="1487"/>
                  <a:pt x="27236" y="1453"/>
                  <a:pt x="27241" y="1441"/>
                </a:cubicBezTo>
                <a:cubicBezTo>
                  <a:pt x="27245" y="1420"/>
                  <a:pt x="27262" y="1403"/>
                  <a:pt x="27279" y="1390"/>
                </a:cubicBezTo>
                <a:cubicBezTo>
                  <a:pt x="27291" y="1386"/>
                  <a:pt x="27300" y="1382"/>
                  <a:pt x="27308" y="1382"/>
                </a:cubicBezTo>
                <a:close/>
                <a:moveTo>
                  <a:pt x="27418" y="1386"/>
                </a:moveTo>
                <a:cubicBezTo>
                  <a:pt x="27447" y="1403"/>
                  <a:pt x="27443" y="1415"/>
                  <a:pt x="27477" y="1424"/>
                </a:cubicBezTo>
                <a:cubicBezTo>
                  <a:pt x="27498" y="1428"/>
                  <a:pt x="27523" y="1428"/>
                  <a:pt x="27545" y="1432"/>
                </a:cubicBezTo>
                <a:cubicBezTo>
                  <a:pt x="27545" y="1445"/>
                  <a:pt x="27553" y="1458"/>
                  <a:pt x="27557" y="1470"/>
                </a:cubicBezTo>
                <a:cubicBezTo>
                  <a:pt x="27561" y="1504"/>
                  <a:pt x="27549" y="1504"/>
                  <a:pt x="27523" y="1521"/>
                </a:cubicBezTo>
                <a:cubicBezTo>
                  <a:pt x="27498" y="1532"/>
                  <a:pt x="27473" y="1538"/>
                  <a:pt x="27449" y="1538"/>
                </a:cubicBezTo>
                <a:cubicBezTo>
                  <a:pt x="27437" y="1538"/>
                  <a:pt x="27425" y="1536"/>
                  <a:pt x="27414" y="1534"/>
                </a:cubicBezTo>
                <a:cubicBezTo>
                  <a:pt x="27409" y="1483"/>
                  <a:pt x="27409" y="1432"/>
                  <a:pt x="27409" y="1386"/>
                </a:cubicBezTo>
                <a:close/>
                <a:moveTo>
                  <a:pt x="26698" y="1319"/>
                </a:moveTo>
                <a:cubicBezTo>
                  <a:pt x="26718" y="1319"/>
                  <a:pt x="26737" y="1336"/>
                  <a:pt x="26755" y="1348"/>
                </a:cubicBezTo>
                <a:cubicBezTo>
                  <a:pt x="26774" y="1363"/>
                  <a:pt x="26830" y="1406"/>
                  <a:pt x="26861" y="1406"/>
                </a:cubicBezTo>
                <a:cubicBezTo>
                  <a:pt x="26866" y="1406"/>
                  <a:pt x="26870" y="1405"/>
                  <a:pt x="26873" y="1403"/>
                </a:cubicBezTo>
                <a:cubicBezTo>
                  <a:pt x="26895" y="1394"/>
                  <a:pt x="26886" y="1386"/>
                  <a:pt x="26911" y="1382"/>
                </a:cubicBezTo>
                <a:cubicBezTo>
                  <a:pt x="26928" y="1382"/>
                  <a:pt x="26937" y="1382"/>
                  <a:pt x="26949" y="1390"/>
                </a:cubicBezTo>
                <a:cubicBezTo>
                  <a:pt x="26983" y="1411"/>
                  <a:pt x="26987" y="1441"/>
                  <a:pt x="27030" y="1441"/>
                </a:cubicBezTo>
                <a:cubicBezTo>
                  <a:pt x="27037" y="1442"/>
                  <a:pt x="27045" y="1442"/>
                  <a:pt x="27052" y="1442"/>
                </a:cubicBezTo>
                <a:cubicBezTo>
                  <a:pt x="27060" y="1442"/>
                  <a:pt x="27068" y="1442"/>
                  <a:pt x="27076" y="1442"/>
                </a:cubicBezTo>
                <a:cubicBezTo>
                  <a:pt x="27091" y="1442"/>
                  <a:pt x="27106" y="1443"/>
                  <a:pt x="27118" y="1449"/>
                </a:cubicBezTo>
                <a:cubicBezTo>
                  <a:pt x="27144" y="1466"/>
                  <a:pt x="27139" y="1500"/>
                  <a:pt x="27148" y="1525"/>
                </a:cubicBezTo>
                <a:cubicBezTo>
                  <a:pt x="27156" y="1559"/>
                  <a:pt x="27138" y="1566"/>
                  <a:pt x="27115" y="1566"/>
                </a:cubicBezTo>
                <a:cubicBezTo>
                  <a:pt x="27101" y="1566"/>
                  <a:pt x="27085" y="1563"/>
                  <a:pt x="27072" y="1563"/>
                </a:cubicBezTo>
                <a:cubicBezTo>
                  <a:pt x="27049" y="1563"/>
                  <a:pt x="27025" y="1561"/>
                  <a:pt x="27001" y="1561"/>
                </a:cubicBezTo>
                <a:cubicBezTo>
                  <a:pt x="26989" y="1561"/>
                  <a:pt x="26978" y="1562"/>
                  <a:pt x="26966" y="1563"/>
                </a:cubicBezTo>
                <a:cubicBezTo>
                  <a:pt x="26945" y="1572"/>
                  <a:pt x="26924" y="1584"/>
                  <a:pt x="26903" y="1588"/>
                </a:cubicBezTo>
                <a:cubicBezTo>
                  <a:pt x="26885" y="1594"/>
                  <a:pt x="26865" y="1600"/>
                  <a:pt x="26846" y="1600"/>
                </a:cubicBezTo>
                <a:cubicBezTo>
                  <a:pt x="26838" y="1600"/>
                  <a:pt x="26830" y="1599"/>
                  <a:pt x="26823" y="1597"/>
                </a:cubicBezTo>
                <a:cubicBezTo>
                  <a:pt x="26802" y="1588"/>
                  <a:pt x="26789" y="1576"/>
                  <a:pt x="26768" y="1576"/>
                </a:cubicBezTo>
                <a:cubicBezTo>
                  <a:pt x="26761" y="1574"/>
                  <a:pt x="26754" y="1574"/>
                  <a:pt x="26748" y="1574"/>
                </a:cubicBezTo>
                <a:cubicBezTo>
                  <a:pt x="26735" y="1574"/>
                  <a:pt x="26723" y="1576"/>
                  <a:pt x="26709" y="1576"/>
                </a:cubicBezTo>
                <a:cubicBezTo>
                  <a:pt x="26684" y="1576"/>
                  <a:pt x="26662" y="1567"/>
                  <a:pt x="26553" y="1525"/>
                </a:cubicBezTo>
                <a:cubicBezTo>
                  <a:pt x="26536" y="1525"/>
                  <a:pt x="26521" y="1527"/>
                  <a:pt x="26506" y="1527"/>
                </a:cubicBezTo>
                <a:cubicBezTo>
                  <a:pt x="26499" y="1527"/>
                  <a:pt x="26492" y="1527"/>
                  <a:pt x="26485" y="1525"/>
                </a:cubicBezTo>
                <a:cubicBezTo>
                  <a:pt x="26464" y="1521"/>
                  <a:pt x="26451" y="1508"/>
                  <a:pt x="26434" y="1504"/>
                </a:cubicBezTo>
                <a:cubicBezTo>
                  <a:pt x="26428" y="1502"/>
                  <a:pt x="26422" y="1502"/>
                  <a:pt x="26416" y="1502"/>
                </a:cubicBezTo>
                <a:cubicBezTo>
                  <a:pt x="26409" y="1502"/>
                  <a:pt x="26403" y="1502"/>
                  <a:pt x="26397" y="1500"/>
                </a:cubicBezTo>
                <a:cubicBezTo>
                  <a:pt x="26384" y="1496"/>
                  <a:pt x="26363" y="1483"/>
                  <a:pt x="26350" y="1474"/>
                </a:cubicBezTo>
                <a:cubicBezTo>
                  <a:pt x="26321" y="1453"/>
                  <a:pt x="26333" y="1436"/>
                  <a:pt x="26321" y="1407"/>
                </a:cubicBezTo>
                <a:cubicBezTo>
                  <a:pt x="26299" y="1407"/>
                  <a:pt x="26232" y="1386"/>
                  <a:pt x="26236" y="1356"/>
                </a:cubicBezTo>
                <a:cubicBezTo>
                  <a:pt x="26238" y="1346"/>
                  <a:pt x="26255" y="1344"/>
                  <a:pt x="26274" y="1344"/>
                </a:cubicBezTo>
                <a:cubicBezTo>
                  <a:pt x="26287" y="1344"/>
                  <a:pt x="26300" y="1345"/>
                  <a:pt x="26311" y="1345"/>
                </a:cubicBezTo>
                <a:cubicBezTo>
                  <a:pt x="26317" y="1345"/>
                  <a:pt x="26321" y="1344"/>
                  <a:pt x="26325" y="1344"/>
                </a:cubicBezTo>
                <a:cubicBezTo>
                  <a:pt x="26337" y="1339"/>
                  <a:pt x="26342" y="1335"/>
                  <a:pt x="26359" y="1335"/>
                </a:cubicBezTo>
                <a:cubicBezTo>
                  <a:pt x="26375" y="1339"/>
                  <a:pt x="26388" y="1348"/>
                  <a:pt x="26409" y="1348"/>
                </a:cubicBezTo>
                <a:cubicBezTo>
                  <a:pt x="26443" y="1348"/>
                  <a:pt x="26468" y="1348"/>
                  <a:pt x="26502" y="1356"/>
                </a:cubicBezTo>
                <a:cubicBezTo>
                  <a:pt x="26525" y="1363"/>
                  <a:pt x="26543" y="1366"/>
                  <a:pt x="26562" y="1366"/>
                </a:cubicBezTo>
                <a:cubicBezTo>
                  <a:pt x="26577" y="1366"/>
                  <a:pt x="26593" y="1364"/>
                  <a:pt x="26612" y="1361"/>
                </a:cubicBezTo>
                <a:cubicBezTo>
                  <a:pt x="26629" y="1356"/>
                  <a:pt x="26637" y="1361"/>
                  <a:pt x="26650" y="1348"/>
                </a:cubicBezTo>
                <a:cubicBezTo>
                  <a:pt x="26658" y="1344"/>
                  <a:pt x="26662" y="1331"/>
                  <a:pt x="26675" y="1327"/>
                </a:cubicBezTo>
                <a:cubicBezTo>
                  <a:pt x="26683" y="1321"/>
                  <a:pt x="26691" y="1319"/>
                  <a:pt x="26698" y="1319"/>
                </a:cubicBezTo>
                <a:close/>
                <a:moveTo>
                  <a:pt x="28231" y="1647"/>
                </a:moveTo>
                <a:cubicBezTo>
                  <a:pt x="28252" y="1647"/>
                  <a:pt x="28261" y="1658"/>
                  <a:pt x="28279" y="1669"/>
                </a:cubicBezTo>
                <a:cubicBezTo>
                  <a:pt x="28292" y="1673"/>
                  <a:pt x="28304" y="1677"/>
                  <a:pt x="28321" y="1681"/>
                </a:cubicBezTo>
                <a:cubicBezTo>
                  <a:pt x="28330" y="1686"/>
                  <a:pt x="28330" y="1694"/>
                  <a:pt x="28342" y="1694"/>
                </a:cubicBezTo>
                <a:lnTo>
                  <a:pt x="28351" y="1694"/>
                </a:lnTo>
                <a:cubicBezTo>
                  <a:pt x="28351" y="1732"/>
                  <a:pt x="28351" y="1766"/>
                  <a:pt x="28351" y="1799"/>
                </a:cubicBezTo>
                <a:cubicBezTo>
                  <a:pt x="28332" y="1814"/>
                  <a:pt x="28307" y="1839"/>
                  <a:pt x="28284" y="1839"/>
                </a:cubicBezTo>
                <a:cubicBezTo>
                  <a:pt x="28281" y="1839"/>
                  <a:pt x="28278" y="1838"/>
                  <a:pt x="28275" y="1837"/>
                </a:cubicBezTo>
                <a:cubicBezTo>
                  <a:pt x="28249" y="1833"/>
                  <a:pt x="28237" y="1804"/>
                  <a:pt x="28203" y="1804"/>
                </a:cubicBezTo>
                <a:cubicBezTo>
                  <a:pt x="28195" y="1803"/>
                  <a:pt x="28187" y="1803"/>
                  <a:pt x="28180" y="1803"/>
                </a:cubicBezTo>
                <a:cubicBezTo>
                  <a:pt x="28170" y="1803"/>
                  <a:pt x="28160" y="1803"/>
                  <a:pt x="28151" y="1803"/>
                </a:cubicBezTo>
                <a:cubicBezTo>
                  <a:pt x="28118" y="1803"/>
                  <a:pt x="28088" y="1799"/>
                  <a:pt x="28059" y="1766"/>
                </a:cubicBezTo>
                <a:cubicBezTo>
                  <a:pt x="28064" y="1740"/>
                  <a:pt x="28072" y="1707"/>
                  <a:pt x="28081" y="1686"/>
                </a:cubicBezTo>
                <a:cubicBezTo>
                  <a:pt x="28090" y="1664"/>
                  <a:pt x="28101" y="1658"/>
                  <a:pt x="28118" y="1658"/>
                </a:cubicBezTo>
                <a:cubicBezTo>
                  <a:pt x="28124" y="1658"/>
                  <a:pt x="28132" y="1659"/>
                  <a:pt x="28140" y="1660"/>
                </a:cubicBezTo>
                <a:cubicBezTo>
                  <a:pt x="28151" y="1660"/>
                  <a:pt x="28166" y="1662"/>
                  <a:pt x="28180" y="1662"/>
                </a:cubicBezTo>
                <a:cubicBezTo>
                  <a:pt x="28187" y="1662"/>
                  <a:pt x="28193" y="1662"/>
                  <a:pt x="28199" y="1660"/>
                </a:cubicBezTo>
                <a:cubicBezTo>
                  <a:pt x="28207" y="1656"/>
                  <a:pt x="28216" y="1652"/>
                  <a:pt x="28220" y="1648"/>
                </a:cubicBezTo>
                <a:cubicBezTo>
                  <a:pt x="28224" y="1647"/>
                  <a:pt x="28227" y="1647"/>
                  <a:pt x="28231" y="1647"/>
                </a:cubicBezTo>
                <a:close/>
                <a:moveTo>
                  <a:pt x="27761" y="2149"/>
                </a:moveTo>
                <a:cubicBezTo>
                  <a:pt x="27767" y="2149"/>
                  <a:pt x="27774" y="2150"/>
                  <a:pt x="27781" y="2150"/>
                </a:cubicBezTo>
                <a:cubicBezTo>
                  <a:pt x="27857" y="2150"/>
                  <a:pt x="27912" y="2158"/>
                  <a:pt x="27979" y="2188"/>
                </a:cubicBezTo>
                <a:cubicBezTo>
                  <a:pt x="28000" y="2195"/>
                  <a:pt x="28018" y="2197"/>
                  <a:pt x="28038" y="2197"/>
                </a:cubicBezTo>
                <a:cubicBezTo>
                  <a:pt x="28052" y="2197"/>
                  <a:pt x="28065" y="2196"/>
                  <a:pt x="28081" y="2196"/>
                </a:cubicBezTo>
                <a:cubicBezTo>
                  <a:pt x="28085" y="2196"/>
                  <a:pt x="28092" y="2195"/>
                  <a:pt x="28100" y="2195"/>
                </a:cubicBezTo>
                <a:cubicBezTo>
                  <a:pt x="28108" y="2195"/>
                  <a:pt x="28116" y="2196"/>
                  <a:pt x="28123" y="2200"/>
                </a:cubicBezTo>
                <a:cubicBezTo>
                  <a:pt x="28135" y="2209"/>
                  <a:pt x="28131" y="2226"/>
                  <a:pt x="28140" y="2238"/>
                </a:cubicBezTo>
                <a:cubicBezTo>
                  <a:pt x="28161" y="2260"/>
                  <a:pt x="28216" y="2264"/>
                  <a:pt x="28241" y="2268"/>
                </a:cubicBezTo>
                <a:cubicBezTo>
                  <a:pt x="28258" y="2272"/>
                  <a:pt x="28300" y="2268"/>
                  <a:pt x="28287" y="2293"/>
                </a:cubicBezTo>
                <a:cubicBezTo>
                  <a:pt x="28279" y="2314"/>
                  <a:pt x="28224" y="2310"/>
                  <a:pt x="28211" y="2314"/>
                </a:cubicBezTo>
                <a:cubicBezTo>
                  <a:pt x="28182" y="2314"/>
                  <a:pt x="28152" y="2323"/>
                  <a:pt x="28127" y="2327"/>
                </a:cubicBezTo>
                <a:cubicBezTo>
                  <a:pt x="28106" y="2340"/>
                  <a:pt x="28089" y="2344"/>
                  <a:pt x="28072" y="2352"/>
                </a:cubicBezTo>
                <a:cubicBezTo>
                  <a:pt x="28059" y="2355"/>
                  <a:pt x="28046" y="2356"/>
                  <a:pt x="28033" y="2356"/>
                </a:cubicBezTo>
                <a:cubicBezTo>
                  <a:pt x="28007" y="2356"/>
                  <a:pt x="27981" y="2352"/>
                  <a:pt x="27958" y="2352"/>
                </a:cubicBezTo>
                <a:cubicBezTo>
                  <a:pt x="27929" y="2352"/>
                  <a:pt x="27912" y="2369"/>
                  <a:pt x="27882" y="2373"/>
                </a:cubicBezTo>
                <a:cubicBezTo>
                  <a:pt x="27861" y="2382"/>
                  <a:pt x="27836" y="2382"/>
                  <a:pt x="27815" y="2386"/>
                </a:cubicBezTo>
                <a:lnTo>
                  <a:pt x="27806" y="2386"/>
                </a:lnTo>
                <a:cubicBezTo>
                  <a:pt x="27768" y="2319"/>
                  <a:pt x="27739" y="2243"/>
                  <a:pt x="27718" y="2167"/>
                </a:cubicBezTo>
                <a:cubicBezTo>
                  <a:pt x="27722" y="2167"/>
                  <a:pt x="27722" y="2162"/>
                  <a:pt x="27726" y="2162"/>
                </a:cubicBezTo>
                <a:cubicBezTo>
                  <a:pt x="27737" y="2151"/>
                  <a:pt x="27749" y="2149"/>
                  <a:pt x="27761" y="2149"/>
                </a:cubicBezTo>
                <a:close/>
                <a:moveTo>
                  <a:pt x="27431" y="2137"/>
                </a:moveTo>
                <a:lnTo>
                  <a:pt x="27431" y="2137"/>
                </a:lnTo>
                <a:cubicBezTo>
                  <a:pt x="27447" y="2141"/>
                  <a:pt x="27464" y="2141"/>
                  <a:pt x="27477" y="2150"/>
                </a:cubicBezTo>
                <a:cubicBezTo>
                  <a:pt x="27498" y="2158"/>
                  <a:pt x="27519" y="2175"/>
                  <a:pt x="27540" y="2188"/>
                </a:cubicBezTo>
                <a:cubicBezTo>
                  <a:pt x="27566" y="2200"/>
                  <a:pt x="27604" y="2213"/>
                  <a:pt x="27637" y="2213"/>
                </a:cubicBezTo>
                <a:cubicBezTo>
                  <a:pt x="27654" y="2276"/>
                  <a:pt x="27680" y="2340"/>
                  <a:pt x="27713" y="2403"/>
                </a:cubicBezTo>
                <a:lnTo>
                  <a:pt x="27705" y="2403"/>
                </a:lnTo>
                <a:cubicBezTo>
                  <a:pt x="27675" y="2411"/>
                  <a:pt x="27671" y="2428"/>
                  <a:pt x="27646" y="2441"/>
                </a:cubicBezTo>
                <a:cubicBezTo>
                  <a:pt x="27636" y="2448"/>
                  <a:pt x="27624" y="2450"/>
                  <a:pt x="27611" y="2450"/>
                </a:cubicBezTo>
                <a:cubicBezTo>
                  <a:pt x="27592" y="2450"/>
                  <a:pt x="27572" y="2444"/>
                  <a:pt x="27557" y="2437"/>
                </a:cubicBezTo>
                <a:cubicBezTo>
                  <a:pt x="27540" y="2428"/>
                  <a:pt x="27523" y="2424"/>
                  <a:pt x="27507" y="2416"/>
                </a:cubicBezTo>
                <a:cubicBezTo>
                  <a:pt x="27495" y="2408"/>
                  <a:pt x="27471" y="2377"/>
                  <a:pt x="27455" y="2377"/>
                </a:cubicBezTo>
                <a:cubicBezTo>
                  <a:pt x="27454" y="2377"/>
                  <a:pt x="27453" y="2377"/>
                  <a:pt x="27452" y="2378"/>
                </a:cubicBezTo>
                <a:cubicBezTo>
                  <a:pt x="27447" y="2382"/>
                  <a:pt x="27447" y="2390"/>
                  <a:pt x="27443" y="2399"/>
                </a:cubicBezTo>
                <a:cubicBezTo>
                  <a:pt x="27439" y="2310"/>
                  <a:pt x="27435" y="2226"/>
                  <a:pt x="27431" y="2137"/>
                </a:cubicBezTo>
                <a:close/>
                <a:moveTo>
                  <a:pt x="27154" y="2122"/>
                </a:moveTo>
                <a:cubicBezTo>
                  <a:pt x="27165" y="2122"/>
                  <a:pt x="27178" y="2124"/>
                  <a:pt x="27190" y="2124"/>
                </a:cubicBezTo>
                <a:lnTo>
                  <a:pt x="27266" y="2124"/>
                </a:lnTo>
                <a:cubicBezTo>
                  <a:pt x="27291" y="2129"/>
                  <a:pt x="27317" y="2133"/>
                  <a:pt x="27342" y="2137"/>
                </a:cubicBezTo>
                <a:cubicBezTo>
                  <a:pt x="27346" y="2243"/>
                  <a:pt x="27350" y="2348"/>
                  <a:pt x="27355" y="2454"/>
                </a:cubicBezTo>
                <a:cubicBezTo>
                  <a:pt x="27342" y="2437"/>
                  <a:pt x="27329" y="2420"/>
                  <a:pt x="27317" y="2407"/>
                </a:cubicBezTo>
                <a:cubicBezTo>
                  <a:pt x="27283" y="2373"/>
                  <a:pt x="27270" y="2352"/>
                  <a:pt x="27224" y="2352"/>
                </a:cubicBezTo>
                <a:cubicBezTo>
                  <a:pt x="27218" y="2352"/>
                  <a:pt x="27207" y="2354"/>
                  <a:pt x="27199" y="2354"/>
                </a:cubicBezTo>
                <a:cubicBezTo>
                  <a:pt x="27195" y="2354"/>
                  <a:pt x="27191" y="2354"/>
                  <a:pt x="27190" y="2352"/>
                </a:cubicBezTo>
                <a:cubicBezTo>
                  <a:pt x="27177" y="2340"/>
                  <a:pt x="27194" y="2319"/>
                  <a:pt x="27211" y="2247"/>
                </a:cubicBezTo>
                <a:lnTo>
                  <a:pt x="27211" y="2247"/>
                </a:lnTo>
                <a:cubicBezTo>
                  <a:pt x="27207" y="2253"/>
                  <a:pt x="27203" y="2256"/>
                  <a:pt x="27198" y="2256"/>
                </a:cubicBezTo>
                <a:cubicBezTo>
                  <a:pt x="27171" y="2256"/>
                  <a:pt x="27130" y="2168"/>
                  <a:pt x="27127" y="2150"/>
                </a:cubicBezTo>
                <a:cubicBezTo>
                  <a:pt x="27124" y="2127"/>
                  <a:pt x="27137" y="2122"/>
                  <a:pt x="27154" y="2122"/>
                </a:cubicBezTo>
                <a:close/>
                <a:moveTo>
                  <a:pt x="21576" y="2361"/>
                </a:moveTo>
                <a:cubicBezTo>
                  <a:pt x="21589" y="2378"/>
                  <a:pt x="21602" y="2399"/>
                  <a:pt x="21631" y="2407"/>
                </a:cubicBezTo>
                <a:cubicBezTo>
                  <a:pt x="21642" y="2412"/>
                  <a:pt x="21655" y="2413"/>
                  <a:pt x="21670" y="2413"/>
                </a:cubicBezTo>
                <a:cubicBezTo>
                  <a:pt x="21680" y="2413"/>
                  <a:pt x="21691" y="2413"/>
                  <a:pt x="21702" y="2413"/>
                </a:cubicBezTo>
                <a:cubicBezTo>
                  <a:pt x="21727" y="2413"/>
                  <a:pt x="21752" y="2416"/>
                  <a:pt x="21766" y="2437"/>
                </a:cubicBezTo>
                <a:cubicBezTo>
                  <a:pt x="21796" y="2487"/>
                  <a:pt x="21754" y="2534"/>
                  <a:pt x="21712" y="2559"/>
                </a:cubicBezTo>
                <a:cubicBezTo>
                  <a:pt x="21674" y="2580"/>
                  <a:pt x="21636" y="2610"/>
                  <a:pt x="21593" y="2635"/>
                </a:cubicBezTo>
                <a:cubicBezTo>
                  <a:pt x="21593" y="2627"/>
                  <a:pt x="21593" y="2622"/>
                  <a:pt x="21593" y="2618"/>
                </a:cubicBezTo>
                <a:cubicBezTo>
                  <a:pt x="21589" y="2534"/>
                  <a:pt x="21581" y="2445"/>
                  <a:pt x="21576" y="2361"/>
                </a:cubicBezTo>
                <a:close/>
                <a:moveTo>
                  <a:pt x="21479" y="2310"/>
                </a:moveTo>
                <a:cubicBezTo>
                  <a:pt x="21479" y="2314"/>
                  <a:pt x="21479" y="2319"/>
                  <a:pt x="21479" y="2323"/>
                </a:cubicBezTo>
                <a:cubicBezTo>
                  <a:pt x="21479" y="2424"/>
                  <a:pt x="21488" y="2525"/>
                  <a:pt x="21496" y="2622"/>
                </a:cubicBezTo>
                <a:cubicBezTo>
                  <a:pt x="21496" y="2635"/>
                  <a:pt x="21496" y="2648"/>
                  <a:pt x="21496" y="2660"/>
                </a:cubicBezTo>
                <a:cubicBezTo>
                  <a:pt x="21446" y="2660"/>
                  <a:pt x="21395" y="2639"/>
                  <a:pt x="21344" y="2627"/>
                </a:cubicBezTo>
                <a:cubicBezTo>
                  <a:pt x="21318" y="2620"/>
                  <a:pt x="21283" y="2611"/>
                  <a:pt x="21250" y="2611"/>
                </a:cubicBezTo>
                <a:cubicBezTo>
                  <a:pt x="21224" y="2611"/>
                  <a:pt x="21201" y="2616"/>
                  <a:pt x="21184" y="2631"/>
                </a:cubicBezTo>
                <a:cubicBezTo>
                  <a:pt x="21163" y="2652"/>
                  <a:pt x="21163" y="2677"/>
                  <a:pt x="21146" y="2698"/>
                </a:cubicBezTo>
                <a:lnTo>
                  <a:pt x="21116" y="2698"/>
                </a:lnTo>
                <a:cubicBezTo>
                  <a:pt x="21100" y="2694"/>
                  <a:pt x="21015" y="2694"/>
                  <a:pt x="21002" y="2673"/>
                </a:cubicBezTo>
                <a:cubicBezTo>
                  <a:pt x="20990" y="2656"/>
                  <a:pt x="21007" y="2631"/>
                  <a:pt x="21011" y="2614"/>
                </a:cubicBezTo>
                <a:cubicBezTo>
                  <a:pt x="21024" y="2585"/>
                  <a:pt x="21028" y="2568"/>
                  <a:pt x="21057" y="2559"/>
                </a:cubicBezTo>
                <a:cubicBezTo>
                  <a:pt x="21087" y="2551"/>
                  <a:pt x="21138" y="2547"/>
                  <a:pt x="21154" y="2513"/>
                </a:cubicBezTo>
                <a:cubicBezTo>
                  <a:pt x="21167" y="2492"/>
                  <a:pt x="21159" y="2487"/>
                  <a:pt x="21171" y="2471"/>
                </a:cubicBezTo>
                <a:cubicBezTo>
                  <a:pt x="21192" y="2445"/>
                  <a:pt x="21230" y="2437"/>
                  <a:pt x="21256" y="2416"/>
                </a:cubicBezTo>
                <a:cubicBezTo>
                  <a:pt x="21285" y="2395"/>
                  <a:pt x="21327" y="2373"/>
                  <a:pt x="21340" y="2344"/>
                </a:cubicBezTo>
                <a:cubicBezTo>
                  <a:pt x="21349" y="2344"/>
                  <a:pt x="21353" y="2348"/>
                  <a:pt x="21357" y="2348"/>
                </a:cubicBezTo>
                <a:cubicBezTo>
                  <a:pt x="21391" y="2348"/>
                  <a:pt x="21416" y="2331"/>
                  <a:pt x="21446" y="2319"/>
                </a:cubicBezTo>
                <a:cubicBezTo>
                  <a:pt x="21458" y="2314"/>
                  <a:pt x="21467" y="2310"/>
                  <a:pt x="21479" y="2310"/>
                </a:cubicBezTo>
                <a:close/>
                <a:moveTo>
                  <a:pt x="22786" y="2614"/>
                </a:moveTo>
                <a:cubicBezTo>
                  <a:pt x="22802" y="2614"/>
                  <a:pt x="22818" y="2615"/>
                  <a:pt x="22834" y="2618"/>
                </a:cubicBezTo>
                <a:cubicBezTo>
                  <a:pt x="22847" y="2618"/>
                  <a:pt x="22855" y="2622"/>
                  <a:pt x="22868" y="2631"/>
                </a:cubicBezTo>
                <a:cubicBezTo>
                  <a:pt x="22864" y="2639"/>
                  <a:pt x="22864" y="2648"/>
                  <a:pt x="22864" y="2656"/>
                </a:cubicBezTo>
                <a:cubicBezTo>
                  <a:pt x="22860" y="2736"/>
                  <a:pt x="22851" y="2821"/>
                  <a:pt x="22838" y="2901"/>
                </a:cubicBezTo>
                <a:cubicBezTo>
                  <a:pt x="22788" y="2897"/>
                  <a:pt x="22737" y="2884"/>
                  <a:pt x="22687" y="2846"/>
                </a:cubicBezTo>
                <a:cubicBezTo>
                  <a:pt x="22653" y="2817"/>
                  <a:pt x="22581" y="2753"/>
                  <a:pt x="22585" y="2703"/>
                </a:cubicBezTo>
                <a:cubicBezTo>
                  <a:pt x="22589" y="2660"/>
                  <a:pt x="22687" y="2631"/>
                  <a:pt x="22712" y="2622"/>
                </a:cubicBezTo>
                <a:cubicBezTo>
                  <a:pt x="22735" y="2617"/>
                  <a:pt x="22760" y="2614"/>
                  <a:pt x="22786" y="2614"/>
                </a:cubicBezTo>
                <a:close/>
                <a:moveTo>
                  <a:pt x="22961" y="2698"/>
                </a:moveTo>
                <a:cubicBezTo>
                  <a:pt x="22990" y="2715"/>
                  <a:pt x="23016" y="2715"/>
                  <a:pt x="23058" y="2715"/>
                </a:cubicBezTo>
                <a:cubicBezTo>
                  <a:pt x="23065" y="2715"/>
                  <a:pt x="23073" y="2715"/>
                  <a:pt x="23081" y="2715"/>
                </a:cubicBezTo>
                <a:cubicBezTo>
                  <a:pt x="23163" y="2715"/>
                  <a:pt x="23250" y="2735"/>
                  <a:pt x="23324" y="2766"/>
                </a:cubicBezTo>
                <a:cubicBezTo>
                  <a:pt x="23345" y="2770"/>
                  <a:pt x="23362" y="2783"/>
                  <a:pt x="23379" y="2791"/>
                </a:cubicBezTo>
                <a:cubicBezTo>
                  <a:pt x="23370" y="2796"/>
                  <a:pt x="23366" y="2796"/>
                  <a:pt x="23358" y="2800"/>
                </a:cubicBezTo>
                <a:cubicBezTo>
                  <a:pt x="23303" y="2825"/>
                  <a:pt x="23261" y="2859"/>
                  <a:pt x="23201" y="2876"/>
                </a:cubicBezTo>
                <a:cubicBezTo>
                  <a:pt x="23155" y="2888"/>
                  <a:pt x="23117" y="2884"/>
                  <a:pt x="23071" y="2888"/>
                </a:cubicBezTo>
                <a:cubicBezTo>
                  <a:pt x="23033" y="2893"/>
                  <a:pt x="22995" y="2901"/>
                  <a:pt x="22957" y="2901"/>
                </a:cubicBezTo>
                <a:lnTo>
                  <a:pt x="22940" y="2901"/>
                </a:lnTo>
                <a:cubicBezTo>
                  <a:pt x="22948" y="2834"/>
                  <a:pt x="22952" y="2766"/>
                  <a:pt x="22961" y="2698"/>
                </a:cubicBezTo>
                <a:close/>
                <a:moveTo>
                  <a:pt x="28338" y="2855"/>
                </a:moveTo>
                <a:cubicBezTo>
                  <a:pt x="28334" y="2969"/>
                  <a:pt x="28330" y="3083"/>
                  <a:pt x="28321" y="3197"/>
                </a:cubicBezTo>
                <a:cubicBezTo>
                  <a:pt x="28292" y="3184"/>
                  <a:pt x="28262" y="3163"/>
                  <a:pt x="28233" y="3154"/>
                </a:cubicBezTo>
                <a:cubicBezTo>
                  <a:pt x="28212" y="3148"/>
                  <a:pt x="28187" y="3142"/>
                  <a:pt x="28162" y="3142"/>
                </a:cubicBezTo>
                <a:cubicBezTo>
                  <a:pt x="28151" y="3142"/>
                  <a:pt x="28141" y="3143"/>
                  <a:pt x="28131" y="3146"/>
                </a:cubicBezTo>
                <a:cubicBezTo>
                  <a:pt x="28102" y="3150"/>
                  <a:pt x="28068" y="3171"/>
                  <a:pt x="28038" y="3180"/>
                </a:cubicBezTo>
                <a:cubicBezTo>
                  <a:pt x="28013" y="3188"/>
                  <a:pt x="27988" y="3205"/>
                  <a:pt x="27967" y="3218"/>
                </a:cubicBezTo>
                <a:cubicBezTo>
                  <a:pt x="27941" y="3230"/>
                  <a:pt x="27920" y="3226"/>
                  <a:pt x="27895" y="3230"/>
                </a:cubicBezTo>
                <a:cubicBezTo>
                  <a:pt x="27870" y="3230"/>
                  <a:pt x="27846" y="3217"/>
                  <a:pt x="27833" y="3217"/>
                </a:cubicBezTo>
                <a:cubicBezTo>
                  <a:pt x="27828" y="3217"/>
                  <a:pt x="27824" y="3219"/>
                  <a:pt x="27823" y="3226"/>
                </a:cubicBezTo>
                <a:lnTo>
                  <a:pt x="27823" y="3226"/>
                </a:lnTo>
                <a:cubicBezTo>
                  <a:pt x="27826" y="3181"/>
                  <a:pt x="27798" y="3140"/>
                  <a:pt x="27810" y="3095"/>
                </a:cubicBezTo>
                <a:cubicBezTo>
                  <a:pt x="27816" y="3095"/>
                  <a:pt x="27822" y="3095"/>
                  <a:pt x="27827" y="3095"/>
                </a:cubicBezTo>
                <a:cubicBezTo>
                  <a:pt x="27850" y="3095"/>
                  <a:pt x="27873" y="3098"/>
                  <a:pt x="27895" y="3098"/>
                </a:cubicBezTo>
                <a:cubicBezTo>
                  <a:pt x="27914" y="3098"/>
                  <a:pt x="27933" y="3095"/>
                  <a:pt x="27950" y="3087"/>
                </a:cubicBezTo>
                <a:cubicBezTo>
                  <a:pt x="27962" y="3083"/>
                  <a:pt x="27967" y="3074"/>
                  <a:pt x="27975" y="3074"/>
                </a:cubicBezTo>
                <a:cubicBezTo>
                  <a:pt x="27979" y="3073"/>
                  <a:pt x="27983" y="3072"/>
                  <a:pt x="27987" y="3072"/>
                </a:cubicBezTo>
                <a:cubicBezTo>
                  <a:pt x="27994" y="3072"/>
                  <a:pt x="28000" y="3074"/>
                  <a:pt x="28009" y="3074"/>
                </a:cubicBezTo>
                <a:cubicBezTo>
                  <a:pt x="28026" y="3066"/>
                  <a:pt x="28030" y="3040"/>
                  <a:pt x="28043" y="3023"/>
                </a:cubicBezTo>
                <a:cubicBezTo>
                  <a:pt x="28064" y="2993"/>
                  <a:pt x="28102" y="2989"/>
                  <a:pt x="28139" y="2989"/>
                </a:cubicBezTo>
                <a:cubicBezTo>
                  <a:pt x="28154" y="2989"/>
                  <a:pt x="28169" y="2990"/>
                  <a:pt x="28182" y="2990"/>
                </a:cubicBezTo>
                <a:cubicBezTo>
                  <a:pt x="28190" y="2990"/>
                  <a:pt x="28208" y="2992"/>
                  <a:pt x="28223" y="2992"/>
                </a:cubicBezTo>
                <a:cubicBezTo>
                  <a:pt x="28230" y="2992"/>
                  <a:pt x="28237" y="2991"/>
                  <a:pt x="28241" y="2990"/>
                </a:cubicBezTo>
                <a:cubicBezTo>
                  <a:pt x="28258" y="2981"/>
                  <a:pt x="28249" y="2985"/>
                  <a:pt x="28262" y="2964"/>
                </a:cubicBezTo>
                <a:cubicBezTo>
                  <a:pt x="28283" y="2926"/>
                  <a:pt x="28308" y="2893"/>
                  <a:pt x="28334" y="2859"/>
                </a:cubicBezTo>
                <a:cubicBezTo>
                  <a:pt x="28334" y="2859"/>
                  <a:pt x="28338" y="2855"/>
                  <a:pt x="28338" y="2855"/>
                </a:cubicBezTo>
                <a:close/>
                <a:moveTo>
                  <a:pt x="23072" y="3081"/>
                </a:moveTo>
                <a:cubicBezTo>
                  <a:pt x="23135" y="3081"/>
                  <a:pt x="23198" y="3099"/>
                  <a:pt x="23256" y="3112"/>
                </a:cubicBezTo>
                <a:cubicBezTo>
                  <a:pt x="23294" y="3125"/>
                  <a:pt x="23324" y="3133"/>
                  <a:pt x="23358" y="3159"/>
                </a:cubicBezTo>
                <a:cubicBezTo>
                  <a:pt x="23387" y="3180"/>
                  <a:pt x="23404" y="3205"/>
                  <a:pt x="23442" y="3218"/>
                </a:cubicBezTo>
                <a:cubicBezTo>
                  <a:pt x="23497" y="3239"/>
                  <a:pt x="23556" y="3243"/>
                  <a:pt x="23607" y="3268"/>
                </a:cubicBezTo>
                <a:cubicBezTo>
                  <a:pt x="23615" y="3268"/>
                  <a:pt x="23619" y="3272"/>
                  <a:pt x="23624" y="3272"/>
                </a:cubicBezTo>
                <a:cubicBezTo>
                  <a:pt x="23594" y="3279"/>
                  <a:pt x="23563" y="3288"/>
                  <a:pt x="23532" y="3288"/>
                </a:cubicBezTo>
                <a:cubicBezTo>
                  <a:pt x="23523" y="3288"/>
                  <a:pt x="23514" y="3287"/>
                  <a:pt x="23505" y="3285"/>
                </a:cubicBezTo>
                <a:cubicBezTo>
                  <a:pt x="23446" y="3277"/>
                  <a:pt x="23396" y="3213"/>
                  <a:pt x="23332" y="3213"/>
                </a:cubicBezTo>
                <a:cubicBezTo>
                  <a:pt x="23307" y="3213"/>
                  <a:pt x="23299" y="3234"/>
                  <a:pt x="23277" y="3243"/>
                </a:cubicBezTo>
                <a:cubicBezTo>
                  <a:pt x="23273" y="3244"/>
                  <a:pt x="23270" y="3244"/>
                  <a:pt x="23266" y="3244"/>
                </a:cubicBezTo>
                <a:cubicBezTo>
                  <a:pt x="23251" y="3244"/>
                  <a:pt x="23240" y="3238"/>
                  <a:pt x="23227" y="3234"/>
                </a:cubicBezTo>
                <a:cubicBezTo>
                  <a:pt x="23176" y="3222"/>
                  <a:pt x="22969" y="3188"/>
                  <a:pt x="23016" y="3087"/>
                </a:cubicBezTo>
                <a:cubicBezTo>
                  <a:pt x="23034" y="3083"/>
                  <a:pt x="23053" y="3081"/>
                  <a:pt x="23072" y="3081"/>
                </a:cubicBezTo>
                <a:close/>
                <a:moveTo>
                  <a:pt x="28321" y="3243"/>
                </a:moveTo>
                <a:cubicBezTo>
                  <a:pt x="28317" y="3277"/>
                  <a:pt x="28317" y="3310"/>
                  <a:pt x="28313" y="3340"/>
                </a:cubicBezTo>
                <a:cubicBezTo>
                  <a:pt x="28300" y="3336"/>
                  <a:pt x="28283" y="3332"/>
                  <a:pt x="28266" y="3327"/>
                </a:cubicBezTo>
                <a:cubicBezTo>
                  <a:pt x="28241" y="3323"/>
                  <a:pt x="28211" y="3319"/>
                  <a:pt x="28182" y="3310"/>
                </a:cubicBezTo>
                <a:cubicBezTo>
                  <a:pt x="28182" y="3298"/>
                  <a:pt x="28173" y="3289"/>
                  <a:pt x="28169" y="3281"/>
                </a:cubicBezTo>
                <a:cubicBezTo>
                  <a:pt x="28190" y="3264"/>
                  <a:pt x="28216" y="3260"/>
                  <a:pt x="28241" y="3256"/>
                </a:cubicBezTo>
                <a:cubicBezTo>
                  <a:pt x="28266" y="3251"/>
                  <a:pt x="28292" y="3247"/>
                  <a:pt x="28313" y="3243"/>
                </a:cubicBezTo>
                <a:close/>
                <a:moveTo>
                  <a:pt x="28431" y="2850"/>
                </a:moveTo>
                <a:cubicBezTo>
                  <a:pt x="28439" y="2855"/>
                  <a:pt x="28452" y="2863"/>
                  <a:pt x="28460" y="2867"/>
                </a:cubicBezTo>
                <a:cubicBezTo>
                  <a:pt x="28490" y="2888"/>
                  <a:pt x="28507" y="2893"/>
                  <a:pt x="28541" y="2893"/>
                </a:cubicBezTo>
                <a:cubicBezTo>
                  <a:pt x="28560" y="2893"/>
                  <a:pt x="28580" y="2891"/>
                  <a:pt x="28598" y="2891"/>
                </a:cubicBezTo>
                <a:cubicBezTo>
                  <a:pt x="28608" y="2891"/>
                  <a:pt x="28617" y="2891"/>
                  <a:pt x="28625" y="2893"/>
                </a:cubicBezTo>
                <a:cubicBezTo>
                  <a:pt x="28701" y="2910"/>
                  <a:pt x="28747" y="2985"/>
                  <a:pt x="28823" y="2998"/>
                </a:cubicBezTo>
                <a:cubicBezTo>
                  <a:pt x="28834" y="3000"/>
                  <a:pt x="28845" y="3000"/>
                  <a:pt x="28855" y="3000"/>
                </a:cubicBezTo>
                <a:cubicBezTo>
                  <a:pt x="28866" y="3000"/>
                  <a:pt x="28876" y="3000"/>
                  <a:pt x="28887" y="3002"/>
                </a:cubicBezTo>
                <a:cubicBezTo>
                  <a:pt x="28920" y="3007"/>
                  <a:pt x="28954" y="3023"/>
                  <a:pt x="28984" y="3040"/>
                </a:cubicBezTo>
                <a:cubicBezTo>
                  <a:pt x="28984" y="3074"/>
                  <a:pt x="28887" y="3095"/>
                  <a:pt x="28857" y="3099"/>
                </a:cubicBezTo>
                <a:cubicBezTo>
                  <a:pt x="28811" y="3099"/>
                  <a:pt x="28756" y="3078"/>
                  <a:pt x="28709" y="3066"/>
                </a:cubicBezTo>
                <a:cubicBezTo>
                  <a:pt x="28690" y="3062"/>
                  <a:pt x="28672" y="3061"/>
                  <a:pt x="28654" y="3061"/>
                </a:cubicBezTo>
                <a:cubicBezTo>
                  <a:pt x="28626" y="3061"/>
                  <a:pt x="28599" y="3065"/>
                  <a:pt x="28570" y="3070"/>
                </a:cubicBezTo>
                <a:cubicBezTo>
                  <a:pt x="28560" y="3072"/>
                  <a:pt x="28550" y="3072"/>
                  <a:pt x="28541" y="3072"/>
                </a:cubicBezTo>
                <a:cubicBezTo>
                  <a:pt x="28532" y="3072"/>
                  <a:pt x="28524" y="3072"/>
                  <a:pt x="28515" y="3074"/>
                </a:cubicBezTo>
                <a:cubicBezTo>
                  <a:pt x="28494" y="3078"/>
                  <a:pt x="28477" y="3091"/>
                  <a:pt x="28460" y="3095"/>
                </a:cubicBezTo>
                <a:cubicBezTo>
                  <a:pt x="28486" y="3104"/>
                  <a:pt x="28507" y="3108"/>
                  <a:pt x="28536" y="3108"/>
                </a:cubicBezTo>
                <a:cubicBezTo>
                  <a:pt x="28583" y="3112"/>
                  <a:pt x="28625" y="3142"/>
                  <a:pt x="28676" y="3146"/>
                </a:cubicBezTo>
                <a:cubicBezTo>
                  <a:pt x="28709" y="3150"/>
                  <a:pt x="28718" y="3146"/>
                  <a:pt x="28743" y="3167"/>
                </a:cubicBezTo>
                <a:cubicBezTo>
                  <a:pt x="28760" y="3180"/>
                  <a:pt x="28773" y="3188"/>
                  <a:pt x="28785" y="3197"/>
                </a:cubicBezTo>
                <a:cubicBezTo>
                  <a:pt x="28819" y="3222"/>
                  <a:pt x="28857" y="3213"/>
                  <a:pt x="28895" y="3234"/>
                </a:cubicBezTo>
                <a:cubicBezTo>
                  <a:pt x="28916" y="3247"/>
                  <a:pt x="29001" y="3306"/>
                  <a:pt x="28963" y="3323"/>
                </a:cubicBezTo>
                <a:cubicBezTo>
                  <a:pt x="28956" y="3327"/>
                  <a:pt x="28943" y="3329"/>
                  <a:pt x="28930" y="3329"/>
                </a:cubicBezTo>
                <a:cubicBezTo>
                  <a:pt x="28902" y="3329"/>
                  <a:pt x="28867" y="3323"/>
                  <a:pt x="28853" y="3323"/>
                </a:cubicBezTo>
                <a:lnTo>
                  <a:pt x="28731" y="3323"/>
                </a:lnTo>
                <a:cubicBezTo>
                  <a:pt x="28714" y="3323"/>
                  <a:pt x="28697" y="3323"/>
                  <a:pt x="28680" y="3323"/>
                </a:cubicBezTo>
                <a:cubicBezTo>
                  <a:pt x="28647" y="3323"/>
                  <a:pt x="28615" y="3325"/>
                  <a:pt x="28587" y="3336"/>
                </a:cubicBezTo>
                <a:cubicBezTo>
                  <a:pt x="28545" y="3357"/>
                  <a:pt x="28511" y="3357"/>
                  <a:pt x="28460" y="3365"/>
                </a:cubicBezTo>
                <a:cubicBezTo>
                  <a:pt x="28439" y="3365"/>
                  <a:pt x="28422" y="3370"/>
                  <a:pt x="28406" y="3370"/>
                </a:cubicBezTo>
                <a:cubicBezTo>
                  <a:pt x="28414" y="3197"/>
                  <a:pt x="28422" y="3023"/>
                  <a:pt x="28431" y="2850"/>
                </a:cubicBezTo>
                <a:close/>
                <a:moveTo>
                  <a:pt x="21319" y="2842"/>
                </a:moveTo>
                <a:cubicBezTo>
                  <a:pt x="21342" y="2842"/>
                  <a:pt x="21365" y="2844"/>
                  <a:pt x="21387" y="2850"/>
                </a:cubicBezTo>
                <a:cubicBezTo>
                  <a:pt x="21416" y="2859"/>
                  <a:pt x="21433" y="2876"/>
                  <a:pt x="21458" y="2888"/>
                </a:cubicBezTo>
                <a:cubicBezTo>
                  <a:pt x="21475" y="2901"/>
                  <a:pt x="21496" y="2910"/>
                  <a:pt x="21513" y="2914"/>
                </a:cubicBezTo>
                <a:cubicBezTo>
                  <a:pt x="21517" y="3002"/>
                  <a:pt x="21526" y="3095"/>
                  <a:pt x="21534" y="3180"/>
                </a:cubicBezTo>
                <a:cubicBezTo>
                  <a:pt x="21522" y="3184"/>
                  <a:pt x="21509" y="3188"/>
                  <a:pt x="21496" y="3188"/>
                </a:cubicBezTo>
                <a:cubicBezTo>
                  <a:pt x="21463" y="3188"/>
                  <a:pt x="21424" y="3156"/>
                  <a:pt x="21389" y="3156"/>
                </a:cubicBezTo>
                <a:cubicBezTo>
                  <a:pt x="21384" y="3156"/>
                  <a:pt x="21379" y="3157"/>
                  <a:pt x="21374" y="3159"/>
                </a:cubicBezTo>
                <a:cubicBezTo>
                  <a:pt x="21361" y="3226"/>
                  <a:pt x="21365" y="3289"/>
                  <a:pt x="21357" y="3357"/>
                </a:cubicBezTo>
                <a:cubicBezTo>
                  <a:pt x="21298" y="3374"/>
                  <a:pt x="21239" y="3374"/>
                  <a:pt x="21176" y="3374"/>
                </a:cubicBezTo>
                <a:cubicBezTo>
                  <a:pt x="21163" y="3344"/>
                  <a:pt x="21154" y="3310"/>
                  <a:pt x="21138" y="3281"/>
                </a:cubicBezTo>
                <a:cubicBezTo>
                  <a:pt x="21095" y="3188"/>
                  <a:pt x="21066" y="3087"/>
                  <a:pt x="21036" y="2973"/>
                </a:cubicBezTo>
                <a:cubicBezTo>
                  <a:pt x="21091" y="2973"/>
                  <a:pt x="21121" y="2947"/>
                  <a:pt x="21146" y="2897"/>
                </a:cubicBezTo>
                <a:cubicBezTo>
                  <a:pt x="21150" y="2884"/>
                  <a:pt x="21150" y="2863"/>
                  <a:pt x="21154" y="2850"/>
                </a:cubicBezTo>
                <a:cubicBezTo>
                  <a:pt x="21160" y="2851"/>
                  <a:pt x="21167" y="2851"/>
                  <a:pt x="21173" y="2851"/>
                </a:cubicBezTo>
                <a:cubicBezTo>
                  <a:pt x="21220" y="2851"/>
                  <a:pt x="21271" y="2842"/>
                  <a:pt x="21319" y="2842"/>
                </a:cubicBezTo>
                <a:close/>
                <a:moveTo>
                  <a:pt x="22501" y="3669"/>
                </a:moveTo>
                <a:cubicBezTo>
                  <a:pt x="22564" y="3669"/>
                  <a:pt x="22640" y="3669"/>
                  <a:pt x="22699" y="3699"/>
                </a:cubicBezTo>
                <a:cubicBezTo>
                  <a:pt x="22754" y="3724"/>
                  <a:pt x="22784" y="3783"/>
                  <a:pt x="22838" y="3809"/>
                </a:cubicBezTo>
                <a:cubicBezTo>
                  <a:pt x="22847" y="3813"/>
                  <a:pt x="22851" y="3821"/>
                  <a:pt x="22860" y="3825"/>
                </a:cubicBezTo>
                <a:lnTo>
                  <a:pt x="22847" y="4070"/>
                </a:lnTo>
                <a:cubicBezTo>
                  <a:pt x="22796" y="4058"/>
                  <a:pt x="22750" y="4041"/>
                  <a:pt x="22703" y="4024"/>
                </a:cubicBezTo>
                <a:cubicBezTo>
                  <a:pt x="22653" y="4007"/>
                  <a:pt x="22581" y="3998"/>
                  <a:pt x="22556" y="3952"/>
                </a:cubicBezTo>
                <a:cubicBezTo>
                  <a:pt x="22535" y="3914"/>
                  <a:pt x="22551" y="3876"/>
                  <a:pt x="22530" y="3842"/>
                </a:cubicBezTo>
                <a:cubicBezTo>
                  <a:pt x="22509" y="3809"/>
                  <a:pt x="22471" y="3800"/>
                  <a:pt x="22459" y="3758"/>
                </a:cubicBezTo>
                <a:cubicBezTo>
                  <a:pt x="22446" y="3711"/>
                  <a:pt x="22450" y="3673"/>
                  <a:pt x="22501" y="3669"/>
                </a:cubicBezTo>
                <a:close/>
                <a:moveTo>
                  <a:pt x="23073" y="3854"/>
                </a:moveTo>
                <a:cubicBezTo>
                  <a:pt x="23099" y="3854"/>
                  <a:pt x="23125" y="3855"/>
                  <a:pt x="23151" y="3859"/>
                </a:cubicBezTo>
                <a:cubicBezTo>
                  <a:pt x="23176" y="3863"/>
                  <a:pt x="23197" y="3876"/>
                  <a:pt x="23223" y="3889"/>
                </a:cubicBezTo>
                <a:cubicBezTo>
                  <a:pt x="23231" y="3893"/>
                  <a:pt x="23239" y="3897"/>
                  <a:pt x="23252" y="3901"/>
                </a:cubicBezTo>
                <a:cubicBezTo>
                  <a:pt x="23248" y="3922"/>
                  <a:pt x="23244" y="3939"/>
                  <a:pt x="23244" y="3956"/>
                </a:cubicBezTo>
                <a:cubicBezTo>
                  <a:pt x="23239" y="3994"/>
                  <a:pt x="23235" y="4032"/>
                  <a:pt x="23231" y="4070"/>
                </a:cubicBezTo>
                <a:cubicBezTo>
                  <a:pt x="23218" y="4180"/>
                  <a:pt x="23201" y="4294"/>
                  <a:pt x="23189" y="4404"/>
                </a:cubicBezTo>
                <a:cubicBezTo>
                  <a:pt x="23163" y="4404"/>
                  <a:pt x="23147" y="4391"/>
                  <a:pt x="23121" y="4361"/>
                </a:cubicBezTo>
                <a:cubicBezTo>
                  <a:pt x="23113" y="4345"/>
                  <a:pt x="23104" y="4332"/>
                  <a:pt x="23083" y="4328"/>
                </a:cubicBezTo>
                <a:cubicBezTo>
                  <a:pt x="23079" y="4328"/>
                  <a:pt x="23075" y="4328"/>
                  <a:pt x="23066" y="4332"/>
                </a:cubicBezTo>
                <a:cubicBezTo>
                  <a:pt x="23037" y="4319"/>
                  <a:pt x="23028" y="4298"/>
                  <a:pt x="23020" y="4273"/>
                </a:cubicBezTo>
                <a:lnTo>
                  <a:pt x="23020" y="4273"/>
                </a:lnTo>
                <a:lnTo>
                  <a:pt x="23083" y="4285"/>
                </a:lnTo>
                <a:cubicBezTo>
                  <a:pt x="23083" y="4281"/>
                  <a:pt x="23083" y="4277"/>
                  <a:pt x="23083" y="4273"/>
                </a:cubicBezTo>
                <a:cubicBezTo>
                  <a:pt x="23062" y="4269"/>
                  <a:pt x="23041" y="4264"/>
                  <a:pt x="23020" y="4264"/>
                </a:cubicBezTo>
                <a:cubicBezTo>
                  <a:pt x="23016" y="4256"/>
                  <a:pt x="23016" y="4247"/>
                  <a:pt x="23012" y="4243"/>
                </a:cubicBezTo>
                <a:cubicBezTo>
                  <a:pt x="22990" y="4243"/>
                  <a:pt x="22965" y="4252"/>
                  <a:pt x="22944" y="4256"/>
                </a:cubicBezTo>
                <a:lnTo>
                  <a:pt x="22940" y="4256"/>
                </a:lnTo>
                <a:lnTo>
                  <a:pt x="22982" y="4264"/>
                </a:lnTo>
                <a:cubicBezTo>
                  <a:pt x="22965" y="4264"/>
                  <a:pt x="22952" y="4269"/>
                  <a:pt x="22936" y="4269"/>
                </a:cubicBezTo>
                <a:lnTo>
                  <a:pt x="22936" y="4260"/>
                </a:lnTo>
                <a:cubicBezTo>
                  <a:pt x="22936" y="4256"/>
                  <a:pt x="22940" y="4256"/>
                  <a:pt x="22940" y="4256"/>
                </a:cubicBezTo>
                <a:lnTo>
                  <a:pt x="22936" y="4256"/>
                </a:lnTo>
                <a:lnTo>
                  <a:pt x="22936" y="4252"/>
                </a:lnTo>
                <a:cubicBezTo>
                  <a:pt x="22974" y="4214"/>
                  <a:pt x="22995" y="4150"/>
                  <a:pt x="22986" y="4100"/>
                </a:cubicBezTo>
                <a:cubicBezTo>
                  <a:pt x="22974" y="4096"/>
                  <a:pt x="22961" y="4091"/>
                  <a:pt x="22944" y="4091"/>
                </a:cubicBezTo>
                <a:lnTo>
                  <a:pt x="22957" y="3859"/>
                </a:lnTo>
                <a:cubicBezTo>
                  <a:pt x="22974" y="3859"/>
                  <a:pt x="22986" y="3855"/>
                  <a:pt x="22995" y="3855"/>
                </a:cubicBezTo>
                <a:cubicBezTo>
                  <a:pt x="23020" y="3855"/>
                  <a:pt x="23046" y="3854"/>
                  <a:pt x="23073" y="3854"/>
                </a:cubicBezTo>
                <a:close/>
                <a:moveTo>
                  <a:pt x="21816" y="3971"/>
                </a:moveTo>
                <a:cubicBezTo>
                  <a:pt x="21847" y="3971"/>
                  <a:pt x="21876" y="3987"/>
                  <a:pt x="21910" y="4015"/>
                </a:cubicBezTo>
                <a:cubicBezTo>
                  <a:pt x="21935" y="4032"/>
                  <a:pt x="21956" y="4058"/>
                  <a:pt x="21982" y="4070"/>
                </a:cubicBezTo>
                <a:cubicBezTo>
                  <a:pt x="21996" y="4081"/>
                  <a:pt x="22000" y="4081"/>
                  <a:pt x="22009" y="4081"/>
                </a:cubicBezTo>
                <a:lnTo>
                  <a:pt x="22009" y="4081"/>
                </a:lnTo>
                <a:cubicBezTo>
                  <a:pt x="22014" y="4081"/>
                  <a:pt x="22020" y="4081"/>
                  <a:pt x="22028" y="4083"/>
                </a:cubicBezTo>
                <a:cubicBezTo>
                  <a:pt x="22091" y="4091"/>
                  <a:pt x="22125" y="4155"/>
                  <a:pt x="22180" y="4176"/>
                </a:cubicBezTo>
                <a:cubicBezTo>
                  <a:pt x="22195" y="4183"/>
                  <a:pt x="22210" y="4185"/>
                  <a:pt x="22226" y="4185"/>
                </a:cubicBezTo>
                <a:cubicBezTo>
                  <a:pt x="22236" y="4185"/>
                  <a:pt x="22246" y="4184"/>
                  <a:pt x="22256" y="4184"/>
                </a:cubicBezTo>
                <a:cubicBezTo>
                  <a:pt x="22286" y="4184"/>
                  <a:pt x="22311" y="4193"/>
                  <a:pt x="22340" y="4201"/>
                </a:cubicBezTo>
                <a:cubicBezTo>
                  <a:pt x="22359" y="4211"/>
                  <a:pt x="22378" y="4215"/>
                  <a:pt x="22399" y="4215"/>
                </a:cubicBezTo>
                <a:cubicBezTo>
                  <a:pt x="22406" y="4215"/>
                  <a:pt x="22413" y="4215"/>
                  <a:pt x="22421" y="4214"/>
                </a:cubicBezTo>
                <a:cubicBezTo>
                  <a:pt x="22454" y="4205"/>
                  <a:pt x="22475" y="4176"/>
                  <a:pt x="22509" y="4171"/>
                </a:cubicBezTo>
                <a:cubicBezTo>
                  <a:pt x="22513" y="4170"/>
                  <a:pt x="22517" y="4170"/>
                  <a:pt x="22522" y="4170"/>
                </a:cubicBezTo>
                <a:cubicBezTo>
                  <a:pt x="22547" y="4170"/>
                  <a:pt x="22572" y="4190"/>
                  <a:pt x="22594" y="4197"/>
                </a:cubicBezTo>
                <a:cubicBezTo>
                  <a:pt x="22627" y="4214"/>
                  <a:pt x="22661" y="4231"/>
                  <a:pt x="22695" y="4252"/>
                </a:cubicBezTo>
                <a:cubicBezTo>
                  <a:pt x="22716" y="4273"/>
                  <a:pt x="22750" y="4281"/>
                  <a:pt x="22784" y="4285"/>
                </a:cubicBezTo>
                <a:cubicBezTo>
                  <a:pt x="22737" y="4294"/>
                  <a:pt x="22687" y="4298"/>
                  <a:pt x="22640" y="4298"/>
                </a:cubicBezTo>
                <a:cubicBezTo>
                  <a:pt x="22636" y="4299"/>
                  <a:pt x="22631" y="4299"/>
                  <a:pt x="22626" y="4299"/>
                </a:cubicBezTo>
                <a:cubicBezTo>
                  <a:pt x="22610" y="4299"/>
                  <a:pt x="22593" y="4297"/>
                  <a:pt x="22577" y="4297"/>
                </a:cubicBezTo>
                <a:cubicBezTo>
                  <a:pt x="22565" y="4297"/>
                  <a:pt x="22553" y="4298"/>
                  <a:pt x="22543" y="4302"/>
                </a:cubicBezTo>
                <a:cubicBezTo>
                  <a:pt x="22497" y="4315"/>
                  <a:pt x="22471" y="4361"/>
                  <a:pt x="22429" y="4383"/>
                </a:cubicBezTo>
                <a:cubicBezTo>
                  <a:pt x="22412" y="4391"/>
                  <a:pt x="22391" y="4404"/>
                  <a:pt x="22370" y="4412"/>
                </a:cubicBezTo>
                <a:cubicBezTo>
                  <a:pt x="22351" y="4416"/>
                  <a:pt x="22332" y="4418"/>
                  <a:pt x="22312" y="4418"/>
                </a:cubicBezTo>
                <a:cubicBezTo>
                  <a:pt x="22255" y="4418"/>
                  <a:pt x="22195" y="4403"/>
                  <a:pt x="22142" y="4391"/>
                </a:cubicBezTo>
                <a:cubicBezTo>
                  <a:pt x="22104" y="4387"/>
                  <a:pt x="22075" y="4370"/>
                  <a:pt x="22041" y="4357"/>
                </a:cubicBezTo>
                <a:cubicBezTo>
                  <a:pt x="22011" y="4345"/>
                  <a:pt x="21969" y="4340"/>
                  <a:pt x="21952" y="4311"/>
                </a:cubicBezTo>
                <a:cubicBezTo>
                  <a:pt x="21935" y="4290"/>
                  <a:pt x="21944" y="4260"/>
                  <a:pt x="21914" y="4243"/>
                </a:cubicBezTo>
                <a:cubicBezTo>
                  <a:pt x="21906" y="4239"/>
                  <a:pt x="21876" y="4231"/>
                  <a:pt x="21863" y="4231"/>
                </a:cubicBezTo>
                <a:cubicBezTo>
                  <a:pt x="21853" y="4228"/>
                  <a:pt x="21841" y="4228"/>
                  <a:pt x="21829" y="4228"/>
                </a:cubicBezTo>
                <a:cubicBezTo>
                  <a:pt x="21817" y="4228"/>
                  <a:pt x="21804" y="4228"/>
                  <a:pt x="21792" y="4226"/>
                </a:cubicBezTo>
                <a:cubicBezTo>
                  <a:pt x="21775" y="4222"/>
                  <a:pt x="21758" y="4218"/>
                  <a:pt x="21745" y="4218"/>
                </a:cubicBezTo>
                <a:lnTo>
                  <a:pt x="21754" y="3990"/>
                </a:lnTo>
                <a:cubicBezTo>
                  <a:pt x="21776" y="3977"/>
                  <a:pt x="21797" y="3971"/>
                  <a:pt x="21816" y="3971"/>
                </a:cubicBezTo>
                <a:close/>
                <a:moveTo>
                  <a:pt x="21762" y="4332"/>
                </a:moveTo>
                <a:cubicBezTo>
                  <a:pt x="21804" y="4345"/>
                  <a:pt x="21838" y="4357"/>
                  <a:pt x="21872" y="4383"/>
                </a:cubicBezTo>
                <a:cubicBezTo>
                  <a:pt x="21880" y="4391"/>
                  <a:pt x="21901" y="4399"/>
                  <a:pt x="21901" y="4412"/>
                </a:cubicBezTo>
                <a:cubicBezTo>
                  <a:pt x="21901" y="4433"/>
                  <a:pt x="21859" y="4454"/>
                  <a:pt x="21842" y="4458"/>
                </a:cubicBezTo>
                <a:cubicBezTo>
                  <a:pt x="21813" y="4471"/>
                  <a:pt x="21775" y="4475"/>
                  <a:pt x="21741" y="4475"/>
                </a:cubicBezTo>
                <a:lnTo>
                  <a:pt x="21745" y="4332"/>
                </a:lnTo>
                <a:close/>
                <a:moveTo>
                  <a:pt x="22303" y="4769"/>
                </a:moveTo>
                <a:cubicBezTo>
                  <a:pt x="22325" y="4769"/>
                  <a:pt x="22348" y="4771"/>
                  <a:pt x="22370" y="4771"/>
                </a:cubicBezTo>
                <a:cubicBezTo>
                  <a:pt x="22429" y="4771"/>
                  <a:pt x="22475" y="4771"/>
                  <a:pt x="22530" y="4800"/>
                </a:cubicBezTo>
                <a:cubicBezTo>
                  <a:pt x="22560" y="4813"/>
                  <a:pt x="22589" y="4817"/>
                  <a:pt x="22623" y="4830"/>
                </a:cubicBezTo>
                <a:cubicBezTo>
                  <a:pt x="22661" y="4843"/>
                  <a:pt x="22687" y="4885"/>
                  <a:pt x="22729" y="4897"/>
                </a:cubicBezTo>
                <a:cubicBezTo>
                  <a:pt x="22744" y="4900"/>
                  <a:pt x="22761" y="4903"/>
                  <a:pt x="22780" y="4903"/>
                </a:cubicBezTo>
                <a:cubicBezTo>
                  <a:pt x="22788" y="4903"/>
                  <a:pt x="22796" y="4903"/>
                  <a:pt x="22805" y="4902"/>
                </a:cubicBezTo>
                <a:lnTo>
                  <a:pt x="22805" y="4902"/>
                </a:lnTo>
                <a:lnTo>
                  <a:pt x="22796" y="5045"/>
                </a:lnTo>
                <a:cubicBezTo>
                  <a:pt x="22792" y="5045"/>
                  <a:pt x="22784" y="5041"/>
                  <a:pt x="22779" y="5041"/>
                </a:cubicBezTo>
                <a:cubicBezTo>
                  <a:pt x="22720" y="5020"/>
                  <a:pt x="22649" y="5020"/>
                  <a:pt x="22585" y="5011"/>
                </a:cubicBezTo>
                <a:cubicBezTo>
                  <a:pt x="22475" y="4995"/>
                  <a:pt x="22366" y="4957"/>
                  <a:pt x="22256" y="4931"/>
                </a:cubicBezTo>
                <a:cubicBezTo>
                  <a:pt x="22231" y="4923"/>
                  <a:pt x="22201" y="4923"/>
                  <a:pt x="22188" y="4893"/>
                </a:cubicBezTo>
                <a:cubicBezTo>
                  <a:pt x="22176" y="4868"/>
                  <a:pt x="22184" y="4834"/>
                  <a:pt x="22197" y="4817"/>
                </a:cubicBezTo>
                <a:cubicBezTo>
                  <a:pt x="22222" y="4776"/>
                  <a:pt x="22261" y="4769"/>
                  <a:pt x="22303" y="4769"/>
                </a:cubicBezTo>
                <a:close/>
                <a:moveTo>
                  <a:pt x="23012" y="4897"/>
                </a:moveTo>
                <a:cubicBezTo>
                  <a:pt x="22999" y="4919"/>
                  <a:pt x="22982" y="4940"/>
                  <a:pt x="22965" y="4961"/>
                </a:cubicBezTo>
                <a:cubicBezTo>
                  <a:pt x="22944" y="4995"/>
                  <a:pt x="22919" y="5028"/>
                  <a:pt x="22893" y="5062"/>
                </a:cubicBezTo>
                <a:lnTo>
                  <a:pt x="22902" y="4897"/>
                </a:lnTo>
                <a:close/>
                <a:moveTo>
                  <a:pt x="27958" y="4294"/>
                </a:moveTo>
                <a:cubicBezTo>
                  <a:pt x="27983" y="4294"/>
                  <a:pt x="28005" y="4307"/>
                  <a:pt x="28021" y="4323"/>
                </a:cubicBezTo>
                <a:cubicBezTo>
                  <a:pt x="28013" y="4598"/>
                  <a:pt x="28009" y="4872"/>
                  <a:pt x="28005" y="5146"/>
                </a:cubicBezTo>
                <a:cubicBezTo>
                  <a:pt x="27979" y="5159"/>
                  <a:pt x="27954" y="5168"/>
                  <a:pt x="27929" y="5176"/>
                </a:cubicBezTo>
                <a:cubicBezTo>
                  <a:pt x="27929" y="5180"/>
                  <a:pt x="27924" y="5180"/>
                  <a:pt x="27924" y="5180"/>
                </a:cubicBezTo>
                <a:cubicBezTo>
                  <a:pt x="27929" y="4872"/>
                  <a:pt x="27937" y="4577"/>
                  <a:pt x="27946" y="4294"/>
                </a:cubicBezTo>
                <a:close/>
                <a:moveTo>
                  <a:pt x="27732" y="4263"/>
                </a:moveTo>
                <a:cubicBezTo>
                  <a:pt x="27750" y="4263"/>
                  <a:pt x="27768" y="4272"/>
                  <a:pt x="27785" y="4290"/>
                </a:cubicBezTo>
                <a:cubicBezTo>
                  <a:pt x="27806" y="4307"/>
                  <a:pt x="27816" y="4317"/>
                  <a:pt x="27830" y="4317"/>
                </a:cubicBezTo>
                <a:cubicBezTo>
                  <a:pt x="27836" y="4317"/>
                  <a:pt x="27844" y="4315"/>
                  <a:pt x="27853" y="4311"/>
                </a:cubicBezTo>
                <a:lnTo>
                  <a:pt x="27853" y="4311"/>
                </a:lnTo>
                <a:cubicBezTo>
                  <a:pt x="27844" y="4598"/>
                  <a:pt x="27836" y="4902"/>
                  <a:pt x="27832" y="5214"/>
                </a:cubicBezTo>
                <a:cubicBezTo>
                  <a:pt x="27789" y="5235"/>
                  <a:pt x="27743" y="5252"/>
                  <a:pt x="27696" y="5269"/>
                </a:cubicBezTo>
                <a:cubicBezTo>
                  <a:pt x="27709" y="4935"/>
                  <a:pt x="27718" y="4602"/>
                  <a:pt x="27722" y="4264"/>
                </a:cubicBezTo>
                <a:cubicBezTo>
                  <a:pt x="27725" y="4264"/>
                  <a:pt x="27729" y="4263"/>
                  <a:pt x="27732" y="4263"/>
                </a:cubicBezTo>
                <a:close/>
                <a:moveTo>
                  <a:pt x="23217" y="4897"/>
                </a:moveTo>
                <a:cubicBezTo>
                  <a:pt x="23222" y="4897"/>
                  <a:pt x="23226" y="4897"/>
                  <a:pt x="23231" y="4897"/>
                </a:cubicBezTo>
                <a:cubicBezTo>
                  <a:pt x="23269" y="4897"/>
                  <a:pt x="23294" y="4914"/>
                  <a:pt x="23328" y="4923"/>
                </a:cubicBezTo>
                <a:cubicBezTo>
                  <a:pt x="23338" y="4926"/>
                  <a:pt x="23348" y="4927"/>
                  <a:pt x="23357" y="4927"/>
                </a:cubicBezTo>
                <a:cubicBezTo>
                  <a:pt x="23384" y="4927"/>
                  <a:pt x="23410" y="4917"/>
                  <a:pt x="23438" y="4914"/>
                </a:cubicBezTo>
                <a:cubicBezTo>
                  <a:pt x="23477" y="4904"/>
                  <a:pt x="23514" y="4900"/>
                  <a:pt x="23551" y="4900"/>
                </a:cubicBezTo>
                <a:cubicBezTo>
                  <a:pt x="23577" y="4900"/>
                  <a:pt x="23604" y="4902"/>
                  <a:pt x="23632" y="4906"/>
                </a:cubicBezTo>
                <a:cubicBezTo>
                  <a:pt x="23646" y="4908"/>
                  <a:pt x="23660" y="4908"/>
                  <a:pt x="23675" y="4908"/>
                </a:cubicBezTo>
                <a:cubicBezTo>
                  <a:pt x="23695" y="4908"/>
                  <a:pt x="23716" y="4907"/>
                  <a:pt x="23736" y="4907"/>
                </a:cubicBezTo>
                <a:cubicBezTo>
                  <a:pt x="23763" y="4907"/>
                  <a:pt x="23789" y="4909"/>
                  <a:pt x="23813" y="4919"/>
                </a:cubicBezTo>
                <a:cubicBezTo>
                  <a:pt x="23851" y="4931"/>
                  <a:pt x="23894" y="4969"/>
                  <a:pt x="23919" y="4999"/>
                </a:cubicBezTo>
                <a:cubicBezTo>
                  <a:pt x="23953" y="5033"/>
                  <a:pt x="24024" y="5138"/>
                  <a:pt x="23970" y="5176"/>
                </a:cubicBezTo>
                <a:cubicBezTo>
                  <a:pt x="23955" y="5186"/>
                  <a:pt x="23937" y="5189"/>
                  <a:pt x="23918" y="5189"/>
                </a:cubicBezTo>
                <a:cubicBezTo>
                  <a:pt x="23877" y="5189"/>
                  <a:pt x="23829" y="5174"/>
                  <a:pt x="23788" y="5174"/>
                </a:cubicBezTo>
                <a:cubicBezTo>
                  <a:pt x="23763" y="5174"/>
                  <a:pt x="23741" y="5180"/>
                  <a:pt x="23725" y="5197"/>
                </a:cubicBezTo>
                <a:cubicBezTo>
                  <a:pt x="23708" y="5218"/>
                  <a:pt x="23708" y="5256"/>
                  <a:pt x="23683" y="5269"/>
                </a:cubicBezTo>
                <a:cubicBezTo>
                  <a:pt x="23666" y="5277"/>
                  <a:pt x="23653" y="5273"/>
                  <a:pt x="23632" y="5290"/>
                </a:cubicBezTo>
                <a:cubicBezTo>
                  <a:pt x="23615" y="5307"/>
                  <a:pt x="23607" y="5324"/>
                  <a:pt x="23581" y="5332"/>
                </a:cubicBezTo>
                <a:cubicBezTo>
                  <a:pt x="23552" y="5345"/>
                  <a:pt x="23522" y="5336"/>
                  <a:pt x="23493" y="5345"/>
                </a:cubicBezTo>
                <a:cubicBezTo>
                  <a:pt x="23459" y="5358"/>
                  <a:pt x="23438" y="5383"/>
                  <a:pt x="23400" y="5383"/>
                </a:cubicBezTo>
                <a:cubicBezTo>
                  <a:pt x="23393" y="5384"/>
                  <a:pt x="23386" y="5384"/>
                  <a:pt x="23378" y="5384"/>
                </a:cubicBezTo>
                <a:cubicBezTo>
                  <a:pt x="23359" y="5384"/>
                  <a:pt x="23339" y="5382"/>
                  <a:pt x="23320" y="5382"/>
                </a:cubicBezTo>
                <a:cubicBezTo>
                  <a:pt x="23313" y="5382"/>
                  <a:pt x="23306" y="5382"/>
                  <a:pt x="23299" y="5383"/>
                </a:cubicBezTo>
                <a:cubicBezTo>
                  <a:pt x="23252" y="5387"/>
                  <a:pt x="23197" y="5408"/>
                  <a:pt x="23163" y="5442"/>
                </a:cubicBezTo>
                <a:cubicBezTo>
                  <a:pt x="23130" y="5480"/>
                  <a:pt x="23138" y="5505"/>
                  <a:pt x="23083" y="5514"/>
                </a:cubicBezTo>
                <a:cubicBezTo>
                  <a:pt x="23045" y="5518"/>
                  <a:pt x="23033" y="5522"/>
                  <a:pt x="22999" y="5547"/>
                </a:cubicBezTo>
                <a:cubicBezTo>
                  <a:pt x="22961" y="5577"/>
                  <a:pt x="22931" y="5590"/>
                  <a:pt x="22885" y="5602"/>
                </a:cubicBezTo>
                <a:cubicBezTo>
                  <a:pt x="22876" y="5602"/>
                  <a:pt x="22872" y="5607"/>
                  <a:pt x="22864" y="5607"/>
                </a:cubicBezTo>
                <a:lnTo>
                  <a:pt x="22881" y="5282"/>
                </a:lnTo>
                <a:cubicBezTo>
                  <a:pt x="22898" y="5256"/>
                  <a:pt x="22914" y="5227"/>
                  <a:pt x="22923" y="5206"/>
                </a:cubicBezTo>
                <a:cubicBezTo>
                  <a:pt x="22931" y="5189"/>
                  <a:pt x="22936" y="5180"/>
                  <a:pt x="22940" y="5172"/>
                </a:cubicBezTo>
                <a:cubicBezTo>
                  <a:pt x="22974" y="5121"/>
                  <a:pt x="23007" y="5070"/>
                  <a:pt x="23045" y="5020"/>
                </a:cubicBezTo>
                <a:cubicBezTo>
                  <a:pt x="23071" y="4982"/>
                  <a:pt x="23100" y="4948"/>
                  <a:pt x="23121" y="4910"/>
                </a:cubicBezTo>
                <a:lnTo>
                  <a:pt x="23130" y="4910"/>
                </a:lnTo>
                <a:cubicBezTo>
                  <a:pt x="23159" y="4906"/>
                  <a:pt x="23188" y="4897"/>
                  <a:pt x="23217" y="4897"/>
                </a:cubicBezTo>
                <a:close/>
                <a:moveTo>
                  <a:pt x="22792" y="5070"/>
                </a:moveTo>
                <a:lnTo>
                  <a:pt x="22762" y="5670"/>
                </a:lnTo>
                <a:cubicBezTo>
                  <a:pt x="22758" y="5674"/>
                  <a:pt x="22754" y="5674"/>
                  <a:pt x="22754" y="5682"/>
                </a:cubicBezTo>
                <a:cubicBezTo>
                  <a:pt x="22729" y="5729"/>
                  <a:pt x="22712" y="5784"/>
                  <a:pt x="22699" y="5839"/>
                </a:cubicBezTo>
                <a:cubicBezTo>
                  <a:pt x="22716" y="5843"/>
                  <a:pt x="22733" y="5856"/>
                  <a:pt x="22750" y="5864"/>
                </a:cubicBezTo>
                <a:lnTo>
                  <a:pt x="22737" y="6096"/>
                </a:lnTo>
                <a:cubicBezTo>
                  <a:pt x="22724" y="6096"/>
                  <a:pt x="22712" y="6092"/>
                  <a:pt x="22699" y="6088"/>
                </a:cubicBezTo>
                <a:cubicBezTo>
                  <a:pt x="22674" y="6075"/>
                  <a:pt x="22653" y="6071"/>
                  <a:pt x="22623" y="6067"/>
                </a:cubicBezTo>
                <a:cubicBezTo>
                  <a:pt x="22551" y="6054"/>
                  <a:pt x="22497" y="5999"/>
                  <a:pt x="22429" y="5986"/>
                </a:cubicBezTo>
                <a:cubicBezTo>
                  <a:pt x="22411" y="5981"/>
                  <a:pt x="22391" y="5979"/>
                  <a:pt x="22372" y="5979"/>
                </a:cubicBezTo>
                <a:cubicBezTo>
                  <a:pt x="22344" y="5979"/>
                  <a:pt x="22316" y="5983"/>
                  <a:pt x="22294" y="5991"/>
                </a:cubicBezTo>
                <a:cubicBezTo>
                  <a:pt x="22264" y="5998"/>
                  <a:pt x="22240" y="6012"/>
                  <a:pt x="22212" y="6012"/>
                </a:cubicBezTo>
                <a:cubicBezTo>
                  <a:pt x="22208" y="6012"/>
                  <a:pt x="22205" y="6012"/>
                  <a:pt x="22201" y="6012"/>
                </a:cubicBezTo>
                <a:cubicBezTo>
                  <a:pt x="22134" y="6003"/>
                  <a:pt x="22075" y="5970"/>
                  <a:pt x="22015" y="5948"/>
                </a:cubicBezTo>
                <a:cubicBezTo>
                  <a:pt x="21999" y="5942"/>
                  <a:pt x="21983" y="5938"/>
                  <a:pt x="21967" y="5938"/>
                </a:cubicBezTo>
                <a:cubicBezTo>
                  <a:pt x="21949" y="5938"/>
                  <a:pt x="21932" y="5943"/>
                  <a:pt x="21918" y="5957"/>
                </a:cubicBezTo>
                <a:cubicBezTo>
                  <a:pt x="21893" y="5978"/>
                  <a:pt x="21889" y="6012"/>
                  <a:pt x="21872" y="6037"/>
                </a:cubicBezTo>
                <a:cubicBezTo>
                  <a:pt x="21847" y="6075"/>
                  <a:pt x="21800" y="6117"/>
                  <a:pt x="21758" y="6138"/>
                </a:cubicBezTo>
                <a:cubicBezTo>
                  <a:pt x="21737" y="6151"/>
                  <a:pt x="21716" y="6159"/>
                  <a:pt x="21690" y="6159"/>
                </a:cubicBezTo>
                <a:lnTo>
                  <a:pt x="21712" y="5497"/>
                </a:lnTo>
                <a:cubicBezTo>
                  <a:pt x="21730" y="5501"/>
                  <a:pt x="21750" y="5505"/>
                  <a:pt x="21768" y="5505"/>
                </a:cubicBezTo>
                <a:cubicBezTo>
                  <a:pt x="21783" y="5505"/>
                  <a:pt x="21797" y="5503"/>
                  <a:pt x="21809" y="5497"/>
                </a:cubicBezTo>
                <a:cubicBezTo>
                  <a:pt x="21842" y="5476"/>
                  <a:pt x="21851" y="5417"/>
                  <a:pt x="21847" y="5383"/>
                </a:cubicBezTo>
                <a:cubicBezTo>
                  <a:pt x="21838" y="5336"/>
                  <a:pt x="21796" y="5332"/>
                  <a:pt x="21758" y="5324"/>
                </a:cubicBezTo>
                <a:cubicBezTo>
                  <a:pt x="21750" y="5320"/>
                  <a:pt x="21733" y="5320"/>
                  <a:pt x="21716" y="5315"/>
                </a:cubicBezTo>
                <a:lnTo>
                  <a:pt x="21720" y="5125"/>
                </a:lnTo>
                <a:cubicBezTo>
                  <a:pt x="21724" y="5125"/>
                  <a:pt x="21724" y="5125"/>
                  <a:pt x="21724" y="5130"/>
                </a:cubicBezTo>
                <a:cubicBezTo>
                  <a:pt x="21762" y="5172"/>
                  <a:pt x="21788" y="5231"/>
                  <a:pt x="21851" y="5239"/>
                </a:cubicBezTo>
                <a:cubicBezTo>
                  <a:pt x="21862" y="5241"/>
                  <a:pt x="21874" y="5242"/>
                  <a:pt x="21886" y="5242"/>
                </a:cubicBezTo>
                <a:cubicBezTo>
                  <a:pt x="21906" y="5242"/>
                  <a:pt x="21928" y="5239"/>
                  <a:pt x="21944" y="5231"/>
                </a:cubicBezTo>
                <a:cubicBezTo>
                  <a:pt x="21982" y="5214"/>
                  <a:pt x="22007" y="5172"/>
                  <a:pt x="22045" y="5146"/>
                </a:cubicBezTo>
                <a:cubicBezTo>
                  <a:pt x="22085" y="5116"/>
                  <a:pt x="22126" y="5096"/>
                  <a:pt x="22168" y="5096"/>
                </a:cubicBezTo>
                <a:cubicBezTo>
                  <a:pt x="22197" y="5096"/>
                  <a:pt x="22226" y="5105"/>
                  <a:pt x="22256" y="5125"/>
                </a:cubicBezTo>
                <a:cubicBezTo>
                  <a:pt x="22307" y="5159"/>
                  <a:pt x="22340" y="5172"/>
                  <a:pt x="22404" y="5172"/>
                </a:cubicBezTo>
                <a:cubicBezTo>
                  <a:pt x="22459" y="5172"/>
                  <a:pt x="22513" y="5159"/>
                  <a:pt x="22564" y="5146"/>
                </a:cubicBezTo>
                <a:cubicBezTo>
                  <a:pt x="22640" y="5125"/>
                  <a:pt x="22716" y="5096"/>
                  <a:pt x="22792" y="5070"/>
                </a:cubicBezTo>
                <a:close/>
                <a:moveTo>
                  <a:pt x="21726" y="6377"/>
                </a:moveTo>
                <a:cubicBezTo>
                  <a:pt x="21732" y="6377"/>
                  <a:pt x="21738" y="6378"/>
                  <a:pt x="21745" y="6379"/>
                </a:cubicBezTo>
                <a:cubicBezTo>
                  <a:pt x="21758" y="6381"/>
                  <a:pt x="21770" y="6382"/>
                  <a:pt x="21781" y="6382"/>
                </a:cubicBezTo>
                <a:cubicBezTo>
                  <a:pt x="21792" y="6382"/>
                  <a:pt x="21802" y="6381"/>
                  <a:pt x="21813" y="6380"/>
                </a:cubicBezTo>
                <a:lnTo>
                  <a:pt x="21813" y="6380"/>
                </a:lnTo>
                <a:cubicBezTo>
                  <a:pt x="21813" y="6380"/>
                  <a:pt x="21813" y="6381"/>
                  <a:pt x="21813" y="6383"/>
                </a:cubicBezTo>
                <a:cubicBezTo>
                  <a:pt x="21779" y="6468"/>
                  <a:pt x="21733" y="6552"/>
                  <a:pt x="21678" y="6653"/>
                </a:cubicBezTo>
                <a:lnTo>
                  <a:pt x="21686" y="6383"/>
                </a:lnTo>
                <a:cubicBezTo>
                  <a:pt x="21701" y="6380"/>
                  <a:pt x="21712" y="6377"/>
                  <a:pt x="21726" y="6377"/>
                </a:cubicBezTo>
                <a:close/>
                <a:moveTo>
                  <a:pt x="22650" y="6268"/>
                </a:moveTo>
                <a:cubicBezTo>
                  <a:pt x="22677" y="6268"/>
                  <a:pt x="22704" y="6276"/>
                  <a:pt x="22729" y="6286"/>
                </a:cubicBezTo>
                <a:lnTo>
                  <a:pt x="22657" y="7556"/>
                </a:lnTo>
                <a:cubicBezTo>
                  <a:pt x="22446" y="7641"/>
                  <a:pt x="22286" y="7763"/>
                  <a:pt x="22096" y="7907"/>
                </a:cubicBezTo>
                <a:cubicBezTo>
                  <a:pt x="21948" y="8017"/>
                  <a:pt x="21783" y="8109"/>
                  <a:pt x="21636" y="8219"/>
                </a:cubicBezTo>
                <a:lnTo>
                  <a:pt x="21674" y="6809"/>
                </a:lnTo>
                <a:lnTo>
                  <a:pt x="21707" y="6809"/>
                </a:lnTo>
                <a:cubicBezTo>
                  <a:pt x="21707" y="6788"/>
                  <a:pt x="21712" y="6784"/>
                  <a:pt x="21728" y="6763"/>
                </a:cubicBezTo>
                <a:cubicBezTo>
                  <a:pt x="21733" y="6750"/>
                  <a:pt x="21745" y="6738"/>
                  <a:pt x="21754" y="6725"/>
                </a:cubicBezTo>
                <a:cubicBezTo>
                  <a:pt x="21817" y="6611"/>
                  <a:pt x="21863" y="6514"/>
                  <a:pt x="21906" y="6421"/>
                </a:cubicBezTo>
                <a:cubicBezTo>
                  <a:pt x="21910" y="6404"/>
                  <a:pt x="21918" y="6387"/>
                  <a:pt x="21923" y="6370"/>
                </a:cubicBezTo>
                <a:cubicBezTo>
                  <a:pt x="21944" y="6370"/>
                  <a:pt x="21961" y="6370"/>
                  <a:pt x="21977" y="6366"/>
                </a:cubicBezTo>
                <a:cubicBezTo>
                  <a:pt x="22020" y="6362"/>
                  <a:pt x="22045" y="6324"/>
                  <a:pt x="22087" y="6311"/>
                </a:cubicBezTo>
                <a:cubicBezTo>
                  <a:pt x="22107" y="6306"/>
                  <a:pt x="22129" y="6304"/>
                  <a:pt x="22152" y="6304"/>
                </a:cubicBezTo>
                <a:cubicBezTo>
                  <a:pt x="22197" y="6304"/>
                  <a:pt x="22246" y="6311"/>
                  <a:pt x="22286" y="6311"/>
                </a:cubicBezTo>
                <a:cubicBezTo>
                  <a:pt x="22324" y="6311"/>
                  <a:pt x="22353" y="6311"/>
                  <a:pt x="22387" y="6303"/>
                </a:cubicBezTo>
                <a:cubicBezTo>
                  <a:pt x="22408" y="6299"/>
                  <a:pt x="22429" y="6298"/>
                  <a:pt x="22451" y="6298"/>
                </a:cubicBezTo>
                <a:cubicBezTo>
                  <a:pt x="22472" y="6298"/>
                  <a:pt x="22494" y="6299"/>
                  <a:pt x="22518" y="6299"/>
                </a:cubicBezTo>
                <a:cubicBezTo>
                  <a:pt x="22560" y="6294"/>
                  <a:pt x="22594" y="6273"/>
                  <a:pt x="22632" y="6269"/>
                </a:cubicBezTo>
                <a:cubicBezTo>
                  <a:pt x="22638" y="6268"/>
                  <a:pt x="22644" y="6268"/>
                  <a:pt x="22650" y="6268"/>
                </a:cubicBezTo>
                <a:close/>
                <a:moveTo>
                  <a:pt x="17411" y="8358"/>
                </a:moveTo>
                <a:lnTo>
                  <a:pt x="17411" y="8358"/>
                </a:lnTo>
                <a:cubicBezTo>
                  <a:pt x="17411" y="8358"/>
                  <a:pt x="17410" y="8359"/>
                  <a:pt x="17410" y="8359"/>
                </a:cubicBezTo>
                <a:lnTo>
                  <a:pt x="17410" y="8359"/>
                </a:lnTo>
                <a:cubicBezTo>
                  <a:pt x="17410" y="8359"/>
                  <a:pt x="17411" y="8358"/>
                  <a:pt x="17411" y="8358"/>
                </a:cubicBezTo>
                <a:close/>
                <a:moveTo>
                  <a:pt x="15494" y="8493"/>
                </a:moveTo>
                <a:lnTo>
                  <a:pt x="15494" y="8493"/>
                </a:lnTo>
                <a:cubicBezTo>
                  <a:pt x="15495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495" y="8494"/>
                  <a:pt x="15495" y="8494"/>
                  <a:pt x="15494" y="8493"/>
                </a:cubicBezTo>
                <a:close/>
                <a:moveTo>
                  <a:pt x="10071" y="8587"/>
                </a:moveTo>
                <a:cubicBezTo>
                  <a:pt x="10086" y="8587"/>
                  <a:pt x="10100" y="8588"/>
                  <a:pt x="10113" y="8591"/>
                </a:cubicBezTo>
                <a:cubicBezTo>
                  <a:pt x="10121" y="8591"/>
                  <a:pt x="10147" y="8595"/>
                  <a:pt x="10151" y="8599"/>
                </a:cubicBezTo>
                <a:cubicBezTo>
                  <a:pt x="10164" y="8603"/>
                  <a:pt x="10159" y="8616"/>
                  <a:pt x="10164" y="8624"/>
                </a:cubicBezTo>
                <a:cubicBezTo>
                  <a:pt x="10151" y="8645"/>
                  <a:pt x="10134" y="8667"/>
                  <a:pt x="10117" y="8683"/>
                </a:cubicBezTo>
                <a:cubicBezTo>
                  <a:pt x="10062" y="8734"/>
                  <a:pt x="9989" y="8760"/>
                  <a:pt x="9918" y="8760"/>
                </a:cubicBezTo>
                <a:cubicBezTo>
                  <a:pt x="9913" y="8760"/>
                  <a:pt x="9907" y="8760"/>
                  <a:pt x="9902" y="8759"/>
                </a:cubicBezTo>
                <a:cubicBezTo>
                  <a:pt x="9910" y="8730"/>
                  <a:pt x="9919" y="8705"/>
                  <a:pt x="9923" y="8675"/>
                </a:cubicBezTo>
                <a:cubicBezTo>
                  <a:pt x="9932" y="8650"/>
                  <a:pt x="9936" y="8624"/>
                  <a:pt x="9940" y="8595"/>
                </a:cubicBezTo>
                <a:cubicBezTo>
                  <a:pt x="9953" y="8595"/>
                  <a:pt x="9970" y="8599"/>
                  <a:pt x="9986" y="8599"/>
                </a:cubicBezTo>
                <a:cubicBezTo>
                  <a:pt x="9992" y="8599"/>
                  <a:pt x="10001" y="8601"/>
                  <a:pt x="10010" y="8601"/>
                </a:cubicBezTo>
                <a:cubicBezTo>
                  <a:pt x="10014" y="8601"/>
                  <a:pt x="10017" y="8600"/>
                  <a:pt x="10020" y="8599"/>
                </a:cubicBezTo>
                <a:cubicBezTo>
                  <a:pt x="10024" y="8599"/>
                  <a:pt x="10029" y="8591"/>
                  <a:pt x="10033" y="8591"/>
                </a:cubicBezTo>
                <a:cubicBezTo>
                  <a:pt x="10043" y="8588"/>
                  <a:pt x="10057" y="8587"/>
                  <a:pt x="10071" y="8587"/>
                </a:cubicBezTo>
                <a:close/>
                <a:moveTo>
                  <a:pt x="9867" y="8576"/>
                </a:moveTo>
                <a:cubicBezTo>
                  <a:pt x="9875" y="8576"/>
                  <a:pt x="9883" y="8577"/>
                  <a:pt x="9889" y="8578"/>
                </a:cubicBezTo>
                <a:lnTo>
                  <a:pt x="9894" y="8582"/>
                </a:lnTo>
                <a:cubicBezTo>
                  <a:pt x="9889" y="8612"/>
                  <a:pt x="9881" y="8641"/>
                  <a:pt x="9877" y="8667"/>
                </a:cubicBezTo>
                <a:cubicBezTo>
                  <a:pt x="9864" y="8721"/>
                  <a:pt x="9847" y="8772"/>
                  <a:pt x="9826" y="8823"/>
                </a:cubicBezTo>
                <a:cubicBezTo>
                  <a:pt x="9805" y="8818"/>
                  <a:pt x="9784" y="8802"/>
                  <a:pt x="9780" y="8780"/>
                </a:cubicBezTo>
                <a:cubicBezTo>
                  <a:pt x="9775" y="8755"/>
                  <a:pt x="9784" y="8721"/>
                  <a:pt x="9788" y="8696"/>
                </a:cubicBezTo>
                <a:cubicBezTo>
                  <a:pt x="9792" y="8679"/>
                  <a:pt x="9796" y="8671"/>
                  <a:pt x="9805" y="8654"/>
                </a:cubicBezTo>
                <a:cubicBezTo>
                  <a:pt x="9809" y="8637"/>
                  <a:pt x="9809" y="8616"/>
                  <a:pt x="9813" y="8599"/>
                </a:cubicBezTo>
                <a:cubicBezTo>
                  <a:pt x="9822" y="8581"/>
                  <a:pt x="9846" y="8576"/>
                  <a:pt x="9867" y="8576"/>
                </a:cubicBezTo>
                <a:close/>
                <a:moveTo>
                  <a:pt x="10987" y="8383"/>
                </a:moveTo>
                <a:lnTo>
                  <a:pt x="10987" y="8383"/>
                </a:lnTo>
                <a:cubicBezTo>
                  <a:pt x="10964" y="8387"/>
                  <a:pt x="10954" y="8408"/>
                  <a:pt x="10945" y="8434"/>
                </a:cubicBezTo>
                <a:cubicBezTo>
                  <a:pt x="10945" y="8447"/>
                  <a:pt x="10936" y="8493"/>
                  <a:pt x="10932" y="8502"/>
                </a:cubicBezTo>
                <a:cubicBezTo>
                  <a:pt x="10927" y="8510"/>
                  <a:pt x="10917" y="8513"/>
                  <a:pt x="10905" y="8513"/>
                </a:cubicBezTo>
                <a:cubicBezTo>
                  <a:pt x="10892" y="8513"/>
                  <a:pt x="10878" y="8510"/>
                  <a:pt x="10867" y="8510"/>
                </a:cubicBezTo>
                <a:cubicBezTo>
                  <a:pt x="10865" y="8510"/>
                  <a:pt x="10862" y="8510"/>
                  <a:pt x="10860" y="8510"/>
                </a:cubicBezTo>
                <a:cubicBezTo>
                  <a:pt x="10801" y="8527"/>
                  <a:pt x="10822" y="8599"/>
                  <a:pt x="10797" y="8641"/>
                </a:cubicBezTo>
                <a:cubicBezTo>
                  <a:pt x="10784" y="8660"/>
                  <a:pt x="10767" y="8663"/>
                  <a:pt x="10748" y="8663"/>
                </a:cubicBezTo>
                <a:cubicBezTo>
                  <a:pt x="10742" y="8663"/>
                  <a:pt x="10736" y="8662"/>
                  <a:pt x="10729" y="8662"/>
                </a:cubicBezTo>
                <a:cubicBezTo>
                  <a:pt x="10700" y="8667"/>
                  <a:pt x="10662" y="8679"/>
                  <a:pt x="10636" y="8696"/>
                </a:cubicBezTo>
                <a:cubicBezTo>
                  <a:pt x="10611" y="8713"/>
                  <a:pt x="10607" y="8730"/>
                  <a:pt x="10577" y="8734"/>
                </a:cubicBezTo>
                <a:cubicBezTo>
                  <a:pt x="10544" y="8747"/>
                  <a:pt x="10535" y="8751"/>
                  <a:pt x="10510" y="8780"/>
                </a:cubicBezTo>
                <a:cubicBezTo>
                  <a:pt x="10484" y="8815"/>
                  <a:pt x="10455" y="8824"/>
                  <a:pt x="10423" y="8824"/>
                </a:cubicBezTo>
                <a:cubicBezTo>
                  <a:pt x="10396" y="8824"/>
                  <a:pt x="10367" y="8818"/>
                  <a:pt x="10337" y="8814"/>
                </a:cubicBezTo>
                <a:lnTo>
                  <a:pt x="10328" y="8814"/>
                </a:lnTo>
                <a:cubicBezTo>
                  <a:pt x="10333" y="8776"/>
                  <a:pt x="10341" y="8742"/>
                  <a:pt x="10354" y="8709"/>
                </a:cubicBezTo>
                <a:cubicBezTo>
                  <a:pt x="10363" y="8711"/>
                  <a:pt x="10372" y="8714"/>
                  <a:pt x="10379" y="8714"/>
                </a:cubicBezTo>
                <a:cubicBezTo>
                  <a:pt x="10385" y="8714"/>
                  <a:pt x="10390" y="8712"/>
                  <a:pt x="10396" y="8709"/>
                </a:cubicBezTo>
                <a:cubicBezTo>
                  <a:pt x="10413" y="8700"/>
                  <a:pt x="10421" y="8688"/>
                  <a:pt x="10438" y="8683"/>
                </a:cubicBezTo>
                <a:cubicBezTo>
                  <a:pt x="10484" y="8662"/>
                  <a:pt x="10539" y="8688"/>
                  <a:pt x="10577" y="8650"/>
                </a:cubicBezTo>
                <a:cubicBezTo>
                  <a:pt x="10603" y="8624"/>
                  <a:pt x="10573" y="8612"/>
                  <a:pt x="10565" y="8591"/>
                </a:cubicBezTo>
                <a:cubicBezTo>
                  <a:pt x="10548" y="8548"/>
                  <a:pt x="10565" y="8510"/>
                  <a:pt x="10603" y="8493"/>
                </a:cubicBezTo>
                <a:cubicBezTo>
                  <a:pt x="10662" y="8464"/>
                  <a:pt x="10750" y="8489"/>
                  <a:pt x="10763" y="8405"/>
                </a:cubicBezTo>
                <a:cubicBezTo>
                  <a:pt x="10801" y="8401"/>
                  <a:pt x="10839" y="8401"/>
                  <a:pt x="10877" y="8396"/>
                </a:cubicBezTo>
                <a:cubicBezTo>
                  <a:pt x="10907" y="8392"/>
                  <a:pt x="10936" y="8388"/>
                  <a:pt x="10966" y="8384"/>
                </a:cubicBezTo>
                <a:cubicBezTo>
                  <a:pt x="10973" y="8384"/>
                  <a:pt x="10980" y="8384"/>
                  <a:pt x="10987" y="8383"/>
                </a:cubicBezTo>
                <a:close/>
                <a:moveTo>
                  <a:pt x="9052" y="7930"/>
                </a:moveTo>
                <a:cubicBezTo>
                  <a:pt x="9057" y="7930"/>
                  <a:pt x="9063" y="7931"/>
                  <a:pt x="9071" y="7932"/>
                </a:cubicBezTo>
                <a:cubicBezTo>
                  <a:pt x="9083" y="7936"/>
                  <a:pt x="9109" y="7949"/>
                  <a:pt x="9113" y="7966"/>
                </a:cubicBezTo>
                <a:cubicBezTo>
                  <a:pt x="9117" y="7983"/>
                  <a:pt x="9110" y="7984"/>
                  <a:pt x="9100" y="7984"/>
                </a:cubicBezTo>
                <a:cubicBezTo>
                  <a:pt x="9097" y="7984"/>
                  <a:pt x="9094" y="7984"/>
                  <a:pt x="9090" y="7984"/>
                </a:cubicBezTo>
                <a:cubicBezTo>
                  <a:pt x="9085" y="7984"/>
                  <a:pt x="9079" y="7985"/>
                  <a:pt x="9075" y="7987"/>
                </a:cubicBezTo>
                <a:cubicBezTo>
                  <a:pt x="9058" y="8059"/>
                  <a:pt x="9104" y="8042"/>
                  <a:pt x="9146" y="8059"/>
                </a:cubicBezTo>
                <a:cubicBezTo>
                  <a:pt x="9155" y="8059"/>
                  <a:pt x="9159" y="8059"/>
                  <a:pt x="9168" y="8063"/>
                </a:cubicBezTo>
                <a:cubicBezTo>
                  <a:pt x="9168" y="8071"/>
                  <a:pt x="9172" y="8076"/>
                  <a:pt x="9180" y="8080"/>
                </a:cubicBezTo>
                <a:cubicBezTo>
                  <a:pt x="9185" y="8082"/>
                  <a:pt x="9189" y="8083"/>
                  <a:pt x="9191" y="8083"/>
                </a:cubicBezTo>
                <a:cubicBezTo>
                  <a:pt x="9200" y="8083"/>
                  <a:pt x="9200" y="8074"/>
                  <a:pt x="9210" y="8067"/>
                </a:cubicBezTo>
                <a:cubicBezTo>
                  <a:pt x="9221" y="8063"/>
                  <a:pt x="9242" y="8040"/>
                  <a:pt x="9258" y="8040"/>
                </a:cubicBezTo>
                <a:cubicBezTo>
                  <a:pt x="9260" y="8040"/>
                  <a:pt x="9263" y="8041"/>
                  <a:pt x="9265" y="8042"/>
                </a:cubicBezTo>
                <a:cubicBezTo>
                  <a:pt x="9273" y="8046"/>
                  <a:pt x="9282" y="8063"/>
                  <a:pt x="9290" y="8067"/>
                </a:cubicBezTo>
                <a:cubicBezTo>
                  <a:pt x="9290" y="8071"/>
                  <a:pt x="9307" y="8080"/>
                  <a:pt x="9311" y="8080"/>
                </a:cubicBezTo>
                <a:cubicBezTo>
                  <a:pt x="9334" y="8091"/>
                  <a:pt x="9356" y="8093"/>
                  <a:pt x="9381" y="8093"/>
                </a:cubicBezTo>
                <a:cubicBezTo>
                  <a:pt x="9394" y="8093"/>
                  <a:pt x="9407" y="8093"/>
                  <a:pt x="9421" y="8093"/>
                </a:cubicBezTo>
                <a:cubicBezTo>
                  <a:pt x="9429" y="8093"/>
                  <a:pt x="9443" y="8091"/>
                  <a:pt x="9456" y="8091"/>
                </a:cubicBezTo>
                <a:cubicBezTo>
                  <a:pt x="9462" y="8091"/>
                  <a:pt x="9467" y="8091"/>
                  <a:pt x="9471" y="8093"/>
                </a:cubicBezTo>
                <a:cubicBezTo>
                  <a:pt x="9484" y="8097"/>
                  <a:pt x="9484" y="8105"/>
                  <a:pt x="9493" y="8114"/>
                </a:cubicBezTo>
                <a:cubicBezTo>
                  <a:pt x="9502" y="8121"/>
                  <a:pt x="9514" y="8123"/>
                  <a:pt x="9526" y="8123"/>
                </a:cubicBezTo>
                <a:cubicBezTo>
                  <a:pt x="9533" y="8123"/>
                  <a:pt x="9540" y="8122"/>
                  <a:pt x="9547" y="8122"/>
                </a:cubicBezTo>
                <a:cubicBezTo>
                  <a:pt x="9560" y="8122"/>
                  <a:pt x="9572" y="8124"/>
                  <a:pt x="9581" y="8135"/>
                </a:cubicBezTo>
                <a:cubicBezTo>
                  <a:pt x="9598" y="8147"/>
                  <a:pt x="9590" y="8190"/>
                  <a:pt x="9590" y="8211"/>
                </a:cubicBezTo>
                <a:cubicBezTo>
                  <a:pt x="9590" y="8253"/>
                  <a:pt x="9590" y="8278"/>
                  <a:pt x="9564" y="8316"/>
                </a:cubicBezTo>
                <a:cubicBezTo>
                  <a:pt x="9556" y="8334"/>
                  <a:pt x="9548" y="8340"/>
                  <a:pt x="9540" y="8340"/>
                </a:cubicBezTo>
                <a:cubicBezTo>
                  <a:pt x="9528" y="8340"/>
                  <a:pt x="9515" y="8328"/>
                  <a:pt x="9493" y="8320"/>
                </a:cubicBezTo>
                <a:cubicBezTo>
                  <a:pt x="9481" y="8318"/>
                  <a:pt x="9468" y="8316"/>
                  <a:pt x="9456" y="8316"/>
                </a:cubicBezTo>
                <a:cubicBezTo>
                  <a:pt x="9426" y="8316"/>
                  <a:pt x="9395" y="8324"/>
                  <a:pt x="9374" y="8342"/>
                </a:cubicBezTo>
                <a:cubicBezTo>
                  <a:pt x="9358" y="8350"/>
                  <a:pt x="9349" y="8367"/>
                  <a:pt x="9332" y="8380"/>
                </a:cubicBezTo>
                <a:cubicBezTo>
                  <a:pt x="9298" y="8413"/>
                  <a:pt x="9260" y="8443"/>
                  <a:pt x="9231" y="8485"/>
                </a:cubicBezTo>
                <a:cubicBezTo>
                  <a:pt x="9206" y="8519"/>
                  <a:pt x="9197" y="8586"/>
                  <a:pt x="9222" y="8620"/>
                </a:cubicBezTo>
                <a:cubicBezTo>
                  <a:pt x="9235" y="8641"/>
                  <a:pt x="9260" y="8641"/>
                  <a:pt x="9277" y="8654"/>
                </a:cubicBezTo>
                <a:cubicBezTo>
                  <a:pt x="9294" y="8675"/>
                  <a:pt x="9282" y="8700"/>
                  <a:pt x="9290" y="8726"/>
                </a:cubicBezTo>
                <a:cubicBezTo>
                  <a:pt x="9298" y="8730"/>
                  <a:pt x="9315" y="8730"/>
                  <a:pt x="9328" y="8730"/>
                </a:cubicBezTo>
                <a:cubicBezTo>
                  <a:pt x="9353" y="8734"/>
                  <a:pt x="9379" y="8742"/>
                  <a:pt x="9400" y="8747"/>
                </a:cubicBezTo>
                <a:cubicBezTo>
                  <a:pt x="9425" y="8751"/>
                  <a:pt x="9442" y="8764"/>
                  <a:pt x="9459" y="8780"/>
                </a:cubicBezTo>
                <a:cubicBezTo>
                  <a:pt x="9497" y="8823"/>
                  <a:pt x="9429" y="8814"/>
                  <a:pt x="9404" y="8818"/>
                </a:cubicBezTo>
                <a:cubicBezTo>
                  <a:pt x="9387" y="8823"/>
                  <a:pt x="9370" y="8835"/>
                  <a:pt x="9353" y="8840"/>
                </a:cubicBezTo>
                <a:cubicBezTo>
                  <a:pt x="9214" y="8721"/>
                  <a:pt x="9096" y="8582"/>
                  <a:pt x="8982" y="8447"/>
                </a:cubicBezTo>
                <a:cubicBezTo>
                  <a:pt x="8902" y="8350"/>
                  <a:pt x="8813" y="8244"/>
                  <a:pt x="8750" y="8126"/>
                </a:cubicBezTo>
                <a:lnTo>
                  <a:pt x="8767" y="8126"/>
                </a:lnTo>
                <a:cubicBezTo>
                  <a:pt x="8777" y="8124"/>
                  <a:pt x="8787" y="8123"/>
                  <a:pt x="8798" y="8123"/>
                </a:cubicBezTo>
                <a:cubicBezTo>
                  <a:pt x="8822" y="8123"/>
                  <a:pt x="8848" y="8127"/>
                  <a:pt x="8871" y="8127"/>
                </a:cubicBezTo>
                <a:cubicBezTo>
                  <a:pt x="8877" y="8127"/>
                  <a:pt x="8883" y="8127"/>
                  <a:pt x="8889" y="8126"/>
                </a:cubicBezTo>
                <a:cubicBezTo>
                  <a:pt x="8919" y="8122"/>
                  <a:pt x="8931" y="8101"/>
                  <a:pt x="8952" y="8084"/>
                </a:cubicBezTo>
                <a:cubicBezTo>
                  <a:pt x="8973" y="8063"/>
                  <a:pt x="8995" y="8046"/>
                  <a:pt x="9003" y="8017"/>
                </a:cubicBezTo>
                <a:cubicBezTo>
                  <a:pt x="9011" y="7995"/>
                  <a:pt x="9011" y="7962"/>
                  <a:pt x="9028" y="7941"/>
                </a:cubicBezTo>
                <a:cubicBezTo>
                  <a:pt x="9036" y="7933"/>
                  <a:pt x="9043" y="7930"/>
                  <a:pt x="9052" y="7930"/>
                </a:cubicBezTo>
                <a:close/>
                <a:moveTo>
                  <a:pt x="10202" y="8658"/>
                </a:moveTo>
                <a:cubicBezTo>
                  <a:pt x="10214" y="8662"/>
                  <a:pt x="10227" y="8662"/>
                  <a:pt x="10244" y="8667"/>
                </a:cubicBezTo>
                <a:cubicBezTo>
                  <a:pt x="10269" y="8671"/>
                  <a:pt x="10290" y="8679"/>
                  <a:pt x="10307" y="8692"/>
                </a:cubicBezTo>
                <a:cubicBezTo>
                  <a:pt x="10290" y="8734"/>
                  <a:pt x="10282" y="8776"/>
                  <a:pt x="10278" y="8823"/>
                </a:cubicBezTo>
                <a:cubicBezTo>
                  <a:pt x="10265" y="8827"/>
                  <a:pt x="10252" y="8827"/>
                  <a:pt x="10244" y="8831"/>
                </a:cubicBezTo>
                <a:cubicBezTo>
                  <a:pt x="10210" y="8840"/>
                  <a:pt x="10155" y="8844"/>
                  <a:pt x="10126" y="8865"/>
                </a:cubicBezTo>
                <a:cubicBezTo>
                  <a:pt x="10100" y="8882"/>
                  <a:pt x="10100" y="8920"/>
                  <a:pt x="10075" y="8937"/>
                </a:cubicBezTo>
                <a:cubicBezTo>
                  <a:pt x="10067" y="8943"/>
                  <a:pt x="10059" y="8945"/>
                  <a:pt x="10050" y="8945"/>
                </a:cubicBezTo>
                <a:cubicBezTo>
                  <a:pt x="10034" y="8945"/>
                  <a:pt x="10017" y="8938"/>
                  <a:pt x="10003" y="8932"/>
                </a:cubicBezTo>
                <a:cubicBezTo>
                  <a:pt x="9986" y="8928"/>
                  <a:pt x="9982" y="8920"/>
                  <a:pt x="9965" y="8920"/>
                </a:cubicBezTo>
                <a:cubicBezTo>
                  <a:pt x="9961" y="8920"/>
                  <a:pt x="9944" y="8924"/>
                  <a:pt x="9944" y="8924"/>
                </a:cubicBezTo>
                <a:cubicBezTo>
                  <a:pt x="9923" y="8916"/>
                  <a:pt x="9932" y="8890"/>
                  <a:pt x="9932" y="8869"/>
                </a:cubicBezTo>
                <a:cubicBezTo>
                  <a:pt x="9932" y="8844"/>
                  <a:pt x="9936" y="8827"/>
                  <a:pt x="9919" y="8810"/>
                </a:cubicBezTo>
                <a:lnTo>
                  <a:pt x="9923" y="8810"/>
                </a:lnTo>
                <a:cubicBezTo>
                  <a:pt x="10008" y="8810"/>
                  <a:pt x="10088" y="8776"/>
                  <a:pt x="10151" y="8721"/>
                </a:cubicBezTo>
                <a:cubicBezTo>
                  <a:pt x="10168" y="8700"/>
                  <a:pt x="10185" y="8683"/>
                  <a:pt x="10202" y="8658"/>
                </a:cubicBezTo>
                <a:close/>
                <a:moveTo>
                  <a:pt x="20644" y="8844"/>
                </a:moveTo>
                <a:cubicBezTo>
                  <a:pt x="20656" y="8865"/>
                  <a:pt x="20669" y="8886"/>
                  <a:pt x="20682" y="8903"/>
                </a:cubicBezTo>
                <a:cubicBezTo>
                  <a:pt x="20682" y="8903"/>
                  <a:pt x="20682" y="8907"/>
                  <a:pt x="20686" y="8907"/>
                </a:cubicBezTo>
                <a:cubicBezTo>
                  <a:pt x="20699" y="8928"/>
                  <a:pt x="20711" y="8945"/>
                  <a:pt x="20728" y="8966"/>
                </a:cubicBezTo>
                <a:cubicBezTo>
                  <a:pt x="20728" y="8970"/>
                  <a:pt x="20732" y="8970"/>
                  <a:pt x="20732" y="8975"/>
                </a:cubicBezTo>
                <a:cubicBezTo>
                  <a:pt x="20741" y="8983"/>
                  <a:pt x="20749" y="8996"/>
                  <a:pt x="20758" y="9004"/>
                </a:cubicBezTo>
                <a:cubicBezTo>
                  <a:pt x="20749" y="9008"/>
                  <a:pt x="20741" y="9013"/>
                  <a:pt x="20737" y="9017"/>
                </a:cubicBezTo>
                <a:lnTo>
                  <a:pt x="20732" y="9013"/>
                </a:lnTo>
                <a:cubicBezTo>
                  <a:pt x="20728" y="9013"/>
                  <a:pt x="20728" y="9008"/>
                  <a:pt x="20724" y="9004"/>
                </a:cubicBezTo>
                <a:cubicBezTo>
                  <a:pt x="20715" y="8996"/>
                  <a:pt x="20711" y="8983"/>
                  <a:pt x="20703" y="8970"/>
                </a:cubicBezTo>
                <a:cubicBezTo>
                  <a:pt x="20699" y="8966"/>
                  <a:pt x="20699" y="8962"/>
                  <a:pt x="20694" y="8958"/>
                </a:cubicBezTo>
                <a:cubicBezTo>
                  <a:pt x="20673" y="8924"/>
                  <a:pt x="20656" y="8886"/>
                  <a:pt x="20639" y="8844"/>
                </a:cubicBezTo>
                <a:close/>
                <a:moveTo>
                  <a:pt x="11472" y="8924"/>
                </a:moveTo>
                <a:cubicBezTo>
                  <a:pt x="11472" y="8928"/>
                  <a:pt x="11472" y="8932"/>
                  <a:pt x="11472" y="8932"/>
                </a:cubicBezTo>
                <a:cubicBezTo>
                  <a:pt x="11485" y="8954"/>
                  <a:pt x="11506" y="8954"/>
                  <a:pt x="11514" y="8975"/>
                </a:cubicBezTo>
                <a:cubicBezTo>
                  <a:pt x="11518" y="8997"/>
                  <a:pt x="11522" y="9089"/>
                  <a:pt x="11487" y="9089"/>
                </a:cubicBezTo>
                <a:cubicBezTo>
                  <a:pt x="11483" y="9089"/>
                  <a:pt x="11478" y="9088"/>
                  <a:pt x="11472" y="9084"/>
                </a:cubicBezTo>
                <a:cubicBezTo>
                  <a:pt x="11434" y="9067"/>
                  <a:pt x="11443" y="9021"/>
                  <a:pt x="11417" y="9000"/>
                </a:cubicBezTo>
                <a:cubicBezTo>
                  <a:pt x="11421" y="8996"/>
                  <a:pt x="11426" y="8992"/>
                  <a:pt x="11430" y="8987"/>
                </a:cubicBezTo>
                <a:cubicBezTo>
                  <a:pt x="11451" y="8962"/>
                  <a:pt x="11451" y="8937"/>
                  <a:pt x="11472" y="8924"/>
                </a:cubicBezTo>
                <a:close/>
                <a:moveTo>
                  <a:pt x="11084" y="8780"/>
                </a:moveTo>
                <a:cubicBezTo>
                  <a:pt x="11096" y="8785"/>
                  <a:pt x="11139" y="8785"/>
                  <a:pt x="11147" y="8793"/>
                </a:cubicBezTo>
                <a:cubicBezTo>
                  <a:pt x="11168" y="8831"/>
                  <a:pt x="11109" y="8844"/>
                  <a:pt x="11092" y="8861"/>
                </a:cubicBezTo>
                <a:cubicBezTo>
                  <a:pt x="11075" y="8878"/>
                  <a:pt x="11063" y="8920"/>
                  <a:pt x="11058" y="8954"/>
                </a:cubicBezTo>
                <a:lnTo>
                  <a:pt x="10961" y="8954"/>
                </a:lnTo>
                <a:cubicBezTo>
                  <a:pt x="10915" y="8954"/>
                  <a:pt x="10894" y="8954"/>
                  <a:pt x="10869" y="8996"/>
                </a:cubicBezTo>
                <a:cubicBezTo>
                  <a:pt x="10864" y="9008"/>
                  <a:pt x="10856" y="9017"/>
                  <a:pt x="10847" y="9030"/>
                </a:cubicBezTo>
                <a:cubicBezTo>
                  <a:pt x="10839" y="9042"/>
                  <a:pt x="10822" y="9089"/>
                  <a:pt x="10814" y="9093"/>
                </a:cubicBezTo>
                <a:cubicBezTo>
                  <a:pt x="10809" y="9094"/>
                  <a:pt x="10803" y="9095"/>
                  <a:pt x="10797" y="9095"/>
                </a:cubicBezTo>
                <a:cubicBezTo>
                  <a:pt x="10784" y="9095"/>
                  <a:pt x="10769" y="9093"/>
                  <a:pt x="10763" y="9093"/>
                </a:cubicBezTo>
                <a:lnTo>
                  <a:pt x="10695" y="9093"/>
                </a:lnTo>
                <a:cubicBezTo>
                  <a:pt x="10670" y="9093"/>
                  <a:pt x="10645" y="9084"/>
                  <a:pt x="10617" y="9084"/>
                </a:cubicBezTo>
                <a:cubicBezTo>
                  <a:pt x="10612" y="9084"/>
                  <a:pt x="10607" y="9084"/>
                  <a:pt x="10603" y="9084"/>
                </a:cubicBezTo>
                <a:cubicBezTo>
                  <a:pt x="10548" y="9089"/>
                  <a:pt x="10506" y="9127"/>
                  <a:pt x="10446" y="9127"/>
                </a:cubicBezTo>
                <a:cubicBezTo>
                  <a:pt x="10400" y="9127"/>
                  <a:pt x="10387" y="9118"/>
                  <a:pt x="10396" y="9072"/>
                </a:cubicBezTo>
                <a:cubicBezTo>
                  <a:pt x="10400" y="9063"/>
                  <a:pt x="10404" y="9046"/>
                  <a:pt x="10408" y="9038"/>
                </a:cubicBezTo>
                <a:cubicBezTo>
                  <a:pt x="10430" y="8999"/>
                  <a:pt x="10472" y="8996"/>
                  <a:pt x="10513" y="8996"/>
                </a:cubicBezTo>
                <a:cubicBezTo>
                  <a:pt x="10521" y="8996"/>
                  <a:pt x="10528" y="8996"/>
                  <a:pt x="10535" y="8996"/>
                </a:cubicBezTo>
                <a:cubicBezTo>
                  <a:pt x="10541" y="8996"/>
                  <a:pt x="10563" y="8999"/>
                  <a:pt x="10580" y="8999"/>
                </a:cubicBezTo>
                <a:cubicBezTo>
                  <a:pt x="10589" y="8999"/>
                  <a:pt x="10596" y="8999"/>
                  <a:pt x="10598" y="8996"/>
                </a:cubicBezTo>
                <a:cubicBezTo>
                  <a:pt x="10607" y="8987"/>
                  <a:pt x="10611" y="8954"/>
                  <a:pt x="10611" y="8945"/>
                </a:cubicBezTo>
                <a:cubicBezTo>
                  <a:pt x="10620" y="8916"/>
                  <a:pt x="10632" y="8890"/>
                  <a:pt x="10649" y="8869"/>
                </a:cubicBezTo>
                <a:cubicBezTo>
                  <a:pt x="10667" y="8852"/>
                  <a:pt x="10684" y="8846"/>
                  <a:pt x="10702" y="8846"/>
                </a:cubicBezTo>
                <a:cubicBezTo>
                  <a:pt x="10724" y="8846"/>
                  <a:pt x="10746" y="8854"/>
                  <a:pt x="10771" y="8861"/>
                </a:cubicBezTo>
                <a:cubicBezTo>
                  <a:pt x="10805" y="8873"/>
                  <a:pt x="10826" y="8890"/>
                  <a:pt x="10856" y="8907"/>
                </a:cubicBezTo>
                <a:cubicBezTo>
                  <a:pt x="10865" y="8911"/>
                  <a:pt x="10874" y="8913"/>
                  <a:pt x="10883" y="8913"/>
                </a:cubicBezTo>
                <a:cubicBezTo>
                  <a:pt x="10893" y="8913"/>
                  <a:pt x="10903" y="8910"/>
                  <a:pt x="10915" y="8903"/>
                </a:cubicBezTo>
                <a:cubicBezTo>
                  <a:pt x="10949" y="8882"/>
                  <a:pt x="10970" y="8831"/>
                  <a:pt x="11004" y="8806"/>
                </a:cubicBezTo>
                <a:cubicBezTo>
                  <a:pt x="11029" y="8785"/>
                  <a:pt x="11050" y="8780"/>
                  <a:pt x="11084" y="8780"/>
                </a:cubicBezTo>
                <a:close/>
                <a:moveTo>
                  <a:pt x="19698" y="8992"/>
                </a:moveTo>
                <a:cubicBezTo>
                  <a:pt x="19698" y="8996"/>
                  <a:pt x="19698" y="8996"/>
                  <a:pt x="19702" y="9000"/>
                </a:cubicBezTo>
                <a:cubicBezTo>
                  <a:pt x="19694" y="9004"/>
                  <a:pt x="19690" y="9013"/>
                  <a:pt x="19681" y="9017"/>
                </a:cubicBezTo>
                <a:cubicBezTo>
                  <a:pt x="19669" y="9034"/>
                  <a:pt x="19656" y="9046"/>
                  <a:pt x="19643" y="9059"/>
                </a:cubicBezTo>
                <a:cubicBezTo>
                  <a:pt x="19618" y="9080"/>
                  <a:pt x="19597" y="9101"/>
                  <a:pt x="19572" y="9118"/>
                </a:cubicBezTo>
                <a:cubicBezTo>
                  <a:pt x="19567" y="9122"/>
                  <a:pt x="19567" y="9122"/>
                  <a:pt x="19563" y="9127"/>
                </a:cubicBezTo>
                <a:lnTo>
                  <a:pt x="19559" y="9127"/>
                </a:lnTo>
                <a:cubicBezTo>
                  <a:pt x="19555" y="9122"/>
                  <a:pt x="19551" y="9114"/>
                  <a:pt x="19546" y="9110"/>
                </a:cubicBezTo>
                <a:cubicBezTo>
                  <a:pt x="19542" y="9105"/>
                  <a:pt x="19538" y="9101"/>
                  <a:pt x="19534" y="9097"/>
                </a:cubicBezTo>
                <a:cubicBezTo>
                  <a:pt x="19555" y="9089"/>
                  <a:pt x="19572" y="9080"/>
                  <a:pt x="19589" y="9067"/>
                </a:cubicBezTo>
                <a:cubicBezTo>
                  <a:pt x="19593" y="9067"/>
                  <a:pt x="19597" y="9063"/>
                  <a:pt x="19601" y="9063"/>
                </a:cubicBezTo>
                <a:cubicBezTo>
                  <a:pt x="19610" y="9055"/>
                  <a:pt x="19618" y="9051"/>
                  <a:pt x="19627" y="9042"/>
                </a:cubicBezTo>
                <a:cubicBezTo>
                  <a:pt x="19627" y="9046"/>
                  <a:pt x="19627" y="9046"/>
                  <a:pt x="19627" y="9046"/>
                </a:cubicBezTo>
                <a:cubicBezTo>
                  <a:pt x="19648" y="9030"/>
                  <a:pt x="19673" y="9013"/>
                  <a:pt x="19694" y="8996"/>
                </a:cubicBezTo>
                <a:lnTo>
                  <a:pt x="19698" y="8992"/>
                </a:lnTo>
                <a:close/>
                <a:moveTo>
                  <a:pt x="16389" y="9181"/>
                </a:moveTo>
                <a:cubicBezTo>
                  <a:pt x="16389" y="9182"/>
                  <a:pt x="16389" y="9182"/>
                  <a:pt x="16389" y="9183"/>
                </a:cubicBezTo>
                <a:lnTo>
                  <a:pt x="16389" y="9183"/>
                </a:lnTo>
                <a:cubicBezTo>
                  <a:pt x="16389" y="9182"/>
                  <a:pt x="16388" y="9182"/>
                  <a:pt x="16388" y="9181"/>
                </a:cubicBezTo>
                <a:close/>
                <a:moveTo>
                  <a:pt x="11147" y="9008"/>
                </a:moveTo>
                <a:cubicBezTo>
                  <a:pt x="11172" y="9013"/>
                  <a:pt x="11194" y="9021"/>
                  <a:pt x="11219" y="9025"/>
                </a:cubicBezTo>
                <a:cubicBezTo>
                  <a:pt x="11248" y="9038"/>
                  <a:pt x="11274" y="9046"/>
                  <a:pt x="11307" y="9046"/>
                </a:cubicBezTo>
                <a:cubicBezTo>
                  <a:pt x="11307" y="9059"/>
                  <a:pt x="11307" y="9067"/>
                  <a:pt x="11307" y="9072"/>
                </a:cubicBezTo>
                <a:cubicBezTo>
                  <a:pt x="11316" y="9110"/>
                  <a:pt x="11345" y="9143"/>
                  <a:pt x="11341" y="9181"/>
                </a:cubicBezTo>
                <a:cubicBezTo>
                  <a:pt x="11333" y="9228"/>
                  <a:pt x="11324" y="9266"/>
                  <a:pt x="11286" y="9300"/>
                </a:cubicBezTo>
                <a:cubicBezTo>
                  <a:pt x="11261" y="9325"/>
                  <a:pt x="11219" y="9359"/>
                  <a:pt x="11177" y="9367"/>
                </a:cubicBezTo>
                <a:cubicBezTo>
                  <a:pt x="11143" y="9342"/>
                  <a:pt x="11181" y="9249"/>
                  <a:pt x="11168" y="9211"/>
                </a:cubicBezTo>
                <a:cubicBezTo>
                  <a:pt x="11160" y="9190"/>
                  <a:pt x="11139" y="9177"/>
                  <a:pt x="11126" y="9160"/>
                </a:cubicBezTo>
                <a:cubicBezTo>
                  <a:pt x="11109" y="9148"/>
                  <a:pt x="11105" y="9148"/>
                  <a:pt x="11105" y="9131"/>
                </a:cubicBezTo>
                <a:cubicBezTo>
                  <a:pt x="11105" y="9105"/>
                  <a:pt x="11126" y="9072"/>
                  <a:pt x="11139" y="9051"/>
                </a:cubicBezTo>
                <a:cubicBezTo>
                  <a:pt x="11143" y="9038"/>
                  <a:pt x="11147" y="9025"/>
                  <a:pt x="11147" y="9008"/>
                </a:cubicBezTo>
                <a:close/>
                <a:moveTo>
                  <a:pt x="19812" y="9477"/>
                </a:moveTo>
                <a:cubicBezTo>
                  <a:pt x="19812" y="9490"/>
                  <a:pt x="19816" y="9498"/>
                  <a:pt x="19816" y="9506"/>
                </a:cubicBezTo>
                <a:cubicBezTo>
                  <a:pt x="19808" y="9511"/>
                  <a:pt x="19800" y="9515"/>
                  <a:pt x="19795" y="9515"/>
                </a:cubicBezTo>
                <a:cubicBezTo>
                  <a:pt x="19800" y="9502"/>
                  <a:pt x="19804" y="9490"/>
                  <a:pt x="19812" y="9477"/>
                </a:cubicBezTo>
                <a:close/>
                <a:moveTo>
                  <a:pt x="9974" y="9339"/>
                </a:moveTo>
                <a:cubicBezTo>
                  <a:pt x="9982" y="9339"/>
                  <a:pt x="9991" y="9340"/>
                  <a:pt x="9999" y="9342"/>
                </a:cubicBezTo>
                <a:cubicBezTo>
                  <a:pt x="10012" y="9346"/>
                  <a:pt x="10020" y="9359"/>
                  <a:pt x="10033" y="9363"/>
                </a:cubicBezTo>
                <a:lnTo>
                  <a:pt x="10050" y="9363"/>
                </a:lnTo>
                <a:cubicBezTo>
                  <a:pt x="10067" y="9367"/>
                  <a:pt x="10088" y="9367"/>
                  <a:pt x="10105" y="9371"/>
                </a:cubicBezTo>
                <a:cubicBezTo>
                  <a:pt x="10151" y="9388"/>
                  <a:pt x="10159" y="9426"/>
                  <a:pt x="10159" y="9473"/>
                </a:cubicBezTo>
                <a:cubicBezTo>
                  <a:pt x="10159" y="9490"/>
                  <a:pt x="10164" y="9523"/>
                  <a:pt x="10138" y="9523"/>
                </a:cubicBezTo>
                <a:cubicBezTo>
                  <a:pt x="10137" y="9524"/>
                  <a:pt x="10135" y="9524"/>
                  <a:pt x="10134" y="9524"/>
                </a:cubicBezTo>
                <a:cubicBezTo>
                  <a:pt x="10120" y="9524"/>
                  <a:pt x="10099" y="9510"/>
                  <a:pt x="10092" y="9502"/>
                </a:cubicBezTo>
                <a:cubicBezTo>
                  <a:pt x="10083" y="9494"/>
                  <a:pt x="10075" y="9477"/>
                  <a:pt x="10067" y="9468"/>
                </a:cubicBezTo>
                <a:cubicBezTo>
                  <a:pt x="10050" y="9456"/>
                  <a:pt x="10041" y="9456"/>
                  <a:pt x="10029" y="9439"/>
                </a:cubicBezTo>
                <a:cubicBezTo>
                  <a:pt x="10008" y="9405"/>
                  <a:pt x="9986" y="9371"/>
                  <a:pt x="9957" y="9346"/>
                </a:cubicBezTo>
                <a:cubicBezTo>
                  <a:pt x="9957" y="9346"/>
                  <a:pt x="9953" y="9342"/>
                  <a:pt x="9953" y="9342"/>
                </a:cubicBezTo>
                <a:cubicBezTo>
                  <a:pt x="9959" y="9340"/>
                  <a:pt x="9966" y="9339"/>
                  <a:pt x="9974" y="9339"/>
                </a:cubicBezTo>
                <a:close/>
                <a:moveTo>
                  <a:pt x="19610" y="9464"/>
                </a:moveTo>
                <a:cubicBezTo>
                  <a:pt x="19639" y="9473"/>
                  <a:pt x="19673" y="9477"/>
                  <a:pt x="19698" y="9494"/>
                </a:cubicBezTo>
                <a:cubicBezTo>
                  <a:pt x="19702" y="9498"/>
                  <a:pt x="19702" y="9498"/>
                  <a:pt x="19707" y="9498"/>
                </a:cubicBezTo>
                <a:cubicBezTo>
                  <a:pt x="19707" y="9502"/>
                  <a:pt x="19711" y="9506"/>
                  <a:pt x="19715" y="9506"/>
                </a:cubicBezTo>
                <a:cubicBezTo>
                  <a:pt x="19715" y="9511"/>
                  <a:pt x="19719" y="9511"/>
                  <a:pt x="19719" y="9511"/>
                </a:cubicBezTo>
                <a:cubicBezTo>
                  <a:pt x="19719" y="9515"/>
                  <a:pt x="19724" y="9519"/>
                  <a:pt x="19728" y="9519"/>
                </a:cubicBezTo>
                <a:cubicBezTo>
                  <a:pt x="19728" y="9523"/>
                  <a:pt x="19732" y="9523"/>
                  <a:pt x="19732" y="9528"/>
                </a:cubicBezTo>
                <a:cubicBezTo>
                  <a:pt x="19732" y="9528"/>
                  <a:pt x="19732" y="9532"/>
                  <a:pt x="19736" y="9532"/>
                </a:cubicBezTo>
                <a:cubicBezTo>
                  <a:pt x="19736" y="9532"/>
                  <a:pt x="19736" y="9536"/>
                  <a:pt x="19736" y="9536"/>
                </a:cubicBezTo>
                <a:cubicBezTo>
                  <a:pt x="19719" y="9540"/>
                  <a:pt x="19702" y="9549"/>
                  <a:pt x="19690" y="9553"/>
                </a:cubicBezTo>
                <a:cubicBezTo>
                  <a:pt x="19656" y="9566"/>
                  <a:pt x="19627" y="9566"/>
                  <a:pt x="19593" y="9566"/>
                </a:cubicBezTo>
                <a:cubicBezTo>
                  <a:pt x="19601" y="9532"/>
                  <a:pt x="19605" y="9498"/>
                  <a:pt x="19610" y="9464"/>
                </a:cubicBezTo>
                <a:close/>
                <a:moveTo>
                  <a:pt x="16676" y="9506"/>
                </a:moveTo>
                <a:lnTo>
                  <a:pt x="16676" y="9506"/>
                </a:lnTo>
                <a:cubicBezTo>
                  <a:pt x="16693" y="9528"/>
                  <a:pt x="16710" y="9544"/>
                  <a:pt x="16727" y="9566"/>
                </a:cubicBezTo>
                <a:cubicBezTo>
                  <a:pt x="16740" y="9591"/>
                  <a:pt x="16752" y="9620"/>
                  <a:pt x="16761" y="9650"/>
                </a:cubicBezTo>
                <a:cubicBezTo>
                  <a:pt x="16761" y="9654"/>
                  <a:pt x="16761" y="9658"/>
                  <a:pt x="16756" y="9658"/>
                </a:cubicBezTo>
                <a:cubicBezTo>
                  <a:pt x="16735" y="9608"/>
                  <a:pt x="16706" y="9557"/>
                  <a:pt x="16676" y="9506"/>
                </a:cubicBezTo>
                <a:close/>
                <a:moveTo>
                  <a:pt x="16377" y="9532"/>
                </a:moveTo>
                <a:cubicBezTo>
                  <a:pt x="16398" y="9540"/>
                  <a:pt x="16419" y="9549"/>
                  <a:pt x="16444" y="9553"/>
                </a:cubicBezTo>
                <a:cubicBezTo>
                  <a:pt x="16499" y="9599"/>
                  <a:pt x="16558" y="9650"/>
                  <a:pt x="16613" y="9709"/>
                </a:cubicBezTo>
                <a:cubicBezTo>
                  <a:pt x="16566" y="9675"/>
                  <a:pt x="16524" y="9642"/>
                  <a:pt x="16474" y="9616"/>
                </a:cubicBezTo>
                <a:cubicBezTo>
                  <a:pt x="16444" y="9587"/>
                  <a:pt x="16410" y="9557"/>
                  <a:pt x="16377" y="9532"/>
                </a:cubicBezTo>
                <a:close/>
                <a:moveTo>
                  <a:pt x="16550" y="9481"/>
                </a:moveTo>
                <a:cubicBezTo>
                  <a:pt x="16588" y="9498"/>
                  <a:pt x="16626" y="9511"/>
                  <a:pt x="16668" y="9528"/>
                </a:cubicBezTo>
                <a:cubicBezTo>
                  <a:pt x="16697" y="9578"/>
                  <a:pt x="16723" y="9633"/>
                  <a:pt x="16748" y="9688"/>
                </a:cubicBezTo>
                <a:cubicBezTo>
                  <a:pt x="16744" y="9696"/>
                  <a:pt x="16744" y="9709"/>
                  <a:pt x="16740" y="9722"/>
                </a:cubicBezTo>
                <a:cubicBezTo>
                  <a:pt x="16685" y="9637"/>
                  <a:pt x="16621" y="9557"/>
                  <a:pt x="16550" y="9481"/>
                </a:cubicBezTo>
                <a:close/>
                <a:moveTo>
                  <a:pt x="16339" y="9414"/>
                </a:moveTo>
                <a:cubicBezTo>
                  <a:pt x="16393" y="9430"/>
                  <a:pt x="16453" y="9447"/>
                  <a:pt x="16507" y="9468"/>
                </a:cubicBezTo>
                <a:cubicBezTo>
                  <a:pt x="16592" y="9553"/>
                  <a:pt x="16668" y="9646"/>
                  <a:pt x="16735" y="9751"/>
                </a:cubicBezTo>
                <a:cubicBezTo>
                  <a:pt x="16731" y="9768"/>
                  <a:pt x="16727" y="9789"/>
                  <a:pt x="16727" y="9810"/>
                </a:cubicBezTo>
                <a:cubicBezTo>
                  <a:pt x="16634" y="9701"/>
                  <a:pt x="16541" y="9608"/>
                  <a:pt x="16444" y="9528"/>
                </a:cubicBezTo>
                <a:cubicBezTo>
                  <a:pt x="16410" y="9490"/>
                  <a:pt x="16377" y="9447"/>
                  <a:pt x="16339" y="9414"/>
                </a:cubicBezTo>
                <a:close/>
                <a:moveTo>
                  <a:pt x="12170" y="9878"/>
                </a:moveTo>
                <a:cubicBezTo>
                  <a:pt x="12180" y="9878"/>
                  <a:pt x="12189" y="9879"/>
                  <a:pt x="12198" y="9882"/>
                </a:cubicBezTo>
                <a:cubicBezTo>
                  <a:pt x="12198" y="9891"/>
                  <a:pt x="12177" y="9920"/>
                  <a:pt x="12181" y="9929"/>
                </a:cubicBezTo>
                <a:cubicBezTo>
                  <a:pt x="12190" y="9941"/>
                  <a:pt x="12211" y="9933"/>
                  <a:pt x="12223" y="9941"/>
                </a:cubicBezTo>
                <a:cubicBezTo>
                  <a:pt x="12232" y="9945"/>
                  <a:pt x="12236" y="9958"/>
                  <a:pt x="12244" y="9962"/>
                </a:cubicBezTo>
                <a:cubicBezTo>
                  <a:pt x="12251" y="9964"/>
                  <a:pt x="12256" y="9964"/>
                  <a:pt x="12261" y="9964"/>
                </a:cubicBezTo>
                <a:cubicBezTo>
                  <a:pt x="12267" y="9964"/>
                  <a:pt x="12272" y="9964"/>
                  <a:pt x="12278" y="9966"/>
                </a:cubicBezTo>
                <a:cubicBezTo>
                  <a:pt x="12305" y="9978"/>
                  <a:pt x="12318" y="10010"/>
                  <a:pt x="12345" y="10010"/>
                </a:cubicBezTo>
                <a:cubicBezTo>
                  <a:pt x="12348" y="10010"/>
                  <a:pt x="12351" y="10010"/>
                  <a:pt x="12354" y="10009"/>
                </a:cubicBezTo>
                <a:cubicBezTo>
                  <a:pt x="12371" y="10004"/>
                  <a:pt x="12380" y="9988"/>
                  <a:pt x="12396" y="9988"/>
                </a:cubicBezTo>
                <a:cubicBezTo>
                  <a:pt x="12409" y="9988"/>
                  <a:pt x="12430" y="10004"/>
                  <a:pt x="12447" y="10009"/>
                </a:cubicBezTo>
                <a:cubicBezTo>
                  <a:pt x="12452" y="10009"/>
                  <a:pt x="12458" y="10010"/>
                  <a:pt x="12463" y="10010"/>
                </a:cubicBezTo>
                <a:cubicBezTo>
                  <a:pt x="12495" y="10010"/>
                  <a:pt x="12524" y="10000"/>
                  <a:pt x="12557" y="9996"/>
                </a:cubicBezTo>
                <a:cubicBezTo>
                  <a:pt x="12586" y="9996"/>
                  <a:pt x="12616" y="10000"/>
                  <a:pt x="12641" y="10000"/>
                </a:cubicBezTo>
                <a:lnTo>
                  <a:pt x="12645" y="10000"/>
                </a:lnTo>
                <a:cubicBezTo>
                  <a:pt x="12637" y="10017"/>
                  <a:pt x="12650" y="10034"/>
                  <a:pt x="12641" y="10051"/>
                </a:cubicBezTo>
                <a:cubicBezTo>
                  <a:pt x="12624" y="10051"/>
                  <a:pt x="12603" y="10030"/>
                  <a:pt x="12586" y="10026"/>
                </a:cubicBezTo>
                <a:cubicBezTo>
                  <a:pt x="12573" y="10022"/>
                  <a:pt x="12556" y="10016"/>
                  <a:pt x="12542" y="10016"/>
                </a:cubicBezTo>
                <a:cubicBezTo>
                  <a:pt x="12538" y="10016"/>
                  <a:pt x="12535" y="10016"/>
                  <a:pt x="12532" y="10017"/>
                </a:cubicBezTo>
                <a:cubicBezTo>
                  <a:pt x="12510" y="10026"/>
                  <a:pt x="12481" y="10047"/>
                  <a:pt x="12481" y="10072"/>
                </a:cubicBezTo>
                <a:cubicBezTo>
                  <a:pt x="12477" y="10093"/>
                  <a:pt x="12494" y="10110"/>
                  <a:pt x="12494" y="10127"/>
                </a:cubicBezTo>
                <a:cubicBezTo>
                  <a:pt x="12483" y="10135"/>
                  <a:pt x="12471" y="10135"/>
                  <a:pt x="12460" y="10135"/>
                </a:cubicBezTo>
                <a:cubicBezTo>
                  <a:pt x="12448" y="10135"/>
                  <a:pt x="12437" y="10135"/>
                  <a:pt x="12426" y="10144"/>
                </a:cubicBezTo>
                <a:cubicBezTo>
                  <a:pt x="12418" y="10156"/>
                  <a:pt x="12409" y="10169"/>
                  <a:pt x="12401" y="10178"/>
                </a:cubicBezTo>
                <a:cubicBezTo>
                  <a:pt x="12392" y="10194"/>
                  <a:pt x="12380" y="10203"/>
                  <a:pt x="12367" y="10211"/>
                </a:cubicBezTo>
                <a:cubicBezTo>
                  <a:pt x="12333" y="10231"/>
                  <a:pt x="12308" y="10243"/>
                  <a:pt x="12276" y="10243"/>
                </a:cubicBezTo>
                <a:cubicBezTo>
                  <a:pt x="12267" y="10243"/>
                  <a:pt x="12258" y="10243"/>
                  <a:pt x="12249" y="10241"/>
                </a:cubicBezTo>
                <a:cubicBezTo>
                  <a:pt x="12215" y="10232"/>
                  <a:pt x="12088" y="10165"/>
                  <a:pt x="12093" y="10118"/>
                </a:cubicBezTo>
                <a:lnTo>
                  <a:pt x="12093" y="10118"/>
                </a:lnTo>
                <a:cubicBezTo>
                  <a:pt x="12108" y="10124"/>
                  <a:pt x="12120" y="10127"/>
                  <a:pt x="12130" y="10127"/>
                </a:cubicBezTo>
                <a:cubicBezTo>
                  <a:pt x="12158" y="10127"/>
                  <a:pt x="12170" y="10106"/>
                  <a:pt x="12173" y="10064"/>
                </a:cubicBezTo>
                <a:cubicBezTo>
                  <a:pt x="12173" y="10055"/>
                  <a:pt x="12173" y="10026"/>
                  <a:pt x="12173" y="10017"/>
                </a:cubicBezTo>
                <a:cubicBezTo>
                  <a:pt x="12169" y="9992"/>
                  <a:pt x="12152" y="9988"/>
                  <a:pt x="12126" y="9983"/>
                </a:cubicBezTo>
                <a:cubicBezTo>
                  <a:pt x="12105" y="9975"/>
                  <a:pt x="12067" y="9983"/>
                  <a:pt x="12063" y="9954"/>
                </a:cubicBezTo>
                <a:cubicBezTo>
                  <a:pt x="12059" y="9941"/>
                  <a:pt x="12076" y="9924"/>
                  <a:pt x="12084" y="9912"/>
                </a:cubicBezTo>
                <a:cubicBezTo>
                  <a:pt x="12107" y="9892"/>
                  <a:pt x="12139" y="9878"/>
                  <a:pt x="12170" y="9878"/>
                </a:cubicBezTo>
                <a:close/>
                <a:moveTo>
                  <a:pt x="10185" y="9599"/>
                </a:moveTo>
                <a:cubicBezTo>
                  <a:pt x="10206" y="9599"/>
                  <a:pt x="10252" y="9612"/>
                  <a:pt x="10261" y="9633"/>
                </a:cubicBezTo>
                <a:cubicBezTo>
                  <a:pt x="10273" y="9650"/>
                  <a:pt x="10269" y="9684"/>
                  <a:pt x="10265" y="9701"/>
                </a:cubicBezTo>
                <a:cubicBezTo>
                  <a:pt x="10257" y="9739"/>
                  <a:pt x="10244" y="9793"/>
                  <a:pt x="10214" y="9827"/>
                </a:cubicBezTo>
                <a:cubicBezTo>
                  <a:pt x="10197" y="9848"/>
                  <a:pt x="10181" y="9857"/>
                  <a:pt x="10168" y="9886"/>
                </a:cubicBezTo>
                <a:cubicBezTo>
                  <a:pt x="10159" y="9907"/>
                  <a:pt x="10151" y="9937"/>
                  <a:pt x="10130" y="9950"/>
                </a:cubicBezTo>
                <a:cubicBezTo>
                  <a:pt x="10125" y="9953"/>
                  <a:pt x="10121" y="9954"/>
                  <a:pt x="10117" y="9954"/>
                </a:cubicBezTo>
                <a:cubicBezTo>
                  <a:pt x="10112" y="9954"/>
                  <a:pt x="10108" y="9953"/>
                  <a:pt x="10102" y="9953"/>
                </a:cubicBezTo>
                <a:cubicBezTo>
                  <a:pt x="10099" y="9953"/>
                  <a:pt x="10096" y="9953"/>
                  <a:pt x="10092" y="9954"/>
                </a:cubicBezTo>
                <a:cubicBezTo>
                  <a:pt x="10067" y="9958"/>
                  <a:pt x="10062" y="9983"/>
                  <a:pt x="10058" y="10009"/>
                </a:cubicBezTo>
                <a:cubicBezTo>
                  <a:pt x="10050" y="10034"/>
                  <a:pt x="10054" y="10059"/>
                  <a:pt x="10029" y="10076"/>
                </a:cubicBezTo>
                <a:cubicBezTo>
                  <a:pt x="10020" y="10080"/>
                  <a:pt x="10012" y="10080"/>
                  <a:pt x="10003" y="10089"/>
                </a:cubicBezTo>
                <a:cubicBezTo>
                  <a:pt x="9995" y="10097"/>
                  <a:pt x="9982" y="10110"/>
                  <a:pt x="9974" y="10123"/>
                </a:cubicBezTo>
                <a:cubicBezTo>
                  <a:pt x="9957" y="10144"/>
                  <a:pt x="9940" y="10165"/>
                  <a:pt x="9919" y="10178"/>
                </a:cubicBezTo>
                <a:cubicBezTo>
                  <a:pt x="9906" y="10190"/>
                  <a:pt x="9894" y="10190"/>
                  <a:pt x="9898" y="10216"/>
                </a:cubicBezTo>
                <a:cubicBezTo>
                  <a:pt x="9902" y="10228"/>
                  <a:pt x="9919" y="10228"/>
                  <a:pt x="9936" y="10232"/>
                </a:cubicBezTo>
                <a:cubicBezTo>
                  <a:pt x="9965" y="10245"/>
                  <a:pt x="9982" y="10254"/>
                  <a:pt x="9986" y="10287"/>
                </a:cubicBezTo>
                <a:cubicBezTo>
                  <a:pt x="9991" y="10338"/>
                  <a:pt x="9957" y="10380"/>
                  <a:pt x="9940" y="10427"/>
                </a:cubicBezTo>
                <a:cubicBezTo>
                  <a:pt x="9932" y="10422"/>
                  <a:pt x="9923" y="10418"/>
                  <a:pt x="9915" y="10418"/>
                </a:cubicBezTo>
                <a:cubicBezTo>
                  <a:pt x="9885" y="10296"/>
                  <a:pt x="9868" y="10169"/>
                  <a:pt x="9864" y="10047"/>
                </a:cubicBezTo>
                <a:cubicBezTo>
                  <a:pt x="9868" y="10021"/>
                  <a:pt x="9872" y="10000"/>
                  <a:pt x="9872" y="9979"/>
                </a:cubicBezTo>
                <a:cubicBezTo>
                  <a:pt x="9885" y="9929"/>
                  <a:pt x="9894" y="9878"/>
                  <a:pt x="9906" y="9827"/>
                </a:cubicBezTo>
                <a:cubicBezTo>
                  <a:pt x="9906" y="9823"/>
                  <a:pt x="9910" y="9823"/>
                  <a:pt x="9910" y="9819"/>
                </a:cubicBezTo>
                <a:cubicBezTo>
                  <a:pt x="9919" y="9819"/>
                  <a:pt x="9923" y="9815"/>
                  <a:pt x="9932" y="9810"/>
                </a:cubicBezTo>
                <a:cubicBezTo>
                  <a:pt x="9961" y="9806"/>
                  <a:pt x="9982" y="9798"/>
                  <a:pt x="10003" y="9777"/>
                </a:cubicBezTo>
                <a:cubicBezTo>
                  <a:pt x="10016" y="9764"/>
                  <a:pt x="10024" y="9743"/>
                  <a:pt x="10033" y="9734"/>
                </a:cubicBezTo>
                <a:cubicBezTo>
                  <a:pt x="10037" y="9731"/>
                  <a:pt x="10043" y="9730"/>
                  <a:pt x="10050" y="9730"/>
                </a:cubicBezTo>
                <a:cubicBezTo>
                  <a:pt x="10067" y="9730"/>
                  <a:pt x="10088" y="9739"/>
                  <a:pt x="10100" y="9739"/>
                </a:cubicBezTo>
                <a:cubicBezTo>
                  <a:pt x="10111" y="9741"/>
                  <a:pt x="10123" y="9742"/>
                  <a:pt x="10134" y="9742"/>
                </a:cubicBezTo>
                <a:cubicBezTo>
                  <a:pt x="10146" y="9742"/>
                  <a:pt x="10157" y="9741"/>
                  <a:pt x="10168" y="9739"/>
                </a:cubicBezTo>
                <a:cubicBezTo>
                  <a:pt x="10172" y="9696"/>
                  <a:pt x="10159" y="9637"/>
                  <a:pt x="10185" y="9599"/>
                </a:cubicBezTo>
                <a:close/>
                <a:moveTo>
                  <a:pt x="11127" y="10514"/>
                </a:moveTo>
                <a:cubicBezTo>
                  <a:pt x="11134" y="10514"/>
                  <a:pt x="11143" y="10515"/>
                  <a:pt x="11151" y="10515"/>
                </a:cubicBezTo>
                <a:lnTo>
                  <a:pt x="11168" y="10515"/>
                </a:lnTo>
                <a:cubicBezTo>
                  <a:pt x="11198" y="10574"/>
                  <a:pt x="11232" y="10633"/>
                  <a:pt x="11270" y="10692"/>
                </a:cubicBezTo>
                <a:cubicBezTo>
                  <a:pt x="11270" y="10701"/>
                  <a:pt x="11270" y="10705"/>
                  <a:pt x="11265" y="10709"/>
                </a:cubicBezTo>
                <a:cubicBezTo>
                  <a:pt x="11244" y="10735"/>
                  <a:pt x="11194" y="10714"/>
                  <a:pt x="11215" y="10768"/>
                </a:cubicBezTo>
                <a:cubicBezTo>
                  <a:pt x="11219" y="10777"/>
                  <a:pt x="11223" y="10785"/>
                  <a:pt x="11232" y="10794"/>
                </a:cubicBezTo>
                <a:cubicBezTo>
                  <a:pt x="11236" y="10802"/>
                  <a:pt x="11236" y="10815"/>
                  <a:pt x="11236" y="10828"/>
                </a:cubicBezTo>
                <a:cubicBezTo>
                  <a:pt x="11236" y="10836"/>
                  <a:pt x="11236" y="10849"/>
                  <a:pt x="11236" y="10861"/>
                </a:cubicBezTo>
                <a:cubicBezTo>
                  <a:pt x="11232" y="10878"/>
                  <a:pt x="11227" y="10895"/>
                  <a:pt x="11210" y="10908"/>
                </a:cubicBezTo>
                <a:cubicBezTo>
                  <a:pt x="11191" y="10924"/>
                  <a:pt x="11174" y="10932"/>
                  <a:pt x="11155" y="10932"/>
                </a:cubicBezTo>
                <a:cubicBezTo>
                  <a:pt x="11145" y="10932"/>
                  <a:pt x="11134" y="10929"/>
                  <a:pt x="11122" y="10925"/>
                </a:cubicBezTo>
                <a:cubicBezTo>
                  <a:pt x="11101" y="10916"/>
                  <a:pt x="11075" y="10903"/>
                  <a:pt x="11054" y="10891"/>
                </a:cubicBezTo>
                <a:cubicBezTo>
                  <a:pt x="11050" y="10891"/>
                  <a:pt x="11042" y="10887"/>
                  <a:pt x="11029" y="10882"/>
                </a:cubicBezTo>
                <a:cubicBezTo>
                  <a:pt x="11016" y="10857"/>
                  <a:pt x="11012" y="10836"/>
                  <a:pt x="11029" y="10806"/>
                </a:cubicBezTo>
                <a:cubicBezTo>
                  <a:pt x="11042" y="10777"/>
                  <a:pt x="11084" y="10764"/>
                  <a:pt x="11092" y="10739"/>
                </a:cubicBezTo>
                <a:cubicBezTo>
                  <a:pt x="11101" y="10730"/>
                  <a:pt x="11092" y="10709"/>
                  <a:pt x="11092" y="10697"/>
                </a:cubicBezTo>
                <a:cubicBezTo>
                  <a:pt x="11092" y="10676"/>
                  <a:pt x="11096" y="10654"/>
                  <a:pt x="11092" y="10633"/>
                </a:cubicBezTo>
                <a:cubicBezTo>
                  <a:pt x="11092" y="10616"/>
                  <a:pt x="11084" y="10604"/>
                  <a:pt x="11084" y="10587"/>
                </a:cubicBezTo>
                <a:cubicBezTo>
                  <a:pt x="11080" y="10566"/>
                  <a:pt x="11084" y="10528"/>
                  <a:pt x="11105" y="10519"/>
                </a:cubicBezTo>
                <a:cubicBezTo>
                  <a:pt x="11111" y="10515"/>
                  <a:pt x="11119" y="10514"/>
                  <a:pt x="11127" y="10514"/>
                </a:cubicBezTo>
                <a:close/>
                <a:moveTo>
                  <a:pt x="10653" y="10667"/>
                </a:moveTo>
                <a:cubicBezTo>
                  <a:pt x="10691" y="10722"/>
                  <a:pt x="10729" y="10773"/>
                  <a:pt x="10767" y="10828"/>
                </a:cubicBezTo>
                <a:cubicBezTo>
                  <a:pt x="10771" y="10832"/>
                  <a:pt x="10771" y="10836"/>
                  <a:pt x="10771" y="10840"/>
                </a:cubicBezTo>
                <a:cubicBezTo>
                  <a:pt x="10776" y="10857"/>
                  <a:pt x="10763" y="10887"/>
                  <a:pt x="10771" y="10903"/>
                </a:cubicBezTo>
                <a:cubicBezTo>
                  <a:pt x="10776" y="10908"/>
                  <a:pt x="10788" y="10912"/>
                  <a:pt x="10793" y="10916"/>
                </a:cubicBezTo>
                <a:cubicBezTo>
                  <a:pt x="10809" y="10933"/>
                  <a:pt x="10822" y="10950"/>
                  <a:pt x="10843" y="10963"/>
                </a:cubicBezTo>
                <a:cubicBezTo>
                  <a:pt x="10873" y="10984"/>
                  <a:pt x="10864" y="11009"/>
                  <a:pt x="10911" y="11009"/>
                </a:cubicBezTo>
                <a:cubicBezTo>
                  <a:pt x="10932" y="11039"/>
                  <a:pt x="10953" y="11068"/>
                  <a:pt x="10978" y="11093"/>
                </a:cubicBezTo>
                <a:cubicBezTo>
                  <a:pt x="10978" y="11110"/>
                  <a:pt x="10983" y="11123"/>
                  <a:pt x="10991" y="11136"/>
                </a:cubicBezTo>
                <a:cubicBezTo>
                  <a:pt x="10974" y="11140"/>
                  <a:pt x="10961" y="11140"/>
                  <a:pt x="10945" y="11140"/>
                </a:cubicBezTo>
                <a:lnTo>
                  <a:pt x="10898" y="11140"/>
                </a:lnTo>
                <a:cubicBezTo>
                  <a:pt x="10877" y="11127"/>
                  <a:pt x="10869" y="11093"/>
                  <a:pt x="10852" y="11077"/>
                </a:cubicBezTo>
                <a:cubicBezTo>
                  <a:pt x="10831" y="11055"/>
                  <a:pt x="10797" y="11047"/>
                  <a:pt x="10771" y="11043"/>
                </a:cubicBezTo>
                <a:cubicBezTo>
                  <a:pt x="10712" y="11034"/>
                  <a:pt x="10666" y="11013"/>
                  <a:pt x="10611" y="10988"/>
                </a:cubicBezTo>
                <a:cubicBezTo>
                  <a:pt x="10608" y="10987"/>
                  <a:pt x="10605" y="10987"/>
                  <a:pt x="10603" y="10987"/>
                </a:cubicBezTo>
                <a:cubicBezTo>
                  <a:pt x="10601" y="10987"/>
                  <a:pt x="10599" y="10987"/>
                  <a:pt x="10597" y="10987"/>
                </a:cubicBezTo>
                <a:cubicBezTo>
                  <a:pt x="10593" y="10987"/>
                  <a:pt x="10590" y="10986"/>
                  <a:pt x="10586" y="10979"/>
                </a:cubicBezTo>
                <a:cubicBezTo>
                  <a:pt x="10590" y="10954"/>
                  <a:pt x="10590" y="10929"/>
                  <a:pt x="10590" y="10903"/>
                </a:cubicBezTo>
                <a:cubicBezTo>
                  <a:pt x="10590" y="10891"/>
                  <a:pt x="10590" y="10874"/>
                  <a:pt x="10590" y="10857"/>
                </a:cubicBezTo>
                <a:cubicBezTo>
                  <a:pt x="10590" y="10815"/>
                  <a:pt x="10573" y="10735"/>
                  <a:pt x="10598" y="10697"/>
                </a:cubicBezTo>
                <a:cubicBezTo>
                  <a:pt x="10611" y="10676"/>
                  <a:pt x="10632" y="10667"/>
                  <a:pt x="10653" y="10667"/>
                </a:cubicBezTo>
                <a:close/>
                <a:moveTo>
                  <a:pt x="15045" y="11009"/>
                </a:moveTo>
                <a:cubicBezTo>
                  <a:pt x="15059" y="11009"/>
                  <a:pt x="15071" y="11010"/>
                  <a:pt x="15085" y="11022"/>
                </a:cubicBezTo>
                <a:cubicBezTo>
                  <a:pt x="15106" y="11039"/>
                  <a:pt x="15110" y="11064"/>
                  <a:pt x="15127" y="11081"/>
                </a:cubicBezTo>
                <a:cubicBezTo>
                  <a:pt x="15148" y="11102"/>
                  <a:pt x="15174" y="11131"/>
                  <a:pt x="15203" y="11140"/>
                </a:cubicBezTo>
                <a:cubicBezTo>
                  <a:pt x="15209" y="11141"/>
                  <a:pt x="15214" y="11141"/>
                  <a:pt x="15220" y="11141"/>
                </a:cubicBezTo>
                <a:cubicBezTo>
                  <a:pt x="15235" y="11141"/>
                  <a:pt x="15251" y="11139"/>
                  <a:pt x="15265" y="11139"/>
                </a:cubicBezTo>
                <a:cubicBezTo>
                  <a:pt x="15270" y="11139"/>
                  <a:pt x="15275" y="11139"/>
                  <a:pt x="15279" y="11140"/>
                </a:cubicBezTo>
                <a:cubicBezTo>
                  <a:pt x="15309" y="11144"/>
                  <a:pt x="15309" y="11148"/>
                  <a:pt x="15313" y="11178"/>
                </a:cubicBezTo>
                <a:cubicBezTo>
                  <a:pt x="15313" y="11195"/>
                  <a:pt x="15317" y="11212"/>
                  <a:pt x="15326" y="11224"/>
                </a:cubicBezTo>
                <a:cubicBezTo>
                  <a:pt x="15292" y="11220"/>
                  <a:pt x="15262" y="11224"/>
                  <a:pt x="15229" y="11207"/>
                </a:cubicBezTo>
                <a:cubicBezTo>
                  <a:pt x="15207" y="11193"/>
                  <a:pt x="15191" y="11181"/>
                  <a:pt x="15168" y="11181"/>
                </a:cubicBezTo>
                <a:cubicBezTo>
                  <a:pt x="15164" y="11181"/>
                  <a:pt x="15161" y="11181"/>
                  <a:pt x="15157" y="11182"/>
                </a:cubicBezTo>
                <a:cubicBezTo>
                  <a:pt x="15131" y="11186"/>
                  <a:pt x="15106" y="11195"/>
                  <a:pt x="15085" y="11203"/>
                </a:cubicBezTo>
                <a:cubicBezTo>
                  <a:pt x="15060" y="11212"/>
                  <a:pt x="15039" y="11233"/>
                  <a:pt x="15009" y="11237"/>
                </a:cubicBezTo>
                <a:cubicBezTo>
                  <a:pt x="15006" y="11237"/>
                  <a:pt x="15003" y="11237"/>
                  <a:pt x="15000" y="11237"/>
                </a:cubicBezTo>
                <a:cubicBezTo>
                  <a:pt x="14969" y="11237"/>
                  <a:pt x="14956" y="11218"/>
                  <a:pt x="14933" y="11199"/>
                </a:cubicBezTo>
                <a:cubicBezTo>
                  <a:pt x="14912" y="11178"/>
                  <a:pt x="14878" y="11169"/>
                  <a:pt x="14853" y="11169"/>
                </a:cubicBezTo>
                <a:cubicBezTo>
                  <a:pt x="14840" y="11127"/>
                  <a:pt x="14853" y="11119"/>
                  <a:pt x="14878" y="11093"/>
                </a:cubicBezTo>
                <a:cubicBezTo>
                  <a:pt x="14899" y="11072"/>
                  <a:pt x="14895" y="11051"/>
                  <a:pt x="14908" y="11034"/>
                </a:cubicBezTo>
                <a:cubicBezTo>
                  <a:pt x="14913" y="11022"/>
                  <a:pt x="14922" y="11018"/>
                  <a:pt x="14933" y="11018"/>
                </a:cubicBezTo>
                <a:cubicBezTo>
                  <a:pt x="14941" y="11018"/>
                  <a:pt x="14950" y="11020"/>
                  <a:pt x="14958" y="11022"/>
                </a:cubicBezTo>
                <a:cubicBezTo>
                  <a:pt x="14980" y="11022"/>
                  <a:pt x="15001" y="11009"/>
                  <a:pt x="15022" y="11009"/>
                </a:cubicBezTo>
                <a:cubicBezTo>
                  <a:pt x="15030" y="11009"/>
                  <a:pt x="15038" y="11009"/>
                  <a:pt x="15045" y="11009"/>
                </a:cubicBezTo>
                <a:close/>
                <a:moveTo>
                  <a:pt x="10615" y="11532"/>
                </a:moveTo>
                <a:lnTo>
                  <a:pt x="10615" y="11532"/>
                </a:lnTo>
                <a:cubicBezTo>
                  <a:pt x="10700" y="11583"/>
                  <a:pt x="10793" y="11634"/>
                  <a:pt x="10881" y="11680"/>
                </a:cubicBezTo>
                <a:cubicBezTo>
                  <a:pt x="10843" y="11684"/>
                  <a:pt x="10801" y="11689"/>
                  <a:pt x="10763" y="11701"/>
                </a:cubicBezTo>
                <a:cubicBezTo>
                  <a:pt x="10763" y="11676"/>
                  <a:pt x="10763" y="11655"/>
                  <a:pt x="10755" y="11638"/>
                </a:cubicBezTo>
                <a:cubicBezTo>
                  <a:pt x="10746" y="11621"/>
                  <a:pt x="10725" y="11604"/>
                  <a:pt x="10708" y="11591"/>
                </a:cubicBezTo>
                <a:cubicBezTo>
                  <a:pt x="10683" y="11575"/>
                  <a:pt x="10645" y="11579"/>
                  <a:pt x="10624" y="11562"/>
                </a:cubicBezTo>
                <a:cubicBezTo>
                  <a:pt x="10620" y="11558"/>
                  <a:pt x="10615" y="11545"/>
                  <a:pt x="10615" y="11532"/>
                </a:cubicBezTo>
                <a:close/>
                <a:moveTo>
                  <a:pt x="12464" y="11285"/>
                </a:moveTo>
                <a:cubicBezTo>
                  <a:pt x="12487" y="11285"/>
                  <a:pt x="12511" y="11311"/>
                  <a:pt x="12532" y="11326"/>
                </a:cubicBezTo>
                <a:cubicBezTo>
                  <a:pt x="12544" y="11338"/>
                  <a:pt x="12561" y="11342"/>
                  <a:pt x="12569" y="11359"/>
                </a:cubicBezTo>
                <a:cubicBezTo>
                  <a:pt x="12582" y="11385"/>
                  <a:pt x="12578" y="11423"/>
                  <a:pt x="12578" y="11452"/>
                </a:cubicBezTo>
                <a:cubicBezTo>
                  <a:pt x="12578" y="11469"/>
                  <a:pt x="12574" y="11494"/>
                  <a:pt x="12578" y="11511"/>
                </a:cubicBezTo>
                <a:cubicBezTo>
                  <a:pt x="12582" y="11524"/>
                  <a:pt x="12586" y="11528"/>
                  <a:pt x="12599" y="11537"/>
                </a:cubicBezTo>
                <a:cubicBezTo>
                  <a:pt x="12637" y="11575"/>
                  <a:pt x="12658" y="11587"/>
                  <a:pt x="12629" y="11638"/>
                </a:cubicBezTo>
                <a:cubicBezTo>
                  <a:pt x="12599" y="11684"/>
                  <a:pt x="12569" y="11743"/>
                  <a:pt x="12519" y="11773"/>
                </a:cubicBezTo>
                <a:cubicBezTo>
                  <a:pt x="12494" y="11781"/>
                  <a:pt x="12472" y="11781"/>
                  <a:pt x="12451" y="11794"/>
                </a:cubicBezTo>
                <a:cubicBezTo>
                  <a:pt x="12430" y="11807"/>
                  <a:pt x="12401" y="11815"/>
                  <a:pt x="12405" y="11845"/>
                </a:cubicBezTo>
                <a:cubicBezTo>
                  <a:pt x="12409" y="11857"/>
                  <a:pt x="12418" y="11857"/>
                  <a:pt x="12426" y="11866"/>
                </a:cubicBezTo>
                <a:lnTo>
                  <a:pt x="12240" y="11908"/>
                </a:lnTo>
                <a:cubicBezTo>
                  <a:pt x="12236" y="11912"/>
                  <a:pt x="12236" y="11912"/>
                  <a:pt x="12232" y="11912"/>
                </a:cubicBezTo>
                <a:cubicBezTo>
                  <a:pt x="12228" y="11904"/>
                  <a:pt x="12228" y="11895"/>
                  <a:pt x="12223" y="11887"/>
                </a:cubicBezTo>
                <a:cubicBezTo>
                  <a:pt x="12219" y="11866"/>
                  <a:pt x="12228" y="11849"/>
                  <a:pt x="12223" y="11828"/>
                </a:cubicBezTo>
                <a:cubicBezTo>
                  <a:pt x="12219" y="11815"/>
                  <a:pt x="12211" y="11802"/>
                  <a:pt x="12207" y="11786"/>
                </a:cubicBezTo>
                <a:cubicBezTo>
                  <a:pt x="12194" y="11739"/>
                  <a:pt x="12194" y="11701"/>
                  <a:pt x="12194" y="11655"/>
                </a:cubicBezTo>
                <a:cubicBezTo>
                  <a:pt x="12194" y="11651"/>
                  <a:pt x="12190" y="11646"/>
                  <a:pt x="12194" y="11638"/>
                </a:cubicBezTo>
                <a:cubicBezTo>
                  <a:pt x="12198" y="11613"/>
                  <a:pt x="12207" y="11591"/>
                  <a:pt x="12215" y="11570"/>
                </a:cubicBezTo>
                <a:lnTo>
                  <a:pt x="12219" y="11570"/>
                </a:lnTo>
                <a:cubicBezTo>
                  <a:pt x="12223" y="11570"/>
                  <a:pt x="12223" y="11583"/>
                  <a:pt x="12236" y="11583"/>
                </a:cubicBezTo>
                <a:cubicBezTo>
                  <a:pt x="12244" y="11583"/>
                  <a:pt x="12253" y="11566"/>
                  <a:pt x="12257" y="11558"/>
                </a:cubicBezTo>
                <a:cubicBezTo>
                  <a:pt x="12266" y="11537"/>
                  <a:pt x="12278" y="11515"/>
                  <a:pt x="12278" y="11494"/>
                </a:cubicBezTo>
                <a:cubicBezTo>
                  <a:pt x="12285" y="11492"/>
                  <a:pt x="12293" y="11491"/>
                  <a:pt x="12300" y="11491"/>
                </a:cubicBezTo>
                <a:cubicBezTo>
                  <a:pt x="12316" y="11491"/>
                  <a:pt x="12332" y="11494"/>
                  <a:pt x="12346" y="11494"/>
                </a:cubicBezTo>
                <a:cubicBezTo>
                  <a:pt x="12375" y="11494"/>
                  <a:pt x="12375" y="11494"/>
                  <a:pt x="12384" y="11465"/>
                </a:cubicBezTo>
                <a:cubicBezTo>
                  <a:pt x="12396" y="11435"/>
                  <a:pt x="12401" y="11406"/>
                  <a:pt x="12409" y="11376"/>
                </a:cubicBezTo>
                <a:cubicBezTo>
                  <a:pt x="12413" y="11351"/>
                  <a:pt x="12418" y="11317"/>
                  <a:pt x="12434" y="11300"/>
                </a:cubicBezTo>
                <a:cubicBezTo>
                  <a:pt x="12444" y="11289"/>
                  <a:pt x="12454" y="11285"/>
                  <a:pt x="12464" y="11285"/>
                </a:cubicBezTo>
                <a:close/>
                <a:moveTo>
                  <a:pt x="11670" y="11436"/>
                </a:moveTo>
                <a:cubicBezTo>
                  <a:pt x="11683" y="11436"/>
                  <a:pt x="11694" y="11437"/>
                  <a:pt x="11704" y="11440"/>
                </a:cubicBezTo>
                <a:cubicBezTo>
                  <a:pt x="11725" y="11444"/>
                  <a:pt x="11734" y="11456"/>
                  <a:pt x="11751" y="11469"/>
                </a:cubicBezTo>
                <a:cubicBezTo>
                  <a:pt x="11768" y="11482"/>
                  <a:pt x="11784" y="11490"/>
                  <a:pt x="11806" y="11494"/>
                </a:cubicBezTo>
                <a:cubicBezTo>
                  <a:pt x="11810" y="11515"/>
                  <a:pt x="11801" y="11537"/>
                  <a:pt x="11806" y="11558"/>
                </a:cubicBezTo>
                <a:cubicBezTo>
                  <a:pt x="11814" y="11579"/>
                  <a:pt x="11818" y="11575"/>
                  <a:pt x="11827" y="11591"/>
                </a:cubicBezTo>
                <a:cubicBezTo>
                  <a:pt x="11852" y="11625"/>
                  <a:pt x="11882" y="11638"/>
                  <a:pt x="11919" y="11663"/>
                </a:cubicBezTo>
                <a:cubicBezTo>
                  <a:pt x="11970" y="11697"/>
                  <a:pt x="11970" y="11781"/>
                  <a:pt x="11932" y="11832"/>
                </a:cubicBezTo>
                <a:cubicBezTo>
                  <a:pt x="11915" y="11849"/>
                  <a:pt x="11898" y="11874"/>
                  <a:pt x="11877" y="11891"/>
                </a:cubicBezTo>
                <a:cubicBezTo>
                  <a:pt x="11869" y="11904"/>
                  <a:pt x="11848" y="11912"/>
                  <a:pt x="11839" y="11925"/>
                </a:cubicBezTo>
                <a:cubicBezTo>
                  <a:pt x="11839" y="11929"/>
                  <a:pt x="11835" y="11929"/>
                  <a:pt x="11835" y="11929"/>
                </a:cubicBezTo>
                <a:cubicBezTo>
                  <a:pt x="11696" y="11798"/>
                  <a:pt x="11569" y="11659"/>
                  <a:pt x="11443" y="11515"/>
                </a:cubicBezTo>
                <a:lnTo>
                  <a:pt x="11451" y="11515"/>
                </a:lnTo>
                <a:cubicBezTo>
                  <a:pt x="11489" y="11499"/>
                  <a:pt x="11485" y="11444"/>
                  <a:pt x="11535" y="11440"/>
                </a:cubicBezTo>
                <a:cubicBezTo>
                  <a:pt x="11542" y="11438"/>
                  <a:pt x="11549" y="11438"/>
                  <a:pt x="11557" y="11438"/>
                </a:cubicBezTo>
                <a:cubicBezTo>
                  <a:pt x="11571" y="11438"/>
                  <a:pt x="11585" y="11440"/>
                  <a:pt x="11599" y="11440"/>
                </a:cubicBezTo>
                <a:cubicBezTo>
                  <a:pt x="11618" y="11440"/>
                  <a:pt x="11646" y="11436"/>
                  <a:pt x="11670" y="11436"/>
                </a:cubicBezTo>
                <a:close/>
                <a:moveTo>
                  <a:pt x="11210" y="11385"/>
                </a:moveTo>
                <a:cubicBezTo>
                  <a:pt x="11371" y="11575"/>
                  <a:pt x="11531" y="11756"/>
                  <a:pt x="11696" y="11938"/>
                </a:cubicBezTo>
                <a:lnTo>
                  <a:pt x="11139" y="11638"/>
                </a:lnTo>
                <a:cubicBezTo>
                  <a:pt x="11177" y="11629"/>
                  <a:pt x="11240" y="11625"/>
                  <a:pt x="11244" y="11591"/>
                </a:cubicBezTo>
                <a:cubicBezTo>
                  <a:pt x="11248" y="11566"/>
                  <a:pt x="11236" y="11575"/>
                  <a:pt x="11223" y="11558"/>
                </a:cubicBezTo>
                <a:cubicBezTo>
                  <a:pt x="11206" y="11541"/>
                  <a:pt x="11198" y="11507"/>
                  <a:pt x="11194" y="11482"/>
                </a:cubicBezTo>
                <a:cubicBezTo>
                  <a:pt x="11189" y="11456"/>
                  <a:pt x="11189" y="11423"/>
                  <a:pt x="11202" y="11397"/>
                </a:cubicBezTo>
                <a:cubicBezTo>
                  <a:pt x="11206" y="11393"/>
                  <a:pt x="11206" y="11389"/>
                  <a:pt x="11210" y="11385"/>
                </a:cubicBezTo>
                <a:close/>
                <a:moveTo>
                  <a:pt x="11696" y="11862"/>
                </a:moveTo>
                <a:cubicBezTo>
                  <a:pt x="11734" y="11904"/>
                  <a:pt x="11776" y="11942"/>
                  <a:pt x="11818" y="11980"/>
                </a:cubicBezTo>
                <a:cubicBezTo>
                  <a:pt x="11814" y="11984"/>
                  <a:pt x="11814" y="11984"/>
                  <a:pt x="11810" y="11988"/>
                </a:cubicBezTo>
                <a:cubicBezTo>
                  <a:pt x="11772" y="11946"/>
                  <a:pt x="11734" y="11904"/>
                  <a:pt x="11696" y="11862"/>
                </a:cubicBezTo>
                <a:close/>
                <a:moveTo>
                  <a:pt x="12152" y="12119"/>
                </a:moveTo>
                <a:cubicBezTo>
                  <a:pt x="12152" y="12140"/>
                  <a:pt x="12156" y="12165"/>
                  <a:pt x="12160" y="12187"/>
                </a:cubicBezTo>
                <a:lnTo>
                  <a:pt x="12076" y="12140"/>
                </a:lnTo>
                <a:lnTo>
                  <a:pt x="12071" y="12140"/>
                </a:lnTo>
                <a:cubicBezTo>
                  <a:pt x="12071" y="12132"/>
                  <a:pt x="12071" y="12127"/>
                  <a:pt x="12071" y="12119"/>
                </a:cubicBezTo>
                <a:cubicBezTo>
                  <a:pt x="12084" y="12121"/>
                  <a:pt x="12098" y="12122"/>
                  <a:pt x="12112" y="12122"/>
                </a:cubicBezTo>
                <a:cubicBezTo>
                  <a:pt x="12125" y="12122"/>
                  <a:pt x="12139" y="12121"/>
                  <a:pt x="12152" y="12119"/>
                </a:cubicBezTo>
                <a:close/>
                <a:moveTo>
                  <a:pt x="12131" y="12246"/>
                </a:moveTo>
                <a:cubicBezTo>
                  <a:pt x="12152" y="12263"/>
                  <a:pt x="12169" y="12279"/>
                  <a:pt x="12190" y="12292"/>
                </a:cubicBezTo>
                <a:cubicBezTo>
                  <a:pt x="12190" y="12296"/>
                  <a:pt x="12194" y="12301"/>
                  <a:pt x="12194" y="12305"/>
                </a:cubicBezTo>
                <a:cubicBezTo>
                  <a:pt x="12173" y="12288"/>
                  <a:pt x="12147" y="12271"/>
                  <a:pt x="12131" y="12246"/>
                </a:cubicBezTo>
                <a:close/>
                <a:moveTo>
                  <a:pt x="12477" y="11908"/>
                </a:moveTo>
                <a:cubicBezTo>
                  <a:pt x="12485" y="11908"/>
                  <a:pt x="12494" y="11908"/>
                  <a:pt x="12498" y="11912"/>
                </a:cubicBezTo>
                <a:cubicBezTo>
                  <a:pt x="12515" y="11925"/>
                  <a:pt x="12519" y="11938"/>
                  <a:pt x="12523" y="11954"/>
                </a:cubicBezTo>
                <a:cubicBezTo>
                  <a:pt x="12532" y="11992"/>
                  <a:pt x="12519" y="12009"/>
                  <a:pt x="12515" y="12043"/>
                </a:cubicBezTo>
                <a:cubicBezTo>
                  <a:pt x="12510" y="12052"/>
                  <a:pt x="12510" y="12098"/>
                  <a:pt x="12515" y="12102"/>
                </a:cubicBezTo>
                <a:cubicBezTo>
                  <a:pt x="12518" y="12108"/>
                  <a:pt x="12525" y="12109"/>
                  <a:pt x="12532" y="12109"/>
                </a:cubicBezTo>
                <a:cubicBezTo>
                  <a:pt x="12542" y="12109"/>
                  <a:pt x="12554" y="12106"/>
                  <a:pt x="12561" y="12106"/>
                </a:cubicBezTo>
                <a:cubicBezTo>
                  <a:pt x="12586" y="12106"/>
                  <a:pt x="12620" y="12098"/>
                  <a:pt x="12645" y="12081"/>
                </a:cubicBezTo>
                <a:cubicBezTo>
                  <a:pt x="12662" y="12073"/>
                  <a:pt x="12671" y="12052"/>
                  <a:pt x="12688" y="12043"/>
                </a:cubicBezTo>
                <a:cubicBezTo>
                  <a:pt x="12694" y="12041"/>
                  <a:pt x="12702" y="12040"/>
                  <a:pt x="12711" y="12040"/>
                </a:cubicBezTo>
                <a:cubicBezTo>
                  <a:pt x="12719" y="12040"/>
                  <a:pt x="12728" y="12041"/>
                  <a:pt x="12734" y="12043"/>
                </a:cubicBezTo>
                <a:cubicBezTo>
                  <a:pt x="12776" y="12047"/>
                  <a:pt x="12793" y="12085"/>
                  <a:pt x="12806" y="12119"/>
                </a:cubicBezTo>
                <a:cubicBezTo>
                  <a:pt x="12814" y="12144"/>
                  <a:pt x="12814" y="12149"/>
                  <a:pt x="12844" y="12149"/>
                </a:cubicBezTo>
                <a:cubicBezTo>
                  <a:pt x="12852" y="12149"/>
                  <a:pt x="12864" y="12147"/>
                  <a:pt x="12875" y="12147"/>
                </a:cubicBezTo>
                <a:cubicBezTo>
                  <a:pt x="12881" y="12147"/>
                  <a:pt x="12886" y="12147"/>
                  <a:pt x="12890" y="12149"/>
                </a:cubicBezTo>
                <a:cubicBezTo>
                  <a:pt x="12924" y="12157"/>
                  <a:pt x="12954" y="12187"/>
                  <a:pt x="12966" y="12216"/>
                </a:cubicBezTo>
                <a:cubicBezTo>
                  <a:pt x="12970" y="12225"/>
                  <a:pt x="12979" y="12233"/>
                  <a:pt x="12983" y="12241"/>
                </a:cubicBezTo>
                <a:cubicBezTo>
                  <a:pt x="12924" y="12279"/>
                  <a:pt x="12869" y="12322"/>
                  <a:pt x="12823" y="12355"/>
                </a:cubicBezTo>
                <a:cubicBezTo>
                  <a:pt x="12751" y="12414"/>
                  <a:pt x="12688" y="12482"/>
                  <a:pt x="12620" y="12545"/>
                </a:cubicBezTo>
                <a:cubicBezTo>
                  <a:pt x="12544" y="12402"/>
                  <a:pt x="12392" y="12313"/>
                  <a:pt x="12240" y="12229"/>
                </a:cubicBezTo>
                <a:lnTo>
                  <a:pt x="12223" y="12220"/>
                </a:lnTo>
                <a:lnTo>
                  <a:pt x="12249" y="12208"/>
                </a:lnTo>
                <a:cubicBezTo>
                  <a:pt x="12228" y="12165"/>
                  <a:pt x="12211" y="12127"/>
                  <a:pt x="12194" y="12085"/>
                </a:cubicBezTo>
                <a:cubicBezTo>
                  <a:pt x="12194" y="12073"/>
                  <a:pt x="12194" y="12060"/>
                  <a:pt x="12190" y="12052"/>
                </a:cubicBezTo>
                <a:cubicBezTo>
                  <a:pt x="12190" y="12043"/>
                  <a:pt x="12190" y="12039"/>
                  <a:pt x="12190" y="12030"/>
                </a:cubicBezTo>
                <a:cubicBezTo>
                  <a:pt x="12194" y="12009"/>
                  <a:pt x="12207" y="11984"/>
                  <a:pt x="12219" y="11967"/>
                </a:cubicBezTo>
                <a:cubicBezTo>
                  <a:pt x="12232" y="11963"/>
                  <a:pt x="12240" y="11959"/>
                  <a:pt x="12253" y="11959"/>
                </a:cubicBezTo>
                <a:lnTo>
                  <a:pt x="12477" y="11908"/>
                </a:lnTo>
                <a:close/>
                <a:moveTo>
                  <a:pt x="9214" y="13858"/>
                </a:moveTo>
                <a:lnTo>
                  <a:pt x="9252" y="13900"/>
                </a:lnTo>
                <a:cubicBezTo>
                  <a:pt x="9260" y="13921"/>
                  <a:pt x="9269" y="13947"/>
                  <a:pt x="9277" y="13968"/>
                </a:cubicBezTo>
                <a:cubicBezTo>
                  <a:pt x="9277" y="13968"/>
                  <a:pt x="9277" y="13972"/>
                  <a:pt x="9277" y="13976"/>
                </a:cubicBezTo>
                <a:cubicBezTo>
                  <a:pt x="9256" y="13934"/>
                  <a:pt x="9235" y="13896"/>
                  <a:pt x="9214" y="13858"/>
                </a:cubicBezTo>
                <a:close/>
                <a:moveTo>
                  <a:pt x="8982" y="13879"/>
                </a:moveTo>
                <a:lnTo>
                  <a:pt x="8982" y="13879"/>
                </a:lnTo>
                <a:cubicBezTo>
                  <a:pt x="9003" y="13883"/>
                  <a:pt x="9020" y="13888"/>
                  <a:pt x="9037" y="13896"/>
                </a:cubicBezTo>
                <a:cubicBezTo>
                  <a:pt x="9079" y="13930"/>
                  <a:pt x="9121" y="13968"/>
                  <a:pt x="9163" y="14014"/>
                </a:cubicBezTo>
                <a:cubicBezTo>
                  <a:pt x="9130" y="13985"/>
                  <a:pt x="9096" y="13963"/>
                  <a:pt x="9062" y="13942"/>
                </a:cubicBezTo>
                <a:cubicBezTo>
                  <a:pt x="9037" y="13917"/>
                  <a:pt x="9011" y="13896"/>
                  <a:pt x="8982" y="13879"/>
                </a:cubicBezTo>
                <a:close/>
                <a:moveTo>
                  <a:pt x="9117" y="13841"/>
                </a:moveTo>
                <a:lnTo>
                  <a:pt x="9117" y="13841"/>
                </a:lnTo>
                <a:cubicBezTo>
                  <a:pt x="9146" y="13850"/>
                  <a:pt x="9176" y="13862"/>
                  <a:pt x="9206" y="13875"/>
                </a:cubicBezTo>
                <a:cubicBezTo>
                  <a:pt x="9231" y="13913"/>
                  <a:pt x="9252" y="13955"/>
                  <a:pt x="9269" y="13993"/>
                </a:cubicBezTo>
                <a:cubicBezTo>
                  <a:pt x="9265" y="14006"/>
                  <a:pt x="9265" y="14014"/>
                  <a:pt x="9260" y="14023"/>
                </a:cubicBezTo>
                <a:cubicBezTo>
                  <a:pt x="9218" y="13955"/>
                  <a:pt x="9172" y="13896"/>
                  <a:pt x="9117" y="13841"/>
                </a:cubicBezTo>
                <a:close/>
                <a:moveTo>
                  <a:pt x="8957" y="13786"/>
                </a:moveTo>
                <a:lnTo>
                  <a:pt x="8957" y="13786"/>
                </a:lnTo>
                <a:cubicBezTo>
                  <a:pt x="8999" y="13799"/>
                  <a:pt x="9041" y="13816"/>
                  <a:pt x="9083" y="13828"/>
                </a:cubicBezTo>
                <a:cubicBezTo>
                  <a:pt x="9151" y="13892"/>
                  <a:pt x="9210" y="13963"/>
                  <a:pt x="9256" y="14044"/>
                </a:cubicBezTo>
                <a:cubicBezTo>
                  <a:pt x="9256" y="14056"/>
                  <a:pt x="9252" y="14073"/>
                  <a:pt x="9252" y="14090"/>
                </a:cubicBezTo>
                <a:cubicBezTo>
                  <a:pt x="9184" y="14006"/>
                  <a:pt x="9109" y="13934"/>
                  <a:pt x="9037" y="13875"/>
                </a:cubicBezTo>
                <a:cubicBezTo>
                  <a:pt x="9011" y="13841"/>
                  <a:pt x="8986" y="13812"/>
                  <a:pt x="8957" y="13786"/>
                </a:cubicBezTo>
                <a:close/>
                <a:moveTo>
                  <a:pt x="10092" y="13851"/>
                </a:moveTo>
                <a:cubicBezTo>
                  <a:pt x="10120" y="13851"/>
                  <a:pt x="10148" y="13852"/>
                  <a:pt x="10176" y="13854"/>
                </a:cubicBezTo>
                <a:cubicBezTo>
                  <a:pt x="10100" y="13909"/>
                  <a:pt x="10020" y="13968"/>
                  <a:pt x="9940" y="14018"/>
                </a:cubicBezTo>
                <a:cubicBezTo>
                  <a:pt x="9742" y="14153"/>
                  <a:pt x="9594" y="14288"/>
                  <a:pt x="9412" y="14449"/>
                </a:cubicBezTo>
                <a:cubicBezTo>
                  <a:pt x="9412" y="14445"/>
                  <a:pt x="9412" y="14440"/>
                  <a:pt x="9412" y="14436"/>
                </a:cubicBezTo>
                <a:cubicBezTo>
                  <a:pt x="9421" y="14348"/>
                  <a:pt x="9442" y="14263"/>
                  <a:pt x="9446" y="14175"/>
                </a:cubicBezTo>
                <a:cubicBezTo>
                  <a:pt x="9446" y="14141"/>
                  <a:pt x="9446" y="14107"/>
                  <a:pt x="9442" y="14073"/>
                </a:cubicBezTo>
                <a:cubicBezTo>
                  <a:pt x="9467" y="14044"/>
                  <a:pt x="9497" y="14014"/>
                  <a:pt x="9522" y="13989"/>
                </a:cubicBezTo>
                <a:cubicBezTo>
                  <a:pt x="9703" y="13900"/>
                  <a:pt x="9899" y="13851"/>
                  <a:pt x="10092" y="13851"/>
                </a:cubicBezTo>
                <a:close/>
                <a:moveTo>
                  <a:pt x="26903" y="0"/>
                </a:moveTo>
                <a:cubicBezTo>
                  <a:pt x="26857" y="0"/>
                  <a:pt x="26814" y="9"/>
                  <a:pt x="26776" y="39"/>
                </a:cubicBezTo>
                <a:cubicBezTo>
                  <a:pt x="26747" y="61"/>
                  <a:pt x="26722" y="90"/>
                  <a:pt x="26688" y="103"/>
                </a:cubicBezTo>
                <a:cubicBezTo>
                  <a:pt x="26675" y="107"/>
                  <a:pt x="26662" y="107"/>
                  <a:pt x="26650" y="115"/>
                </a:cubicBezTo>
                <a:cubicBezTo>
                  <a:pt x="26629" y="124"/>
                  <a:pt x="26620" y="149"/>
                  <a:pt x="26599" y="162"/>
                </a:cubicBezTo>
                <a:cubicBezTo>
                  <a:pt x="26578" y="174"/>
                  <a:pt x="26557" y="170"/>
                  <a:pt x="26532" y="179"/>
                </a:cubicBezTo>
                <a:cubicBezTo>
                  <a:pt x="26510" y="183"/>
                  <a:pt x="26502" y="196"/>
                  <a:pt x="26481" y="196"/>
                </a:cubicBezTo>
                <a:cubicBezTo>
                  <a:pt x="26472" y="196"/>
                  <a:pt x="26447" y="192"/>
                  <a:pt x="26429" y="192"/>
                </a:cubicBezTo>
                <a:cubicBezTo>
                  <a:pt x="26419" y="192"/>
                  <a:pt x="26412" y="193"/>
                  <a:pt x="26409" y="196"/>
                </a:cubicBezTo>
                <a:cubicBezTo>
                  <a:pt x="26397" y="212"/>
                  <a:pt x="26413" y="255"/>
                  <a:pt x="26422" y="267"/>
                </a:cubicBezTo>
                <a:cubicBezTo>
                  <a:pt x="26447" y="305"/>
                  <a:pt x="26510" y="301"/>
                  <a:pt x="26460" y="356"/>
                </a:cubicBezTo>
                <a:cubicBezTo>
                  <a:pt x="26432" y="396"/>
                  <a:pt x="26401" y="424"/>
                  <a:pt x="26355" y="424"/>
                </a:cubicBezTo>
                <a:cubicBezTo>
                  <a:pt x="26352" y="424"/>
                  <a:pt x="26349" y="424"/>
                  <a:pt x="26346" y="424"/>
                </a:cubicBezTo>
                <a:cubicBezTo>
                  <a:pt x="26321" y="424"/>
                  <a:pt x="26312" y="411"/>
                  <a:pt x="26287" y="402"/>
                </a:cubicBezTo>
                <a:cubicBezTo>
                  <a:pt x="26278" y="399"/>
                  <a:pt x="26267" y="398"/>
                  <a:pt x="26255" y="398"/>
                </a:cubicBezTo>
                <a:cubicBezTo>
                  <a:pt x="26239" y="398"/>
                  <a:pt x="26223" y="400"/>
                  <a:pt x="26211" y="402"/>
                </a:cubicBezTo>
                <a:cubicBezTo>
                  <a:pt x="26194" y="407"/>
                  <a:pt x="26177" y="419"/>
                  <a:pt x="26160" y="424"/>
                </a:cubicBezTo>
                <a:cubicBezTo>
                  <a:pt x="26143" y="428"/>
                  <a:pt x="26126" y="436"/>
                  <a:pt x="26105" y="436"/>
                </a:cubicBezTo>
                <a:cubicBezTo>
                  <a:pt x="26094" y="436"/>
                  <a:pt x="26075" y="438"/>
                  <a:pt x="26058" y="438"/>
                </a:cubicBezTo>
                <a:cubicBezTo>
                  <a:pt x="26049" y="438"/>
                  <a:pt x="26041" y="438"/>
                  <a:pt x="26034" y="436"/>
                </a:cubicBezTo>
                <a:cubicBezTo>
                  <a:pt x="26000" y="424"/>
                  <a:pt x="25974" y="390"/>
                  <a:pt x="25941" y="377"/>
                </a:cubicBezTo>
                <a:cubicBezTo>
                  <a:pt x="25933" y="375"/>
                  <a:pt x="25927" y="375"/>
                  <a:pt x="25922" y="375"/>
                </a:cubicBezTo>
                <a:cubicBezTo>
                  <a:pt x="25903" y="375"/>
                  <a:pt x="25903" y="387"/>
                  <a:pt x="25903" y="411"/>
                </a:cubicBezTo>
                <a:cubicBezTo>
                  <a:pt x="25903" y="432"/>
                  <a:pt x="25903" y="449"/>
                  <a:pt x="25915" y="466"/>
                </a:cubicBezTo>
                <a:cubicBezTo>
                  <a:pt x="25949" y="521"/>
                  <a:pt x="26017" y="542"/>
                  <a:pt x="26076" y="554"/>
                </a:cubicBezTo>
                <a:cubicBezTo>
                  <a:pt x="26105" y="559"/>
                  <a:pt x="26126" y="559"/>
                  <a:pt x="26147" y="584"/>
                </a:cubicBezTo>
                <a:cubicBezTo>
                  <a:pt x="26160" y="597"/>
                  <a:pt x="26169" y="609"/>
                  <a:pt x="26177" y="622"/>
                </a:cubicBezTo>
                <a:cubicBezTo>
                  <a:pt x="26202" y="656"/>
                  <a:pt x="26223" y="681"/>
                  <a:pt x="26261" y="689"/>
                </a:cubicBezTo>
                <a:cubicBezTo>
                  <a:pt x="26270" y="689"/>
                  <a:pt x="26278" y="688"/>
                  <a:pt x="26287" y="688"/>
                </a:cubicBezTo>
                <a:cubicBezTo>
                  <a:pt x="26291" y="688"/>
                  <a:pt x="26295" y="688"/>
                  <a:pt x="26299" y="689"/>
                </a:cubicBezTo>
                <a:cubicBezTo>
                  <a:pt x="26329" y="698"/>
                  <a:pt x="26363" y="711"/>
                  <a:pt x="26388" y="723"/>
                </a:cubicBezTo>
                <a:cubicBezTo>
                  <a:pt x="26447" y="744"/>
                  <a:pt x="26489" y="782"/>
                  <a:pt x="26536" y="816"/>
                </a:cubicBezTo>
                <a:cubicBezTo>
                  <a:pt x="26561" y="833"/>
                  <a:pt x="26595" y="846"/>
                  <a:pt x="26612" y="871"/>
                </a:cubicBezTo>
                <a:cubicBezTo>
                  <a:pt x="26620" y="884"/>
                  <a:pt x="26629" y="900"/>
                  <a:pt x="26637" y="913"/>
                </a:cubicBezTo>
                <a:cubicBezTo>
                  <a:pt x="26671" y="968"/>
                  <a:pt x="26726" y="985"/>
                  <a:pt x="26764" y="1036"/>
                </a:cubicBezTo>
                <a:cubicBezTo>
                  <a:pt x="26793" y="1074"/>
                  <a:pt x="26835" y="1116"/>
                  <a:pt x="26852" y="1158"/>
                </a:cubicBezTo>
                <a:cubicBezTo>
                  <a:pt x="26865" y="1187"/>
                  <a:pt x="26861" y="1204"/>
                  <a:pt x="26865" y="1234"/>
                </a:cubicBezTo>
                <a:cubicBezTo>
                  <a:pt x="26843" y="1209"/>
                  <a:pt x="26816" y="1202"/>
                  <a:pt x="26788" y="1202"/>
                </a:cubicBezTo>
                <a:cubicBezTo>
                  <a:pt x="26769" y="1202"/>
                  <a:pt x="26749" y="1205"/>
                  <a:pt x="26730" y="1209"/>
                </a:cubicBezTo>
                <a:cubicBezTo>
                  <a:pt x="26715" y="1211"/>
                  <a:pt x="26701" y="1216"/>
                  <a:pt x="26686" y="1216"/>
                </a:cubicBezTo>
                <a:cubicBezTo>
                  <a:pt x="26680" y="1216"/>
                  <a:pt x="26673" y="1215"/>
                  <a:pt x="26667" y="1213"/>
                </a:cubicBezTo>
                <a:cubicBezTo>
                  <a:pt x="26641" y="1204"/>
                  <a:pt x="26629" y="1175"/>
                  <a:pt x="26603" y="1162"/>
                </a:cubicBezTo>
                <a:cubicBezTo>
                  <a:pt x="26586" y="1154"/>
                  <a:pt x="26557" y="1154"/>
                  <a:pt x="26536" y="1145"/>
                </a:cubicBezTo>
                <a:cubicBezTo>
                  <a:pt x="26506" y="1137"/>
                  <a:pt x="26481" y="1128"/>
                  <a:pt x="26456" y="1111"/>
                </a:cubicBezTo>
                <a:cubicBezTo>
                  <a:pt x="26409" y="1086"/>
                  <a:pt x="26354" y="1057"/>
                  <a:pt x="26304" y="1036"/>
                </a:cubicBezTo>
                <a:cubicBezTo>
                  <a:pt x="26275" y="1022"/>
                  <a:pt x="26245" y="1018"/>
                  <a:pt x="26213" y="1018"/>
                </a:cubicBezTo>
                <a:cubicBezTo>
                  <a:pt x="26168" y="1018"/>
                  <a:pt x="26121" y="1026"/>
                  <a:pt x="26076" y="1026"/>
                </a:cubicBezTo>
                <a:cubicBezTo>
                  <a:pt x="26054" y="1026"/>
                  <a:pt x="26033" y="1024"/>
                  <a:pt x="26012" y="1019"/>
                </a:cubicBezTo>
                <a:cubicBezTo>
                  <a:pt x="25979" y="1010"/>
                  <a:pt x="25953" y="1010"/>
                  <a:pt x="25915" y="1010"/>
                </a:cubicBezTo>
                <a:cubicBezTo>
                  <a:pt x="25901" y="1010"/>
                  <a:pt x="25889" y="1008"/>
                  <a:pt x="25880" y="1008"/>
                </a:cubicBezTo>
                <a:cubicBezTo>
                  <a:pt x="25865" y="1008"/>
                  <a:pt x="25856" y="1013"/>
                  <a:pt x="25856" y="1040"/>
                </a:cubicBezTo>
                <a:cubicBezTo>
                  <a:pt x="25852" y="1078"/>
                  <a:pt x="25860" y="1124"/>
                  <a:pt x="25890" y="1149"/>
                </a:cubicBezTo>
                <a:cubicBezTo>
                  <a:pt x="25932" y="1187"/>
                  <a:pt x="26004" y="1187"/>
                  <a:pt x="26046" y="1221"/>
                </a:cubicBezTo>
                <a:cubicBezTo>
                  <a:pt x="26055" y="1230"/>
                  <a:pt x="26072" y="1247"/>
                  <a:pt x="26059" y="1259"/>
                </a:cubicBezTo>
                <a:cubicBezTo>
                  <a:pt x="26055" y="1263"/>
                  <a:pt x="26045" y="1264"/>
                  <a:pt x="26036" y="1264"/>
                </a:cubicBezTo>
                <a:cubicBezTo>
                  <a:pt x="26026" y="1264"/>
                  <a:pt x="26017" y="1263"/>
                  <a:pt x="26012" y="1263"/>
                </a:cubicBezTo>
                <a:cubicBezTo>
                  <a:pt x="26001" y="1263"/>
                  <a:pt x="25979" y="1260"/>
                  <a:pt x="25960" y="1260"/>
                </a:cubicBezTo>
                <a:cubicBezTo>
                  <a:pt x="25951" y="1260"/>
                  <a:pt x="25942" y="1261"/>
                  <a:pt x="25936" y="1263"/>
                </a:cubicBezTo>
                <a:cubicBezTo>
                  <a:pt x="25924" y="1272"/>
                  <a:pt x="25907" y="1310"/>
                  <a:pt x="25907" y="1323"/>
                </a:cubicBezTo>
                <a:cubicBezTo>
                  <a:pt x="25898" y="1356"/>
                  <a:pt x="25911" y="1377"/>
                  <a:pt x="25941" y="1382"/>
                </a:cubicBezTo>
                <a:cubicBezTo>
                  <a:pt x="25962" y="1386"/>
                  <a:pt x="25974" y="1386"/>
                  <a:pt x="25996" y="1394"/>
                </a:cubicBezTo>
                <a:cubicBezTo>
                  <a:pt x="26004" y="1398"/>
                  <a:pt x="26012" y="1407"/>
                  <a:pt x="26025" y="1411"/>
                </a:cubicBezTo>
                <a:cubicBezTo>
                  <a:pt x="26034" y="1420"/>
                  <a:pt x="26050" y="1420"/>
                  <a:pt x="26059" y="1428"/>
                </a:cubicBezTo>
                <a:cubicBezTo>
                  <a:pt x="26067" y="1436"/>
                  <a:pt x="26072" y="1449"/>
                  <a:pt x="26080" y="1458"/>
                </a:cubicBezTo>
                <a:cubicBezTo>
                  <a:pt x="26093" y="1470"/>
                  <a:pt x="26114" y="1470"/>
                  <a:pt x="26118" y="1491"/>
                </a:cubicBezTo>
                <a:cubicBezTo>
                  <a:pt x="26122" y="1500"/>
                  <a:pt x="26122" y="1517"/>
                  <a:pt x="26126" y="1525"/>
                </a:cubicBezTo>
                <a:cubicBezTo>
                  <a:pt x="26126" y="1538"/>
                  <a:pt x="26131" y="1542"/>
                  <a:pt x="26131" y="1555"/>
                </a:cubicBezTo>
                <a:cubicBezTo>
                  <a:pt x="26134" y="1589"/>
                  <a:pt x="26140" y="1598"/>
                  <a:pt x="26165" y="1598"/>
                </a:cubicBezTo>
                <a:cubicBezTo>
                  <a:pt x="26171" y="1598"/>
                  <a:pt x="26178" y="1598"/>
                  <a:pt x="26185" y="1597"/>
                </a:cubicBezTo>
                <a:cubicBezTo>
                  <a:pt x="26253" y="1597"/>
                  <a:pt x="26316" y="1597"/>
                  <a:pt x="26380" y="1614"/>
                </a:cubicBezTo>
                <a:cubicBezTo>
                  <a:pt x="26388" y="1635"/>
                  <a:pt x="26371" y="1677"/>
                  <a:pt x="26384" y="1698"/>
                </a:cubicBezTo>
                <a:cubicBezTo>
                  <a:pt x="26392" y="1715"/>
                  <a:pt x="26434" y="1719"/>
                  <a:pt x="26451" y="1723"/>
                </a:cubicBezTo>
                <a:cubicBezTo>
                  <a:pt x="26481" y="1732"/>
                  <a:pt x="26515" y="1736"/>
                  <a:pt x="26544" y="1749"/>
                </a:cubicBezTo>
                <a:cubicBezTo>
                  <a:pt x="26574" y="1761"/>
                  <a:pt x="26591" y="1795"/>
                  <a:pt x="26565" y="1825"/>
                </a:cubicBezTo>
                <a:cubicBezTo>
                  <a:pt x="26548" y="1850"/>
                  <a:pt x="26506" y="1875"/>
                  <a:pt x="26481" y="1875"/>
                </a:cubicBezTo>
                <a:cubicBezTo>
                  <a:pt x="26477" y="1871"/>
                  <a:pt x="26477" y="1867"/>
                  <a:pt x="26477" y="1863"/>
                </a:cubicBezTo>
                <a:cubicBezTo>
                  <a:pt x="26471" y="1860"/>
                  <a:pt x="26465" y="1859"/>
                  <a:pt x="26458" y="1859"/>
                </a:cubicBezTo>
                <a:cubicBezTo>
                  <a:pt x="26444" y="1859"/>
                  <a:pt x="26429" y="1863"/>
                  <a:pt x="26418" y="1863"/>
                </a:cubicBezTo>
                <a:cubicBezTo>
                  <a:pt x="26375" y="1863"/>
                  <a:pt x="26346" y="1837"/>
                  <a:pt x="26308" y="1829"/>
                </a:cubicBezTo>
                <a:cubicBezTo>
                  <a:pt x="26291" y="1825"/>
                  <a:pt x="26271" y="1824"/>
                  <a:pt x="26250" y="1824"/>
                </a:cubicBezTo>
                <a:cubicBezTo>
                  <a:pt x="26230" y="1824"/>
                  <a:pt x="26209" y="1825"/>
                  <a:pt x="26190" y="1825"/>
                </a:cubicBezTo>
                <a:cubicBezTo>
                  <a:pt x="26155" y="1828"/>
                  <a:pt x="26123" y="1849"/>
                  <a:pt x="26087" y="1849"/>
                </a:cubicBezTo>
                <a:cubicBezTo>
                  <a:pt x="26079" y="1849"/>
                  <a:pt x="26071" y="1848"/>
                  <a:pt x="26063" y="1846"/>
                </a:cubicBezTo>
                <a:cubicBezTo>
                  <a:pt x="26021" y="1837"/>
                  <a:pt x="25983" y="1808"/>
                  <a:pt x="25945" y="1791"/>
                </a:cubicBezTo>
                <a:cubicBezTo>
                  <a:pt x="25924" y="1783"/>
                  <a:pt x="25898" y="1778"/>
                  <a:pt x="25877" y="1770"/>
                </a:cubicBezTo>
                <a:cubicBezTo>
                  <a:pt x="25865" y="1766"/>
                  <a:pt x="25852" y="1757"/>
                  <a:pt x="25839" y="1749"/>
                </a:cubicBezTo>
                <a:cubicBezTo>
                  <a:pt x="25822" y="1736"/>
                  <a:pt x="25814" y="1715"/>
                  <a:pt x="25797" y="1698"/>
                </a:cubicBezTo>
                <a:cubicBezTo>
                  <a:pt x="25734" y="1648"/>
                  <a:pt x="25658" y="1669"/>
                  <a:pt x="25586" y="1656"/>
                </a:cubicBezTo>
                <a:cubicBezTo>
                  <a:pt x="25544" y="1652"/>
                  <a:pt x="25514" y="1648"/>
                  <a:pt x="25472" y="1648"/>
                </a:cubicBezTo>
                <a:cubicBezTo>
                  <a:pt x="25458" y="1648"/>
                  <a:pt x="25431" y="1644"/>
                  <a:pt x="25406" y="1644"/>
                </a:cubicBezTo>
                <a:cubicBezTo>
                  <a:pt x="25385" y="1644"/>
                  <a:pt x="25366" y="1646"/>
                  <a:pt x="25358" y="1656"/>
                </a:cubicBezTo>
                <a:cubicBezTo>
                  <a:pt x="25362" y="1673"/>
                  <a:pt x="25384" y="1673"/>
                  <a:pt x="25392" y="1690"/>
                </a:cubicBezTo>
                <a:cubicBezTo>
                  <a:pt x="25405" y="1702"/>
                  <a:pt x="25409" y="1736"/>
                  <a:pt x="25392" y="1749"/>
                </a:cubicBezTo>
                <a:cubicBezTo>
                  <a:pt x="25379" y="1761"/>
                  <a:pt x="25361" y="1764"/>
                  <a:pt x="25342" y="1764"/>
                </a:cubicBezTo>
                <a:cubicBezTo>
                  <a:pt x="25327" y="1764"/>
                  <a:pt x="25310" y="1762"/>
                  <a:pt x="25294" y="1762"/>
                </a:cubicBezTo>
                <a:cubicBezTo>
                  <a:pt x="25271" y="1762"/>
                  <a:pt x="25249" y="1767"/>
                  <a:pt x="25236" y="1787"/>
                </a:cubicBezTo>
                <a:cubicBezTo>
                  <a:pt x="25219" y="1808"/>
                  <a:pt x="25223" y="1837"/>
                  <a:pt x="25227" y="1859"/>
                </a:cubicBezTo>
                <a:cubicBezTo>
                  <a:pt x="25232" y="1875"/>
                  <a:pt x="25236" y="1892"/>
                  <a:pt x="25244" y="1905"/>
                </a:cubicBezTo>
                <a:cubicBezTo>
                  <a:pt x="25271" y="1955"/>
                  <a:pt x="25301" y="1973"/>
                  <a:pt x="25350" y="1973"/>
                </a:cubicBezTo>
                <a:cubicBezTo>
                  <a:pt x="25356" y="1973"/>
                  <a:pt x="25361" y="1973"/>
                  <a:pt x="25367" y="1973"/>
                </a:cubicBezTo>
                <a:cubicBezTo>
                  <a:pt x="25400" y="1968"/>
                  <a:pt x="25434" y="1960"/>
                  <a:pt x="25468" y="1960"/>
                </a:cubicBezTo>
                <a:cubicBezTo>
                  <a:pt x="25505" y="1956"/>
                  <a:pt x="25537" y="1945"/>
                  <a:pt x="25572" y="1945"/>
                </a:cubicBezTo>
                <a:cubicBezTo>
                  <a:pt x="25581" y="1945"/>
                  <a:pt x="25590" y="1946"/>
                  <a:pt x="25599" y="1947"/>
                </a:cubicBezTo>
                <a:cubicBezTo>
                  <a:pt x="25619" y="1951"/>
                  <a:pt x="25637" y="1957"/>
                  <a:pt x="25659" y="1957"/>
                </a:cubicBezTo>
                <a:cubicBezTo>
                  <a:pt x="25664" y="1957"/>
                  <a:pt x="25669" y="1956"/>
                  <a:pt x="25675" y="1956"/>
                </a:cubicBezTo>
                <a:lnTo>
                  <a:pt x="25675" y="1956"/>
                </a:lnTo>
                <a:cubicBezTo>
                  <a:pt x="25637" y="1968"/>
                  <a:pt x="25578" y="1956"/>
                  <a:pt x="25595" y="2006"/>
                </a:cubicBezTo>
                <a:cubicBezTo>
                  <a:pt x="25607" y="2040"/>
                  <a:pt x="25624" y="2061"/>
                  <a:pt x="25616" y="2099"/>
                </a:cubicBezTo>
                <a:cubicBezTo>
                  <a:pt x="25608" y="2103"/>
                  <a:pt x="25599" y="2104"/>
                  <a:pt x="25588" y="2104"/>
                </a:cubicBezTo>
                <a:cubicBezTo>
                  <a:pt x="25570" y="2104"/>
                  <a:pt x="25549" y="2100"/>
                  <a:pt x="25530" y="2100"/>
                </a:cubicBezTo>
                <a:cubicBezTo>
                  <a:pt x="25512" y="2100"/>
                  <a:pt x="25496" y="2104"/>
                  <a:pt x="25485" y="2116"/>
                </a:cubicBezTo>
                <a:cubicBezTo>
                  <a:pt x="25497" y="2133"/>
                  <a:pt x="25523" y="2137"/>
                  <a:pt x="25540" y="2150"/>
                </a:cubicBezTo>
                <a:cubicBezTo>
                  <a:pt x="25548" y="2158"/>
                  <a:pt x="25557" y="2167"/>
                  <a:pt x="25565" y="2171"/>
                </a:cubicBezTo>
                <a:cubicBezTo>
                  <a:pt x="25595" y="2194"/>
                  <a:pt x="25605" y="2210"/>
                  <a:pt x="25637" y="2210"/>
                </a:cubicBezTo>
                <a:cubicBezTo>
                  <a:pt x="25641" y="2210"/>
                  <a:pt x="25645" y="2209"/>
                  <a:pt x="25649" y="2209"/>
                </a:cubicBezTo>
                <a:cubicBezTo>
                  <a:pt x="25675" y="2209"/>
                  <a:pt x="25696" y="2200"/>
                  <a:pt x="25717" y="2188"/>
                </a:cubicBezTo>
                <a:cubicBezTo>
                  <a:pt x="25734" y="2171"/>
                  <a:pt x="25747" y="2150"/>
                  <a:pt x="25747" y="2124"/>
                </a:cubicBezTo>
                <a:cubicBezTo>
                  <a:pt x="25751" y="2112"/>
                  <a:pt x="25738" y="2091"/>
                  <a:pt x="25759" y="2086"/>
                </a:cubicBezTo>
                <a:cubicBezTo>
                  <a:pt x="25772" y="2086"/>
                  <a:pt x="25772" y="2103"/>
                  <a:pt x="25780" y="2108"/>
                </a:cubicBezTo>
                <a:cubicBezTo>
                  <a:pt x="25806" y="2120"/>
                  <a:pt x="25852" y="2116"/>
                  <a:pt x="25882" y="2120"/>
                </a:cubicBezTo>
                <a:cubicBezTo>
                  <a:pt x="25896" y="2123"/>
                  <a:pt x="25909" y="2124"/>
                  <a:pt x="25923" y="2124"/>
                </a:cubicBezTo>
                <a:cubicBezTo>
                  <a:pt x="26010" y="2124"/>
                  <a:pt x="26086" y="2072"/>
                  <a:pt x="26177" y="2061"/>
                </a:cubicBezTo>
                <a:cubicBezTo>
                  <a:pt x="26240" y="2053"/>
                  <a:pt x="26299" y="2053"/>
                  <a:pt x="26363" y="2053"/>
                </a:cubicBezTo>
                <a:cubicBezTo>
                  <a:pt x="26439" y="2053"/>
                  <a:pt x="26506" y="2053"/>
                  <a:pt x="26578" y="2061"/>
                </a:cubicBezTo>
                <a:cubicBezTo>
                  <a:pt x="26603" y="2065"/>
                  <a:pt x="26772" y="2070"/>
                  <a:pt x="26755" y="2124"/>
                </a:cubicBezTo>
                <a:cubicBezTo>
                  <a:pt x="26743" y="2158"/>
                  <a:pt x="26696" y="2162"/>
                  <a:pt x="26671" y="2179"/>
                </a:cubicBezTo>
                <a:cubicBezTo>
                  <a:pt x="26654" y="2192"/>
                  <a:pt x="26637" y="2217"/>
                  <a:pt x="26624" y="2238"/>
                </a:cubicBezTo>
                <a:cubicBezTo>
                  <a:pt x="26597" y="2285"/>
                  <a:pt x="26626" y="2294"/>
                  <a:pt x="26670" y="2294"/>
                </a:cubicBezTo>
                <a:cubicBezTo>
                  <a:pt x="26698" y="2294"/>
                  <a:pt x="26732" y="2291"/>
                  <a:pt x="26761" y="2291"/>
                </a:cubicBezTo>
                <a:cubicBezTo>
                  <a:pt x="26798" y="2291"/>
                  <a:pt x="26827" y="2296"/>
                  <a:pt x="26827" y="2323"/>
                </a:cubicBezTo>
                <a:cubicBezTo>
                  <a:pt x="26827" y="2340"/>
                  <a:pt x="26814" y="2373"/>
                  <a:pt x="26802" y="2382"/>
                </a:cubicBezTo>
                <a:cubicBezTo>
                  <a:pt x="26793" y="2390"/>
                  <a:pt x="26781" y="2390"/>
                  <a:pt x="26768" y="2399"/>
                </a:cubicBezTo>
                <a:cubicBezTo>
                  <a:pt x="26737" y="2423"/>
                  <a:pt x="26740" y="2461"/>
                  <a:pt x="26710" y="2461"/>
                </a:cubicBezTo>
                <a:cubicBezTo>
                  <a:pt x="26703" y="2461"/>
                  <a:pt x="26695" y="2458"/>
                  <a:pt x="26684" y="2454"/>
                </a:cubicBezTo>
                <a:cubicBezTo>
                  <a:pt x="26650" y="2441"/>
                  <a:pt x="26620" y="2420"/>
                  <a:pt x="26586" y="2407"/>
                </a:cubicBezTo>
                <a:cubicBezTo>
                  <a:pt x="26574" y="2403"/>
                  <a:pt x="26560" y="2402"/>
                  <a:pt x="26546" y="2402"/>
                </a:cubicBezTo>
                <a:cubicBezTo>
                  <a:pt x="26533" y="2402"/>
                  <a:pt x="26519" y="2403"/>
                  <a:pt x="26506" y="2403"/>
                </a:cubicBezTo>
                <a:cubicBezTo>
                  <a:pt x="26470" y="2403"/>
                  <a:pt x="26440" y="2412"/>
                  <a:pt x="26408" y="2412"/>
                </a:cubicBezTo>
                <a:cubicBezTo>
                  <a:pt x="26403" y="2412"/>
                  <a:pt x="26398" y="2412"/>
                  <a:pt x="26392" y="2411"/>
                </a:cubicBezTo>
                <a:cubicBezTo>
                  <a:pt x="26369" y="2411"/>
                  <a:pt x="26343" y="2410"/>
                  <a:pt x="26316" y="2410"/>
                </a:cubicBezTo>
                <a:cubicBezTo>
                  <a:pt x="26290" y="2410"/>
                  <a:pt x="26264" y="2411"/>
                  <a:pt x="26240" y="2416"/>
                </a:cubicBezTo>
                <a:cubicBezTo>
                  <a:pt x="26219" y="2416"/>
                  <a:pt x="26202" y="2424"/>
                  <a:pt x="26181" y="2424"/>
                </a:cubicBezTo>
                <a:cubicBezTo>
                  <a:pt x="26173" y="2426"/>
                  <a:pt x="26165" y="2426"/>
                  <a:pt x="26157" y="2426"/>
                </a:cubicBezTo>
                <a:cubicBezTo>
                  <a:pt x="26142" y="2426"/>
                  <a:pt x="26128" y="2424"/>
                  <a:pt x="26114" y="2424"/>
                </a:cubicBezTo>
                <a:cubicBezTo>
                  <a:pt x="26088" y="2428"/>
                  <a:pt x="26072" y="2441"/>
                  <a:pt x="26046" y="2445"/>
                </a:cubicBezTo>
                <a:cubicBezTo>
                  <a:pt x="26031" y="2449"/>
                  <a:pt x="26016" y="2451"/>
                  <a:pt x="26000" y="2451"/>
                </a:cubicBezTo>
                <a:cubicBezTo>
                  <a:pt x="25984" y="2451"/>
                  <a:pt x="25968" y="2449"/>
                  <a:pt x="25953" y="2449"/>
                </a:cubicBezTo>
                <a:cubicBezTo>
                  <a:pt x="25907" y="2449"/>
                  <a:pt x="25882" y="2479"/>
                  <a:pt x="25839" y="2496"/>
                </a:cubicBezTo>
                <a:cubicBezTo>
                  <a:pt x="25806" y="2504"/>
                  <a:pt x="25772" y="2504"/>
                  <a:pt x="25738" y="2513"/>
                </a:cubicBezTo>
                <a:cubicBezTo>
                  <a:pt x="25700" y="2517"/>
                  <a:pt x="25692" y="2547"/>
                  <a:pt x="25662" y="2563"/>
                </a:cubicBezTo>
                <a:cubicBezTo>
                  <a:pt x="25637" y="2578"/>
                  <a:pt x="25609" y="2582"/>
                  <a:pt x="25582" y="2582"/>
                </a:cubicBezTo>
                <a:cubicBezTo>
                  <a:pt x="25556" y="2582"/>
                  <a:pt x="25529" y="2578"/>
                  <a:pt x="25503" y="2578"/>
                </a:cubicBezTo>
                <a:cubicBezTo>
                  <a:pt x="25493" y="2578"/>
                  <a:pt x="25482" y="2579"/>
                  <a:pt x="25472" y="2580"/>
                </a:cubicBezTo>
                <a:cubicBezTo>
                  <a:pt x="25447" y="2585"/>
                  <a:pt x="25430" y="2601"/>
                  <a:pt x="25400" y="2606"/>
                </a:cubicBezTo>
                <a:cubicBezTo>
                  <a:pt x="25395" y="2607"/>
                  <a:pt x="25390" y="2607"/>
                  <a:pt x="25384" y="2607"/>
                </a:cubicBezTo>
                <a:cubicBezTo>
                  <a:pt x="25368" y="2607"/>
                  <a:pt x="25352" y="2604"/>
                  <a:pt x="25335" y="2604"/>
                </a:cubicBezTo>
                <a:cubicBezTo>
                  <a:pt x="25328" y="2604"/>
                  <a:pt x="25322" y="2605"/>
                  <a:pt x="25316" y="2606"/>
                </a:cubicBezTo>
                <a:cubicBezTo>
                  <a:pt x="25248" y="2618"/>
                  <a:pt x="25189" y="2652"/>
                  <a:pt x="25122" y="2665"/>
                </a:cubicBezTo>
                <a:lnTo>
                  <a:pt x="25050" y="2665"/>
                </a:lnTo>
                <a:cubicBezTo>
                  <a:pt x="25039" y="2661"/>
                  <a:pt x="25022" y="2651"/>
                  <a:pt x="25007" y="2651"/>
                </a:cubicBezTo>
                <a:cubicBezTo>
                  <a:pt x="25004" y="2651"/>
                  <a:pt x="25002" y="2651"/>
                  <a:pt x="24999" y="2652"/>
                </a:cubicBezTo>
                <a:cubicBezTo>
                  <a:pt x="24987" y="2652"/>
                  <a:pt x="24983" y="2660"/>
                  <a:pt x="24970" y="2669"/>
                </a:cubicBezTo>
                <a:cubicBezTo>
                  <a:pt x="24945" y="2694"/>
                  <a:pt x="24970" y="2728"/>
                  <a:pt x="24983" y="2762"/>
                </a:cubicBezTo>
                <a:cubicBezTo>
                  <a:pt x="25004" y="2817"/>
                  <a:pt x="25004" y="2821"/>
                  <a:pt x="25063" y="2821"/>
                </a:cubicBezTo>
                <a:cubicBezTo>
                  <a:pt x="25113" y="2821"/>
                  <a:pt x="25160" y="2834"/>
                  <a:pt x="25210" y="2834"/>
                </a:cubicBezTo>
                <a:cubicBezTo>
                  <a:pt x="25236" y="2834"/>
                  <a:pt x="25257" y="2821"/>
                  <a:pt x="25282" y="2821"/>
                </a:cubicBezTo>
                <a:cubicBezTo>
                  <a:pt x="25292" y="2820"/>
                  <a:pt x="25302" y="2819"/>
                  <a:pt x="25313" y="2819"/>
                </a:cubicBezTo>
                <a:cubicBezTo>
                  <a:pt x="25338" y="2819"/>
                  <a:pt x="25365" y="2822"/>
                  <a:pt x="25392" y="2825"/>
                </a:cubicBezTo>
                <a:cubicBezTo>
                  <a:pt x="25425" y="2829"/>
                  <a:pt x="25456" y="2831"/>
                  <a:pt x="25487" y="2831"/>
                </a:cubicBezTo>
                <a:cubicBezTo>
                  <a:pt x="25530" y="2831"/>
                  <a:pt x="25573" y="2827"/>
                  <a:pt x="25620" y="2817"/>
                </a:cubicBezTo>
                <a:cubicBezTo>
                  <a:pt x="25704" y="2800"/>
                  <a:pt x="25780" y="2783"/>
                  <a:pt x="25865" y="2783"/>
                </a:cubicBezTo>
                <a:cubicBezTo>
                  <a:pt x="25886" y="2785"/>
                  <a:pt x="25906" y="2786"/>
                  <a:pt x="25926" y="2786"/>
                </a:cubicBezTo>
                <a:cubicBezTo>
                  <a:pt x="25946" y="2786"/>
                  <a:pt x="25966" y="2785"/>
                  <a:pt x="25987" y="2783"/>
                </a:cubicBezTo>
                <a:cubicBezTo>
                  <a:pt x="26013" y="2780"/>
                  <a:pt x="26041" y="2772"/>
                  <a:pt x="26068" y="2772"/>
                </a:cubicBezTo>
                <a:cubicBezTo>
                  <a:pt x="26076" y="2772"/>
                  <a:pt x="26084" y="2772"/>
                  <a:pt x="26093" y="2774"/>
                </a:cubicBezTo>
                <a:cubicBezTo>
                  <a:pt x="26160" y="2783"/>
                  <a:pt x="26219" y="2783"/>
                  <a:pt x="26287" y="2783"/>
                </a:cubicBezTo>
                <a:lnTo>
                  <a:pt x="26430" y="2783"/>
                </a:lnTo>
                <a:cubicBezTo>
                  <a:pt x="26445" y="2783"/>
                  <a:pt x="26469" y="2780"/>
                  <a:pt x="26492" y="2780"/>
                </a:cubicBezTo>
                <a:cubicBezTo>
                  <a:pt x="26509" y="2780"/>
                  <a:pt x="26525" y="2782"/>
                  <a:pt x="26536" y="2787"/>
                </a:cubicBezTo>
                <a:cubicBezTo>
                  <a:pt x="26565" y="2800"/>
                  <a:pt x="26544" y="2842"/>
                  <a:pt x="26532" y="2863"/>
                </a:cubicBezTo>
                <a:cubicBezTo>
                  <a:pt x="26519" y="2888"/>
                  <a:pt x="26489" y="2876"/>
                  <a:pt x="26468" y="2897"/>
                </a:cubicBezTo>
                <a:cubicBezTo>
                  <a:pt x="26447" y="2910"/>
                  <a:pt x="26439" y="2935"/>
                  <a:pt x="26418" y="2943"/>
                </a:cubicBezTo>
                <a:cubicBezTo>
                  <a:pt x="26413" y="2944"/>
                  <a:pt x="26409" y="2944"/>
                  <a:pt x="26404" y="2944"/>
                </a:cubicBezTo>
                <a:cubicBezTo>
                  <a:pt x="26385" y="2944"/>
                  <a:pt x="26363" y="2939"/>
                  <a:pt x="26346" y="2939"/>
                </a:cubicBezTo>
                <a:cubicBezTo>
                  <a:pt x="26304" y="2939"/>
                  <a:pt x="26261" y="2947"/>
                  <a:pt x="26223" y="2956"/>
                </a:cubicBezTo>
                <a:cubicBezTo>
                  <a:pt x="26194" y="2960"/>
                  <a:pt x="26143" y="2994"/>
                  <a:pt x="26126" y="3019"/>
                </a:cubicBezTo>
                <a:cubicBezTo>
                  <a:pt x="26118" y="3028"/>
                  <a:pt x="26118" y="3040"/>
                  <a:pt x="26101" y="3049"/>
                </a:cubicBezTo>
                <a:cubicBezTo>
                  <a:pt x="26097" y="3050"/>
                  <a:pt x="26091" y="3051"/>
                  <a:pt x="26085" y="3051"/>
                </a:cubicBezTo>
                <a:cubicBezTo>
                  <a:pt x="26073" y="3051"/>
                  <a:pt x="26059" y="3049"/>
                  <a:pt x="26050" y="3049"/>
                </a:cubicBezTo>
                <a:cubicBezTo>
                  <a:pt x="26020" y="3049"/>
                  <a:pt x="25995" y="3060"/>
                  <a:pt x="25967" y="3060"/>
                </a:cubicBezTo>
                <a:cubicBezTo>
                  <a:pt x="25960" y="3060"/>
                  <a:pt x="25952" y="3059"/>
                  <a:pt x="25945" y="3057"/>
                </a:cubicBezTo>
                <a:cubicBezTo>
                  <a:pt x="25928" y="3053"/>
                  <a:pt x="25911" y="3049"/>
                  <a:pt x="25890" y="3049"/>
                </a:cubicBezTo>
                <a:cubicBezTo>
                  <a:pt x="25882" y="3049"/>
                  <a:pt x="25871" y="3047"/>
                  <a:pt x="25863" y="3047"/>
                </a:cubicBezTo>
                <a:cubicBezTo>
                  <a:pt x="25859" y="3047"/>
                  <a:pt x="25855" y="3047"/>
                  <a:pt x="25852" y="3049"/>
                </a:cubicBezTo>
                <a:cubicBezTo>
                  <a:pt x="25844" y="3053"/>
                  <a:pt x="25839" y="3057"/>
                  <a:pt x="25835" y="3061"/>
                </a:cubicBezTo>
                <a:cubicBezTo>
                  <a:pt x="25839" y="3061"/>
                  <a:pt x="25839" y="3066"/>
                  <a:pt x="25848" y="3074"/>
                </a:cubicBezTo>
                <a:cubicBezTo>
                  <a:pt x="25865" y="3095"/>
                  <a:pt x="25877" y="3121"/>
                  <a:pt x="25894" y="3146"/>
                </a:cubicBezTo>
                <a:cubicBezTo>
                  <a:pt x="25907" y="3159"/>
                  <a:pt x="25915" y="3180"/>
                  <a:pt x="25928" y="3188"/>
                </a:cubicBezTo>
                <a:cubicBezTo>
                  <a:pt x="25941" y="3201"/>
                  <a:pt x="25949" y="3197"/>
                  <a:pt x="25949" y="3213"/>
                </a:cubicBezTo>
                <a:cubicBezTo>
                  <a:pt x="25943" y="3216"/>
                  <a:pt x="25936" y="3216"/>
                  <a:pt x="25930" y="3216"/>
                </a:cubicBezTo>
                <a:cubicBezTo>
                  <a:pt x="25923" y="3216"/>
                  <a:pt x="25915" y="3216"/>
                  <a:pt x="25907" y="3218"/>
                </a:cubicBezTo>
                <a:cubicBezTo>
                  <a:pt x="25890" y="3226"/>
                  <a:pt x="25882" y="3243"/>
                  <a:pt x="25869" y="3256"/>
                </a:cubicBezTo>
                <a:cubicBezTo>
                  <a:pt x="25850" y="3275"/>
                  <a:pt x="25838" y="3277"/>
                  <a:pt x="25819" y="3277"/>
                </a:cubicBezTo>
                <a:cubicBezTo>
                  <a:pt x="25813" y="3277"/>
                  <a:pt x="25806" y="3277"/>
                  <a:pt x="25797" y="3277"/>
                </a:cubicBezTo>
                <a:cubicBezTo>
                  <a:pt x="25734" y="3277"/>
                  <a:pt x="25679" y="3289"/>
                  <a:pt x="25616" y="3289"/>
                </a:cubicBezTo>
                <a:cubicBezTo>
                  <a:pt x="25561" y="3289"/>
                  <a:pt x="25523" y="3256"/>
                  <a:pt x="25468" y="3251"/>
                </a:cubicBezTo>
                <a:cubicBezTo>
                  <a:pt x="25455" y="3251"/>
                  <a:pt x="25443" y="3250"/>
                  <a:pt x="25430" y="3250"/>
                </a:cubicBezTo>
                <a:cubicBezTo>
                  <a:pt x="25417" y="3250"/>
                  <a:pt x="25405" y="3251"/>
                  <a:pt x="25392" y="3256"/>
                </a:cubicBezTo>
                <a:cubicBezTo>
                  <a:pt x="25375" y="3260"/>
                  <a:pt x="25358" y="3272"/>
                  <a:pt x="25341" y="3277"/>
                </a:cubicBezTo>
                <a:cubicBezTo>
                  <a:pt x="25324" y="3285"/>
                  <a:pt x="25265" y="3289"/>
                  <a:pt x="25282" y="3323"/>
                </a:cubicBezTo>
                <a:cubicBezTo>
                  <a:pt x="25295" y="3348"/>
                  <a:pt x="25358" y="3365"/>
                  <a:pt x="25384" y="3378"/>
                </a:cubicBezTo>
                <a:cubicBezTo>
                  <a:pt x="25409" y="3395"/>
                  <a:pt x="25460" y="3403"/>
                  <a:pt x="25451" y="3446"/>
                </a:cubicBezTo>
                <a:cubicBezTo>
                  <a:pt x="25443" y="3475"/>
                  <a:pt x="25413" y="3479"/>
                  <a:pt x="25392" y="3492"/>
                </a:cubicBezTo>
                <a:cubicBezTo>
                  <a:pt x="25375" y="3500"/>
                  <a:pt x="25367" y="3513"/>
                  <a:pt x="25346" y="3517"/>
                </a:cubicBezTo>
                <a:cubicBezTo>
                  <a:pt x="25334" y="3517"/>
                  <a:pt x="25321" y="3514"/>
                  <a:pt x="25309" y="3514"/>
                </a:cubicBezTo>
                <a:cubicBezTo>
                  <a:pt x="25302" y="3514"/>
                  <a:pt x="25296" y="3514"/>
                  <a:pt x="25291" y="3517"/>
                </a:cubicBezTo>
                <a:cubicBezTo>
                  <a:pt x="25274" y="3526"/>
                  <a:pt x="25244" y="3551"/>
                  <a:pt x="25232" y="3564"/>
                </a:cubicBezTo>
                <a:cubicBezTo>
                  <a:pt x="25215" y="3585"/>
                  <a:pt x="25210" y="3614"/>
                  <a:pt x="25177" y="3623"/>
                </a:cubicBezTo>
                <a:cubicBezTo>
                  <a:pt x="25173" y="3624"/>
                  <a:pt x="25168" y="3625"/>
                  <a:pt x="25163" y="3625"/>
                </a:cubicBezTo>
                <a:cubicBezTo>
                  <a:pt x="25153" y="3625"/>
                  <a:pt x="25143" y="3623"/>
                  <a:pt x="25135" y="3623"/>
                </a:cubicBezTo>
                <a:cubicBezTo>
                  <a:pt x="25122" y="3623"/>
                  <a:pt x="25109" y="3631"/>
                  <a:pt x="25097" y="3631"/>
                </a:cubicBezTo>
                <a:cubicBezTo>
                  <a:pt x="25090" y="3633"/>
                  <a:pt x="25081" y="3634"/>
                  <a:pt x="25071" y="3634"/>
                </a:cubicBezTo>
                <a:cubicBezTo>
                  <a:pt x="25061" y="3634"/>
                  <a:pt x="25050" y="3633"/>
                  <a:pt x="25039" y="3633"/>
                </a:cubicBezTo>
                <a:cubicBezTo>
                  <a:pt x="25008" y="3633"/>
                  <a:pt x="24978" y="3636"/>
                  <a:pt x="24978" y="3661"/>
                </a:cubicBezTo>
                <a:cubicBezTo>
                  <a:pt x="24983" y="3698"/>
                  <a:pt x="25010" y="3708"/>
                  <a:pt x="25041" y="3708"/>
                </a:cubicBezTo>
                <a:cubicBezTo>
                  <a:pt x="25071" y="3708"/>
                  <a:pt x="25103" y="3699"/>
                  <a:pt x="25122" y="3695"/>
                </a:cubicBezTo>
                <a:cubicBezTo>
                  <a:pt x="25160" y="3682"/>
                  <a:pt x="25189" y="3652"/>
                  <a:pt x="25227" y="3640"/>
                </a:cubicBezTo>
                <a:cubicBezTo>
                  <a:pt x="25238" y="3635"/>
                  <a:pt x="25248" y="3634"/>
                  <a:pt x="25260" y="3634"/>
                </a:cubicBezTo>
                <a:cubicBezTo>
                  <a:pt x="25271" y="3634"/>
                  <a:pt x="25282" y="3635"/>
                  <a:pt x="25295" y="3635"/>
                </a:cubicBezTo>
                <a:cubicBezTo>
                  <a:pt x="25358" y="3635"/>
                  <a:pt x="25422" y="3610"/>
                  <a:pt x="25472" y="3564"/>
                </a:cubicBezTo>
                <a:cubicBezTo>
                  <a:pt x="25493" y="3547"/>
                  <a:pt x="25514" y="3534"/>
                  <a:pt x="25531" y="3517"/>
                </a:cubicBezTo>
                <a:cubicBezTo>
                  <a:pt x="25552" y="3500"/>
                  <a:pt x="25565" y="3471"/>
                  <a:pt x="25590" y="3471"/>
                </a:cubicBezTo>
                <a:cubicBezTo>
                  <a:pt x="25620" y="3471"/>
                  <a:pt x="25654" y="3492"/>
                  <a:pt x="25683" y="3492"/>
                </a:cubicBezTo>
                <a:cubicBezTo>
                  <a:pt x="25698" y="3494"/>
                  <a:pt x="25714" y="3495"/>
                  <a:pt x="25730" y="3495"/>
                </a:cubicBezTo>
                <a:cubicBezTo>
                  <a:pt x="25745" y="3495"/>
                  <a:pt x="25761" y="3494"/>
                  <a:pt x="25776" y="3492"/>
                </a:cubicBezTo>
                <a:cubicBezTo>
                  <a:pt x="25839" y="3488"/>
                  <a:pt x="25877" y="3441"/>
                  <a:pt x="25941" y="3433"/>
                </a:cubicBezTo>
                <a:cubicBezTo>
                  <a:pt x="25952" y="3431"/>
                  <a:pt x="25964" y="3431"/>
                  <a:pt x="25976" y="3431"/>
                </a:cubicBezTo>
                <a:cubicBezTo>
                  <a:pt x="25999" y="3431"/>
                  <a:pt x="26024" y="3433"/>
                  <a:pt x="26046" y="3433"/>
                </a:cubicBezTo>
                <a:cubicBezTo>
                  <a:pt x="26093" y="3433"/>
                  <a:pt x="26135" y="3424"/>
                  <a:pt x="26177" y="3420"/>
                </a:cubicBezTo>
                <a:cubicBezTo>
                  <a:pt x="26211" y="3416"/>
                  <a:pt x="26215" y="3412"/>
                  <a:pt x="26228" y="3382"/>
                </a:cubicBezTo>
                <a:cubicBezTo>
                  <a:pt x="26245" y="3353"/>
                  <a:pt x="26261" y="3340"/>
                  <a:pt x="26291" y="3327"/>
                </a:cubicBezTo>
                <a:cubicBezTo>
                  <a:pt x="26312" y="3315"/>
                  <a:pt x="26329" y="3310"/>
                  <a:pt x="26354" y="3306"/>
                </a:cubicBezTo>
                <a:cubicBezTo>
                  <a:pt x="26361" y="3305"/>
                  <a:pt x="26367" y="3304"/>
                  <a:pt x="26372" y="3304"/>
                </a:cubicBezTo>
                <a:cubicBezTo>
                  <a:pt x="26392" y="3304"/>
                  <a:pt x="26402" y="3315"/>
                  <a:pt x="26426" y="3315"/>
                </a:cubicBezTo>
                <a:cubicBezTo>
                  <a:pt x="26447" y="3315"/>
                  <a:pt x="26485" y="3302"/>
                  <a:pt x="26502" y="3294"/>
                </a:cubicBezTo>
                <a:cubicBezTo>
                  <a:pt x="26536" y="3285"/>
                  <a:pt x="26561" y="3281"/>
                  <a:pt x="26595" y="3272"/>
                </a:cubicBezTo>
                <a:cubicBezTo>
                  <a:pt x="26654" y="3264"/>
                  <a:pt x="26713" y="3234"/>
                  <a:pt x="26768" y="3213"/>
                </a:cubicBezTo>
                <a:cubicBezTo>
                  <a:pt x="26791" y="3206"/>
                  <a:pt x="26832" y="3204"/>
                  <a:pt x="26869" y="3204"/>
                </a:cubicBezTo>
                <a:cubicBezTo>
                  <a:pt x="26894" y="3204"/>
                  <a:pt x="26917" y="3205"/>
                  <a:pt x="26933" y="3205"/>
                </a:cubicBezTo>
                <a:cubicBezTo>
                  <a:pt x="26944" y="3205"/>
                  <a:pt x="26953" y="3203"/>
                  <a:pt x="26962" y="3203"/>
                </a:cubicBezTo>
                <a:cubicBezTo>
                  <a:pt x="26966" y="3203"/>
                  <a:pt x="26971" y="3204"/>
                  <a:pt x="26975" y="3205"/>
                </a:cubicBezTo>
                <a:cubicBezTo>
                  <a:pt x="26983" y="3209"/>
                  <a:pt x="26983" y="3213"/>
                  <a:pt x="26992" y="3218"/>
                </a:cubicBezTo>
                <a:cubicBezTo>
                  <a:pt x="26996" y="3219"/>
                  <a:pt x="27001" y="3219"/>
                  <a:pt x="27006" y="3219"/>
                </a:cubicBezTo>
                <a:cubicBezTo>
                  <a:pt x="27020" y="3219"/>
                  <a:pt x="27035" y="3216"/>
                  <a:pt x="27049" y="3216"/>
                </a:cubicBezTo>
                <a:cubicBezTo>
                  <a:pt x="27054" y="3216"/>
                  <a:pt x="27059" y="3217"/>
                  <a:pt x="27063" y="3218"/>
                </a:cubicBezTo>
                <a:cubicBezTo>
                  <a:pt x="27072" y="3222"/>
                  <a:pt x="27080" y="3226"/>
                  <a:pt x="27089" y="3230"/>
                </a:cubicBezTo>
                <a:lnTo>
                  <a:pt x="27135" y="3230"/>
                </a:lnTo>
                <a:cubicBezTo>
                  <a:pt x="27140" y="3230"/>
                  <a:pt x="27145" y="3229"/>
                  <a:pt x="27149" y="3229"/>
                </a:cubicBezTo>
                <a:cubicBezTo>
                  <a:pt x="27178" y="3229"/>
                  <a:pt x="27204" y="3239"/>
                  <a:pt x="27236" y="3239"/>
                </a:cubicBezTo>
                <a:cubicBezTo>
                  <a:pt x="27242" y="3240"/>
                  <a:pt x="27248" y="3241"/>
                  <a:pt x="27255" y="3241"/>
                </a:cubicBezTo>
                <a:cubicBezTo>
                  <a:pt x="27267" y="3241"/>
                  <a:pt x="27281" y="3239"/>
                  <a:pt x="27296" y="3239"/>
                </a:cubicBezTo>
                <a:cubicBezTo>
                  <a:pt x="27317" y="3243"/>
                  <a:pt x="27308" y="3243"/>
                  <a:pt x="27321" y="3256"/>
                </a:cubicBezTo>
                <a:cubicBezTo>
                  <a:pt x="27334" y="3264"/>
                  <a:pt x="27334" y="3285"/>
                  <a:pt x="27346" y="3294"/>
                </a:cubicBezTo>
                <a:cubicBezTo>
                  <a:pt x="27355" y="3299"/>
                  <a:pt x="27364" y="3302"/>
                  <a:pt x="27373" y="3302"/>
                </a:cubicBezTo>
                <a:cubicBezTo>
                  <a:pt x="27410" y="3302"/>
                  <a:pt x="27451" y="3266"/>
                  <a:pt x="27489" y="3266"/>
                </a:cubicBezTo>
                <a:cubicBezTo>
                  <a:pt x="27498" y="3266"/>
                  <a:pt x="27507" y="3268"/>
                  <a:pt x="27515" y="3272"/>
                </a:cubicBezTo>
                <a:cubicBezTo>
                  <a:pt x="27536" y="3285"/>
                  <a:pt x="27578" y="3315"/>
                  <a:pt x="27583" y="3340"/>
                </a:cubicBezTo>
                <a:cubicBezTo>
                  <a:pt x="27587" y="3370"/>
                  <a:pt x="27561" y="3378"/>
                  <a:pt x="27545" y="3395"/>
                </a:cubicBezTo>
                <a:cubicBezTo>
                  <a:pt x="27494" y="3433"/>
                  <a:pt x="27431" y="3429"/>
                  <a:pt x="27376" y="3454"/>
                </a:cubicBezTo>
                <a:cubicBezTo>
                  <a:pt x="27342" y="3471"/>
                  <a:pt x="27329" y="3505"/>
                  <a:pt x="27291" y="3505"/>
                </a:cubicBezTo>
                <a:cubicBezTo>
                  <a:pt x="27262" y="3505"/>
                  <a:pt x="27236" y="3488"/>
                  <a:pt x="27207" y="3484"/>
                </a:cubicBezTo>
                <a:cubicBezTo>
                  <a:pt x="27186" y="3479"/>
                  <a:pt x="27160" y="3479"/>
                  <a:pt x="27139" y="3479"/>
                </a:cubicBezTo>
                <a:cubicBezTo>
                  <a:pt x="27133" y="3479"/>
                  <a:pt x="27124" y="3478"/>
                  <a:pt x="27114" y="3478"/>
                </a:cubicBezTo>
                <a:cubicBezTo>
                  <a:pt x="27105" y="3478"/>
                  <a:pt x="27095" y="3479"/>
                  <a:pt x="27089" y="3484"/>
                </a:cubicBezTo>
                <a:cubicBezTo>
                  <a:pt x="27076" y="3488"/>
                  <a:pt x="27072" y="3500"/>
                  <a:pt x="27063" y="3500"/>
                </a:cubicBezTo>
                <a:cubicBezTo>
                  <a:pt x="27053" y="3505"/>
                  <a:pt x="27040" y="3506"/>
                  <a:pt x="27027" y="3506"/>
                </a:cubicBezTo>
                <a:cubicBezTo>
                  <a:pt x="27008" y="3506"/>
                  <a:pt x="26988" y="3504"/>
                  <a:pt x="26970" y="3504"/>
                </a:cubicBezTo>
                <a:cubicBezTo>
                  <a:pt x="26964" y="3504"/>
                  <a:pt x="26959" y="3504"/>
                  <a:pt x="26954" y="3505"/>
                </a:cubicBezTo>
                <a:cubicBezTo>
                  <a:pt x="26928" y="3505"/>
                  <a:pt x="26899" y="3517"/>
                  <a:pt x="26873" y="3534"/>
                </a:cubicBezTo>
                <a:cubicBezTo>
                  <a:pt x="26852" y="3551"/>
                  <a:pt x="26835" y="3576"/>
                  <a:pt x="26810" y="3589"/>
                </a:cubicBezTo>
                <a:cubicBezTo>
                  <a:pt x="26805" y="3590"/>
                  <a:pt x="26798" y="3590"/>
                  <a:pt x="26792" y="3590"/>
                </a:cubicBezTo>
                <a:cubicBezTo>
                  <a:pt x="26780" y="3590"/>
                  <a:pt x="26767" y="3590"/>
                  <a:pt x="26755" y="3602"/>
                </a:cubicBezTo>
                <a:cubicBezTo>
                  <a:pt x="26743" y="3619"/>
                  <a:pt x="26747" y="3635"/>
                  <a:pt x="26730" y="3652"/>
                </a:cubicBezTo>
                <a:cubicBezTo>
                  <a:pt x="26703" y="3676"/>
                  <a:pt x="26689" y="3691"/>
                  <a:pt x="26666" y="3691"/>
                </a:cubicBezTo>
                <a:cubicBezTo>
                  <a:pt x="26656" y="3691"/>
                  <a:pt x="26644" y="3688"/>
                  <a:pt x="26629" y="3682"/>
                </a:cubicBezTo>
                <a:cubicBezTo>
                  <a:pt x="26611" y="3676"/>
                  <a:pt x="26587" y="3670"/>
                  <a:pt x="26565" y="3670"/>
                </a:cubicBezTo>
                <a:cubicBezTo>
                  <a:pt x="26556" y="3670"/>
                  <a:pt x="26547" y="3671"/>
                  <a:pt x="26540" y="3673"/>
                </a:cubicBezTo>
                <a:cubicBezTo>
                  <a:pt x="26519" y="3673"/>
                  <a:pt x="26502" y="3690"/>
                  <a:pt x="26489" y="3695"/>
                </a:cubicBezTo>
                <a:cubicBezTo>
                  <a:pt x="26477" y="3697"/>
                  <a:pt x="26464" y="3699"/>
                  <a:pt x="26451" y="3699"/>
                </a:cubicBezTo>
                <a:cubicBezTo>
                  <a:pt x="26425" y="3699"/>
                  <a:pt x="26399" y="3693"/>
                  <a:pt x="26380" y="3682"/>
                </a:cubicBezTo>
                <a:cubicBezTo>
                  <a:pt x="26365" y="3676"/>
                  <a:pt x="26332" y="3668"/>
                  <a:pt x="26305" y="3668"/>
                </a:cubicBezTo>
                <a:cubicBezTo>
                  <a:pt x="26293" y="3668"/>
                  <a:pt x="26282" y="3670"/>
                  <a:pt x="26274" y="3673"/>
                </a:cubicBezTo>
                <a:cubicBezTo>
                  <a:pt x="26257" y="3686"/>
                  <a:pt x="26245" y="3716"/>
                  <a:pt x="26228" y="3733"/>
                </a:cubicBezTo>
                <a:cubicBezTo>
                  <a:pt x="26207" y="3749"/>
                  <a:pt x="26185" y="3749"/>
                  <a:pt x="26160" y="3758"/>
                </a:cubicBezTo>
                <a:cubicBezTo>
                  <a:pt x="26126" y="3766"/>
                  <a:pt x="26097" y="3766"/>
                  <a:pt x="26059" y="3766"/>
                </a:cubicBezTo>
                <a:cubicBezTo>
                  <a:pt x="26052" y="3766"/>
                  <a:pt x="26046" y="3766"/>
                  <a:pt x="26039" y="3766"/>
                </a:cubicBezTo>
                <a:cubicBezTo>
                  <a:pt x="26014" y="3766"/>
                  <a:pt x="25991" y="3769"/>
                  <a:pt x="25974" y="3796"/>
                </a:cubicBezTo>
                <a:cubicBezTo>
                  <a:pt x="25958" y="3817"/>
                  <a:pt x="25970" y="3846"/>
                  <a:pt x="25941" y="3851"/>
                </a:cubicBezTo>
                <a:cubicBezTo>
                  <a:pt x="25934" y="3853"/>
                  <a:pt x="25926" y="3854"/>
                  <a:pt x="25919" y="3854"/>
                </a:cubicBezTo>
                <a:cubicBezTo>
                  <a:pt x="25897" y="3854"/>
                  <a:pt x="25875" y="3845"/>
                  <a:pt x="25856" y="3842"/>
                </a:cubicBezTo>
                <a:cubicBezTo>
                  <a:pt x="25850" y="3841"/>
                  <a:pt x="25844" y="3840"/>
                  <a:pt x="25839" y="3840"/>
                </a:cubicBezTo>
                <a:cubicBezTo>
                  <a:pt x="25817" y="3840"/>
                  <a:pt x="25812" y="3856"/>
                  <a:pt x="25801" y="3880"/>
                </a:cubicBezTo>
                <a:cubicBezTo>
                  <a:pt x="25797" y="3897"/>
                  <a:pt x="25793" y="3906"/>
                  <a:pt x="25789" y="3918"/>
                </a:cubicBezTo>
                <a:cubicBezTo>
                  <a:pt x="25785" y="3931"/>
                  <a:pt x="25772" y="3935"/>
                  <a:pt x="25772" y="3948"/>
                </a:cubicBezTo>
                <a:cubicBezTo>
                  <a:pt x="25768" y="3973"/>
                  <a:pt x="25776" y="3982"/>
                  <a:pt x="25759" y="3998"/>
                </a:cubicBezTo>
                <a:cubicBezTo>
                  <a:pt x="25742" y="4015"/>
                  <a:pt x="25725" y="4024"/>
                  <a:pt x="25704" y="4032"/>
                </a:cubicBezTo>
                <a:cubicBezTo>
                  <a:pt x="25679" y="4045"/>
                  <a:pt x="25658" y="4058"/>
                  <a:pt x="25641" y="4079"/>
                </a:cubicBezTo>
                <a:cubicBezTo>
                  <a:pt x="25630" y="4098"/>
                  <a:pt x="25623" y="4105"/>
                  <a:pt x="25609" y="4105"/>
                </a:cubicBezTo>
                <a:cubicBezTo>
                  <a:pt x="25602" y="4105"/>
                  <a:pt x="25594" y="4103"/>
                  <a:pt x="25582" y="4100"/>
                </a:cubicBezTo>
                <a:cubicBezTo>
                  <a:pt x="25568" y="4098"/>
                  <a:pt x="25525" y="4090"/>
                  <a:pt x="25489" y="4090"/>
                </a:cubicBezTo>
                <a:cubicBezTo>
                  <a:pt x="25448" y="4090"/>
                  <a:pt x="25416" y="4100"/>
                  <a:pt x="25443" y="4138"/>
                </a:cubicBezTo>
                <a:cubicBezTo>
                  <a:pt x="25451" y="4150"/>
                  <a:pt x="25468" y="4159"/>
                  <a:pt x="25481" y="4163"/>
                </a:cubicBezTo>
                <a:cubicBezTo>
                  <a:pt x="25497" y="4167"/>
                  <a:pt x="25514" y="4167"/>
                  <a:pt x="25531" y="4176"/>
                </a:cubicBezTo>
                <a:cubicBezTo>
                  <a:pt x="25557" y="4184"/>
                  <a:pt x="25569" y="4193"/>
                  <a:pt x="25595" y="4209"/>
                </a:cubicBezTo>
                <a:cubicBezTo>
                  <a:pt x="25611" y="4221"/>
                  <a:pt x="25634" y="4224"/>
                  <a:pt x="25656" y="4224"/>
                </a:cubicBezTo>
                <a:cubicBezTo>
                  <a:pt x="25667" y="4224"/>
                  <a:pt x="25678" y="4224"/>
                  <a:pt x="25687" y="4222"/>
                </a:cubicBezTo>
                <a:cubicBezTo>
                  <a:pt x="25730" y="4218"/>
                  <a:pt x="25730" y="4201"/>
                  <a:pt x="25755" y="4171"/>
                </a:cubicBezTo>
                <a:cubicBezTo>
                  <a:pt x="25764" y="4158"/>
                  <a:pt x="25772" y="4151"/>
                  <a:pt x="25781" y="4151"/>
                </a:cubicBezTo>
                <a:cubicBezTo>
                  <a:pt x="25788" y="4151"/>
                  <a:pt x="25796" y="4155"/>
                  <a:pt x="25806" y="4163"/>
                </a:cubicBezTo>
                <a:cubicBezTo>
                  <a:pt x="25827" y="4178"/>
                  <a:pt x="25842" y="4189"/>
                  <a:pt x="25864" y="4189"/>
                </a:cubicBezTo>
                <a:cubicBezTo>
                  <a:pt x="25873" y="4189"/>
                  <a:pt x="25883" y="4188"/>
                  <a:pt x="25894" y="4184"/>
                </a:cubicBezTo>
                <a:cubicBezTo>
                  <a:pt x="25924" y="4176"/>
                  <a:pt x="25958" y="4159"/>
                  <a:pt x="25987" y="4138"/>
                </a:cubicBezTo>
                <a:cubicBezTo>
                  <a:pt x="26012" y="4124"/>
                  <a:pt x="26022" y="4116"/>
                  <a:pt x="26046" y="4116"/>
                </a:cubicBezTo>
                <a:cubicBezTo>
                  <a:pt x="26051" y="4116"/>
                  <a:pt x="26057" y="4116"/>
                  <a:pt x="26063" y="4117"/>
                </a:cubicBezTo>
                <a:cubicBezTo>
                  <a:pt x="26088" y="4117"/>
                  <a:pt x="26088" y="4121"/>
                  <a:pt x="26105" y="4129"/>
                </a:cubicBezTo>
                <a:cubicBezTo>
                  <a:pt x="26118" y="4137"/>
                  <a:pt x="26129" y="4138"/>
                  <a:pt x="26141" y="4138"/>
                </a:cubicBezTo>
                <a:cubicBezTo>
                  <a:pt x="26150" y="4138"/>
                  <a:pt x="26158" y="4138"/>
                  <a:pt x="26169" y="4138"/>
                </a:cubicBezTo>
                <a:lnTo>
                  <a:pt x="26249" y="4138"/>
                </a:lnTo>
                <a:cubicBezTo>
                  <a:pt x="26283" y="4142"/>
                  <a:pt x="26291" y="4155"/>
                  <a:pt x="26304" y="4188"/>
                </a:cubicBezTo>
                <a:cubicBezTo>
                  <a:pt x="26321" y="4222"/>
                  <a:pt x="26325" y="4264"/>
                  <a:pt x="26359" y="4285"/>
                </a:cubicBezTo>
                <a:cubicBezTo>
                  <a:pt x="26371" y="4293"/>
                  <a:pt x="26382" y="4295"/>
                  <a:pt x="26394" y="4295"/>
                </a:cubicBezTo>
                <a:cubicBezTo>
                  <a:pt x="26401" y="4295"/>
                  <a:pt x="26409" y="4294"/>
                  <a:pt x="26418" y="4294"/>
                </a:cubicBezTo>
                <a:cubicBezTo>
                  <a:pt x="26477" y="4294"/>
                  <a:pt x="26532" y="4307"/>
                  <a:pt x="26586" y="4307"/>
                </a:cubicBezTo>
                <a:cubicBezTo>
                  <a:pt x="26590" y="4307"/>
                  <a:pt x="26593" y="4307"/>
                  <a:pt x="26598" y="4307"/>
                </a:cubicBezTo>
                <a:cubicBezTo>
                  <a:pt x="26612" y="4307"/>
                  <a:pt x="26633" y="4305"/>
                  <a:pt x="26653" y="4305"/>
                </a:cubicBezTo>
                <a:cubicBezTo>
                  <a:pt x="26674" y="4305"/>
                  <a:pt x="26693" y="4308"/>
                  <a:pt x="26700" y="4319"/>
                </a:cubicBezTo>
                <a:cubicBezTo>
                  <a:pt x="26700" y="4319"/>
                  <a:pt x="26700" y="4319"/>
                  <a:pt x="26700" y="4323"/>
                </a:cubicBezTo>
                <a:cubicBezTo>
                  <a:pt x="26738" y="4332"/>
                  <a:pt x="26768" y="4345"/>
                  <a:pt x="26802" y="4366"/>
                </a:cubicBezTo>
                <a:cubicBezTo>
                  <a:pt x="26806" y="4370"/>
                  <a:pt x="26810" y="4374"/>
                  <a:pt x="26810" y="4374"/>
                </a:cubicBezTo>
                <a:cubicBezTo>
                  <a:pt x="26810" y="4323"/>
                  <a:pt x="26819" y="4273"/>
                  <a:pt x="26861" y="4260"/>
                </a:cubicBezTo>
                <a:cubicBezTo>
                  <a:pt x="26882" y="4252"/>
                  <a:pt x="26895" y="4256"/>
                  <a:pt x="26916" y="4243"/>
                </a:cubicBezTo>
                <a:cubicBezTo>
                  <a:pt x="26937" y="4231"/>
                  <a:pt x="26954" y="4209"/>
                  <a:pt x="26966" y="4188"/>
                </a:cubicBezTo>
                <a:cubicBezTo>
                  <a:pt x="26987" y="4159"/>
                  <a:pt x="26996" y="4129"/>
                  <a:pt x="27009" y="4096"/>
                </a:cubicBezTo>
                <a:cubicBezTo>
                  <a:pt x="27013" y="4074"/>
                  <a:pt x="27013" y="4049"/>
                  <a:pt x="27021" y="4032"/>
                </a:cubicBezTo>
                <a:cubicBezTo>
                  <a:pt x="27031" y="4007"/>
                  <a:pt x="27052" y="3994"/>
                  <a:pt x="27076" y="3994"/>
                </a:cubicBezTo>
                <a:cubicBezTo>
                  <a:pt x="27084" y="3994"/>
                  <a:pt x="27093" y="3995"/>
                  <a:pt x="27101" y="3998"/>
                </a:cubicBezTo>
                <a:cubicBezTo>
                  <a:pt x="27131" y="4007"/>
                  <a:pt x="27139" y="4036"/>
                  <a:pt x="27169" y="4049"/>
                </a:cubicBezTo>
                <a:cubicBezTo>
                  <a:pt x="27182" y="4058"/>
                  <a:pt x="27194" y="4053"/>
                  <a:pt x="27211" y="4058"/>
                </a:cubicBezTo>
                <a:cubicBezTo>
                  <a:pt x="27304" y="4058"/>
                  <a:pt x="27287" y="3910"/>
                  <a:pt x="27380" y="3897"/>
                </a:cubicBezTo>
                <a:cubicBezTo>
                  <a:pt x="27385" y="3897"/>
                  <a:pt x="27390" y="3897"/>
                  <a:pt x="27394" y="3897"/>
                </a:cubicBezTo>
                <a:cubicBezTo>
                  <a:pt x="27442" y="3897"/>
                  <a:pt x="27482" y="3915"/>
                  <a:pt x="27528" y="3922"/>
                </a:cubicBezTo>
                <a:cubicBezTo>
                  <a:pt x="27531" y="3924"/>
                  <a:pt x="27534" y="3924"/>
                  <a:pt x="27536" y="3924"/>
                </a:cubicBezTo>
                <a:cubicBezTo>
                  <a:pt x="27539" y="3924"/>
                  <a:pt x="27542" y="3924"/>
                  <a:pt x="27544" y="3924"/>
                </a:cubicBezTo>
                <a:cubicBezTo>
                  <a:pt x="27549" y="3924"/>
                  <a:pt x="27553" y="3925"/>
                  <a:pt x="27557" y="3931"/>
                </a:cubicBezTo>
                <a:cubicBezTo>
                  <a:pt x="27561" y="3935"/>
                  <a:pt x="27557" y="3965"/>
                  <a:pt x="27557" y="3973"/>
                </a:cubicBezTo>
                <a:cubicBezTo>
                  <a:pt x="27557" y="4003"/>
                  <a:pt x="27566" y="4041"/>
                  <a:pt x="27545" y="4062"/>
                </a:cubicBezTo>
                <a:cubicBezTo>
                  <a:pt x="27528" y="4083"/>
                  <a:pt x="27490" y="4087"/>
                  <a:pt x="27460" y="4096"/>
                </a:cubicBezTo>
                <a:cubicBezTo>
                  <a:pt x="27414" y="4108"/>
                  <a:pt x="27393" y="4134"/>
                  <a:pt x="27359" y="4176"/>
                </a:cubicBezTo>
                <a:cubicBezTo>
                  <a:pt x="27338" y="4205"/>
                  <a:pt x="27312" y="4239"/>
                  <a:pt x="27279" y="4260"/>
                </a:cubicBezTo>
                <a:cubicBezTo>
                  <a:pt x="27249" y="4281"/>
                  <a:pt x="27215" y="4285"/>
                  <a:pt x="27186" y="4298"/>
                </a:cubicBezTo>
                <a:cubicBezTo>
                  <a:pt x="27156" y="4311"/>
                  <a:pt x="27135" y="4328"/>
                  <a:pt x="27110" y="4345"/>
                </a:cubicBezTo>
                <a:cubicBezTo>
                  <a:pt x="27093" y="4357"/>
                  <a:pt x="27076" y="4349"/>
                  <a:pt x="27059" y="4357"/>
                </a:cubicBezTo>
                <a:cubicBezTo>
                  <a:pt x="27042" y="4366"/>
                  <a:pt x="27030" y="4404"/>
                  <a:pt x="27051" y="4416"/>
                </a:cubicBezTo>
                <a:cubicBezTo>
                  <a:pt x="27054" y="4418"/>
                  <a:pt x="27060" y="4418"/>
                  <a:pt x="27068" y="4418"/>
                </a:cubicBezTo>
                <a:cubicBezTo>
                  <a:pt x="27084" y="4418"/>
                  <a:pt x="27106" y="4416"/>
                  <a:pt x="27114" y="4416"/>
                </a:cubicBezTo>
                <a:cubicBezTo>
                  <a:pt x="27135" y="4416"/>
                  <a:pt x="27148" y="4408"/>
                  <a:pt x="27169" y="4404"/>
                </a:cubicBezTo>
                <a:cubicBezTo>
                  <a:pt x="27188" y="4401"/>
                  <a:pt x="27222" y="4399"/>
                  <a:pt x="27253" y="4399"/>
                </a:cubicBezTo>
                <a:cubicBezTo>
                  <a:pt x="27276" y="4399"/>
                  <a:pt x="27298" y="4400"/>
                  <a:pt x="27312" y="4404"/>
                </a:cubicBezTo>
                <a:cubicBezTo>
                  <a:pt x="27338" y="4412"/>
                  <a:pt x="27346" y="4442"/>
                  <a:pt x="27376" y="4450"/>
                </a:cubicBezTo>
                <a:cubicBezTo>
                  <a:pt x="27380" y="4451"/>
                  <a:pt x="27384" y="4451"/>
                  <a:pt x="27388" y="4451"/>
                </a:cubicBezTo>
                <a:cubicBezTo>
                  <a:pt x="27406" y="4451"/>
                  <a:pt x="27425" y="4444"/>
                  <a:pt x="27439" y="4437"/>
                </a:cubicBezTo>
                <a:cubicBezTo>
                  <a:pt x="27456" y="4429"/>
                  <a:pt x="27464" y="4412"/>
                  <a:pt x="27485" y="4404"/>
                </a:cubicBezTo>
                <a:cubicBezTo>
                  <a:pt x="27515" y="4387"/>
                  <a:pt x="27553" y="4383"/>
                  <a:pt x="27583" y="4361"/>
                </a:cubicBezTo>
                <a:lnTo>
                  <a:pt x="27583" y="4361"/>
                </a:lnTo>
                <a:cubicBezTo>
                  <a:pt x="27578" y="4682"/>
                  <a:pt x="27570" y="4999"/>
                  <a:pt x="27561" y="5315"/>
                </a:cubicBezTo>
                <a:cubicBezTo>
                  <a:pt x="27515" y="5332"/>
                  <a:pt x="27469" y="5341"/>
                  <a:pt x="27426" y="5349"/>
                </a:cubicBezTo>
                <a:cubicBezTo>
                  <a:pt x="27360" y="5359"/>
                  <a:pt x="27291" y="5362"/>
                  <a:pt x="27221" y="5362"/>
                </a:cubicBezTo>
                <a:cubicBezTo>
                  <a:pt x="27061" y="5362"/>
                  <a:pt x="26894" y="5345"/>
                  <a:pt x="26739" y="5345"/>
                </a:cubicBezTo>
                <a:cubicBezTo>
                  <a:pt x="26727" y="5345"/>
                  <a:pt x="26716" y="5345"/>
                  <a:pt x="26705" y="5345"/>
                </a:cubicBezTo>
                <a:cubicBezTo>
                  <a:pt x="26702" y="5345"/>
                  <a:pt x="26699" y="5345"/>
                  <a:pt x="26696" y="5345"/>
                </a:cubicBezTo>
                <a:cubicBezTo>
                  <a:pt x="26494" y="5345"/>
                  <a:pt x="26319" y="5225"/>
                  <a:pt x="26124" y="5225"/>
                </a:cubicBezTo>
                <a:cubicBezTo>
                  <a:pt x="26082" y="5225"/>
                  <a:pt x="26039" y="5230"/>
                  <a:pt x="25996" y="5244"/>
                </a:cubicBezTo>
                <a:cubicBezTo>
                  <a:pt x="25827" y="5294"/>
                  <a:pt x="25620" y="5459"/>
                  <a:pt x="25493" y="5564"/>
                </a:cubicBezTo>
                <a:cubicBezTo>
                  <a:pt x="25248" y="5767"/>
                  <a:pt x="25008" y="5957"/>
                  <a:pt x="24810" y="6206"/>
                </a:cubicBezTo>
                <a:cubicBezTo>
                  <a:pt x="24636" y="6425"/>
                  <a:pt x="24459" y="6674"/>
                  <a:pt x="24244" y="6852"/>
                </a:cubicBezTo>
                <a:cubicBezTo>
                  <a:pt x="24071" y="6999"/>
                  <a:pt x="23843" y="7075"/>
                  <a:pt x="23640" y="7181"/>
                </a:cubicBezTo>
                <a:cubicBezTo>
                  <a:pt x="23480" y="7265"/>
                  <a:pt x="23328" y="7400"/>
                  <a:pt x="23151" y="7455"/>
                </a:cubicBezTo>
                <a:cubicBezTo>
                  <a:pt x="23033" y="7489"/>
                  <a:pt x="22902" y="7481"/>
                  <a:pt x="22779" y="7518"/>
                </a:cubicBezTo>
                <a:cubicBezTo>
                  <a:pt x="22775" y="7518"/>
                  <a:pt x="22767" y="7523"/>
                  <a:pt x="22758" y="7523"/>
                </a:cubicBezTo>
                <a:lnTo>
                  <a:pt x="22826" y="6328"/>
                </a:lnTo>
                <a:cubicBezTo>
                  <a:pt x="22834" y="6332"/>
                  <a:pt x="22851" y="6337"/>
                  <a:pt x="22864" y="6341"/>
                </a:cubicBezTo>
                <a:cubicBezTo>
                  <a:pt x="22914" y="6345"/>
                  <a:pt x="22961" y="6341"/>
                  <a:pt x="23012" y="6354"/>
                </a:cubicBezTo>
                <a:cubicBezTo>
                  <a:pt x="23035" y="6360"/>
                  <a:pt x="23080" y="6370"/>
                  <a:pt x="23121" y="6370"/>
                </a:cubicBezTo>
                <a:cubicBezTo>
                  <a:pt x="23168" y="6370"/>
                  <a:pt x="23210" y="6356"/>
                  <a:pt x="23210" y="6307"/>
                </a:cubicBezTo>
                <a:cubicBezTo>
                  <a:pt x="23210" y="6299"/>
                  <a:pt x="23201" y="6248"/>
                  <a:pt x="23197" y="6240"/>
                </a:cubicBezTo>
                <a:cubicBezTo>
                  <a:pt x="23188" y="6228"/>
                  <a:pt x="23178" y="6225"/>
                  <a:pt x="23168" y="6225"/>
                </a:cubicBezTo>
                <a:cubicBezTo>
                  <a:pt x="23159" y="6225"/>
                  <a:pt x="23149" y="6227"/>
                  <a:pt x="23138" y="6227"/>
                </a:cubicBezTo>
                <a:cubicBezTo>
                  <a:pt x="23100" y="6227"/>
                  <a:pt x="23092" y="6214"/>
                  <a:pt x="23062" y="6197"/>
                </a:cubicBezTo>
                <a:cubicBezTo>
                  <a:pt x="23033" y="6181"/>
                  <a:pt x="23016" y="6189"/>
                  <a:pt x="22986" y="6185"/>
                </a:cubicBezTo>
                <a:cubicBezTo>
                  <a:pt x="22952" y="6176"/>
                  <a:pt x="22948" y="6159"/>
                  <a:pt x="22923" y="6134"/>
                </a:cubicBezTo>
                <a:cubicBezTo>
                  <a:pt x="22893" y="6109"/>
                  <a:pt x="22868" y="6096"/>
                  <a:pt x="22838" y="6096"/>
                </a:cubicBezTo>
                <a:lnTo>
                  <a:pt x="22847" y="5898"/>
                </a:lnTo>
                <a:cubicBezTo>
                  <a:pt x="22866" y="5890"/>
                  <a:pt x="22892" y="5872"/>
                  <a:pt x="22910" y="5872"/>
                </a:cubicBezTo>
                <a:cubicBezTo>
                  <a:pt x="22911" y="5872"/>
                  <a:pt x="22913" y="5872"/>
                  <a:pt x="22914" y="5872"/>
                </a:cubicBezTo>
                <a:cubicBezTo>
                  <a:pt x="22957" y="5881"/>
                  <a:pt x="22944" y="5965"/>
                  <a:pt x="22944" y="5995"/>
                </a:cubicBezTo>
                <a:cubicBezTo>
                  <a:pt x="22982" y="5978"/>
                  <a:pt x="23012" y="5919"/>
                  <a:pt x="23041" y="5889"/>
                </a:cubicBezTo>
                <a:cubicBezTo>
                  <a:pt x="23066" y="5910"/>
                  <a:pt x="23049" y="5940"/>
                  <a:pt x="23062" y="5970"/>
                </a:cubicBezTo>
                <a:cubicBezTo>
                  <a:pt x="23079" y="5965"/>
                  <a:pt x="23100" y="5965"/>
                  <a:pt x="23121" y="5957"/>
                </a:cubicBezTo>
                <a:cubicBezTo>
                  <a:pt x="23142" y="5965"/>
                  <a:pt x="23155" y="5974"/>
                  <a:pt x="23168" y="5995"/>
                </a:cubicBezTo>
                <a:cubicBezTo>
                  <a:pt x="23197" y="6016"/>
                  <a:pt x="23210" y="6003"/>
                  <a:pt x="23244" y="6012"/>
                </a:cubicBezTo>
                <a:cubicBezTo>
                  <a:pt x="23261" y="6020"/>
                  <a:pt x="23277" y="6045"/>
                  <a:pt x="23299" y="6054"/>
                </a:cubicBezTo>
                <a:cubicBezTo>
                  <a:pt x="23312" y="6061"/>
                  <a:pt x="23321" y="6064"/>
                  <a:pt x="23330" y="6064"/>
                </a:cubicBezTo>
                <a:cubicBezTo>
                  <a:pt x="23346" y="6064"/>
                  <a:pt x="23359" y="6054"/>
                  <a:pt x="23387" y="6045"/>
                </a:cubicBezTo>
                <a:cubicBezTo>
                  <a:pt x="23396" y="6088"/>
                  <a:pt x="23396" y="6126"/>
                  <a:pt x="23425" y="6159"/>
                </a:cubicBezTo>
                <a:cubicBezTo>
                  <a:pt x="23446" y="6138"/>
                  <a:pt x="23467" y="6113"/>
                  <a:pt x="23484" y="6088"/>
                </a:cubicBezTo>
                <a:cubicBezTo>
                  <a:pt x="23522" y="6109"/>
                  <a:pt x="23531" y="6143"/>
                  <a:pt x="23569" y="6159"/>
                </a:cubicBezTo>
                <a:cubicBezTo>
                  <a:pt x="23586" y="6138"/>
                  <a:pt x="23607" y="6121"/>
                  <a:pt x="23624" y="6105"/>
                </a:cubicBezTo>
                <a:cubicBezTo>
                  <a:pt x="23640" y="6130"/>
                  <a:pt x="23640" y="6164"/>
                  <a:pt x="23657" y="6185"/>
                </a:cubicBezTo>
                <a:cubicBezTo>
                  <a:pt x="23667" y="6199"/>
                  <a:pt x="23674" y="6202"/>
                  <a:pt x="23682" y="6202"/>
                </a:cubicBezTo>
                <a:cubicBezTo>
                  <a:pt x="23690" y="6202"/>
                  <a:pt x="23699" y="6197"/>
                  <a:pt x="23712" y="6197"/>
                </a:cubicBezTo>
                <a:cubicBezTo>
                  <a:pt x="23767" y="6197"/>
                  <a:pt x="23754" y="6278"/>
                  <a:pt x="23801" y="6282"/>
                </a:cubicBezTo>
                <a:cubicBezTo>
                  <a:pt x="23812" y="6282"/>
                  <a:pt x="23827" y="6268"/>
                  <a:pt x="23842" y="6268"/>
                </a:cubicBezTo>
                <a:cubicBezTo>
                  <a:pt x="23843" y="6268"/>
                  <a:pt x="23845" y="6269"/>
                  <a:pt x="23847" y="6269"/>
                </a:cubicBezTo>
                <a:cubicBezTo>
                  <a:pt x="23873" y="6273"/>
                  <a:pt x="23894" y="6303"/>
                  <a:pt x="23915" y="6316"/>
                </a:cubicBezTo>
                <a:cubicBezTo>
                  <a:pt x="23940" y="6328"/>
                  <a:pt x="23970" y="6332"/>
                  <a:pt x="23999" y="6341"/>
                </a:cubicBezTo>
                <a:cubicBezTo>
                  <a:pt x="24023" y="6345"/>
                  <a:pt x="24050" y="6367"/>
                  <a:pt x="24073" y="6367"/>
                </a:cubicBezTo>
                <a:cubicBezTo>
                  <a:pt x="24075" y="6367"/>
                  <a:pt x="24077" y="6367"/>
                  <a:pt x="24079" y="6366"/>
                </a:cubicBezTo>
                <a:cubicBezTo>
                  <a:pt x="24122" y="6354"/>
                  <a:pt x="24223" y="6248"/>
                  <a:pt x="24176" y="6197"/>
                </a:cubicBezTo>
                <a:cubicBezTo>
                  <a:pt x="24172" y="6193"/>
                  <a:pt x="24151" y="6193"/>
                  <a:pt x="24143" y="6189"/>
                </a:cubicBezTo>
                <a:cubicBezTo>
                  <a:pt x="24122" y="6181"/>
                  <a:pt x="24105" y="6168"/>
                  <a:pt x="24084" y="6159"/>
                </a:cubicBezTo>
                <a:cubicBezTo>
                  <a:pt x="24070" y="6156"/>
                  <a:pt x="24058" y="6155"/>
                  <a:pt x="24047" y="6155"/>
                </a:cubicBezTo>
                <a:cubicBezTo>
                  <a:pt x="24016" y="6155"/>
                  <a:pt x="23991" y="6165"/>
                  <a:pt x="23957" y="6168"/>
                </a:cubicBezTo>
                <a:cubicBezTo>
                  <a:pt x="23940" y="6109"/>
                  <a:pt x="23999" y="6045"/>
                  <a:pt x="23982" y="5986"/>
                </a:cubicBezTo>
                <a:cubicBezTo>
                  <a:pt x="23974" y="5948"/>
                  <a:pt x="23949" y="5970"/>
                  <a:pt x="23923" y="5948"/>
                </a:cubicBezTo>
                <a:cubicBezTo>
                  <a:pt x="23906" y="5932"/>
                  <a:pt x="23911" y="5898"/>
                  <a:pt x="23911" y="5877"/>
                </a:cubicBezTo>
                <a:cubicBezTo>
                  <a:pt x="23911" y="5851"/>
                  <a:pt x="23902" y="5805"/>
                  <a:pt x="23927" y="5788"/>
                </a:cubicBezTo>
                <a:cubicBezTo>
                  <a:pt x="23932" y="5783"/>
                  <a:pt x="23937" y="5781"/>
                  <a:pt x="23942" y="5781"/>
                </a:cubicBezTo>
                <a:cubicBezTo>
                  <a:pt x="23946" y="5781"/>
                  <a:pt x="23949" y="5782"/>
                  <a:pt x="23953" y="5784"/>
                </a:cubicBezTo>
                <a:cubicBezTo>
                  <a:pt x="23970" y="5784"/>
                  <a:pt x="23982" y="5780"/>
                  <a:pt x="23991" y="5767"/>
                </a:cubicBezTo>
                <a:cubicBezTo>
                  <a:pt x="24008" y="5763"/>
                  <a:pt x="24012" y="5758"/>
                  <a:pt x="24033" y="5754"/>
                </a:cubicBezTo>
                <a:cubicBezTo>
                  <a:pt x="24071" y="5742"/>
                  <a:pt x="24092" y="5708"/>
                  <a:pt x="24117" y="5682"/>
                </a:cubicBezTo>
                <a:cubicBezTo>
                  <a:pt x="24138" y="5666"/>
                  <a:pt x="24160" y="5649"/>
                  <a:pt x="24181" y="5632"/>
                </a:cubicBezTo>
                <a:cubicBezTo>
                  <a:pt x="24214" y="5607"/>
                  <a:pt x="24227" y="5577"/>
                  <a:pt x="24257" y="5543"/>
                </a:cubicBezTo>
                <a:cubicBezTo>
                  <a:pt x="24274" y="5517"/>
                  <a:pt x="24280" y="5513"/>
                  <a:pt x="24292" y="5513"/>
                </a:cubicBezTo>
                <a:cubicBezTo>
                  <a:pt x="24298" y="5513"/>
                  <a:pt x="24305" y="5514"/>
                  <a:pt x="24316" y="5514"/>
                </a:cubicBezTo>
                <a:cubicBezTo>
                  <a:pt x="24362" y="5509"/>
                  <a:pt x="24400" y="5497"/>
                  <a:pt x="24442" y="5497"/>
                </a:cubicBezTo>
                <a:cubicBezTo>
                  <a:pt x="24489" y="5497"/>
                  <a:pt x="24501" y="5471"/>
                  <a:pt x="24539" y="5459"/>
                </a:cubicBezTo>
                <a:cubicBezTo>
                  <a:pt x="24547" y="5457"/>
                  <a:pt x="24554" y="5456"/>
                  <a:pt x="24561" y="5456"/>
                </a:cubicBezTo>
                <a:cubicBezTo>
                  <a:pt x="24573" y="5456"/>
                  <a:pt x="24584" y="5459"/>
                  <a:pt x="24594" y="5467"/>
                </a:cubicBezTo>
                <a:cubicBezTo>
                  <a:pt x="24600" y="5468"/>
                  <a:pt x="24606" y="5469"/>
                  <a:pt x="24612" y="5469"/>
                </a:cubicBezTo>
                <a:cubicBezTo>
                  <a:pt x="24631" y="5469"/>
                  <a:pt x="24650" y="5463"/>
                  <a:pt x="24666" y="5450"/>
                </a:cubicBezTo>
                <a:cubicBezTo>
                  <a:pt x="24721" y="5421"/>
                  <a:pt x="24776" y="5417"/>
                  <a:pt x="24839" y="5412"/>
                </a:cubicBezTo>
                <a:cubicBezTo>
                  <a:pt x="24885" y="5412"/>
                  <a:pt x="24915" y="5379"/>
                  <a:pt x="24961" y="5366"/>
                </a:cubicBezTo>
                <a:cubicBezTo>
                  <a:pt x="24999" y="5353"/>
                  <a:pt x="25033" y="5358"/>
                  <a:pt x="25071" y="5341"/>
                </a:cubicBezTo>
                <a:cubicBezTo>
                  <a:pt x="25139" y="5303"/>
                  <a:pt x="25198" y="5231"/>
                  <a:pt x="25181" y="5151"/>
                </a:cubicBezTo>
                <a:cubicBezTo>
                  <a:pt x="25173" y="5104"/>
                  <a:pt x="25126" y="5003"/>
                  <a:pt x="25075" y="4982"/>
                </a:cubicBezTo>
                <a:cubicBezTo>
                  <a:pt x="25072" y="4981"/>
                  <a:pt x="25068" y="4981"/>
                  <a:pt x="25064" y="4981"/>
                </a:cubicBezTo>
                <a:cubicBezTo>
                  <a:pt x="25049" y="4981"/>
                  <a:pt x="25029" y="4986"/>
                  <a:pt x="25012" y="4986"/>
                </a:cubicBezTo>
                <a:cubicBezTo>
                  <a:pt x="25006" y="4986"/>
                  <a:pt x="25001" y="4986"/>
                  <a:pt x="24996" y="4986"/>
                </a:cubicBezTo>
                <a:cubicBezTo>
                  <a:pt x="24975" y="4986"/>
                  <a:pt x="24969" y="4983"/>
                  <a:pt x="24966" y="4952"/>
                </a:cubicBezTo>
                <a:cubicBezTo>
                  <a:pt x="24966" y="4935"/>
                  <a:pt x="24970" y="4914"/>
                  <a:pt x="24970" y="4897"/>
                </a:cubicBezTo>
                <a:cubicBezTo>
                  <a:pt x="24966" y="4838"/>
                  <a:pt x="24961" y="4775"/>
                  <a:pt x="24978" y="4720"/>
                </a:cubicBezTo>
                <a:cubicBezTo>
                  <a:pt x="24983" y="4699"/>
                  <a:pt x="24991" y="4686"/>
                  <a:pt x="24995" y="4665"/>
                </a:cubicBezTo>
                <a:cubicBezTo>
                  <a:pt x="25016" y="4577"/>
                  <a:pt x="24915" y="4543"/>
                  <a:pt x="24843" y="4513"/>
                </a:cubicBezTo>
                <a:cubicBezTo>
                  <a:pt x="24793" y="4492"/>
                  <a:pt x="24738" y="4471"/>
                  <a:pt x="24683" y="4471"/>
                </a:cubicBezTo>
                <a:cubicBezTo>
                  <a:pt x="24653" y="4471"/>
                  <a:pt x="24624" y="4458"/>
                  <a:pt x="24598" y="4458"/>
                </a:cubicBezTo>
                <a:cubicBezTo>
                  <a:pt x="24577" y="4458"/>
                  <a:pt x="24539" y="4463"/>
                  <a:pt x="24514" y="4471"/>
                </a:cubicBezTo>
                <a:cubicBezTo>
                  <a:pt x="24485" y="4475"/>
                  <a:pt x="24468" y="4509"/>
                  <a:pt x="24438" y="4513"/>
                </a:cubicBezTo>
                <a:cubicBezTo>
                  <a:pt x="24430" y="4501"/>
                  <a:pt x="24417" y="4471"/>
                  <a:pt x="24396" y="4467"/>
                </a:cubicBezTo>
                <a:cubicBezTo>
                  <a:pt x="24387" y="4467"/>
                  <a:pt x="24375" y="4480"/>
                  <a:pt x="24362" y="4484"/>
                </a:cubicBezTo>
                <a:cubicBezTo>
                  <a:pt x="24341" y="4484"/>
                  <a:pt x="24311" y="4471"/>
                  <a:pt x="24290" y="4467"/>
                </a:cubicBezTo>
                <a:cubicBezTo>
                  <a:pt x="24236" y="4467"/>
                  <a:pt x="24181" y="4484"/>
                  <a:pt x="24126" y="4484"/>
                </a:cubicBezTo>
                <a:cubicBezTo>
                  <a:pt x="24103" y="4486"/>
                  <a:pt x="24079" y="4487"/>
                  <a:pt x="24056" y="4487"/>
                </a:cubicBezTo>
                <a:cubicBezTo>
                  <a:pt x="24033" y="4487"/>
                  <a:pt x="24010" y="4486"/>
                  <a:pt x="23986" y="4484"/>
                </a:cubicBezTo>
                <a:cubicBezTo>
                  <a:pt x="23979" y="4484"/>
                  <a:pt x="23973" y="4484"/>
                  <a:pt x="23967" y="4484"/>
                </a:cubicBezTo>
                <a:cubicBezTo>
                  <a:pt x="23949" y="4484"/>
                  <a:pt x="23941" y="4481"/>
                  <a:pt x="23927" y="4458"/>
                </a:cubicBezTo>
                <a:cubicBezTo>
                  <a:pt x="23919" y="4450"/>
                  <a:pt x="23911" y="4412"/>
                  <a:pt x="23906" y="4399"/>
                </a:cubicBezTo>
                <a:cubicBezTo>
                  <a:pt x="23902" y="4374"/>
                  <a:pt x="23911" y="4336"/>
                  <a:pt x="23889" y="4319"/>
                </a:cubicBezTo>
                <a:cubicBezTo>
                  <a:pt x="23868" y="4332"/>
                  <a:pt x="23847" y="4345"/>
                  <a:pt x="23826" y="4357"/>
                </a:cubicBezTo>
                <a:cubicBezTo>
                  <a:pt x="23809" y="4353"/>
                  <a:pt x="23792" y="4345"/>
                  <a:pt x="23775" y="4332"/>
                </a:cubicBezTo>
                <a:cubicBezTo>
                  <a:pt x="23764" y="4321"/>
                  <a:pt x="23751" y="4315"/>
                  <a:pt x="23735" y="4315"/>
                </a:cubicBezTo>
                <a:cubicBezTo>
                  <a:pt x="23727" y="4315"/>
                  <a:pt x="23718" y="4316"/>
                  <a:pt x="23708" y="4319"/>
                </a:cubicBezTo>
                <a:cubicBezTo>
                  <a:pt x="23683" y="4336"/>
                  <a:pt x="23657" y="4349"/>
                  <a:pt x="23628" y="4361"/>
                </a:cubicBezTo>
                <a:cubicBezTo>
                  <a:pt x="23618" y="4368"/>
                  <a:pt x="23608" y="4372"/>
                  <a:pt x="23597" y="4372"/>
                </a:cubicBezTo>
                <a:cubicBezTo>
                  <a:pt x="23588" y="4372"/>
                  <a:pt x="23578" y="4369"/>
                  <a:pt x="23569" y="4366"/>
                </a:cubicBezTo>
                <a:cubicBezTo>
                  <a:pt x="23552" y="4349"/>
                  <a:pt x="23526" y="4340"/>
                  <a:pt x="23505" y="4340"/>
                </a:cubicBezTo>
                <a:cubicBezTo>
                  <a:pt x="23455" y="4345"/>
                  <a:pt x="23417" y="4395"/>
                  <a:pt x="23362" y="4395"/>
                </a:cubicBezTo>
                <a:cubicBezTo>
                  <a:pt x="23332" y="4395"/>
                  <a:pt x="23311" y="4387"/>
                  <a:pt x="23290" y="4387"/>
                </a:cubicBezTo>
                <a:cubicBezTo>
                  <a:pt x="23303" y="4285"/>
                  <a:pt x="23315" y="4184"/>
                  <a:pt x="23328" y="4083"/>
                </a:cubicBezTo>
                <a:cubicBezTo>
                  <a:pt x="23332" y="4045"/>
                  <a:pt x="23336" y="4011"/>
                  <a:pt x="23341" y="3973"/>
                </a:cubicBezTo>
                <a:cubicBezTo>
                  <a:pt x="23349" y="3990"/>
                  <a:pt x="23358" y="4007"/>
                  <a:pt x="23370" y="4024"/>
                </a:cubicBezTo>
                <a:cubicBezTo>
                  <a:pt x="23396" y="4066"/>
                  <a:pt x="23442" y="4091"/>
                  <a:pt x="23488" y="4104"/>
                </a:cubicBezTo>
                <a:cubicBezTo>
                  <a:pt x="23506" y="4110"/>
                  <a:pt x="23522" y="4112"/>
                  <a:pt x="23537" y="4112"/>
                </a:cubicBezTo>
                <a:cubicBezTo>
                  <a:pt x="23563" y="4112"/>
                  <a:pt x="23588" y="4107"/>
                  <a:pt x="23619" y="4104"/>
                </a:cubicBezTo>
                <a:cubicBezTo>
                  <a:pt x="23644" y="4100"/>
                  <a:pt x="23668" y="4098"/>
                  <a:pt x="23691" y="4098"/>
                </a:cubicBezTo>
                <a:cubicBezTo>
                  <a:pt x="23720" y="4098"/>
                  <a:pt x="23748" y="4101"/>
                  <a:pt x="23775" y="4108"/>
                </a:cubicBezTo>
                <a:cubicBezTo>
                  <a:pt x="23864" y="4129"/>
                  <a:pt x="23927" y="4209"/>
                  <a:pt x="24016" y="4214"/>
                </a:cubicBezTo>
                <a:cubicBezTo>
                  <a:pt x="24021" y="4214"/>
                  <a:pt x="24026" y="4214"/>
                  <a:pt x="24030" y="4214"/>
                </a:cubicBezTo>
                <a:cubicBezTo>
                  <a:pt x="24109" y="4214"/>
                  <a:pt x="24110" y="4147"/>
                  <a:pt x="24138" y="4079"/>
                </a:cubicBezTo>
                <a:cubicBezTo>
                  <a:pt x="24155" y="4032"/>
                  <a:pt x="24155" y="3977"/>
                  <a:pt x="24198" y="3948"/>
                </a:cubicBezTo>
                <a:cubicBezTo>
                  <a:pt x="24226" y="3929"/>
                  <a:pt x="24262" y="3926"/>
                  <a:pt x="24297" y="3926"/>
                </a:cubicBezTo>
                <a:cubicBezTo>
                  <a:pt x="24309" y="3926"/>
                  <a:pt x="24321" y="3927"/>
                  <a:pt x="24333" y="3927"/>
                </a:cubicBezTo>
                <a:cubicBezTo>
                  <a:pt x="24349" y="3927"/>
                  <a:pt x="24372" y="3930"/>
                  <a:pt x="24393" y="3930"/>
                </a:cubicBezTo>
                <a:cubicBezTo>
                  <a:pt x="24415" y="3930"/>
                  <a:pt x="24436" y="3927"/>
                  <a:pt x="24451" y="3914"/>
                </a:cubicBezTo>
                <a:cubicBezTo>
                  <a:pt x="24463" y="3893"/>
                  <a:pt x="24476" y="3876"/>
                  <a:pt x="24485" y="3855"/>
                </a:cubicBezTo>
                <a:cubicBezTo>
                  <a:pt x="24497" y="3834"/>
                  <a:pt x="24514" y="3813"/>
                  <a:pt x="24527" y="3796"/>
                </a:cubicBezTo>
                <a:cubicBezTo>
                  <a:pt x="24539" y="3775"/>
                  <a:pt x="24552" y="3737"/>
                  <a:pt x="24552" y="3716"/>
                </a:cubicBezTo>
                <a:cubicBezTo>
                  <a:pt x="24409" y="3682"/>
                  <a:pt x="24244" y="3728"/>
                  <a:pt x="24113" y="3635"/>
                </a:cubicBezTo>
                <a:cubicBezTo>
                  <a:pt x="24079" y="3614"/>
                  <a:pt x="24079" y="3576"/>
                  <a:pt x="24050" y="3555"/>
                </a:cubicBezTo>
                <a:cubicBezTo>
                  <a:pt x="24037" y="3547"/>
                  <a:pt x="24024" y="3545"/>
                  <a:pt x="24010" y="3545"/>
                </a:cubicBezTo>
                <a:cubicBezTo>
                  <a:pt x="23997" y="3545"/>
                  <a:pt x="23984" y="3547"/>
                  <a:pt x="23971" y="3547"/>
                </a:cubicBezTo>
                <a:cubicBezTo>
                  <a:pt x="23960" y="3547"/>
                  <a:pt x="23950" y="3546"/>
                  <a:pt x="23940" y="3543"/>
                </a:cubicBezTo>
                <a:cubicBezTo>
                  <a:pt x="23923" y="3467"/>
                  <a:pt x="23982" y="3412"/>
                  <a:pt x="23995" y="3340"/>
                </a:cubicBezTo>
                <a:cubicBezTo>
                  <a:pt x="23999" y="3319"/>
                  <a:pt x="24008" y="3268"/>
                  <a:pt x="23995" y="3247"/>
                </a:cubicBezTo>
                <a:cubicBezTo>
                  <a:pt x="23978" y="3205"/>
                  <a:pt x="23923" y="3218"/>
                  <a:pt x="23885" y="3209"/>
                </a:cubicBezTo>
                <a:cubicBezTo>
                  <a:pt x="23898" y="3188"/>
                  <a:pt x="23915" y="3167"/>
                  <a:pt x="23927" y="3142"/>
                </a:cubicBezTo>
                <a:cubicBezTo>
                  <a:pt x="23940" y="3116"/>
                  <a:pt x="23944" y="3104"/>
                  <a:pt x="23978" y="3099"/>
                </a:cubicBezTo>
                <a:cubicBezTo>
                  <a:pt x="23989" y="3098"/>
                  <a:pt x="24001" y="3098"/>
                  <a:pt x="24013" y="3098"/>
                </a:cubicBezTo>
                <a:cubicBezTo>
                  <a:pt x="24037" y="3098"/>
                  <a:pt x="24061" y="3099"/>
                  <a:pt x="24084" y="3099"/>
                </a:cubicBezTo>
                <a:cubicBezTo>
                  <a:pt x="24096" y="3099"/>
                  <a:pt x="24123" y="3107"/>
                  <a:pt x="24141" y="3107"/>
                </a:cubicBezTo>
                <a:cubicBezTo>
                  <a:pt x="24147" y="3107"/>
                  <a:pt x="24152" y="3106"/>
                  <a:pt x="24155" y="3104"/>
                </a:cubicBezTo>
                <a:cubicBezTo>
                  <a:pt x="24172" y="3091"/>
                  <a:pt x="24181" y="3061"/>
                  <a:pt x="24189" y="3045"/>
                </a:cubicBezTo>
                <a:cubicBezTo>
                  <a:pt x="24220" y="2967"/>
                  <a:pt x="24110" y="2944"/>
                  <a:pt x="24026" y="2944"/>
                </a:cubicBezTo>
                <a:cubicBezTo>
                  <a:pt x="23995" y="2944"/>
                  <a:pt x="23968" y="2947"/>
                  <a:pt x="23953" y="2952"/>
                </a:cubicBezTo>
                <a:cubicBezTo>
                  <a:pt x="23944" y="2954"/>
                  <a:pt x="23937" y="2955"/>
                  <a:pt x="23931" y="2955"/>
                </a:cubicBezTo>
                <a:cubicBezTo>
                  <a:pt x="23910" y="2955"/>
                  <a:pt x="23905" y="2942"/>
                  <a:pt x="23915" y="2905"/>
                </a:cubicBezTo>
                <a:cubicBezTo>
                  <a:pt x="23927" y="2855"/>
                  <a:pt x="23970" y="2850"/>
                  <a:pt x="23991" y="2808"/>
                </a:cubicBezTo>
                <a:cubicBezTo>
                  <a:pt x="24020" y="2753"/>
                  <a:pt x="23986" y="2741"/>
                  <a:pt x="23940" y="2732"/>
                </a:cubicBezTo>
                <a:cubicBezTo>
                  <a:pt x="23897" y="2725"/>
                  <a:pt x="23842" y="2711"/>
                  <a:pt x="23790" y="2711"/>
                </a:cubicBezTo>
                <a:cubicBezTo>
                  <a:pt x="23754" y="2711"/>
                  <a:pt x="23721" y="2718"/>
                  <a:pt x="23695" y="2736"/>
                </a:cubicBezTo>
                <a:cubicBezTo>
                  <a:pt x="23660" y="2760"/>
                  <a:pt x="23621" y="2813"/>
                  <a:pt x="23578" y="2813"/>
                </a:cubicBezTo>
                <a:cubicBezTo>
                  <a:pt x="23575" y="2813"/>
                  <a:pt x="23572" y="2813"/>
                  <a:pt x="23569" y="2812"/>
                </a:cubicBezTo>
                <a:cubicBezTo>
                  <a:pt x="23607" y="2804"/>
                  <a:pt x="23611" y="2770"/>
                  <a:pt x="23619" y="2715"/>
                </a:cubicBezTo>
                <a:cubicBezTo>
                  <a:pt x="23628" y="2686"/>
                  <a:pt x="23636" y="2669"/>
                  <a:pt x="23615" y="2648"/>
                </a:cubicBezTo>
                <a:cubicBezTo>
                  <a:pt x="23602" y="2635"/>
                  <a:pt x="23577" y="2618"/>
                  <a:pt x="23560" y="2610"/>
                </a:cubicBezTo>
                <a:cubicBezTo>
                  <a:pt x="23522" y="2585"/>
                  <a:pt x="23463" y="2589"/>
                  <a:pt x="23446" y="2542"/>
                </a:cubicBezTo>
                <a:cubicBezTo>
                  <a:pt x="23421" y="2471"/>
                  <a:pt x="23472" y="2437"/>
                  <a:pt x="23514" y="2390"/>
                </a:cubicBezTo>
                <a:cubicBezTo>
                  <a:pt x="23552" y="2344"/>
                  <a:pt x="23510" y="2306"/>
                  <a:pt x="23467" y="2285"/>
                </a:cubicBezTo>
                <a:cubicBezTo>
                  <a:pt x="23421" y="2268"/>
                  <a:pt x="23374" y="2268"/>
                  <a:pt x="23328" y="2255"/>
                </a:cubicBezTo>
                <a:cubicBezTo>
                  <a:pt x="23286" y="2248"/>
                  <a:pt x="23241" y="2216"/>
                  <a:pt x="23198" y="2216"/>
                </a:cubicBezTo>
                <a:cubicBezTo>
                  <a:pt x="23194" y="2216"/>
                  <a:pt x="23189" y="2216"/>
                  <a:pt x="23185" y="2217"/>
                </a:cubicBezTo>
                <a:cubicBezTo>
                  <a:pt x="23147" y="2222"/>
                  <a:pt x="23117" y="2255"/>
                  <a:pt x="23083" y="2260"/>
                </a:cubicBezTo>
                <a:cubicBezTo>
                  <a:pt x="23049" y="2260"/>
                  <a:pt x="23058" y="2247"/>
                  <a:pt x="23037" y="2234"/>
                </a:cubicBezTo>
                <a:cubicBezTo>
                  <a:pt x="23003" y="2209"/>
                  <a:pt x="22936" y="2213"/>
                  <a:pt x="22898" y="2205"/>
                </a:cubicBezTo>
                <a:cubicBezTo>
                  <a:pt x="22847" y="2196"/>
                  <a:pt x="22796" y="2179"/>
                  <a:pt x="22746" y="2175"/>
                </a:cubicBezTo>
                <a:cubicBezTo>
                  <a:pt x="22737" y="2174"/>
                  <a:pt x="22730" y="2173"/>
                  <a:pt x="22722" y="2173"/>
                </a:cubicBezTo>
                <a:cubicBezTo>
                  <a:pt x="22682" y="2173"/>
                  <a:pt x="22655" y="2192"/>
                  <a:pt x="22623" y="2217"/>
                </a:cubicBezTo>
                <a:cubicBezTo>
                  <a:pt x="22581" y="2251"/>
                  <a:pt x="22535" y="2289"/>
                  <a:pt x="22480" y="2298"/>
                </a:cubicBezTo>
                <a:cubicBezTo>
                  <a:pt x="22450" y="2306"/>
                  <a:pt x="22416" y="2302"/>
                  <a:pt x="22383" y="2310"/>
                </a:cubicBezTo>
                <a:cubicBezTo>
                  <a:pt x="22354" y="2318"/>
                  <a:pt x="22326" y="2330"/>
                  <a:pt x="22298" y="2330"/>
                </a:cubicBezTo>
                <a:cubicBezTo>
                  <a:pt x="22280" y="2330"/>
                  <a:pt x="22262" y="2325"/>
                  <a:pt x="22243" y="2310"/>
                </a:cubicBezTo>
                <a:cubicBezTo>
                  <a:pt x="22201" y="2276"/>
                  <a:pt x="22180" y="2213"/>
                  <a:pt x="22125" y="2192"/>
                </a:cubicBezTo>
                <a:cubicBezTo>
                  <a:pt x="22112" y="2187"/>
                  <a:pt x="22099" y="2185"/>
                  <a:pt x="22086" y="2185"/>
                </a:cubicBezTo>
                <a:cubicBezTo>
                  <a:pt x="22067" y="2185"/>
                  <a:pt x="22049" y="2188"/>
                  <a:pt x="22032" y="2188"/>
                </a:cubicBezTo>
                <a:cubicBezTo>
                  <a:pt x="22018" y="2188"/>
                  <a:pt x="21995" y="2192"/>
                  <a:pt x="21977" y="2192"/>
                </a:cubicBezTo>
                <a:cubicBezTo>
                  <a:pt x="21968" y="2192"/>
                  <a:pt x="21961" y="2191"/>
                  <a:pt x="21956" y="2188"/>
                </a:cubicBezTo>
                <a:cubicBezTo>
                  <a:pt x="21931" y="2171"/>
                  <a:pt x="21939" y="2099"/>
                  <a:pt x="21944" y="2074"/>
                </a:cubicBezTo>
                <a:cubicBezTo>
                  <a:pt x="21948" y="2032"/>
                  <a:pt x="21973" y="2019"/>
                  <a:pt x="22015" y="2010"/>
                </a:cubicBezTo>
                <a:cubicBezTo>
                  <a:pt x="22053" y="1998"/>
                  <a:pt x="22096" y="2006"/>
                  <a:pt x="22129" y="1981"/>
                </a:cubicBezTo>
                <a:cubicBezTo>
                  <a:pt x="22138" y="1977"/>
                  <a:pt x="22142" y="1960"/>
                  <a:pt x="22150" y="1951"/>
                </a:cubicBezTo>
                <a:cubicBezTo>
                  <a:pt x="22172" y="1935"/>
                  <a:pt x="22197" y="1939"/>
                  <a:pt x="22218" y="1930"/>
                </a:cubicBezTo>
                <a:cubicBezTo>
                  <a:pt x="22252" y="1913"/>
                  <a:pt x="22264" y="1880"/>
                  <a:pt x="22294" y="1859"/>
                </a:cubicBezTo>
                <a:cubicBezTo>
                  <a:pt x="22311" y="1846"/>
                  <a:pt x="22328" y="1846"/>
                  <a:pt x="22345" y="1829"/>
                </a:cubicBezTo>
                <a:cubicBezTo>
                  <a:pt x="22353" y="1821"/>
                  <a:pt x="22353" y="1804"/>
                  <a:pt x="22362" y="1795"/>
                </a:cubicBezTo>
                <a:cubicBezTo>
                  <a:pt x="22378" y="1778"/>
                  <a:pt x="22395" y="1783"/>
                  <a:pt x="22412" y="1770"/>
                </a:cubicBezTo>
                <a:cubicBezTo>
                  <a:pt x="22425" y="1761"/>
                  <a:pt x="22437" y="1745"/>
                  <a:pt x="22446" y="1732"/>
                </a:cubicBezTo>
                <a:cubicBezTo>
                  <a:pt x="22421" y="1690"/>
                  <a:pt x="22353" y="1669"/>
                  <a:pt x="22311" y="1660"/>
                </a:cubicBezTo>
                <a:cubicBezTo>
                  <a:pt x="22287" y="1653"/>
                  <a:pt x="22266" y="1649"/>
                  <a:pt x="22246" y="1649"/>
                </a:cubicBezTo>
                <a:cubicBezTo>
                  <a:pt x="22219" y="1649"/>
                  <a:pt x="22194" y="1656"/>
                  <a:pt x="22167" y="1673"/>
                </a:cubicBezTo>
                <a:cubicBezTo>
                  <a:pt x="22129" y="1698"/>
                  <a:pt x="22104" y="1736"/>
                  <a:pt x="22079" y="1770"/>
                </a:cubicBezTo>
                <a:cubicBezTo>
                  <a:pt x="22066" y="1791"/>
                  <a:pt x="22049" y="1821"/>
                  <a:pt x="22028" y="1829"/>
                </a:cubicBezTo>
                <a:cubicBezTo>
                  <a:pt x="22015" y="1835"/>
                  <a:pt x="21993" y="1837"/>
                  <a:pt x="21970" y="1837"/>
                </a:cubicBezTo>
                <a:cubicBezTo>
                  <a:pt x="21943" y="1837"/>
                  <a:pt x="21915" y="1834"/>
                  <a:pt x="21901" y="1829"/>
                </a:cubicBezTo>
                <a:cubicBezTo>
                  <a:pt x="21841" y="1814"/>
                  <a:pt x="21767" y="1728"/>
                  <a:pt x="21701" y="1728"/>
                </a:cubicBezTo>
                <a:cubicBezTo>
                  <a:pt x="21693" y="1728"/>
                  <a:pt x="21685" y="1729"/>
                  <a:pt x="21678" y="1732"/>
                </a:cubicBezTo>
                <a:cubicBezTo>
                  <a:pt x="21648" y="1740"/>
                  <a:pt x="21640" y="1778"/>
                  <a:pt x="21610" y="1791"/>
                </a:cubicBezTo>
                <a:cubicBezTo>
                  <a:pt x="21600" y="1797"/>
                  <a:pt x="21590" y="1800"/>
                  <a:pt x="21581" y="1800"/>
                </a:cubicBezTo>
                <a:cubicBezTo>
                  <a:pt x="21546" y="1800"/>
                  <a:pt x="21517" y="1761"/>
                  <a:pt x="21484" y="1740"/>
                </a:cubicBezTo>
                <a:cubicBezTo>
                  <a:pt x="21441" y="1713"/>
                  <a:pt x="21374" y="1673"/>
                  <a:pt x="21322" y="1673"/>
                </a:cubicBezTo>
                <a:cubicBezTo>
                  <a:pt x="21286" y="1673"/>
                  <a:pt x="21258" y="1692"/>
                  <a:pt x="21247" y="1745"/>
                </a:cubicBezTo>
                <a:cubicBezTo>
                  <a:pt x="21235" y="1808"/>
                  <a:pt x="21251" y="1850"/>
                  <a:pt x="21306" y="1884"/>
                </a:cubicBezTo>
                <a:cubicBezTo>
                  <a:pt x="21332" y="1901"/>
                  <a:pt x="21365" y="1905"/>
                  <a:pt x="21361" y="1943"/>
                </a:cubicBezTo>
                <a:cubicBezTo>
                  <a:pt x="21349" y="2065"/>
                  <a:pt x="21163" y="2023"/>
                  <a:pt x="21087" y="2040"/>
                </a:cubicBezTo>
                <a:cubicBezTo>
                  <a:pt x="21062" y="2044"/>
                  <a:pt x="20977" y="2057"/>
                  <a:pt x="20960" y="2078"/>
                </a:cubicBezTo>
                <a:cubicBezTo>
                  <a:pt x="20939" y="2103"/>
                  <a:pt x="20956" y="2188"/>
                  <a:pt x="20969" y="2213"/>
                </a:cubicBezTo>
                <a:cubicBezTo>
                  <a:pt x="20952" y="2213"/>
                  <a:pt x="20935" y="2226"/>
                  <a:pt x="20922" y="2234"/>
                </a:cubicBezTo>
                <a:cubicBezTo>
                  <a:pt x="20880" y="2213"/>
                  <a:pt x="20863" y="2184"/>
                  <a:pt x="20817" y="2175"/>
                </a:cubicBezTo>
                <a:cubicBezTo>
                  <a:pt x="20798" y="2173"/>
                  <a:pt x="20779" y="2173"/>
                  <a:pt x="20760" y="2173"/>
                </a:cubicBezTo>
                <a:cubicBezTo>
                  <a:pt x="20741" y="2173"/>
                  <a:pt x="20722" y="2173"/>
                  <a:pt x="20703" y="2171"/>
                </a:cubicBezTo>
                <a:cubicBezTo>
                  <a:pt x="20661" y="2171"/>
                  <a:pt x="20627" y="2175"/>
                  <a:pt x="20597" y="2209"/>
                </a:cubicBezTo>
                <a:cubicBezTo>
                  <a:pt x="20576" y="2230"/>
                  <a:pt x="20568" y="2285"/>
                  <a:pt x="20542" y="2302"/>
                </a:cubicBezTo>
                <a:cubicBezTo>
                  <a:pt x="20537" y="2305"/>
                  <a:pt x="20529" y="2305"/>
                  <a:pt x="20521" y="2305"/>
                </a:cubicBezTo>
                <a:cubicBezTo>
                  <a:pt x="20505" y="2305"/>
                  <a:pt x="20486" y="2302"/>
                  <a:pt x="20475" y="2302"/>
                </a:cubicBezTo>
                <a:cubicBezTo>
                  <a:pt x="20437" y="2302"/>
                  <a:pt x="20412" y="2302"/>
                  <a:pt x="20403" y="2373"/>
                </a:cubicBezTo>
                <a:cubicBezTo>
                  <a:pt x="20399" y="2350"/>
                  <a:pt x="20380" y="2343"/>
                  <a:pt x="20357" y="2343"/>
                </a:cubicBezTo>
                <a:cubicBezTo>
                  <a:pt x="20312" y="2343"/>
                  <a:pt x="20248" y="2371"/>
                  <a:pt x="20226" y="2373"/>
                </a:cubicBezTo>
                <a:cubicBezTo>
                  <a:pt x="20171" y="2373"/>
                  <a:pt x="20146" y="2399"/>
                  <a:pt x="20116" y="2445"/>
                </a:cubicBezTo>
                <a:cubicBezTo>
                  <a:pt x="20099" y="2471"/>
                  <a:pt x="20095" y="2509"/>
                  <a:pt x="20074" y="2530"/>
                </a:cubicBezTo>
                <a:cubicBezTo>
                  <a:pt x="20049" y="2559"/>
                  <a:pt x="20032" y="2551"/>
                  <a:pt x="20032" y="2601"/>
                </a:cubicBezTo>
                <a:cubicBezTo>
                  <a:pt x="20027" y="2631"/>
                  <a:pt x="20032" y="2660"/>
                  <a:pt x="20032" y="2686"/>
                </a:cubicBezTo>
                <a:cubicBezTo>
                  <a:pt x="20032" y="2707"/>
                  <a:pt x="20023" y="2732"/>
                  <a:pt x="20044" y="2745"/>
                </a:cubicBezTo>
                <a:cubicBezTo>
                  <a:pt x="20044" y="2745"/>
                  <a:pt x="20063" y="2747"/>
                  <a:pt x="20072" y="2747"/>
                </a:cubicBezTo>
                <a:cubicBezTo>
                  <a:pt x="20076" y="2747"/>
                  <a:pt x="20078" y="2746"/>
                  <a:pt x="20074" y="2745"/>
                </a:cubicBezTo>
                <a:lnTo>
                  <a:pt x="20074" y="2745"/>
                </a:lnTo>
                <a:cubicBezTo>
                  <a:pt x="20125" y="2753"/>
                  <a:pt x="20175" y="2770"/>
                  <a:pt x="20226" y="2770"/>
                </a:cubicBezTo>
                <a:cubicBezTo>
                  <a:pt x="20243" y="2772"/>
                  <a:pt x="20260" y="2773"/>
                  <a:pt x="20276" y="2773"/>
                </a:cubicBezTo>
                <a:cubicBezTo>
                  <a:pt x="20293" y="2773"/>
                  <a:pt x="20310" y="2772"/>
                  <a:pt x="20327" y="2770"/>
                </a:cubicBezTo>
                <a:cubicBezTo>
                  <a:pt x="20346" y="2770"/>
                  <a:pt x="20368" y="2757"/>
                  <a:pt x="20387" y="2757"/>
                </a:cubicBezTo>
                <a:cubicBezTo>
                  <a:pt x="20390" y="2757"/>
                  <a:pt x="20392" y="2757"/>
                  <a:pt x="20395" y="2758"/>
                </a:cubicBezTo>
                <a:cubicBezTo>
                  <a:pt x="20412" y="2762"/>
                  <a:pt x="20416" y="2774"/>
                  <a:pt x="20428" y="2787"/>
                </a:cubicBezTo>
                <a:cubicBezTo>
                  <a:pt x="20454" y="2804"/>
                  <a:pt x="20475" y="2817"/>
                  <a:pt x="20504" y="2829"/>
                </a:cubicBezTo>
                <a:cubicBezTo>
                  <a:pt x="20547" y="2850"/>
                  <a:pt x="20589" y="2863"/>
                  <a:pt x="20631" y="2880"/>
                </a:cubicBezTo>
                <a:cubicBezTo>
                  <a:pt x="20673" y="2897"/>
                  <a:pt x="20711" y="2931"/>
                  <a:pt x="20758" y="2931"/>
                </a:cubicBezTo>
                <a:cubicBezTo>
                  <a:pt x="20792" y="2931"/>
                  <a:pt x="20833" y="2882"/>
                  <a:pt x="20863" y="2882"/>
                </a:cubicBezTo>
                <a:cubicBezTo>
                  <a:pt x="20866" y="2882"/>
                  <a:pt x="20869" y="2883"/>
                  <a:pt x="20872" y="2884"/>
                </a:cubicBezTo>
                <a:cubicBezTo>
                  <a:pt x="20901" y="2893"/>
                  <a:pt x="20905" y="2943"/>
                  <a:pt x="20931" y="2960"/>
                </a:cubicBezTo>
                <a:cubicBezTo>
                  <a:pt x="20964" y="3095"/>
                  <a:pt x="20998" y="3213"/>
                  <a:pt x="21049" y="3323"/>
                </a:cubicBezTo>
                <a:cubicBezTo>
                  <a:pt x="21057" y="3340"/>
                  <a:pt x="21062" y="3357"/>
                  <a:pt x="21070" y="3374"/>
                </a:cubicBezTo>
                <a:cubicBezTo>
                  <a:pt x="21066" y="3374"/>
                  <a:pt x="21062" y="3370"/>
                  <a:pt x="21057" y="3370"/>
                </a:cubicBezTo>
                <a:cubicBezTo>
                  <a:pt x="21027" y="3370"/>
                  <a:pt x="20994" y="3375"/>
                  <a:pt x="20965" y="3375"/>
                </a:cubicBezTo>
                <a:cubicBezTo>
                  <a:pt x="20957" y="3375"/>
                  <a:pt x="20950" y="3375"/>
                  <a:pt x="20943" y="3374"/>
                </a:cubicBezTo>
                <a:cubicBezTo>
                  <a:pt x="20911" y="3366"/>
                  <a:pt x="20887" y="3356"/>
                  <a:pt x="20857" y="3356"/>
                </a:cubicBezTo>
                <a:cubicBezTo>
                  <a:pt x="20852" y="3356"/>
                  <a:pt x="20847" y="3356"/>
                  <a:pt x="20842" y="3357"/>
                </a:cubicBezTo>
                <a:cubicBezTo>
                  <a:pt x="20800" y="3357"/>
                  <a:pt x="20775" y="3386"/>
                  <a:pt x="20737" y="3386"/>
                </a:cubicBezTo>
                <a:cubicBezTo>
                  <a:pt x="20734" y="3387"/>
                  <a:pt x="20731" y="3387"/>
                  <a:pt x="20729" y="3387"/>
                </a:cubicBezTo>
                <a:cubicBezTo>
                  <a:pt x="20698" y="3387"/>
                  <a:pt x="20697" y="3364"/>
                  <a:pt x="20673" y="3344"/>
                </a:cubicBezTo>
                <a:cubicBezTo>
                  <a:pt x="20657" y="3330"/>
                  <a:pt x="20637" y="3325"/>
                  <a:pt x="20616" y="3325"/>
                </a:cubicBezTo>
                <a:cubicBezTo>
                  <a:pt x="20573" y="3325"/>
                  <a:pt x="20523" y="3345"/>
                  <a:pt x="20475" y="3345"/>
                </a:cubicBezTo>
                <a:cubicBezTo>
                  <a:pt x="20469" y="3345"/>
                  <a:pt x="20464" y="3345"/>
                  <a:pt x="20458" y="3344"/>
                </a:cubicBezTo>
                <a:cubicBezTo>
                  <a:pt x="20428" y="3329"/>
                  <a:pt x="20390" y="3315"/>
                  <a:pt x="20359" y="3315"/>
                </a:cubicBezTo>
                <a:cubicBezTo>
                  <a:pt x="20328" y="3315"/>
                  <a:pt x="20304" y="3329"/>
                  <a:pt x="20302" y="3374"/>
                </a:cubicBezTo>
                <a:cubicBezTo>
                  <a:pt x="20298" y="3403"/>
                  <a:pt x="20298" y="3424"/>
                  <a:pt x="20314" y="3446"/>
                </a:cubicBezTo>
                <a:cubicBezTo>
                  <a:pt x="20315" y="3446"/>
                  <a:pt x="20317" y="3447"/>
                  <a:pt x="20318" y="3447"/>
                </a:cubicBezTo>
                <a:cubicBezTo>
                  <a:pt x="20320" y="3447"/>
                  <a:pt x="20323" y="3446"/>
                  <a:pt x="20325" y="3446"/>
                </a:cubicBezTo>
                <a:cubicBezTo>
                  <a:pt x="20328" y="3446"/>
                  <a:pt x="20330" y="3447"/>
                  <a:pt x="20331" y="3450"/>
                </a:cubicBezTo>
                <a:cubicBezTo>
                  <a:pt x="20344" y="3462"/>
                  <a:pt x="20348" y="3488"/>
                  <a:pt x="20361" y="3505"/>
                </a:cubicBezTo>
                <a:cubicBezTo>
                  <a:pt x="20382" y="3547"/>
                  <a:pt x="20424" y="3576"/>
                  <a:pt x="20471" y="3585"/>
                </a:cubicBezTo>
                <a:cubicBezTo>
                  <a:pt x="20473" y="3585"/>
                  <a:pt x="20476" y="3585"/>
                  <a:pt x="20478" y="3585"/>
                </a:cubicBezTo>
                <a:cubicBezTo>
                  <a:pt x="20512" y="3585"/>
                  <a:pt x="20557" y="3567"/>
                  <a:pt x="20588" y="3567"/>
                </a:cubicBezTo>
                <a:cubicBezTo>
                  <a:pt x="20596" y="3567"/>
                  <a:pt x="20604" y="3569"/>
                  <a:pt x="20610" y="3572"/>
                </a:cubicBezTo>
                <a:cubicBezTo>
                  <a:pt x="20631" y="3581"/>
                  <a:pt x="20635" y="3610"/>
                  <a:pt x="20652" y="3623"/>
                </a:cubicBezTo>
                <a:cubicBezTo>
                  <a:pt x="20673" y="3635"/>
                  <a:pt x="20703" y="3631"/>
                  <a:pt x="20728" y="3652"/>
                </a:cubicBezTo>
                <a:cubicBezTo>
                  <a:pt x="20753" y="3669"/>
                  <a:pt x="20762" y="3695"/>
                  <a:pt x="20783" y="3716"/>
                </a:cubicBezTo>
                <a:cubicBezTo>
                  <a:pt x="20796" y="3724"/>
                  <a:pt x="20800" y="3724"/>
                  <a:pt x="20813" y="3733"/>
                </a:cubicBezTo>
                <a:cubicBezTo>
                  <a:pt x="20825" y="3741"/>
                  <a:pt x="20838" y="3754"/>
                  <a:pt x="20851" y="3762"/>
                </a:cubicBezTo>
                <a:cubicBezTo>
                  <a:pt x="20867" y="3771"/>
                  <a:pt x="20884" y="3766"/>
                  <a:pt x="20897" y="3775"/>
                </a:cubicBezTo>
                <a:cubicBezTo>
                  <a:pt x="20926" y="3792"/>
                  <a:pt x="20931" y="3846"/>
                  <a:pt x="20931" y="3876"/>
                </a:cubicBezTo>
                <a:cubicBezTo>
                  <a:pt x="20931" y="3927"/>
                  <a:pt x="20939" y="3960"/>
                  <a:pt x="20986" y="3990"/>
                </a:cubicBezTo>
                <a:cubicBezTo>
                  <a:pt x="21015" y="4005"/>
                  <a:pt x="21051" y="4016"/>
                  <a:pt x="21087" y="4016"/>
                </a:cubicBezTo>
                <a:cubicBezTo>
                  <a:pt x="21093" y="4016"/>
                  <a:pt x="21098" y="4016"/>
                  <a:pt x="21104" y="4015"/>
                </a:cubicBezTo>
                <a:cubicBezTo>
                  <a:pt x="21130" y="4010"/>
                  <a:pt x="21146" y="4003"/>
                  <a:pt x="21163" y="4003"/>
                </a:cubicBezTo>
                <a:cubicBezTo>
                  <a:pt x="21176" y="4003"/>
                  <a:pt x="21190" y="4007"/>
                  <a:pt x="21209" y="4020"/>
                </a:cubicBezTo>
                <a:cubicBezTo>
                  <a:pt x="21253" y="4049"/>
                  <a:pt x="21314" y="4072"/>
                  <a:pt x="21371" y="4072"/>
                </a:cubicBezTo>
                <a:cubicBezTo>
                  <a:pt x="21396" y="4072"/>
                  <a:pt x="21420" y="4068"/>
                  <a:pt x="21441" y="4058"/>
                </a:cubicBezTo>
                <a:cubicBezTo>
                  <a:pt x="21500" y="4032"/>
                  <a:pt x="21538" y="4015"/>
                  <a:pt x="21602" y="4011"/>
                </a:cubicBezTo>
                <a:lnTo>
                  <a:pt x="21652" y="4011"/>
                </a:lnTo>
                <a:lnTo>
                  <a:pt x="21648" y="4235"/>
                </a:lnTo>
                <a:cubicBezTo>
                  <a:pt x="21640" y="4235"/>
                  <a:pt x="21636" y="4239"/>
                  <a:pt x="21631" y="4243"/>
                </a:cubicBezTo>
                <a:cubicBezTo>
                  <a:pt x="21619" y="4256"/>
                  <a:pt x="21627" y="4311"/>
                  <a:pt x="21631" y="4328"/>
                </a:cubicBezTo>
                <a:lnTo>
                  <a:pt x="21644" y="4328"/>
                </a:lnTo>
                <a:lnTo>
                  <a:pt x="21640" y="4467"/>
                </a:lnTo>
                <a:cubicBezTo>
                  <a:pt x="21614" y="4463"/>
                  <a:pt x="21585" y="4458"/>
                  <a:pt x="21560" y="4454"/>
                </a:cubicBezTo>
                <a:cubicBezTo>
                  <a:pt x="21548" y="4454"/>
                  <a:pt x="21538" y="4456"/>
                  <a:pt x="21528" y="4456"/>
                </a:cubicBezTo>
                <a:cubicBezTo>
                  <a:pt x="21515" y="4456"/>
                  <a:pt x="21502" y="4453"/>
                  <a:pt x="21488" y="4442"/>
                </a:cubicBezTo>
                <a:cubicBezTo>
                  <a:pt x="21463" y="4421"/>
                  <a:pt x="21454" y="4395"/>
                  <a:pt x="21420" y="4383"/>
                </a:cubicBezTo>
                <a:cubicBezTo>
                  <a:pt x="21403" y="4375"/>
                  <a:pt x="21382" y="4373"/>
                  <a:pt x="21359" y="4373"/>
                </a:cubicBezTo>
                <a:cubicBezTo>
                  <a:pt x="21327" y="4373"/>
                  <a:pt x="21291" y="4377"/>
                  <a:pt x="21260" y="4377"/>
                </a:cubicBezTo>
                <a:cubicBezTo>
                  <a:pt x="21213" y="4377"/>
                  <a:pt x="21174" y="4368"/>
                  <a:pt x="21163" y="4323"/>
                </a:cubicBezTo>
                <a:cubicBezTo>
                  <a:pt x="21146" y="4273"/>
                  <a:pt x="21176" y="4205"/>
                  <a:pt x="21154" y="4159"/>
                </a:cubicBezTo>
                <a:cubicBezTo>
                  <a:pt x="21142" y="4155"/>
                  <a:pt x="21126" y="4154"/>
                  <a:pt x="21110" y="4154"/>
                </a:cubicBezTo>
                <a:cubicBezTo>
                  <a:pt x="21093" y="4154"/>
                  <a:pt x="21076" y="4155"/>
                  <a:pt x="21062" y="4155"/>
                </a:cubicBezTo>
                <a:cubicBezTo>
                  <a:pt x="21002" y="4159"/>
                  <a:pt x="20956" y="4205"/>
                  <a:pt x="20901" y="4235"/>
                </a:cubicBezTo>
                <a:cubicBezTo>
                  <a:pt x="20880" y="4247"/>
                  <a:pt x="20859" y="4247"/>
                  <a:pt x="20838" y="4260"/>
                </a:cubicBezTo>
                <a:cubicBezTo>
                  <a:pt x="20813" y="4269"/>
                  <a:pt x="20808" y="4285"/>
                  <a:pt x="20796" y="4307"/>
                </a:cubicBezTo>
                <a:cubicBezTo>
                  <a:pt x="20775" y="4340"/>
                  <a:pt x="20762" y="4357"/>
                  <a:pt x="20787" y="4399"/>
                </a:cubicBezTo>
                <a:cubicBezTo>
                  <a:pt x="20803" y="4424"/>
                  <a:pt x="20825" y="4430"/>
                  <a:pt x="20850" y="4430"/>
                </a:cubicBezTo>
                <a:cubicBezTo>
                  <a:pt x="20873" y="4430"/>
                  <a:pt x="20898" y="4424"/>
                  <a:pt x="20923" y="4424"/>
                </a:cubicBezTo>
                <a:cubicBezTo>
                  <a:pt x="20927" y="4424"/>
                  <a:pt x="20931" y="4424"/>
                  <a:pt x="20935" y="4425"/>
                </a:cubicBezTo>
                <a:cubicBezTo>
                  <a:pt x="20981" y="4433"/>
                  <a:pt x="21036" y="4450"/>
                  <a:pt x="21032" y="4501"/>
                </a:cubicBezTo>
                <a:cubicBezTo>
                  <a:pt x="21028" y="4547"/>
                  <a:pt x="21007" y="4572"/>
                  <a:pt x="20969" y="4589"/>
                </a:cubicBezTo>
                <a:cubicBezTo>
                  <a:pt x="20914" y="4610"/>
                  <a:pt x="20863" y="4627"/>
                  <a:pt x="20817" y="4653"/>
                </a:cubicBezTo>
                <a:cubicBezTo>
                  <a:pt x="20796" y="4665"/>
                  <a:pt x="20766" y="4678"/>
                  <a:pt x="20745" y="4686"/>
                </a:cubicBezTo>
                <a:cubicBezTo>
                  <a:pt x="20741" y="4688"/>
                  <a:pt x="20736" y="4688"/>
                  <a:pt x="20731" y="4688"/>
                </a:cubicBezTo>
                <a:cubicBezTo>
                  <a:pt x="20708" y="4688"/>
                  <a:pt x="20680" y="4679"/>
                  <a:pt x="20657" y="4679"/>
                </a:cubicBezTo>
                <a:cubicBezTo>
                  <a:pt x="20647" y="4679"/>
                  <a:pt x="20638" y="4681"/>
                  <a:pt x="20631" y="4686"/>
                </a:cubicBezTo>
                <a:cubicBezTo>
                  <a:pt x="20589" y="4712"/>
                  <a:pt x="20631" y="4762"/>
                  <a:pt x="20656" y="4779"/>
                </a:cubicBezTo>
                <a:cubicBezTo>
                  <a:pt x="20694" y="4796"/>
                  <a:pt x="20745" y="4796"/>
                  <a:pt x="20783" y="4800"/>
                </a:cubicBezTo>
                <a:cubicBezTo>
                  <a:pt x="20809" y="4807"/>
                  <a:pt x="20837" y="4816"/>
                  <a:pt x="20864" y="4816"/>
                </a:cubicBezTo>
                <a:cubicBezTo>
                  <a:pt x="20873" y="4816"/>
                  <a:pt x="20881" y="4815"/>
                  <a:pt x="20888" y="4813"/>
                </a:cubicBezTo>
                <a:cubicBezTo>
                  <a:pt x="20948" y="4796"/>
                  <a:pt x="20952" y="4729"/>
                  <a:pt x="21015" y="4716"/>
                </a:cubicBezTo>
                <a:cubicBezTo>
                  <a:pt x="21025" y="4714"/>
                  <a:pt x="21035" y="4713"/>
                  <a:pt x="21045" y="4713"/>
                </a:cubicBezTo>
                <a:cubicBezTo>
                  <a:pt x="21077" y="4713"/>
                  <a:pt x="21109" y="4722"/>
                  <a:pt x="21142" y="4729"/>
                </a:cubicBezTo>
                <a:cubicBezTo>
                  <a:pt x="21213" y="4733"/>
                  <a:pt x="21273" y="4750"/>
                  <a:pt x="21336" y="4779"/>
                </a:cubicBezTo>
                <a:cubicBezTo>
                  <a:pt x="21353" y="4788"/>
                  <a:pt x="21475" y="4838"/>
                  <a:pt x="21471" y="4851"/>
                </a:cubicBezTo>
                <a:cubicBezTo>
                  <a:pt x="21433" y="4859"/>
                  <a:pt x="21243" y="4876"/>
                  <a:pt x="21239" y="4914"/>
                </a:cubicBezTo>
                <a:cubicBezTo>
                  <a:pt x="21239" y="4940"/>
                  <a:pt x="21306" y="4952"/>
                  <a:pt x="21323" y="4952"/>
                </a:cubicBezTo>
                <a:cubicBezTo>
                  <a:pt x="21334" y="4955"/>
                  <a:pt x="21346" y="4955"/>
                  <a:pt x="21357" y="4955"/>
                </a:cubicBezTo>
                <a:cubicBezTo>
                  <a:pt x="21383" y="4955"/>
                  <a:pt x="21410" y="4951"/>
                  <a:pt x="21437" y="4951"/>
                </a:cubicBezTo>
                <a:cubicBezTo>
                  <a:pt x="21444" y="4951"/>
                  <a:pt x="21451" y="4952"/>
                  <a:pt x="21458" y="4952"/>
                </a:cubicBezTo>
                <a:cubicBezTo>
                  <a:pt x="21484" y="4961"/>
                  <a:pt x="21496" y="4982"/>
                  <a:pt x="21517" y="5003"/>
                </a:cubicBezTo>
                <a:cubicBezTo>
                  <a:pt x="21547" y="5028"/>
                  <a:pt x="21581" y="5058"/>
                  <a:pt x="21619" y="5070"/>
                </a:cubicBezTo>
                <a:lnTo>
                  <a:pt x="21623" y="5070"/>
                </a:lnTo>
                <a:lnTo>
                  <a:pt x="21619" y="5260"/>
                </a:lnTo>
                <a:cubicBezTo>
                  <a:pt x="21598" y="5256"/>
                  <a:pt x="21576" y="5256"/>
                  <a:pt x="21551" y="5252"/>
                </a:cubicBezTo>
                <a:cubicBezTo>
                  <a:pt x="21530" y="5252"/>
                  <a:pt x="21509" y="5244"/>
                  <a:pt x="21488" y="5239"/>
                </a:cubicBezTo>
                <a:cubicBezTo>
                  <a:pt x="21429" y="5286"/>
                  <a:pt x="21167" y="5206"/>
                  <a:pt x="21218" y="5370"/>
                </a:cubicBezTo>
                <a:cubicBezTo>
                  <a:pt x="21227" y="5372"/>
                  <a:pt x="21236" y="5373"/>
                  <a:pt x="21245" y="5373"/>
                </a:cubicBezTo>
                <a:cubicBezTo>
                  <a:pt x="21277" y="5373"/>
                  <a:pt x="21311" y="5364"/>
                  <a:pt x="21340" y="5358"/>
                </a:cubicBezTo>
                <a:cubicBezTo>
                  <a:pt x="21355" y="5355"/>
                  <a:pt x="21368" y="5354"/>
                  <a:pt x="21379" y="5354"/>
                </a:cubicBezTo>
                <a:cubicBezTo>
                  <a:pt x="21427" y="5354"/>
                  <a:pt x="21453" y="5374"/>
                  <a:pt x="21500" y="5408"/>
                </a:cubicBezTo>
                <a:cubicBezTo>
                  <a:pt x="21534" y="5433"/>
                  <a:pt x="21572" y="5442"/>
                  <a:pt x="21614" y="5459"/>
                </a:cubicBezTo>
                <a:lnTo>
                  <a:pt x="21593" y="6168"/>
                </a:lnTo>
                <a:cubicBezTo>
                  <a:pt x="21581" y="6172"/>
                  <a:pt x="21568" y="6176"/>
                  <a:pt x="21555" y="6181"/>
                </a:cubicBezTo>
                <a:cubicBezTo>
                  <a:pt x="21505" y="6202"/>
                  <a:pt x="21403" y="6273"/>
                  <a:pt x="21387" y="6324"/>
                </a:cubicBezTo>
                <a:cubicBezTo>
                  <a:pt x="21463" y="6364"/>
                  <a:pt x="21467" y="6409"/>
                  <a:pt x="21515" y="6409"/>
                </a:cubicBezTo>
                <a:cubicBezTo>
                  <a:pt x="21517" y="6409"/>
                  <a:pt x="21519" y="6409"/>
                  <a:pt x="21522" y="6408"/>
                </a:cubicBezTo>
                <a:cubicBezTo>
                  <a:pt x="21543" y="6408"/>
                  <a:pt x="21564" y="6400"/>
                  <a:pt x="21589" y="6392"/>
                </a:cubicBezTo>
                <a:lnTo>
                  <a:pt x="21589" y="6392"/>
                </a:lnTo>
                <a:lnTo>
                  <a:pt x="21534" y="8291"/>
                </a:lnTo>
                <a:cubicBezTo>
                  <a:pt x="21530" y="8295"/>
                  <a:pt x="21526" y="8295"/>
                  <a:pt x="21526" y="8299"/>
                </a:cubicBezTo>
                <a:cubicBezTo>
                  <a:pt x="21395" y="8409"/>
                  <a:pt x="21294" y="8565"/>
                  <a:pt x="21167" y="8683"/>
                </a:cubicBezTo>
                <a:cubicBezTo>
                  <a:pt x="21159" y="8683"/>
                  <a:pt x="21150" y="8683"/>
                  <a:pt x="21146" y="8679"/>
                </a:cubicBezTo>
                <a:lnTo>
                  <a:pt x="21129" y="8679"/>
                </a:lnTo>
                <a:cubicBezTo>
                  <a:pt x="21125" y="8675"/>
                  <a:pt x="21116" y="8675"/>
                  <a:pt x="21112" y="8675"/>
                </a:cubicBezTo>
                <a:lnTo>
                  <a:pt x="21108" y="8675"/>
                </a:lnTo>
                <a:cubicBezTo>
                  <a:pt x="21100" y="8671"/>
                  <a:pt x="21091" y="8671"/>
                  <a:pt x="21078" y="8667"/>
                </a:cubicBezTo>
                <a:cubicBezTo>
                  <a:pt x="21066" y="8662"/>
                  <a:pt x="21057" y="8662"/>
                  <a:pt x="21049" y="8658"/>
                </a:cubicBezTo>
                <a:cubicBezTo>
                  <a:pt x="21045" y="8658"/>
                  <a:pt x="21036" y="8654"/>
                  <a:pt x="21032" y="8654"/>
                </a:cubicBezTo>
                <a:cubicBezTo>
                  <a:pt x="21007" y="8641"/>
                  <a:pt x="20981" y="8624"/>
                  <a:pt x="20956" y="8612"/>
                </a:cubicBezTo>
                <a:cubicBezTo>
                  <a:pt x="20952" y="8607"/>
                  <a:pt x="20948" y="8607"/>
                  <a:pt x="20948" y="8607"/>
                </a:cubicBezTo>
                <a:cubicBezTo>
                  <a:pt x="20943" y="8603"/>
                  <a:pt x="20935" y="8599"/>
                  <a:pt x="20931" y="8595"/>
                </a:cubicBezTo>
                <a:cubicBezTo>
                  <a:pt x="20931" y="8595"/>
                  <a:pt x="20926" y="8595"/>
                  <a:pt x="20922" y="8591"/>
                </a:cubicBezTo>
                <a:cubicBezTo>
                  <a:pt x="20918" y="8591"/>
                  <a:pt x="20914" y="8586"/>
                  <a:pt x="20910" y="8586"/>
                </a:cubicBezTo>
                <a:cubicBezTo>
                  <a:pt x="20905" y="8582"/>
                  <a:pt x="20901" y="8582"/>
                  <a:pt x="20901" y="8582"/>
                </a:cubicBezTo>
                <a:cubicBezTo>
                  <a:pt x="20893" y="8578"/>
                  <a:pt x="20884" y="8574"/>
                  <a:pt x="20876" y="8574"/>
                </a:cubicBezTo>
                <a:cubicBezTo>
                  <a:pt x="20876" y="8569"/>
                  <a:pt x="20876" y="8569"/>
                  <a:pt x="20872" y="8569"/>
                </a:cubicBezTo>
                <a:cubicBezTo>
                  <a:pt x="20867" y="8569"/>
                  <a:pt x="20863" y="8569"/>
                  <a:pt x="20859" y="8565"/>
                </a:cubicBezTo>
                <a:lnTo>
                  <a:pt x="20834" y="8565"/>
                </a:lnTo>
                <a:cubicBezTo>
                  <a:pt x="20829" y="8565"/>
                  <a:pt x="20825" y="8561"/>
                  <a:pt x="20825" y="8561"/>
                </a:cubicBezTo>
                <a:lnTo>
                  <a:pt x="20796" y="8561"/>
                </a:lnTo>
                <a:cubicBezTo>
                  <a:pt x="20796" y="8565"/>
                  <a:pt x="20791" y="8565"/>
                  <a:pt x="20791" y="8565"/>
                </a:cubicBezTo>
                <a:lnTo>
                  <a:pt x="20787" y="8565"/>
                </a:lnTo>
                <a:cubicBezTo>
                  <a:pt x="20779" y="8565"/>
                  <a:pt x="20766" y="8565"/>
                  <a:pt x="20758" y="8569"/>
                </a:cubicBezTo>
                <a:lnTo>
                  <a:pt x="20749" y="8569"/>
                </a:lnTo>
                <a:cubicBezTo>
                  <a:pt x="20745" y="8569"/>
                  <a:pt x="20741" y="8569"/>
                  <a:pt x="20737" y="8574"/>
                </a:cubicBezTo>
                <a:cubicBezTo>
                  <a:pt x="20732" y="8574"/>
                  <a:pt x="20728" y="8574"/>
                  <a:pt x="20724" y="8578"/>
                </a:cubicBezTo>
                <a:lnTo>
                  <a:pt x="20711" y="8578"/>
                </a:lnTo>
                <a:cubicBezTo>
                  <a:pt x="20707" y="8582"/>
                  <a:pt x="20703" y="8582"/>
                  <a:pt x="20694" y="8586"/>
                </a:cubicBezTo>
                <a:lnTo>
                  <a:pt x="20686" y="8586"/>
                </a:lnTo>
                <a:cubicBezTo>
                  <a:pt x="20677" y="8591"/>
                  <a:pt x="20673" y="8595"/>
                  <a:pt x="20665" y="8595"/>
                </a:cubicBezTo>
                <a:cubicBezTo>
                  <a:pt x="20652" y="8603"/>
                  <a:pt x="20639" y="8607"/>
                  <a:pt x="20627" y="8612"/>
                </a:cubicBezTo>
                <a:cubicBezTo>
                  <a:pt x="20623" y="8612"/>
                  <a:pt x="20623" y="8616"/>
                  <a:pt x="20618" y="8616"/>
                </a:cubicBezTo>
                <a:cubicBezTo>
                  <a:pt x="20610" y="8620"/>
                  <a:pt x="20606" y="8624"/>
                  <a:pt x="20597" y="8624"/>
                </a:cubicBezTo>
                <a:cubicBezTo>
                  <a:pt x="20585" y="8633"/>
                  <a:pt x="20572" y="8637"/>
                  <a:pt x="20555" y="8645"/>
                </a:cubicBezTo>
                <a:cubicBezTo>
                  <a:pt x="20551" y="8645"/>
                  <a:pt x="20547" y="8650"/>
                  <a:pt x="20538" y="8650"/>
                </a:cubicBezTo>
                <a:cubicBezTo>
                  <a:pt x="20530" y="8654"/>
                  <a:pt x="20521" y="8658"/>
                  <a:pt x="20513" y="8662"/>
                </a:cubicBezTo>
                <a:cubicBezTo>
                  <a:pt x="20504" y="8667"/>
                  <a:pt x="20496" y="8667"/>
                  <a:pt x="20488" y="8671"/>
                </a:cubicBezTo>
                <a:cubicBezTo>
                  <a:pt x="20479" y="8675"/>
                  <a:pt x="20471" y="8675"/>
                  <a:pt x="20462" y="8679"/>
                </a:cubicBezTo>
                <a:lnTo>
                  <a:pt x="20445" y="8679"/>
                </a:lnTo>
                <a:cubicBezTo>
                  <a:pt x="20445" y="8683"/>
                  <a:pt x="20441" y="8683"/>
                  <a:pt x="20441" y="8683"/>
                </a:cubicBezTo>
                <a:lnTo>
                  <a:pt x="20437" y="8683"/>
                </a:lnTo>
                <a:cubicBezTo>
                  <a:pt x="20428" y="8683"/>
                  <a:pt x="20424" y="8683"/>
                  <a:pt x="20416" y="8688"/>
                </a:cubicBezTo>
                <a:cubicBezTo>
                  <a:pt x="20412" y="8692"/>
                  <a:pt x="20412" y="8700"/>
                  <a:pt x="20412" y="8705"/>
                </a:cubicBezTo>
                <a:lnTo>
                  <a:pt x="20407" y="8705"/>
                </a:lnTo>
                <a:cubicBezTo>
                  <a:pt x="20407" y="8696"/>
                  <a:pt x="20403" y="8688"/>
                  <a:pt x="20403" y="8679"/>
                </a:cubicBezTo>
                <a:cubicBezTo>
                  <a:pt x="20403" y="8679"/>
                  <a:pt x="20403" y="8675"/>
                  <a:pt x="20403" y="8675"/>
                </a:cubicBezTo>
                <a:cubicBezTo>
                  <a:pt x="20399" y="8667"/>
                  <a:pt x="20399" y="8662"/>
                  <a:pt x="20399" y="8654"/>
                </a:cubicBezTo>
                <a:cubicBezTo>
                  <a:pt x="20399" y="8650"/>
                  <a:pt x="20399" y="8650"/>
                  <a:pt x="20399" y="8650"/>
                </a:cubicBezTo>
                <a:cubicBezTo>
                  <a:pt x="20395" y="8641"/>
                  <a:pt x="20395" y="8633"/>
                  <a:pt x="20395" y="8629"/>
                </a:cubicBezTo>
                <a:cubicBezTo>
                  <a:pt x="20395" y="8624"/>
                  <a:pt x="20395" y="8624"/>
                  <a:pt x="20390" y="8624"/>
                </a:cubicBezTo>
                <a:cubicBezTo>
                  <a:pt x="20390" y="8616"/>
                  <a:pt x="20390" y="8607"/>
                  <a:pt x="20390" y="8599"/>
                </a:cubicBezTo>
                <a:cubicBezTo>
                  <a:pt x="20386" y="8586"/>
                  <a:pt x="20386" y="8569"/>
                  <a:pt x="20386" y="8557"/>
                </a:cubicBezTo>
                <a:cubicBezTo>
                  <a:pt x="20386" y="8553"/>
                  <a:pt x="20386" y="8548"/>
                  <a:pt x="20386" y="8544"/>
                </a:cubicBezTo>
                <a:cubicBezTo>
                  <a:pt x="20390" y="8536"/>
                  <a:pt x="20395" y="8527"/>
                  <a:pt x="20399" y="8523"/>
                </a:cubicBezTo>
                <a:cubicBezTo>
                  <a:pt x="20424" y="8493"/>
                  <a:pt x="20454" y="8468"/>
                  <a:pt x="20462" y="8430"/>
                </a:cubicBezTo>
                <a:cubicBezTo>
                  <a:pt x="20475" y="8396"/>
                  <a:pt x="20462" y="8358"/>
                  <a:pt x="20458" y="8320"/>
                </a:cubicBezTo>
                <a:cubicBezTo>
                  <a:pt x="20458" y="8316"/>
                  <a:pt x="20458" y="8308"/>
                  <a:pt x="20458" y="8299"/>
                </a:cubicBezTo>
                <a:cubicBezTo>
                  <a:pt x="20462" y="8295"/>
                  <a:pt x="20466" y="8291"/>
                  <a:pt x="20471" y="8291"/>
                </a:cubicBezTo>
                <a:cubicBezTo>
                  <a:pt x="20475" y="8287"/>
                  <a:pt x="20475" y="8287"/>
                  <a:pt x="20479" y="8282"/>
                </a:cubicBezTo>
                <a:cubicBezTo>
                  <a:pt x="20488" y="8278"/>
                  <a:pt x="20492" y="8270"/>
                  <a:pt x="20500" y="8266"/>
                </a:cubicBezTo>
                <a:cubicBezTo>
                  <a:pt x="20542" y="8236"/>
                  <a:pt x="20572" y="8198"/>
                  <a:pt x="20593" y="8164"/>
                </a:cubicBezTo>
                <a:cubicBezTo>
                  <a:pt x="20597" y="8156"/>
                  <a:pt x="20601" y="8147"/>
                  <a:pt x="20606" y="8143"/>
                </a:cubicBezTo>
                <a:cubicBezTo>
                  <a:pt x="20606" y="8139"/>
                  <a:pt x="20606" y="8135"/>
                  <a:pt x="20610" y="8130"/>
                </a:cubicBezTo>
                <a:lnTo>
                  <a:pt x="20610" y="8126"/>
                </a:lnTo>
                <a:cubicBezTo>
                  <a:pt x="20610" y="8118"/>
                  <a:pt x="20614" y="8109"/>
                  <a:pt x="20618" y="8101"/>
                </a:cubicBezTo>
                <a:cubicBezTo>
                  <a:pt x="20618" y="8101"/>
                  <a:pt x="20618" y="8097"/>
                  <a:pt x="20618" y="8097"/>
                </a:cubicBezTo>
                <a:cubicBezTo>
                  <a:pt x="20618" y="8097"/>
                  <a:pt x="20618" y="8093"/>
                  <a:pt x="20618" y="8093"/>
                </a:cubicBezTo>
                <a:cubicBezTo>
                  <a:pt x="20618" y="8088"/>
                  <a:pt x="20618" y="8084"/>
                  <a:pt x="20618" y="8080"/>
                </a:cubicBezTo>
                <a:cubicBezTo>
                  <a:pt x="20618" y="8076"/>
                  <a:pt x="20618" y="8071"/>
                  <a:pt x="20618" y="8071"/>
                </a:cubicBezTo>
                <a:cubicBezTo>
                  <a:pt x="20618" y="8067"/>
                  <a:pt x="20623" y="8067"/>
                  <a:pt x="20623" y="8067"/>
                </a:cubicBezTo>
                <a:lnTo>
                  <a:pt x="20618" y="8067"/>
                </a:lnTo>
                <a:cubicBezTo>
                  <a:pt x="20623" y="8063"/>
                  <a:pt x="20623" y="8063"/>
                  <a:pt x="20623" y="8063"/>
                </a:cubicBezTo>
                <a:cubicBezTo>
                  <a:pt x="20623" y="8059"/>
                  <a:pt x="20623" y="8059"/>
                  <a:pt x="20623" y="8059"/>
                </a:cubicBezTo>
                <a:cubicBezTo>
                  <a:pt x="20623" y="8055"/>
                  <a:pt x="20623" y="8050"/>
                  <a:pt x="20623" y="8050"/>
                </a:cubicBezTo>
                <a:lnTo>
                  <a:pt x="20623" y="8046"/>
                </a:lnTo>
                <a:cubicBezTo>
                  <a:pt x="20618" y="8046"/>
                  <a:pt x="20618" y="8042"/>
                  <a:pt x="20618" y="8042"/>
                </a:cubicBezTo>
                <a:lnTo>
                  <a:pt x="20623" y="8042"/>
                </a:lnTo>
                <a:cubicBezTo>
                  <a:pt x="20618" y="8042"/>
                  <a:pt x="20618" y="8038"/>
                  <a:pt x="20618" y="8038"/>
                </a:cubicBezTo>
                <a:cubicBezTo>
                  <a:pt x="20618" y="8033"/>
                  <a:pt x="20618" y="8025"/>
                  <a:pt x="20618" y="8021"/>
                </a:cubicBezTo>
                <a:cubicBezTo>
                  <a:pt x="20618" y="8021"/>
                  <a:pt x="20618" y="8017"/>
                  <a:pt x="20618" y="8017"/>
                </a:cubicBezTo>
                <a:cubicBezTo>
                  <a:pt x="20614" y="8004"/>
                  <a:pt x="20610" y="7991"/>
                  <a:pt x="20606" y="7979"/>
                </a:cubicBezTo>
                <a:cubicBezTo>
                  <a:pt x="20606" y="7979"/>
                  <a:pt x="20606" y="7974"/>
                  <a:pt x="20606" y="7974"/>
                </a:cubicBezTo>
                <a:cubicBezTo>
                  <a:pt x="20601" y="7970"/>
                  <a:pt x="20601" y="7970"/>
                  <a:pt x="20601" y="7966"/>
                </a:cubicBezTo>
                <a:cubicBezTo>
                  <a:pt x="20601" y="7962"/>
                  <a:pt x="20597" y="7962"/>
                  <a:pt x="20597" y="7962"/>
                </a:cubicBezTo>
                <a:cubicBezTo>
                  <a:pt x="20597" y="7957"/>
                  <a:pt x="20597" y="7957"/>
                  <a:pt x="20593" y="7953"/>
                </a:cubicBezTo>
                <a:cubicBezTo>
                  <a:pt x="20593" y="7953"/>
                  <a:pt x="20593" y="7949"/>
                  <a:pt x="20593" y="7949"/>
                </a:cubicBezTo>
                <a:cubicBezTo>
                  <a:pt x="20589" y="7949"/>
                  <a:pt x="20589" y="7945"/>
                  <a:pt x="20589" y="7945"/>
                </a:cubicBezTo>
                <a:cubicBezTo>
                  <a:pt x="20585" y="7941"/>
                  <a:pt x="20585" y="7936"/>
                  <a:pt x="20580" y="7932"/>
                </a:cubicBezTo>
                <a:cubicBezTo>
                  <a:pt x="20568" y="7911"/>
                  <a:pt x="20555" y="7894"/>
                  <a:pt x="20547" y="7873"/>
                </a:cubicBezTo>
                <a:cubicBezTo>
                  <a:pt x="20542" y="7865"/>
                  <a:pt x="20538" y="7852"/>
                  <a:pt x="20534" y="7843"/>
                </a:cubicBezTo>
                <a:cubicBezTo>
                  <a:pt x="20530" y="7835"/>
                  <a:pt x="20530" y="7822"/>
                  <a:pt x="20526" y="7814"/>
                </a:cubicBezTo>
                <a:cubicBezTo>
                  <a:pt x="20513" y="7751"/>
                  <a:pt x="20517" y="7675"/>
                  <a:pt x="20538" y="7565"/>
                </a:cubicBezTo>
                <a:lnTo>
                  <a:pt x="20538" y="7565"/>
                </a:lnTo>
                <a:cubicBezTo>
                  <a:pt x="20441" y="7768"/>
                  <a:pt x="20323" y="8080"/>
                  <a:pt x="20205" y="8396"/>
                </a:cubicBezTo>
                <a:lnTo>
                  <a:pt x="20205" y="8392"/>
                </a:lnTo>
                <a:cubicBezTo>
                  <a:pt x="20188" y="8426"/>
                  <a:pt x="20171" y="8460"/>
                  <a:pt x="20163" y="8477"/>
                </a:cubicBezTo>
                <a:cubicBezTo>
                  <a:pt x="20129" y="8544"/>
                  <a:pt x="20095" y="8612"/>
                  <a:pt x="20061" y="8683"/>
                </a:cubicBezTo>
                <a:cubicBezTo>
                  <a:pt x="20023" y="8764"/>
                  <a:pt x="19985" y="8844"/>
                  <a:pt x="19951" y="8928"/>
                </a:cubicBezTo>
                <a:cubicBezTo>
                  <a:pt x="19951" y="8924"/>
                  <a:pt x="19951" y="8920"/>
                  <a:pt x="19951" y="8916"/>
                </a:cubicBezTo>
                <a:lnTo>
                  <a:pt x="19947" y="8916"/>
                </a:lnTo>
                <a:cubicBezTo>
                  <a:pt x="19943" y="8894"/>
                  <a:pt x="19939" y="8878"/>
                  <a:pt x="19930" y="8856"/>
                </a:cubicBezTo>
                <a:cubicBezTo>
                  <a:pt x="19926" y="8852"/>
                  <a:pt x="19926" y="8848"/>
                  <a:pt x="19922" y="8844"/>
                </a:cubicBezTo>
                <a:cubicBezTo>
                  <a:pt x="19897" y="8789"/>
                  <a:pt x="19863" y="8742"/>
                  <a:pt x="19842" y="8679"/>
                </a:cubicBezTo>
                <a:cubicBezTo>
                  <a:pt x="19842" y="8679"/>
                  <a:pt x="19842" y="8675"/>
                  <a:pt x="19842" y="8675"/>
                </a:cubicBezTo>
                <a:cubicBezTo>
                  <a:pt x="19816" y="8603"/>
                  <a:pt x="19821" y="8527"/>
                  <a:pt x="19812" y="8451"/>
                </a:cubicBezTo>
                <a:cubicBezTo>
                  <a:pt x="19812" y="8451"/>
                  <a:pt x="19812" y="8447"/>
                  <a:pt x="19812" y="8443"/>
                </a:cubicBezTo>
                <a:cubicBezTo>
                  <a:pt x="19812" y="8439"/>
                  <a:pt x="19812" y="8439"/>
                  <a:pt x="19812" y="8434"/>
                </a:cubicBezTo>
                <a:cubicBezTo>
                  <a:pt x="19812" y="8430"/>
                  <a:pt x="19812" y="8430"/>
                  <a:pt x="19808" y="8426"/>
                </a:cubicBezTo>
                <a:lnTo>
                  <a:pt x="19808" y="8422"/>
                </a:lnTo>
                <a:cubicBezTo>
                  <a:pt x="19808" y="8422"/>
                  <a:pt x="19808" y="8422"/>
                  <a:pt x="19808" y="8418"/>
                </a:cubicBezTo>
                <a:cubicBezTo>
                  <a:pt x="19808" y="8418"/>
                  <a:pt x="19808" y="8413"/>
                  <a:pt x="19808" y="8413"/>
                </a:cubicBezTo>
                <a:cubicBezTo>
                  <a:pt x="19808" y="8405"/>
                  <a:pt x="19808" y="8401"/>
                  <a:pt x="19804" y="8392"/>
                </a:cubicBezTo>
                <a:cubicBezTo>
                  <a:pt x="19804" y="8388"/>
                  <a:pt x="19804" y="8388"/>
                  <a:pt x="19804" y="8384"/>
                </a:cubicBezTo>
                <a:cubicBezTo>
                  <a:pt x="19804" y="8380"/>
                  <a:pt x="19804" y="8375"/>
                  <a:pt x="19800" y="8371"/>
                </a:cubicBezTo>
                <a:cubicBezTo>
                  <a:pt x="19800" y="8367"/>
                  <a:pt x="19800" y="8367"/>
                  <a:pt x="19800" y="8363"/>
                </a:cubicBezTo>
                <a:cubicBezTo>
                  <a:pt x="19800" y="8358"/>
                  <a:pt x="19795" y="8354"/>
                  <a:pt x="19795" y="8354"/>
                </a:cubicBezTo>
                <a:cubicBezTo>
                  <a:pt x="19795" y="8350"/>
                  <a:pt x="19795" y="8350"/>
                  <a:pt x="19795" y="8350"/>
                </a:cubicBezTo>
                <a:cubicBezTo>
                  <a:pt x="19795" y="8350"/>
                  <a:pt x="19795" y="8346"/>
                  <a:pt x="19791" y="8342"/>
                </a:cubicBezTo>
                <a:cubicBezTo>
                  <a:pt x="19791" y="8337"/>
                  <a:pt x="19791" y="8333"/>
                  <a:pt x="19787" y="8329"/>
                </a:cubicBezTo>
                <a:cubicBezTo>
                  <a:pt x="19787" y="8329"/>
                  <a:pt x="19787" y="8325"/>
                  <a:pt x="19787" y="8325"/>
                </a:cubicBezTo>
                <a:cubicBezTo>
                  <a:pt x="19783" y="8320"/>
                  <a:pt x="19783" y="8316"/>
                  <a:pt x="19778" y="8312"/>
                </a:cubicBezTo>
                <a:lnTo>
                  <a:pt x="19778" y="8308"/>
                </a:lnTo>
                <a:cubicBezTo>
                  <a:pt x="19778" y="8308"/>
                  <a:pt x="19778" y="8308"/>
                  <a:pt x="19778" y="8304"/>
                </a:cubicBezTo>
                <a:cubicBezTo>
                  <a:pt x="19774" y="8299"/>
                  <a:pt x="19770" y="8291"/>
                  <a:pt x="19766" y="8287"/>
                </a:cubicBezTo>
                <a:cubicBezTo>
                  <a:pt x="19766" y="8287"/>
                  <a:pt x="19766" y="8287"/>
                  <a:pt x="19766" y="8282"/>
                </a:cubicBezTo>
                <a:cubicBezTo>
                  <a:pt x="19762" y="8282"/>
                  <a:pt x="19762" y="8282"/>
                  <a:pt x="19762" y="8278"/>
                </a:cubicBezTo>
                <a:cubicBezTo>
                  <a:pt x="19757" y="8274"/>
                  <a:pt x="19753" y="8270"/>
                  <a:pt x="19753" y="8270"/>
                </a:cubicBezTo>
                <a:lnTo>
                  <a:pt x="19749" y="8266"/>
                </a:lnTo>
                <a:cubicBezTo>
                  <a:pt x="19749" y="8261"/>
                  <a:pt x="19749" y="8261"/>
                  <a:pt x="19749" y="8261"/>
                </a:cubicBezTo>
                <a:cubicBezTo>
                  <a:pt x="19745" y="8257"/>
                  <a:pt x="19745" y="8257"/>
                  <a:pt x="19740" y="8253"/>
                </a:cubicBezTo>
                <a:cubicBezTo>
                  <a:pt x="19732" y="8244"/>
                  <a:pt x="19724" y="8236"/>
                  <a:pt x="19715" y="8228"/>
                </a:cubicBezTo>
                <a:cubicBezTo>
                  <a:pt x="19702" y="8219"/>
                  <a:pt x="19690" y="8206"/>
                  <a:pt x="19677" y="8198"/>
                </a:cubicBezTo>
                <a:cubicBezTo>
                  <a:pt x="19652" y="8304"/>
                  <a:pt x="19614" y="8405"/>
                  <a:pt x="19563" y="8477"/>
                </a:cubicBezTo>
                <a:cubicBezTo>
                  <a:pt x="19559" y="8468"/>
                  <a:pt x="19555" y="8460"/>
                  <a:pt x="19551" y="8451"/>
                </a:cubicBezTo>
                <a:cubicBezTo>
                  <a:pt x="19584" y="8358"/>
                  <a:pt x="19610" y="8257"/>
                  <a:pt x="19622" y="8156"/>
                </a:cubicBezTo>
                <a:lnTo>
                  <a:pt x="19618" y="8156"/>
                </a:lnTo>
                <a:cubicBezTo>
                  <a:pt x="19614" y="8152"/>
                  <a:pt x="19605" y="8147"/>
                  <a:pt x="19601" y="8143"/>
                </a:cubicBezTo>
                <a:cubicBezTo>
                  <a:pt x="19601" y="8143"/>
                  <a:pt x="19597" y="8139"/>
                  <a:pt x="19597" y="8139"/>
                </a:cubicBezTo>
                <a:cubicBezTo>
                  <a:pt x="19593" y="8135"/>
                  <a:pt x="19584" y="8130"/>
                  <a:pt x="19580" y="8126"/>
                </a:cubicBezTo>
                <a:cubicBezTo>
                  <a:pt x="19572" y="8118"/>
                  <a:pt x="19563" y="8109"/>
                  <a:pt x="19559" y="8105"/>
                </a:cubicBezTo>
                <a:cubicBezTo>
                  <a:pt x="19551" y="8097"/>
                  <a:pt x="19546" y="8093"/>
                  <a:pt x="19538" y="8084"/>
                </a:cubicBezTo>
                <a:cubicBezTo>
                  <a:pt x="19534" y="8076"/>
                  <a:pt x="19525" y="8067"/>
                  <a:pt x="19517" y="8059"/>
                </a:cubicBezTo>
                <a:cubicBezTo>
                  <a:pt x="19513" y="8050"/>
                  <a:pt x="19508" y="8046"/>
                  <a:pt x="19504" y="8042"/>
                </a:cubicBezTo>
                <a:cubicBezTo>
                  <a:pt x="19491" y="8029"/>
                  <a:pt x="19483" y="8012"/>
                  <a:pt x="19470" y="8000"/>
                </a:cubicBezTo>
                <a:lnTo>
                  <a:pt x="19466" y="7991"/>
                </a:lnTo>
                <a:cubicBezTo>
                  <a:pt x="19462" y="7987"/>
                  <a:pt x="19462" y="7987"/>
                  <a:pt x="19458" y="7983"/>
                </a:cubicBezTo>
                <a:cubicBezTo>
                  <a:pt x="19453" y="7979"/>
                  <a:pt x="19453" y="7974"/>
                  <a:pt x="19449" y="7970"/>
                </a:cubicBezTo>
                <a:cubicBezTo>
                  <a:pt x="19441" y="7962"/>
                  <a:pt x="19432" y="7949"/>
                  <a:pt x="19424" y="7936"/>
                </a:cubicBezTo>
                <a:cubicBezTo>
                  <a:pt x="19415" y="7932"/>
                  <a:pt x="19411" y="7924"/>
                  <a:pt x="19407" y="7919"/>
                </a:cubicBezTo>
                <a:cubicBezTo>
                  <a:pt x="19407" y="7919"/>
                  <a:pt x="19403" y="7919"/>
                  <a:pt x="19403" y="7915"/>
                </a:cubicBezTo>
                <a:cubicBezTo>
                  <a:pt x="19399" y="7911"/>
                  <a:pt x="19394" y="7907"/>
                  <a:pt x="19386" y="7898"/>
                </a:cubicBezTo>
                <a:cubicBezTo>
                  <a:pt x="19377" y="7890"/>
                  <a:pt x="19373" y="7886"/>
                  <a:pt x="19369" y="7881"/>
                </a:cubicBezTo>
                <a:cubicBezTo>
                  <a:pt x="19365" y="7877"/>
                  <a:pt x="19365" y="7877"/>
                  <a:pt x="19365" y="7877"/>
                </a:cubicBezTo>
                <a:cubicBezTo>
                  <a:pt x="19361" y="7873"/>
                  <a:pt x="19352" y="7869"/>
                  <a:pt x="19348" y="7860"/>
                </a:cubicBezTo>
                <a:cubicBezTo>
                  <a:pt x="19339" y="7856"/>
                  <a:pt x="19327" y="7848"/>
                  <a:pt x="19318" y="7843"/>
                </a:cubicBezTo>
                <a:cubicBezTo>
                  <a:pt x="19318" y="7839"/>
                  <a:pt x="19314" y="7839"/>
                  <a:pt x="19314" y="7839"/>
                </a:cubicBezTo>
                <a:cubicBezTo>
                  <a:pt x="19302" y="7831"/>
                  <a:pt x="19289" y="7827"/>
                  <a:pt x="19280" y="7822"/>
                </a:cubicBezTo>
                <a:lnTo>
                  <a:pt x="19276" y="7822"/>
                </a:lnTo>
                <a:cubicBezTo>
                  <a:pt x="19276" y="7822"/>
                  <a:pt x="19276" y="7822"/>
                  <a:pt x="19276" y="7818"/>
                </a:cubicBezTo>
                <a:lnTo>
                  <a:pt x="19264" y="7818"/>
                </a:lnTo>
                <a:cubicBezTo>
                  <a:pt x="19264" y="7814"/>
                  <a:pt x="19259" y="7814"/>
                  <a:pt x="19259" y="7814"/>
                </a:cubicBezTo>
                <a:lnTo>
                  <a:pt x="19255" y="7814"/>
                </a:lnTo>
                <a:cubicBezTo>
                  <a:pt x="19251" y="7814"/>
                  <a:pt x="19242" y="7810"/>
                  <a:pt x="19238" y="7810"/>
                </a:cubicBezTo>
                <a:lnTo>
                  <a:pt x="19188" y="7810"/>
                </a:lnTo>
                <a:cubicBezTo>
                  <a:pt x="19183" y="7810"/>
                  <a:pt x="19175" y="7810"/>
                  <a:pt x="19171" y="7814"/>
                </a:cubicBezTo>
                <a:lnTo>
                  <a:pt x="19166" y="7814"/>
                </a:lnTo>
                <a:cubicBezTo>
                  <a:pt x="19162" y="7814"/>
                  <a:pt x="19154" y="7814"/>
                  <a:pt x="19150" y="7818"/>
                </a:cubicBezTo>
                <a:cubicBezTo>
                  <a:pt x="19120" y="7822"/>
                  <a:pt x="19090" y="7827"/>
                  <a:pt x="19057" y="7827"/>
                </a:cubicBezTo>
                <a:lnTo>
                  <a:pt x="19031" y="7827"/>
                </a:lnTo>
                <a:lnTo>
                  <a:pt x="19023" y="7822"/>
                </a:lnTo>
                <a:lnTo>
                  <a:pt x="19015" y="7822"/>
                </a:lnTo>
                <a:cubicBezTo>
                  <a:pt x="19010" y="7822"/>
                  <a:pt x="19006" y="7822"/>
                  <a:pt x="19002" y="7818"/>
                </a:cubicBezTo>
                <a:lnTo>
                  <a:pt x="18989" y="7818"/>
                </a:lnTo>
                <a:cubicBezTo>
                  <a:pt x="18985" y="7814"/>
                  <a:pt x="18981" y="7814"/>
                  <a:pt x="18977" y="7814"/>
                </a:cubicBezTo>
                <a:cubicBezTo>
                  <a:pt x="18972" y="7814"/>
                  <a:pt x="18968" y="7810"/>
                  <a:pt x="18964" y="7810"/>
                </a:cubicBezTo>
                <a:lnTo>
                  <a:pt x="18951" y="7810"/>
                </a:lnTo>
                <a:cubicBezTo>
                  <a:pt x="18947" y="7806"/>
                  <a:pt x="18943" y="7806"/>
                  <a:pt x="18939" y="7806"/>
                </a:cubicBezTo>
                <a:cubicBezTo>
                  <a:pt x="18939" y="7806"/>
                  <a:pt x="18934" y="7801"/>
                  <a:pt x="18934" y="7801"/>
                </a:cubicBezTo>
                <a:cubicBezTo>
                  <a:pt x="18926" y="7801"/>
                  <a:pt x="18922" y="7801"/>
                  <a:pt x="18913" y="7797"/>
                </a:cubicBezTo>
                <a:lnTo>
                  <a:pt x="18892" y="7797"/>
                </a:lnTo>
                <a:cubicBezTo>
                  <a:pt x="18888" y="7793"/>
                  <a:pt x="18888" y="7793"/>
                  <a:pt x="18884" y="7793"/>
                </a:cubicBezTo>
                <a:lnTo>
                  <a:pt x="18867" y="7793"/>
                </a:lnTo>
                <a:cubicBezTo>
                  <a:pt x="18816" y="7793"/>
                  <a:pt x="18761" y="7806"/>
                  <a:pt x="18740" y="7860"/>
                </a:cubicBezTo>
                <a:cubicBezTo>
                  <a:pt x="18736" y="7869"/>
                  <a:pt x="18732" y="7881"/>
                  <a:pt x="18732" y="7894"/>
                </a:cubicBezTo>
                <a:cubicBezTo>
                  <a:pt x="18732" y="7898"/>
                  <a:pt x="18732" y="7903"/>
                  <a:pt x="18732" y="7907"/>
                </a:cubicBezTo>
                <a:cubicBezTo>
                  <a:pt x="18732" y="7915"/>
                  <a:pt x="18736" y="7919"/>
                  <a:pt x="18736" y="7928"/>
                </a:cubicBezTo>
                <a:cubicBezTo>
                  <a:pt x="18736" y="7936"/>
                  <a:pt x="18740" y="7941"/>
                  <a:pt x="18740" y="7949"/>
                </a:cubicBezTo>
                <a:cubicBezTo>
                  <a:pt x="18749" y="7974"/>
                  <a:pt x="18765" y="8000"/>
                  <a:pt x="18782" y="8012"/>
                </a:cubicBezTo>
                <a:cubicBezTo>
                  <a:pt x="18808" y="8029"/>
                  <a:pt x="18837" y="8033"/>
                  <a:pt x="18863" y="8046"/>
                </a:cubicBezTo>
                <a:cubicBezTo>
                  <a:pt x="18875" y="8055"/>
                  <a:pt x="18888" y="8063"/>
                  <a:pt x="18901" y="8071"/>
                </a:cubicBezTo>
                <a:cubicBezTo>
                  <a:pt x="18901" y="8076"/>
                  <a:pt x="18905" y="8076"/>
                  <a:pt x="18905" y="8076"/>
                </a:cubicBezTo>
                <a:cubicBezTo>
                  <a:pt x="18909" y="8080"/>
                  <a:pt x="18913" y="8088"/>
                  <a:pt x="18917" y="8093"/>
                </a:cubicBezTo>
                <a:cubicBezTo>
                  <a:pt x="18922" y="8093"/>
                  <a:pt x="18922" y="8093"/>
                  <a:pt x="18922" y="8097"/>
                </a:cubicBezTo>
                <a:cubicBezTo>
                  <a:pt x="18926" y="8101"/>
                  <a:pt x="18930" y="8109"/>
                  <a:pt x="18934" y="8114"/>
                </a:cubicBezTo>
                <a:cubicBezTo>
                  <a:pt x="18951" y="8143"/>
                  <a:pt x="18955" y="8173"/>
                  <a:pt x="18960" y="8206"/>
                </a:cubicBezTo>
                <a:cubicBezTo>
                  <a:pt x="18960" y="8219"/>
                  <a:pt x="18964" y="8232"/>
                  <a:pt x="18964" y="8244"/>
                </a:cubicBezTo>
                <a:cubicBezTo>
                  <a:pt x="18964" y="8266"/>
                  <a:pt x="18964" y="8287"/>
                  <a:pt x="18964" y="8308"/>
                </a:cubicBezTo>
                <a:cubicBezTo>
                  <a:pt x="18968" y="8320"/>
                  <a:pt x="18968" y="8333"/>
                  <a:pt x="18968" y="8350"/>
                </a:cubicBezTo>
                <a:cubicBezTo>
                  <a:pt x="18972" y="8358"/>
                  <a:pt x="18972" y="8363"/>
                  <a:pt x="18972" y="8371"/>
                </a:cubicBezTo>
                <a:cubicBezTo>
                  <a:pt x="18972" y="8371"/>
                  <a:pt x="18972" y="8375"/>
                  <a:pt x="18972" y="8375"/>
                </a:cubicBezTo>
                <a:cubicBezTo>
                  <a:pt x="18977" y="8380"/>
                  <a:pt x="18977" y="8388"/>
                  <a:pt x="18977" y="8392"/>
                </a:cubicBezTo>
                <a:cubicBezTo>
                  <a:pt x="18981" y="8392"/>
                  <a:pt x="18981" y="8396"/>
                  <a:pt x="18981" y="8396"/>
                </a:cubicBezTo>
                <a:cubicBezTo>
                  <a:pt x="18981" y="8401"/>
                  <a:pt x="18981" y="8401"/>
                  <a:pt x="18981" y="8405"/>
                </a:cubicBezTo>
                <a:cubicBezTo>
                  <a:pt x="18985" y="8409"/>
                  <a:pt x="18985" y="8413"/>
                  <a:pt x="18989" y="8418"/>
                </a:cubicBezTo>
                <a:cubicBezTo>
                  <a:pt x="18989" y="8426"/>
                  <a:pt x="18993" y="8430"/>
                  <a:pt x="18998" y="8434"/>
                </a:cubicBezTo>
                <a:cubicBezTo>
                  <a:pt x="18998" y="8439"/>
                  <a:pt x="18998" y="8439"/>
                  <a:pt x="19002" y="8443"/>
                </a:cubicBezTo>
                <a:cubicBezTo>
                  <a:pt x="19002" y="8443"/>
                  <a:pt x="19002" y="8447"/>
                  <a:pt x="19006" y="8451"/>
                </a:cubicBezTo>
                <a:cubicBezTo>
                  <a:pt x="19019" y="8443"/>
                  <a:pt x="19036" y="8434"/>
                  <a:pt x="19048" y="8430"/>
                </a:cubicBezTo>
                <a:cubicBezTo>
                  <a:pt x="19052" y="8426"/>
                  <a:pt x="19057" y="8426"/>
                  <a:pt x="19061" y="8422"/>
                </a:cubicBezTo>
                <a:cubicBezTo>
                  <a:pt x="19074" y="8418"/>
                  <a:pt x="19082" y="8413"/>
                  <a:pt x="19090" y="8405"/>
                </a:cubicBezTo>
                <a:cubicBezTo>
                  <a:pt x="19095" y="8405"/>
                  <a:pt x="19103" y="8401"/>
                  <a:pt x="19107" y="8396"/>
                </a:cubicBezTo>
                <a:cubicBezTo>
                  <a:pt x="19116" y="8392"/>
                  <a:pt x="19124" y="8388"/>
                  <a:pt x="19133" y="8384"/>
                </a:cubicBezTo>
                <a:cubicBezTo>
                  <a:pt x="19137" y="8380"/>
                  <a:pt x="19145" y="8375"/>
                  <a:pt x="19150" y="8375"/>
                </a:cubicBezTo>
                <a:cubicBezTo>
                  <a:pt x="19162" y="8367"/>
                  <a:pt x="19175" y="8358"/>
                  <a:pt x="19188" y="8350"/>
                </a:cubicBezTo>
                <a:cubicBezTo>
                  <a:pt x="19192" y="8346"/>
                  <a:pt x="19196" y="8342"/>
                  <a:pt x="19200" y="8342"/>
                </a:cubicBezTo>
                <a:cubicBezTo>
                  <a:pt x="19209" y="8333"/>
                  <a:pt x="19217" y="8329"/>
                  <a:pt x="19226" y="8320"/>
                </a:cubicBezTo>
                <a:cubicBezTo>
                  <a:pt x="19234" y="8316"/>
                  <a:pt x="19238" y="8312"/>
                  <a:pt x="19247" y="8308"/>
                </a:cubicBezTo>
                <a:cubicBezTo>
                  <a:pt x="19251" y="8304"/>
                  <a:pt x="19259" y="8299"/>
                  <a:pt x="19268" y="8291"/>
                </a:cubicBezTo>
                <a:cubicBezTo>
                  <a:pt x="19272" y="8287"/>
                  <a:pt x="19280" y="8282"/>
                  <a:pt x="19285" y="8278"/>
                </a:cubicBezTo>
                <a:cubicBezTo>
                  <a:pt x="19289" y="8278"/>
                  <a:pt x="19289" y="8274"/>
                  <a:pt x="19289" y="8274"/>
                </a:cubicBezTo>
                <a:cubicBezTo>
                  <a:pt x="19310" y="8257"/>
                  <a:pt x="19331" y="8240"/>
                  <a:pt x="19352" y="8223"/>
                </a:cubicBezTo>
                <a:cubicBezTo>
                  <a:pt x="19352" y="8223"/>
                  <a:pt x="19352" y="8228"/>
                  <a:pt x="19352" y="8228"/>
                </a:cubicBezTo>
                <a:cubicBezTo>
                  <a:pt x="19323" y="8266"/>
                  <a:pt x="19293" y="8299"/>
                  <a:pt x="19259" y="8329"/>
                </a:cubicBezTo>
                <a:cubicBezTo>
                  <a:pt x="19255" y="8333"/>
                  <a:pt x="19251" y="8337"/>
                  <a:pt x="19247" y="8337"/>
                </a:cubicBezTo>
                <a:cubicBezTo>
                  <a:pt x="19234" y="8350"/>
                  <a:pt x="19226" y="8358"/>
                  <a:pt x="19213" y="8367"/>
                </a:cubicBezTo>
                <a:cubicBezTo>
                  <a:pt x="19209" y="8371"/>
                  <a:pt x="19209" y="8371"/>
                  <a:pt x="19204" y="8375"/>
                </a:cubicBezTo>
                <a:cubicBezTo>
                  <a:pt x="19196" y="8384"/>
                  <a:pt x="19183" y="8388"/>
                  <a:pt x="19175" y="8396"/>
                </a:cubicBezTo>
                <a:cubicBezTo>
                  <a:pt x="19171" y="8401"/>
                  <a:pt x="19166" y="8401"/>
                  <a:pt x="19162" y="8405"/>
                </a:cubicBezTo>
                <a:cubicBezTo>
                  <a:pt x="19150" y="8413"/>
                  <a:pt x="19137" y="8422"/>
                  <a:pt x="19124" y="8430"/>
                </a:cubicBezTo>
                <a:lnTo>
                  <a:pt x="19120" y="8430"/>
                </a:lnTo>
                <a:cubicBezTo>
                  <a:pt x="19107" y="8439"/>
                  <a:pt x="19095" y="8447"/>
                  <a:pt x="19086" y="8451"/>
                </a:cubicBezTo>
                <a:cubicBezTo>
                  <a:pt x="19082" y="8455"/>
                  <a:pt x="19078" y="8455"/>
                  <a:pt x="19074" y="8460"/>
                </a:cubicBezTo>
                <a:cubicBezTo>
                  <a:pt x="19061" y="8468"/>
                  <a:pt x="19048" y="8472"/>
                  <a:pt x="19036" y="8481"/>
                </a:cubicBezTo>
                <a:cubicBezTo>
                  <a:pt x="19044" y="8489"/>
                  <a:pt x="19052" y="8498"/>
                  <a:pt x="19065" y="8506"/>
                </a:cubicBezTo>
                <a:cubicBezTo>
                  <a:pt x="19069" y="8510"/>
                  <a:pt x="19078" y="8515"/>
                  <a:pt x="19082" y="8519"/>
                </a:cubicBezTo>
                <a:cubicBezTo>
                  <a:pt x="19086" y="8519"/>
                  <a:pt x="19090" y="8523"/>
                  <a:pt x="19095" y="8523"/>
                </a:cubicBezTo>
                <a:cubicBezTo>
                  <a:pt x="19099" y="8527"/>
                  <a:pt x="19099" y="8527"/>
                  <a:pt x="19103" y="8531"/>
                </a:cubicBezTo>
                <a:cubicBezTo>
                  <a:pt x="19112" y="8531"/>
                  <a:pt x="19116" y="8536"/>
                  <a:pt x="19120" y="8540"/>
                </a:cubicBezTo>
                <a:cubicBezTo>
                  <a:pt x="19128" y="8540"/>
                  <a:pt x="19133" y="8544"/>
                  <a:pt x="19141" y="8548"/>
                </a:cubicBezTo>
                <a:cubicBezTo>
                  <a:pt x="19145" y="8553"/>
                  <a:pt x="19154" y="8557"/>
                  <a:pt x="19162" y="8561"/>
                </a:cubicBezTo>
                <a:cubicBezTo>
                  <a:pt x="19171" y="8565"/>
                  <a:pt x="19179" y="8569"/>
                  <a:pt x="19183" y="8574"/>
                </a:cubicBezTo>
                <a:cubicBezTo>
                  <a:pt x="19192" y="8578"/>
                  <a:pt x="19196" y="8578"/>
                  <a:pt x="19200" y="8582"/>
                </a:cubicBezTo>
                <a:cubicBezTo>
                  <a:pt x="19204" y="8586"/>
                  <a:pt x="19204" y="8586"/>
                  <a:pt x="19209" y="8586"/>
                </a:cubicBezTo>
                <a:cubicBezTo>
                  <a:pt x="19242" y="8612"/>
                  <a:pt x="19272" y="8641"/>
                  <a:pt x="19285" y="8688"/>
                </a:cubicBezTo>
                <a:cubicBezTo>
                  <a:pt x="19289" y="8692"/>
                  <a:pt x="19289" y="8700"/>
                  <a:pt x="19289" y="8709"/>
                </a:cubicBezTo>
                <a:cubicBezTo>
                  <a:pt x="19289" y="8709"/>
                  <a:pt x="19293" y="8709"/>
                  <a:pt x="19293" y="8713"/>
                </a:cubicBezTo>
                <a:cubicBezTo>
                  <a:pt x="19293" y="8726"/>
                  <a:pt x="19297" y="8738"/>
                  <a:pt x="19297" y="8751"/>
                </a:cubicBezTo>
                <a:cubicBezTo>
                  <a:pt x="19297" y="8755"/>
                  <a:pt x="19297" y="8759"/>
                  <a:pt x="19297" y="8768"/>
                </a:cubicBezTo>
                <a:cubicBezTo>
                  <a:pt x="19297" y="8785"/>
                  <a:pt x="19297" y="8802"/>
                  <a:pt x="19297" y="8818"/>
                </a:cubicBezTo>
                <a:lnTo>
                  <a:pt x="19293" y="8818"/>
                </a:lnTo>
                <a:cubicBezTo>
                  <a:pt x="19293" y="8827"/>
                  <a:pt x="19293" y="8831"/>
                  <a:pt x="19293" y="8840"/>
                </a:cubicBezTo>
                <a:cubicBezTo>
                  <a:pt x="19293" y="8840"/>
                  <a:pt x="19293" y="8844"/>
                  <a:pt x="19293" y="8844"/>
                </a:cubicBezTo>
                <a:cubicBezTo>
                  <a:pt x="19289" y="8831"/>
                  <a:pt x="19285" y="8823"/>
                  <a:pt x="19276" y="8810"/>
                </a:cubicBezTo>
                <a:cubicBezTo>
                  <a:pt x="19276" y="8806"/>
                  <a:pt x="19276" y="8806"/>
                  <a:pt x="19272" y="8806"/>
                </a:cubicBezTo>
                <a:lnTo>
                  <a:pt x="19272" y="8802"/>
                </a:lnTo>
                <a:cubicBezTo>
                  <a:pt x="19272" y="8802"/>
                  <a:pt x="19272" y="8797"/>
                  <a:pt x="19272" y="8797"/>
                </a:cubicBezTo>
                <a:cubicBezTo>
                  <a:pt x="19268" y="8793"/>
                  <a:pt x="19268" y="8793"/>
                  <a:pt x="19268" y="8789"/>
                </a:cubicBezTo>
                <a:lnTo>
                  <a:pt x="19264" y="8789"/>
                </a:lnTo>
                <a:lnTo>
                  <a:pt x="19264" y="8785"/>
                </a:lnTo>
                <a:cubicBezTo>
                  <a:pt x="19264" y="8785"/>
                  <a:pt x="19264" y="8785"/>
                  <a:pt x="19259" y="8780"/>
                </a:cubicBezTo>
                <a:cubicBezTo>
                  <a:pt x="19259" y="8776"/>
                  <a:pt x="19255" y="8772"/>
                  <a:pt x="19251" y="8768"/>
                </a:cubicBezTo>
                <a:cubicBezTo>
                  <a:pt x="19251" y="8764"/>
                  <a:pt x="19251" y="8764"/>
                  <a:pt x="19247" y="8764"/>
                </a:cubicBezTo>
                <a:cubicBezTo>
                  <a:pt x="19247" y="8759"/>
                  <a:pt x="19242" y="8755"/>
                  <a:pt x="19242" y="8751"/>
                </a:cubicBezTo>
                <a:cubicBezTo>
                  <a:pt x="19238" y="8751"/>
                  <a:pt x="19238" y="8751"/>
                  <a:pt x="19238" y="8747"/>
                </a:cubicBezTo>
                <a:cubicBezTo>
                  <a:pt x="19234" y="8747"/>
                  <a:pt x="19234" y="8742"/>
                  <a:pt x="19230" y="8738"/>
                </a:cubicBezTo>
                <a:cubicBezTo>
                  <a:pt x="19226" y="8738"/>
                  <a:pt x="19226" y="8734"/>
                  <a:pt x="19226" y="8734"/>
                </a:cubicBezTo>
                <a:cubicBezTo>
                  <a:pt x="19221" y="8730"/>
                  <a:pt x="19217" y="8730"/>
                  <a:pt x="19217" y="8726"/>
                </a:cubicBezTo>
                <a:cubicBezTo>
                  <a:pt x="19213" y="8726"/>
                  <a:pt x="19213" y="8721"/>
                  <a:pt x="19213" y="8721"/>
                </a:cubicBezTo>
                <a:cubicBezTo>
                  <a:pt x="19209" y="8717"/>
                  <a:pt x="19204" y="8717"/>
                  <a:pt x="19200" y="8713"/>
                </a:cubicBezTo>
                <a:lnTo>
                  <a:pt x="19196" y="8713"/>
                </a:lnTo>
                <a:cubicBezTo>
                  <a:pt x="19192" y="8709"/>
                  <a:pt x="19188" y="8705"/>
                  <a:pt x="19183" y="8700"/>
                </a:cubicBezTo>
                <a:lnTo>
                  <a:pt x="19179" y="8700"/>
                </a:lnTo>
                <a:cubicBezTo>
                  <a:pt x="19179" y="8700"/>
                  <a:pt x="19179" y="8700"/>
                  <a:pt x="19175" y="8696"/>
                </a:cubicBezTo>
                <a:cubicBezTo>
                  <a:pt x="19171" y="8696"/>
                  <a:pt x="19166" y="8696"/>
                  <a:pt x="19166" y="8692"/>
                </a:cubicBezTo>
                <a:lnTo>
                  <a:pt x="19162" y="8692"/>
                </a:lnTo>
                <a:cubicBezTo>
                  <a:pt x="19158" y="8692"/>
                  <a:pt x="19158" y="8692"/>
                  <a:pt x="19158" y="8688"/>
                </a:cubicBezTo>
                <a:cubicBezTo>
                  <a:pt x="19145" y="8683"/>
                  <a:pt x="19133" y="8679"/>
                  <a:pt x="19116" y="8675"/>
                </a:cubicBezTo>
                <a:cubicBezTo>
                  <a:pt x="19103" y="8675"/>
                  <a:pt x="19090" y="8671"/>
                  <a:pt x="19074" y="8667"/>
                </a:cubicBezTo>
                <a:lnTo>
                  <a:pt x="19074" y="8667"/>
                </a:lnTo>
                <a:cubicBezTo>
                  <a:pt x="19082" y="8755"/>
                  <a:pt x="19078" y="8848"/>
                  <a:pt x="19052" y="8924"/>
                </a:cubicBezTo>
                <a:cubicBezTo>
                  <a:pt x="19044" y="8920"/>
                  <a:pt x="19040" y="8916"/>
                  <a:pt x="19031" y="8911"/>
                </a:cubicBezTo>
                <a:cubicBezTo>
                  <a:pt x="19036" y="8827"/>
                  <a:pt x="19031" y="8742"/>
                  <a:pt x="19010" y="8658"/>
                </a:cubicBezTo>
                <a:lnTo>
                  <a:pt x="19006" y="8658"/>
                </a:lnTo>
                <a:cubicBezTo>
                  <a:pt x="19002" y="8658"/>
                  <a:pt x="18993" y="8658"/>
                  <a:pt x="18985" y="8654"/>
                </a:cubicBezTo>
                <a:lnTo>
                  <a:pt x="18981" y="8654"/>
                </a:lnTo>
                <a:cubicBezTo>
                  <a:pt x="18977" y="8654"/>
                  <a:pt x="18968" y="8650"/>
                  <a:pt x="18964" y="8650"/>
                </a:cubicBezTo>
                <a:cubicBezTo>
                  <a:pt x="18951" y="8650"/>
                  <a:pt x="18943" y="8645"/>
                  <a:pt x="18934" y="8641"/>
                </a:cubicBezTo>
                <a:cubicBezTo>
                  <a:pt x="18926" y="8641"/>
                  <a:pt x="18917" y="8637"/>
                  <a:pt x="18913" y="8633"/>
                </a:cubicBezTo>
                <a:cubicBezTo>
                  <a:pt x="18901" y="8633"/>
                  <a:pt x="18892" y="8629"/>
                  <a:pt x="18884" y="8624"/>
                </a:cubicBezTo>
                <a:cubicBezTo>
                  <a:pt x="18875" y="8620"/>
                  <a:pt x="18871" y="8620"/>
                  <a:pt x="18867" y="8616"/>
                </a:cubicBezTo>
                <a:cubicBezTo>
                  <a:pt x="18850" y="8612"/>
                  <a:pt x="18837" y="8603"/>
                  <a:pt x="18825" y="8599"/>
                </a:cubicBezTo>
                <a:cubicBezTo>
                  <a:pt x="18816" y="8595"/>
                  <a:pt x="18812" y="8591"/>
                  <a:pt x="18808" y="8591"/>
                </a:cubicBezTo>
                <a:cubicBezTo>
                  <a:pt x="18803" y="8586"/>
                  <a:pt x="18799" y="8586"/>
                  <a:pt x="18795" y="8582"/>
                </a:cubicBezTo>
                <a:cubicBezTo>
                  <a:pt x="18782" y="8578"/>
                  <a:pt x="18770" y="8574"/>
                  <a:pt x="18761" y="8569"/>
                </a:cubicBezTo>
                <a:cubicBezTo>
                  <a:pt x="18753" y="8565"/>
                  <a:pt x="18744" y="8561"/>
                  <a:pt x="18736" y="8561"/>
                </a:cubicBezTo>
                <a:cubicBezTo>
                  <a:pt x="18736" y="8561"/>
                  <a:pt x="18736" y="8561"/>
                  <a:pt x="18732" y="8557"/>
                </a:cubicBezTo>
                <a:lnTo>
                  <a:pt x="18727" y="8557"/>
                </a:lnTo>
                <a:cubicBezTo>
                  <a:pt x="18719" y="8553"/>
                  <a:pt x="18715" y="8553"/>
                  <a:pt x="18711" y="8553"/>
                </a:cubicBezTo>
                <a:cubicBezTo>
                  <a:pt x="18711" y="8553"/>
                  <a:pt x="18706" y="8548"/>
                  <a:pt x="18706" y="8548"/>
                </a:cubicBezTo>
                <a:lnTo>
                  <a:pt x="18698" y="8548"/>
                </a:lnTo>
                <a:cubicBezTo>
                  <a:pt x="18694" y="8548"/>
                  <a:pt x="18690" y="8544"/>
                  <a:pt x="18685" y="8544"/>
                </a:cubicBezTo>
                <a:cubicBezTo>
                  <a:pt x="18681" y="8544"/>
                  <a:pt x="18677" y="8544"/>
                  <a:pt x="18673" y="8540"/>
                </a:cubicBezTo>
                <a:lnTo>
                  <a:pt x="18664" y="8540"/>
                </a:lnTo>
                <a:cubicBezTo>
                  <a:pt x="18656" y="8540"/>
                  <a:pt x="18643" y="8536"/>
                  <a:pt x="18635" y="8536"/>
                </a:cubicBezTo>
                <a:lnTo>
                  <a:pt x="18576" y="8536"/>
                </a:lnTo>
                <a:lnTo>
                  <a:pt x="18571" y="8540"/>
                </a:lnTo>
                <a:lnTo>
                  <a:pt x="18567" y="8540"/>
                </a:lnTo>
                <a:cubicBezTo>
                  <a:pt x="18559" y="8540"/>
                  <a:pt x="18554" y="8540"/>
                  <a:pt x="18550" y="8544"/>
                </a:cubicBezTo>
                <a:lnTo>
                  <a:pt x="18546" y="8544"/>
                </a:lnTo>
                <a:cubicBezTo>
                  <a:pt x="18538" y="8548"/>
                  <a:pt x="18529" y="8548"/>
                  <a:pt x="18521" y="8553"/>
                </a:cubicBezTo>
                <a:cubicBezTo>
                  <a:pt x="18521" y="8553"/>
                  <a:pt x="18516" y="8557"/>
                  <a:pt x="18516" y="8557"/>
                </a:cubicBezTo>
                <a:cubicBezTo>
                  <a:pt x="18508" y="8561"/>
                  <a:pt x="18504" y="8561"/>
                  <a:pt x="18500" y="8565"/>
                </a:cubicBezTo>
                <a:cubicBezTo>
                  <a:pt x="18495" y="8565"/>
                  <a:pt x="18495" y="8565"/>
                  <a:pt x="18491" y="8569"/>
                </a:cubicBezTo>
                <a:cubicBezTo>
                  <a:pt x="18487" y="8569"/>
                  <a:pt x="18483" y="8574"/>
                  <a:pt x="18474" y="8578"/>
                </a:cubicBezTo>
                <a:cubicBezTo>
                  <a:pt x="18474" y="8578"/>
                  <a:pt x="18470" y="8582"/>
                  <a:pt x="18470" y="8582"/>
                </a:cubicBezTo>
                <a:cubicBezTo>
                  <a:pt x="18445" y="8599"/>
                  <a:pt x="18415" y="8612"/>
                  <a:pt x="18390" y="8624"/>
                </a:cubicBezTo>
                <a:cubicBezTo>
                  <a:pt x="18386" y="8629"/>
                  <a:pt x="18381" y="8629"/>
                  <a:pt x="18373" y="8629"/>
                </a:cubicBezTo>
                <a:cubicBezTo>
                  <a:pt x="18365" y="8633"/>
                  <a:pt x="18356" y="8637"/>
                  <a:pt x="18348" y="8637"/>
                </a:cubicBezTo>
                <a:cubicBezTo>
                  <a:pt x="18343" y="8637"/>
                  <a:pt x="18343" y="8641"/>
                  <a:pt x="18343" y="8641"/>
                </a:cubicBezTo>
                <a:cubicBezTo>
                  <a:pt x="18335" y="8641"/>
                  <a:pt x="18322" y="8645"/>
                  <a:pt x="18314" y="8645"/>
                </a:cubicBezTo>
                <a:lnTo>
                  <a:pt x="18310" y="8645"/>
                </a:lnTo>
                <a:cubicBezTo>
                  <a:pt x="18305" y="8650"/>
                  <a:pt x="18297" y="8650"/>
                  <a:pt x="18293" y="8650"/>
                </a:cubicBezTo>
                <a:lnTo>
                  <a:pt x="18289" y="8650"/>
                </a:lnTo>
                <a:lnTo>
                  <a:pt x="18280" y="8654"/>
                </a:lnTo>
                <a:cubicBezTo>
                  <a:pt x="18267" y="8654"/>
                  <a:pt x="18259" y="8658"/>
                  <a:pt x="18251" y="8658"/>
                </a:cubicBezTo>
                <a:lnTo>
                  <a:pt x="18246" y="8658"/>
                </a:lnTo>
                <a:cubicBezTo>
                  <a:pt x="18242" y="8662"/>
                  <a:pt x="18234" y="8662"/>
                  <a:pt x="18225" y="8667"/>
                </a:cubicBezTo>
                <a:cubicBezTo>
                  <a:pt x="18217" y="8667"/>
                  <a:pt x="18213" y="8671"/>
                  <a:pt x="18204" y="8675"/>
                </a:cubicBezTo>
                <a:lnTo>
                  <a:pt x="18200" y="8675"/>
                </a:lnTo>
                <a:cubicBezTo>
                  <a:pt x="18196" y="8675"/>
                  <a:pt x="18191" y="8679"/>
                  <a:pt x="18187" y="8679"/>
                </a:cubicBezTo>
                <a:cubicBezTo>
                  <a:pt x="18183" y="8683"/>
                  <a:pt x="18179" y="8683"/>
                  <a:pt x="18175" y="8683"/>
                </a:cubicBezTo>
                <a:cubicBezTo>
                  <a:pt x="18141" y="8705"/>
                  <a:pt x="18107" y="8734"/>
                  <a:pt x="18103" y="8772"/>
                </a:cubicBezTo>
                <a:cubicBezTo>
                  <a:pt x="18103" y="8785"/>
                  <a:pt x="18107" y="8797"/>
                  <a:pt x="18111" y="8810"/>
                </a:cubicBezTo>
                <a:cubicBezTo>
                  <a:pt x="18111" y="8814"/>
                  <a:pt x="18111" y="8814"/>
                  <a:pt x="18111" y="8814"/>
                </a:cubicBezTo>
                <a:cubicBezTo>
                  <a:pt x="18115" y="8814"/>
                  <a:pt x="18115" y="8818"/>
                  <a:pt x="18120" y="8823"/>
                </a:cubicBezTo>
                <a:cubicBezTo>
                  <a:pt x="18120" y="8823"/>
                  <a:pt x="18120" y="8827"/>
                  <a:pt x="18124" y="8827"/>
                </a:cubicBezTo>
                <a:cubicBezTo>
                  <a:pt x="18124" y="8831"/>
                  <a:pt x="18128" y="8835"/>
                  <a:pt x="18132" y="8840"/>
                </a:cubicBezTo>
                <a:cubicBezTo>
                  <a:pt x="18145" y="8852"/>
                  <a:pt x="18162" y="8865"/>
                  <a:pt x="18175" y="8869"/>
                </a:cubicBezTo>
                <a:cubicBezTo>
                  <a:pt x="18179" y="8869"/>
                  <a:pt x="18183" y="8873"/>
                  <a:pt x="18191" y="8873"/>
                </a:cubicBezTo>
                <a:cubicBezTo>
                  <a:pt x="18197" y="8874"/>
                  <a:pt x="18203" y="8875"/>
                  <a:pt x="18209" y="8875"/>
                </a:cubicBezTo>
                <a:cubicBezTo>
                  <a:pt x="18233" y="8875"/>
                  <a:pt x="18256" y="8869"/>
                  <a:pt x="18276" y="8869"/>
                </a:cubicBezTo>
                <a:cubicBezTo>
                  <a:pt x="18293" y="8869"/>
                  <a:pt x="18305" y="8869"/>
                  <a:pt x="18318" y="8873"/>
                </a:cubicBezTo>
                <a:lnTo>
                  <a:pt x="18322" y="8873"/>
                </a:lnTo>
                <a:cubicBezTo>
                  <a:pt x="18331" y="8878"/>
                  <a:pt x="18335" y="8878"/>
                  <a:pt x="18343" y="8882"/>
                </a:cubicBezTo>
                <a:lnTo>
                  <a:pt x="18348" y="8882"/>
                </a:lnTo>
                <a:cubicBezTo>
                  <a:pt x="18352" y="8886"/>
                  <a:pt x="18356" y="8890"/>
                  <a:pt x="18365" y="8890"/>
                </a:cubicBezTo>
                <a:cubicBezTo>
                  <a:pt x="18386" y="8907"/>
                  <a:pt x="18402" y="8928"/>
                  <a:pt x="18415" y="8949"/>
                </a:cubicBezTo>
                <a:cubicBezTo>
                  <a:pt x="18419" y="8962"/>
                  <a:pt x="18424" y="8970"/>
                  <a:pt x="18428" y="8979"/>
                </a:cubicBezTo>
                <a:cubicBezTo>
                  <a:pt x="18436" y="8996"/>
                  <a:pt x="18445" y="9013"/>
                  <a:pt x="18449" y="9025"/>
                </a:cubicBezTo>
                <a:cubicBezTo>
                  <a:pt x="18457" y="9038"/>
                  <a:pt x="18462" y="9046"/>
                  <a:pt x="18466" y="9059"/>
                </a:cubicBezTo>
                <a:lnTo>
                  <a:pt x="18470" y="9059"/>
                </a:lnTo>
                <a:cubicBezTo>
                  <a:pt x="18470" y="9063"/>
                  <a:pt x="18474" y="9067"/>
                  <a:pt x="18478" y="9072"/>
                </a:cubicBezTo>
                <a:cubicBezTo>
                  <a:pt x="18478" y="9072"/>
                  <a:pt x="18478" y="9076"/>
                  <a:pt x="18478" y="9076"/>
                </a:cubicBezTo>
                <a:cubicBezTo>
                  <a:pt x="18483" y="9080"/>
                  <a:pt x="18487" y="9084"/>
                  <a:pt x="18487" y="9089"/>
                </a:cubicBezTo>
                <a:lnTo>
                  <a:pt x="18491" y="9089"/>
                </a:lnTo>
                <a:cubicBezTo>
                  <a:pt x="18491" y="9093"/>
                  <a:pt x="18495" y="9093"/>
                  <a:pt x="18495" y="9097"/>
                </a:cubicBezTo>
                <a:cubicBezTo>
                  <a:pt x="18500" y="9097"/>
                  <a:pt x="18504" y="9101"/>
                  <a:pt x="18504" y="9105"/>
                </a:cubicBezTo>
                <a:cubicBezTo>
                  <a:pt x="18508" y="9105"/>
                  <a:pt x="18512" y="9110"/>
                  <a:pt x="18516" y="9114"/>
                </a:cubicBezTo>
                <a:cubicBezTo>
                  <a:pt x="18521" y="9114"/>
                  <a:pt x="18525" y="9118"/>
                  <a:pt x="18529" y="9118"/>
                </a:cubicBezTo>
                <a:cubicBezTo>
                  <a:pt x="18550" y="9105"/>
                  <a:pt x="18567" y="9089"/>
                  <a:pt x="18584" y="9067"/>
                </a:cubicBezTo>
                <a:cubicBezTo>
                  <a:pt x="18584" y="9067"/>
                  <a:pt x="18588" y="9063"/>
                  <a:pt x="18592" y="9059"/>
                </a:cubicBezTo>
                <a:cubicBezTo>
                  <a:pt x="18609" y="9042"/>
                  <a:pt x="18626" y="9025"/>
                  <a:pt x="18639" y="9004"/>
                </a:cubicBezTo>
                <a:cubicBezTo>
                  <a:pt x="18643" y="9004"/>
                  <a:pt x="18643" y="9000"/>
                  <a:pt x="18647" y="9000"/>
                </a:cubicBezTo>
                <a:cubicBezTo>
                  <a:pt x="18660" y="8983"/>
                  <a:pt x="18677" y="8966"/>
                  <a:pt x="18690" y="8945"/>
                </a:cubicBezTo>
                <a:lnTo>
                  <a:pt x="18694" y="8937"/>
                </a:lnTo>
                <a:cubicBezTo>
                  <a:pt x="18711" y="8920"/>
                  <a:pt x="18723" y="8899"/>
                  <a:pt x="18740" y="8878"/>
                </a:cubicBezTo>
                <a:cubicBezTo>
                  <a:pt x="18753" y="8856"/>
                  <a:pt x="18770" y="8835"/>
                  <a:pt x="18782" y="8814"/>
                </a:cubicBezTo>
                <a:lnTo>
                  <a:pt x="18782" y="8814"/>
                </a:lnTo>
                <a:cubicBezTo>
                  <a:pt x="18770" y="8856"/>
                  <a:pt x="18749" y="8894"/>
                  <a:pt x="18727" y="8932"/>
                </a:cubicBezTo>
                <a:cubicBezTo>
                  <a:pt x="18723" y="8937"/>
                  <a:pt x="18723" y="8937"/>
                  <a:pt x="18719" y="8941"/>
                </a:cubicBezTo>
                <a:cubicBezTo>
                  <a:pt x="18715" y="8954"/>
                  <a:pt x="18706" y="8966"/>
                  <a:pt x="18698" y="8979"/>
                </a:cubicBezTo>
                <a:cubicBezTo>
                  <a:pt x="18694" y="8979"/>
                  <a:pt x="18694" y="8983"/>
                  <a:pt x="18690" y="8987"/>
                </a:cubicBezTo>
                <a:cubicBezTo>
                  <a:pt x="18685" y="8996"/>
                  <a:pt x="18677" y="9004"/>
                  <a:pt x="18668" y="9013"/>
                </a:cubicBezTo>
                <a:cubicBezTo>
                  <a:pt x="18668" y="9017"/>
                  <a:pt x="18664" y="9021"/>
                  <a:pt x="18664" y="9025"/>
                </a:cubicBezTo>
                <a:cubicBezTo>
                  <a:pt x="18652" y="9034"/>
                  <a:pt x="18643" y="9046"/>
                  <a:pt x="18635" y="9059"/>
                </a:cubicBezTo>
                <a:cubicBezTo>
                  <a:pt x="18635" y="9059"/>
                  <a:pt x="18630" y="9059"/>
                  <a:pt x="18630" y="9063"/>
                </a:cubicBezTo>
                <a:cubicBezTo>
                  <a:pt x="18622" y="9072"/>
                  <a:pt x="18614" y="9080"/>
                  <a:pt x="18605" y="9093"/>
                </a:cubicBezTo>
                <a:cubicBezTo>
                  <a:pt x="18601" y="9097"/>
                  <a:pt x="18601" y="9097"/>
                  <a:pt x="18597" y="9101"/>
                </a:cubicBezTo>
                <a:cubicBezTo>
                  <a:pt x="18588" y="9114"/>
                  <a:pt x="18576" y="9122"/>
                  <a:pt x="18567" y="9135"/>
                </a:cubicBezTo>
                <a:cubicBezTo>
                  <a:pt x="18580" y="9135"/>
                  <a:pt x="18588" y="9139"/>
                  <a:pt x="18601" y="9139"/>
                </a:cubicBezTo>
                <a:cubicBezTo>
                  <a:pt x="18609" y="9139"/>
                  <a:pt x="18618" y="9139"/>
                  <a:pt x="18622" y="9143"/>
                </a:cubicBezTo>
                <a:lnTo>
                  <a:pt x="18736" y="9143"/>
                </a:lnTo>
                <a:cubicBezTo>
                  <a:pt x="18740" y="9143"/>
                  <a:pt x="18749" y="9143"/>
                  <a:pt x="18753" y="9148"/>
                </a:cubicBezTo>
                <a:lnTo>
                  <a:pt x="18761" y="9148"/>
                </a:lnTo>
                <a:cubicBezTo>
                  <a:pt x="18799" y="9152"/>
                  <a:pt x="18833" y="9165"/>
                  <a:pt x="18863" y="9190"/>
                </a:cubicBezTo>
                <a:cubicBezTo>
                  <a:pt x="18867" y="9194"/>
                  <a:pt x="18871" y="9203"/>
                  <a:pt x="18871" y="9207"/>
                </a:cubicBezTo>
                <a:cubicBezTo>
                  <a:pt x="18875" y="9207"/>
                  <a:pt x="18875" y="9207"/>
                  <a:pt x="18875" y="9211"/>
                </a:cubicBezTo>
                <a:cubicBezTo>
                  <a:pt x="18884" y="9219"/>
                  <a:pt x="18888" y="9228"/>
                  <a:pt x="18892" y="9236"/>
                </a:cubicBezTo>
                <a:cubicBezTo>
                  <a:pt x="18892" y="9241"/>
                  <a:pt x="18896" y="9245"/>
                  <a:pt x="18896" y="9249"/>
                </a:cubicBezTo>
                <a:cubicBezTo>
                  <a:pt x="18901" y="9262"/>
                  <a:pt x="18905" y="9274"/>
                  <a:pt x="18913" y="9287"/>
                </a:cubicBezTo>
                <a:cubicBezTo>
                  <a:pt x="18913" y="9287"/>
                  <a:pt x="18913" y="9291"/>
                  <a:pt x="18913" y="9291"/>
                </a:cubicBezTo>
                <a:cubicBezTo>
                  <a:pt x="18913" y="9295"/>
                  <a:pt x="18917" y="9300"/>
                  <a:pt x="18917" y="9304"/>
                </a:cubicBezTo>
                <a:cubicBezTo>
                  <a:pt x="18917" y="9308"/>
                  <a:pt x="18917" y="9308"/>
                  <a:pt x="18922" y="9312"/>
                </a:cubicBezTo>
                <a:cubicBezTo>
                  <a:pt x="18922" y="9317"/>
                  <a:pt x="18922" y="9321"/>
                  <a:pt x="18926" y="9325"/>
                </a:cubicBezTo>
                <a:cubicBezTo>
                  <a:pt x="18926" y="9333"/>
                  <a:pt x="18930" y="9338"/>
                  <a:pt x="18930" y="9342"/>
                </a:cubicBezTo>
                <a:cubicBezTo>
                  <a:pt x="18939" y="9350"/>
                  <a:pt x="18943" y="9359"/>
                  <a:pt x="18951" y="9371"/>
                </a:cubicBezTo>
                <a:cubicBezTo>
                  <a:pt x="18955" y="9376"/>
                  <a:pt x="18960" y="9380"/>
                  <a:pt x="18960" y="9384"/>
                </a:cubicBezTo>
                <a:lnTo>
                  <a:pt x="18964" y="9388"/>
                </a:lnTo>
                <a:cubicBezTo>
                  <a:pt x="18968" y="9388"/>
                  <a:pt x="18972" y="9392"/>
                  <a:pt x="18972" y="9397"/>
                </a:cubicBezTo>
                <a:lnTo>
                  <a:pt x="18977" y="9397"/>
                </a:lnTo>
                <a:cubicBezTo>
                  <a:pt x="18981" y="9401"/>
                  <a:pt x="18981" y="9405"/>
                  <a:pt x="18985" y="9409"/>
                </a:cubicBezTo>
                <a:cubicBezTo>
                  <a:pt x="18989" y="9409"/>
                  <a:pt x="18993" y="9414"/>
                  <a:pt x="18993" y="9414"/>
                </a:cubicBezTo>
                <a:cubicBezTo>
                  <a:pt x="18998" y="9418"/>
                  <a:pt x="19002" y="9418"/>
                  <a:pt x="19002" y="9418"/>
                </a:cubicBezTo>
                <a:cubicBezTo>
                  <a:pt x="19006" y="9422"/>
                  <a:pt x="19006" y="9422"/>
                  <a:pt x="19010" y="9422"/>
                </a:cubicBezTo>
                <a:cubicBezTo>
                  <a:pt x="19010" y="9426"/>
                  <a:pt x="19010" y="9426"/>
                  <a:pt x="19010" y="9426"/>
                </a:cubicBezTo>
                <a:cubicBezTo>
                  <a:pt x="19015" y="9426"/>
                  <a:pt x="19019" y="9430"/>
                  <a:pt x="19027" y="9435"/>
                </a:cubicBezTo>
                <a:cubicBezTo>
                  <a:pt x="19031" y="9435"/>
                  <a:pt x="19040" y="9439"/>
                  <a:pt x="19048" y="9439"/>
                </a:cubicBezTo>
                <a:cubicBezTo>
                  <a:pt x="19052" y="9443"/>
                  <a:pt x="19052" y="9443"/>
                  <a:pt x="19057" y="9443"/>
                </a:cubicBezTo>
                <a:cubicBezTo>
                  <a:pt x="19061" y="9443"/>
                  <a:pt x="19065" y="9443"/>
                  <a:pt x="19065" y="9447"/>
                </a:cubicBezTo>
                <a:lnTo>
                  <a:pt x="19086" y="9447"/>
                </a:lnTo>
                <a:cubicBezTo>
                  <a:pt x="19095" y="9452"/>
                  <a:pt x="19107" y="9456"/>
                  <a:pt x="19120" y="9456"/>
                </a:cubicBezTo>
                <a:cubicBezTo>
                  <a:pt x="19133" y="9460"/>
                  <a:pt x="19150" y="9464"/>
                  <a:pt x="19162" y="9468"/>
                </a:cubicBezTo>
                <a:cubicBezTo>
                  <a:pt x="19175" y="9456"/>
                  <a:pt x="19192" y="9439"/>
                  <a:pt x="19204" y="9422"/>
                </a:cubicBezTo>
                <a:cubicBezTo>
                  <a:pt x="19209" y="9418"/>
                  <a:pt x="19213" y="9414"/>
                  <a:pt x="19217" y="9414"/>
                </a:cubicBezTo>
                <a:cubicBezTo>
                  <a:pt x="19230" y="9397"/>
                  <a:pt x="19247" y="9380"/>
                  <a:pt x="19259" y="9367"/>
                </a:cubicBezTo>
                <a:cubicBezTo>
                  <a:pt x="19264" y="9363"/>
                  <a:pt x="19264" y="9359"/>
                  <a:pt x="19268" y="9354"/>
                </a:cubicBezTo>
                <a:cubicBezTo>
                  <a:pt x="19272" y="9350"/>
                  <a:pt x="19280" y="9342"/>
                  <a:pt x="19289" y="9333"/>
                </a:cubicBezTo>
                <a:lnTo>
                  <a:pt x="19285" y="9333"/>
                </a:lnTo>
                <a:cubicBezTo>
                  <a:pt x="19302" y="9312"/>
                  <a:pt x="19318" y="9291"/>
                  <a:pt x="19335" y="9270"/>
                </a:cubicBezTo>
                <a:cubicBezTo>
                  <a:pt x="19335" y="9270"/>
                  <a:pt x="19335" y="9266"/>
                  <a:pt x="19339" y="9266"/>
                </a:cubicBezTo>
                <a:cubicBezTo>
                  <a:pt x="19339" y="9266"/>
                  <a:pt x="19339" y="9270"/>
                  <a:pt x="19339" y="9270"/>
                </a:cubicBezTo>
                <a:cubicBezTo>
                  <a:pt x="19339" y="9279"/>
                  <a:pt x="19335" y="9283"/>
                  <a:pt x="19331" y="9291"/>
                </a:cubicBezTo>
                <a:cubicBezTo>
                  <a:pt x="19323" y="9308"/>
                  <a:pt x="19314" y="9321"/>
                  <a:pt x="19306" y="9338"/>
                </a:cubicBezTo>
                <a:cubicBezTo>
                  <a:pt x="19293" y="9363"/>
                  <a:pt x="19276" y="9388"/>
                  <a:pt x="19259" y="9409"/>
                </a:cubicBezTo>
                <a:cubicBezTo>
                  <a:pt x="19255" y="9414"/>
                  <a:pt x="19255" y="9418"/>
                  <a:pt x="19251" y="9422"/>
                </a:cubicBezTo>
                <a:cubicBezTo>
                  <a:pt x="19247" y="9430"/>
                  <a:pt x="19238" y="9439"/>
                  <a:pt x="19230" y="9447"/>
                </a:cubicBezTo>
                <a:cubicBezTo>
                  <a:pt x="19230" y="9447"/>
                  <a:pt x="19226" y="9452"/>
                  <a:pt x="19226" y="9456"/>
                </a:cubicBezTo>
                <a:cubicBezTo>
                  <a:pt x="19213" y="9464"/>
                  <a:pt x="19204" y="9477"/>
                  <a:pt x="19196" y="9485"/>
                </a:cubicBezTo>
                <a:cubicBezTo>
                  <a:pt x="19200" y="9490"/>
                  <a:pt x="19204" y="9494"/>
                  <a:pt x="19209" y="9498"/>
                </a:cubicBezTo>
                <a:cubicBezTo>
                  <a:pt x="19247" y="9540"/>
                  <a:pt x="19247" y="9612"/>
                  <a:pt x="19293" y="9646"/>
                </a:cubicBezTo>
                <a:cubicBezTo>
                  <a:pt x="19234" y="9684"/>
                  <a:pt x="19175" y="9726"/>
                  <a:pt x="19124" y="9751"/>
                </a:cubicBezTo>
                <a:cubicBezTo>
                  <a:pt x="18664" y="10009"/>
                  <a:pt x="18246" y="10355"/>
                  <a:pt x="17795" y="10633"/>
                </a:cubicBezTo>
                <a:cubicBezTo>
                  <a:pt x="17664" y="10714"/>
                  <a:pt x="17533" y="10811"/>
                  <a:pt x="17394" y="10887"/>
                </a:cubicBezTo>
                <a:cubicBezTo>
                  <a:pt x="17347" y="10887"/>
                  <a:pt x="17301" y="10887"/>
                  <a:pt x="17259" y="10895"/>
                </a:cubicBezTo>
                <a:cubicBezTo>
                  <a:pt x="17314" y="10857"/>
                  <a:pt x="17368" y="10811"/>
                  <a:pt x="17415" y="10760"/>
                </a:cubicBezTo>
                <a:lnTo>
                  <a:pt x="17377" y="10676"/>
                </a:lnTo>
                <a:lnTo>
                  <a:pt x="17457" y="10714"/>
                </a:lnTo>
                <a:cubicBezTo>
                  <a:pt x="17508" y="10659"/>
                  <a:pt x="17550" y="10595"/>
                  <a:pt x="17584" y="10524"/>
                </a:cubicBezTo>
                <a:lnTo>
                  <a:pt x="17584" y="10524"/>
                </a:lnTo>
                <a:cubicBezTo>
                  <a:pt x="17474" y="10532"/>
                  <a:pt x="17360" y="10557"/>
                  <a:pt x="17254" y="10604"/>
                </a:cubicBezTo>
                <a:lnTo>
                  <a:pt x="17246" y="10697"/>
                </a:lnTo>
                <a:lnTo>
                  <a:pt x="17208" y="10625"/>
                </a:lnTo>
                <a:cubicBezTo>
                  <a:pt x="17183" y="10638"/>
                  <a:pt x="17153" y="10654"/>
                  <a:pt x="17128" y="10667"/>
                </a:cubicBezTo>
                <a:cubicBezTo>
                  <a:pt x="17128" y="10519"/>
                  <a:pt x="17098" y="10376"/>
                  <a:pt x="17035" y="10241"/>
                </a:cubicBezTo>
                <a:cubicBezTo>
                  <a:pt x="17001" y="10291"/>
                  <a:pt x="16972" y="10346"/>
                  <a:pt x="16946" y="10401"/>
                </a:cubicBezTo>
                <a:lnTo>
                  <a:pt x="16976" y="10452"/>
                </a:lnTo>
                <a:lnTo>
                  <a:pt x="16934" y="10452"/>
                </a:lnTo>
                <a:lnTo>
                  <a:pt x="16976" y="10507"/>
                </a:lnTo>
                <a:lnTo>
                  <a:pt x="16925" y="10494"/>
                </a:lnTo>
                <a:cubicBezTo>
                  <a:pt x="16925" y="10418"/>
                  <a:pt x="16929" y="10342"/>
                  <a:pt x="16938" y="10262"/>
                </a:cubicBezTo>
                <a:cubicBezTo>
                  <a:pt x="16951" y="10148"/>
                  <a:pt x="16976" y="10038"/>
                  <a:pt x="16980" y="9924"/>
                </a:cubicBezTo>
                <a:cubicBezTo>
                  <a:pt x="16984" y="9878"/>
                  <a:pt x="16984" y="9831"/>
                  <a:pt x="16976" y="9789"/>
                </a:cubicBezTo>
                <a:cubicBezTo>
                  <a:pt x="17010" y="9751"/>
                  <a:pt x="17043" y="9713"/>
                  <a:pt x="17081" y="9679"/>
                </a:cubicBezTo>
                <a:cubicBezTo>
                  <a:pt x="17313" y="9564"/>
                  <a:pt x="17566" y="9497"/>
                  <a:pt x="17817" y="9497"/>
                </a:cubicBezTo>
                <a:cubicBezTo>
                  <a:pt x="17969" y="9497"/>
                  <a:pt x="18121" y="9521"/>
                  <a:pt x="18267" y="9574"/>
                </a:cubicBezTo>
                <a:cubicBezTo>
                  <a:pt x="18153" y="9443"/>
                  <a:pt x="17993" y="9354"/>
                  <a:pt x="17820" y="9325"/>
                </a:cubicBezTo>
                <a:cubicBezTo>
                  <a:pt x="17782" y="9319"/>
                  <a:pt x="17744" y="9317"/>
                  <a:pt x="17706" y="9317"/>
                </a:cubicBezTo>
                <a:cubicBezTo>
                  <a:pt x="17569" y="9317"/>
                  <a:pt x="17432" y="9352"/>
                  <a:pt x="17314" y="9418"/>
                </a:cubicBezTo>
                <a:cubicBezTo>
                  <a:pt x="17204" y="9485"/>
                  <a:pt x="17107" y="9574"/>
                  <a:pt x="17048" y="9684"/>
                </a:cubicBezTo>
                <a:cubicBezTo>
                  <a:pt x="17022" y="9709"/>
                  <a:pt x="16997" y="9734"/>
                  <a:pt x="16976" y="9764"/>
                </a:cubicBezTo>
                <a:cubicBezTo>
                  <a:pt x="16972" y="9755"/>
                  <a:pt x="16972" y="9751"/>
                  <a:pt x="16972" y="9743"/>
                </a:cubicBezTo>
                <a:cubicBezTo>
                  <a:pt x="16984" y="9717"/>
                  <a:pt x="17001" y="9696"/>
                  <a:pt x="17018" y="9671"/>
                </a:cubicBezTo>
                <a:cubicBezTo>
                  <a:pt x="17065" y="9616"/>
                  <a:pt x="17119" y="9566"/>
                  <a:pt x="17174" y="9515"/>
                </a:cubicBezTo>
                <a:cubicBezTo>
                  <a:pt x="17436" y="9283"/>
                  <a:pt x="17740" y="9110"/>
                  <a:pt x="18073" y="9000"/>
                </a:cubicBezTo>
                <a:cubicBezTo>
                  <a:pt x="18005" y="8982"/>
                  <a:pt x="17935" y="8973"/>
                  <a:pt x="17864" y="8973"/>
                </a:cubicBezTo>
                <a:cubicBezTo>
                  <a:pt x="17657" y="8973"/>
                  <a:pt x="17448" y="9049"/>
                  <a:pt x="17284" y="9181"/>
                </a:cubicBezTo>
                <a:cubicBezTo>
                  <a:pt x="17246" y="9211"/>
                  <a:pt x="17208" y="9245"/>
                  <a:pt x="17178" y="9279"/>
                </a:cubicBezTo>
                <a:cubicBezTo>
                  <a:pt x="17183" y="9262"/>
                  <a:pt x="17191" y="9249"/>
                  <a:pt x="17200" y="9232"/>
                </a:cubicBezTo>
                <a:cubicBezTo>
                  <a:pt x="17267" y="9097"/>
                  <a:pt x="17373" y="8983"/>
                  <a:pt x="17466" y="8865"/>
                </a:cubicBezTo>
                <a:cubicBezTo>
                  <a:pt x="17558" y="8742"/>
                  <a:pt x="17634" y="8616"/>
                  <a:pt x="17660" y="8464"/>
                </a:cubicBezTo>
                <a:lnTo>
                  <a:pt x="17660" y="8464"/>
                </a:lnTo>
                <a:cubicBezTo>
                  <a:pt x="17541" y="8477"/>
                  <a:pt x="17436" y="8540"/>
                  <a:pt x="17356" y="8624"/>
                </a:cubicBezTo>
                <a:cubicBezTo>
                  <a:pt x="17364" y="8582"/>
                  <a:pt x="17377" y="8536"/>
                  <a:pt x="17385" y="8493"/>
                </a:cubicBezTo>
                <a:cubicBezTo>
                  <a:pt x="17390" y="8468"/>
                  <a:pt x="17394" y="8372"/>
                  <a:pt x="17410" y="8359"/>
                </a:cubicBezTo>
                <a:lnTo>
                  <a:pt x="17410" y="8359"/>
                </a:lnTo>
                <a:cubicBezTo>
                  <a:pt x="17297" y="8447"/>
                  <a:pt x="17208" y="8565"/>
                  <a:pt x="17136" y="8692"/>
                </a:cubicBezTo>
                <a:cubicBezTo>
                  <a:pt x="17145" y="8645"/>
                  <a:pt x="17149" y="8595"/>
                  <a:pt x="17153" y="8544"/>
                </a:cubicBezTo>
                <a:cubicBezTo>
                  <a:pt x="17170" y="8392"/>
                  <a:pt x="17178" y="8118"/>
                  <a:pt x="17115" y="7974"/>
                </a:cubicBezTo>
                <a:cubicBezTo>
                  <a:pt x="17060" y="8101"/>
                  <a:pt x="17014" y="8232"/>
                  <a:pt x="16976" y="8367"/>
                </a:cubicBezTo>
                <a:cubicBezTo>
                  <a:pt x="16967" y="8228"/>
                  <a:pt x="16938" y="8097"/>
                  <a:pt x="16879" y="7974"/>
                </a:cubicBezTo>
                <a:cubicBezTo>
                  <a:pt x="16845" y="8101"/>
                  <a:pt x="16824" y="8232"/>
                  <a:pt x="16816" y="8363"/>
                </a:cubicBezTo>
                <a:cubicBezTo>
                  <a:pt x="16816" y="8363"/>
                  <a:pt x="16816" y="8358"/>
                  <a:pt x="16816" y="8354"/>
                </a:cubicBezTo>
                <a:cubicBezTo>
                  <a:pt x="16778" y="8215"/>
                  <a:pt x="16727" y="8084"/>
                  <a:pt x="16638" y="7945"/>
                </a:cubicBezTo>
                <a:cubicBezTo>
                  <a:pt x="16626" y="8071"/>
                  <a:pt x="16617" y="8198"/>
                  <a:pt x="16617" y="8329"/>
                </a:cubicBezTo>
                <a:cubicBezTo>
                  <a:pt x="16575" y="8236"/>
                  <a:pt x="16512" y="8152"/>
                  <a:pt x="16427" y="8088"/>
                </a:cubicBezTo>
                <a:lnTo>
                  <a:pt x="16427" y="8088"/>
                </a:lnTo>
                <a:cubicBezTo>
                  <a:pt x="16419" y="8206"/>
                  <a:pt x="16436" y="8329"/>
                  <a:pt x="16478" y="8439"/>
                </a:cubicBezTo>
                <a:cubicBezTo>
                  <a:pt x="16347" y="8295"/>
                  <a:pt x="16182" y="8181"/>
                  <a:pt x="15992" y="8122"/>
                </a:cubicBezTo>
                <a:lnTo>
                  <a:pt x="15992" y="8122"/>
                </a:lnTo>
                <a:cubicBezTo>
                  <a:pt x="16060" y="8257"/>
                  <a:pt x="16132" y="8388"/>
                  <a:pt x="16212" y="8519"/>
                </a:cubicBezTo>
                <a:cubicBezTo>
                  <a:pt x="16182" y="8498"/>
                  <a:pt x="16149" y="8485"/>
                  <a:pt x="16115" y="8468"/>
                </a:cubicBezTo>
                <a:cubicBezTo>
                  <a:pt x="16024" y="8434"/>
                  <a:pt x="15929" y="8417"/>
                  <a:pt x="15831" y="8417"/>
                </a:cubicBezTo>
                <a:cubicBezTo>
                  <a:pt x="15820" y="8417"/>
                  <a:pt x="15809" y="8417"/>
                  <a:pt x="15798" y="8418"/>
                </a:cubicBezTo>
                <a:cubicBezTo>
                  <a:pt x="15748" y="8418"/>
                  <a:pt x="15693" y="8426"/>
                  <a:pt x="15642" y="8439"/>
                </a:cubicBezTo>
                <a:cubicBezTo>
                  <a:pt x="15613" y="8447"/>
                  <a:pt x="15587" y="8455"/>
                  <a:pt x="15562" y="8464"/>
                </a:cubicBezTo>
                <a:cubicBezTo>
                  <a:pt x="15550" y="8468"/>
                  <a:pt x="15509" y="8494"/>
                  <a:pt x="15497" y="8494"/>
                </a:cubicBezTo>
                <a:cubicBezTo>
                  <a:pt x="15496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651" y="8557"/>
                  <a:pt x="15811" y="8612"/>
                  <a:pt x="15959" y="8683"/>
                </a:cubicBezTo>
                <a:cubicBezTo>
                  <a:pt x="16035" y="8721"/>
                  <a:pt x="16111" y="8764"/>
                  <a:pt x="16182" y="8814"/>
                </a:cubicBezTo>
                <a:cubicBezTo>
                  <a:pt x="16144" y="8797"/>
                  <a:pt x="16111" y="8780"/>
                  <a:pt x="16073" y="8772"/>
                </a:cubicBezTo>
                <a:cubicBezTo>
                  <a:pt x="16026" y="8759"/>
                  <a:pt x="15978" y="8753"/>
                  <a:pt x="15931" y="8753"/>
                </a:cubicBezTo>
                <a:cubicBezTo>
                  <a:pt x="15805" y="8753"/>
                  <a:pt x="15685" y="8799"/>
                  <a:pt x="15596" y="8894"/>
                </a:cubicBezTo>
                <a:cubicBezTo>
                  <a:pt x="15807" y="8899"/>
                  <a:pt x="16030" y="8907"/>
                  <a:pt x="16212" y="9021"/>
                </a:cubicBezTo>
                <a:cubicBezTo>
                  <a:pt x="16274" y="9062"/>
                  <a:pt x="16331" y="9119"/>
                  <a:pt x="16381" y="9177"/>
                </a:cubicBezTo>
                <a:lnTo>
                  <a:pt x="16381" y="9177"/>
                </a:lnTo>
                <a:cubicBezTo>
                  <a:pt x="16291" y="9114"/>
                  <a:pt x="16190" y="9070"/>
                  <a:pt x="16081" y="9042"/>
                </a:cubicBezTo>
                <a:cubicBezTo>
                  <a:pt x="16015" y="9026"/>
                  <a:pt x="15948" y="9018"/>
                  <a:pt x="15881" y="9018"/>
                </a:cubicBezTo>
                <a:cubicBezTo>
                  <a:pt x="15687" y="9018"/>
                  <a:pt x="15495" y="9084"/>
                  <a:pt x="15338" y="9207"/>
                </a:cubicBezTo>
                <a:cubicBezTo>
                  <a:pt x="15389" y="9211"/>
                  <a:pt x="15440" y="9215"/>
                  <a:pt x="15490" y="9224"/>
                </a:cubicBezTo>
                <a:cubicBezTo>
                  <a:pt x="15364" y="9262"/>
                  <a:pt x="15241" y="9321"/>
                  <a:pt x="15157" y="9422"/>
                </a:cubicBezTo>
                <a:cubicBezTo>
                  <a:pt x="15270" y="9409"/>
                  <a:pt x="15380" y="9404"/>
                  <a:pt x="15492" y="9404"/>
                </a:cubicBezTo>
                <a:cubicBezTo>
                  <a:pt x="15526" y="9404"/>
                  <a:pt x="15561" y="9404"/>
                  <a:pt x="15596" y="9405"/>
                </a:cubicBezTo>
                <a:cubicBezTo>
                  <a:pt x="15486" y="9456"/>
                  <a:pt x="15393" y="9544"/>
                  <a:pt x="15334" y="9650"/>
                </a:cubicBezTo>
                <a:cubicBezTo>
                  <a:pt x="15527" y="9591"/>
                  <a:pt x="15725" y="9563"/>
                  <a:pt x="15923" y="9563"/>
                </a:cubicBezTo>
                <a:cubicBezTo>
                  <a:pt x="16109" y="9563"/>
                  <a:pt x="16296" y="9588"/>
                  <a:pt x="16478" y="9637"/>
                </a:cubicBezTo>
                <a:cubicBezTo>
                  <a:pt x="16566" y="9692"/>
                  <a:pt x="16651" y="9764"/>
                  <a:pt x="16727" y="9844"/>
                </a:cubicBezTo>
                <a:cubicBezTo>
                  <a:pt x="16723" y="9869"/>
                  <a:pt x="16723" y="9895"/>
                  <a:pt x="16727" y="9924"/>
                </a:cubicBezTo>
                <a:cubicBezTo>
                  <a:pt x="16731" y="10038"/>
                  <a:pt x="16756" y="10148"/>
                  <a:pt x="16769" y="10262"/>
                </a:cubicBezTo>
                <a:cubicBezTo>
                  <a:pt x="16778" y="10359"/>
                  <a:pt x="16782" y="10456"/>
                  <a:pt x="16778" y="10553"/>
                </a:cubicBezTo>
                <a:cubicBezTo>
                  <a:pt x="16689" y="10473"/>
                  <a:pt x="16588" y="10405"/>
                  <a:pt x="16478" y="10359"/>
                </a:cubicBezTo>
                <a:lnTo>
                  <a:pt x="16478" y="10359"/>
                </a:lnTo>
                <a:cubicBezTo>
                  <a:pt x="16486" y="10431"/>
                  <a:pt x="16507" y="10503"/>
                  <a:pt x="16533" y="10574"/>
                </a:cubicBezTo>
                <a:lnTo>
                  <a:pt x="16600" y="10553"/>
                </a:lnTo>
                <a:lnTo>
                  <a:pt x="16554" y="10621"/>
                </a:lnTo>
                <a:cubicBezTo>
                  <a:pt x="16566" y="10646"/>
                  <a:pt x="16579" y="10676"/>
                  <a:pt x="16596" y="10701"/>
                </a:cubicBezTo>
                <a:lnTo>
                  <a:pt x="16647" y="10692"/>
                </a:lnTo>
                <a:lnTo>
                  <a:pt x="16609" y="10726"/>
                </a:lnTo>
                <a:cubicBezTo>
                  <a:pt x="16630" y="10756"/>
                  <a:pt x="16647" y="10785"/>
                  <a:pt x="16668" y="10815"/>
                </a:cubicBezTo>
                <a:cubicBezTo>
                  <a:pt x="16557" y="10771"/>
                  <a:pt x="16436" y="10746"/>
                  <a:pt x="16315" y="10746"/>
                </a:cubicBezTo>
                <a:cubicBezTo>
                  <a:pt x="16283" y="10746"/>
                  <a:pt x="16252" y="10748"/>
                  <a:pt x="16220" y="10752"/>
                </a:cubicBezTo>
                <a:cubicBezTo>
                  <a:pt x="16334" y="10912"/>
                  <a:pt x="16499" y="11030"/>
                  <a:pt x="16680" y="11098"/>
                </a:cubicBezTo>
                <a:cubicBezTo>
                  <a:pt x="16520" y="11127"/>
                  <a:pt x="16364" y="11195"/>
                  <a:pt x="16237" y="11296"/>
                </a:cubicBezTo>
                <a:cubicBezTo>
                  <a:pt x="16161" y="11304"/>
                  <a:pt x="16085" y="11305"/>
                  <a:pt x="16009" y="11305"/>
                </a:cubicBezTo>
                <a:cubicBezTo>
                  <a:pt x="15959" y="11305"/>
                  <a:pt x="15908" y="11304"/>
                  <a:pt x="15857" y="11304"/>
                </a:cubicBezTo>
                <a:cubicBezTo>
                  <a:pt x="15857" y="11288"/>
                  <a:pt x="15857" y="11266"/>
                  <a:pt x="15862" y="11245"/>
                </a:cubicBezTo>
                <a:cubicBezTo>
                  <a:pt x="15866" y="11199"/>
                  <a:pt x="15912" y="11178"/>
                  <a:pt x="15946" y="11148"/>
                </a:cubicBezTo>
                <a:cubicBezTo>
                  <a:pt x="15959" y="11136"/>
                  <a:pt x="15971" y="11123"/>
                  <a:pt x="15967" y="11106"/>
                </a:cubicBezTo>
                <a:cubicBezTo>
                  <a:pt x="15967" y="11085"/>
                  <a:pt x="15954" y="11077"/>
                  <a:pt x="15938" y="11064"/>
                </a:cubicBezTo>
                <a:cubicBezTo>
                  <a:pt x="15921" y="11047"/>
                  <a:pt x="15900" y="11039"/>
                  <a:pt x="15883" y="11022"/>
                </a:cubicBezTo>
                <a:cubicBezTo>
                  <a:pt x="15832" y="10975"/>
                  <a:pt x="15870" y="10903"/>
                  <a:pt x="15798" y="10882"/>
                </a:cubicBezTo>
                <a:cubicBezTo>
                  <a:pt x="15780" y="10877"/>
                  <a:pt x="15761" y="10875"/>
                  <a:pt x="15742" y="10875"/>
                </a:cubicBezTo>
                <a:cubicBezTo>
                  <a:pt x="15717" y="10875"/>
                  <a:pt x="15692" y="10878"/>
                  <a:pt x="15667" y="10878"/>
                </a:cubicBezTo>
                <a:cubicBezTo>
                  <a:pt x="15652" y="10878"/>
                  <a:pt x="15636" y="10877"/>
                  <a:pt x="15621" y="10874"/>
                </a:cubicBezTo>
                <a:cubicBezTo>
                  <a:pt x="15587" y="10861"/>
                  <a:pt x="15566" y="10861"/>
                  <a:pt x="15537" y="10836"/>
                </a:cubicBezTo>
                <a:cubicBezTo>
                  <a:pt x="15511" y="10811"/>
                  <a:pt x="15486" y="10802"/>
                  <a:pt x="15452" y="10794"/>
                </a:cubicBezTo>
                <a:cubicBezTo>
                  <a:pt x="15406" y="10777"/>
                  <a:pt x="15368" y="10760"/>
                  <a:pt x="15326" y="10743"/>
                </a:cubicBezTo>
                <a:cubicBezTo>
                  <a:pt x="15300" y="10731"/>
                  <a:pt x="15274" y="10729"/>
                  <a:pt x="15248" y="10729"/>
                </a:cubicBezTo>
                <a:cubicBezTo>
                  <a:pt x="15226" y="10729"/>
                  <a:pt x="15205" y="10730"/>
                  <a:pt x="15182" y="10730"/>
                </a:cubicBezTo>
                <a:cubicBezTo>
                  <a:pt x="15162" y="10730"/>
                  <a:pt x="15143" y="10729"/>
                  <a:pt x="15123" y="10729"/>
                </a:cubicBezTo>
                <a:cubicBezTo>
                  <a:pt x="15113" y="10729"/>
                  <a:pt x="15103" y="10729"/>
                  <a:pt x="15093" y="10730"/>
                </a:cubicBezTo>
                <a:cubicBezTo>
                  <a:pt x="15068" y="10730"/>
                  <a:pt x="15047" y="10739"/>
                  <a:pt x="15022" y="10739"/>
                </a:cubicBezTo>
                <a:cubicBezTo>
                  <a:pt x="15015" y="10740"/>
                  <a:pt x="15008" y="10741"/>
                  <a:pt x="15001" y="10741"/>
                </a:cubicBezTo>
                <a:cubicBezTo>
                  <a:pt x="14987" y="10741"/>
                  <a:pt x="14972" y="10739"/>
                  <a:pt x="14958" y="10739"/>
                </a:cubicBezTo>
                <a:cubicBezTo>
                  <a:pt x="14937" y="10743"/>
                  <a:pt x="14920" y="10752"/>
                  <a:pt x="14904" y="10764"/>
                </a:cubicBezTo>
                <a:cubicBezTo>
                  <a:pt x="14893" y="10768"/>
                  <a:pt x="14880" y="10774"/>
                  <a:pt x="14869" y="10774"/>
                </a:cubicBezTo>
                <a:cubicBezTo>
                  <a:pt x="14866" y="10774"/>
                  <a:pt x="14864" y="10773"/>
                  <a:pt x="14861" y="10773"/>
                </a:cubicBezTo>
                <a:cubicBezTo>
                  <a:pt x="14849" y="10768"/>
                  <a:pt x="14853" y="10768"/>
                  <a:pt x="14849" y="10760"/>
                </a:cubicBezTo>
                <a:cubicBezTo>
                  <a:pt x="14832" y="10747"/>
                  <a:pt x="14836" y="10730"/>
                  <a:pt x="14815" y="10722"/>
                </a:cubicBezTo>
                <a:cubicBezTo>
                  <a:pt x="14806" y="10714"/>
                  <a:pt x="14785" y="10718"/>
                  <a:pt x="14777" y="10705"/>
                </a:cubicBezTo>
                <a:cubicBezTo>
                  <a:pt x="14768" y="10692"/>
                  <a:pt x="14777" y="10680"/>
                  <a:pt x="14764" y="10667"/>
                </a:cubicBezTo>
                <a:cubicBezTo>
                  <a:pt x="14747" y="10650"/>
                  <a:pt x="14726" y="10646"/>
                  <a:pt x="14709" y="10642"/>
                </a:cubicBezTo>
                <a:cubicBezTo>
                  <a:pt x="14702" y="10640"/>
                  <a:pt x="14697" y="10640"/>
                  <a:pt x="14693" y="10640"/>
                </a:cubicBezTo>
                <a:lnTo>
                  <a:pt x="14693" y="10640"/>
                </a:lnTo>
                <a:cubicBezTo>
                  <a:pt x="14685" y="10640"/>
                  <a:pt x="14680" y="10640"/>
                  <a:pt x="14671" y="10629"/>
                </a:cubicBezTo>
                <a:cubicBezTo>
                  <a:pt x="14655" y="10616"/>
                  <a:pt x="14655" y="10600"/>
                  <a:pt x="14655" y="10578"/>
                </a:cubicBezTo>
                <a:cubicBezTo>
                  <a:pt x="14655" y="10566"/>
                  <a:pt x="14659" y="10562"/>
                  <a:pt x="14663" y="10549"/>
                </a:cubicBezTo>
                <a:cubicBezTo>
                  <a:pt x="14671" y="10524"/>
                  <a:pt x="14693" y="10460"/>
                  <a:pt x="14688" y="10439"/>
                </a:cubicBezTo>
                <a:cubicBezTo>
                  <a:pt x="14680" y="10410"/>
                  <a:pt x="14663" y="10367"/>
                  <a:pt x="14638" y="10351"/>
                </a:cubicBezTo>
                <a:cubicBezTo>
                  <a:pt x="14600" y="10329"/>
                  <a:pt x="14553" y="10346"/>
                  <a:pt x="14528" y="10304"/>
                </a:cubicBezTo>
                <a:cubicBezTo>
                  <a:pt x="14511" y="10279"/>
                  <a:pt x="14524" y="10254"/>
                  <a:pt x="14515" y="10224"/>
                </a:cubicBezTo>
                <a:cubicBezTo>
                  <a:pt x="14511" y="10203"/>
                  <a:pt x="14477" y="10182"/>
                  <a:pt x="14460" y="10173"/>
                </a:cubicBezTo>
                <a:cubicBezTo>
                  <a:pt x="14443" y="10169"/>
                  <a:pt x="14431" y="10161"/>
                  <a:pt x="14418" y="10148"/>
                </a:cubicBezTo>
                <a:cubicBezTo>
                  <a:pt x="14414" y="10118"/>
                  <a:pt x="14414" y="10093"/>
                  <a:pt x="14418" y="10068"/>
                </a:cubicBezTo>
                <a:cubicBezTo>
                  <a:pt x="14431" y="10021"/>
                  <a:pt x="14465" y="10009"/>
                  <a:pt x="14494" y="9975"/>
                </a:cubicBezTo>
                <a:cubicBezTo>
                  <a:pt x="14524" y="9941"/>
                  <a:pt x="14519" y="9933"/>
                  <a:pt x="14498" y="9899"/>
                </a:cubicBezTo>
                <a:cubicBezTo>
                  <a:pt x="14473" y="9861"/>
                  <a:pt x="14443" y="9865"/>
                  <a:pt x="14397" y="9861"/>
                </a:cubicBezTo>
                <a:cubicBezTo>
                  <a:pt x="14378" y="9859"/>
                  <a:pt x="14358" y="9859"/>
                  <a:pt x="14337" y="9859"/>
                </a:cubicBezTo>
                <a:cubicBezTo>
                  <a:pt x="14317" y="9859"/>
                  <a:pt x="14296" y="9859"/>
                  <a:pt x="14275" y="9857"/>
                </a:cubicBezTo>
                <a:cubicBezTo>
                  <a:pt x="14241" y="9857"/>
                  <a:pt x="14207" y="9848"/>
                  <a:pt x="14173" y="9848"/>
                </a:cubicBezTo>
                <a:cubicBezTo>
                  <a:pt x="14154" y="9848"/>
                  <a:pt x="14134" y="9850"/>
                  <a:pt x="14116" y="9850"/>
                </a:cubicBezTo>
                <a:cubicBezTo>
                  <a:pt x="14106" y="9850"/>
                  <a:pt x="14097" y="9850"/>
                  <a:pt x="14089" y="9848"/>
                </a:cubicBezTo>
                <a:cubicBezTo>
                  <a:pt x="14047" y="9844"/>
                  <a:pt x="14013" y="9815"/>
                  <a:pt x="13971" y="9815"/>
                </a:cubicBezTo>
                <a:cubicBezTo>
                  <a:pt x="13924" y="9815"/>
                  <a:pt x="13924" y="9840"/>
                  <a:pt x="13903" y="9869"/>
                </a:cubicBezTo>
                <a:cubicBezTo>
                  <a:pt x="13891" y="9890"/>
                  <a:pt x="13867" y="9895"/>
                  <a:pt x="13841" y="9895"/>
                </a:cubicBezTo>
                <a:cubicBezTo>
                  <a:pt x="13813" y="9895"/>
                  <a:pt x="13782" y="9889"/>
                  <a:pt x="13760" y="9886"/>
                </a:cubicBezTo>
                <a:cubicBezTo>
                  <a:pt x="13709" y="9882"/>
                  <a:pt x="13688" y="9865"/>
                  <a:pt x="13642" y="9848"/>
                </a:cubicBezTo>
                <a:cubicBezTo>
                  <a:pt x="13616" y="9836"/>
                  <a:pt x="13587" y="9827"/>
                  <a:pt x="13557" y="9823"/>
                </a:cubicBezTo>
                <a:cubicBezTo>
                  <a:pt x="13536" y="9815"/>
                  <a:pt x="13519" y="9815"/>
                  <a:pt x="13494" y="9815"/>
                </a:cubicBezTo>
                <a:cubicBezTo>
                  <a:pt x="13473" y="9815"/>
                  <a:pt x="13452" y="9819"/>
                  <a:pt x="13435" y="9827"/>
                </a:cubicBezTo>
                <a:cubicBezTo>
                  <a:pt x="13422" y="9831"/>
                  <a:pt x="13409" y="9836"/>
                  <a:pt x="13397" y="9836"/>
                </a:cubicBezTo>
                <a:cubicBezTo>
                  <a:pt x="13371" y="9836"/>
                  <a:pt x="13380" y="9827"/>
                  <a:pt x="13363" y="9815"/>
                </a:cubicBezTo>
                <a:cubicBezTo>
                  <a:pt x="13355" y="9809"/>
                  <a:pt x="13345" y="9807"/>
                  <a:pt x="13335" y="9807"/>
                </a:cubicBezTo>
                <a:cubicBezTo>
                  <a:pt x="13316" y="9807"/>
                  <a:pt x="13295" y="9815"/>
                  <a:pt x="13279" y="9815"/>
                </a:cubicBezTo>
                <a:cubicBezTo>
                  <a:pt x="13266" y="9816"/>
                  <a:pt x="13254" y="9816"/>
                  <a:pt x="13242" y="9816"/>
                </a:cubicBezTo>
                <a:cubicBezTo>
                  <a:pt x="13218" y="9816"/>
                  <a:pt x="13194" y="9815"/>
                  <a:pt x="13169" y="9815"/>
                </a:cubicBezTo>
                <a:cubicBezTo>
                  <a:pt x="13097" y="9815"/>
                  <a:pt x="13068" y="9882"/>
                  <a:pt x="13025" y="9933"/>
                </a:cubicBezTo>
                <a:cubicBezTo>
                  <a:pt x="13017" y="9945"/>
                  <a:pt x="13008" y="9962"/>
                  <a:pt x="13000" y="9975"/>
                </a:cubicBezTo>
                <a:cubicBezTo>
                  <a:pt x="13000" y="9992"/>
                  <a:pt x="12996" y="10004"/>
                  <a:pt x="12987" y="10017"/>
                </a:cubicBezTo>
                <a:cubicBezTo>
                  <a:pt x="12980" y="10036"/>
                  <a:pt x="12966" y="10047"/>
                  <a:pt x="12946" y="10047"/>
                </a:cubicBezTo>
                <a:cubicBezTo>
                  <a:pt x="12943" y="10047"/>
                  <a:pt x="12940" y="10047"/>
                  <a:pt x="12937" y="10047"/>
                </a:cubicBezTo>
                <a:cubicBezTo>
                  <a:pt x="12911" y="10038"/>
                  <a:pt x="12903" y="10004"/>
                  <a:pt x="12890" y="9988"/>
                </a:cubicBezTo>
                <a:cubicBezTo>
                  <a:pt x="12878" y="9958"/>
                  <a:pt x="12873" y="9954"/>
                  <a:pt x="12844" y="9954"/>
                </a:cubicBezTo>
                <a:cubicBezTo>
                  <a:pt x="12852" y="9954"/>
                  <a:pt x="12856" y="9950"/>
                  <a:pt x="12865" y="9950"/>
                </a:cubicBezTo>
                <a:cubicBezTo>
                  <a:pt x="12894" y="9941"/>
                  <a:pt x="12924" y="9945"/>
                  <a:pt x="12954" y="9933"/>
                </a:cubicBezTo>
                <a:cubicBezTo>
                  <a:pt x="12979" y="9924"/>
                  <a:pt x="13004" y="9916"/>
                  <a:pt x="13030" y="9912"/>
                </a:cubicBezTo>
                <a:cubicBezTo>
                  <a:pt x="13000" y="9899"/>
                  <a:pt x="13000" y="9861"/>
                  <a:pt x="12987" y="9836"/>
                </a:cubicBezTo>
                <a:cubicBezTo>
                  <a:pt x="12966" y="9836"/>
                  <a:pt x="12937" y="9853"/>
                  <a:pt x="12916" y="9861"/>
                </a:cubicBezTo>
                <a:cubicBezTo>
                  <a:pt x="12890" y="9869"/>
                  <a:pt x="12869" y="9886"/>
                  <a:pt x="12844" y="9895"/>
                </a:cubicBezTo>
                <a:cubicBezTo>
                  <a:pt x="12833" y="9900"/>
                  <a:pt x="12821" y="9902"/>
                  <a:pt x="12809" y="9902"/>
                </a:cubicBezTo>
                <a:cubicBezTo>
                  <a:pt x="12793" y="9902"/>
                  <a:pt x="12776" y="9899"/>
                  <a:pt x="12759" y="9899"/>
                </a:cubicBezTo>
                <a:cubicBezTo>
                  <a:pt x="12740" y="9899"/>
                  <a:pt x="12719" y="9902"/>
                  <a:pt x="12699" y="9902"/>
                </a:cubicBezTo>
                <a:cubicBezTo>
                  <a:pt x="12684" y="9902"/>
                  <a:pt x="12668" y="9900"/>
                  <a:pt x="12654" y="9895"/>
                </a:cubicBezTo>
                <a:cubicBezTo>
                  <a:pt x="12633" y="9882"/>
                  <a:pt x="12624" y="9861"/>
                  <a:pt x="12599" y="9857"/>
                </a:cubicBezTo>
                <a:cubicBezTo>
                  <a:pt x="12582" y="9865"/>
                  <a:pt x="12569" y="9874"/>
                  <a:pt x="12553" y="9882"/>
                </a:cubicBezTo>
                <a:cubicBezTo>
                  <a:pt x="12527" y="9895"/>
                  <a:pt x="12498" y="9903"/>
                  <a:pt x="12468" y="9903"/>
                </a:cubicBezTo>
                <a:cubicBezTo>
                  <a:pt x="12430" y="9903"/>
                  <a:pt x="12409" y="9865"/>
                  <a:pt x="12426" y="9827"/>
                </a:cubicBezTo>
                <a:cubicBezTo>
                  <a:pt x="12430" y="9810"/>
                  <a:pt x="12451" y="9802"/>
                  <a:pt x="12468" y="9793"/>
                </a:cubicBezTo>
                <a:cubicBezTo>
                  <a:pt x="12519" y="9768"/>
                  <a:pt x="12561" y="9768"/>
                  <a:pt x="12616" y="9760"/>
                </a:cubicBezTo>
                <a:cubicBezTo>
                  <a:pt x="12641" y="9760"/>
                  <a:pt x="12650" y="9743"/>
                  <a:pt x="12671" y="9730"/>
                </a:cubicBezTo>
                <a:cubicBezTo>
                  <a:pt x="12696" y="9717"/>
                  <a:pt x="12734" y="9717"/>
                  <a:pt x="12764" y="9717"/>
                </a:cubicBezTo>
                <a:cubicBezTo>
                  <a:pt x="12823" y="9721"/>
                  <a:pt x="12875" y="9782"/>
                  <a:pt x="12938" y="9782"/>
                </a:cubicBezTo>
                <a:cubicBezTo>
                  <a:pt x="12941" y="9782"/>
                  <a:pt x="12945" y="9781"/>
                  <a:pt x="12949" y="9781"/>
                </a:cubicBezTo>
                <a:cubicBezTo>
                  <a:pt x="12962" y="9781"/>
                  <a:pt x="13000" y="9768"/>
                  <a:pt x="13013" y="9760"/>
                </a:cubicBezTo>
                <a:cubicBezTo>
                  <a:pt x="13025" y="9743"/>
                  <a:pt x="13017" y="9726"/>
                  <a:pt x="13021" y="9709"/>
                </a:cubicBezTo>
                <a:cubicBezTo>
                  <a:pt x="13051" y="9701"/>
                  <a:pt x="13072" y="9709"/>
                  <a:pt x="13093" y="9684"/>
                </a:cubicBezTo>
                <a:cubicBezTo>
                  <a:pt x="13114" y="9658"/>
                  <a:pt x="13110" y="9616"/>
                  <a:pt x="13106" y="9591"/>
                </a:cubicBezTo>
                <a:cubicBezTo>
                  <a:pt x="13106" y="9570"/>
                  <a:pt x="13101" y="9544"/>
                  <a:pt x="13097" y="9523"/>
                </a:cubicBezTo>
                <a:cubicBezTo>
                  <a:pt x="13093" y="9494"/>
                  <a:pt x="13093" y="9506"/>
                  <a:pt x="13076" y="9490"/>
                </a:cubicBezTo>
                <a:cubicBezTo>
                  <a:pt x="13063" y="9473"/>
                  <a:pt x="13068" y="9443"/>
                  <a:pt x="13051" y="9426"/>
                </a:cubicBezTo>
                <a:cubicBezTo>
                  <a:pt x="13034" y="9405"/>
                  <a:pt x="13008" y="9401"/>
                  <a:pt x="12992" y="9376"/>
                </a:cubicBezTo>
                <a:cubicBezTo>
                  <a:pt x="12975" y="9350"/>
                  <a:pt x="12954" y="9312"/>
                  <a:pt x="12954" y="9283"/>
                </a:cubicBezTo>
                <a:cubicBezTo>
                  <a:pt x="12954" y="9232"/>
                  <a:pt x="12983" y="9219"/>
                  <a:pt x="13021" y="9203"/>
                </a:cubicBezTo>
                <a:cubicBezTo>
                  <a:pt x="13055" y="9186"/>
                  <a:pt x="13068" y="9156"/>
                  <a:pt x="13030" y="9135"/>
                </a:cubicBezTo>
                <a:cubicBezTo>
                  <a:pt x="13021" y="9127"/>
                  <a:pt x="13013" y="9131"/>
                  <a:pt x="13008" y="9118"/>
                </a:cubicBezTo>
                <a:cubicBezTo>
                  <a:pt x="13004" y="9101"/>
                  <a:pt x="13013" y="9080"/>
                  <a:pt x="13021" y="9072"/>
                </a:cubicBezTo>
                <a:cubicBezTo>
                  <a:pt x="13034" y="9055"/>
                  <a:pt x="13068" y="9046"/>
                  <a:pt x="13055" y="9017"/>
                </a:cubicBezTo>
                <a:cubicBezTo>
                  <a:pt x="13051" y="9008"/>
                  <a:pt x="13040" y="9006"/>
                  <a:pt x="13028" y="9006"/>
                </a:cubicBezTo>
                <a:cubicBezTo>
                  <a:pt x="13016" y="9006"/>
                  <a:pt x="13002" y="9008"/>
                  <a:pt x="12992" y="9008"/>
                </a:cubicBezTo>
                <a:cubicBezTo>
                  <a:pt x="12984" y="9008"/>
                  <a:pt x="12978" y="9008"/>
                  <a:pt x="12971" y="9008"/>
                </a:cubicBezTo>
                <a:cubicBezTo>
                  <a:pt x="12953" y="9008"/>
                  <a:pt x="12939" y="9011"/>
                  <a:pt x="12920" y="9030"/>
                </a:cubicBezTo>
                <a:cubicBezTo>
                  <a:pt x="12899" y="9051"/>
                  <a:pt x="12852" y="9072"/>
                  <a:pt x="12848" y="9105"/>
                </a:cubicBezTo>
                <a:cubicBezTo>
                  <a:pt x="12844" y="9127"/>
                  <a:pt x="12848" y="9160"/>
                  <a:pt x="12848" y="9181"/>
                </a:cubicBezTo>
                <a:cubicBezTo>
                  <a:pt x="12848" y="9232"/>
                  <a:pt x="12810" y="9262"/>
                  <a:pt x="12802" y="9308"/>
                </a:cubicBezTo>
                <a:lnTo>
                  <a:pt x="12785" y="9308"/>
                </a:lnTo>
                <a:cubicBezTo>
                  <a:pt x="12772" y="9338"/>
                  <a:pt x="12781" y="9363"/>
                  <a:pt x="12751" y="9384"/>
                </a:cubicBezTo>
                <a:cubicBezTo>
                  <a:pt x="12734" y="9392"/>
                  <a:pt x="12717" y="9392"/>
                  <a:pt x="12705" y="9405"/>
                </a:cubicBezTo>
                <a:cubicBezTo>
                  <a:pt x="12688" y="9422"/>
                  <a:pt x="12679" y="9460"/>
                  <a:pt x="12658" y="9468"/>
                </a:cubicBezTo>
                <a:cubicBezTo>
                  <a:pt x="12652" y="9473"/>
                  <a:pt x="12642" y="9474"/>
                  <a:pt x="12631" y="9474"/>
                </a:cubicBezTo>
                <a:cubicBezTo>
                  <a:pt x="12622" y="9474"/>
                  <a:pt x="12612" y="9474"/>
                  <a:pt x="12603" y="9474"/>
                </a:cubicBezTo>
                <a:cubicBezTo>
                  <a:pt x="12594" y="9474"/>
                  <a:pt x="12585" y="9474"/>
                  <a:pt x="12578" y="9477"/>
                </a:cubicBezTo>
                <a:cubicBezTo>
                  <a:pt x="12548" y="9485"/>
                  <a:pt x="12515" y="9502"/>
                  <a:pt x="12481" y="9502"/>
                </a:cubicBezTo>
                <a:cubicBezTo>
                  <a:pt x="12447" y="9506"/>
                  <a:pt x="12447" y="9498"/>
                  <a:pt x="12430" y="9528"/>
                </a:cubicBezTo>
                <a:cubicBezTo>
                  <a:pt x="12422" y="9536"/>
                  <a:pt x="12418" y="9557"/>
                  <a:pt x="12409" y="9566"/>
                </a:cubicBezTo>
                <a:cubicBezTo>
                  <a:pt x="12398" y="9577"/>
                  <a:pt x="12387" y="9579"/>
                  <a:pt x="12374" y="9579"/>
                </a:cubicBezTo>
                <a:cubicBezTo>
                  <a:pt x="12368" y="9579"/>
                  <a:pt x="12361" y="9578"/>
                  <a:pt x="12354" y="9578"/>
                </a:cubicBezTo>
                <a:cubicBezTo>
                  <a:pt x="12339" y="9578"/>
                  <a:pt x="12323" y="9579"/>
                  <a:pt x="12307" y="9579"/>
                </a:cubicBezTo>
                <a:cubicBezTo>
                  <a:pt x="12275" y="9579"/>
                  <a:pt x="12244" y="9575"/>
                  <a:pt x="12219" y="9553"/>
                </a:cubicBezTo>
                <a:cubicBezTo>
                  <a:pt x="12202" y="9540"/>
                  <a:pt x="12173" y="9485"/>
                  <a:pt x="12194" y="9460"/>
                </a:cubicBezTo>
                <a:cubicBezTo>
                  <a:pt x="12197" y="9457"/>
                  <a:pt x="12202" y="9456"/>
                  <a:pt x="12208" y="9456"/>
                </a:cubicBezTo>
                <a:cubicBezTo>
                  <a:pt x="12220" y="9456"/>
                  <a:pt x="12235" y="9460"/>
                  <a:pt x="12240" y="9460"/>
                </a:cubicBezTo>
                <a:cubicBezTo>
                  <a:pt x="12257" y="9460"/>
                  <a:pt x="12282" y="9452"/>
                  <a:pt x="12287" y="9435"/>
                </a:cubicBezTo>
                <a:cubicBezTo>
                  <a:pt x="12295" y="9418"/>
                  <a:pt x="12287" y="9401"/>
                  <a:pt x="12287" y="9384"/>
                </a:cubicBezTo>
                <a:cubicBezTo>
                  <a:pt x="12291" y="9359"/>
                  <a:pt x="12295" y="9354"/>
                  <a:pt x="12316" y="9338"/>
                </a:cubicBezTo>
                <a:cubicBezTo>
                  <a:pt x="12354" y="9312"/>
                  <a:pt x="12405" y="9279"/>
                  <a:pt x="12451" y="9274"/>
                </a:cubicBezTo>
                <a:cubicBezTo>
                  <a:pt x="12457" y="9273"/>
                  <a:pt x="12462" y="9273"/>
                  <a:pt x="12466" y="9273"/>
                </a:cubicBezTo>
                <a:cubicBezTo>
                  <a:pt x="12471" y="9273"/>
                  <a:pt x="12476" y="9273"/>
                  <a:pt x="12481" y="9273"/>
                </a:cubicBezTo>
                <a:cubicBezTo>
                  <a:pt x="12490" y="9273"/>
                  <a:pt x="12500" y="9272"/>
                  <a:pt x="12510" y="9266"/>
                </a:cubicBezTo>
                <a:cubicBezTo>
                  <a:pt x="12532" y="9253"/>
                  <a:pt x="12544" y="9236"/>
                  <a:pt x="12548" y="9211"/>
                </a:cubicBezTo>
                <a:cubicBezTo>
                  <a:pt x="12553" y="9177"/>
                  <a:pt x="12523" y="9156"/>
                  <a:pt x="12527" y="9127"/>
                </a:cubicBezTo>
                <a:cubicBezTo>
                  <a:pt x="12536" y="9125"/>
                  <a:pt x="12544" y="9124"/>
                  <a:pt x="12552" y="9124"/>
                </a:cubicBezTo>
                <a:cubicBezTo>
                  <a:pt x="12585" y="9124"/>
                  <a:pt x="12616" y="9135"/>
                  <a:pt x="12650" y="9135"/>
                </a:cubicBezTo>
                <a:cubicBezTo>
                  <a:pt x="12657" y="9136"/>
                  <a:pt x="12666" y="9137"/>
                  <a:pt x="12676" y="9137"/>
                </a:cubicBezTo>
                <a:cubicBezTo>
                  <a:pt x="12702" y="9137"/>
                  <a:pt x="12733" y="9131"/>
                  <a:pt x="12743" y="9110"/>
                </a:cubicBezTo>
                <a:cubicBezTo>
                  <a:pt x="12747" y="9093"/>
                  <a:pt x="12734" y="9063"/>
                  <a:pt x="12726" y="9046"/>
                </a:cubicBezTo>
                <a:cubicBezTo>
                  <a:pt x="12717" y="9017"/>
                  <a:pt x="12717" y="8962"/>
                  <a:pt x="12688" y="8941"/>
                </a:cubicBezTo>
                <a:cubicBezTo>
                  <a:pt x="12675" y="8932"/>
                  <a:pt x="12658" y="8930"/>
                  <a:pt x="12641" y="8930"/>
                </a:cubicBezTo>
                <a:cubicBezTo>
                  <a:pt x="12623" y="8930"/>
                  <a:pt x="12605" y="8932"/>
                  <a:pt x="12591" y="8932"/>
                </a:cubicBezTo>
                <a:cubicBezTo>
                  <a:pt x="12579" y="8932"/>
                  <a:pt x="12566" y="8931"/>
                  <a:pt x="12554" y="8931"/>
                </a:cubicBezTo>
                <a:cubicBezTo>
                  <a:pt x="12547" y="8931"/>
                  <a:pt x="12541" y="8931"/>
                  <a:pt x="12536" y="8932"/>
                </a:cubicBezTo>
                <a:cubicBezTo>
                  <a:pt x="12523" y="8932"/>
                  <a:pt x="12532" y="8941"/>
                  <a:pt x="12515" y="8941"/>
                </a:cubicBezTo>
                <a:cubicBezTo>
                  <a:pt x="12502" y="8941"/>
                  <a:pt x="12481" y="8924"/>
                  <a:pt x="12472" y="8920"/>
                </a:cubicBezTo>
                <a:cubicBezTo>
                  <a:pt x="12456" y="8907"/>
                  <a:pt x="12451" y="8903"/>
                  <a:pt x="12430" y="8890"/>
                </a:cubicBezTo>
                <a:cubicBezTo>
                  <a:pt x="12413" y="8886"/>
                  <a:pt x="12401" y="8882"/>
                  <a:pt x="12384" y="8869"/>
                </a:cubicBezTo>
                <a:cubicBezTo>
                  <a:pt x="12363" y="8856"/>
                  <a:pt x="12342" y="8831"/>
                  <a:pt x="12312" y="8823"/>
                </a:cubicBezTo>
                <a:cubicBezTo>
                  <a:pt x="12295" y="8823"/>
                  <a:pt x="12274" y="8823"/>
                  <a:pt x="12257" y="8827"/>
                </a:cubicBezTo>
                <a:cubicBezTo>
                  <a:pt x="12240" y="8830"/>
                  <a:pt x="12229" y="8837"/>
                  <a:pt x="12214" y="8837"/>
                </a:cubicBezTo>
                <a:cubicBezTo>
                  <a:pt x="12210" y="8837"/>
                  <a:pt x="12206" y="8836"/>
                  <a:pt x="12202" y="8835"/>
                </a:cubicBezTo>
                <a:cubicBezTo>
                  <a:pt x="12181" y="8831"/>
                  <a:pt x="12169" y="8814"/>
                  <a:pt x="12147" y="8806"/>
                </a:cubicBezTo>
                <a:cubicBezTo>
                  <a:pt x="12140" y="8802"/>
                  <a:pt x="12129" y="8800"/>
                  <a:pt x="12117" y="8800"/>
                </a:cubicBezTo>
                <a:cubicBezTo>
                  <a:pt x="12104" y="8800"/>
                  <a:pt x="12089" y="8803"/>
                  <a:pt x="12080" y="8810"/>
                </a:cubicBezTo>
                <a:cubicBezTo>
                  <a:pt x="12055" y="8818"/>
                  <a:pt x="12063" y="8835"/>
                  <a:pt x="12063" y="8861"/>
                </a:cubicBezTo>
                <a:cubicBezTo>
                  <a:pt x="12063" y="8880"/>
                  <a:pt x="12059" y="8942"/>
                  <a:pt x="12029" y="8942"/>
                </a:cubicBezTo>
                <a:cubicBezTo>
                  <a:pt x="12027" y="8942"/>
                  <a:pt x="12024" y="8942"/>
                  <a:pt x="12021" y="8941"/>
                </a:cubicBezTo>
                <a:cubicBezTo>
                  <a:pt x="12000" y="8937"/>
                  <a:pt x="11987" y="8907"/>
                  <a:pt x="11966" y="8899"/>
                </a:cubicBezTo>
                <a:cubicBezTo>
                  <a:pt x="11953" y="8894"/>
                  <a:pt x="11945" y="8894"/>
                  <a:pt x="11932" y="8886"/>
                </a:cubicBezTo>
                <a:cubicBezTo>
                  <a:pt x="11915" y="8878"/>
                  <a:pt x="11894" y="8861"/>
                  <a:pt x="11873" y="8852"/>
                </a:cubicBezTo>
                <a:cubicBezTo>
                  <a:pt x="11865" y="8848"/>
                  <a:pt x="11855" y="8848"/>
                  <a:pt x="11845" y="8848"/>
                </a:cubicBezTo>
                <a:cubicBezTo>
                  <a:pt x="11835" y="8848"/>
                  <a:pt x="11825" y="8848"/>
                  <a:pt x="11814" y="8844"/>
                </a:cubicBezTo>
                <a:cubicBezTo>
                  <a:pt x="11801" y="8840"/>
                  <a:pt x="11793" y="8831"/>
                  <a:pt x="11784" y="8827"/>
                </a:cubicBezTo>
                <a:cubicBezTo>
                  <a:pt x="11797" y="8814"/>
                  <a:pt x="11814" y="8802"/>
                  <a:pt x="11818" y="8789"/>
                </a:cubicBezTo>
                <a:cubicBezTo>
                  <a:pt x="11831" y="8759"/>
                  <a:pt x="11822" y="8721"/>
                  <a:pt x="11814" y="8696"/>
                </a:cubicBezTo>
                <a:cubicBezTo>
                  <a:pt x="11806" y="8675"/>
                  <a:pt x="11780" y="8658"/>
                  <a:pt x="11759" y="8645"/>
                </a:cubicBezTo>
                <a:cubicBezTo>
                  <a:pt x="11738" y="8629"/>
                  <a:pt x="11704" y="8629"/>
                  <a:pt x="11679" y="8620"/>
                </a:cubicBezTo>
                <a:cubicBezTo>
                  <a:pt x="11655" y="8611"/>
                  <a:pt x="11639" y="8604"/>
                  <a:pt x="11618" y="8604"/>
                </a:cubicBezTo>
                <a:cubicBezTo>
                  <a:pt x="11610" y="8604"/>
                  <a:pt x="11601" y="8605"/>
                  <a:pt x="11590" y="8607"/>
                </a:cubicBezTo>
                <a:cubicBezTo>
                  <a:pt x="11583" y="8609"/>
                  <a:pt x="11576" y="8610"/>
                  <a:pt x="11570" y="8610"/>
                </a:cubicBezTo>
                <a:cubicBezTo>
                  <a:pt x="11559" y="8610"/>
                  <a:pt x="11549" y="8607"/>
                  <a:pt x="11535" y="8599"/>
                </a:cubicBezTo>
                <a:cubicBezTo>
                  <a:pt x="11517" y="8588"/>
                  <a:pt x="11518" y="8577"/>
                  <a:pt x="11499" y="8577"/>
                </a:cubicBezTo>
                <a:cubicBezTo>
                  <a:pt x="11496" y="8577"/>
                  <a:pt x="11493" y="8577"/>
                  <a:pt x="11489" y="8578"/>
                </a:cubicBezTo>
                <a:cubicBezTo>
                  <a:pt x="11481" y="8582"/>
                  <a:pt x="11459" y="8586"/>
                  <a:pt x="11451" y="8591"/>
                </a:cubicBezTo>
                <a:cubicBezTo>
                  <a:pt x="11434" y="8599"/>
                  <a:pt x="11417" y="8616"/>
                  <a:pt x="11405" y="8629"/>
                </a:cubicBezTo>
                <a:cubicBezTo>
                  <a:pt x="11396" y="8641"/>
                  <a:pt x="11392" y="8662"/>
                  <a:pt x="11383" y="8671"/>
                </a:cubicBezTo>
                <a:cubicBezTo>
                  <a:pt x="11374" y="8684"/>
                  <a:pt x="11348" y="8700"/>
                  <a:pt x="11325" y="8700"/>
                </a:cubicBezTo>
                <a:cubicBezTo>
                  <a:pt x="11319" y="8700"/>
                  <a:pt x="11313" y="8699"/>
                  <a:pt x="11307" y="8696"/>
                </a:cubicBezTo>
                <a:cubicBezTo>
                  <a:pt x="11291" y="8688"/>
                  <a:pt x="11299" y="8645"/>
                  <a:pt x="11299" y="8629"/>
                </a:cubicBezTo>
                <a:cubicBezTo>
                  <a:pt x="11299" y="8595"/>
                  <a:pt x="11312" y="8502"/>
                  <a:pt x="11265" y="8481"/>
                </a:cubicBezTo>
                <a:cubicBezTo>
                  <a:pt x="11261" y="8479"/>
                  <a:pt x="11255" y="8479"/>
                  <a:pt x="11249" y="8479"/>
                </a:cubicBezTo>
                <a:cubicBezTo>
                  <a:pt x="11237" y="8479"/>
                  <a:pt x="11223" y="8481"/>
                  <a:pt x="11215" y="8481"/>
                </a:cubicBezTo>
                <a:cubicBezTo>
                  <a:pt x="11203" y="8481"/>
                  <a:pt x="11190" y="8483"/>
                  <a:pt x="11178" y="8483"/>
                </a:cubicBezTo>
                <a:cubicBezTo>
                  <a:pt x="11171" y="8483"/>
                  <a:pt x="11165" y="8482"/>
                  <a:pt x="11160" y="8481"/>
                </a:cubicBezTo>
                <a:cubicBezTo>
                  <a:pt x="11147" y="8481"/>
                  <a:pt x="11139" y="8472"/>
                  <a:pt x="11126" y="8468"/>
                </a:cubicBezTo>
                <a:cubicBezTo>
                  <a:pt x="11120" y="8468"/>
                  <a:pt x="11117" y="8470"/>
                  <a:pt x="11112" y="8470"/>
                </a:cubicBezTo>
                <a:cubicBezTo>
                  <a:pt x="11110" y="8470"/>
                  <a:pt x="11108" y="8470"/>
                  <a:pt x="11105" y="8468"/>
                </a:cubicBezTo>
                <a:cubicBezTo>
                  <a:pt x="11067" y="8451"/>
                  <a:pt x="11058" y="8396"/>
                  <a:pt x="11012" y="8384"/>
                </a:cubicBezTo>
                <a:cubicBezTo>
                  <a:pt x="11006" y="8383"/>
                  <a:pt x="11001" y="8382"/>
                  <a:pt x="10997" y="8382"/>
                </a:cubicBezTo>
                <a:cubicBezTo>
                  <a:pt x="10995" y="8382"/>
                  <a:pt x="10994" y="8382"/>
                  <a:pt x="10992" y="8382"/>
                </a:cubicBezTo>
                <a:lnTo>
                  <a:pt x="10992" y="8382"/>
                </a:lnTo>
                <a:cubicBezTo>
                  <a:pt x="10996" y="8382"/>
                  <a:pt x="11000" y="8381"/>
                  <a:pt x="11004" y="8380"/>
                </a:cubicBezTo>
                <a:cubicBezTo>
                  <a:pt x="11029" y="8363"/>
                  <a:pt x="11020" y="8304"/>
                  <a:pt x="11020" y="8278"/>
                </a:cubicBezTo>
                <a:cubicBezTo>
                  <a:pt x="11020" y="8244"/>
                  <a:pt x="11008" y="8232"/>
                  <a:pt x="10999" y="8202"/>
                </a:cubicBezTo>
                <a:cubicBezTo>
                  <a:pt x="10983" y="8143"/>
                  <a:pt x="11118" y="8126"/>
                  <a:pt x="11147" y="8084"/>
                </a:cubicBezTo>
                <a:cubicBezTo>
                  <a:pt x="11160" y="8063"/>
                  <a:pt x="11160" y="8029"/>
                  <a:pt x="11168" y="8008"/>
                </a:cubicBezTo>
                <a:cubicBezTo>
                  <a:pt x="11177" y="7995"/>
                  <a:pt x="11185" y="7983"/>
                  <a:pt x="11181" y="7966"/>
                </a:cubicBezTo>
                <a:cubicBezTo>
                  <a:pt x="11168" y="7936"/>
                  <a:pt x="11139" y="7932"/>
                  <a:pt x="11134" y="7898"/>
                </a:cubicBezTo>
                <a:cubicBezTo>
                  <a:pt x="11130" y="7860"/>
                  <a:pt x="11151" y="7848"/>
                  <a:pt x="11164" y="7814"/>
                </a:cubicBezTo>
                <a:cubicBezTo>
                  <a:pt x="11185" y="7776"/>
                  <a:pt x="11168" y="7708"/>
                  <a:pt x="11168" y="7666"/>
                </a:cubicBezTo>
                <a:cubicBezTo>
                  <a:pt x="11168" y="7649"/>
                  <a:pt x="11172" y="7632"/>
                  <a:pt x="11164" y="7620"/>
                </a:cubicBezTo>
                <a:cubicBezTo>
                  <a:pt x="11156" y="7607"/>
                  <a:pt x="11143" y="7607"/>
                  <a:pt x="11139" y="7590"/>
                </a:cubicBezTo>
                <a:cubicBezTo>
                  <a:pt x="11126" y="7561"/>
                  <a:pt x="11151" y="7514"/>
                  <a:pt x="11122" y="7489"/>
                </a:cubicBezTo>
                <a:cubicBezTo>
                  <a:pt x="11101" y="7476"/>
                  <a:pt x="11058" y="7472"/>
                  <a:pt x="11037" y="7472"/>
                </a:cubicBezTo>
                <a:cubicBezTo>
                  <a:pt x="11031" y="7470"/>
                  <a:pt x="11025" y="7470"/>
                  <a:pt x="11019" y="7470"/>
                </a:cubicBezTo>
                <a:cubicBezTo>
                  <a:pt x="11013" y="7470"/>
                  <a:pt x="11008" y="7470"/>
                  <a:pt x="11004" y="7468"/>
                </a:cubicBezTo>
                <a:cubicBezTo>
                  <a:pt x="10995" y="7464"/>
                  <a:pt x="10987" y="7451"/>
                  <a:pt x="10974" y="7451"/>
                </a:cubicBezTo>
                <a:cubicBezTo>
                  <a:pt x="10963" y="7446"/>
                  <a:pt x="10950" y="7444"/>
                  <a:pt x="10936" y="7444"/>
                </a:cubicBezTo>
                <a:cubicBezTo>
                  <a:pt x="10918" y="7444"/>
                  <a:pt x="10898" y="7447"/>
                  <a:pt x="10881" y="7447"/>
                </a:cubicBezTo>
                <a:cubicBezTo>
                  <a:pt x="10852" y="7447"/>
                  <a:pt x="10839" y="7443"/>
                  <a:pt x="10814" y="7426"/>
                </a:cubicBezTo>
                <a:cubicBezTo>
                  <a:pt x="10797" y="7413"/>
                  <a:pt x="10780" y="7396"/>
                  <a:pt x="10763" y="7379"/>
                </a:cubicBezTo>
                <a:cubicBezTo>
                  <a:pt x="10755" y="7371"/>
                  <a:pt x="10746" y="7354"/>
                  <a:pt x="10733" y="7345"/>
                </a:cubicBezTo>
                <a:cubicBezTo>
                  <a:pt x="10726" y="7340"/>
                  <a:pt x="10717" y="7338"/>
                  <a:pt x="10706" y="7338"/>
                </a:cubicBezTo>
                <a:cubicBezTo>
                  <a:pt x="10693" y="7338"/>
                  <a:pt x="10678" y="7341"/>
                  <a:pt x="10666" y="7341"/>
                </a:cubicBezTo>
                <a:cubicBezTo>
                  <a:pt x="10632" y="7341"/>
                  <a:pt x="10603" y="7341"/>
                  <a:pt x="10573" y="7333"/>
                </a:cubicBezTo>
                <a:cubicBezTo>
                  <a:pt x="10527" y="7324"/>
                  <a:pt x="10480" y="7307"/>
                  <a:pt x="10438" y="7286"/>
                </a:cubicBezTo>
                <a:cubicBezTo>
                  <a:pt x="10426" y="7280"/>
                  <a:pt x="10416" y="7274"/>
                  <a:pt x="10406" y="7274"/>
                </a:cubicBezTo>
                <a:cubicBezTo>
                  <a:pt x="10401" y="7274"/>
                  <a:pt x="10397" y="7275"/>
                  <a:pt x="10392" y="7278"/>
                </a:cubicBezTo>
                <a:cubicBezTo>
                  <a:pt x="10383" y="7282"/>
                  <a:pt x="10379" y="7291"/>
                  <a:pt x="10371" y="7295"/>
                </a:cubicBezTo>
                <a:cubicBezTo>
                  <a:pt x="10358" y="7303"/>
                  <a:pt x="10341" y="7299"/>
                  <a:pt x="10333" y="7316"/>
                </a:cubicBezTo>
                <a:cubicBezTo>
                  <a:pt x="10324" y="7337"/>
                  <a:pt x="10341" y="7358"/>
                  <a:pt x="10320" y="7371"/>
                </a:cubicBezTo>
                <a:cubicBezTo>
                  <a:pt x="10315" y="7374"/>
                  <a:pt x="10308" y="7375"/>
                  <a:pt x="10301" y="7375"/>
                </a:cubicBezTo>
                <a:cubicBezTo>
                  <a:pt x="10284" y="7375"/>
                  <a:pt x="10263" y="7369"/>
                  <a:pt x="10246" y="7369"/>
                </a:cubicBezTo>
                <a:cubicBezTo>
                  <a:pt x="10241" y="7369"/>
                  <a:pt x="10236" y="7369"/>
                  <a:pt x="10231" y="7371"/>
                </a:cubicBezTo>
                <a:cubicBezTo>
                  <a:pt x="10210" y="7379"/>
                  <a:pt x="10223" y="7400"/>
                  <a:pt x="10210" y="7413"/>
                </a:cubicBezTo>
                <a:cubicBezTo>
                  <a:pt x="10202" y="7426"/>
                  <a:pt x="10176" y="7426"/>
                  <a:pt x="10164" y="7434"/>
                </a:cubicBezTo>
                <a:cubicBezTo>
                  <a:pt x="10143" y="7447"/>
                  <a:pt x="10130" y="7481"/>
                  <a:pt x="10138" y="7506"/>
                </a:cubicBezTo>
                <a:cubicBezTo>
                  <a:pt x="10143" y="7531"/>
                  <a:pt x="10172" y="7540"/>
                  <a:pt x="10168" y="7565"/>
                </a:cubicBezTo>
                <a:cubicBezTo>
                  <a:pt x="10168" y="7594"/>
                  <a:pt x="10147" y="7611"/>
                  <a:pt x="10147" y="7641"/>
                </a:cubicBezTo>
                <a:cubicBezTo>
                  <a:pt x="10151" y="7692"/>
                  <a:pt x="10206" y="7717"/>
                  <a:pt x="10168" y="7772"/>
                </a:cubicBezTo>
                <a:cubicBezTo>
                  <a:pt x="10155" y="7793"/>
                  <a:pt x="10138" y="7801"/>
                  <a:pt x="10117" y="7806"/>
                </a:cubicBezTo>
                <a:cubicBezTo>
                  <a:pt x="10100" y="7810"/>
                  <a:pt x="10062" y="7810"/>
                  <a:pt x="10054" y="7822"/>
                </a:cubicBezTo>
                <a:cubicBezTo>
                  <a:pt x="10033" y="7852"/>
                  <a:pt x="10058" y="7911"/>
                  <a:pt x="10050" y="7941"/>
                </a:cubicBezTo>
                <a:cubicBezTo>
                  <a:pt x="10046" y="7957"/>
                  <a:pt x="10029" y="7995"/>
                  <a:pt x="10012" y="7995"/>
                </a:cubicBezTo>
                <a:cubicBezTo>
                  <a:pt x="10011" y="7996"/>
                  <a:pt x="10009" y="7996"/>
                  <a:pt x="10008" y="7996"/>
                </a:cubicBezTo>
                <a:cubicBezTo>
                  <a:pt x="9989" y="7996"/>
                  <a:pt x="9973" y="7965"/>
                  <a:pt x="9965" y="7949"/>
                </a:cubicBezTo>
                <a:cubicBezTo>
                  <a:pt x="9961" y="7941"/>
                  <a:pt x="9948" y="7898"/>
                  <a:pt x="9932" y="7898"/>
                </a:cubicBezTo>
                <a:cubicBezTo>
                  <a:pt x="9915" y="7898"/>
                  <a:pt x="9906" y="7924"/>
                  <a:pt x="9898" y="7932"/>
                </a:cubicBezTo>
                <a:cubicBezTo>
                  <a:pt x="9874" y="7964"/>
                  <a:pt x="9846" y="7983"/>
                  <a:pt x="9818" y="7983"/>
                </a:cubicBezTo>
                <a:cubicBezTo>
                  <a:pt x="9797" y="7983"/>
                  <a:pt x="9776" y="7972"/>
                  <a:pt x="9754" y="7949"/>
                </a:cubicBezTo>
                <a:cubicBezTo>
                  <a:pt x="9733" y="7924"/>
                  <a:pt x="9746" y="7894"/>
                  <a:pt x="9733" y="7873"/>
                </a:cubicBezTo>
                <a:cubicBezTo>
                  <a:pt x="9721" y="7856"/>
                  <a:pt x="9708" y="7856"/>
                  <a:pt x="9704" y="7835"/>
                </a:cubicBezTo>
                <a:cubicBezTo>
                  <a:pt x="9704" y="7814"/>
                  <a:pt x="9708" y="7793"/>
                  <a:pt x="9704" y="7772"/>
                </a:cubicBezTo>
                <a:cubicBezTo>
                  <a:pt x="9670" y="7768"/>
                  <a:pt x="9632" y="7751"/>
                  <a:pt x="9602" y="7725"/>
                </a:cubicBezTo>
                <a:cubicBezTo>
                  <a:pt x="9577" y="7704"/>
                  <a:pt x="9560" y="7654"/>
                  <a:pt x="9585" y="7620"/>
                </a:cubicBezTo>
                <a:cubicBezTo>
                  <a:pt x="9594" y="7607"/>
                  <a:pt x="9611" y="7603"/>
                  <a:pt x="9623" y="7594"/>
                </a:cubicBezTo>
                <a:cubicBezTo>
                  <a:pt x="9645" y="7586"/>
                  <a:pt x="9666" y="7578"/>
                  <a:pt x="9678" y="7561"/>
                </a:cubicBezTo>
                <a:cubicBezTo>
                  <a:pt x="9704" y="7535"/>
                  <a:pt x="9725" y="7502"/>
                  <a:pt x="9737" y="7468"/>
                </a:cubicBezTo>
                <a:cubicBezTo>
                  <a:pt x="9750" y="7443"/>
                  <a:pt x="9746" y="7438"/>
                  <a:pt x="9780" y="7434"/>
                </a:cubicBezTo>
                <a:cubicBezTo>
                  <a:pt x="9847" y="7421"/>
                  <a:pt x="9915" y="7413"/>
                  <a:pt x="9982" y="7392"/>
                </a:cubicBezTo>
                <a:cubicBezTo>
                  <a:pt x="10020" y="7383"/>
                  <a:pt x="10033" y="7379"/>
                  <a:pt x="10029" y="7337"/>
                </a:cubicBezTo>
                <a:cubicBezTo>
                  <a:pt x="10029" y="7307"/>
                  <a:pt x="10024" y="7291"/>
                  <a:pt x="9999" y="7269"/>
                </a:cubicBezTo>
                <a:cubicBezTo>
                  <a:pt x="9978" y="7257"/>
                  <a:pt x="9957" y="7257"/>
                  <a:pt x="9932" y="7248"/>
                </a:cubicBezTo>
                <a:cubicBezTo>
                  <a:pt x="9902" y="7240"/>
                  <a:pt x="9877" y="7227"/>
                  <a:pt x="9847" y="7223"/>
                </a:cubicBezTo>
                <a:cubicBezTo>
                  <a:pt x="9796" y="7210"/>
                  <a:pt x="9771" y="7168"/>
                  <a:pt x="9737" y="7134"/>
                </a:cubicBezTo>
                <a:cubicBezTo>
                  <a:pt x="9702" y="7099"/>
                  <a:pt x="9666" y="7061"/>
                  <a:pt x="9623" y="7061"/>
                </a:cubicBezTo>
                <a:cubicBezTo>
                  <a:pt x="9605" y="7061"/>
                  <a:pt x="9586" y="7068"/>
                  <a:pt x="9564" y="7084"/>
                </a:cubicBezTo>
                <a:cubicBezTo>
                  <a:pt x="9552" y="7092"/>
                  <a:pt x="9531" y="7134"/>
                  <a:pt x="9509" y="7139"/>
                </a:cubicBezTo>
                <a:cubicBezTo>
                  <a:pt x="9509" y="7139"/>
                  <a:pt x="9508" y="7139"/>
                  <a:pt x="9507" y="7139"/>
                </a:cubicBezTo>
                <a:cubicBezTo>
                  <a:pt x="9478" y="7139"/>
                  <a:pt x="9454" y="7075"/>
                  <a:pt x="9438" y="7063"/>
                </a:cubicBezTo>
                <a:cubicBezTo>
                  <a:pt x="9426" y="7054"/>
                  <a:pt x="9419" y="7049"/>
                  <a:pt x="9411" y="7049"/>
                </a:cubicBezTo>
                <a:cubicBezTo>
                  <a:pt x="9404" y="7049"/>
                  <a:pt x="9397" y="7053"/>
                  <a:pt x="9387" y="7058"/>
                </a:cubicBezTo>
                <a:cubicBezTo>
                  <a:pt x="9358" y="7080"/>
                  <a:pt x="9324" y="7109"/>
                  <a:pt x="9307" y="7139"/>
                </a:cubicBezTo>
                <a:cubicBezTo>
                  <a:pt x="9269" y="7189"/>
                  <a:pt x="9400" y="7177"/>
                  <a:pt x="9425" y="7189"/>
                </a:cubicBezTo>
                <a:cubicBezTo>
                  <a:pt x="9455" y="7202"/>
                  <a:pt x="9455" y="7244"/>
                  <a:pt x="9471" y="7269"/>
                </a:cubicBezTo>
                <a:cubicBezTo>
                  <a:pt x="9484" y="7295"/>
                  <a:pt x="9505" y="7316"/>
                  <a:pt x="9501" y="7345"/>
                </a:cubicBezTo>
                <a:cubicBezTo>
                  <a:pt x="9501" y="7375"/>
                  <a:pt x="9484" y="7405"/>
                  <a:pt x="9467" y="7426"/>
                </a:cubicBezTo>
                <a:cubicBezTo>
                  <a:pt x="9455" y="7443"/>
                  <a:pt x="9425" y="7455"/>
                  <a:pt x="9417" y="7472"/>
                </a:cubicBezTo>
                <a:cubicBezTo>
                  <a:pt x="9412" y="7485"/>
                  <a:pt x="9442" y="7518"/>
                  <a:pt x="9446" y="7531"/>
                </a:cubicBezTo>
                <a:cubicBezTo>
                  <a:pt x="9467" y="7586"/>
                  <a:pt x="9463" y="7632"/>
                  <a:pt x="9429" y="7683"/>
                </a:cubicBezTo>
                <a:cubicBezTo>
                  <a:pt x="9415" y="7705"/>
                  <a:pt x="9390" y="7759"/>
                  <a:pt x="9359" y="7759"/>
                </a:cubicBezTo>
                <a:cubicBezTo>
                  <a:pt x="9355" y="7759"/>
                  <a:pt x="9350" y="7758"/>
                  <a:pt x="9345" y="7755"/>
                </a:cubicBezTo>
                <a:cubicBezTo>
                  <a:pt x="9320" y="7738"/>
                  <a:pt x="9307" y="7708"/>
                  <a:pt x="9303" y="7679"/>
                </a:cubicBezTo>
                <a:cubicBezTo>
                  <a:pt x="9298" y="7658"/>
                  <a:pt x="9303" y="7624"/>
                  <a:pt x="9286" y="7611"/>
                </a:cubicBezTo>
                <a:cubicBezTo>
                  <a:pt x="9273" y="7599"/>
                  <a:pt x="9244" y="7603"/>
                  <a:pt x="9231" y="7599"/>
                </a:cubicBezTo>
                <a:cubicBezTo>
                  <a:pt x="9197" y="7582"/>
                  <a:pt x="9193" y="7548"/>
                  <a:pt x="9189" y="7514"/>
                </a:cubicBezTo>
                <a:cubicBezTo>
                  <a:pt x="9184" y="7476"/>
                  <a:pt x="9184" y="7430"/>
                  <a:pt x="9168" y="7392"/>
                </a:cubicBezTo>
                <a:cubicBezTo>
                  <a:pt x="9159" y="7379"/>
                  <a:pt x="9155" y="7379"/>
                  <a:pt x="9142" y="7371"/>
                </a:cubicBezTo>
                <a:cubicBezTo>
                  <a:pt x="9125" y="7362"/>
                  <a:pt x="9117" y="7354"/>
                  <a:pt x="9109" y="7333"/>
                </a:cubicBezTo>
                <a:cubicBezTo>
                  <a:pt x="9100" y="7316"/>
                  <a:pt x="9096" y="7282"/>
                  <a:pt x="9075" y="7274"/>
                </a:cubicBezTo>
                <a:lnTo>
                  <a:pt x="9075" y="7274"/>
                </a:lnTo>
                <a:cubicBezTo>
                  <a:pt x="9062" y="7307"/>
                  <a:pt x="9083" y="7354"/>
                  <a:pt x="9083" y="7388"/>
                </a:cubicBezTo>
                <a:cubicBezTo>
                  <a:pt x="9083" y="7400"/>
                  <a:pt x="9083" y="7438"/>
                  <a:pt x="9071" y="7447"/>
                </a:cubicBezTo>
                <a:cubicBezTo>
                  <a:pt x="9065" y="7451"/>
                  <a:pt x="9058" y="7453"/>
                  <a:pt x="9052" y="7453"/>
                </a:cubicBezTo>
                <a:cubicBezTo>
                  <a:pt x="9014" y="7453"/>
                  <a:pt x="8972" y="7384"/>
                  <a:pt x="8961" y="7362"/>
                </a:cubicBezTo>
                <a:cubicBezTo>
                  <a:pt x="8960" y="7362"/>
                  <a:pt x="8959" y="7362"/>
                  <a:pt x="8958" y="7362"/>
                </a:cubicBezTo>
                <a:cubicBezTo>
                  <a:pt x="8907" y="7362"/>
                  <a:pt x="8936" y="7468"/>
                  <a:pt x="8952" y="7489"/>
                </a:cubicBezTo>
                <a:cubicBezTo>
                  <a:pt x="8999" y="7540"/>
                  <a:pt x="9096" y="7552"/>
                  <a:pt x="9083" y="7637"/>
                </a:cubicBezTo>
                <a:cubicBezTo>
                  <a:pt x="9081" y="7665"/>
                  <a:pt x="9066" y="7673"/>
                  <a:pt x="9047" y="7673"/>
                </a:cubicBezTo>
                <a:cubicBezTo>
                  <a:pt x="9034" y="7673"/>
                  <a:pt x="9020" y="7670"/>
                  <a:pt x="9007" y="7666"/>
                </a:cubicBezTo>
                <a:cubicBezTo>
                  <a:pt x="8965" y="7658"/>
                  <a:pt x="8906" y="7666"/>
                  <a:pt x="8881" y="7620"/>
                </a:cubicBezTo>
                <a:cubicBezTo>
                  <a:pt x="8872" y="7599"/>
                  <a:pt x="8872" y="7561"/>
                  <a:pt x="8868" y="7535"/>
                </a:cubicBezTo>
                <a:cubicBezTo>
                  <a:pt x="8868" y="7518"/>
                  <a:pt x="8868" y="7497"/>
                  <a:pt x="8864" y="7481"/>
                </a:cubicBezTo>
                <a:cubicBezTo>
                  <a:pt x="8859" y="7459"/>
                  <a:pt x="8847" y="7438"/>
                  <a:pt x="8843" y="7417"/>
                </a:cubicBezTo>
                <a:cubicBezTo>
                  <a:pt x="8843" y="7388"/>
                  <a:pt x="8859" y="7371"/>
                  <a:pt x="8868" y="7345"/>
                </a:cubicBezTo>
                <a:cubicBezTo>
                  <a:pt x="8872" y="7320"/>
                  <a:pt x="8864" y="7299"/>
                  <a:pt x="8872" y="7274"/>
                </a:cubicBezTo>
                <a:cubicBezTo>
                  <a:pt x="8881" y="7253"/>
                  <a:pt x="8885" y="7257"/>
                  <a:pt x="8906" y="7248"/>
                </a:cubicBezTo>
                <a:cubicBezTo>
                  <a:pt x="8973" y="7219"/>
                  <a:pt x="9033" y="7156"/>
                  <a:pt x="9016" y="7084"/>
                </a:cubicBezTo>
                <a:cubicBezTo>
                  <a:pt x="9005" y="7081"/>
                  <a:pt x="8994" y="7080"/>
                  <a:pt x="8983" y="7080"/>
                </a:cubicBezTo>
                <a:cubicBezTo>
                  <a:pt x="8946" y="7080"/>
                  <a:pt x="8908" y="7092"/>
                  <a:pt x="8872" y="7092"/>
                </a:cubicBezTo>
                <a:cubicBezTo>
                  <a:pt x="8867" y="7092"/>
                  <a:pt x="8855" y="7094"/>
                  <a:pt x="8846" y="7094"/>
                </a:cubicBezTo>
                <a:cubicBezTo>
                  <a:pt x="8841" y="7094"/>
                  <a:pt x="8837" y="7094"/>
                  <a:pt x="8834" y="7092"/>
                </a:cubicBezTo>
                <a:cubicBezTo>
                  <a:pt x="8817" y="7084"/>
                  <a:pt x="8822" y="7058"/>
                  <a:pt x="8813" y="7046"/>
                </a:cubicBezTo>
                <a:cubicBezTo>
                  <a:pt x="8805" y="7033"/>
                  <a:pt x="8793" y="7028"/>
                  <a:pt x="8780" y="7028"/>
                </a:cubicBezTo>
                <a:cubicBezTo>
                  <a:pt x="8747" y="7028"/>
                  <a:pt x="8705" y="7056"/>
                  <a:pt x="8691" y="7080"/>
                </a:cubicBezTo>
                <a:cubicBezTo>
                  <a:pt x="8686" y="7088"/>
                  <a:pt x="8686" y="7096"/>
                  <a:pt x="8682" y="7105"/>
                </a:cubicBezTo>
                <a:cubicBezTo>
                  <a:pt x="8674" y="7122"/>
                  <a:pt x="8653" y="7126"/>
                  <a:pt x="8653" y="7143"/>
                </a:cubicBezTo>
                <a:cubicBezTo>
                  <a:pt x="8686" y="7160"/>
                  <a:pt x="8720" y="7198"/>
                  <a:pt x="8716" y="7236"/>
                </a:cubicBezTo>
                <a:cubicBezTo>
                  <a:pt x="8712" y="7278"/>
                  <a:pt x="8694" y="7352"/>
                  <a:pt x="8646" y="7352"/>
                </a:cubicBezTo>
                <a:cubicBezTo>
                  <a:pt x="8642" y="7352"/>
                  <a:pt x="8637" y="7351"/>
                  <a:pt x="8632" y="7350"/>
                </a:cubicBezTo>
                <a:cubicBezTo>
                  <a:pt x="8577" y="7337"/>
                  <a:pt x="8577" y="7257"/>
                  <a:pt x="8534" y="7227"/>
                </a:cubicBezTo>
                <a:cubicBezTo>
                  <a:pt x="8509" y="7206"/>
                  <a:pt x="8492" y="7219"/>
                  <a:pt x="8467" y="7210"/>
                </a:cubicBezTo>
                <a:cubicBezTo>
                  <a:pt x="8446" y="7202"/>
                  <a:pt x="8429" y="7181"/>
                  <a:pt x="8412" y="7168"/>
                </a:cubicBezTo>
                <a:cubicBezTo>
                  <a:pt x="8395" y="7147"/>
                  <a:pt x="8378" y="7109"/>
                  <a:pt x="8357" y="7096"/>
                </a:cubicBezTo>
                <a:cubicBezTo>
                  <a:pt x="8349" y="7091"/>
                  <a:pt x="8341" y="7089"/>
                  <a:pt x="8334" y="7089"/>
                </a:cubicBezTo>
                <a:cubicBezTo>
                  <a:pt x="8311" y="7089"/>
                  <a:pt x="8292" y="7109"/>
                  <a:pt x="8273" y="7122"/>
                </a:cubicBezTo>
                <a:cubicBezTo>
                  <a:pt x="8259" y="7132"/>
                  <a:pt x="8245" y="7136"/>
                  <a:pt x="8231" y="7136"/>
                </a:cubicBezTo>
                <a:cubicBezTo>
                  <a:pt x="8205" y="7136"/>
                  <a:pt x="8179" y="7123"/>
                  <a:pt x="8155" y="7109"/>
                </a:cubicBezTo>
                <a:cubicBezTo>
                  <a:pt x="8128" y="7093"/>
                  <a:pt x="8110" y="7075"/>
                  <a:pt x="8088" y="7075"/>
                </a:cubicBezTo>
                <a:cubicBezTo>
                  <a:pt x="8075" y="7075"/>
                  <a:pt x="8062" y="7081"/>
                  <a:pt x="8045" y="7096"/>
                </a:cubicBezTo>
                <a:cubicBezTo>
                  <a:pt x="8028" y="7113"/>
                  <a:pt x="7973" y="7134"/>
                  <a:pt x="7986" y="7168"/>
                </a:cubicBezTo>
                <a:cubicBezTo>
                  <a:pt x="7990" y="7181"/>
                  <a:pt x="8028" y="7202"/>
                  <a:pt x="8036" y="7206"/>
                </a:cubicBezTo>
                <a:cubicBezTo>
                  <a:pt x="8058" y="7223"/>
                  <a:pt x="8083" y="7231"/>
                  <a:pt x="8104" y="7248"/>
                </a:cubicBezTo>
                <a:cubicBezTo>
                  <a:pt x="8125" y="7265"/>
                  <a:pt x="8125" y="7282"/>
                  <a:pt x="8134" y="7307"/>
                </a:cubicBezTo>
                <a:cubicBezTo>
                  <a:pt x="8142" y="7324"/>
                  <a:pt x="8150" y="7337"/>
                  <a:pt x="8159" y="7354"/>
                </a:cubicBezTo>
                <a:cubicBezTo>
                  <a:pt x="8167" y="7367"/>
                  <a:pt x="8193" y="7388"/>
                  <a:pt x="8197" y="7405"/>
                </a:cubicBezTo>
                <a:cubicBezTo>
                  <a:pt x="8218" y="7447"/>
                  <a:pt x="8172" y="7426"/>
                  <a:pt x="8155" y="7443"/>
                </a:cubicBezTo>
                <a:cubicBezTo>
                  <a:pt x="8142" y="7451"/>
                  <a:pt x="8142" y="7493"/>
                  <a:pt x="8146" y="7506"/>
                </a:cubicBezTo>
                <a:cubicBezTo>
                  <a:pt x="8155" y="7544"/>
                  <a:pt x="8180" y="7544"/>
                  <a:pt x="8214" y="7556"/>
                </a:cubicBezTo>
                <a:cubicBezTo>
                  <a:pt x="8226" y="7561"/>
                  <a:pt x="8243" y="7565"/>
                  <a:pt x="8256" y="7569"/>
                </a:cubicBezTo>
                <a:cubicBezTo>
                  <a:pt x="8235" y="7578"/>
                  <a:pt x="8226" y="7607"/>
                  <a:pt x="8210" y="7620"/>
                </a:cubicBezTo>
                <a:cubicBezTo>
                  <a:pt x="8204" y="7623"/>
                  <a:pt x="8197" y="7624"/>
                  <a:pt x="8189" y="7624"/>
                </a:cubicBezTo>
                <a:cubicBezTo>
                  <a:pt x="8174" y="7624"/>
                  <a:pt x="8156" y="7620"/>
                  <a:pt x="8142" y="7620"/>
                </a:cubicBezTo>
                <a:lnTo>
                  <a:pt x="8066" y="7620"/>
                </a:lnTo>
                <a:cubicBezTo>
                  <a:pt x="8053" y="7620"/>
                  <a:pt x="8042" y="7621"/>
                  <a:pt x="8030" y="7621"/>
                </a:cubicBezTo>
                <a:cubicBezTo>
                  <a:pt x="8019" y="7621"/>
                  <a:pt x="8007" y="7620"/>
                  <a:pt x="7994" y="7616"/>
                </a:cubicBezTo>
                <a:cubicBezTo>
                  <a:pt x="7956" y="7611"/>
                  <a:pt x="7922" y="7586"/>
                  <a:pt x="7885" y="7578"/>
                </a:cubicBezTo>
                <a:cubicBezTo>
                  <a:pt x="7876" y="7576"/>
                  <a:pt x="7868" y="7575"/>
                  <a:pt x="7861" y="7575"/>
                </a:cubicBezTo>
                <a:cubicBezTo>
                  <a:pt x="7830" y="7575"/>
                  <a:pt x="7810" y="7589"/>
                  <a:pt x="7779" y="7603"/>
                </a:cubicBezTo>
                <a:cubicBezTo>
                  <a:pt x="7754" y="7616"/>
                  <a:pt x="7720" y="7624"/>
                  <a:pt x="7699" y="7641"/>
                </a:cubicBezTo>
                <a:cubicBezTo>
                  <a:pt x="7686" y="7658"/>
                  <a:pt x="7686" y="7679"/>
                  <a:pt x="7669" y="7692"/>
                </a:cubicBezTo>
                <a:cubicBezTo>
                  <a:pt x="7657" y="7708"/>
                  <a:pt x="7635" y="7717"/>
                  <a:pt x="7619" y="7725"/>
                </a:cubicBezTo>
                <a:cubicBezTo>
                  <a:pt x="7589" y="7746"/>
                  <a:pt x="7576" y="7759"/>
                  <a:pt x="7576" y="7793"/>
                </a:cubicBezTo>
                <a:cubicBezTo>
                  <a:pt x="7576" y="7818"/>
                  <a:pt x="7585" y="7852"/>
                  <a:pt x="7572" y="7873"/>
                </a:cubicBezTo>
                <a:cubicBezTo>
                  <a:pt x="7547" y="7911"/>
                  <a:pt x="7496" y="7886"/>
                  <a:pt x="7467" y="7911"/>
                </a:cubicBezTo>
                <a:cubicBezTo>
                  <a:pt x="7446" y="7924"/>
                  <a:pt x="7454" y="7962"/>
                  <a:pt x="7458" y="7987"/>
                </a:cubicBezTo>
                <a:cubicBezTo>
                  <a:pt x="7462" y="8008"/>
                  <a:pt x="7467" y="8050"/>
                  <a:pt x="7479" y="8071"/>
                </a:cubicBezTo>
                <a:cubicBezTo>
                  <a:pt x="7509" y="8118"/>
                  <a:pt x="7547" y="8135"/>
                  <a:pt x="7598" y="8135"/>
                </a:cubicBezTo>
                <a:cubicBezTo>
                  <a:pt x="7627" y="8135"/>
                  <a:pt x="7652" y="8126"/>
                  <a:pt x="7682" y="8126"/>
                </a:cubicBezTo>
                <a:cubicBezTo>
                  <a:pt x="7688" y="8125"/>
                  <a:pt x="7694" y="8125"/>
                  <a:pt x="7699" y="8125"/>
                </a:cubicBezTo>
                <a:cubicBezTo>
                  <a:pt x="7716" y="8125"/>
                  <a:pt x="7728" y="8129"/>
                  <a:pt x="7741" y="8139"/>
                </a:cubicBezTo>
                <a:cubicBezTo>
                  <a:pt x="7766" y="8160"/>
                  <a:pt x="7783" y="8198"/>
                  <a:pt x="7813" y="8215"/>
                </a:cubicBezTo>
                <a:cubicBezTo>
                  <a:pt x="7825" y="8222"/>
                  <a:pt x="7838" y="8224"/>
                  <a:pt x="7853" y="8224"/>
                </a:cubicBezTo>
                <a:cubicBezTo>
                  <a:pt x="7874" y="8224"/>
                  <a:pt x="7896" y="8218"/>
                  <a:pt x="7914" y="8211"/>
                </a:cubicBezTo>
                <a:cubicBezTo>
                  <a:pt x="7948" y="8202"/>
                  <a:pt x="7977" y="8185"/>
                  <a:pt x="7990" y="8152"/>
                </a:cubicBezTo>
                <a:cubicBezTo>
                  <a:pt x="8003" y="8118"/>
                  <a:pt x="8003" y="8088"/>
                  <a:pt x="8036" y="8063"/>
                </a:cubicBezTo>
                <a:cubicBezTo>
                  <a:pt x="8066" y="8038"/>
                  <a:pt x="8096" y="8038"/>
                  <a:pt x="8134" y="8038"/>
                </a:cubicBezTo>
                <a:cubicBezTo>
                  <a:pt x="8176" y="8042"/>
                  <a:pt x="8197" y="8071"/>
                  <a:pt x="8235" y="8080"/>
                </a:cubicBezTo>
                <a:cubicBezTo>
                  <a:pt x="8244" y="8083"/>
                  <a:pt x="8253" y="8084"/>
                  <a:pt x="8262" y="8084"/>
                </a:cubicBezTo>
                <a:cubicBezTo>
                  <a:pt x="8304" y="8084"/>
                  <a:pt x="8345" y="8058"/>
                  <a:pt x="8387" y="8058"/>
                </a:cubicBezTo>
                <a:cubicBezTo>
                  <a:pt x="8390" y="8058"/>
                  <a:pt x="8393" y="8059"/>
                  <a:pt x="8395" y="8059"/>
                </a:cubicBezTo>
                <a:cubicBezTo>
                  <a:pt x="8425" y="8063"/>
                  <a:pt x="8446" y="8080"/>
                  <a:pt x="8471" y="8093"/>
                </a:cubicBezTo>
                <a:cubicBezTo>
                  <a:pt x="8492" y="8105"/>
                  <a:pt x="8513" y="8114"/>
                  <a:pt x="8530" y="8126"/>
                </a:cubicBezTo>
                <a:cubicBezTo>
                  <a:pt x="8561" y="8154"/>
                  <a:pt x="8578" y="8167"/>
                  <a:pt x="8604" y="8167"/>
                </a:cubicBezTo>
                <a:cubicBezTo>
                  <a:pt x="8618" y="8167"/>
                  <a:pt x="8635" y="8163"/>
                  <a:pt x="8657" y="8156"/>
                </a:cubicBezTo>
                <a:cubicBezTo>
                  <a:pt x="8670" y="8152"/>
                  <a:pt x="8686" y="8147"/>
                  <a:pt x="8703" y="8143"/>
                </a:cubicBezTo>
                <a:cubicBezTo>
                  <a:pt x="8767" y="8270"/>
                  <a:pt x="8859" y="8380"/>
                  <a:pt x="8944" y="8477"/>
                </a:cubicBezTo>
                <a:cubicBezTo>
                  <a:pt x="9041" y="8591"/>
                  <a:pt x="9142" y="8713"/>
                  <a:pt x="9260" y="8823"/>
                </a:cubicBezTo>
                <a:cubicBezTo>
                  <a:pt x="9248" y="8814"/>
                  <a:pt x="9231" y="8806"/>
                  <a:pt x="9218" y="8802"/>
                </a:cubicBezTo>
                <a:cubicBezTo>
                  <a:pt x="9209" y="8800"/>
                  <a:pt x="9199" y="8799"/>
                  <a:pt x="9190" y="8799"/>
                </a:cubicBezTo>
                <a:cubicBezTo>
                  <a:pt x="9174" y="8799"/>
                  <a:pt x="9158" y="8801"/>
                  <a:pt x="9142" y="8801"/>
                </a:cubicBezTo>
                <a:cubicBezTo>
                  <a:pt x="9128" y="8801"/>
                  <a:pt x="9114" y="8799"/>
                  <a:pt x="9100" y="8793"/>
                </a:cubicBezTo>
                <a:cubicBezTo>
                  <a:pt x="9079" y="8785"/>
                  <a:pt x="9075" y="8780"/>
                  <a:pt x="9049" y="8780"/>
                </a:cubicBezTo>
                <a:cubicBezTo>
                  <a:pt x="9044" y="8780"/>
                  <a:pt x="9036" y="8782"/>
                  <a:pt x="9028" y="8782"/>
                </a:cubicBezTo>
                <a:cubicBezTo>
                  <a:pt x="9024" y="8782"/>
                  <a:pt x="9020" y="8782"/>
                  <a:pt x="9016" y="8780"/>
                </a:cubicBezTo>
                <a:cubicBezTo>
                  <a:pt x="9003" y="8780"/>
                  <a:pt x="9003" y="8776"/>
                  <a:pt x="8995" y="8772"/>
                </a:cubicBezTo>
                <a:cubicBezTo>
                  <a:pt x="8978" y="8768"/>
                  <a:pt x="8961" y="8768"/>
                  <a:pt x="8948" y="8759"/>
                </a:cubicBezTo>
                <a:cubicBezTo>
                  <a:pt x="8935" y="8751"/>
                  <a:pt x="8927" y="8747"/>
                  <a:pt x="8923" y="8734"/>
                </a:cubicBezTo>
                <a:cubicBezTo>
                  <a:pt x="8919" y="8726"/>
                  <a:pt x="8919" y="8713"/>
                  <a:pt x="8914" y="8705"/>
                </a:cubicBezTo>
                <a:cubicBezTo>
                  <a:pt x="8902" y="8692"/>
                  <a:pt x="8885" y="8696"/>
                  <a:pt x="8868" y="8683"/>
                </a:cubicBezTo>
                <a:cubicBezTo>
                  <a:pt x="8851" y="8667"/>
                  <a:pt x="8847" y="8662"/>
                  <a:pt x="8830" y="8650"/>
                </a:cubicBezTo>
                <a:cubicBezTo>
                  <a:pt x="8809" y="8641"/>
                  <a:pt x="8796" y="8633"/>
                  <a:pt x="8784" y="8612"/>
                </a:cubicBezTo>
                <a:cubicBezTo>
                  <a:pt x="8767" y="8586"/>
                  <a:pt x="8771" y="8578"/>
                  <a:pt x="8741" y="8574"/>
                </a:cubicBezTo>
                <a:cubicBezTo>
                  <a:pt x="8734" y="8538"/>
                  <a:pt x="8721" y="8536"/>
                  <a:pt x="8695" y="8536"/>
                </a:cubicBezTo>
                <a:cubicBezTo>
                  <a:pt x="8690" y="8536"/>
                  <a:pt x="8684" y="8536"/>
                  <a:pt x="8678" y="8536"/>
                </a:cubicBezTo>
                <a:cubicBezTo>
                  <a:pt x="8668" y="8536"/>
                  <a:pt x="8659" y="8535"/>
                  <a:pt x="8650" y="8535"/>
                </a:cubicBezTo>
                <a:cubicBezTo>
                  <a:pt x="8632" y="8535"/>
                  <a:pt x="8615" y="8537"/>
                  <a:pt x="8598" y="8548"/>
                </a:cubicBezTo>
                <a:cubicBezTo>
                  <a:pt x="8568" y="8569"/>
                  <a:pt x="8560" y="8578"/>
                  <a:pt x="8522" y="8578"/>
                </a:cubicBezTo>
                <a:cubicBezTo>
                  <a:pt x="8505" y="8578"/>
                  <a:pt x="8484" y="8574"/>
                  <a:pt x="8466" y="8574"/>
                </a:cubicBezTo>
                <a:cubicBezTo>
                  <a:pt x="8457" y="8574"/>
                  <a:pt x="8449" y="8575"/>
                  <a:pt x="8442" y="8578"/>
                </a:cubicBezTo>
                <a:cubicBezTo>
                  <a:pt x="8446" y="8591"/>
                  <a:pt x="8454" y="8624"/>
                  <a:pt x="8442" y="8633"/>
                </a:cubicBezTo>
                <a:cubicBezTo>
                  <a:pt x="8438" y="8634"/>
                  <a:pt x="8435" y="8635"/>
                  <a:pt x="8432" y="8635"/>
                </a:cubicBezTo>
                <a:cubicBezTo>
                  <a:pt x="8425" y="8635"/>
                  <a:pt x="8418" y="8632"/>
                  <a:pt x="8413" y="8632"/>
                </a:cubicBezTo>
                <a:cubicBezTo>
                  <a:pt x="8407" y="8632"/>
                  <a:pt x="8404" y="8635"/>
                  <a:pt x="8404" y="8645"/>
                </a:cubicBezTo>
                <a:cubicBezTo>
                  <a:pt x="8404" y="8667"/>
                  <a:pt x="8421" y="8688"/>
                  <a:pt x="8433" y="8696"/>
                </a:cubicBezTo>
                <a:cubicBezTo>
                  <a:pt x="8454" y="8713"/>
                  <a:pt x="8505" y="8734"/>
                  <a:pt x="8513" y="8759"/>
                </a:cubicBezTo>
                <a:cubicBezTo>
                  <a:pt x="8503" y="8763"/>
                  <a:pt x="8493" y="8764"/>
                  <a:pt x="8482" y="8764"/>
                </a:cubicBezTo>
                <a:cubicBezTo>
                  <a:pt x="8448" y="8764"/>
                  <a:pt x="8413" y="8750"/>
                  <a:pt x="8379" y="8750"/>
                </a:cubicBezTo>
                <a:cubicBezTo>
                  <a:pt x="8373" y="8750"/>
                  <a:pt x="8367" y="8750"/>
                  <a:pt x="8361" y="8751"/>
                </a:cubicBezTo>
                <a:cubicBezTo>
                  <a:pt x="8345" y="8753"/>
                  <a:pt x="8337" y="8757"/>
                  <a:pt x="8330" y="8757"/>
                </a:cubicBezTo>
                <a:cubicBezTo>
                  <a:pt x="8323" y="8757"/>
                  <a:pt x="8317" y="8753"/>
                  <a:pt x="8302" y="8738"/>
                </a:cubicBezTo>
                <a:cubicBezTo>
                  <a:pt x="8285" y="8717"/>
                  <a:pt x="8281" y="8688"/>
                  <a:pt x="8252" y="8675"/>
                </a:cubicBezTo>
                <a:cubicBezTo>
                  <a:pt x="8231" y="8667"/>
                  <a:pt x="8210" y="8658"/>
                  <a:pt x="8188" y="8641"/>
                </a:cubicBezTo>
                <a:cubicBezTo>
                  <a:pt x="8180" y="8633"/>
                  <a:pt x="8172" y="8624"/>
                  <a:pt x="8159" y="8616"/>
                </a:cubicBezTo>
                <a:cubicBezTo>
                  <a:pt x="8155" y="8616"/>
                  <a:pt x="8138" y="8612"/>
                  <a:pt x="8134" y="8612"/>
                </a:cubicBezTo>
                <a:cubicBezTo>
                  <a:pt x="8104" y="8591"/>
                  <a:pt x="8112" y="8536"/>
                  <a:pt x="8096" y="8502"/>
                </a:cubicBezTo>
                <a:cubicBezTo>
                  <a:pt x="8087" y="8489"/>
                  <a:pt x="8074" y="8477"/>
                  <a:pt x="8062" y="8468"/>
                </a:cubicBezTo>
                <a:cubicBezTo>
                  <a:pt x="8049" y="8464"/>
                  <a:pt x="8049" y="8468"/>
                  <a:pt x="8036" y="8460"/>
                </a:cubicBezTo>
                <a:cubicBezTo>
                  <a:pt x="8028" y="8455"/>
                  <a:pt x="8028" y="8443"/>
                  <a:pt x="8020" y="8439"/>
                </a:cubicBezTo>
                <a:cubicBezTo>
                  <a:pt x="8003" y="8422"/>
                  <a:pt x="7994" y="8430"/>
                  <a:pt x="7973" y="8426"/>
                </a:cubicBezTo>
                <a:cubicBezTo>
                  <a:pt x="7960" y="8418"/>
                  <a:pt x="7948" y="8396"/>
                  <a:pt x="7931" y="8392"/>
                </a:cubicBezTo>
                <a:cubicBezTo>
                  <a:pt x="7930" y="8392"/>
                  <a:pt x="7928" y="8392"/>
                  <a:pt x="7927" y="8392"/>
                </a:cubicBezTo>
                <a:cubicBezTo>
                  <a:pt x="7885" y="8392"/>
                  <a:pt x="7888" y="8460"/>
                  <a:pt x="7855" y="8472"/>
                </a:cubicBezTo>
                <a:cubicBezTo>
                  <a:pt x="7847" y="8472"/>
                  <a:pt x="7834" y="8468"/>
                  <a:pt x="7821" y="8468"/>
                </a:cubicBezTo>
                <a:cubicBezTo>
                  <a:pt x="7817" y="8468"/>
                  <a:pt x="7813" y="8477"/>
                  <a:pt x="7809" y="8477"/>
                </a:cubicBezTo>
                <a:cubicBezTo>
                  <a:pt x="7802" y="8478"/>
                  <a:pt x="7797" y="8479"/>
                  <a:pt x="7792" y="8479"/>
                </a:cubicBezTo>
                <a:cubicBezTo>
                  <a:pt x="7782" y="8479"/>
                  <a:pt x="7776" y="8474"/>
                  <a:pt x="7771" y="8460"/>
                </a:cubicBezTo>
                <a:cubicBezTo>
                  <a:pt x="7762" y="8426"/>
                  <a:pt x="7766" y="8392"/>
                  <a:pt x="7754" y="8358"/>
                </a:cubicBezTo>
                <a:cubicBezTo>
                  <a:pt x="7754" y="8350"/>
                  <a:pt x="7749" y="8325"/>
                  <a:pt x="7737" y="8320"/>
                </a:cubicBezTo>
                <a:cubicBezTo>
                  <a:pt x="7735" y="8320"/>
                  <a:pt x="7733" y="8319"/>
                  <a:pt x="7730" y="8319"/>
                </a:cubicBezTo>
                <a:cubicBezTo>
                  <a:pt x="7719" y="8319"/>
                  <a:pt x="7701" y="8325"/>
                  <a:pt x="7695" y="8329"/>
                </a:cubicBezTo>
                <a:cubicBezTo>
                  <a:pt x="7678" y="8337"/>
                  <a:pt x="7669" y="8337"/>
                  <a:pt x="7652" y="8342"/>
                </a:cubicBezTo>
                <a:cubicBezTo>
                  <a:pt x="7644" y="8346"/>
                  <a:pt x="7644" y="8350"/>
                  <a:pt x="7635" y="8350"/>
                </a:cubicBezTo>
                <a:cubicBezTo>
                  <a:pt x="7619" y="8350"/>
                  <a:pt x="7610" y="8337"/>
                  <a:pt x="7598" y="8333"/>
                </a:cubicBezTo>
                <a:cubicBezTo>
                  <a:pt x="7592" y="8332"/>
                  <a:pt x="7588" y="8331"/>
                  <a:pt x="7583" y="8331"/>
                </a:cubicBezTo>
                <a:cubicBezTo>
                  <a:pt x="7561" y="8331"/>
                  <a:pt x="7551" y="8348"/>
                  <a:pt x="7530" y="8363"/>
                </a:cubicBezTo>
                <a:cubicBezTo>
                  <a:pt x="7513" y="8375"/>
                  <a:pt x="7496" y="8384"/>
                  <a:pt x="7484" y="8396"/>
                </a:cubicBezTo>
                <a:cubicBezTo>
                  <a:pt x="7475" y="8401"/>
                  <a:pt x="7471" y="8409"/>
                  <a:pt x="7462" y="8409"/>
                </a:cubicBezTo>
                <a:cubicBezTo>
                  <a:pt x="7454" y="8413"/>
                  <a:pt x="7441" y="8413"/>
                  <a:pt x="7437" y="8413"/>
                </a:cubicBezTo>
                <a:cubicBezTo>
                  <a:pt x="7420" y="8426"/>
                  <a:pt x="7429" y="8443"/>
                  <a:pt x="7424" y="8460"/>
                </a:cubicBezTo>
                <a:cubicBezTo>
                  <a:pt x="7420" y="8468"/>
                  <a:pt x="7408" y="8506"/>
                  <a:pt x="7403" y="8510"/>
                </a:cubicBezTo>
                <a:cubicBezTo>
                  <a:pt x="7399" y="8513"/>
                  <a:pt x="7392" y="8514"/>
                  <a:pt x="7384" y="8514"/>
                </a:cubicBezTo>
                <a:cubicBezTo>
                  <a:pt x="7376" y="8514"/>
                  <a:pt x="7367" y="8513"/>
                  <a:pt x="7359" y="8513"/>
                </a:cubicBezTo>
                <a:cubicBezTo>
                  <a:pt x="7355" y="8513"/>
                  <a:pt x="7351" y="8514"/>
                  <a:pt x="7348" y="8515"/>
                </a:cubicBezTo>
                <a:cubicBezTo>
                  <a:pt x="7332" y="8515"/>
                  <a:pt x="7323" y="8515"/>
                  <a:pt x="7319" y="8536"/>
                </a:cubicBezTo>
                <a:cubicBezTo>
                  <a:pt x="7310" y="8557"/>
                  <a:pt x="7327" y="8565"/>
                  <a:pt x="7294" y="8565"/>
                </a:cubicBezTo>
                <a:cubicBezTo>
                  <a:pt x="7291" y="8566"/>
                  <a:pt x="7287" y="8566"/>
                  <a:pt x="7283" y="8566"/>
                </a:cubicBezTo>
                <a:cubicBezTo>
                  <a:pt x="7275" y="8566"/>
                  <a:pt x="7266" y="8565"/>
                  <a:pt x="7256" y="8565"/>
                </a:cubicBezTo>
                <a:cubicBezTo>
                  <a:pt x="7242" y="8565"/>
                  <a:pt x="7228" y="8567"/>
                  <a:pt x="7222" y="8578"/>
                </a:cubicBezTo>
                <a:cubicBezTo>
                  <a:pt x="7218" y="8586"/>
                  <a:pt x="7218" y="8620"/>
                  <a:pt x="7222" y="8633"/>
                </a:cubicBezTo>
                <a:cubicBezTo>
                  <a:pt x="7222" y="8650"/>
                  <a:pt x="7235" y="8654"/>
                  <a:pt x="7239" y="8675"/>
                </a:cubicBezTo>
                <a:cubicBezTo>
                  <a:pt x="7247" y="8696"/>
                  <a:pt x="7243" y="8726"/>
                  <a:pt x="7243" y="8747"/>
                </a:cubicBezTo>
                <a:cubicBezTo>
                  <a:pt x="7243" y="8755"/>
                  <a:pt x="7239" y="8776"/>
                  <a:pt x="7243" y="8780"/>
                </a:cubicBezTo>
                <a:cubicBezTo>
                  <a:pt x="7247" y="8797"/>
                  <a:pt x="7251" y="8793"/>
                  <a:pt x="7260" y="8806"/>
                </a:cubicBezTo>
                <a:cubicBezTo>
                  <a:pt x="7268" y="8814"/>
                  <a:pt x="7285" y="8840"/>
                  <a:pt x="7294" y="8844"/>
                </a:cubicBezTo>
                <a:cubicBezTo>
                  <a:pt x="7306" y="8849"/>
                  <a:pt x="7324" y="8851"/>
                  <a:pt x="7344" y="8851"/>
                </a:cubicBezTo>
                <a:cubicBezTo>
                  <a:pt x="7369" y="8851"/>
                  <a:pt x="7397" y="8848"/>
                  <a:pt x="7416" y="8848"/>
                </a:cubicBezTo>
                <a:cubicBezTo>
                  <a:pt x="7441" y="8848"/>
                  <a:pt x="7458" y="8848"/>
                  <a:pt x="7479" y="8835"/>
                </a:cubicBezTo>
                <a:cubicBezTo>
                  <a:pt x="7500" y="8823"/>
                  <a:pt x="7522" y="8818"/>
                  <a:pt x="7543" y="8802"/>
                </a:cubicBezTo>
                <a:cubicBezTo>
                  <a:pt x="7574" y="8783"/>
                  <a:pt x="7606" y="8780"/>
                  <a:pt x="7639" y="8780"/>
                </a:cubicBezTo>
                <a:cubicBezTo>
                  <a:pt x="7651" y="8780"/>
                  <a:pt x="7662" y="8780"/>
                  <a:pt x="7673" y="8780"/>
                </a:cubicBezTo>
                <a:cubicBezTo>
                  <a:pt x="7670" y="8763"/>
                  <a:pt x="7682" y="8757"/>
                  <a:pt x="7699" y="8757"/>
                </a:cubicBezTo>
                <a:cubicBezTo>
                  <a:pt x="7721" y="8757"/>
                  <a:pt x="7754" y="8767"/>
                  <a:pt x="7771" y="8772"/>
                </a:cubicBezTo>
                <a:cubicBezTo>
                  <a:pt x="7796" y="8780"/>
                  <a:pt x="7821" y="8785"/>
                  <a:pt x="7851" y="8793"/>
                </a:cubicBezTo>
                <a:cubicBezTo>
                  <a:pt x="7885" y="8802"/>
                  <a:pt x="7922" y="8802"/>
                  <a:pt x="7960" y="8806"/>
                </a:cubicBezTo>
                <a:cubicBezTo>
                  <a:pt x="7986" y="8810"/>
                  <a:pt x="8007" y="8814"/>
                  <a:pt x="8032" y="8814"/>
                </a:cubicBezTo>
                <a:cubicBezTo>
                  <a:pt x="8038" y="8814"/>
                  <a:pt x="8044" y="8814"/>
                  <a:pt x="8051" y="8814"/>
                </a:cubicBezTo>
                <a:cubicBezTo>
                  <a:pt x="8065" y="8814"/>
                  <a:pt x="8079" y="8816"/>
                  <a:pt x="8087" y="8827"/>
                </a:cubicBezTo>
                <a:cubicBezTo>
                  <a:pt x="8070" y="8865"/>
                  <a:pt x="8049" y="8907"/>
                  <a:pt x="8032" y="8945"/>
                </a:cubicBezTo>
                <a:cubicBezTo>
                  <a:pt x="8024" y="8983"/>
                  <a:pt x="8041" y="9021"/>
                  <a:pt x="8045" y="9055"/>
                </a:cubicBezTo>
                <a:cubicBezTo>
                  <a:pt x="8049" y="9084"/>
                  <a:pt x="8045" y="9110"/>
                  <a:pt x="8049" y="9139"/>
                </a:cubicBezTo>
                <a:cubicBezTo>
                  <a:pt x="8053" y="9160"/>
                  <a:pt x="8053" y="9152"/>
                  <a:pt x="8070" y="9169"/>
                </a:cubicBezTo>
                <a:cubicBezTo>
                  <a:pt x="8096" y="9190"/>
                  <a:pt x="8087" y="9211"/>
                  <a:pt x="8125" y="9211"/>
                </a:cubicBezTo>
                <a:cubicBezTo>
                  <a:pt x="8136" y="9212"/>
                  <a:pt x="8148" y="9213"/>
                  <a:pt x="8159" y="9213"/>
                </a:cubicBezTo>
                <a:cubicBezTo>
                  <a:pt x="8187" y="9213"/>
                  <a:pt x="8216" y="9210"/>
                  <a:pt x="8243" y="9207"/>
                </a:cubicBezTo>
                <a:cubicBezTo>
                  <a:pt x="8254" y="9204"/>
                  <a:pt x="8292" y="9196"/>
                  <a:pt x="8321" y="9196"/>
                </a:cubicBezTo>
                <a:cubicBezTo>
                  <a:pt x="8338" y="9196"/>
                  <a:pt x="8353" y="9199"/>
                  <a:pt x="8357" y="9207"/>
                </a:cubicBezTo>
                <a:cubicBezTo>
                  <a:pt x="8361" y="9215"/>
                  <a:pt x="8345" y="9253"/>
                  <a:pt x="8340" y="9262"/>
                </a:cubicBezTo>
                <a:cubicBezTo>
                  <a:pt x="8328" y="9283"/>
                  <a:pt x="8311" y="9287"/>
                  <a:pt x="8294" y="9300"/>
                </a:cubicBezTo>
                <a:cubicBezTo>
                  <a:pt x="8277" y="9312"/>
                  <a:pt x="8264" y="9329"/>
                  <a:pt x="8252" y="9346"/>
                </a:cubicBezTo>
                <a:cubicBezTo>
                  <a:pt x="8239" y="9367"/>
                  <a:pt x="8231" y="9384"/>
                  <a:pt x="8214" y="9397"/>
                </a:cubicBezTo>
                <a:cubicBezTo>
                  <a:pt x="8187" y="9420"/>
                  <a:pt x="8165" y="9428"/>
                  <a:pt x="8137" y="9428"/>
                </a:cubicBezTo>
                <a:cubicBezTo>
                  <a:pt x="8129" y="9428"/>
                  <a:pt x="8121" y="9427"/>
                  <a:pt x="8112" y="9426"/>
                </a:cubicBezTo>
                <a:cubicBezTo>
                  <a:pt x="8109" y="9426"/>
                  <a:pt x="8106" y="9426"/>
                  <a:pt x="8103" y="9426"/>
                </a:cubicBezTo>
                <a:cubicBezTo>
                  <a:pt x="8058" y="9426"/>
                  <a:pt x="8031" y="9455"/>
                  <a:pt x="8011" y="9498"/>
                </a:cubicBezTo>
                <a:cubicBezTo>
                  <a:pt x="7998" y="9528"/>
                  <a:pt x="8007" y="9523"/>
                  <a:pt x="8020" y="9549"/>
                </a:cubicBezTo>
                <a:cubicBezTo>
                  <a:pt x="8032" y="9566"/>
                  <a:pt x="8032" y="9595"/>
                  <a:pt x="8036" y="9616"/>
                </a:cubicBezTo>
                <a:cubicBezTo>
                  <a:pt x="8049" y="9650"/>
                  <a:pt x="8066" y="9679"/>
                  <a:pt x="8083" y="9709"/>
                </a:cubicBezTo>
                <a:cubicBezTo>
                  <a:pt x="8096" y="9739"/>
                  <a:pt x="8091" y="9793"/>
                  <a:pt x="8112" y="9819"/>
                </a:cubicBezTo>
                <a:cubicBezTo>
                  <a:pt x="8132" y="9813"/>
                  <a:pt x="8153" y="9812"/>
                  <a:pt x="8174" y="9812"/>
                </a:cubicBezTo>
                <a:cubicBezTo>
                  <a:pt x="8201" y="9812"/>
                  <a:pt x="8229" y="9815"/>
                  <a:pt x="8256" y="9815"/>
                </a:cubicBezTo>
                <a:cubicBezTo>
                  <a:pt x="8298" y="9815"/>
                  <a:pt x="8298" y="9815"/>
                  <a:pt x="8319" y="9848"/>
                </a:cubicBezTo>
                <a:cubicBezTo>
                  <a:pt x="8336" y="9869"/>
                  <a:pt x="8361" y="9886"/>
                  <a:pt x="8378" y="9912"/>
                </a:cubicBezTo>
                <a:cubicBezTo>
                  <a:pt x="8391" y="9929"/>
                  <a:pt x="8395" y="9945"/>
                  <a:pt x="8399" y="9966"/>
                </a:cubicBezTo>
                <a:cubicBezTo>
                  <a:pt x="8408" y="9983"/>
                  <a:pt x="8412" y="9996"/>
                  <a:pt x="8433" y="9996"/>
                </a:cubicBezTo>
                <a:cubicBezTo>
                  <a:pt x="8442" y="9998"/>
                  <a:pt x="8450" y="9998"/>
                  <a:pt x="8459" y="9998"/>
                </a:cubicBezTo>
                <a:cubicBezTo>
                  <a:pt x="8468" y="9998"/>
                  <a:pt x="8478" y="9998"/>
                  <a:pt x="8488" y="10000"/>
                </a:cubicBezTo>
                <a:cubicBezTo>
                  <a:pt x="8475" y="9979"/>
                  <a:pt x="8467" y="9954"/>
                  <a:pt x="8488" y="9941"/>
                </a:cubicBezTo>
                <a:lnTo>
                  <a:pt x="8522" y="9941"/>
                </a:lnTo>
                <a:cubicBezTo>
                  <a:pt x="8522" y="9941"/>
                  <a:pt x="8534" y="9933"/>
                  <a:pt x="8534" y="9933"/>
                </a:cubicBezTo>
                <a:cubicBezTo>
                  <a:pt x="8564" y="9924"/>
                  <a:pt x="8598" y="9924"/>
                  <a:pt x="8627" y="9920"/>
                </a:cubicBezTo>
                <a:cubicBezTo>
                  <a:pt x="8661" y="9916"/>
                  <a:pt x="8691" y="9912"/>
                  <a:pt x="8729" y="9912"/>
                </a:cubicBezTo>
                <a:cubicBezTo>
                  <a:pt x="8734" y="9912"/>
                  <a:pt x="8743" y="9912"/>
                  <a:pt x="8752" y="9912"/>
                </a:cubicBezTo>
                <a:cubicBezTo>
                  <a:pt x="8770" y="9912"/>
                  <a:pt x="8792" y="9910"/>
                  <a:pt x="8800" y="9899"/>
                </a:cubicBezTo>
                <a:cubicBezTo>
                  <a:pt x="8813" y="9886"/>
                  <a:pt x="8800" y="9848"/>
                  <a:pt x="8800" y="9831"/>
                </a:cubicBezTo>
                <a:cubicBezTo>
                  <a:pt x="8805" y="9802"/>
                  <a:pt x="8826" y="9793"/>
                  <a:pt x="8851" y="9781"/>
                </a:cubicBezTo>
                <a:cubicBezTo>
                  <a:pt x="8889" y="9764"/>
                  <a:pt x="8927" y="9768"/>
                  <a:pt x="8961" y="9751"/>
                </a:cubicBezTo>
                <a:cubicBezTo>
                  <a:pt x="8982" y="9743"/>
                  <a:pt x="8978" y="9747"/>
                  <a:pt x="8973" y="9730"/>
                </a:cubicBezTo>
                <a:cubicBezTo>
                  <a:pt x="8969" y="9713"/>
                  <a:pt x="8961" y="9717"/>
                  <a:pt x="8961" y="9696"/>
                </a:cubicBezTo>
                <a:cubicBezTo>
                  <a:pt x="8965" y="9679"/>
                  <a:pt x="8965" y="9671"/>
                  <a:pt x="8973" y="9658"/>
                </a:cubicBezTo>
                <a:cubicBezTo>
                  <a:pt x="8999" y="9625"/>
                  <a:pt x="9033" y="9599"/>
                  <a:pt x="9058" y="9566"/>
                </a:cubicBezTo>
                <a:cubicBezTo>
                  <a:pt x="9075" y="9544"/>
                  <a:pt x="9083" y="9519"/>
                  <a:pt x="9092" y="9494"/>
                </a:cubicBezTo>
                <a:cubicBezTo>
                  <a:pt x="9100" y="9477"/>
                  <a:pt x="9100" y="9456"/>
                  <a:pt x="9104" y="9439"/>
                </a:cubicBezTo>
                <a:cubicBezTo>
                  <a:pt x="9105" y="9439"/>
                  <a:pt x="9106" y="9439"/>
                  <a:pt x="9107" y="9439"/>
                </a:cubicBezTo>
                <a:cubicBezTo>
                  <a:pt x="9131" y="9439"/>
                  <a:pt x="9152" y="9498"/>
                  <a:pt x="9180" y="9502"/>
                </a:cubicBezTo>
                <a:cubicBezTo>
                  <a:pt x="9184" y="9504"/>
                  <a:pt x="9190" y="9504"/>
                  <a:pt x="9195" y="9504"/>
                </a:cubicBezTo>
                <a:cubicBezTo>
                  <a:pt x="9207" y="9504"/>
                  <a:pt x="9221" y="9502"/>
                  <a:pt x="9235" y="9502"/>
                </a:cubicBezTo>
                <a:cubicBezTo>
                  <a:pt x="9250" y="9506"/>
                  <a:pt x="9300" y="9538"/>
                  <a:pt x="9324" y="9538"/>
                </a:cubicBezTo>
                <a:cubicBezTo>
                  <a:pt x="9327" y="9538"/>
                  <a:pt x="9330" y="9538"/>
                  <a:pt x="9332" y="9536"/>
                </a:cubicBezTo>
                <a:cubicBezTo>
                  <a:pt x="9345" y="9528"/>
                  <a:pt x="9345" y="9502"/>
                  <a:pt x="9349" y="9490"/>
                </a:cubicBezTo>
                <a:cubicBezTo>
                  <a:pt x="9362" y="9464"/>
                  <a:pt x="9387" y="9439"/>
                  <a:pt x="9408" y="9430"/>
                </a:cubicBezTo>
                <a:cubicBezTo>
                  <a:pt x="9424" y="9422"/>
                  <a:pt x="9439" y="9418"/>
                  <a:pt x="9453" y="9418"/>
                </a:cubicBezTo>
                <a:cubicBezTo>
                  <a:pt x="9481" y="9418"/>
                  <a:pt x="9507" y="9432"/>
                  <a:pt x="9535" y="9452"/>
                </a:cubicBezTo>
                <a:cubicBezTo>
                  <a:pt x="9556" y="9468"/>
                  <a:pt x="9577" y="9481"/>
                  <a:pt x="9598" y="9494"/>
                </a:cubicBezTo>
                <a:cubicBezTo>
                  <a:pt x="9608" y="9499"/>
                  <a:pt x="9615" y="9504"/>
                  <a:pt x="9622" y="9504"/>
                </a:cubicBezTo>
                <a:cubicBezTo>
                  <a:pt x="9628" y="9504"/>
                  <a:pt x="9633" y="9501"/>
                  <a:pt x="9640" y="9494"/>
                </a:cubicBezTo>
                <a:cubicBezTo>
                  <a:pt x="9645" y="9490"/>
                  <a:pt x="9640" y="9481"/>
                  <a:pt x="9640" y="9477"/>
                </a:cubicBezTo>
                <a:cubicBezTo>
                  <a:pt x="9649" y="9473"/>
                  <a:pt x="9653" y="9468"/>
                  <a:pt x="9661" y="9464"/>
                </a:cubicBezTo>
                <a:cubicBezTo>
                  <a:pt x="9687" y="9447"/>
                  <a:pt x="9691" y="9426"/>
                  <a:pt x="9721" y="9414"/>
                </a:cubicBezTo>
                <a:cubicBezTo>
                  <a:pt x="9746" y="9405"/>
                  <a:pt x="9775" y="9405"/>
                  <a:pt x="9805" y="9405"/>
                </a:cubicBezTo>
                <a:cubicBezTo>
                  <a:pt x="9830" y="9430"/>
                  <a:pt x="9877" y="9439"/>
                  <a:pt x="9881" y="9481"/>
                </a:cubicBezTo>
                <a:cubicBezTo>
                  <a:pt x="9885" y="9553"/>
                  <a:pt x="9809" y="9570"/>
                  <a:pt x="9788" y="9620"/>
                </a:cubicBezTo>
                <a:cubicBezTo>
                  <a:pt x="9763" y="9675"/>
                  <a:pt x="9805" y="9705"/>
                  <a:pt x="9826" y="9751"/>
                </a:cubicBezTo>
                <a:cubicBezTo>
                  <a:pt x="9830" y="9760"/>
                  <a:pt x="9830" y="9768"/>
                  <a:pt x="9834" y="9777"/>
                </a:cubicBezTo>
                <a:cubicBezTo>
                  <a:pt x="9822" y="9865"/>
                  <a:pt x="9813" y="9954"/>
                  <a:pt x="9813" y="10042"/>
                </a:cubicBezTo>
                <a:cubicBezTo>
                  <a:pt x="9805" y="10106"/>
                  <a:pt x="9805" y="10173"/>
                  <a:pt x="9805" y="10241"/>
                </a:cubicBezTo>
                <a:cubicBezTo>
                  <a:pt x="9729" y="10148"/>
                  <a:pt x="9619" y="10080"/>
                  <a:pt x="9497" y="10017"/>
                </a:cubicBezTo>
                <a:cubicBezTo>
                  <a:pt x="9417" y="9975"/>
                  <a:pt x="9336" y="9933"/>
                  <a:pt x="9244" y="9912"/>
                </a:cubicBezTo>
                <a:cubicBezTo>
                  <a:pt x="9222" y="9907"/>
                  <a:pt x="9206" y="9903"/>
                  <a:pt x="9184" y="9903"/>
                </a:cubicBezTo>
                <a:cubicBezTo>
                  <a:pt x="9168" y="9878"/>
                  <a:pt x="9146" y="9848"/>
                  <a:pt x="9121" y="9844"/>
                </a:cubicBezTo>
                <a:cubicBezTo>
                  <a:pt x="9118" y="9844"/>
                  <a:pt x="9115" y="9844"/>
                  <a:pt x="9112" y="9844"/>
                </a:cubicBezTo>
                <a:cubicBezTo>
                  <a:pt x="9083" y="9844"/>
                  <a:pt x="9059" y="9862"/>
                  <a:pt x="9033" y="9869"/>
                </a:cubicBezTo>
                <a:cubicBezTo>
                  <a:pt x="9007" y="9878"/>
                  <a:pt x="8982" y="9878"/>
                  <a:pt x="8952" y="9878"/>
                </a:cubicBezTo>
                <a:cubicBezTo>
                  <a:pt x="8940" y="9878"/>
                  <a:pt x="8926" y="9877"/>
                  <a:pt x="8912" y="9877"/>
                </a:cubicBezTo>
                <a:cubicBezTo>
                  <a:pt x="8897" y="9877"/>
                  <a:pt x="8883" y="9878"/>
                  <a:pt x="8868" y="9882"/>
                </a:cubicBezTo>
                <a:cubicBezTo>
                  <a:pt x="8813" y="9899"/>
                  <a:pt x="8762" y="9941"/>
                  <a:pt x="8716" y="9966"/>
                </a:cubicBezTo>
                <a:cubicBezTo>
                  <a:pt x="8673" y="9992"/>
                  <a:pt x="8612" y="10044"/>
                  <a:pt x="8553" y="10044"/>
                </a:cubicBezTo>
                <a:cubicBezTo>
                  <a:pt x="8543" y="10044"/>
                  <a:pt x="8532" y="10042"/>
                  <a:pt x="8522" y="10038"/>
                </a:cubicBezTo>
                <a:lnTo>
                  <a:pt x="8518" y="10038"/>
                </a:lnTo>
                <a:cubicBezTo>
                  <a:pt x="8518" y="10042"/>
                  <a:pt x="8518" y="10047"/>
                  <a:pt x="8522" y="10051"/>
                </a:cubicBezTo>
                <a:cubicBezTo>
                  <a:pt x="8527" y="10062"/>
                  <a:pt x="8537" y="10064"/>
                  <a:pt x="8547" y="10064"/>
                </a:cubicBezTo>
                <a:cubicBezTo>
                  <a:pt x="8553" y="10064"/>
                  <a:pt x="8558" y="10064"/>
                  <a:pt x="8564" y="10064"/>
                </a:cubicBezTo>
                <a:cubicBezTo>
                  <a:pt x="8589" y="10064"/>
                  <a:pt x="8615" y="10064"/>
                  <a:pt x="8636" y="10072"/>
                </a:cubicBezTo>
                <a:cubicBezTo>
                  <a:pt x="8632" y="10072"/>
                  <a:pt x="8670" y="10085"/>
                  <a:pt x="8674" y="10085"/>
                </a:cubicBezTo>
                <a:cubicBezTo>
                  <a:pt x="8699" y="10080"/>
                  <a:pt x="8708" y="10051"/>
                  <a:pt x="8716" y="10030"/>
                </a:cubicBezTo>
                <a:cubicBezTo>
                  <a:pt x="8729" y="10004"/>
                  <a:pt x="8733" y="9988"/>
                  <a:pt x="8758" y="9988"/>
                </a:cubicBezTo>
                <a:cubicBezTo>
                  <a:pt x="8764" y="9986"/>
                  <a:pt x="8769" y="9986"/>
                  <a:pt x="8775" y="9986"/>
                </a:cubicBezTo>
                <a:cubicBezTo>
                  <a:pt x="8786" y="9986"/>
                  <a:pt x="8798" y="9988"/>
                  <a:pt x="8809" y="9988"/>
                </a:cubicBezTo>
                <a:cubicBezTo>
                  <a:pt x="8838" y="9996"/>
                  <a:pt x="8872" y="10000"/>
                  <a:pt x="8897" y="10009"/>
                </a:cubicBezTo>
                <a:cubicBezTo>
                  <a:pt x="8921" y="10018"/>
                  <a:pt x="8937" y="10027"/>
                  <a:pt x="8956" y="10027"/>
                </a:cubicBezTo>
                <a:cubicBezTo>
                  <a:pt x="8964" y="10027"/>
                  <a:pt x="8972" y="10025"/>
                  <a:pt x="8982" y="10021"/>
                </a:cubicBezTo>
                <a:cubicBezTo>
                  <a:pt x="8994" y="10018"/>
                  <a:pt x="8997" y="10015"/>
                  <a:pt x="9003" y="10015"/>
                </a:cubicBezTo>
                <a:cubicBezTo>
                  <a:pt x="9005" y="10015"/>
                  <a:pt x="9008" y="10016"/>
                  <a:pt x="9011" y="10017"/>
                </a:cubicBezTo>
                <a:cubicBezTo>
                  <a:pt x="9040" y="10024"/>
                  <a:pt x="9047" y="10040"/>
                  <a:pt x="9071" y="10040"/>
                </a:cubicBezTo>
                <a:cubicBezTo>
                  <a:pt x="9076" y="10040"/>
                  <a:pt x="9081" y="10040"/>
                  <a:pt x="9087" y="10038"/>
                </a:cubicBezTo>
                <a:cubicBezTo>
                  <a:pt x="9117" y="10034"/>
                  <a:pt x="9189" y="10004"/>
                  <a:pt x="9206" y="9979"/>
                </a:cubicBezTo>
                <a:cubicBezTo>
                  <a:pt x="9214" y="9966"/>
                  <a:pt x="9214" y="9962"/>
                  <a:pt x="9214" y="9958"/>
                </a:cubicBezTo>
                <a:cubicBezTo>
                  <a:pt x="9218" y="9958"/>
                  <a:pt x="9227" y="9958"/>
                  <a:pt x="9235" y="9962"/>
                </a:cubicBezTo>
                <a:cubicBezTo>
                  <a:pt x="9320" y="9979"/>
                  <a:pt x="9400" y="10021"/>
                  <a:pt x="9476" y="10059"/>
                </a:cubicBezTo>
                <a:cubicBezTo>
                  <a:pt x="9619" y="10135"/>
                  <a:pt x="9754" y="10216"/>
                  <a:pt x="9809" y="10346"/>
                </a:cubicBezTo>
                <a:cubicBezTo>
                  <a:pt x="9813" y="10367"/>
                  <a:pt x="9818" y="10393"/>
                  <a:pt x="9818" y="10418"/>
                </a:cubicBezTo>
                <a:cubicBezTo>
                  <a:pt x="9796" y="10418"/>
                  <a:pt x="9780" y="10418"/>
                  <a:pt x="9758" y="10427"/>
                </a:cubicBezTo>
                <a:cubicBezTo>
                  <a:pt x="9733" y="10439"/>
                  <a:pt x="9695" y="10435"/>
                  <a:pt x="9670" y="10456"/>
                </a:cubicBezTo>
                <a:cubicBezTo>
                  <a:pt x="9645" y="10473"/>
                  <a:pt x="9628" y="10498"/>
                  <a:pt x="9598" y="10511"/>
                </a:cubicBezTo>
                <a:cubicBezTo>
                  <a:pt x="9564" y="10524"/>
                  <a:pt x="9531" y="10524"/>
                  <a:pt x="9497" y="10524"/>
                </a:cubicBezTo>
                <a:cubicBezTo>
                  <a:pt x="9471" y="10524"/>
                  <a:pt x="9463" y="10528"/>
                  <a:pt x="9446" y="10545"/>
                </a:cubicBezTo>
                <a:cubicBezTo>
                  <a:pt x="9434" y="10566"/>
                  <a:pt x="9438" y="10562"/>
                  <a:pt x="9412" y="10566"/>
                </a:cubicBezTo>
                <a:cubicBezTo>
                  <a:pt x="9392" y="10573"/>
                  <a:pt x="9368" y="10580"/>
                  <a:pt x="9347" y="10580"/>
                </a:cubicBezTo>
                <a:cubicBezTo>
                  <a:pt x="9342" y="10580"/>
                  <a:pt x="9337" y="10579"/>
                  <a:pt x="9332" y="10578"/>
                </a:cubicBezTo>
                <a:cubicBezTo>
                  <a:pt x="9307" y="10578"/>
                  <a:pt x="9282" y="10570"/>
                  <a:pt x="9256" y="10566"/>
                </a:cubicBezTo>
                <a:cubicBezTo>
                  <a:pt x="9244" y="10566"/>
                  <a:pt x="9231" y="10569"/>
                  <a:pt x="9217" y="10569"/>
                </a:cubicBezTo>
                <a:cubicBezTo>
                  <a:pt x="9208" y="10569"/>
                  <a:pt x="9198" y="10567"/>
                  <a:pt x="9189" y="10562"/>
                </a:cubicBezTo>
                <a:cubicBezTo>
                  <a:pt x="9173" y="10552"/>
                  <a:pt x="9164" y="10535"/>
                  <a:pt x="9147" y="10535"/>
                </a:cubicBezTo>
                <a:cubicBezTo>
                  <a:pt x="9142" y="10535"/>
                  <a:pt x="9137" y="10537"/>
                  <a:pt x="9130" y="10541"/>
                </a:cubicBezTo>
                <a:cubicBezTo>
                  <a:pt x="9104" y="10557"/>
                  <a:pt x="9058" y="10600"/>
                  <a:pt x="9058" y="10629"/>
                </a:cubicBezTo>
                <a:cubicBezTo>
                  <a:pt x="9053" y="10632"/>
                  <a:pt x="9047" y="10633"/>
                  <a:pt x="9041" y="10633"/>
                </a:cubicBezTo>
                <a:cubicBezTo>
                  <a:pt x="9020" y="10633"/>
                  <a:pt x="8993" y="10621"/>
                  <a:pt x="8973" y="10621"/>
                </a:cubicBezTo>
                <a:cubicBezTo>
                  <a:pt x="8949" y="10615"/>
                  <a:pt x="8924" y="10611"/>
                  <a:pt x="8899" y="10611"/>
                </a:cubicBezTo>
                <a:cubicBezTo>
                  <a:pt x="8890" y="10611"/>
                  <a:pt x="8881" y="10611"/>
                  <a:pt x="8872" y="10612"/>
                </a:cubicBezTo>
                <a:cubicBezTo>
                  <a:pt x="8843" y="10612"/>
                  <a:pt x="8809" y="10616"/>
                  <a:pt x="8779" y="10621"/>
                </a:cubicBezTo>
                <a:cubicBezTo>
                  <a:pt x="8762" y="10625"/>
                  <a:pt x="8762" y="10621"/>
                  <a:pt x="8746" y="10633"/>
                </a:cubicBezTo>
                <a:cubicBezTo>
                  <a:pt x="8712" y="10663"/>
                  <a:pt x="8670" y="10697"/>
                  <a:pt x="8623" y="10705"/>
                </a:cubicBezTo>
                <a:cubicBezTo>
                  <a:pt x="8614" y="10707"/>
                  <a:pt x="8604" y="10708"/>
                  <a:pt x="8595" y="10708"/>
                </a:cubicBezTo>
                <a:cubicBezTo>
                  <a:pt x="8573" y="10708"/>
                  <a:pt x="8550" y="10704"/>
                  <a:pt x="8529" y="10704"/>
                </a:cubicBezTo>
                <a:cubicBezTo>
                  <a:pt x="8516" y="10704"/>
                  <a:pt x="8504" y="10706"/>
                  <a:pt x="8492" y="10709"/>
                </a:cubicBezTo>
                <a:cubicBezTo>
                  <a:pt x="8484" y="10743"/>
                  <a:pt x="8585" y="10768"/>
                  <a:pt x="8534" y="10802"/>
                </a:cubicBezTo>
                <a:cubicBezTo>
                  <a:pt x="8527" y="10808"/>
                  <a:pt x="8513" y="10809"/>
                  <a:pt x="8498" y="10809"/>
                </a:cubicBezTo>
                <a:cubicBezTo>
                  <a:pt x="8478" y="10809"/>
                  <a:pt x="8456" y="10806"/>
                  <a:pt x="8446" y="10806"/>
                </a:cubicBezTo>
                <a:cubicBezTo>
                  <a:pt x="8425" y="10806"/>
                  <a:pt x="8404" y="10806"/>
                  <a:pt x="8383" y="10802"/>
                </a:cubicBezTo>
                <a:cubicBezTo>
                  <a:pt x="8359" y="10796"/>
                  <a:pt x="8346" y="10787"/>
                  <a:pt x="8328" y="10787"/>
                </a:cubicBezTo>
                <a:cubicBezTo>
                  <a:pt x="8319" y="10787"/>
                  <a:pt x="8310" y="10789"/>
                  <a:pt x="8298" y="10794"/>
                </a:cubicBezTo>
                <a:cubicBezTo>
                  <a:pt x="8269" y="10806"/>
                  <a:pt x="8247" y="10811"/>
                  <a:pt x="8218" y="10815"/>
                </a:cubicBezTo>
                <a:cubicBezTo>
                  <a:pt x="8180" y="10823"/>
                  <a:pt x="8146" y="10836"/>
                  <a:pt x="8104" y="10836"/>
                </a:cubicBezTo>
                <a:cubicBezTo>
                  <a:pt x="8045" y="10840"/>
                  <a:pt x="8024" y="10849"/>
                  <a:pt x="7986" y="10891"/>
                </a:cubicBezTo>
                <a:cubicBezTo>
                  <a:pt x="7956" y="10920"/>
                  <a:pt x="7918" y="10958"/>
                  <a:pt x="7910" y="10996"/>
                </a:cubicBezTo>
                <a:cubicBezTo>
                  <a:pt x="7906" y="11022"/>
                  <a:pt x="7914" y="11047"/>
                  <a:pt x="7910" y="11072"/>
                </a:cubicBezTo>
                <a:cubicBezTo>
                  <a:pt x="7897" y="11140"/>
                  <a:pt x="7821" y="11182"/>
                  <a:pt x="7775" y="11233"/>
                </a:cubicBezTo>
                <a:cubicBezTo>
                  <a:pt x="7749" y="11262"/>
                  <a:pt x="7758" y="11300"/>
                  <a:pt x="7758" y="11338"/>
                </a:cubicBezTo>
                <a:cubicBezTo>
                  <a:pt x="7758" y="11372"/>
                  <a:pt x="7754" y="11389"/>
                  <a:pt x="7737" y="11418"/>
                </a:cubicBezTo>
                <a:cubicBezTo>
                  <a:pt x="7699" y="11473"/>
                  <a:pt x="7652" y="11486"/>
                  <a:pt x="7593" y="11499"/>
                </a:cubicBezTo>
                <a:cubicBezTo>
                  <a:pt x="7543" y="11507"/>
                  <a:pt x="7534" y="11503"/>
                  <a:pt x="7530" y="11553"/>
                </a:cubicBezTo>
                <a:cubicBezTo>
                  <a:pt x="7530" y="11596"/>
                  <a:pt x="7551" y="11656"/>
                  <a:pt x="7604" y="11656"/>
                </a:cubicBezTo>
                <a:cubicBezTo>
                  <a:pt x="7608" y="11656"/>
                  <a:pt x="7613" y="11656"/>
                  <a:pt x="7619" y="11655"/>
                </a:cubicBezTo>
                <a:cubicBezTo>
                  <a:pt x="7640" y="11655"/>
                  <a:pt x="7661" y="11634"/>
                  <a:pt x="7682" y="11621"/>
                </a:cubicBezTo>
                <a:cubicBezTo>
                  <a:pt x="7724" y="11604"/>
                  <a:pt x="7766" y="11587"/>
                  <a:pt x="7804" y="11562"/>
                </a:cubicBezTo>
                <a:cubicBezTo>
                  <a:pt x="7817" y="11549"/>
                  <a:pt x="7838" y="11524"/>
                  <a:pt x="7855" y="11524"/>
                </a:cubicBezTo>
                <a:cubicBezTo>
                  <a:pt x="7872" y="11524"/>
                  <a:pt x="7901" y="11541"/>
                  <a:pt x="7918" y="11545"/>
                </a:cubicBezTo>
                <a:cubicBezTo>
                  <a:pt x="7931" y="11547"/>
                  <a:pt x="7944" y="11548"/>
                  <a:pt x="7957" y="11548"/>
                </a:cubicBezTo>
                <a:cubicBezTo>
                  <a:pt x="7996" y="11548"/>
                  <a:pt x="8032" y="11540"/>
                  <a:pt x="8070" y="11537"/>
                </a:cubicBezTo>
                <a:cubicBezTo>
                  <a:pt x="8096" y="11537"/>
                  <a:pt x="8112" y="11524"/>
                  <a:pt x="8134" y="11515"/>
                </a:cubicBezTo>
                <a:cubicBezTo>
                  <a:pt x="8159" y="11503"/>
                  <a:pt x="8188" y="11499"/>
                  <a:pt x="8210" y="11478"/>
                </a:cubicBezTo>
                <a:cubicBezTo>
                  <a:pt x="8222" y="11469"/>
                  <a:pt x="8218" y="11465"/>
                  <a:pt x="8222" y="11452"/>
                </a:cubicBezTo>
                <a:cubicBezTo>
                  <a:pt x="8222" y="11431"/>
                  <a:pt x="8222" y="11410"/>
                  <a:pt x="8222" y="11393"/>
                </a:cubicBezTo>
                <a:cubicBezTo>
                  <a:pt x="8218" y="11368"/>
                  <a:pt x="8218" y="11342"/>
                  <a:pt x="8222" y="11321"/>
                </a:cubicBezTo>
                <a:cubicBezTo>
                  <a:pt x="8230" y="11310"/>
                  <a:pt x="8254" y="11306"/>
                  <a:pt x="8281" y="11306"/>
                </a:cubicBezTo>
                <a:cubicBezTo>
                  <a:pt x="8312" y="11306"/>
                  <a:pt x="8346" y="11311"/>
                  <a:pt x="8361" y="11313"/>
                </a:cubicBezTo>
                <a:cubicBezTo>
                  <a:pt x="8408" y="11321"/>
                  <a:pt x="8450" y="11321"/>
                  <a:pt x="8497" y="11321"/>
                </a:cubicBezTo>
                <a:cubicBezTo>
                  <a:pt x="8513" y="11321"/>
                  <a:pt x="8532" y="11319"/>
                  <a:pt x="8550" y="11319"/>
                </a:cubicBezTo>
                <a:cubicBezTo>
                  <a:pt x="8559" y="11319"/>
                  <a:pt x="8568" y="11320"/>
                  <a:pt x="8577" y="11321"/>
                </a:cubicBezTo>
                <a:cubicBezTo>
                  <a:pt x="8585" y="11364"/>
                  <a:pt x="8484" y="11397"/>
                  <a:pt x="8513" y="11435"/>
                </a:cubicBezTo>
                <a:cubicBezTo>
                  <a:pt x="8539" y="11473"/>
                  <a:pt x="8623" y="11465"/>
                  <a:pt x="8657" y="11473"/>
                </a:cubicBezTo>
                <a:cubicBezTo>
                  <a:pt x="8686" y="11478"/>
                  <a:pt x="8716" y="11503"/>
                  <a:pt x="8741" y="11503"/>
                </a:cubicBezTo>
                <a:cubicBezTo>
                  <a:pt x="8744" y="11503"/>
                  <a:pt x="8747" y="11503"/>
                  <a:pt x="8750" y="11503"/>
                </a:cubicBezTo>
                <a:cubicBezTo>
                  <a:pt x="8775" y="11503"/>
                  <a:pt x="8807" y="11489"/>
                  <a:pt x="8826" y="11482"/>
                </a:cubicBezTo>
                <a:cubicBezTo>
                  <a:pt x="8859" y="11469"/>
                  <a:pt x="8893" y="11465"/>
                  <a:pt x="8927" y="11448"/>
                </a:cubicBezTo>
                <a:cubicBezTo>
                  <a:pt x="8935" y="11445"/>
                  <a:pt x="8941" y="11443"/>
                  <a:pt x="8947" y="11443"/>
                </a:cubicBezTo>
                <a:cubicBezTo>
                  <a:pt x="8970" y="11443"/>
                  <a:pt x="8982" y="11468"/>
                  <a:pt x="8999" y="11499"/>
                </a:cubicBezTo>
                <a:cubicBezTo>
                  <a:pt x="9020" y="11528"/>
                  <a:pt x="9041" y="11566"/>
                  <a:pt x="9071" y="11591"/>
                </a:cubicBezTo>
                <a:cubicBezTo>
                  <a:pt x="9084" y="11603"/>
                  <a:pt x="9096" y="11607"/>
                  <a:pt x="9110" y="11607"/>
                </a:cubicBezTo>
                <a:cubicBezTo>
                  <a:pt x="9121" y="11607"/>
                  <a:pt x="9133" y="11604"/>
                  <a:pt x="9146" y="11600"/>
                </a:cubicBezTo>
                <a:cubicBezTo>
                  <a:pt x="9163" y="11591"/>
                  <a:pt x="9189" y="11591"/>
                  <a:pt x="9201" y="11579"/>
                </a:cubicBezTo>
                <a:cubicBezTo>
                  <a:pt x="9214" y="11566"/>
                  <a:pt x="9218" y="11549"/>
                  <a:pt x="9231" y="11532"/>
                </a:cubicBezTo>
                <a:cubicBezTo>
                  <a:pt x="9252" y="11515"/>
                  <a:pt x="9269" y="11499"/>
                  <a:pt x="9294" y="11494"/>
                </a:cubicBezTo>
                <a:cubicBezTo>
                  <a:pt x="9307" y="11492"/>
                  <a:pt x="9320" y="11491"/>
                  <a:pt x="9334" y="11491"/>
                </a:cubicBezTo>
                <a:cubicBezTo>
                  <a:pt x="9362" y="11491"/>
                  <a:pt x="9391" y="11494"/>
                  <a:pt x="9417" y="11494"/>
                </a:cubicBezTo>
                <a:cubicBezTo>
                  <a:pt x="9463" y="11494"/>
                  <a:pt x="9484" y="11503"/>
                  <a:pt x="9522" y="11524"/>
                </a:cubicBezTo>
                <a:cubicBezTo>
                  <a:pt x="9533" y="11530"/>
                  <a:pt x="9541" y="11534"/>
                  <a:pt x="9548" y="11534"/>
                </a:cubicBezTo>
                <a:cubicBezTo>
                  <a:pt x="9559" y="11534"/>
                  <a:pt x="9565" y="11524"/>
                  <a:pt x="9573" y="11503"/>
                </a:cubicBezTo>
                <a:cubicBezTo>
                  <a:pt x="9602" y="11448"/>
                  <a:pt x="9577" y="11410"/>
                  <a:pt x="9640" y="11376"/>
                </a:cubicBezTo>
                <a:cubicBezTo>
                  <a:pt x="9670" y="11359"/>
                  <a:pt x="9695" y="11359"/>
                  <a:pt x="9729" y="11355"/>
                </a:cubicBezTo>
                <a:cubicBezTo>
                  <a:pt x="9742" y="11351"/>
                  <a:pt x="9754" y="11347"/>
                  <a:pt x="9771" y="11342"/>
                </a:cubicBezTo>
                <a:cubicBezTo>
                  <a:pt x="9780" y="11341"/>
                  <a:pt x="9789" y="11341"/>
                  <a:pt x="9798" y="11341"/>
                </a:cubicBezTo>
                <a:cubicBezTo>
                  <a:pt x="9816" y="11341"/>
                  <a:pt x="9836" y="11342"/>
                  <a:pt x="9856" y="11342"/>
                </a:cubicBezTo>
                <a:cubicBezTo>
                  <a:pt x="9862" y="11342"/>
                  <a:pt x="9868" y="11342"/>
                  <a:pt x="9874" y="11342"/>
                </a:cubicBezTo>
                <a:cubicBezTo>
                  <a:pt x="9893" y="11342"/>
                  <a:pt x="9903" y="11345"/>
                  <a:pt x="9894" y="11368"/>
                </a:cubicBezTo>
                <a:cubicBezTo>
                  <a:pt x="9885" y="11397"/>
                  <a:pt x="9851" y="11427"/>
                  <a:pt x="9834" y="11452"/>
                </a:cubicBezTo>
                <a:cubicBezTo>
                  <a:pt x="9822" y="11473"/>
                  <a:pt x="9809" y="11515"/>
                  <a:pt x="9784" y="11528"/>
                </a:cubicBezTo>
                <a:cubicBezTo>
                  <a:pt x="9763" y="11541"/>
                  <a:pt x="9742" y="11532"/>
                  <a:pt x="9725" y="11541"/>
                </a:cubicBezTo>
                <a:cubicBezTo>
                  <a:pt x="9691" y="11553"/>
                  <a:pt x="9670" y="11587"/>
                  <a:pt x="9640" y="11604"/>
                </a:cubicBezTo>
                <a:cubicBezTo>
                  <a:pt x="9619" y="11617"/>
                  <a:pt x="9598" y="11613"/>
                  <a:pt x="9577" y="11621"/>
                </a:cubicBezTo>
                <a:cubicBezTo>
                  <a:pt x="9535" y="11642"/>
                  <a:pt x="9501" y="11676"/>
                  <a:pt x="9471" y="11714"/>
                </a:cubicBezTo>
                <a:cubicBezTo>
                  <a:pt x="9450" y="11743"/>
                  <a:pt x="9446" y="11760"/>
                  <a:pt x="9408" y="11765"/>
                </a:cubicBezTo>
                <a:cubicBezTo>
                  <a:pt x="9370" y="11769"/>
                  <a:pt x="9298" y="11765"/>
                  <a:pt x="9265" y="11794"/>
                </a:cubicBezTo>
                <a:cubicBezTo>
                  <a:pt x="9252" y="11807"/>
                  <a:pt x="9256" y="11815"/>
                  <a:pt x="9256" y="11832"/>
                </a:cubicBezTo>
                <a:cubicBezTo>
                  <a:pt x="9256" y="11878"/>
                  <a:pt x="9252" y="11912"/>
                  <a:pt x="9235" y="11954"/>
                </a:cubicBezTo>
                <a:cubicBezTo>
                  <a:pt x="9226" y="11982"/>
                  <a:pt x="9217" y="11989"/>
                  <a:pt x="9203" y="11989"/>
                </a:cubicBezTo>
                <a:cubicBezTo>
                  <a:pt x="9192" y="11989"/>
                  <a:pt x="9176" y="11984"/>
                  <a:pt x="9155" y="11980"/>
                </a:cubicBezTo>
                <a:cubicBezTo>
                  <a:pt x="9143" y="11977"/>
                  <a:pt x="9133" y="11976"/>
                  <a:pt x="9123" y="11976"/>
                </a:cubicBezTo>
                <a:cubicBezTo>
                  <a:pt x="9098" y="11976"/>
                  <a:pt x="9078" y="11985"/>
                  <a:pt x="9054" y="12009"/>
                </a:cubicBezTo>
                <a:cubicBezTo>
                  <a:pt x="9033" y="12030"/>
                  <a:pt x="8931" y="12157"/>
                  <a:pt x="9007" y="12174"/>
                </a:cubicBezTo>
                <a:cubicBezTo>
                  <a:pt x="9012" y="12175"/>
                  <a:pt x="9016" y="12175"/>
                  <a:pt x="9020" y="12175"/>
                </a:cubicBezTo>
                <a:cubicBezTo>
                  <a:pt x="9043" y="12175"/>
                  <a:pt x="9061" y="12163"/>
                  <a:pt x="9082" y="12163"/>
                </a:cubicBezTo>
                <a:cubicBezTo>
                  <a:pt x="9091" y="12163"/>
                  <a:pt x="9099" y="12165"/>
                  <a:pt x="9109" y="12170"/>
                </a:cubicBezTo>
                <a:cubicBezTo>
                  <a:pt x="9130" y="12182"/>
                  <a:pt x="9134" y="12191"/>
                  <a:pt x="9155" y="12195"/>
                </a:cubicBezTo>
                <a:cubicBezTo>
                  <a:pt x="9189" y="12199"/>
                  <a:pt x="9218" y="12203"/>
                  <a:pt x="9248" y="12208"/>
                </a:cubicBezTo>
                <a:cubicBezTo>
                  <a:pt x="9296" y="12213"/>
                  <a:pt x="9353" y="12226"/>
                  <a:pt x="9405" y="12226"/>
                </a:cubicBezTo>
                <a:cubicBezTo>
                  <a:pt x="9440" y="12226"/>
                  <a:pt x="9473" y="12220"/>
                  <a:pt x="9501" y="12203"/>
                </a:cubicBezTo>
                <a:cubicBezTo>
                  <a:pt x="9531" y="12187"/>
                  <a:pt x="9560" y="12157"/>
                  <a:pt x="9581" y="12127"/>
                </a:cubicBezTo>
                <a:cubicBezTo>
                  <a:pt x="9598" y="12106"/>
                  <a:pt x="9611" y="12085"/>
                  <a:pt x="9640" y="12085"/>
                </a:cubicBezTo>
                <a:cubicBezTo>
                  <a:pt x="9643" y="12085"/>
                  <a:pt x="9646" y="12085"/>
                  <a:pt x="9648" y="12085"/>
                </a:cubicBezTo>
                <a:cubicBezTo>
                  <a:pt x="9670" y="12085"/>
                  <a:pt x="9690" y="12099"/>
                  <a:pt x="9716" y="12106"/>
                </a:cubicBezTo>
                <a:cubicBezTo>
                  <a:pt x="9727" y="12108"/>
                  <a:pt x="9741" y="12110"/>
                  <a:pt x="9754" y="12110"/>
                </a:cubicBezTo>
                <a:cubicBezTo>
                  <a:pt x="9768" y="12110"/>
                  <a:pt x="9782" y="12108"/>
                  <a:pt x="9792" y="12106"/>
                </a:cubicBezTo>
                <a:cubicBezTo>
                  <a:pt x="9820" y="12103"/>
                  <a:pt x="9853" y="12093"/>
                  <a:pt x="9885" y="12093"/>
                </a:cubicBezTo>
                <a:cubicBezTo>
                  <a:pt x="9896" y="12093"/>
                  <a:pt x="9908" y="12095"/>
                  <a:pt x="9919" y="12098"/>
                </a:cubicBezTo>
                <a:cubicBezTo>
                  <a:pt x="9940" y="12102"/>
                  <a:pt x="9953" y="12123"/>
                  <a:pt x="9974" y="12132"/>
                </a:cubicBezTo>
                <a:cubicBezTo>
                  <a:pt x="9991" y="12136"/>
                  <a:pt x="9999" y="12140"/>
                  <a:pt x="10016" y="12140"/>
                </a:cubicBezTo>
                <a:cubicBezTo>
                  <a:pt x="10054" y="12149"/>
                  <a:pt x="10088" y="12161"/>
                  <a:pt x="10126" y="12161"/>
                </a:cubicBezTo>
                <a:cubicBezTo>
                  <a:pt x="10135" y="12161"/>
                  <a:pt x="10145" y="12162"/>
                  <a:pt x="10155" y="12162"/>
                </a:cubicBezTo>
                <a:cubicBezTo>
                  <a:pt x="10178" y="12162"/>
                  <a:pt x="10202" y="12159"/>
                  <a:pt x="10223" y="12144"/>
                </a:cubicBezTo>
                <a:cubicBezTo>
                  <a:pt x="10257" y="12119"/>
                  <a:pt x="10273" y="12115"/>
                  <a:pt x="10316" y="12106"/>
                </a:cubicBezTo>
                <a:cubicBezTo>
                  <a:pt x="10341" y="12102"/>
                  <a:pt x="10366" y="12098"/>
                  <a:pt x="10383" y="12077"/>
                </a:cubicBezTo>
                <a:cubicBezTo>
                  <a:pt x="10400" y="12056"/>
                  <a:pt x="10408" y="12030"/>
                  <a:pt x="10421" y="12009"/>
                </a:cubicBezTo>
                <a:cubicBezTo>
                  <a:pt x="10430" y="11997"/>
                  <a:pt x="10438" y="11954"/>
                  <a:pt x="10451" y="11946"/>
                </a:cubicBezTo>
                <a:cubicBezTo>
                  <a:pt x="10455" y="11943"/>
                  <a:pt x="10459" y="11941"/>
                  <a:pt x="10463" y="11941"/>
                </a:cubicBezTo>
                <a:cubicBezTo>
                  <a:pt x="10472" y="11941"/>
                  <a:pt x="10479" y="11951"/>
                  <a:pt x="10489" y="11954"/>
                </a:cubicBezTo>
                <a:cubicBezTo>
                  <a:pt x="10494" y="11956"/>
                  <a:pt x="10500" y="11956"/>
                  <a:pt x="10507" y="11956"/>
                </a:cubicBezTo>
                <a:cubicBezTo>
                  <a:pt x="10519" y="11956"/>
                  <a:pt x="10532" y="11954"/>
                  <a:pt x="10544" y="11954"/>
                </a:cubicBezTo>
                <a:cubicBezTo>
                  <a:pt x="10553" y="11955"/>
                  <a:pt x="10562" y="11956"/>
                  <a:pt x="10571" y="11956"/>
                </a:cubicBezTo>
                <a:cubicBezTo>
                  <a:pt x="10614" y="11956"/>
                  <a:pt x="10654" y="11947"/>
                  <a:pt x="10695" y="11933"/>
                </a:cubicBezTo>
                <a:cubicBezTo>
                  <a:pt x="10712" y="11929"/>
                  <a:pt x="10733" y="11925"/>
                  <a:pt x="10738" y="11908"/>
                </a:cubicBezTo>
                <a:cubicBezTo>
                  <a:pt x="10746" y="11891"/>
                  <a:pt x="10733" y="11887"/>
                  <a:pt x="10729" y="11874"/>
                </a:cubicBezTo>
                <a:cubicBezTo>
                  <a:pt x="10725" y="11862"/>
                  <a:pt x="10729" y="11840"/>
                  <a:pt x="10729" y="11828"/>
                </a:cubicBezTo>
                <a:cubicBezTo>
                  <a:pt x="10729" y="11798"/>
                  <a:pt x="10746" y="11777"/>
                  <a:pt x="10755" y="11752"/>
                </a:cubicBezTo>
                <a:cubicBezTo>
                  <a:pt x="10807" y="11737"/>
                  <a:pt x="10858" y="11731"/>
                  <a:pt x="10910" y="11731"/>
                </a:cubicBezTo>
                <a:cubicBezTo>
                  <a:pt x="10934" y="11731"/>
                  <a:pt x="10958" y="11732"/>
                  <a:pt x="10983" y="11735"/>
                </a:cubicBezTo>
                <a:cubicBezTo>
                  <a:pt x="10999" y="11739"/>
                  <a:pt x="11012" y="11748"/>
                  <a:pt x="11029" y="11756"/>
                </a:cubicBezTo>
                <a:cubicBezTo>
                  <a:pt x="11324" y="11908"/>
                  <a:pt x="11628" y="12060"/>
                  <a:pt x="11856" y="12301"/>
                </a:cubicBezTo>
                <a:cubicBezTo>
                  <a:pt x="11945" y="12398"/>
                  <a:pt x="12097" y="12596"/>
                  <a:pt x="12088" y="12820"/>
                </a:cubicBezTo>
                <a:cubicBezTo>
                  <a:pt x="11928" y="12845"/>
                  <a:pt x="11742" y="12862"/>
                  <a:pt x="11599" y="12929"/>
                </a:cubicBezTo>
                <a:cubicBezTo>
                  <a:pt x="11248" y="13090"/>
                  <a:pt x="10940" y="13364"/>
                  <a:pt x="10611" y="13563"/>
                </a:cubicBezTo>
                <a:cubicBezTo>
                  <a:pt x="10493" y="13634"/>
                  <a:pt x="10383" y="13710"/>
                  <a:pt x="10273" y="13786"/>
                </a:cubicBezTo>
                <a:cubicBezTo>
                  <a:pt x="10214" y="13752"/>
                  <a:pt x="10151" y="13731"/>
                  <a:pt x="10083" y="13719"/>
                </a:cubicBezTo>
                <a:cubicBezTo>
                  <a:pt x="10053" y="13714"/>
                  <a:pt x="10023" y="13711"/>
                  <a:pt x="9992" y="13711"/>
                </a:cubicBezTo>
                <a:cubicBezTo>
                  <a:pt x="9890" y="13711"/>
                  <a:pt x="9787" y="13738"/>
                  <a:pt x="9699" y="13790"/>
                </a:cubicBezTo>
                <a:cubicBezTo>
                  <a:pt x="9615" y="13841"/>
                  <a:pt x="9543" y="13909"/>
                  <a:pt x="9497" y="13993"/>
                </a:cubicBezTo>
                <a:cubicBezTo>
                  <a:pt x="9476" y="14014"/>
                  <a:pt x="9459" y="14031"/>
                  <a:pt x="9442" y="14052"/>
                </a:cubicBezTo>
                <a:cubicBezTo>
                  <a:pt x="9442" y="14048"/>
                  <a:pt x="9438" y="14044"/>
                  <a:pt x="9438" y="14039"/>
                </a:cubicBezTo>
                <a:cubicBezTo>
                  <a:pt x="9450" y="14018"/>
                  <a:pt x="9463" y="14001"/>
                  <a:pt x="9476" y="13985"/>
                </a:cubicBezTo>
                <a:cubicBezTo>
                  <a:pt x="9509" y="13942"/>
                  <a:pt x="9552" y="13904"/>
                  <a:pt x="9594" y="13862"/>
                </a:cubicBezTo>
                <a:cubicBezTo>
                  <a:pt x="9796" y="13685"/>
                  <a:pt x="10024" y="13554"/>
                  <a:pt x="10278" y="13474"/>
                </a:cubicBezTo>
                <a:cubicBezTo>
                  <a:pt x="10223" y="13458"/>
                  <a:pt x="10168" y="13451"/>
                  <a:pt x="10112" y="13451"/>
                </a:cubicBezTo>
                <a:cubicBezTo>
                  <a:pt x="9956" y="13451"/>
                  <a:pt x="9800" y="13509"/>
                  <a:pt x="9678" y="13609"/>
                </a:cubicBezTo>
                <a:cubicBezTo>
                  <a:pt x="9649" y="13630"/>
                  <a:pt x="9619" y="13655"/>
                  <a:pt x="9594" y="13685"/>
                </a:cubicBezTo>
                <a:cubicBezTo>
                  <a:pt x="9602" y="13672"/>
                  <a:pt x="9607" y="13660"/>
                  <a:pt x="9611" y="13651"/>
                </a:cubicBezTo>
                <a:cubicBezTo>
                  <a:pt x="9666" y="13546"/>
                  <a:pt x="9746" y="13457"/>
                  <a:pt x="9813" y="13368"/>
                </a:cubicBezTo>
                <a:cubicBezTo>
                  <a:pt x="9885" y="13276"/>
                  <a:pt x="9944" y="13178"/>
                  <a:pt x="9965" y="13064"/>
                </a:cubicBezTo>
                <a:lnTo>
                  <a:pt x="9965" y="13064"/>
                </a:lnTo>
                <a:cubicBezTo>
                  <a:pt x="9877" y="13073"/>
                  <a:pt x="9796" y="13119"/>
                  <a:pt x="9733" y="13183"/>
                </a:cubicBezTo>
                <a:cubicBezTo>
                  <a:pt x="9737" y="13149"/>
                  <a:pt x="9746" y="13119"/>
                  <a:pt x="9754" y="13086"/>
                </a:cubicBezTo>
                <a:cubicBezTo>
                  <a:pt x="9758" y="13069"/>
                  <a:pt x="9763" y="12993"/>
                  <a:pt x="9775" y="12980"/>
                </a:cubicBezTo>
                <a:lnTo>
                  <a:pt x="9775" y="12980"/>
                </a:lnTo>
                <a:cubicBezTo>
                  <a:pt x="9687" y="13052"/>
                  <a:pt x="9619" y="13136"/>
                  <a:pt x="9564" y="13238"/>
                </a:cubicBezTo>
                <a:cubicBezTo>
                  <a:pt x="9573" y="13200"/>
                  <a:pt x="9577" y="13162"/>
                  <a:pt x="9581" y="13124"/>
                </a:cubicBezTo>
                <a:cubicBezTo>
                  <a:pt x="9590" y="13005"/>
                  <a:pt x="9598" y="12799"/>
                  <a:pt x="9552" y="12689"/>
                </a:cubicBezTo>
                <a:cubicBezTo>
                  <a:pt x="9505" y="12786"/>
                  <a:pt x="9471" y="12883"/>
                  <a:pt x="9442" y="12989"/>
                </a:cubicBezTo>
                <a:cubicBezTo>
                  <a:pt x="9438" y="12883"/>
                  <a:pt x="9412" y="12782"/>
                  <a:pt x="9370" y="12689"/>
                </a:cubicBezTo>
                <a:cubicBezTo>
                  <a:pt x="9345" y="12786"/>
                  <a:pt x="9328" y="12887"/>
                  <a:pt x="9320" y="12984"/>
                </a:cubicBezTo>
                <a:cubicBezTo>
                  <a:pt x="9320" y="12984"/>
                  <a:pt x="9320" y="12980"/>
                  <a:pt x="9320" y="12976"/>
                </a:cubicBezTo>
                <a:cubicBezTo>
                  <a:pt x="9290" y="12870"/>
                  <a:pt x="9252" y="12769"/>
                  <a:pt x="9184" y="12668"/>
                </a:cubicBezTo>
                <a:cubicBezTo>
                  <a:pt x="9172" y="12761"/>
                  <a:pt x="9168" y="12862"/>
                  <a:pt x="9168" y="12959"/>
                </a:cubicBezTo>
                <a:cubicBezTo>
                  <a:pt x="9138" y="12887"/>
                  <a:pt x="9087" y="12824"/>
                  <a:pt x="9024" y="12777"/>
                </a:cubicBezTo>
                <a:lnTo>
                  <a:pt x="9024" y="12777"/>
                </a:lnTo>
                <a:cubicBezTo>
                  <a:pt x="9020" y="12866"/>
                  <a:pt x="9033" y="12959"/>
                  <a:pt x="9062" y="13043"/>
                </a:cubicBezTo>
                <a:cubicBezTo>
                  <a:pt x="8961" y="12934"/>
                  <a:pt x="8838" y="12849"/>
                  <a:pt x="8691" y="12803"/>
                </a:cubicBezTo>
                <a:lnTo>
                  <a:pt x="8691" y="12803"/>
                </a:lnTo>
                <a:cubicBezTo>
                  <a:pt x="8741" y="12904"/>
                  <a:pt x="8800" y="13005"/>
                  <a:pt x="8859" y="13102"/>
                </a:cubicBezTo>
                <a:cubicBezTo>
                  <a:pt x="8838" y="13090"/>
                  <a:pt x="8813" y="13077"/>
                  <a:pt x="8784" y="13064"/>
                </a:cubicBezTo>
                <a:cubicBezTo>
                  <a:pt x="8717" y="13039"/>
                  <a:pt x="8647" y="13026"/>
                  <a:pt x="8574" y="13026"/>
                </a:cubicBezTo>
                <a:cubicBezTo>
                  <a:pt x="8564" y="13026"/>
                  <a:pt x="8553" y="13026"/>
                  <a:pt x="8543" y="13026"/>
                </a:cubicBezTo>
                <a:cubicBezTo>
                  <a:pt x="8505" y="13026"/>
                  <a:pt x="8463" y="13035"/>
                  <a:pt x="8425" y="13043"/>
                </a:cubicBezTo>
                <a:cubicBezTo>
                  <a:pt x="8404" y="13048"/>
                  <a:pt x="8383" y="13056"/>
                  <a:pt x="8361" y="13064"/>
                </a:cubicBezTo>
                <a:cubicBezTo>
                  <a:pt x="8357" y="13064"/>
                  <a:pt x="8319" y="13086"/>
                  <a:pt x="8315" y="13086"/>
                </a:cubicBezTo>
                <a:cubicBezTo>
                  <a:pt x="8433" y="13132"/>
                  <a:pt x="8551" y="13174"/>
                  <a:pt x="8665" y="13229"/>
                </a:cubicBezTo>
                <a:cubicBezTo>
                  <a:pt x="8724" y="13259"/>
                  <a:pt x="8784" y="13292"/>
                  <a:pt x="8834" y="13330"/>
                </a:cubicBezTo>
                <a:cubicBezTo>
                  <a:pt x="8809" y="13314"/>
                  <a:pt x="8784" y="13305"/>
                  <a:pt x="8754" y="13297"/>
                </a:cubicBezTo>
                <a:cubicBezTo>
                  <a:pt x="8718" y="13286"/>
                  <a:pt x="8682" y="13281"/>
                  <a:pt x="8647" y="13281"/>
                </a:cubicBezTo>
                <a:cubicBezTo>
                  <a:pt x="8550" y="13281"/>
                  <a:pt x="8458" y="13319"/>
                  <a:pt x="8387" y="13394"/>
                </a:cubicBezTo>
                <a:cubicBezTo>
                  <a:pt x="8551" y="13394"/>
                  <a:pt x="8720" y="13398"/>
                  <a:pt x="8859" y="13487"/>
                </a:cubicBezTo>
                <a:cubicBezTo>
                  <a:pt x="8910" y="13520"/>
                  <a:pt x="8952" y="13563"/>
                  <a:pt x="8995" y="13609"/>
                </a:cubicBezTo>
                <a:cubicBezTo>
                  <a:pt x="8995" y="13609"/>
                  <a:pt x="8995" y="13610"/>
                  <a:pt x="8995" y="13610"/>
                </a:cubicBezTo>
                <a:lnTo>
                  <a:pt x="8995" y="13610"/>
                </a:lnTo>
                <a:cubicBezTo>
                  <a:pt x="8924" y="13561"/>
                  <a:pt x="8845" y="13524"/>
                  <a:pt x="8762" y="13503"/>
                </a:cubicBezTo>
                <a:cubicBezTo>
                  <a:pt x="8712" y="13492"/>
                  <a:pt x="8660" y="13486"/>
                  <a:pt x="8609" y="13486"/>
                </a:cubicBezTo>
                <a:cubicBezTo>
                  <a:pt x="8461" y="13486"/>
                  <a:pt x="8315" y="13535"/>
                  <a:pt x="8193" y="13626"/>
                </a:cubicBezTo>
                <a:cubicBezTo>
                  <a:pt x="8231" y="13630"/>
                  <a:pt x="8269" y="13638"/>
                  <a:pt x="8307" y="13643"/>
                </a:cubicBezTo>
                <a:cubicBezTo>
                  <a:pt x="8214" y="13672"/>
                  <a:pt x="8121" y="13714"/>
                  <a:pt x="8053" y="13790"/>
                </a:cubicBezTo>
                <a:cubicBezTo>
                  <a:pt x="8137" y="13784"/>
                  <a:pt x="8218" y="13780"/>
                  <a:pt x="8298" y="13780"/>
                </a:cubicBezTo>
                <a:cubicBezTo>
                  <a:pt x="8328" y="13780"/>
                  <a:pt x="8357" y="13781"/>
                  <a:pt x="8387" y="13782"/>
                </a:cubicBezTo>
                <a:cubicBezTo>
                  <a:pt x="8307" y="13820"/>
                  <a:pt x="8235" y="13888"/>
                  <a:pt x="8188" y="13968"/>
                </a:cubicBezTo>
                <a:cubicBezTo>
                  <a:pt x="8335" y="13922"/>
                  <a:pt x="8486" y="13900"/>
                  <a:pt x="8636" y="13900"/>
                </a:cubicBezTo>
                <a:cubicBezTo>
                  <a:pt x="8779" y="13900"/>
                  <a:pt x="8922" y="13920"/>
                  <a:pt x="9062" y="13959"/>
                </a:cubicBezTo>
                <a:cubicBezTo>
                  <a:pt x="9130" y="14001"/>
                  <a:pt x="9197" y="14052"/>
                  <a:pt x="9252" y="14115"/>
                </a:cubicBezTo>
                <a:cubicBezTo>
                  <a:pt x="9252" y="14132"/>
                  <a:pt x="9252" y="14153"/>
                  <a:pt x="9252" y="14175"/>
                </a:cubicBezTo>
                <a:cubicBezTo>
                  <a:pt x="9256" y="14263"/>
                  <a:pt x="9277" y="14348"/>
                  <a:pt x="9286" y="14436"/>
                </a:cubicBezTo>
                <a:cubicBezTo>
                  <a:pt x="9286" y="14470"/>
                  <a:pt x="9290" y="14508"/>
                  <a:pt x="9290" y="14546"/>
                </a:cubicBezTo>
                <a:cubicBezTo>
                  <a:pt x="9146" y="14647"/>
                  <a:pt x="8990" y="14727"/>
                  <a:pt x="8864" y="14846"/>
                </a:cubicBezTo>
                <a:cubicBezTo>
                  <a:pt x="8792" y="14913"/>
                  <a:pt x="8729" y="14989"/>
                  <a:pt x="8665" y="15065"/>
                </a:cubicBezTo>
                <a:cubicBezTo>
                  <a:pt x="8644" y="15074"/>
                  <a:pt x="8623" y="15082"/>
                  <a:pt x="8602" y="15090"/>
                </a:cubicBezTo>
                <a:lnTo>
                  <a:pt x="8598" y="15150"/>
                </a:lnTo>
                <a:cubicBezTo>
                  <a:pt x="8594" y="15150"/>
                  <a:pt x="8594" y="15154"/>
                  <a:pt x="8589" y="15154"/>
                </a:cubicBezTo>
                <a:lnTo>
                  <a:pt x="8564" y="15107"/>
                </a:lnTo>
                <a:cubicBezTo>
                  <a:pt x="8543" y="15120"/>
                  <a:pt x="8522" y="15128"/>
                  <a:pt x="8501" y="15141"/>
                </a:cubicBezTo>
                <a:cubicBezTo>
                  <a:pt x="8501" y="15027"/>
                  <a:pt x="8480" y="14913"/>
                  <a:pt x="8429" y="14808"/>
                </a:cubicBezTo>
                <a:cubicBezTo>
                  <a:pt x="8399" y="14846"/>
                  <a:pt x="8378" y="14888"/>
                  <a:pt x="8357" y="14934"/>
                </a:cubicBezTo>
                <a:lnTo>
                  <a:pt x="8383" y="14972"/>
                </a:lnTo>
                <a:lnTo>
                  <a:pt x="8349" y="14972"/>
                </a:lnTo>
                <a:lnTo>
                  <a:pt x="8383" y="15014"/>
                </a:lnTo>
                <a:lnTo>
                  <a:pt x="8332" y="15006"/>
                </a:lnTo>
                <a:cubicBezTo>
                  <a:pt x="8319" y="15048"/>
                  <a:pt x="8311" y="15090"/>
                  <a:pt x="8302" y="15133"/>
                </a:cubicBezTo>
                <a:cubicBezTo>
                  <a:pt x="8218" y="15031"/>
                  <a:pt x="8112" y="14947"/>
                  <a:pt x="7990" y="14900"/>
                </a:cubicBezTo>
                <a:lnTo>
                  <a:pt x="7990" y="14900"/>
                </a:lnTo>
                <a:cubicBezTo>
                  <a:pt x="7998" y="14955"/>
                  <a:pt x="8011" y="15014"/>
                  <a:pt x="8032" y="15069"/>
                </a:cubicBezTo>
                <a:lnTo>
                  <a:pt x="8087" y="15052"/>
                </a:lnTo>
                <a:lnTo>
                  <a:pt x="8049" y="15103"/>
                </a:lnTo>
                <a:cubicBezTo>
                  <a:pt x="8058" y="15128"/>
                  <a:pt x="8070" y="15150"/>
                  <a:pt x="8083" y="15171"/>
                </a:cubicBezTo>
                <a:lnTo>
                  <a:pt x="8121" y="15162"/>
                </a:lnTo>
                <a:lnTo>
                  <a:pt x="8096" y="15187"/>
                </a:lnTo>
                <a:cubicBezTo>
                  <a:pt x="8108" y="15213"/>
                  <a:pt x="8125" y="15234"/>
                  <a:pt x="8142" y="15259"/>
                </a:cubicBezTo>
                <a:cubicBezTo>
                  <a:pt x="8052" y="15223"/>
                  <a:pt x="7958" y="15205"/>
                  <a:pt x="7864" y="15205"/>
                </a:cubicBezTo>
                <a:cubicBezTo>
                  <a:pt x="7838" y="15205"/>
                  <a:pt x="7813" y="15206"/>
                  <a:pt x="7787" y="15209"/>
                </a:cubicBezTo>
                <a:cubicBezTo>
                  <a:pt x="7876" y="15331"/>
                  <a:pt x="8007" y="15428"/>
                  <a:pt x="8150" y="15483"/>
                </a:cubicBezTo>
                <a:cubicBezTo>
                  <a:pt x="8045" y="15500"/>
                  <a:pt x="7944" y="15538"/>
                  <a:pt x="7855" y="15597"/>
                </a:cubicBezTo>
                <a:cubicBezTo>
                  <a:pt x="7817" y="15601"/>
                  <a:pt x="7779" y="15610"/>
                  <a:pt x="7749" y="15618"/>
                </a:cubicBezTo>
                <a:cubicBezTo>
                  <a:pt x="7538" y="15681"/>
                  <a:pt x="7357" y="15774"/>
                  <a:pt x="7154" y="15859"/>
                </a:cubicBezTo>
                <a:cubicBezTo>
                  <a:pt x="7049" y="15901"/>
                  <a:pt x="7045" y="15918"/>
                  <a:pt x="6960" y="16006"/>
                </a:cubicBezTo>
                <a:cubicBezTo>
                  <a:pt x="6797" y="16181"/>
                  <a:pt x="6591" y="16270"/>
                  <a:pt x="6359" y="16270"/>
                </a:cubicBezTo>
                <a:cubicBezTo>
                  <a:pt x="6339" y="16270"/>
                  <a:pt x="6318" y="16269"/>
                  <a:pt x="6298" y="16268"/>
                </a:cubicBezTo>
                <a:cubicBezTo>
                  <a:pt x="6224" y="16265"/>
                  <a:pt x="6153" y="16251"/>
                  <a:pt x="6082" y="16251"/>
                </a:cubicBezTo>
                <a:cubicBezTo>
                  <a:pt x="6047" y="16251"/>
                  <a:pt x="6013" y="16254"/>
                  <a:pt x="5977" y="16264"/>
                </a:cubicBezTo>
                <a:cubicBezTo>
                  <a:pt x="5673" y="16336"/>
                  <a:pt x="211" y="18906"/>
                  <a:pt x="0" y="19117"/>
                </a:cubicBezTo>
                <a:lnTo>
                  <a:pt x="29195" y="19117"/>
                </a:lnTo>
                <a:lnTo>
                  <a:pt x="29195" y="4581"/>
                </a:lnTo>
                <a:cubicBezTo>
                  <a:pt x="29106" y="4602"/>
                  <a:pt x="29026" y="4636"/>
                  <a:pt x="28933" y="4665"/>
                </a:cubicBezTo>
                <a:cubicBezTo>
                  <a:pt x="28646" y="4754"/>
                  <a:pt x="28406" y="4940"/>
                  <a:pt x="28144" y="5079"/>
                </a:cubicBezTo>
                <a:cubicBezTo>
                  <a:pt x="28148" y="4843"/>
                  <a:pt x="28152" y="4610"/>
                  <a:pt x="28157" y="4374"/>
                </a:cubicBezTo>
                <a:cubicBezTo>
                  <a:pt x="28182" y="4349"/>
                  <a:pt x="28199" y="4319"/>
                  <a:pt x="28228" y="4294"/>
                </a:cubicBezTo>
                <a:cubicBezTo>
                  <a:pt x="28275" y="4252"/>
                  <a:pt x="28355" y="4252"/>
                  <a:pt x="28410" y="4226"/>
                </a:cubicBezTo>
                <a:cubicBezTo>
                  <a:pt x="28465" y="4197"/>
                  <a:pt x="28520" y="4176"/>
                  <a:pt x="28574" y="4150"/>
                </a:cubicBezTo>
                <a:cubicBezTo>
                  <a:pt x="28604" y="4142"/>
                  <a:pt x="28617" y="4129"/>
                  <a:pt x="28621" y="4100"/>
                </a:cubicBezTo>
                <a:cubicBezTo>
                  <a:pt x="28629" y="4070"/>
                  <a:pt x="28629" y="4058"/>
                  <a:pt x="28650" y="4036"/>
                </a:cubicBezTo>
                <a:cubicBezTo>
                  <a:pt x="28663" y="4020"/>
                  <a:pt x="28697" y="3977"/>
                  <a:pt x="28709" y="3960"/>
                </a:cubicBezTo>
                <a:lnTo>
                  <a:pt x="28996" y="3960"/>
                </a:lnTo>
                <a:cubicBezTo>
                  <a:pt x="29043" y="3960"/>
                  <a:pt x="29098" y="3965"/>
                  <a:pt x="29144" y="3986"/>
                </a:cubicBezTo>
                <a:cubicBezTo>
                  <a:pt x="29161" y="3994"/>
                  <a:pt x="29178" y="4003"/>
                  <a:pt x="29195" y="4011"/>
                </a:cubicBezTo>
                <a:lnTo>
                  <a:pt x="29195" y="3825"/>
                </a:lnTo>
                <a:cubicBezTo>
                  <a:pt x="29186" y="3817"/>
                  <a:pt x="29186" y="3813"/>
                  <a:pt x="29178" y="3804"/>
                </a:cubicBezTo>
                <a:cubicBezTo>
                  <a:pt x="29166" y="3793"/>
                  <a:pt x="29151" y="3790"/>
                  <a:pt x="29134" y="3790"/>
                </a:cubicBezTo>
                <a:cubicBezTo>
                  <a:pt x="29121" y="3790"/>
                  <a:pt x="29107" y="3792"/>
                  <a:pt x="29094" y="3792"/>
                </a:cubicBezTo>
                <a:cubicBezTo>
                  <a:pt x="29064" y="3792"/>
                  <a:pt x="29051" y="3775"/>
                  <a:pt x="29022" y="3766"/>
                </a:cubicBezTo>
                <a:cubicBezTo>
                  <a:pt x="29009" y="3758"/>
                  <a:pt x="28967" y="3754"/>
                  <a:pt x="28963" y="3741"/>
                </a:cubicBezTo>
                <a:cubicBezTo>
                  <a:pt x="28958" y="3728"/>
                  <a:pt x="28996" y="3678"/>
                  <a:pt x="29009" y="3669"/>
                </a:cubicBezTo>
                <a:cubicBezTo>
                  <a:pt x="29037" y="3649"/>
                  <a:pt x="29075" y="3644"/>
                  <a:pt x="29114" y="3644"/>
                </a:cubicBezTo>
                <a:cubicBezTo>
                  <a:pt x="29141" y="3644"/>
                  <a:pt x="29169" y="3646"/>
                  <a:pt x="29195" y="3648"/>
                </a:cubicBezTo>
                <a:lnTo>
                  <a:pt x="29195" y="2475"/>
                </a:lnTo>
                <a:cubicBezTo>
                  <a:pt x="29182" y="2475"/>
                  <a:pt x="29170" y="2475"/>
                  <a:pt x="29161" y="2479"/>
                </a:cubicBezTo>
                <a:cubicBezTo>
                  <a:pt x="29136" y="2487"/>
                  <a:pt x="29127" y="2500"/>
                  <a:pt x="29106" y="2513"/>
                </a:cubicBezTo>
                <a:cubicBezTo>
                  <a:pt x="29094" y="2521"/>
                  <a:pt x="29081" y="2521"/>
                  <a:pt x="29068" y="2534"/>
                </a:cubicBezTo>
                <a:cubicBezTo>
                  <a:pt x="29043" y="2551"/>
                  <a:pt x="29047" y="2559"/>
                  <a:pt x="29009" y="2559"/>
                </a:cubicBezTo>
                <a:cubicBezTo>
                  <a:pt x="28975" y="2559"/>
                  <a:pt x="28954" y="2559"/>
                  <a:pt x="28925" y="2576"/>
                </a:cubicBezTo>
                <a:cubicBezTo>
                  <a:pt x="28907" y="2586"/>
                  <a:pt x="28890" y="2619"/>
                  <a:pt x="28868" y="2619"/>
                </a:cubicBezTo>
                <a:cubicBezTo>
                  <a:pt x="28863" y="2619"/>
                  <a:pt x="28858" y="2618"/>
                  <a:pt x="28853" y="2614"/>
                </a:cubicBezTo>
                <a:cubicBezTo>
                  <a:pt x="28832" y="2606"/>
                  <a:pt x="28836" y="2576"/>
                  <a:pt x="28815" y="2563"/>
                </a:cubicBezTo>
                <a:cubicBezTo>
                  <a:pt x="28802" y="2555"/>
                  <a:pt x="28785" y="2559"/>
                  <a:pt x="28769" y="2551"/>
                </a:cubicBezTo>
                <a:cubicBezTo>
                  <a:pt x="28752" y="2542"/>
                  <a:pt x="28743" y="2525"/>
                  <a:pt x="28731" y="2513"/>
                </a:cubicBezTo>
                <a:cubicBezTo>
                  <a:pt x="28718" y="2500"/>
                  <a:pt x="28705" y="2496"/>
                  <a:pt x="28693" y="2483"/>
                </a:cubicBezTo>
                <a:cubicBezTo>
                  <a:pt x="28663" y="2466"/>
                  <a:pt x="28638" y="2458"/>
                  <a:pt x="28617" y="2437"/>
                </a:cubicBezTo>
                <a:cubicBezTo>
                  <a:pt x="28604" y="2428"/>
                  <a:pt x="28591" y="2416"/>
                  <a:pt x="28579" y="2407"/>
                </a:cubicBezTo>
                <a:cubicBezTo>
                  <a:pt x="28574" y="2403"/>
                  <a:pt x="28566" y="2395"/>
                  <a:pt x="28562" y="2390"/>
                </a:cubicBezTo>
                <a:cubicBezTo>
                  <a:pt x="28556" y="2389"/>
                  <a:pt x="28550" y="2388"/>
                  <a:pt x="28543" y="2388"/>
                </a:cubicBezTo>
                <a:cubicBezTo>
                  <a:pt x="28529" y="2388"/>
                  <a:pt x="28514" y="2390"/>
                  <a:pt x="28503" y="2390"/>
                </a:cubicBezTo>
                <a:lnTo>
                  <a:pt x="28444" y="2390"/>
                </a:lnTo>
                <a:cubicBezTo>
                  <a:pt x="28444" y="2369"/>
                  <a:pt x="28444" y="2344"/>
                  <a:pt x="28444" y="2319"/>
                </a:cubicBezTo>
                <a:cubicBezTo>
                  <a:pt x="28473" y="2310"/>
                  <a:pt x="28494" y="2293"/>
                  <a:pt x="28532" y="2293"/>
                </a:cubicBezTo>
                <a:cubicBezTo>
                  <a:pt x="28546" y="2293"/>
                  <a:pt x="28562" y="2295"/>
                  <a:pt x="28578" y="2295"/>
                </a:cubicBezTo>
                <a:cubicBezTo>
                  <a:pt x="28585" y="2295"/>
                  <a:pt x="28593" y="2295"/>
                  <a:pt x="28600" y="2293"/>
                </a:cubicBezTo>
                <a:cubicBezTo>
                  <a:pt x="28621" y="2289"/>
                  <a:pt x="28633" y="2281"/>
                  <a:pt x="28659" y="2281"/>
                </a:cubicBezTo>
                <a:cubicBezTo>
                  <a:pt x="28697" y="2281"/>
                  <a:pt x="28726" y="2302"/>
                  <a:pt x="28764" y="2306"/>
                </a:cubicBezTo>
                <a:cubicBezTo>
                  <a:pt x="28798" y="2310"/>
                  <a:pt x="28815" y="2302"/>
                  <a:pt x="28845" y="2323"/>
                </a:cubicBezTo>
                <a:cubicBezTo>
                  <a:pt x="28866" y="2340"/>
                  <a:pt x="28878" y="2344"/>
                  <a:pt x="28904" y="2344"/>
                </a:cubicBezTo>
                <a:cubicBezTo>
                  <a:pt x="28937" y="2340"/>
                  <a:pt x="28933" y="2331"/>
                  <a:pt x="28963" y="2319"/>
                </a:cubicBezTo>
                <a:cubicBezTo>
                  <a:pt x="28968" y="2317"/>
                  <a:pt x="28974" y="2317"/>
                  <a:pt x="28980" y="2317"/>
                </a:cubicBezTo>
                <a:cubicBezTo>
                  <a:pt x="28991" y="2317"/>
                  <a:pt x="29002" y="2319"/>
                  <a:pt x="29013" y="2319"/>
                </a:cubicBezTo>
                <a:cubicBezTo>
                  <a:pt x="29043" y="2319"/>
                  <a:pt x="29068" y="2319"/>
                  <a:pt x="29094" y="2302"/>
                </a:cubicBezTo>
                <a:cubicBezTo>
                  <a:pt x="29110" y="2293"/>
                  <a:pt x="29119" y="2272"/>
                  <a:pt x="29136" y="2264"/>
                </a:cubicBezTo>
                <a:cubicBezTo>
                  <a:pt x="29153" y="2255"/>
                  <a:pt x="29170" y="2255"/>
                  <a:pt x="29186" y="2255"/>
                </a:cubicBezTo>
                <a:cubicBezTo>
                  <a:pt x="29186" y="2255"/>
                  <a:pt x="29191" y="2260"/>
                  <a:pt x="29195" y="2260"/>
                </a:cubicBezTo>
                <a:lnTo>
                  <a:pt x="29195" y="1977"/>
                </a:lnTo>
                <a:cubicBezTo>
                  <a:pt x="29178" y="1978"/>
                  <a:pt x="29161" y="1978"/>
                  <a:pt x="29144" y="1978"/>
                </a:cubicBezTo>
                <a:lnTo>
                  <a:pt x="29144" y="1978"/>
                </a:lnTo>
                <a:cubicBezTo>
                  <a:pt x="29111" y="1978"/>
                  <a:pt x="29078" y="1978"/>
                  <a:pt x="29047" y="1989"/>
                </a:cubicBezTo>
                <a:cubicBezTo>
                  <a:pt x="29022" y="1998"/>
                  <a:pt x="29018" y="2019"/>
                  <a:pt x="28996" y="2032"/>
                </a:cubicBezTo>
                <a:cubicBezTo>
                  <a:pt x="28967" y="2053"/>
                  <a:pt x="28920" y="2070"/>
                  <a:pt x="28887" y="2078"/>
                </a:cubicBezTo>
                <a:cubicBezTo>
                  <a:pt x="28871" y="2083"/>
                  <a:pt x="28856" y="2089"/>
                  <a:pt x="28842" y="2089"/>
                </a:cubicBezTo>
                <a:cubicBezTo>
                  <a:pt x="28833" y="2089"/>
                  <a:pt x="28824" y="2087"/>
                  <a:pt x="28815" y="2082"/>
                </a:cubicBezTo>
                <a:cubicBezTo>
                  <a:pt x="28798" y="2074"/>
                  <a:pt x="28790" y="2057"/>
                  <a:pt x="28769" y="2053"/>
                </a:cubicBezTo>
                <a:cubicBezTo>
                  <a:pt x="28735" y="2044"/>
                  <a:pt x="28701" y="2053"/>
                  <a:pt x="28671" y="2032"/>
                </a:cubicBezTo>
                <a:cubicBezTo>
                  <a:pt x="28642" y="2006"/>
                  <a:pt x="28629" y="1964"/>
                  <a:pt x="28587" y="1956"/>
                </a:cubicBezTo>
                <a:cubicBezTo>
                  <a:pt x="28584" y="1955"/>
                  <a:pt x="28580" y="1955"/>
                  <a:pt x="28577" y="1955"/>
                </a:cubicBezTo>
                <a:cubicBezTo>
                  <a:pt x="28550" y="1955"/>
                  <a:pt x="28520" y="1968"/>
                  <a:pt x="28494" y="1968"/>
                </a:cubicBezTo>
                <a:cubicBezTo>
                  <a:pt x="28469" y="1926"/>
                  <a:pt x="28612" y="1897"/>
                  <a:pt x="28553" y="1833"/>
                </a:cubicBezTo>
                <a:cubicBezTo>
                  <a:pt x="28545" y="1825"/>
                  <a:pt x="28511" y="1812"/>
                  <a:pt x="28494" y="1808"/>
                </a:cubicBezTo>
                <a:cubicBezTo>
                  <a:pt x="28482" y="1799"/>
                  <a:pt x="28465" y="1795"/>
                  <a:pt x="28452" y="1791"/>
                </a:cubicBezTo>
                <a:cubicBezTo>
                  <a:pt x="28448" y="1791"/>
                  <a:pt x="28448" y="1787"/>
                  <a:pt x="28444" y="1787"/>
                </a:cubicBezTo>
                <a:cubicBezTo>
                  <a:pt x="28444" y="1757"/>
                  <a:pt x="28444" y="1728"/>
                  <a:pt x="28444" y="1698"/>
                </a:cubicBezTo>
                <a:cubicBezTo>
                  <a:pt x="28478" y="1701"/>
                  <a:pt x="28514" y="1710"/>
                  <a:pt x="28550" y="1710"/>
                </a:cubicBezTo>
                <a:cubicBezTo>
                  <a:pt x="28567" y="1710"/>
                  <a:pt x="28583" y="1708"/>
                  <a:pt x="28600" y="1702"/>
                </a:cubicBezTo>
                <a:cubicBezTo>
                  <a:pt x="28595" y="1677"/>
                  <a:pt x="28536" y="1669"/>
                  <a:pt x="28541" y="1635"/>
                </a:cubicBezTo>
                <a:cubicBezTo>
                  <a:pt x="28548" y="1633"/>
                  <a:pt x="28556" y="1632"/>
                  <a:pt x="28565" y="1632"/>
                </a:cubicBezTo>
                <a:cubicBezTo>
                  <a:pt x="28583" y="1632"/>
                  <a:pt x="28603" y="1636"/>
                  <a:pt x="28622" y="1636"/>
                </a:cubicBezTo>
                <a:cubicBezTo>
                  <a:pt x="28628" y="1636"/>
                  <a:pt x="28633" y="1635"/>
                  <a:pt x="28638" y="1635"/>
                </a:cubicBezTo>
                <a:cubicBezTo>
                  <a:pt x="28646" y="1635"/>
                  <a:pt x="28671" y="1626"/>
                  <a:pt x="28684" y="1618"/>
                </a:cubicBezTo>
                <a:cubicBezTo>
                  <a:pt x="28693" y="1614"/>
                  <a:pt x="28693" y="1605"/>
                  <a:pt x="28705" y="1601"/>
                </a:cubicBezTo>
                <a:cubicBezTo>
                  <a:pt x="28714" y="1597"/>
                  <a:pt x="28731" y="1596"/>
                  <a:pt x="28748" y="1596"/>
                </a:cubicBezTo>
                <a:cubicBezTo>
                  <a:pt x="28765" y="1596"/>
                  <a:pt x="28783" y="1597"/>
                  <a:pt x="28794" y="1597"/>
                </a:cubicBezTo>
                <a:cubicBezTo>
                  <a:pt x="28815" y="1601"/>
                  <a:pt x="28840" y="1605"/>
                  <a:pt x="28866" y="1610"/>
                </a:cubicBezTo>
                <a:cubicBezTo>
                  <a:pt x="28883" y="1614"/>
                  <a:pt x="28908" y="1614"/>
                  <a:pt x="28912" y="1631"/>
                </a:cubicBezTo>
                <a:cubicBezTo>
                  <a:pt x="28866" y="1664"/>
                  <a:pt x="28781" y="1669"/>
                  <a:pt x="28752" y="1723"/>
                </a:cubicBezTo>
                <a:cubicBezTo>
                  <a:pt x="28743" y="1740"/>
                  <a:pt x="28735" y="1766"/>
                  <a:pt x="28756" y="1778"/>
                </a:cubicBezTo>
                <a:cubicBezTo>
                  <a:pt x="28758" y="1779"/>
                  <a:pt x="28760" y="1780"/>
                  <a:pt x="28762" y="1780"/>
                </a:cubicBezTo>
                <a:cubicBezTo>
                  <a:pt x="28768" y="1780"/>
                  <a:pt x="28774" y="1777"/>
                  <a:pt x="28782" y="1777"/>
                </a:cubicBezTo>
                <a:cubicBezTo>
                  <a:pt x="28784" y="1777"/>
                  <a:pt x="28787" y="1777"/>
                  <a:pt x="28790" y="1778"/>
                </a:cubicBezTo>
                <a:cubicBezTo>
                  <a:pt x="28811" y="1787"/>
                  <a:pt x="28840" y="1821"/>
                  <a:pt x="28853" y="1837"/>
                </a:cubicBezTo>
                <a:cubicBezTo>
                  <a:pt x="28866" y="1854"/>
                  <a:pt x="28864" y="1876"/>
                  <a:pt x="28881" y="1876"/>
                </a:cubicBezTo>
                <a:cubicBezTo>
                  <a:pt x="28886" y="1876"/>
                  <a:pt x="28892" y="1875"/>
                  <a:pt x="28899" y="1871"/>
                </a:cubicBezTo>
                <a:cubicBezTo>
                  <a:pt x="28929" y="1863"/>
                  <a:pt x="28946" y="1833"/>
                  <a:pt x="28971" y="1821"/>
                </a:cubicBezTo>
                <a:cubicBezTo>
                  <a:pt x="28985" y="1816"/>
                  <a:pt x="29000" y="1813"/>
                  <a:pt x="29014" y="1813"/>
                </a:cubicBezTo>
                <a:cubicBezTo>
                  <a:pt x="29048" y="1813"/>
                  <a:pt x="29081" y="1826"/>
                  <a:pt x="29102" y="1850"/>
                </a:cubicBezTo>
                <a:cubicBezTo>
                  <a:pt x="29119" y="1867"/>
                  <a:pt x="29110" y="1871"/>
                  <a:pt x="29136" y="1884"/>
                </a:cubicBezTo>
                <a:cubicBezTo>
                  <a:pt x="29153" y="1892"/>
                  <a:pt x="29174" y="1897"/>
                  <a:pt x="29191" y="1897"/>
                </a:cubicBezTo>
                <a:cubicBezTo>
                  <a:pt x="29191" y="1897"/>
                  <a:pt x="29195" y="1897"/>
                  <a:pt x="29195" y="1901"/>
                </a:cubicBezTo>
                <a:lnTo>
                  <a:pt x="29195" y="854"/>
                </a:lnTo>
                <a:cubicBezTo>
                  <a:pt x="29178" y="858"/>
                  <a:pt x="29161" y="862"/>
                  <a:pt x="29148" y="867"/>
                </a:cubicBezTo>
                <a:cubicBezTo>
                  <a:pt x="29140" y="868"/>
                  <a:pt x="29131" y="869"/>
                  <a:pt x="29123" y="869"/>
                </a:cubicBezTo>
                <a:cubicBezTo>
                  <a:pt x="29082" y="869"/>
                  <a:pt x="29045" y="852"/>
                  <a:pt x="29013" y="824"/>
                </a:cubicBezTo>
                <a:cubicBezTo>
                  <a:pt x="29005" y="816"/>
                  <a:pt x="28996" y="803"/>
                  <a:pt x="28984" y="795"/>
                </a:cubicBezTo>
                <a:cubicBezTo>
                  <a:pt x="28978" y="795"/>
                  <a:pt x="28971" y="797"/>
                  <a:pt x="28964" y="797"/>
                </a:cubicBezTo>
                <a:cubicBezTo>
                  <a:pt x="28960" y="797"/>
                  <a:pt x="28957" y="796"/>
                  <a:pt x="28954" y="795"/>
                </a:cubicBezTo>
                <a:cubicBezTo>
                  <a:pt x="28937" y="791"/>
                  <a:pt x="28899" y="765"/>
                  <a:pt x="28899" y="749"/>
                </a:cubicBezTo>
                <a:cubicBezTo>
                  <a:pt x="28896" y="692"/>
                  <a:pt x="28974" y="670"/>
                  <a:pt x="29032" y="670"/>
                </a:cubicBezTo>
                <a:cubicBezTo>
                  <a:pt x="29052" y="670"/>
                  <a:pt x="29069" y="673"/>
                  <a:pt x="29081" y="677"/>
                </a:cubicBezTo>
                <a:lnTo>
                  <a:pt x="29043" y="685"/>
                </a:lnTo>
                <a:cubicBezTo>
                  <a:pt x="29071" y="685"/>
                  <a:pt x="29105" y="681"/>
                  <a:pt x="29137" y="681"/>
                </a:cubicBezTo>
                <a:cubicBezTo>
                  <a:pt x="29153" y="681"/>
                  <a:pt x="29168" y="682"/>
                  <a:pt x="29182" y="685"/>
                </a:cubicBezTo>
                <a:cubicBezTo>
                  <a:pt x="29186" y="689"/>
                  <a:pt x="29191" y="689"/>
                  <a:pt x="29195" y="689"/>
                </a:cubicBezTo>
                <a:lnTo>
                  <a:pt x="29195" y="474"/>
                </a:lnTo>
                <a:cubicBezTo>
                  <a:pt x="29178" y="474"/>
                  <a:pt x="29165" y="474"/>
                  <a:pt x="29148" y="466"/>
                </a:cubicBezTo>
                <a:cubicBezTo>
                  <a:pt x="29127" y="457"/>
                  <a:pt x="29089" y="428"/>
                  <a:pt x="29072" y="411"/>
                </a:cubicBezTo>
                <a:cubicBezTo>
                  <a:pt x="29051" y="390"/>
                  <a:pt x="29047" y="348"/>
                  <a:pt x="29022" y="339"/>
                </a:cubicBezTo>
                <a:cubicBezTo>
                  <a:pt x="29017" y="336"/>
                  <a:pt x="29009" y="335"/>
                  <a:pt x="29001" y="335"/>
                </a:cubicBezTo>
                <a:cubicBezTo>
                  <a:pt x="28983" y="335"/>
                  <a:pt x="28962" y="340"/>
                  <a:pt x="28950" y="343"/>
                </a:cubicBezTo>
                <a:cubicBezTo>
                  <a:pt x="28895" y="352"/>
                  <a:pt x="28853" y="381"/>
                  <a:pt x="28802" y="390"/>
                </a:cubicBezTo>
                <a:cubicBezTo>
                  <a:pt x="28788" y="391"/>
                  <a:pt x="28773" y="391"/>
                  <a:pt x="28759" y="391"/>
                </a:cubicBezTo>
                <a:cubicBezTo>
                  <a:pt x="28744" y="391"/>
                  <a:pt x="28730" y="391"/>
                  <a:pt x="28716" y="391"/>
                </a:cubicBezTo>
                <a:cubicBezTo>
                  <a:pt x="28687" y="391"/>
                  <a:pt x="28659" y="392"/>
                  <a:pt x="28629" y="398"/>
                </a:cubicBezTo>
                <a:cubicBezTo>
                  <a:pt x="28604" y="402"/>
                  <a:pt x="28587" y="402"/>
                  <a:pt x="28562" y="419"/>
                </a:cubicBezTo>
                <a:cubicBezTo>
                  <a:pt x="28549" y="436"/>
                  <a:pt x="28541" y="457"/>
                  <a:pt x="28520" y="466"/>
                </a:cubicBezTo>
                <a:cubicBezTo>
                  <a:pt x="28511" y="471"/>
                  <a:pt x="28500" y="473"/>
                  <a:pt x="28487" y="473"/>
                </a:cubicBezTo>
                <a:cubicBezTo>
                  <a:pt x="28453" y="473"/>
                  <a:pt x="28408" y="460"/>
                  <a:pt x="28375" y="460"/>
                </a:cubicBezTo>
                <a:cubicBezTo>
                  <a:pt x="28369" y="460"/>
                  <a:pt x="28364" y="461"/>
                  <a:pt x="28359" y="462"/>
                </a:cubicBezTo>
                <a:cubicBezTo>
                  <a:pt x="28342" y="462"/>
                  <a:pt x="28321" y="474"/>
                  <a:pt x="28300" y="474"/>
                </a:cubicBezTo>
                <a:cubicBezTo>
                  <a:pt x="28292" y="470"/>
                  <a:pt x="28287" y="466"/>
                  <a:pt x="28279" y="462"/>
                </a:cubicBezTo>
                <a:cubicBezTo>
                  <a:pt x="28254" y="457"/>
                  <a:pt x="28220" y="457"/>
                  <a:pt x="28195" y="457"/>
                </a:cubicBezTo>
                <a:cubicBezTo>
                  <a:pt x="28169" y="462"/>
                  <a:pt x="28152" y="474"/>
                  <a:pt x="28127" y="483"/>
                </a:cubicBezTo>
                <a:cubicBezTo>
                  <a:pt x="28089" y="491"/>
                  <a:pt x="28068" y="504"/>
                  <a:pt x="28038" y="529"/>
                </a:cubicBezTo>
                <a:cubicBezTo>
                  <a:pt x="27992" y="563"/>
                  <a:pt x="27954" y="592"/>
                  <a:pt x="27916" y="635"/>
                </a:cubicBezTo>
                <a:cubicBezTo>
                  <a:pt x="27899" y="656"/>
                  <a:pt x="27891" y="664"/>
                  <a:pt x="27861" y="664"/>
                </a:cubicBezTo>
                <a:cubicBezTo>
                  <a:pt x="27841" y="664"/>
                  <a:pt x="27822" y="662"/>
                  <a:pt x="27802" y="662"/>
                </a:cubicBezTo>
                <a:cubicBezTo>
                  <a:pt x="27792" y="662"/>
                  <a:pt x="27782" y="663"/>
                  <a:pt x="27772" y="664"/>
                </a:cubicBezTo>
                <a:cubicBezTo>
                  <a:pt x="27743" y="673"/>
                  <a:pt x="27718" y="673"/>
                  <a:pt x="27696" y="698"/>
                </a:cubicBezTo>
                <a:cubicBezTo>
                  <a:pt x="27680" y="719"/>
                  <a:pt x="27658" y="749"/>
                  <a:pt x="27629" y="757"/>
                </a:cubicBezTo>
                <a:cubicBezTo>
                  <a:pt x="27618" y="760"/>
                  <a:pt x="27606" y="762"/>
                  <a:pt x="27593" y="762"/>
                </a:cubicBezTo>
                <a:cubicBezTo>
                  <a:pt x="27569" y="762"/>
                  <a:pt x="27544" y="757"/>
                  <a:pt x="27520" y="757"/>
                </a:cubicBezTo>
                <a:cubicBezTo>
                  <a:pt x="27496" y="757"/>
                  <a:pt x="27474" y="761"/>
                  <a:pt x="27456" y="778"/>
                </a:cubicBezTo>
                <a:cubicBezTo>
                  <a:pt x="27435" y="795"/>
                  <a:pt x="27426" y="816"/>
                  <a:pt x="27401" y="829"/>
                </a:cubicBezTo>
                <a:cubicBezTo>
                  <a:pt x="27376" y="846"/>
                  <a:pt x="27359" y="862"/>
                  <a:pt x="27334" y="879"/>
                </a:cubicBezTo>
                <a:cubicBezTo>
                  <a:pt x="27308" y="896"/>
                  <a:pt x="27279" y="905"/>
                  <a:pt x="27253" y="922"/>
                </a:cubicBezTo>
                <a:cubicBezTo>
                  <a:pt x="27224" y="934"/>
                  <a:pt x="27190" y="947"/>
                  <a:pt x="27160" y="951"/>
                </a:cubicBezTo>
                <a:cubicBezTo>
                  <a:pt x="27151" y="953"/>
                  <a:pt x="27140" y="954"/>
                  <a:pt x="27131" y="954"/>
                </a:cubicBezTo>
                <a:cubicBezTo>
                  <a:pt x="27111" y="954"/>
                  <a:pt x="27094" y="948"/>
                  <a:pt x="27089" y="926"/>
                </a:cubicBezTo>
                <a:cubicBezTo>
                  <a:pt x="27084" y="909"/>
                  <a:pt x="27093" y="896"/>
                  <a:pt x="27106" y="879"/>
                </a:cubicBezTo>
                <a:cubicBezTo>
                  <a:pt x="27122" y="858"/>
                  <a:pt x="27139" y="850"/>
                  <a:pt x="27160" y="837"/>
                </a:cubicBezTo>
                <a:cubicBezTo>
                  <a:pt x="27194" y="820"/>
                  <a:pt x="27211" y="786"/>
                  <a:pt x="27245" y="774"/>
                </a:cubicBezTo>
                <a:cubicBezTo>
                  <a:pt x="27274" y="757"/>
                  <a:pt x="27308" y="765"/>
                  <a:pt x="27329" y="736"/>
                </a:cubicBezTo>
                <a:cubicBezTo>
                  <a:pt x="27350" y="711"/>
                  <a:pt x="27346" y="702"/>
                  <a:pt x="27317" y="698"/>
                </a:cubicBezTo>
                <a:lnTo>
                  <a:pt x="27258" y="698"/>
                </a:lnTo>
                <a:cubicBezTo>
                  <a:pt x="27232" y="698"/>
                  <a:pt x="27215" y="694"/>
                  <a:pt x="27194" y="689"/>
                </a:cubicBezTo>
                <a:cubicBezTo>
                  <a:pt x="27190" y="689"/>
                  <a:pt x="27185" y="688"/>
                  <a:pt x="27180" y="688"/>
                </a:cubicBezTo>
                <a:cubicBezTo>
                  <a:pt x="27136" y="688"/>
                  <a:pt x="27073" y="718"/>
                  <a:pt x="27046" y="744"/>
                </a:cubicBezTo>
                <a:cubicBezTo>
                  <a:pt x="27028" y="767"/>
                  <a:pt x="27029" y="783"/>
                  <a:pt x="27002" y="783"/>
                </a:cubicBezTo>
                <a:cubicBezTo>
                  <a:pt x="26999" y="783"/>
                  <a:pt x="26996" y="783"/>
                  <a:pt x="26992" y="782"/>
                </a:cubicBezTo>
                <a:cubicBezTo>
                  <a:pt x="26958" y="774"/>
                  <a:pt x="26941" y="753"/>
                  <a:pt x="26916" y="736"/>
                </a:cubicBezTo>
                <a:cubicBezTo>
                  <a:pt x="26873" y="711"/>
                  <a:pt x="26840" y="719"/>
                  <a:pt x="26797" y="711"/>
                </a:cubicBezTo>
                <a:cubicBezTo>
                  <a:pt x="26755" y="706"/>
                  <a:pt x="26717" y="681"/>
                  <a:pt x="26679" y="673"/>
                </a:cubicBezTo>
                <a:cubicBezTo>
                  <a:pt x="26612" y="660"/>
                  <a:pt x="26506" y="626"/>
                  <a:pt x="26477" y="554"/>
                </a:cubicBezTo>
                <a:cubicBezTo>
                  <a:pt x="26456" y="495"/>
                  <a:pt x="26472" y="445"/>
                  <a:pt x="26553" y="436"/>
                </a:cubicBezTo>
                <a:cubicBezTo>
                  <a:pt x="26570" y="433"/>
                  <a:pt x="26586" y="432"/>
                  <a:pt x="26603" y="432"/>
                </a:cubicBezTo>
                <a:cubicBezTo>
                  <a:pt x="26637" y="432"/>
                  <a:pt x="26671" y="436"/>
                  <a:pt x="26705" y="436"/>
                </a:cubicBezTo>
                <a:cubicBezTo>
                  <a:pt x="26785" y="436"/>
                  <a:pt x="26865" y="411"/>
                  <a:pt x="26949" y="411"/>
                </a:cubicBezTo>
                <a:lnTo>
                  <a:pt x="27038" y="411"/>
                </a:lnTo>
                <a:cubicBezTo>
                  <a:pt x="27076" y="411"/>
                  <a:pt x="27110" y="394"/>
                  <a:pt x="27152" y="381"/>
                </a:cubicBezTo>
                <a:cubicBezTo>
                  <a:pt x="27173" y="373"/>
                  <a:pt x="27186" y="369"/>
                  <a:pt x="27198" y="348"/>
                </a:cubicBezTo>
                <a:cubicBezTo>
                  <a:pt x="27203" y="343"/>
                  <a:pt x="27207" y="322"/>
                  <a:pt x="27211" y="318"/>
                </a:cubicBezTo>
                <a:cubicBezTo>
                  <a:pt x="27218" y="313"/>
                  <a:pt x="27236" y="311"/>
                  <a:pt x="27254" y="311"/>
                </a:cubicBezTo>
                <a:cubicBezTo>
                  <a:pt x="27279" y="311"/>
                  <a:pt x="27307" y="314"/>
                  <a:pt x="27317" y="314"/>
                </a:cubicBezTo>
                <a:cubicBezTo>
                  <a:pt x="27329" y="314"/>
                  <a:pt x="27357" y="318"/>
                  <a:pt x="27380" y="318"/>
                </a:cubicBezTo>
                <a:cubicBezTo>
                  <a:pt x="27395" y="318"/>
                  <a:pt x="27409" y="316"/>
                  <a:pt x="27414" y="310"/>
                </a:cubicBezTo>
                <a:cubicBezTo>
                  <a:pt x="27422" y="297"/>
                  <a:pt x="27414" y="242"/>
                  <a:pt x="27414" y="229"/>
                </a:cubicBezTo>
                <a:cubicBezTo>
                  <a:pt x="27414" y="170"/>
                  <a:pt x="27359" y="124"/>
                  <a:pt x="27304" y="99"/>
                </a:cubicBezTo>
                <a:cubicBezTo>
                  <a:pt x="27274" y="86"/>
                  <a:pt x="27245" y="77"/>
                  <a:pt x="27211" y="65"/>
                </a:cubicBezTo>
                <a:cubicBezTo>
                  <a:pt x="27186" y="52"/>
                  <a:pt x="27156" y="39"/>
                  <a:pt x="27127" y="39"/>
                </a:cubicBezTo>
                <a:cubicBezTo>
                  <a:pt x="27107" y="39"/>
                  <a:pt x="27089" y="41"/>
                  <a:pt x="27071" y="41"/>
                </a:cubicBezTo>
                <a:cubicBezTo>
                  <a:pt x="27062" y="41"/>
                  <a:pt x="27052" y="41"/>
                  <a:pt x="27042" y="39"/>
                </a:cubicBezTo>
                <a:cubicBezTo>
                  <a:pt x="27004" y="35"/>
                  <a:pt x="26975" y="6"/>
                  <a:pt x="26937" y="1"/>
                </a:cubicBezTo>
                <a:cubicBezTo>
                  <a:pt x="26925" y="1"/>
                  <a:pt x="26914" y="0"/>
                  <a:pt x="26903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-666826" y="2637822"/>
            <a:ext cx="6880544" cy="4938896"/>
          </a:xfrm>
          <a:custGeom>
            <a:rect b="b" l="l" r="r" t="t"/>
            <a:pathLst>
              <a:path extrusionOk="0" h="22533" w="31394">
                <a:moveTo>
                  <a:pt x="3493" y="951"/>
                </a:moveTo>
                <a:cubicBezTo>
                  <a:pt x="3526" y="951"/>
                  <a:pt x="3570" y="958"/>
                  <a:pt x="3583" y="978"/>
                </a:cubicBezTo>
                <a:cubicBezTo>
                  <a:pt x="3588" y="991"/>
                  <a:pt x="3579" y="1007"/>
                  <a:pt x="3583" y="1020"/>
                </a:cubicBezTo>
                <a:cubicBezTo>
                  <a:pt x="3583" y="1029"/>
                  <a:pt x="3596" y="1033"/>
                  <a:pt x="3596" y="1041"/>
                </a:cubicBezTo>
                <a:cubicBezTo>
                  <a:pt x="3600" y="1067"/>
                  <a:pt x="3605" y="1083"/>
                  <a:pt x="3588" y="1109"/>
                </a:cubicBezTo>
                <a:cubicBezTo>
                  <a:pt x="3567" y="1136"/>
                  <a:pt x="3528" y="1155"/>
                  <a:pt x="3492" y="1155"/>
                </a:cubicBezTo>
                <a:cubicBezTo>
                  <a:pt x="3483" y="1155"/>
                  <a:pt x="3474" y="1153"/>
                  <a:pt x="3465" y="1151"/>
                </a:cubicBezTo>
                <a:cubicBezTo>
                  <a:pt x="3444" y="1142"/>
                  <a:pt x="3406" y="1109"/>
                  <a:pt x="3393" y="1088"/>
                </a:cubicBezTo>
                <a:cubicBezTo>
                  <a:pt x="3377" y="1062"/>
                  <a:pt x="3385" y="1037"/>
                  <a:pt x="3385" y="1003"/>
                </a:cubicBezTo>
                <a:lnTo>
                  <a:pt x="3385" y="1003"/>
                </a:lnTo>
                <a:lnTo>
                  <a:pt x="3385" y="1020"/>
                </a:lnTo>
                <a:cubicBezTo>
                  <a:pt x="3402" y="974"/>
                  <a:pt x="3415" y="957"/>
                  <a:pt x="3469" y="953"/>
                </a:cubicBezTo>
                <a:cubicBezTo>
                  <a:pt x="3476" y="952"/>
                  <a:pt x="3484" y="951"/>
                  <a:pt x="3493" y="951"/>
                </a:cubicBezTo>
                <a:close/>
                <a:moveTo>
                  <a:pt x="3889" y="928"/>
                </a:moveTo>
                <a:cubicBezTo>
                  <a:pt x="3913" y="928"/>
                  <a:pt x="3935" y="931"/>
                  <a:pt x="3951" y="936"/>
                </a:cubicBezTo>
                <a:lnTo>
                  <a:pt x="3900" y="953"/>
                </a:lnTo>
                <a:cubicBezTo>
                  <a:pt x="3939" y="953"/>
                  <a:pt x="3984" y="947"/>
                  <a:pt x="4028" y="947"/>
                </a:cubicBezTo>
                <a:cubicBezTo>
                  <a:pt x="4049" y="947"/>
                  <a:pt x="4070" y="948"/>
                  <a:pt x="4090" y="953"/>
                </a:cubicBezTo>
                <a:cubicBezTo>
                  <a:pt x="4149" y="965"/>
                  <a:pt x="4204" y="1016"/>
                  <a:pt x="4263" y="1037"/>
                </a:cubicBezTo>
                <a:cubicBezTo>
                  <a:pt x="4339" y="1062"/>
                  <a:pt x="4449" y="1029"/>
                  <a:pt x="4449" y="1130"/>
                </a:cubicBezTo>
                <a:cubicBezTo>
                  <a:pt x="4449" y="1210"/>
                  <a:pt x="4407" y="1219"/>
                  <a:pt x="4353" y="1219"/>
                </a:cubicBezTo>
                <a:cubicBezTo>
                  <a:pt x="4335" y="1219"/>
                  <a:pt x="4316" y="1218"/>
                  <a:pt x="4297" y="1218"/>
                </a:cubicBezTo>
                <a:cubicBezTo>
                  <a:pt x="4255" y="1218"/>
                  <a:pt x="4238" y="1218"/>
                  <a:pt x="4200" y="1202"/>
                </a:cubicBezTo>
                <a:cubicBezTo>
                  <a:pt x="4187" y="1197"/>
                  <a:pt x="4179" y="1189"/>
                  <a:pt x="4166" y="1185"/>
                </a:cubicBezTo>
                <a:cubicBezTo>
                  <a:pt x="4157" y="1182"/>
                  <a:pt x="4147" y="1181"/>
                  <a:pt x="4137" y="1181"/>
                </a:cubicBezTo>
                <a:cubicBezTo>
                  <a:pt x="4104" y="1181"/>
                  <a:pt x="4069" y="1195"/>
                  <a:pt x="4039" y="1202"/>
                </a:cubicBezTo>
                <a:cubicBezTo>
                  <a:pt x="4030" y="1203"/>
                  <a:pt x="4020" y="1203"/>
                  <a:pt x="4010" y="1203"/>
                </a:cubicBezTo>
                <a:cubicBezTo>
                  <a:pt x="3954" y="1203"/>
                  <a:pt x="3901" y="1182"/>
                  <a:pt x="3858" y="1142"/>
                </a:cubicBezTo>
                <a:cubicBezTo>
                  <a:pt x="3845" y="1134"/>
                  <a:pt x="3832" y="1113"/>
                  <a:pt x="3816" y="1105"/>
                </a:cubicBezTo>
                <a:cubicBezTo>
                  <a:pt x="3807" y="1102"/>
                  <a:pt x="3801" y="1102"/>
                  <a:pt x="3794" y="1102"/>
                </a:cubicBezTo>
                <a:cubicBezTo>
                  <a:pt x="3788" y="1102"/>
                  <a:pt x="3782" y="1102"/>
                  <a:pt x="3773" y="1100"/>
                </a:cubicBezTo>
                <a:cubicBezTo>
                  <a:pt x="3752" y="1092"/>
                  <a:pt x="3697" y="1062"/>
                  <a:pt x="3697" y="1037"/>
                </a:cubicBezTo>
                <a:cubicBezTo>
                  <a:pt x="3691" y="959"/>
                  <a:pt x="3805" y="928"/>
                  <a:pt x="3889" y="928"/>
                </a:cubicBezTo>
                <a:close/>
                <a:moveTo>
                  <a:pt x="3750" y="1383"/>
                </a:moveTo>
                <a:cubicBezTo>
                  <a:pt x="3761" y="1383"/>
                  <a:pt x="3772" y="1383"/>
                  <a:pt x="3782" y="1383"/>
                </a:cubicBezTo>
                <a:cubicBezTo>
                  <a:pt x="3794" y="1438"/>
                  <a:pt x="3875" y="1430"/>
                  <a:pt x="3904" y="1463"/>
                </a:cubicBezTo>
                <a:cubicBezTo>
                  <a:pt x="3921" y="1484"/>
                  <a:pt x="3938" y="1510"/>
                  <a:pt x="3934" y="1543"/>
                </a:cubicBezTo>
                <a:cubicBezTo>
                  <a:pt x="3930" y="1560"/>
                  <a:pt x="3921" y="1603"/>
                  <a:pt x="3913" y="1615"/>
                </a:cubicBezTo>
                <a:cubicBezTo>
                  <a:pt x="3900" y="1632"/>
                  <a:pt x="3874" y="1638"/>
                  <a:pt x="3851" y="1638"/>
                </a:cubicBezTo>
                <a:cubicBezTo>
                  <a:pt x="3844" y="1638"/>
                  <a:pt x="3838" y="1637"/>
                  <a:pt x="3832" y="1636"/>
                </a:cubicBezTo>
                <a:cubicBezTo>
                  <a:pt x="3782" y="1624"/>
                  <a:pt x="3786" y="1556"/>
                  <a:pt x="3740" y="1535"/>
                </a:cubicBezTo>
                <a:cubicBezTo>
                  <a:pt x="3697" y="1514"/>
                  <a:pt x="3655" y="1522"/>
                  <a:pt x="3647" y="1455"/>
                </a:cubicBezTo>
                <a:cubicBezTo>
                  <a:pt x="3643" y="1389"/>
                  <a:pt x="3697" y="1383"/>
                  <a:pt x="3750" y="1383"/>
                </a:cubicBezTo>
                <a:close/>
                <a:moveTo>
                  <a:pt x="1503" y="1915"/>
                </a:moveTo>
                <a:cubicBezTo>
                  <a:pt x="1507" y="1961"/>
                  <a:pt x="1507" y="2008"/>
                  <a:pt x="1507" y="2058"/>
                </a:cubicBezTo>
                <a:cubicBezTo>
                  <a:pt x="1488" y="2068"/>
                  <a:pt x="1466" y="2083"/>
                  <a:pt x="1445" y="2083"/>
                </a:cubicBezTo>
                <a:cubicBezTo>
                  <a:pt x="1437" y="2083"/>
                  <a:pt x="1429" y="2081"/>
                  <a:pt x="1422" y="2075"/>
                </a:cubicBezTo>
                <a:cubicBezTo>
                  <a:pt x="1406" y="2063"/>
                  <a:pt x="1393" y="2016"/>
                  <a:pt x="1397" y="1995"/>
                </a:cubicBezTo>
                <a:cubicBezTo>
                  <a:pt x="1406" y="1966"/>
                  <a:pt x="1427" y="1940"/>
                  <a:pt x="1452" y="1928"/>
                </a:cubicBezTo>
                <a:cubicBezTo>
                  <a:pt x="1465" y="1919"/>
                  <a:pt x="1477" y="1915"/>
                  <a:pt x="1494" y="1915"/>
                </a:cubicBezTo>
                <a:close/>
                <a:moveTo>
                  <a:pt x="1633" y="1919"/>
                </a:moveTo>
                <a:cubicBezTo>
                  <a:pt x="1633" y="1919"/>
                  <a:pt x="1642" y="1919"/>
                  <a:pt x="1642" y="1923"/>
                </a:cubicBezTo>
                <a:cubicBezTo>
                  <a:pt x="1684" y="1944"/>
                  <a:pt x="1676" y="1961"/>
                  <a:pt x="1726" y="1970"/>
                </a:cubicBezTo>
                <a:cubicBezTo>
                  <a:pt x="1756" y="1978"/>
                  <a:pt x="1785" y="1982"/>
                  <a:pt x="1819" y="1987"/>
                </a:cubicBezTo>
                <a:cubicBezTo>
                  <a:pt x="1823" y="2004"/>
                  <a:pt x="1832" y="2025"/>
                  <a:pt x="1836" y="2042"/>
                </a:cubicBezTo>
                <a:cubicBezTo>
                  <a:pt x="1845" y="2084"/>
                  <a:pt x="1823" y="2088"/>
                  <a:pt x="1785" y="2109"/>
                </a:cubicBezTo>
                <a:cubicBezTo>
                  <a:pt x="1756" y="2125"/>
                  <a:pt x="1722" y="2133"/>
                  <a:pt x="1690" y="2133"/>
                </a:cubicBezTo>
                <a:cubicBezTo>
                  <a:pt x="1672" y="2133"/>
                  <a:pt x="1654" y="2130"/>
                  <a:pt x="1638" y="2126"/>
                </a:cubicBezTo>
                <a:cubicBezTo>
                  <a:pt x="1633" y="2058"/>
                  <a:pt x="1633" y="1987"/>
                  <a:pt x="1633" y="1919"/>
                </a:cubicBezTo>
                <a:close/>
                <a:moveTo>
                  <a:pt x="645" y="1829"/>
                </a:moveTo>
                <a:cubicBezTo>
                  <a:pt x="674" y="1829"/>
                  <a:pt x="701" y="1850"/>
                  <a:pt x="726" y="1868"/>
                </a:cubicBezTo>
                <a:cubicBezTo>
                  <a:pt x="752" y="1891"/>
                  <a:pt x="830" y="1952"/>
                  <a:pt x="875" y="1952"/>
                </a:cubicBezTo>
                <a:cubicBezTo>
                  <a:pt x="881" y="1952"/>
                  <a:pt x="886" y="1951"/>
                  <a:pt x="891" y="1949"/>
                </a:cubicBezTo>
                <a:cubicBezTo>
                  <a:pt x="920" y="1932"/>
                  <a:pt x="903" y="1923"/>
                  <a:pt x="941" y="1915"/>
                </a:cubicBezTo>
                <a:cubicBezTo>
                  <a:pt x="947" y="1914"/>
                  <a:pt x="951" y="1913"/>
                  <a:pt x="956" y="1913"/>
                </a:cubicBezTo>
                <a:cubicBezTo>
                  <a:pt x="969" y="1913"/>
                  <a:pt x="979" y="1918"/>
                  <a:pt x="992" y="1928"/>
                </a:cubicBezTo>
                <a:cubicBezTo>
                  <a:pt x="1038" y="1957"/>
                  <a:pt x="1043" y="1995"/>
                  <a:pt x="1106" y="1999"/>
                </a:cubicBezTo>
                <a:cubicBezTo>
                  <a:pt x="1113" y="2000"/>
                  <a:pt x="1120" y="2000"/>
                  <a:pt x="1127" y="2000"/>
                </a:cubicBezTo>
                <a:cubicBezTo>
                  <a:pt x="1141" y="2000"/>
                  <a:pt x="1155" y="1999"/>
                  <a:pt x="1169" y="1999"/>
                </a:cubicBezTo>
                <a:cubicBezTo>
                  <a:pt x="1189" y="1999"/>
                  <a:pt x="1209" y="2001"/>
                  <a:pt x="1228" y="2012"/>
                </a:cubicBezTo>
                <a:cubicBezTo>
                  <a:pt x="1266" y="2033"/>
                  <a:pt x="1258" y="2079"/>
                  <a:pt x="1270" y="2117"/>
                </a:cubicBezTo>
                <a:cubicBezTo>
                  <a:pt x="1280" y="2160"/>
                  <a:pt x="1258" y="2168"/>
                  <a:pt x="1228" y="2168"/>
                </a:cubicBezTo>
                <a:cubicBezTo>
                  <a:pt x="1207" y="2168"/>
                  <a:pt x="1182" y="2164"/>
                  <a:pt x="1161" y="2164"/>
                </a:cubicBezTo>
                <a:cubicBezTo>
                  <a:pt x="1138" y="2164"/>
                  <a:pt x="1113" y="2163"/>
                  <a:pt x="1089" y="2163"/>
                </a:cubicBezTo>
                <a:cubicBezTo>
                  <a:pt x="1065" y="2163"/>
                  <a:pt x="1040" y="2164"/>
                  <a:pt x="1017" y="2168"/>
                </a:cubicBezTo>
                <a:cubicBezTo>
                  <a:pt x="988" y="2177"/>
                  <a:pt x="958" y="2193"/>
                  <a:pt x="929" y="2206"/>
                </a:cubicBezTo>
                <a:cubicBezTo>
                  <a:pt x="905" y="2212"/>
                  <a:pt x="879" y="2218"/>
                  <a:pt x="852" y="2218"/>
                </a:cubicBezTo>
                <a:cubicBezTo>
                  <a:pt x="841" y="2218"/>
                  <a:pt x="830" y="2217"/>
                  <a:pt x="819" y="2215"/>
                </a:cubicBezTo>
                <a:cubicBezTo>
                  <a:pt x="789" y="2202"/>
                  <a:pt x="772" y="2185"/>
                  <a:pt x="743" y="2181"/>
                </a:cubicBezTo>
                <a:cubicBezTo>
                  <a:pt x="738" y="2180"/>
                  <a:pt x="733" y="2180"/>
                  <a:pt x="727" y="2180"/>
                </a:cubicBezTo>
                <a:cubicBezTo>
                  <a:pt x="706" y="2180"/>
                  <a:pt x="683" y="2185"/>
                  <a:pt x="663" y="2185"/>
                </a:cubicBezTo>
                <a:cubicBezTo>
                  <a:pt x="625" y="2181"/>
                  <a:pt x="595" y="2172"/>
                  <a:pt x="443" y="2117"/>
                </a:cubicBezTo>
                <a:cubicBezTo>
                  <a:pt x="428" y="2117"/>
                  <a:pt x="413" y="2119"/>
                  <a:pt x="397" y="2119"/>
                </a:cubicBezTo>
                <a:cubicBezTo>
                  <a:pt x="381" y="2119"/>
                  <a:pt x="365" y="2117"/>
                  <a:pt x="350" y="2113"/>
                </a:cubicBezTo>
                <a:cubicBezTo>
                  <a:pt x="325" y="2109"/>
                  <a:pt x="304" y="2092"/>
                  <a:pt x="279" y="2084"/>
                </a:cubicBezTo>
                <a:cubicBezTo>
                  <a:pt x="275" y="2083"/>
                  <a:pt x="271" y="2082"/>
                  <a:pt x="267" y="2082"/>
                </a:cubicBezTo>
                <a:cubicBezTo>
                  <a:pt x="259" y="2082"/>
                  <a:pt x="251" y="2083"/>
                  <a:pt x="244" y="2083"/>
                </a:cubicBezTo>
                <a:cubicBezTo>
                  <a:pt x="237" y="2083"/>
                  <a:pt x="230" y="2083"/>
                  <a:pt x="224" y="2079"/>
                </a:cubicBezTo>
                <a:cubicBezTo>
                  <a:pt x="207" y="2071"/>
                  <a:pt x="177" y="2054"/>
                  <a:pt x="165" y="2046"/>
                </a:cubicBezTo>
                <a:cubicBezTo>
                  <a:pt x="118" y="2016"/>
                  <a:pt x="139" y="1991"/>
                  <a:pt x="122" y="1953"/>
                </a:cubicBezTo>
                <a:cubicBezTo>
                  <a:pt x="97" y="1949"/>
                  <a:pt x="0" y="1919"/>
                  <a:pt x="8" y="1881"/>
                </a:cubicBezTo>
                <a:cubicBezTo>
                  <a:pt x="11" y="1866"/>
                  <a:pt x="34" y="1863"/>
                  <a:pt x="60" y="1863"/>
                </a:cubicBezTo>
                <a:cubicBezTo>
                  <a:pt x="79" y="1863"/>
                  <a:pt x="100" y="1865"/>
                  <a:pt x="114" y="1865"/>
                </a:cubicBezTo>
                <a:cubicBezTo>
                  <a:pt x="119" y="1865"/>
                  <a:pt x="124" y="1865"/>
                  <a:pt x="127" y="1864"/>
                </a:cubicBezTo>
                <a:cubicBezTo>
                  <a:pt x="144" y="1857"/>
                  <a:pt x="150" y="1850"/>
                  <a:pt x="165" y="1850"/>
                </a:cubicBezTo>
                <a:cubicBezTo>
                  <a:pt x="169" y="1850"/>
                  <a:pt x="173" y="1851"/>
                  <a:pt x="177" y="1852"/>
                </a:cubicBezTo>
                <a:cubicBezTo>
                  <a:pt x="203" y="1860"/>
                  <a:pt x="215" y="1868"/>
                  <a:pt x="241" y="1868"/>
                </a:cubicBezTo>
                <a:cubicBezTo>
                  <a:pt x="258" y="1867"/>
                  <a:pt x="273" y="1866"/>
                  <a:pt x="288" y="1866"/>
                </a:cubicBezTo>
                <a:cubicBezTo>
                  <a:pt x="318" y="1866"/>
                  <a:pt x="345" y="1870"/>
                  <a:pt x="376" y="1881"/>
                </a:cubicBezTo>
                <a:cubicBezTo>
                  <a:pt x="409" y="1891"/>
                  <a:pt x="434" y="1896"/>
                  <a:pt x="460" y="1896"/>
                </a:cubicBezTo>
                <a:cubicBezTo>
                  <a:pt x="479" y="1896"/>
                  <a:pt x="499" y="1893"/>
                  <a:pt x="523" y="1885"/>
                </a:cubicBezTo>
                <a:cubicBezTo>
                  <a:pt x="549" y="1881"/>
                  <a:pt x="561" y="1885"/>
                  <a:pt x="578" y="1873"/>
                </a:cubicBezTo>
                <a:cubicBezTo>
                  <a:pt x="591" y="1864"/>
                  <a:pt x="599" y="1843"/>
                  <a:pt x="612" y="1839"/>
                </a:cubicBezTo>
                <a:cubicBezTo>
                  <a:pt x="623" y="1832"/>
                  <a:pt x="635" y="1829"/>
                  <a:pt x="645" y="1829"/>
                </a:cubicBezTo>
                <a:close/>
                <a:moveTo>
                  <a:pt x="2773" y="2284"/>
                </a:moveTo>
                <a:cubicBezTo>
                  <a:pt x="2799" y="2284"/>
                  <a:pt x="2812" y="2301"/>
                  <a:pt x="2836" y="2312"/>
                </a:cubicBezTo>
                <a:cubicBezTo>
                  <a:pt x="2857" y="2320"/>
                  <a:pt x="2874" y="2324"/>
                  <a:pt x="2895" y="2333"/>
                </a:cubicBezTo>
                <a:cubicBezTo>
                  <a:pt x="2908" y="2337"/>
                  <a:pt x="2908" y="2345"/>
                  <a:pt x="2925" y="2350"/>
                </a:cubicBezTo>
                <a:lnTo>
                  <a:pt x="2938" y="2350"/>
                </a:lnTo>
                <a:cubicBezTo>
                  <a:pt x="2938" y="2400"/>
                  <a:pt x="2938" y="2447"/>
                  <a:pt x="2942" y="2497"/>
                </a:cubicBezTo>
                <a:cubicBezTo>
                  <a:pt x="2912" y="2520"/>
                  <a:pt x="2875" y="2549"/>
                  <a:pt x="2846" y="2549"/>
                </a:cubicBezTo>
                <a:cubicBezTo>
                  <a:pt x="2843" y="2549"/>
                  <a:pt x="2840" y="2549"/>
                  <a:pt x="2836" y="2548"/>
                </a:cubicBezTo>
                <a:cubicBezTo>
                  <a:pt x="2794" y="2540"/>
                  <a:pt x="2781" y="2502"/>
                  <a:pt x="2735" y="2497"/>
                </a:cubicBezTo>
                <a:cubicBezTo>
                  <a:pt x="2728" y="2497"/>
                  <a:pt x="2721" y="2497"/>
                  <a:pt x="2714" y="2497"/>
                </a:cubicBezTo>
                <a:cubicBezTo>
                  <a:pt x="2692" y="2497"/>
                  <a:pt x="2671" y="2498"/>
                  <a:pt x="2651" y="2498"/>
                </a:cubicBezTo>
                <a:cubicBezTo>
                  <a:pt x="2608" y="2498"/>
                  <a:pt x="2571" y="2491"/>
                  <a:pt x="2537" y="2447"/>
                </a:cubicBezTo>
                <a:cubicBezTo>
                  <a:pt x="2541" y="2413"/>
                  <a:pt x="2549" y="2366"/>
                  <a:pt x="2566" y="2337"/>
                </a:cubicBezTo>
                <a:cubicBezTo>
                  <a:pt x="2580" y="2302"/>
                  <a:pt x="2597" y="2299"/>
                  <a:pt x="2627" y="2299"/>
                </a:cubicBezTo>
                <a:cubicBezTo>
                  <a:pt x="2633" y="2299"/>
                  <a:pt x="2639" y="2299"/>
                  <a:pt x="2646" y="2299"/>
                </a:cubicBezTo>
                <a:cubicBezTo>
                  <a:pt x="2661" y="2299"/>
                  <a:pt x="2680" y="2301"/>
                  <a:pt x="2699" y="2301"/>
                </a:cubicBezTo>
                <a:cubicBezTo>
                  <a:pt x="2709" y="2301"/>
                  <a:pt x="2718" y="2300"/>
                  <a:pt x="2727" y="2299"/>
                </a:cubicBezTo>
                <a:cubicBezTo>
                  <a:pt x="2739" y="2299"/>
                  <a:pt x="2748" y="2286"/>
                  <a:pt x="2756" y="2286"/>
                </a:cubicBezTo>
                <a:cubicBezTo>
                  <a:pt x="2762" y="2285"/>
                  <a:pt x="2768" y="2284"/>
                  <a:pt x="2773" y="2284"/>
                </a:cubicBezTo>
                <a:close/>
                <a:moveTo>
                  <a:pt x="4107" y="2632"/>
                </a:moveTo>
                <a:cubicBezTo>
                  <a:pt x="4145" y="2637"/>
                  <a:pt x="4204" y="2641"/>
                  <a:pt x="4229" y="2670"/>
                </a:cubicBezTo>
                <a:cubicBezTo>
                  <a:pt x="4271" y="2717"/>
                  <a:pt x="4191" y="2721"/>
                  <a:pt x="4157" y="2729"/>
                </a:cubicBezTo>
                <a:cubicBezTo>
                  <a:pt x="4141" y="2734"/>
                  <a:pt x="4124" y="2738"/>
                  <a:pt x="4107" y="2738"/>
                </a:cubicBezTo>
                <a:cubicBezTo>
                  <a:pt x="4107" y="2704"/>
                  <a:pt x="4107" y="2666"/>
                  <a:pt x="4107" y="2632"/>
                </a:cubicBezTo>
                <a:close/>
                <a:moveTo>
                  <a:pt x="3487" y="2210"/>
                </a:moveTo>
                <a:cubicBezTo>
                  <a:pt x="3511" y="2210"/>
                  <a:pt x="3535" y="2212"/>
                  <a:pt x="3550" y="2215"/>
                </a:cubicBezTo>
                <a:cubicBezTo>
                  <a:pt x="3583" y="2219"/>
                  <a:pt x="3617" y="2227"/>
                  <a:pt x="3651" y="2231"/>
                </a:cubicBezTo>
                <a:cubicBezTo>
                  <a:pt x="3672" y="2236"/>
                  <a:pt x="3706" y="2236"/>
                  <a:pt x="3714" y="2261"/>
                </a:cubicBezTo>
                <a:cubicBezTo>
                  <a:pt x="3651" y="2307"/>
                  <a:pt x="3533" y="2316"/>
                  <a:pt x="3491" y="2392"/>
                </a:cubicBezTo>
                <a:cubicBezTo>
                  <a:pt x="3478" y="2413"/>
                  <a:pt x="3469" y="2447"/>
                  <a:pt x="3499" y="2464"/>
                </a:cubicBezTo>
                <a:cubicBezTo>
                  <a:pt x="3504" y="2467"/>
                  <a:pt x="3510" y="2468"/>
                  <a:pt x="3516" y="2468"/>
                </a:cubicBezTo>
                <a:cubicBezTo>
                  <a:pt x="3522" y="2468"/>
                  <a:pt x="3529" y="2467"/>
                  <a:pt x="3536" y="2467"/>
                </a:cubicBezTo>
                <a:cubicBezTo>
                  <a:pt x="3539" y="2467"/>
                  <a:pt x="3543" y="2467"/>
                  <a:pt x="3545" y="2468"/>
                </a:cubicBezTo>
                <a:cubicBezTo>
                  <a:pt x="3575" y="2480"/>
                  <a:pt x="3617" y="2523"/>
                  <a:pt x="3634" y="2548"/>
                </a:cubicBezTo>
                <a:cubicBezTo>
                  <a:pt x="3651" y="2572"/>
                  <a:pt x="3649" y="2601"/>
                  <a:pt x="3673" y="2601"/>
                </a:cubicBezTo>
                <a:cubicBezTo>
                  <a:pt x="3679" y="2601"/>
                  <a:pt x="3687" y="2599"/>
                  <a:pt x="3697" y="2594"/>
                </a:cubicBezTo>
                <a:cubicBezTo>
                  <a:pt x="3735" y="2582"/>
                  <a:pt x="3761" y="2540"/>
                  <a:pt x="3799" y="2523"/>
                </a:cubicBezTo>
                <a:cubicBezTo>
                  <a:pt x="3818" y="2516"/>
                  <a:pt x="3838" y="2513"/>
                  <a:pt x="3858" y="2513"/>
                </a:cubicBezTo>
                <a:cubicBezTo>
                  <a:pt x="3904" y="2513"/>
                  <a:pt x="3948" y="2530"/>
                  <a:pt x="3980" y="2565"/>
                </a:cubicBezTo>
                <a:cubicBezTo>
                  <a:pt x="3980" y="2624"/>
                  <a:pt x="3980" y="2683"/>
                  <a:pt x="3980" y="2746"/>
                </a:cubicBezTo>
                <a:cubicBezTo>
                  <a:pt x="3955" y="2746"/>
                  <a:pt x="3930" y="2751"/>
                  <a:pt x="3904" y="2759"/>
                </a:cubicBezTo>
                <a:cubicBezTo>
                  <a:pt x="3870" y="2772"/>
                  <a:pt x="3866" y="2797"/>
                  <a:pt x="3832" y="2818"/>
                </a:cubicBezTo>
                <a:cubicBezTo>
                  <a:pt x="3790" y="2848"/>
                  <a:pt x="3731" y="2869"/>
                  <a:pt x="3681" y="2881"/>
                </a:cubicBezTo>
                <a:cubicBezTo>
                  <a:pt x="3657" y="2887"/>
                  <a:pt x="3633" y="2895"/>
                  <a:pt x="3611" y="2895"/>
                </a:cubicBezTo>
                <a:cubicBezTo>
                  <a:pt x="3602" y="2895"/>
                  <a:pt x="3592" y="2894"/>
                  <a:pt x="3583" y="2890"/>
                </a:cubicBezTo>
                <a:cubicBezTo>
                  <a:pt x="3558" y="2877"/>
                  <a:pt x="3545" y="2852"/>
                  <a:pt x="3516" y="2848"/>
                </a:cubicBezTo>
                <a:cubicBezTo>
                  <a:pt x="3469" y="2835"/>
                  <a:pt x="3427" y="2848"/>
                  <a:pt x="3385" y="2818"/>
                </a:cubicBezTo>
                <a:cubicBezTo>
                  <a:pt x="3343" y="2784"/>
                  <a:pt x="3326" y="2725"/>
                  <a:pt x="3267" y="2713"/>
                </a:cubicBezTo>
                <a:cubicBezTo>
                  <a:pt x="3260" y="2711"/>
                  <a:pt x="3254" y="2711"/>
                  <a:pt x="3247" y="2711"/>
                </a:cubicBezTo>
                <a:cubicBezTo>
                  <a:pt x="3208" y="2711"/>
                  <a:pt x="3172" y="2729"/>
                  <a:pt x="3136" y="2729"/>
                </a:cubicBezTo>
                <a:cubicBezTo>
                  <a:pt x="3102" y="2666"/>
                  <a:pt x="3301" y="2628"/>
                  <a:pt x="3220" y="2544"/>
                </a:cubicBezTo>
                <a:cubicBezTo>
                  <a:pt x="3208" y="2531"/>
                  <a:pt x="3157" y="2514"/>
                  <a:pt x="3136" y="2506"/>
                </a:cubicBezTo>
                <a:cubicBezTo>
                  <a:pt x="3119" y="2497"/>
                  <a:pt x="3098" y="2489"/>
                  <a:pt x="3077" y="2480"/>
                </a:cubicBezTo>
                <a:cubicBezTo>
                  <a:pt x="3073" y="2480"/>
                  <a:pt x="3069" y="2480"/>
                  <a:pt x="3069" y="2476"/>
                </a:cubicBezTo>
                <a:cubicBezTo>
                  <a:pt x="3064" y="2438"/>
                  <a:pt x="3064" y="2396"/>
                  <a:pt x="3064" y="2354"/>
                </a:cubicBezTo>
                <a:lnTo>
                  <a:pt x="3064" y="2354"/>
                </a:lnTo>
                <a:cubicBezTo>
                  <a:pt x="3113" y="2360"/>
                  <a:pt x="3165" y="2371"/>
                  <a:pt x="3215" y="2371"/>
                </a:cubicBezTo>
                <a:cubicBezTo>
                  <a:pt x="3238" y="2371"/>
                  <a:pt x="3261" y="2369"/>
                  <a:pt x="3284" y="2362"/>
                </a:cubicBezTo>
                <a:cubicBezTo>
                  <a:pt x="3275" y="2324"/>
                  <a:pt x="3191" y="2316"/>
                  <a:pt x="3204" y="2269"/>
                </a:cubicBezTo>
                <a:cubicBezTo>
                  <a:pt x="3216" y="2266"/>
                  <a:pt x="3229" y="2265"/>
                  <a:pt x="3242" y="2265"/>
                </a:cubicBezTo>
                <a:cubicBezTo>
                  <a:pt x="3263" y="2265"/>
                  <a:pt x="3285" y="2268"/>
                  <a:pt x="3306" y="2268"/>
                </a:cubicBezTo>
                <a:cubicBezTo>
                  <a:pt x="3316" y="2268"/>
                  <a:pt x="3325" y="2267"/>
                  <a:pt x="3334" y="2265"/>
                </a:cubicBezTo>
                <a:cubicBezTo>
                  <a:pt x="3347" y="2265"/>
                  <a:pt x="3385" y="2253"/>
                  <a:pt x="3398" y="2244"/>
                </a:cubicBezTo>
                <a:cubicBezTo>
                  <a:pt x="3410" y="2236"/>
                  <a:pt x="3415" y="2223"/>
                  <a:pt x="3427" y="2219"/>
                </a:cubicBezTo>
                <a:cubicBezTo>
                  <a:pt x="3440" y="2212"/>
                  <a:pt x="3463" y="2210"/>
                  <a:pt x="3487" y="2210"/>
                </a:cubicBezTo>
                <a:close/>
                <a:moveTo>
                  <a:pt x="4913" y="2991"/>
                </a:moveTo>
                <a:lnTo>
                  <a:pt x="4913" y="2991"/>
                </a:lnTo>
                <a:cubicBezTo>
                  <a:pt x="4896" y="3059"/>
                  <a:pt x="4879" y="3118"/>
                  <a:pt x="4862" y="3177"/>
                </a:cubicBezTo>
                <a:cubicBezTo>
                  <a:pt x="4833" y="3181"/>
                  <a:pt x="4807" y="3181"/>
                  <a:pt x="4782" y="3181"/>
                </a:cubicBezTo>
                <a:cubicBezTo>
                  <a:pt x="4766" y="3181"/>
                  <a:pt x="4733" y="3187"/>
                  <a:pt x="4702" y="3187"/>
                </a:cubicBezTo>
                <a:cubicBezTo>
                  <a:pt x="4668" y="3187"/>
                  <a:pt x="4637" y="3180"/>
                  <a:pt x="4630" y="3152"/>
                </a:cubicBezTo>
                <a:cubicBezTo>
                  <a:pt x="4651" y="3144"/>
                  <a:pt x="4675" y="3143"/>
                  <a:pt x="4698" y="3143"/>
                </a:cubicBezTo>
                <a:cubicBezTo>
                  <a:pt x="4708" y="3143"/>
                  <a:pt x="4717" y="3143"/>
                  <a:pt x="4727" y="3143"/>
                </a:cubicBezTo>
                <a:cubicBezTo>
                  <a:pt x="4760" y="3143"/>
                  <a:pt x="4793" y="3141"/>
                  <a:pt x="4820" y="3122"/>
                </a:cubicBezTo>
                <a:cubicBezTo>
                  <a:pt x="4858" y="3092"/>
                  <a:pt x="4875" y="3038"/>
                  <a:pt x="4883" y="3000"/>
                </a:cubicBezTo>
                <a:cubicBezTo>
                  <a:pt x="4892" y="3000"/>
                  <a:pt x="4905" y="2995"/>
                  <a:pt x="4913" y="2991"/>
                </a:cubicBezTo>
                <a:close/>
                <a:moveTo>
                  <a:pt x="2148" y="2978"/>
                </a:moveTo>
                <a:cubicBezTo>
                  <a:pt x="2250" y="2978"/>
                  <a:pt x="2326" y="2991"/>
                  <a:pt x="2423" y="3033"/>
                </a:cubicBezTo>
                <a:cubicBezTo>
                  <a:pt x="2454" y="3045"/>
                  <a:pt x="2483" y="3046"/>
                  <a:pt x="2514" y="3046"/>
                </a:cubicBezTo>
                <a:cubicBezTo>
                  <a:pt x="2529" y="3046"/>
                  <a:pt x="2545" y="3046"/>
                  <a:pt x="2562" y="3046"/>
                </a:cubicBezTo>
                <a:cubicBezTo>
                  <a:pt x="2570" y="3046"/>
                  <a:pt x="2581" y="3045"/>
                  <a:pt x="2592" y="3045"/>
                </a:cubicBezTo>
                <a:cubicBezTo>
                  <a:pt x="2602" y="3045"/>
                  <a:pt x="2613" y="3046"/>
                  <a:pt x="2621" y="3050"/>
                </a:cubicBezTo>
                <a:cubicBezTo>
                  <a:pt x="2642" y="3063"/>
                  <a:pt x="2634" y="3084"/>
                  <a:pt x="2646" y="3101"/>
                </a:cubicBezTo>
                <a:cubicBezTo>
                  <a:pt x="2676" y="3130"/>
                  <a:pt x="2748" y="3135"/>
                  <a:pt x="2786" y="3143"/>
                </a:cubicBezTo>
                <a:cubicBezTo>
                  <a:pt x="2807" y="3147"/>
                  <a:pt x="2866" y="3143"/>
                  <a:pt x="2849" y="3181"/>
                </a:cubicBezTo>
                <a:cubicBezTo>
                  <a:pt x="2841" y="3206"/>
                  <a:pt x="2760" y="3206"/>
                  <a:pt x="2744" y="3206"/>
                </a:cubicBezTo>
                <a:cubicBezTo>
                  <a:pt x="2701" y="3211"/>
                  <a:pt x="2663" y="3219"/>
                  <a:pt x="2625" y="3228"/>
                </a:cubicBezTo>
                <a:cubicBezTo>
                  <a:pt x="2600" y="3240"/>
                  <a:pt x="2575" y="3253"/>
                  <a:pt x="2549" y="3261"/>
                </a:cubicBezTo>
                <a:cubicBezTo>
                  <a:pt x="2532" y="3266"/>
                  <a:pt x="2515" y="3267"/>
                  <a:pt x="2497" y="3267"/>
                </a:cubicBezTo>
                <a:cubicBezTo>
                  <a:pt x="2462" y="3267"/>
                  <a:pt x="2426" y="3261"/>
                  <a:pt x="2389" y="3261"/>
                </a:cubicBezTo>
                <a:cubicBezTo>
                  <a:pt x="2351" y="3266"/>
                  <a:pt x="2330" y="3287"/>
                  <a:pt x="2292" y="3295"/>
                </a:cubicBezTo>
                <a:cubicBezTo>
                  <a:pt x="2258" y="3299"/>
                  <a:pt x="2224" y="3303"/>
                  <a:pt x="2191" y="3308"/>
                </a:cubicBezTo>
                <a:lnTo>
                  <a:pt x="2186" y="3308"/>
                </a:lnTo>
                <a:cubicBezTo>
                  <a:pt x="2132" y="3211"/>
                  <a:pt x="2089" y="3109"/>
                  <a:pt x="2060" y="3004"/>
                </a:cubicBezTo>
                <a:cubicBezTo>
                  <a:pt x="2064" y="3000"/>
                  <a:pt x="2064" y="3000"/>
                  <a:pt x="2068" y="2995"/>
                </a:cubicBezTo>
                <a:cubicBezTo>
                  <a:pt x="2098" y="2978"/>
                  <a:pt x="2119" y="2978"/>
                  <a:pt x="2148" y="2978"/>
                </a:cubicBezTo>
                <a:close/>
                <a:moveTo>
                  <a:pt x="1663" y="2966"/>
                </a:moveTo>
                <a:cubicBezTo>
                  <a:pt x="1684" y="2966"/>
                  <a:pt x="1705" y="2970"/>
                  <a:pt x="1726" y="2978"/>
                </a:cubicBezTo>
                <a:cubicBezTo>
                  <a:pt x="1756" y="2991"/>
                  <a:pt x="1785" y="3016"/>
                  <a:pt x="1815" y="3029"/>
                </a:cubicBezTo>
                <a:cubicBezTo>
                  <a:pt x="1849" y="3050"/>
                  <a:pt x="1899" y="3067"/>
                  <a:pt x="1946" y="3067"/>
                </a:cubicBezTo>
                <a:cubicBezTo>
                  <a:pt x="1975" y="3160"/>
                  <a:pt x="2009" y="3244"/>
                  <a:pt x="2051" y="3329"/>
                </a:cubicBezTo>
                <a:cubicBezTo>
                  <a:pt x="2047" y="3333"/>
                  <a:pt x="2043" y="3333"/>
                  <a:pt x="2039" y="3333"/>
                </a:cubicBezTo>
                <a:cubicBezTo>
                  <a:pt x="2001" y="3346"/>
                  <a:pt x="1992" y="3367"/>
                  <a:pt x="1963" y="3388"/>
                </a:cubicBezTo>
                <a:cubicBezTo>
                  <a:pt x="1948" y="3396"/>
                  <a:pt x="1933" y="3399"/>
                  <a:pt x="1916" y="3399"/>
                </a:cubicBezTo>
                <a:cubicBezTo>
                  <a:pt x="1889" y="3399"/>
                  <a:pt x="1860" y="3390"/>
                  <a:pt x="1836" y="3379"/>
                </a:cubicBezTo>
                <a:cubicBezTo>
                  <a:pt x="1815" y="3371"/>
                  <a:pt x="1790" y="3358"/>
                  <a:pt x="1769" y="3346"/>
                </a:cubicBezTo>
                <a:cubicBezTo>
                  <a:pt x="1747" y="3337"/>
                  <a:pt x="1714" y="3295"/>
                  <a:pt x="1693" y="3295"/>
                </a:cubicBezTo>
                <a:cubicBezTo>
                  <a:pt x="1684" y="3303"/>
                  <a:pt x="1684" y="3312"/>
                  <a:pt x="1680" y="3325"/>
                </a:cubicBezTo>
                <a:cubicBezTo>
                  <a:pt x="1676" y="3202"/>
                  <a:pt x="1667" y="3084"/>
                  <a:pt x="1663" y="2966"/>
                </a:cubicBezTo>
                <a:close/>
                <a:moveTo>
                  <a:pt x="1435" y="2945"/>
                </a:moveTo>
                <a:cubicBezTo>
                  <a:pt x="1469" y="2949"/>
                  <a:pt x="1503" y="2957"/>
                  <a:pt x="1536" y="2962"/>
                </a:cubicBezTo>
                <a:cubicBezTo>
                  <a:pt x="1545" y="3105"/>
                  <a:pt x="1549" y="3253"/>
                  <a:pt x="1557" y="3401"/>
                </a:cubicBezTo>
                <a:cubicBezTo>
                  <a:pt x="1536" y="3379"/>
                  <a:pt x="1520" y="3354"/>
                  <a:pt x="1507" y="3337"/>
                </a:cubicBezTo>
                <a:cubicBezTo>
                  <a:pt x="1460" y="3295"/>
                  <a:pt x="1439" y="3261"/>
                  <a:pt x="1372" y="3261"/>
                </a:cubicBezTo>
                <a:cubicBezTo>
                  <a:pt x="1366" y="3261"/>
                  <a:pt x="1351" y="3265"/>
                  <a:pt x="1339" y="3265"/>
                </a:cubicBezTo>
                <a:cubicBezTo>
                  <a:pt x="1333" y="3265"/>
                  <a:pt x="1328" y="3264"/>
                  <a:pt x="1325" y="3261"/>
                </a:cubicBezTo>
                <a:cubicBezTo>
                  <a:pt x="1308" y="3244"/>
                  <a:pt x="1334" y="3215"/>
                  <a:pt x="1355" y="3114"/>
                </a:cubicBezTo>
                <a:lnTo>
                  <a:pt x="1355" y="3114"/>
                </a:lnTo>
                <a:cubicBezTo>
                  <a:pt x="1350" y="3122"/>
                  <a:pt x="1344" y="3126"/>
                  <a:pt x="1337" y="3126"/>
                </a:cubicBezTo>
                <a:cubicBezTo>
                  <a:pt x="1300" y="3126"/>
                  <a:pt x="1245" y="3004"/>
                  <a:pt x="1241" y="2983"/>
                </a:cubicBezTo>
                <a:cubicBezTo>
                  <a:pt x="1236" y="2952"/>
                  <a:pt x="1252" y="2945"/>
                  <a:pt x="1273" y="2945"/>
                </a:cubicBezTo>
                <a:cubicBezTo>
                  <a:pt x="1289" y="2945"/>
                  <a:pt x="1309" y="2949"/>
                  <a:pt x="1325" y="2949"/>
                </a:cubicBezTo>
                <a:cubicBezTo>
                  <a:pt x="1363" y="2949"/>
                  <a:pt x="1397" y="2945"/>
                  <a:pt x="1435" y="2945"/>
                </a:cubicBezTo>
                <a:close/>
                <a:moveTo>
                  <a:pt x="481" y="2860"/>
                </a:moveTo>
                <a:cubicBezTo>
                  <a:pt x="515" y="2865"/>
                  <a:pt x="747" y="2869"/>
                  <a:pt x="722" y="2945"/>
                </a:cubicBezTo>
                <a:cubicBezTo>
                  <a:pt x="709" y="2995"/>
                  <a:pt x="646" y="2995"/>
                  <a:pt x="612" y="3021"/>
                </a:cubicBezTo>
                <a:cubicBezTo>
                  <a:pt x="583" y="3042"/>
                  <a:pt x="561" y="3076"/>
                  <a:pt x="545" y="3105"/>
                </a:cubicBezTo>
                <a:cubicBezTo>
                  <a:pt x="506" y="3168"/>
                  <a:pt x="547" y="3180"/>
                  <a:pt x="609" y="3180"/>
                </a:cubicBezTo>
                <a:cubicBezTo>
                  <a:pt x="644" y="3180"/>
                  <a:pt x="686" y="3176"/>
                  <a:pt x="724" y="3176"/>
                </a:cubicBezTo>
                <a:cubicBezTo>
                  <a:pt x="778" y="3176"/>
                  <a:pt x="823" y="3184"/>
                  <a:pt x="823" y="3223"/>
                </a:cubicBezTo>
                <a:cubicBezTo>
                  <a:pt x="823" y="3240"/>
                  <a:pt x="806" y="3291"/>
                  <a:pt x="789" y="3303"/>
                </a:cubicBezTo>
                <a:cubicBezTo>
                  <a:pt x="777" y="3316"/>
                  <a:pt x="760" y="3312"/>
                  <a:pt x="743" y="3329"/>
                </a:cubicBezTo>
                <a:cubicBezTo>
                  <a:pt x="701" y="3360"/>
                  <a:pt x="702" y="3414"/>
                  <a:pt x="660" y="3414"/>
                </a:cubicBezTo>
                <a:cubicBezTo>
                  <a:pt x="651" y="3414"/>
                  <a:pt x="639" y="3411"/>
                  <a:pt x="625" y="3405"/>
                </a:cubicBezTo>
                <a:cubicBezTo>
                  <a:pt x="578" y="3384"/>
                  <a:pt x="540" y="3354"/>
                  <a:pt x="490" y="3337"/>
                </a:cubicBezTo>
                <a:cubicBezTo>
                  <a:pt x="481" y="3333"/>
                  <a:pt x="469" y="3333"/>
                  <a:pt x="460" y="3333"/>
                </a:cubicBezTo>
                <a:cubicBezTo>
                  <a:pt x="460" y="3173"/>
                  <a:pt x="469" y="3016"/>
                  <a:pt x="473" y="2860"/>
                </a:cubicBezTo>
                <a:close/>
                <a:moveTo>
                  <a:pt x="4103" y="3130"/>
                </a:moveTo>
                <a:cubicBezTo>
                  <a:pt x="4179" y="3135"/>
                  <a:pt x="4255" y="3139"/>
                  <a:pt x="4330" y="3147"/>
                </a:cubicBezTo>
                <a:cubicBezTo>
                  <a:pt x="4293" y="3164"/>
                  <a:pt x="4335" y="3164"/>
                  <a:pt x="4381" y="3164"/>
                </a:cubicBezTo>
                <a:cubicBezTo>
                  <a:pt x="4428" y="3164"/>
                  <a:pt x="4428" y="3168"/>
                  <a:pt x="4444" y="3206"/>
                </a:cubicBezTo>
                <a:cubicBezTo>
                  <a:pt x="4487" y="3303"/>
                  <a:pt x="4580" y="3303"/>
                  <a:pt x="4660" y="3358"/>
                </a:cubicBezTo>
                <a:cubicBezTo>
                  <a:pt x="4651" y="3362"/>
                  <a:pt x="4642" y="3364"/>
                  <a:pt x="4633" y="3364"/>
                </a:cubicBezTo>
                <a:cubicBezTo>
                  <a:pt x="4604" y="3364"/>
                  <a:pt x="4571" y="3349"/>
                  <a:pt x="4546" y="3346"/>
                </a:cubicBezTo>
                <a:cubicBezTo>
                  <a:pt x="4535" y="3344"/>
                  <a:pt x="4520" y="3343"/>
                  <a:pt x="4506" y="3343"/>
                </a:cubicBezTo>
                <a:cubicBezTo>
                  <a:pt x="4491" y="3343"/>
                  <a:pt x="4476" y="3344"/>
                  <a:pt x="4466" y="3346"/>
                </a:cubicBezTo>
                <a:cubicBezTo>
                  <a:pt x="4406" y="3354"/>
                  <a:pt x="4390" y="3422"/>
                  <a:pt x="4326" y="3430"/>
                </a:cubicBezTo>
                <a:cubicBezTo>
                  <a:pt x="4308" y="3433"/>
                  <a:pt x="4288" y="3434"/>
                  <a:pt x="4267" y="3434"/>
                </a:cubicBezTo>
                <a:cubicBezTo>
                  <a:pt x="4225" y="3434"/>
                  <a:pt x="4180" y="3430"/>
                  <a:pt x="4141" y="3430"/>
                </a:cubicBezTo>
                <a:lnTo>
                  <a:pt x="4094" y="3430"/>
                </a:lnTo>
                <a:cubicBezTo>
                  <a:pt x="4098" y="3329"/>
                  <a:pt x="4098" y="3228"/>
                  <a:pt x="4103" y="3130"/>
                </a:cubicBezTo>
                <a:close/>
                <a:moveTo>
                  <a:pt x="3373" y="3164"/>
                </a:moveTo>
                <a:cubicBezTo>
                  <a:pt x="3423" y="3164"/>
                  <a:pt x="3460" y="3194"/>
                  <a:pt x="3512" y="3198"/>
                </a:cubicBezTo>
                <a:cubicBezTo>
                  <a:pt x="3523" y="3198"/>
                  <a:pt x="3533" y="3198"/>
                  <a:pt x="3541" y="3198"/>
                </a:cubicBezTo>
                <a:cubicBezTo>
                  <a:pt x="3571" y="3198"/>
                  <a:pt x="3589" y="3200"/>
                  <a:pt x="3621" y="3223"/>
                </a:cubicBezTo>
                <a:cubicBezTo>
                  <a:pt x="3651" y="3240"/>
                  <a:pt x="3668" y="3249"/>
                  <a:pt x="3706" y="3249"/>
                </a:cubicBezTo>
                <a:cubicBezTo>
                  <a:pt x="3748" y="3249"/>
                  <a:pt x="3748" y="3232"/>
                  <a:pt x="3786" y="3215"/>
                </a:cubicBezTo>
                <a:cubicBezTo>
                  <a:pt x="3795" y="3211"/>
                  <a:pt x="3805" y="3210"/>
                  <a:pt x="3815" y="3210"/>
                </a:cubicBezTo>
                <a:cubicBezTo>
                  <a:pt x="3829" y="3210"/>
                  <a:pt x="3843" y="3212"/>
                  <a:pt x="3858" y="3215"/>
                </a:cubicBezTo>
                <a:cubicBezTo>
                  <a:pt x="3896" y="3215"/>
                  <a:pt x="3930" y="3211"/>
                  <a:pt x="3968" y="3194"/>
                </a:cubicBezTo>
                <a:cubicBezTo>
                  <a:pt x="3968" y="3190"/>
                  <a:pt x="3972" y="3190"/>
                  <a:pt x="3972" y="3185"/>
                </a:cubicBezTo>
                <a:lnTo>
                  <a:pt x="3972" y="3185"/>
                </a:lnTo>
                <a:cubicBezTo>
                  <a:pt x="3972" y="3287"/>
                  <a:pt x="3968" y="3392"/>
                  <a:pt x="3968" y="3493"/>
                </a:cubicBezTo>
                <a:cubicBezTo>
                  <a:pt x="3955" y="3498"/>
                  <a:pt x="3942" y="3502"/>
                  <a:pt x="3934" y="3510"/>
                </a:cubicBezTo>
                <a:cubicBezTo>
                  <a:pt x="3896" y="3540"/>
                  <a:pt x="3900" y="3544"/>
                  <a:pt x="3854" y="3544"/>
                </a:cubicBezTo>
                <a:cubicBezTo>
                  <a:pt x="3807" y="3544"/>
                  <a:pt x="3773" y="3548"/>
                  <a:pt x="3731" y="3574"/>
                </a:cubicBezTo>
                <a:cubicBezTo>
                  <a:pt x="3710" y="3588"/>
                  <a:pt x="3683" y="3634"/>
                  <a:pt x="3650" y="3634"/>
                </a:cubicBezTo>
                <a:cubicBezTo>
                  <a:pt x="3643" y="3634"/>
                  <a:pt x="3637" y="3633"/>
                  <a:pt x="3630" y="3628"/>
                </a:cubicBezTo>
                <a:cubicBezTo>
                  <a:pt x="3609" y="3612"/>
                  <a:pt x="3613" y="3574"/>
                  <a:pt x="3583" y="3557"/>
                </a:cubicBezTo>
                <a:cubicBezTo>
                  <a:pt x="3562" y="3544"/>
                  <a:pt x="3537" y="3548"/>
                  <a:pt x="3516" y="3536"/>
                </a:cubicBezTo>
                <a:cubicBezTo>
                  <a:pt x="3491" y="3523"/>
                  <a:pt x="3482" y="3502"/>
                  <a:pt x="3465" y="3485"/>
                </a:cubicBezTo>
                <a:cubicBezTo>
                  <a:pt x="3448" y="3468"/>
                  <a:pt x="3427" y="3460"/>
                  <a:pt x="3410" y="3447"/>
                </a:cubicBezTo>
                <a:cubicBezTo>
                  <a:pt x="3372" y="3422"/>
                  <a:pt x="3339" y="3409"/>
                  <a:pt x="3305" y="3379"/>
                </a:cubicBezTo>
                <a:cubicBezTo>
                  <a:pt x="3288" y="3367"/>
                  <a:pt x="3271" y="3346"/>
                  <a:pt x="3250" y="3337"/>
                </a:cubicBezTo>
                <a:cubicBezTo>
                  <a:pt x="3246" y="3333"/>
                  <a:pt x="3237" y="3320"/>
                  <a:pt x="3229" y="3316"/>
                </a:cubicBezTo>
                <a:cubicBezTo>
                  <a:pt x="3218" y="3312"/>
                  <a:pt x="3204" y="3311"/>
                  <a:pt x="3188" y="3311"/>
                </a:cubicBezTo>
                <a:cubicBezTo>
                  <a:pt x="3173" y="3311"/>
                  <a:pt x="3157" y="3312"/>
                  <a:pt x="3144" y="3312"/>
                </a:cubicBezTo>
                <a:cubicBezTo>
                  <a:pt x="3128" y="3312"/>
                  <a:pt x="3094" y="3316"/>
                  <a:pt x="3064" y="3316"/>
                </a:cubicBezTo>
                <a:cubicBezTo>
                  <a:pt x="3064" y="3282"/>
                  <a:pt x="3064" y="3249"/>
                  <a:pt x="3064" y="3211"/>
                </a:cubicBezTo>
                <a:cubicBezTo>
                  <a:pt x="3111" y="3206"/>
                  <a:pt x="3140" y="3181"/>
                  <a:pt x="3187" y="3181"/>
                </a:cubicBezTo>
                <a:cubicBezTo>
                  <a:pt x="3206" y="3181"/>
                  <a:pt x="3230" y="3183"/>
                  <a:pt x="3252" y="3183"/>
                </a:cubicBezTo>
                <a:cubicBezTo>
                  <a:pt x="3263" y="3183"/>
                  <a:pt x="3274" y="3182"/>
                  <a:pt x="3284" y="3181"/>
                </a:cubicBezTo>
                <a:cubicBezTo>
                  <a:pt x="3313" y="3173"/>
                  <a:pt x="3330" y="3164"/>
                  <a:pt x="3364" y="3164"/>
                </a:cubicBezTo>
                <a:cubicBezTo>
                  <a:pt x="3367" y="3164"/>
                  <a:pt x="3370" y="3164"/>
                  <a:pt x="3373" y="3164"/>
                </a:cubicBezTo>
                <a:close/>
                <a:moveTo>
                  <a:pt x="4740" y="3531"/>
                </a:moveTo>
                <a:lnTo>
                  <a:pt x="4740" y="3531"/>
                </a:lnTo>
                <a:cubicBezTo>
                  <a:pt x="4706" y="3624"/>
                  <a:pt x="4664" y="3721"/>
                  <a:pt x="4622" y="3814"/>
                </a:cubicBezTo>
                <a:cubicBezTo>
                  <a:pt x="4563" y="3806"/>
                  <a:pt x="4499" y="3802"/>
                  <a:pt x="4444" y="3793"/>
                </a:cubicBezTo>
                <a:cubicBezTo>
                  <a:pt x="4377" y="3789"/>
                  <a:pt x="4314" y="3780"/>
                  <a:pt x="4246" y="3780"/>
                </a:cubicBezTo>
                <a:cubicBezTo>
                  <a:pt x="4214" y="3777"/>
                  <a:pt x="4174" y="3762"/>
                  <a:pt x="4139" y="3762"/>
                </a:cubicBezTo>
                <a:cubicBezTo>
                  <a:pt x="4132" y="3762"/>
                  <a:pt x="4126" y="3762"/>
                  <a:pt x="4119" y="3764"/>
                </a:cubicBezTo>
                <a:cubicBezTo>
                  <a:pt x="4149" y="3751"/>
                  <a:pt x="4183" y="3742"/>
                  <a:pt x="4217" y="3730"/>
                </a:cubicBezTo>
                <a:cubicBezTo>
                  <a:pt x="4242" y="3717"/>
                  <a:pt x="4263" y="3700"/>
                  <a:pt x="4293" y="3688"/>
                </a:cubicBezTo>
                <a:cubicBezTo>
                  <a:pt x="4330" y="3666"/>
                  <a:pt x="4356" y="3645"/>
                  <a:pt x="4398" y="3637"/>
                </a:cubicBezTo>
                <a:cubicBezTo>
                  <a:pt x="4419" y="3633"/>
                  <a:pt x="4436" y="3628"/>
                  <a:pt x="4461" y="3628"/>
                </a:cubicBezTo>
                <a:cubicBezTo>
                  <a:pt x="4508" y="3628"/>
                  <a:pt x="4546" y="3612"/>
                  <a:pt x="4588" y="3595"/>
                </a:cubicBezTo>
                <a:cubicBezTo>
                  <a:pt x="4622" y="3582"/>
                  <a:pt x="4660" y="3569"/>
                  <a:pt x="4689" y="3553"/>
                </a:cubicBezTo>
                <a:cubicBezTo>
                  <a:pt x="4706" y="3544"/>
                  <a:pt x="4723" y="3540"/>
                  <a:pt x="4740" y="3531"/>
                </a:cubicBezTo>
                <a:close/>
                <a:moveTo>
                  <a:pt x="2921" y="3958"/>
                </a:moveTo>
                <a:cubicBezTo>
                  <a:pt x="2912" y="4114"/>
                  <a:pt x="2904" y="4274"/>
                  <a:pt x="2900" y="4430"/>
                </a:cubicBezTo>
                <a:cubicBezTo>
                  <a:pt x="2853" y="4414"/>
                  <a:pt x="2815" y="4384"/>
                  <a:pt x="2773" y="4371"/>
                </a:cubicBezTo>
                <a:cubicBezTo>
                  <a:pt x="2746" y="4363"/>
                  <a:pt x="2715" y="4358"/>
                  <a:pt x="2684" y="4358"/>
                </a:cubicBezTo>
                <a:cubicBezTo>
                  <a:pt x="2667" y="4358"/>
                  <a:pt x="2650" y="4360"/>
                  <a:pt x="2634" y="4363"/>
                </a:cubicBezTo>
                <a:cubicBezTo>
                  <a:pt x="2592" y="4367"/>
                  <a:pt x="2545" y="4397"/>
                  <a:pt x="2503" y="4409"/>
                </a:cubicBezTo>
                <a:cubicBezTo>
                  <a:pt x="2465" y="4422"/>
                  <a:pt x="2435" y="4439"/>
                  <a:pt x="2402" y="4460"/>
                </a:cubicBezTo>
                <a:cubicBezTo>
                  <a:pt x="2378" y="4475"/>
                  <a:pt x="2358" y="4477"/>
                  <a:pt x="2335" y="4477"/>
                </a:cubicBezTo>
                <a:cubicBezTo>
                  <a:pt x="2325" y="4477"/>
                  <a:pt x="2315" y="4477"/>
                  <a:pt x="2305" y="4477"/>
                </a:cubicBezTo>
                <a:cubicBezTo>
                  <a:pt x="2268" y="4477"/>
                  <a:pt x="2237" y="4460"/>
                  <a:pt x="2219" y="4460"/>
                </a:cubicBezTo>
                <a:cubicBezTo>
                  <a:pt x="2211" y="4460"/>
                  <a:pt x="2205" y="4464"/>
                  <a:pt x="2203" y="4475"/>
                </a:cubicBezTo>
                <a:lnTo>
                  <a:pt x="2203" y="4475"/>
                </a:lnTo>
                <a:cubicBezTo>
                  <a:pt x="2211" y="4413"/>
                  <a:pt x="2170" y="4354"/>
                  <a:pt x="2191" y="4295"/>
                </a:cubicBezTo>
                <a:cubicBezTo>
                  <a:pt x="2205" y="4292"/>
                  <a:pt x="2219" y="4292"/>
                  <a:pt x="2234" y="4292"/>
                </a:cubicBezTo>
                <a:cubicBezTo>
                  <a:pt x="2260" y="4292"/>
                  <a:pt x="2287" y="4294"/>
                  <a:pt x="2313" y="4294"/>
                </a:cubicBezTo>
                <a:cubicBezTo>
                  <a:pt x="2337" y="4294"/>
                  <a:pt x="2361" y="4292"/>
                  <a:pt x="2385" y="4283"/>
                </a:cubicBezTo>
                <a:cubicBezTo>
                  <a:pt x="2397" y="4274"/>
                  <a:pt x="2406" y="4262"/>
                  <a:pt x="2419" y="4257"/>
                </a:cubicBezTo>
                <a:cubicBezTo>
                  <a:pt x="2429" y="4257"/>
                  <a:pt x="2441" y="4263"/>
                  <a:pt x="2453" y="4263"/>
                </a:cubicBezTo>
                <a:cubicBezTo>
                  <a:pt x="2455" y="4263"/>
                  <a:pt x="2458" y="4262"/>
                  <a:pt x="2461" y="4262"/>
                </a:cubicBezTo>
                <a:cubicBezTo>
                  <a:pt x="2486" y="4249"/>
                  <a:pt x="2494" y="4215"/>
                  <a:pt x="2511" y="4194"/>
                </a:cubicBezTo>
                <a:cubicBezTo>
                  <a:pt x="2544" y="4148"/>
                  <a:pt x="2603" y="4143"/>
                  <a:pt x="2659" y="4143"/>
                </a:cubicBezTo>
                <a:cubicBezTo>
                  <a:pt x="2675" y="4143"/>
                  <a:pt x="2691" y="4143"/>
                  <a:pt x="2706" y="4143"/>
                </a:cubicBezTo>
                <a:cubicBezTo>
                  <a:pt x="2717" y="4143"/>
                  <a:pt x="2739" y="4147"/>
                  <a:pt x="2758" y="4147"/>
                </a:cubicBezTo>
                <a:cubicBezTo>
                  <a:pt x="2767" y="4147"/>
                  <a:pt x="2776" y="4146"/>
                  <a:pt x="2781" y="4143"/>
                </a:cubicBezTo>
                <a:cubicBezTo>
                  <a:pt x="2811" y="4135"/>
                  <a:pt x="2798" y="4135"/>
                  <a:pt x="2815" y="4110"/>
                </a:cubicBezTo>
                <a:cubicBezTo>
                  <a:pt x="2845" y="4059"/>
                  <a:pt x="2883" y="4008"/>
                  <a:pt x="2912" y="3962"/>
                </a:cubicBezTo>
                <a:cubicBezTo>
                  <a:pt x="2917" y="3962"/>
                  <a:pt x="2917" y="3962"/>
                  <a:pt x="2921" y="3958"/>
                </a:cubicBezTo>
                <a:close/>
                <a:moveTo>
                  <a:pt x="2890" y="4496"/>
                </a:moveTo>
                <a:cubicBezTo>
                  <a:pt x="2892" y="4496"/>
                  <a:pt x="2893" y="4498"/>
                  <a:pt x="2895" y="4498"/>
                </a:cubicBezTo>
                <a:cubicBezTo>
                  <a:pt x="2891" y="4540"/>
                  <a:pt x="2887" y="4587"/>
                  <a:pt x="2887" y="4633"/>
                </a:cubicBezTo>
                <a:cubicBezTo>
                  <a:pt x="2866" y="4625"/>
                  <a:pt x="2845" y="4616"/>
                  <a:pt x="2824" y="4612"/>
                </a:cubicBezTo>
                <a:cubicBezTo>
                  <a:pt x="2781" y="4603"/>
                  <a:pt x="2744" y="4603"/>
                  <a:pt x="2706" y="4591"/>
                </a:cubicBezTo>
                <a:cubicBezTo>
                  <a:pt x="2706" y="4574"/>
                  <a:pt x="2693" y="4561"/>
                  <a:pt x="2689" y="4549"/>
                </a:cubicBezTo>
                <a:cubicBezTo>
                  <a:pt x="2718" y="4523"/>
                  <a:pt x="2752" y="4519"/>
                  <a:pt x="2786" y="4515"/>
                </a:cubicBezTo>
                <a:cubicBezTo>
                  <a:pt x="2819" y="4511"/>
                  <a:pt x="2853" y="4502"/>
                  <a:pt x="2887" y="4498"/>
                </a:cubicBezTo>
                <a:cubicBezTo>
                  <a:pt x="2888" y="4497"/>
                  <a:pt x="2889" y="4496"/>
                  <a:pt x="2890" y="4496"/>
                </a:cubicBezTo>
                <a:close/>
                <a:moveTo>
                  <a:pt x="3047" y="3953"/>
                </a:moveTo>
                <a:cubicBezTo>
                  <a:pt x="3060" y="3962"/>
                  <a:pt x="3077" y="3970"/>
                  <a:pt x="3090" y="3979"/>
                </a:cubicBezTo>
                <a:cubicBezTo>
                  <a:pt x="3132" y="4004"/>
                  <a:pt x="3153" y="4013"/>
                  <a:pt x="3199" y="4013"/>
                </a:cubicBezTo>
                <a:cubicBezTo>
                  <a:pt x="3224" y="4010"/>
                  <a:pt x="3248" y="4008"/>
                  <a:pt x="3272" y="4008"/>
                </a:cubicBezTo>
                <a:cubicBezTo>
                  <a:pt x="3289" y="4008"/>
                  <a:pt x="3306" y="4009"/>
                  <a:pt x="3322" y="4013"/>
                </a:cubicBezTo>
                <a:cubicBezTo>
                  <a:pt x="3423" y="4034"/>
                  <a:pt x="3491" y="4135"/>
                  <a:pt x="3592" y="4160"/>
                </a:cubicBezTo>
                <a:cubicBezTo>
                  <a:pt x="3598" y="4161"/>
                  <a:pt x="3604" y="4162"/>
                  <a:pt x="3611" y="4162"/>
                </a:cubicBezTo>
                <a:cubicBezTo>
                  <a:pt x="3628" y="4162"/>
                  <a:pt x="3645" y="4159"/>
                  <a:pt x="3662" y="4159"/>
                </a:cubicBezTo>
                <a:cubicBezTo>
                  <a:pt x="3668" y="4159"/>
                  <a:pt x="3674" y="4159"/>
                  <a:pt x="3681" y="4160"/>
                </a:cubicBezTo>
                <a:cubicBezTo>
                  <a:pt x="3731" y="4169"/>
                  <a:pt x="3773" y="4194"/>
                  <a:pt x="3816" y="4215"/>
                </a:cubicBezTo>
                <a:cubicBezTo>
                  <a:pt x="3816" y="4257"/>
                  <a:pt x="3681" y="4295"/>
                  <a:pt x="3638" y="4295"/>
                </a:cubicBezTo>
                <a:cubicBezTo>
                  <a:pt x="3575" y="4295"/>
                  <a:pt x="3499" y="4266"/>
                  <a:pt x="3436" y="4253"/>
                </a:cubicBezTo>
                <a:cubicBezTo>
                  <a:pt x="3407" y="4246"/>
                  <a:pt x="3381" y="4244"/>
                  <a:pt x="3356" y="4244"/>
                </a:cubicBezTo>
                <a:cubicBezTo>
                  <a:pt x="3318" y="4244"/>
                  <a:pt x="3282" y="4250"/>
                  <a:pt x="3242" y="4257"/>
                </a:cubicBezTo>
                <a:cubicBezTo>
                  <a:pt x="3227" y="4259"/>
                  <a:pt x="3214" y="4259"/>
                  <a:pt x="3201" y="4259"/>
                </a:cubicBezTo>
                <a:cubicBezTo>
                  <a:pt x="3189" y="4259"/>
                  <a:pt x="3176" y="4259"/>
                  <a:pt x="3161" y="4262"/>
                </a:cubicBezTo>
                <a:cubicBezTo>
                  <a:pt x="3136" y="4270"/>
                  <a:pt x="3111" y="4283"/>
                  <a:pt x="3090" y="4295"/>
                </a:cubicBezTo>
                <a:cubicBezTo>
                  <a:pt x="3128" y="4304"/>
                  <a:pt x="3153" y="4308"/>
                  <a:pt x="3195" y="4312"/>
                </a:cubicBezTo>
                <a:cubicBezTo>
                  <a:pt x="3263" y="4316"/>
                  <a:pt x="3318" y="4354"/>
                  <a:pt x="3385" y="4363"/>
                </a:cubicBezTo>
                <a:cubicBezTo>
                  <a:pt x="3436" y="4367"/>
                  <a:pt x="3444" y="4363"/>
                  <a:pt x="3482" y="4392"/>
                </a:cubicBezTo>
                <a:cubicBezTo>
                  <a:pt x="3503" y="4409"/>
                  <a:pt x="3520" y="4422"/>
                  <a:pt x="3541" y="4435"/>
                </a:cubicBezTo>
                <a:cubicBezTo>
                  <a:pt x="3588" y="4464"/>
                  <a:pt x="3643" y="4460"/>
                  <a:pt x="3689" y="4485"/>
                </a:cubicBezTo>
                <a:cubicBezTo>
                  <a:pt x="3723" y="4502"/>
                  <a:pt x="3837" y="4582"/>
                  <a:pt x="3786" y="4612"/>
                </a:cubicBezTo>
                <a:cubicBezTo>
                  <a:pt x="3777" y="4615"/>
                  <a:pt x="3764" y="4617"/>
                  <a:pt x="3748" y="4617"/>
                </a:cubicBezTo>
                <a:cubicBezTo>
                  <a:pt x="3708" y="4617"/>
                  <a:pt x="3656" y="4608"/>
                  <a:pt x="3634" y="4608"/>
                </a:cubicBezTo>
                <a:lnTo>
                  <a:pt x="3461" y="4608"/>
                </a:lnTo>
                <a:cubicBezTo>
                  <a:pt x="3434" y="4608"/>
                  <a:pt x="3407" y="4606"/>
                  <a:pt x="3380" y="4606"/>
                </a:cubicBezTo>
                <a:cubicBezTo>
                  <a:pt x="3340" y="4606"/>
                  <a:pt x="3301" y="4609"/>
                  <a:pt x="3263" y="4625"/>
                </a:cubicBezTo>
                <a:cubicBezTo>
                  <a:pt x="3204" y="4650"/>
                  <a:pt x="3157" y="4654"/>
                  <a:pt x="3094" y="4663"/>
                </a:cubicBezTo>
                <a:cubicBezTo>
                  <a:pt x="3064" y="4667"/>
                  <a:pt x="3035" y="4675"/>
                  <a:pt x="3009" y="4675"/>
                </a:cubicBezTo>
                <a:cubicBezTo>
                  <a:pt x="3026" y="4435"/>
                  <a:pt x="3039" y="4194"/>
                  <a:pt x="3047" y="3953"/>
                </a:cubicBezTo>
                <a:close/>
                <a:moveTo>
                  <a:pt x="1165" y="4468"/>
                </a:moveTo>
                <a:cubicBezTo>
                  <a:pt x="1169" y="4473"/>
                  <a:pt x="1178" y="4477"/>
                  <a:pt x="1190" y="4477"/>
                </a:cubicBezTo>
                <a:cubicBezTo>
                  <a:pt x="1196" y="4478"/>
                  <a:pt x="1202" y="4479"/>
                  <a:pt x="1208" y="4479"/>
                </a:cubicBezTo>
                <a:cubicBezTo>
                  <a:pt x="1221" y="4479"/>
                  <a:pt x="1235" y="4477"/>
                  <a:pt x="1249" y="4477"/>
                </a:cubicBezTo>
                <a:cubicBezTo>
                  <a:pt x="1300" y="4477"/>
                  <a:pt x="1342" y="4490"/>
                  <a:pt x="1389" y="4494"/>
                </a:cubicBezTo>
                <a:cubicBezTo>
                  <a:pt x="1408" y="4494"/>
                  <a:pt x="1426" y="4492"/>
                  <a:pt x="1445" y="4492"/>
                </a:cubicBezTo>
                <a:cubicBezTo>
                  <a:pt x="1454" y="4492"/>
                  <a:pt x="1463" y="4492"/>
                  <a:pt x="1473" y="4494"/>
                </a:cubicBezTo>
                <a:cubicBezTo>
                  <a:pt x="1503" y="4498"/>
                  <a:pt x="1490" y="4494"/>
                  <a:pt x="1511" y="4511"/>
                </a:cubicBezTo>
                <a:cubicBezTo>
                  <a:pt x="1524" y="4527"/>
                  <a:pt x="1524" y="4553"/>
                  <a:pt x="1545" y="4570"/>
                </a:cubicBezTo>
                <a:cubicBezTo>
                  <a:pt x="1556" y="4576"/>
                  <a:pt x="1568" y="4579"/>
                  <a:pt x="1580" y="4579"/>
                </a:cubicBezTo>
                <a:cubicBezTo>
                  <a:pt x="1632" y="4579"/>
                  <a:pt x="1689" y="4528"/>
                  <a:pt x="1743" y="4528"/>
                </a:cubicBezTo>
                <a:cubicBezTo>
                  <a:pt x="1754" y="4528"/>
                  <a:pt x="1766" y="4530"/>
                  <a:pt x="1777" y="4536"/>
                </a:cubicBezTo>
                <a:cubicBezTo>
                  <a:pt x="1807" y="4553"/>
                  <a:pt x="1870" y="4599"/>
                  <a:pt x="1874" y="4633"/>
                </a:cubicBezTo>
                <a:cubicBezTo>
                  <a:pt x="1874" y="4671"/>
                  <a:pt x="1840" y="4684"/>
                  <a:pt x="1815" y="4705"/>
                </a:cubicBezTo>
                <a:cubicBezTo>
                  <a:pt x="1747" y="4755"/>
                  <a:pt x="1659" y="4755"/>
                  <a:pt x="1583" y="4793"/>
                </a:cubicBezTo>
                <a:cubicBezTo>
                  <a:pt x="1541" y="4814"/>
                  <a:pt x="1520" y="4861"/>
                  <a:pt x="1469" y="4861"/>
                </a:cubicBezTo>
                <a:cubicBezTo>
                  <a:pt x="1427" y="4861"/>
                  <a:pt x="1393" y="4836"/>
                  <a:pt x="1351" y="4827"/>
                </a:cubicBezTo>
                <a:cubicBezTo>
                  <a:pt x="1321" y="4823"/>
                  <a:pt x="1287" y="4823"/>
                  <a:pt x="1258" y="4823"/>
                </a:cubicBezTo>
                <a:cubicBezTo>
                  <a:pt x="1247" y="4823"/>
                  <a:pt x="1234" y="4822"/>
                  <a:pt x="1220" y="4822"/>
                </a:cubicBezTo>
                <a:cubicBezTo>
                  <a:pt x="1207" y="4822"/>
                  <a:pt x="1195" y="4823"/>
                  <a:pt x="1186" y="4827"/>
                </a:cubicBezTo>
                <a:cubicBezTo>
                  <a:pt x="1173" y="4831"/>
                  <a:pt x="1169" y="4840"/>
                  <a:pt x="1165" y="4848"/>
                </a:cubicBezTo>
                <a:lnTo>
                  <a:pt x="1165" y="4468"/>
                </a:lnTo>
                <a:close/>
                <a:moveTo>
                  <a:pt x="871" y="4441"/>
                </a:moveTo>
                <a:cubicBezTo>
                  <a:pt x="910" y="4441"/>
                  <a:pt x="946" y="4443"/>
                  <a:pt x="971" y="4443"/>
                </a:cubicBezTo>
                <a:lnTo>
                  <a:pt x="971" y="4865"/>
                </a:lnTo>
                <a:cubicBezTo>
                  <a:pt x="945" y="4869"/>
                  <a:pt x="916" y="4882"/>
                  <a:pt x="891" y="4899"/>
                </a:cubicBezTo>
                <a:cubicBezTo>
                  <a:pt x="861" y="4920"/>
                  <a:pt x="836" y="4962"/>
                  <a:pt x="798" y="4975"/>
                </a:cubicBezTo>
                <a:cubicBezTo>
                  <a:pt x="777" y="4983"/>
                  <a:pt x="747" y="4971"/>
                  <a:pt x="726" y="4996"/>
                </a:cubicBezTo>
                <a:cubicBezTo>
                  <a:pt x="709" y="5013"/>
                  <a:pt x="718" y="5042"/>
                  <a:pt x="692" y="5064"/>
                </a:cubicBezTo>
                <a:cubicBezTo>
                  <a:pt x="654" y="5096"/>
                  <a:pt x="632" y="5118"/>
                  <a:pt x="599" y="5118"/>
                </a:cubicBezTo>
                <a:cubicBezTo>
                  <a:pt x="585" y="5118"/>
                  <a:pt x="569" y="5114"/>
                  <a:pt x="549" y="5106"/>
                </a:cubicBezTo>
                <a:cubicBezTo>
                  <a:pt x="528" y="5102"/>
                  <a:pt x="498" y="5093"/>
                  <a:pt x="473" y="5089"/>
                </a:cubicBezTo>
                <a:cubicBezTo>
                  <a:pt x="464" y="4907"/>
                  <a:pt x="460" y="4730"/>
                  <a:pt x="460" y="4549"/>
                </a:cubicBezTo>
                <a:cubicBezTo>
                  <a:pt x="473" y="4544"/>
                  <a:pt x="485" y="4540"/>
                  <a:pt x="502" y="4540"/>
                </a:cubicBezTo>
                <a:cubicBezTo>
                  <a:pt x="587" y="4523"/>
                  <a:pt x="663" y="4485"/>
                  <a:pt x="743" y="4456"/>
                </a:cubicBezTo>
                <a:cubicBezTo>
                  <a:pt x="773" y="4444"/>
                  <a:pt x="823" y="4441"/>
                  <a:pt x="871" y="4441"/>
                </a:cubicBezTo>
                <a:close/>
                <a:moveTo>
                  <a:pt x="333" y="4582"/>
                </a:moveTo>
                <a:cubicBezTo>
                  <a:pt x="338" y="4764"/>
                  <a:pt x="342" y="4941"/>
                  <a:pt x="346" y="5123"/>
                </a:cubicBezTo>
                <a:cubicBezTo>
                  <a:pt x="338" y="5123"/>
                  <a:pt x="329" y="5127"/>
                  <a:pt x="321" y="5127"/>
                </a:cubicBezTo>
                <a:cubicBezTo>
                  <a:pt x="317" y="5118"/>
                  <a:pt x="317" y="5110"/>
                  <a:pt x="317" y="5102"/>
                </a:cubicBezTo>
                <a:cubicBezTo>
                  <a:pt x="312" y="5080"/>
                  <a:pt x="312" y="5059"/>
                  <a:pt x="312" y="5038"/>
                </a:cubicBezTo>
                <a:cubicBezTo>
                  <a:pt x="308" y="4996"/>
                  <a:pt x="304" y="4954"/>
                  <a:pt x="291" y="4907"/>
                </a:cubicBezTo>
                <a:cubicBezTo>
                  <a:pt x="283" y="4869"/>
                  <a:pt x="279" y="4831"/>
                  <a:pt x="274" y="4789"/>
                </a:cubicBezTo>
                <a:cubicBezTo>
                  <a:pt x="266" y="4726"/>
                  <a:pt x="258" y="4663"/>
                  <a:pt x="236" y="4599"/>
                </a:cubicBezTo>
                <a:cubicBezTo>
                  <a:pt x="232" y="4595"/>
                  <a:pt x="232" y="4591"/>
                  <a:pt x="228" y="4587"/>
                </a:cubicBezTo>
                <a:lnTo>
                  <a:pt x="228" y="4587"/>
                </a:lnTo>
                <a:cubicBezTo>
                  <a:pt x="241" y="4591"/>
                  <a:pt x="253" y="4595"/>
                  <a:pt x="270" y="4595"/>
                </a:cubicBezTo>
                <a:cubicBezTo>
                  <a:pt x="287" y="4595"/>
                  <a:pt x="312" y="4591"/>
                  <a:pt x="333" y="4582"/>
                </a:cubicBezTo>
                <a:close/>
                <a:moveTo>
                  <a:pt x="5435" y="4885"/>
                </a:moveTo>
                <a:cubicBezTo>
                  <a:pt x="5462" y="4885"/>
                  <a:pt x="5485" y="4891"/>
                  <a:pt x="5508" y="4907"/>
                </a:cubicBezTo>
                <a:cubicBezTo>
                  <a:pt x="5525" y="4920"/>
                  <a:pt x="5538" y="4928"/>
                  <a:pt x="5554" y="4941"/>
                </a:cubicBezTo>
                <a:cubicBezTo>
                  <a:pt x="5571" y="4950"/>
                  <a:pt x="5601" y="4958"/>
                  <a:pt x="5609" y="4979"/>
                </a:cubicBezTo>
                <a:cubicBezTo>
                  <a:pt x="5618" y="4996"/>
                  <a:pt x="5609" y="5017"/>
                  <a:pt x="5592" y="5021"/>
                </a:cubicBezTo>
                <a:cubicBezTo>
                  <a:pt x="5585" y="5025"/>
                  <a:pt x="5578" y="5026"/>
                  <a:pt x="5571" y="5026"/>
                </a:cubicBezTo>
                <a:cubicBezTo>
                  <a:pt x="5561" y="5026"/>
                  <a:pt x="5552" y="5024"/>
                  <a:pt x="5542" y="5021"/>
                </a:cubicBezTo>
                <a:cubicBezTo>
                  <a:pt x="5529" y="5021"/>
                  <a:pt x="5521" y="5021"/>
                  <a:pt x="5512" y="5026"/>
                </a:cubicBezTo>
                <a:cubicBezTo>
                  <a:pt x="5483" y="5042"/>
                  <a:pt x="5479" y="5089"/>
                  <a:pt x="5457" y="5106"/>
                </a:cubicBezTo>
                <a:cubicBezTo>
                  <a:pt x="5449" y="5110"/>
                  <a:pt x="5424" y="5110"/>
                  <a:pt x="5415" y="5110"/>
                </a:cubicBezTo>
                <a:cubicBezTo>
                  <a:pt x="5403" y="5114"/>
                  <a:pt x="5394" y="5123"/>
                  <a:pt x="5377" y="5127"/>
                </a:cubicBezTo>
                <a:cubicBezTo>
                  <a:pt x="5368" y="5129"/>
                  <a:pt x="5358" y="5130"/>
                  <a:pt x="5348" y="5130"/>
                </a:cubicBezTo>
                <a:cubicBezTo>
                  <a:pt x="5314" y="5130"/>
                  <a:pt x="5279" y="5120"/>
                  <a:pt x="5246" y="5110"/>
                </a:cubicBezTo>
                <a:cubicBezTo>
                  <a:pt x="5204" y="5102"/>
                  <a:pt x="5175" y="5076"/>
                  <a:pt x="5196" y="5026"/>
                </a:cubicBezTo>
                <a:cubicBezTo>
                  <a:pt x="5208" y="5000"/>
                  <a:pt x="5238" y="4996"/>
                  <a:pt x="5251" y="4975"/>
                </a:cubicBezTo>
                <a:cubicBezTo>
                  <a:pt x="5259" y="4962"/>
                  <a:pt x="5267" y="4950"/>
                  <a:pt x="5280" y="4941"/>
                </a:cubicBezTo>
                <a:cubicBezTo>
                  <a:pt x="5314" y="4907"/>
                  <a:pt x="5365" y="4895"/>
                  <a:pt x="5411" y="4886"/>
                </a:cubicBezTo>
                <a:cubicBezTo>
                  <a:pt x="5420" y="4885"/>
                  <a:pt x="5428" y="4885"/>
                  <a:pt x="5435" y="4885"/>
                </a:cubicBezTo>
                <a:close/>
                <a:moveTo>
                  <a:pt x="3900" y="5068"/>
                </a:moveTo>
                <a:cubicBezTo>
                  <a:pt x="3896" y="5118"/>
                  <a:pt x="3896" y="5173"/>
                  <a:pt x="3892" y="5228"/>
                </a:cubicBezTo>
                <a:cubicBezTo>
                  <a:pt x="3883" y="5224"/>
                  <a:pt x="3879" y="5224"/>
                  <a:pt x="3870" y="5220"/>
                </a:cubicBezTo>
                <a:cubicBezTo>
                  <a:pt x="3854" y="5211"/>
                  <a:pt x="3790" y="5207"/>
                  <a:pt x="3782" y="5186"/>
                </a:cubicBezTo>
                <a:cubicBezTo>
                  <a:pt x="3778" y="5169"/>
                  <a:pt x="3837" y="5102"/>
                  <a:pt x="3849" y="5089"/>
                </a:cubicBezTo>
                <a:cubicBezTo>
                  <a:pt x="3866" y="5080"/>
                  <a:pt x="3883" y="5072"/>
                  <a:pt x="3900" y="5068"/>
                </a:cubicBezTo>
                <a:close/>
                <a:moveTo>
                  <a:pt x="4267" y="5043"/>
                </a:moveTo>
                <a:cubicBezTo>
                  <a:pt x="4285" y="5043"/>
                  <a:pt x="4303" y="5044"/>
                  <a:pt x="4322" y="5047"/>
                </a:cubicBezTo>
                <a:cubicBezTo>
                  <a:pt x="4314" y="5148"/>
                  <a:pt x="4309" y="5253"/>
                  <a:pt x="4301" y="5359"/>
                </a:cubicBezTo>
                <a:cubicBezTo>
                  <a:pt x="4284" y="5361"/>
                  <a:pt x="4267" y="5363"/>
                  <a:pt x="4251" y="5363"/>
                </a:cubicBezTo>
                <a:cubicBezTo>
                  <a:pt x="4236" y="5363"/>
                  <a:pt x="4221" y="5361"/>
                  <a:pt x="4208" y="5355"/>
                </a:cubicBezTo>
                <a:cubicBezTo>
                  <a:pt x="4187" y="5346"/>
                  <a:pt x="4166" y="5317"/>
                  <a:pt x="4145" y="5313"/>
                </a:cubicBezTo>
                <a:cubicBezTo>
                  <a:pt x="4141" y="5310"/>
                  <a:pt x="4134" y="5310"/>
                  <a:pt x="4128" y="5310"/>
                </a:cubicBezTo>
                <a:cubicBezTo>
                  <a:pt x="4123" y="5310"/>
                  <a:pt x="4117" y="5310"/>
                  <a:pt x="4115" y="5308"/>
                </a:cubicBezTo>
                <a:cubicBezTo>
                  <a:pt x="4094" y="5296"/>
                  <a:pt x="4103" y="5291"/>
                  <a:pt x="4081" y="5275"/>
                </a:cubicBezTo>
                <a:cubicBezTo>
                  <a:pt x="4069" y="5262"/>
                  <a:pt x="4051" y="5256"/>
                  <a:pt x="4034" y="5256"/>
                </a:cubicBezTo>
                <a:cubicBezTo>
                  <a:pt x="4028" y="5256"/>
                  <a:pt x="4023" y="5257"/>
                  <a:pt x="4018" y="5258"/>
                </a:cubicBezTo>
                <a:cubicBezTo>
                  <a:pt x="4022" y="5190"/>
                  <a:pt x="4022" y="5118"/>
                  <a:pt x="4027" y="5051"/>
                </a:cubicBezTo>
                <a:cubicBezTo>
                  <a:pt x="4069" y="5055"/>
                  <a:pt x="4111" y="5059"/>
                  <a:pt x="4149" y="5059"/>
                </a:cubicBezTo>
                <a:cubicBezTo>
                  <a:pt x="4179" y="5050"/>
                  <a:pt x="4221" y="5043"/>
                  <a:pt x="4267" y="5043"/>
                </a:cubicBezTo>
                <a:close/>
                <a:moveTo>
                  <a:pt x="4444" y="5064"/>
                </a:moveTo>
                <a:cubicBezTo>
                  <a:pt x="4487" y="5072"/>
                  <a:pt x="4533" y="5080"/>
                  <a:pt x="4554" y="5106"/>
                </a:cubicBezTo>
                <a:cubicBezTo>
                  <a:pt x="4580" y="5148"/>
                  <a:pt x="4554" y="5211"/>
                  <a:pt x="4567" y="5253"/>
                </a:cubicBezTo>
                <a:cubicBezTo>
                  <a:pt x="4588" y="5262"/>
                  <a:pt x="4618" y="5258"/>
                  <a:pt x="4643" y="5262"/>
                </a:cubicBezTo>
                <a:cubicBezTo>
                  <a:pt x="4672" y="5266"/>
                  <a:pt x="4702" y="5275"/>
                  <a:pt x="4731" y="5283"/>
                </a:cubicBezTo>
                <a:cubicBezTo>
                  <a:pt x="4769" y="5291"/>
                  <a:pt x="4807" y="5308"/>
                  <a:pt x="4837" y="5334"/>
                </a:cubicBezTo>
                <a:cubicBezTo>
                  <a:pt x="4867" y="5355"/>
                  <a:pt x="4875" y="5397"/>
                  <a:pt x="4845" y="5431"/>
                </a:cubicBezTo>
                <a:cubicBezTo>
                  <a:pt x="4838" y="5440"/>
                  <a:pt x="4825" y="5444"/>
                  <a:pt x="4810" y="5444"/>
                </a:cubicBezTo>
                <a:cubicBezTo>
                  <a:pt x="4792" y="5444"/>
                  <a:pt x="4771" y="5438"/>
                  <a:pt x="4757" y="5431"/>
                </a:cubicBezTo>
                <a:cubicBezTo>
                  <a:pt x="4715" y="5418"/>
                  <a:pt x="4685" y="5384"/>
                  <a:pt x="4647" y="5367"/>
                </a:cubicBezTo>
                <a:cubicBezTo>
                  <a:pt x="4630" y="5359"/>
                  <a:pt x="4613" y="5363"/>
                  <a:pt x="4596" y="5359"/>
                </a:cubicBezTo>
                <a:cubicBezTo>
                  <a:pt x="4575" y="5355"/>
                  <a:pt x="4563" y="5342"/>
                  <a:pt x="4537" y="5334"/>
                </a:cubicBezTo>
                <a:cubicBezTo>
                  <a:pt x="4525" y="5328"/>
                  <a:pt x="4512" y="5325"/>
                  <a:pt x="4500" y="5325"/>
                </a:cubicBezTo>
                <a:cubicBezTo>
                  <a:pt x="4477" y="5325"/>
                  <a:pt x="4453" y="5332"/>
                  <a:pt x="4432" y="5338"/>
                </a:cubicBezTo>
                <a:cubicBezTo>
                  <a:pt x="4436" y="5245"/>
                  <a:pt x="4440" y="5156"/>
                  <a:pt x="4444" y="5064"/>
                </a:cubicBezTo>
                <a:close/>
                <a:moveTo>
                  <a:pt x="1618" y="5404"/>
                </a:moveTo>
                <a:cubicBezTo>
                  <a:pt x="1682" y="5404"/>
                  <a:pt x="1735" y="5428"/>
                  <a:pt x="1794" y="5439"/>
                </a:cubicBezTo>
                <a:cubicBezTo>
                  <a:pt x="1798" y="5440"/>
                  <a:pt x="1802" y="5440"/>
                  <a:pt x="1806" y="5440"/>
                </a:cubicBezTo>
                <a:cubicBezTo>
                  <a:pt x="1810" y="5440"/>
                  <a:pt x="1814" y="5440"/>
                  <a:pt x="1818" y="5440"/>
                </a:cubicBezTo>
                <a:cubicBezTo>
                  <a:pt x="1826" y="5440"/>
                  <a:pt x="1832" y="5441"/>
                  <a:pt x="1836" y="5448"/>
                </a:cubicBezTo>
                <a:cubicBezTo>
                  <a:pt x="1845" y="5460"/>
                  <a:pt x="1836" y="5498"/>
                  <a:pt x="1836" y="5511"/>
                </a:cubicBezTo>
                <a:cubicBezTo>
                  <a:pt x="1836" y="5549"/>
                  <a:pt x="1849" y="5604"/>
                  <a:pt x="1823" y="5633"/>
                </a:cubicBezTo>
                <a:cubicBezTo>
                  <a:pt x="1794" y="5663"/>
                  <a:pt x="1743" y="5667"/>
                  <a:pt x="1705" y="5676"/>
                </a:cubicBezTo>
                <a:cubicBezTo>
                  <a:pt x="1642" y="5697"/>
                  <a:pt x="1608" y="5735"/>
                  <a:pt x="1566" y="5789"/>
                </a:cubicBezTo>
                <a:cubicBezTo>
                  <a:pt x="1532" y="5832"/>
                  <a:pt x="1494" y="5878"/>
                  <a:pt x="1448" y="5908"/>
                </a:cubicBezTo>
                <a:cubicBezTo>
                  <a:pt x="1410" y="5933"/>
                  <a:pt x="1363" y="5941"/>
                  <a:pt x="1321" y="5958"/>
                </a:cubicBezTo>
                <a:cubicBezTo>
                  <a:pt x="1283" y="5975"/>
                  <a:pt x="1254" y="6001"/>
                  <a:pt x="1220" y="6022"/>
                </a:cubicBezTo>
                <a:cubicBezTo>
                  <a:pt x="1199" y="6034"/>
                  <a:pt x="1182" y="6034"/>
                  <a:pt x="1165" y="6034"/>
                </a:cubicBezTo>
                <a:lnTo>
                  <a:pt x="1165" y="5536"/>
                </a:lnTo>
                <a:cubicBezTo>
                  <a:pt x="1178" y="5536"/>
                  <a:pt x="1190" y="5536"/>
                  <a:pt x="1207" y="5540"/>
                </a:cubicBezTo>
                <a:cubicBezTo>
                  <a:pt x="1245" y="5553"/>
                  <a:pt x="1262" y="5600"/>
                  <a:pt x="1296" y="5616"/>
                </a:cubicBezTo>
                <a:cubicBezTo>
                  <a:pt x="1317" y="5625"/>
                  <a:pt x="1334" y="5621"/>
                  <a:pt x="1355" y="5625"/>
                </a:cubicBezTo>
                <a:cubicBezTo>
                  <a:pt x="1486" y="5625"/>
                  <a:pt x="1465" y="5418"/>
                  <a:pt x="1591" y="5405"/>
                </a:cubicBezTo>
                <a:cubicBezTo>
                  <a:pt x="1601" y="5404"/>
                  <a:pt x="1610" y="5404"/>
                  <a:pt x="1618" y="5404"/>
                </a:cubicBezTo>
                <a:close/>
                <a:moveTo>
                  <a:pt x="329" y="5958"/>
                </a:moveTo>
                <a:cubicBezTo>
                  <a:pt x="384" y="5963"/>
                  <a:pt x="439" y="5971"/>
                  <a:pt x="494" y="5971"/>
                </a:cubicBezTo>
                <a:cubicBezTo>
                  <a:pt x="497" y="5971"/>
                  <a:pt x="500" y="5972"/>
                  <a:pt x="505" y="5972"/>
                </a:cubicBezTo>
                <a:cubicBezTo>
                  <a:pt x="523" y="5972"/>
                  <a:pt x="552" y="5968"/>
                  <a:pt x="580" y="5968"/>
                </a:cubicBezTo>
                <a:cubicBezTo>
                  <a:pt x="610" y="5968"/>
                  <a:pt x="638" y="5972"/>
                  <a:pt x="650" y="5988"/>
                </a:cubicBezTo>
                <a:cubicBezTo>
                  <a:pt x="675" y="6026"/>
                  <a:pt x="646" y="6013"/>
                  <a:pt x="625" y="6022"/>
                </a:cubicBezTo>
                <a:cubicBezTo>
                  <a:pt x="583" y="6038"/>
                  <a:pt x="599" y="6047"/>
                  <a:pt x="587" y="6089"/>
                </a:cubicBezTo>
                <a:cubicBezTo>
                  <a:pt x="557" y="6199"/>
                  <a:pt x="435" y="6220"/>
                  <a:pt x="333" y="6220"/>
                </a:cubicBezTo>
                <a:cubicBezTo>
                  <a:pt x="333" y="6144"/>
                  <a:pt x="329" y="6068"/>
                  <a:pt x="329" y="5996"/>
                </a:cubicBezTo>
                <a:lnTo>
                  <a:pt x="329" y="5958"/>
                </a:lnTo>
                <a:close/>
                <a:moveTo>
                  <a:pt x="971" y="5861"/>
                </a:moveTo>
                <a:lnTo>
                  <a:pt x="971" y="6815"/>
                </a:lnTo>
                <a:cubicBezTo>
                  <a:pt x="967" y="6815"/>
                  <a:pt x="958" y="6815"/>
                  <a:pt x="950" y="6811"/>
                </a:cubicBezTo>
                <a:cubicBezTo>
                  <a:pt x="920" y="6802"/>
                  <a:pt x="899" y="6790"/>
                  <a:pt x="878" y="6769"/>
                </a:cubicBezTo>
                <a:cubicBezTo>
                  <a:pt x="844" y="6743"/>
                  <a:pt x="840" y="6735"/>
                  <a:pt x="794" y="6735"/>
                </a:cubicBezTo>
                <a:cubicBezTo>
                  <a:pt x="779" y="6735"/>
                  <a:pt x="764" y="6737"/>
                  <a:pt x="748" y="6737"/>
                </a:cubicBezTo>
                <a:cubicBezTo>
                  <a:pt x="741" y="6737"/>
                  <a:pt x="733" y="6736"/>
                  <a:pt x="726" y="6735"/>
                </a:cubicBezTo>
                <a:cubicBezTo>
                  <a:pt x="646" y="6735"/>
                  <a:pt x="595" y="6672"/>
                  <a:pt x="523" y="6672"/>
                </a:cubicBezTo>
                <a:cubicBezTo>
                  <a:pt x="519" y="6671"/>
                  <a:pt x="514" y="6671"/>
                  <a:pt x="508" y="6671"/>
                </a:cubicBezTo>
                <a:cubicBezTo>
                  <a:pt x="478" y="6671"/>
                  <a:pt x="430" y="6677"/>
                  <a:pt x="383" y="6677"/>
                </a:cubicBezTo>
                <a:cubicBezTo>
                  <a:pt x="373" y="6677"/>
                  <a:pt x="364" y="6676"/>
                  <a:pt x="355" y="6676"/>
                </a:cubicBezTo>
                <a:cubicBezTo>
                  <a:pt x="350" y="6650"/>
                  <a:pt x="350" y="6625"/>
                  <a:pt x="346" y="6596"/>
                </a:cubicBezTo>
                <a:lnTo>
                  <a:pt x="346" y="6520"/>
                </a:lnTo>
                <a:cubicBezTo>
                  <a:pt x="355" y="6519"/>
                  <a:pt x="364" y="6519"/>
                  <a:pt x="373" y="6519"/>
                </a:cubicBezTo>
                <a:cubicBezTo>
                  <a:pt x="387" y="6519"/>
                  <a:pt x="401" y="6519"/>
                  <a:pt x="415" y="6519"/>
                </a:cubicBezTo>
                <a:cubicBezTo>
                  <a:pt x="444" y="6519"/>
                  <a:pt x="472" y="6517"/>
                  <a:pt x="498" y="6503"/>
                </a:cubicBezTo>
                <a:cubicBezTo>
                  <a:pt x="549" y="6477"/>
                  <a:pt x="578" y="6427"/>
                  <a:pt x="633" y="6406"/>
                </a:cubicBezTo>
                <a:cubicBezTo>
                  <a:pt x="675" y="6385"/>
                  <a:pt x="709" y="6338"/>
                  <a:pt x="747" y="6300"/>
                </a:cubicBezTo>
                <a:cubicBezTo>
                  <a:pt x="777" y="6262"/>
                  <a:pt x="806" y="6245"/>
                  <a:pt x="806" y="6195"/>
                </a:cubicBezTo>
                <a:cubicBezTo>
                  <a:pt x="806" y="6119"/>
                  <a:pt x="772" y="5933"/>
                  <a:pt x="874" y="5903"/>
                </a:cubicBezTo>
                <a:cubicBezTo>
                  <a:pt x="899" y="5895"/>
                  <a:pt x="920" y="5899"/>
                  <a:pt x="945" y="5882"/>
                </a:cubicBezTo>
                <a:cubicBezTo>
                  <a:pt x="958" y="5878"/>
                  <a:pt x="962" y="5870"/>
                  <a:pt x="971" y="5861"/>
                </a:cubicBezTo>
                <a:close/>
                <a:moveTo>
                  <a:pt x="6264" y="6963"/>
                </a:moveTo>
                <a:lnTo>
                  <a:pt x="6264" y="6963"/>
                </a:lnTo>
                <a:cubicBezTo>
                  <a:pt x="6276" y="6980"/>
                  <a:pt x="6285" y="6992"/>
                  <a:pt x="6310" y="7005"/>
                </a:cubicBezTo>
                <a:cubicBezTo>
                  <a:pt x="6318" y="7008"/>
                  <a:pt x="6327" y="7009"/>
                  <a:pt x="6337" y="7009"/>
                </a:cubicBezTo>
                <a:cubicBezTo>
                  <a:pt x="6350" y="7009"/>
                  <a:pt x="6363" y="7008"/>
                  <a:pt x="6375" y="7008"/>
                </a:cubicBezTo>
                <a:cubicBezTo>
                  <a:pt x="6393" y="7008"/>
                  <a:pt x="6410" y="7011"/>
                  <a:pt x="6420" y="7026"/>
                </a:cubicBezTo>
                <a:cubicBezTo>
                  <a:pt x="6445" y="7068"/>
                  <a:pt x="6416" y="7111"/>
                  <a:pt x="6378" y="7127"/>
                </a:cubicBezTo>
                <a:cubicBezTo>
                  <a:pt x="6348" y="7149"/>
                  <a:pt x="6314" y="7174"/>
                  <a:pt x="6280" y="7195"/>
                </a:cubicBezTo>
                <a:cubicBezTo>
                  <a:pt x="6280" y="7187"/>
                  <a:pt x="6276" y="7182"/>
                  <a:pt x="6276" y="7178"/>
                </a:cubicBezTo>
                <a:cubicBezTo>
                  <a:pt x="6272" y="7106"/>
                  <a:pt x="6268" y="7035"/>
                  <a:pt x="6264" y="6963"/>
                </a:cubicBezTo>
                <a:close/>
                <a:moveTo>
                  <a:pt x="6183" y="6921"/>
                </a:moveTo>
                <a:cubicBezTo>
                  <a:pt x="6183" y="6925"/>
                  <a:pt x="6179" y="6929"/>
                  <a:pt x="6179" y="6933"/>
                </a:cubicBezTo>
                <a:cubicBezTo>
                  <a:pt x="6183" y="7018"/>
                  <a:pt x="6188" y="7102"/>
                  <a:pt x="6196" y="7187"/>
                </a:cubicBezTo>
                <a:cubicBezTo>
                  <a:pt x="6196" y="7195"/>
                  <a:pt x="6196" y="7203"/>
                  <a:pt x="6196" y="7216"/>
                </a:cubicBezTo>
                <a:cubicBezTo>
                  <a:pt x="6154" y="7216"/>
                  <a:pt x="6112" y="7199"/>
                  <a:pt x="6069" y="7187"/>
                </a:cubicBezTo>
                <a:cubicBezTo>
                  <a:pt x="6046" y="7180"/>
                  <a:pt x="6017" y="7173"/>
                  <a:pt x="5989" y="7173"/>
                </a:cubicBezTo>
                <a:cubicBezTo>
                  <a:pt x="5967" y="7173"/>
                  <a:pt x="5945" y="7177"/>
                  <a:pt x="5930" y="7191"/>
                </a:cubicBezTo>
                <a:cubicBezTo>
                  <a:pt x="5913" y="7208"/>
                  <a:pt x="5913" y="7229"/>
                  <a:pt x="5901" y="7246"/>
                </a:cubicBezTo>
                <a:lnTo>
                  <a:pt x="5879" y="7246"/>
                </a:lnTo>
                <a:cubicBezTo>
                  <a:pt x="5863" y="7246"/>
                  <a:pt x="5791" y="7241"/>
                  <a:pt x="5778" y="7225"/>
                </a:cubicBezTo>
                <a:cubicBezTo>
                  <a:pt x="5770" y="7212"/>
                  <a:pt x="5782" y="7191"/>
                  <a:pt x="5787" y="7178"/>
                </a:cubicBezTo>
                <a:cubicBezTo>
                  <a:pt x="5799" y="7149"/>
                  <a:pt x="5799" y="7136"/>
                  <a:pt x="5829" y="7127"/>
                </a:cubicBezTo>
                <a:cubicBezTo>
                  <a:pt x="5854" y="7123"/>
                  <a:pt x="5896" y="7119"/>
                  <a:pt x="5909" y="7089"/>
                </a:cubicBezTo>
                <a:cubicBezTo>
                  <a:pt x="5917" y="7073"/>
                  <a:pt x="5909" y="7068"/>
                  <a:pt x="5922" y="7056"/>
                </a:cubicBezTo>
                <a:cubicBezTo>
                  <a:pt x="5939" y="7035"/>
                  <a:pt x="5972" y="7026"/>
                  <a:pt x="5993" y="7009"/>
                </a:cubicBezTo>
                <a:cubicBezTo>
                  <a:pt x="6019" y="6992"/>
                  <a:pt x="6053" y="6975"/>
                  <a:pt x="6065" y="6950"/>
                </a:cubicBezTo>
                <a:lnTo>
                  <a:pt x="6078" y="6950"/>
                </a:lnTo>
                <a:cubicBezTo>
                  <a:pt x="6107" y="6950"/>
                  <a:pt x="6129" y="6938"/>
                  <a:pt x="6154" y="6929"/>
                </a:cubicBezTo>
                <a:cubicBezTo>
                  <a:pt x="6162" y="6925"/>
                  <a:pt x="6171" y="6921"/>
                  <a:pt x="6183" y="6921"/>
                </a:cubicBezTo>
                <a:close/>
                <a:moveTo>
                  <a:pt x="7283" y="7173"/>
                </a:moveTo>
                <a:cubicBezTo>
                  <a:pt x="7297" y="7173"/>
                  <a:pt x="7310" y="7175"/>
                  <a:pt x="7323" y="7178"/>
                </a:cubicBezTo>
                <a:cubicBezTo>
                  <a:pt x="7331" y="7182"/>
                  <a:pt x="7340" y="7182"/>
                  <a:pt x="7348" y="7191"/>
                </a:cubicBezTo>
                <a:cubicBezTo>
                  <a:pt x="7348" y="7195"/>
                  <a:pt x="7348" y="7203"/>
                  <a:pt x="7348" y="7212"/>
                </a:cubicBezTo>
                <a:cubicBezTo>
                  <a:pt x="7344" y="7279"/>
                  <a:pt x="7336" y="7347"/>
                  <a:pt x="7327" y="7419"/>
                </a:cubicBezTo>
                <a:cubicBezTo>
                  <a:pt x="7281" y="7414"/>
                  <a:pt x="7239" y="7402"/>
                  <a:pt x="7196" y="7372"/>
                </a:cubicBezTo>
                <a:cubicBezTo>
                  <a:pt x="7171" y="7347"/>
                  <a:pt x="7108" y="7292"/>
                  <a:pt x="7112" y="7250"/>
                </a:cubicBezTo>
                <a:cubicBezTo>
                  <a:pt x="7116" y="7216"/>
                  <a:pt x="7196" y="7191"/>
                  <a:pt x="7217" y="7182"/>
                </a:cubicBezTo>
                <a:cubicBezTo>
                  <a:pt x="7238" y="7177"/>
                  <a:pt x="7261" y="7173"/>
                  <a:pt x="7283" y="7173"/>
                </a:cubicBezTo>
                <a:close/>
                <a:moveTo>
                  <a:pt x="7428" y="7246"/>
                </a:moveTo>
                <a:cubicBezTo>
                  <a:pt x="7454" y="7262"/>
                  <a:pt x="7475" y="7262"/>
                  <a:pt x="7513" y="7262"/>
                </a:cubicBezTo>
                <a:cubicBezTo>
                  <a:pt x="7520" y="7262"/>
                  <a:pt x="7528" y="7262"/>
                  <a:pt x="7535" y="7262"/>
                </a:cubicBezTo>
                <a:cubicBezTo>
                  <a:pt x="7602" y="7262"/>
                  <a:pt x="7676" y="7278"/>
                  <a:pt x="7737" y="7305"/>
                </a:cubicBezTo>
                <a:cubicBezTo>
                  <a:pt x="7749" y="7309"/>
                  <a:pt x="7766" y="7317"/>
                  <a:pt x="7783" y="7326"/>
                </a:cubicBezTo>
                <a:cubicBezTo>
                  <a:pt x="7775" y="7326"/>
                  <a:pt x="7770" y="7330"/>
                  <a:pt x="7766" y="7334"/>
                </a:cubicBezTo>
                <a:cubicBezTo>
                  <a:pt x="7720" y="7355"/>
                  <a:pt x="7682" y="7385"/>
                  <a:pt x="7631" y="7398"/>
                </a:cubicBezTo>
                <a:cubicBezTo>
                  <a:pt x="7593" y="7406"/>
                  <a:pt x="7559" y="7402"/>
                  <a:pt x="7521" y="7406"/>
                </a:cubicBezTo>
                <a:cubicBezTo>
                  <a:pt x="7488" y="7410"/>
                  <a:pt x="7458" y="7419"/>
                  <a:pt x="7424" y="7419"/>
                </a:cubicBezTo>
                <a:lnTo>
                  <a:pt x="7412" y="7419"/>
                </a:lnTo>
                <a:cubicBezTo>
                  <a:pt x="7420" y="7360"/>
                  <a:pt x="7424" y="7305"/>
                  <a:pt x="7428" y="7246"/>
                </a:cubicBezTo>
                <a:close/>
                <a:moveTo>
                  <a:pt x="7519" y="7571"/>
                </a:moveTo>
                <a:cubicBezTo>
                  <a:pt x="7573" y="7571"/>
                  <a:pt x="7628" y="7586"/>
                  <a:pt x="7678" y="7596"/>
                </a:cubicBezTo>
                <a:cubicBezTo>
                  <a:pt x="7711" y="7604"/>
                  <a:pt x="7737" y="7613"/>
                  <a:pt x="7762" y="7634"/>
                </a:cubicBezTo>
                <a:cubicBezTo>
                  <a:pt x="7787" y="7651"/>
                  <a:pt x="7804" y="7676"/>
                  <a:pt x="7834" y="7685"/>
                </a:cubicBezTo>
                <a:cubicBezTo>
                  <a:pt x="7880" y="7701"/>
                  <a:pt x="7927" y="7706"/>
                  <a:pt x="7973" y="7727"/>
                </a:cubicBezTo>
                <a:cubicBezTo>
                  <a:pt x="7977" y="7727"/>
                  <a:pt x="7986" y="7731"/>
                  <a:pt x="7990" y="7731"/>
                </a:cubicBezTo>
                <a:cubicBezTo>
                  <a:pt x="7966" y="7737"/>
                  <a:pt x="7940" y="7743"/>
                  <a:pt x="7915" y="7743"/>
                </a:cubicBezTo>
                <a:cubicBezTo>
                  <a:pt x="7904" y="7743"/>
                  <a:pt x="7894" y="7742"/>
                  <a:pt x="7884" y="7739"/>
                </a:cubicBezTo>
                <a:cubicBezTo>
                  <a:pt x="7838" y="7735"/>
                  <a:pt x="7796" y="7680"/>
                  <a:pt x="7745" y="7680"/>
                </a:cubicBezTo>
                <a:cubicBezTo>
                  <a:pt x="7720" y="7680"/>
                  <a:pt x="7715" y="7701"/>
                  <a:pt x="7694" y="7706"/>
                </a:cubicBezTo>
                <a:cubicBezTo>
                  <a:pt x="7691" y="7707"/>
                  <a:pt x="7688" y="7707"/>
                  <a:pt x="7685" y="7707"/>
                </a:cubicBezTo>
                <a:cubicBezTo>
                  <a:pt x="7674" y="7707"/>
                  <a:pt x="7666" y="7701"/>
                  <a:pt x="7652" y="7701"/>
                </a:cubicBezTo>
                <a:cubicBezTo>
                  <a:pt x="7610" y="7689"/>
                  <a:pt x="7437" y="7659"/>
                  <a:pt x="7475" y="7575"/>
                </a:cubicBezTo>
                <a:cubicBezTo>
                  <a:pt x="7490" y="7572"/>
                  <a:pt x="7504" y="7571"/>
                  <a:pt x="7519" y="7571"/>
                </a:cubicBezTo>
                <a:close/>
                <a:moveTo>
                  <a:pt x="6036" y="7369"/>
                </a:moveTo>
                <a:cubicBezTo>
                  <a:pt x="6058" y="7369"/>
                  <a:pt x="6081" y="7371"/>
                  <a:pt x="6103" y="7376"/>
                </a:cubicBezTo>
                <a:cubicBezTo>
                  <a:pt x="6129" y="7381"/>
                  <a:pt x="6141" y="7398"/>
                  <a:pt x="6162" y="7410"/>
                </a:cubicBezTo>
                <a:cubicBezTo>
                  <a:pt x="6179" y="7419"/>
                  <a:pt x="6196" y="7423"/>
                  <a:pt x="6209" y="7431"/>
                </a:cubicBezTo>
                <a:cubicBezTo>
                  <a:pt x="6213" y="7503"/>
                  <a:pt x="6221" y="7579"/>
                  <a:pt x="6226" y="7655"/>
                </a:cubicBezTo>
                <a:cubicBezTo>
                  <a:pt x="6217" y="7659"/>
                  <a:pt x="6209" y="7659"/>
                  <a:pt x="6196" y="7659"/>
                </a:cubicBezTo>
                <a:cubicBezTo>
                  <a:pt x="6166" y="7659"/>
                  <a:pt x="6133" y="7633"/>
                  <a:pt x="6105" y="7633"/>
                </a:cubicBezTo>
                <a:cubicBezTo>
                  <a:pt x="6101" y="7633"/>
                  <a:pt x="6098" y="7633"/>
                  <a:pt x="6095" y="7634"/>
                </a:cubicBezTo>
                <a:cubicBezTo>
                  <a:pt x="6082" y="7689"/>
                  <a:pt x="6086" y="7744"/>
                  <a:pt x="6078" y="7799"/>
                </a:cubicBezTo>
                <a:cubicBezTo>
                  <a:pt x="6031" y="7815"/>
                  <a:pt x="5977" y="7815"/>
                  <a:pt x="5926" y="7815"/>
                </a:cubicBezTo>
                <a:cubicBezTo>
                  <a:pt x="5917" y="7790"/>
                  <a:pt x="5905" y="7765"/>
                  <a:pt x="5896" y="7739"/>
                </a:cubicBezTo>
                <a:cubicBezTo>
                  <a:pt x="5858" y="7659"/>
                  <a:pt x="5833" y="7575"/>
                  <a:pt x="5808" y="7478"/>
                </a:cubicBezTo>
                <a:cubicBezTo>
                  <a:pt x="5854" y="7478"/>
                  <a:pt x="5879" y="7457"/>
                  <a:pt x="5901" y="7414"/>
                </a:cubicBezTo>
                <a:cubicBezTo>
                  <a:pt x="5905" y="7402"/>
                  <a:pt x="5905" y="7389"/>
                  <a:pt x="5909" y="7372"/>
                </a:cubicBezTo>
                <a:cubicBezTo>
                  <a:pt x="5917" y="7373"/>
                  <a:pt x="5924" y="7373"/>
                  <a:pt x="5932" y="7373"/>
                </a:cubicBezTo>
                <a:cubicBezTo>
                  <a:pt x="5966" y="7373"/>
                  <a:pt x="6001" y="7369"/>
                  <a:pt x="6036" y="7369"/>
                </a:cubicBezTo>
                <a:close/>
                <a:moveTo>
                  <a:pt x="498" y="7066"/>
                </a:moveTo>
                <a:cubicBezTo>
                  <a:pt x="507" y="7066"/>
                  <a:pt x="515" y="7067"/>
                  <a:pt x="523" y="7068"/>
                </a:cubicBezTo>
                <a:cubicBezTo>
                  <a:pt x="557" y="7073"/>
                  <a:pt x="574" y="7098"/>
                  <a:pt x="604" y="7111"/>
                </a:cubicBezTo>
                <a:cubicBezTo>
                  <a:pt x="625" y="7123"/>
                  <a:pt x="646" y="7123"/>
                  <a:pt x="667" y="7132"/>
                </a:cubicBezTo>
                <a:cubicBezTo>
                  <a:pt x="731" y="7147"/>
                  <a:pt x="782" y="7167"/>
                  <a:pt x="839" y="7167"/>
                </a:cubicBezTo>
                <a:cubicBezTo>
                  <a:pt x="861" y="7167"/>
                  <a:pt x="883" y="7164"/>
                  <a:pt x="908" y="7157"/>
                </a:cubicBezTo>
                <a:cubicBezTo>
                  <a:pt x="929" y="7153"/>
                  <a:pt x="954" y="7144"/>
                  <a:pt x="971" y="7136"/>
                </a:cubicBezTo>
                <a:lnTo>
                  <a:pt x="971" y="7870"/>
                </a:lnTo>
                <a:cubicBezTo>
                  <a:pt x="942" y="7867"/>
                  <a:pt x="913" y="7865"/>
                  <a:pt x="885" y="7865"/>
                </a:cubicBezTo>
                <a:cubicBezTo>
                  <a:pt x="812" y="7865"/>
                  <a:pt x="740" y="7874"/>
                  <a:pt x="670" y="7874"/>
                </a:cubicBezTo>
                <a:cubicBezTo>
                  <a:pt x="576" y="7874"/>
                  <a:pt x="486" y="7858"/>
                  <a:pt x="401" y="7786"/>
                </a:cubicBezTo>
                <a:cubicBezTo>
                  <a:pt x="401" y="7769"/>
                  <a:pt x="397" y="7748"/>
                  <a:pt x="397" y="7727"/>
                </a:cubicBezTo>
                <a:lnTo>
                  <a:pt x="393" y="7714"/>
                </a:lnTo>
                <a:cubicBezTo>
                  <a:pt x="388" y="7685"/>
                  <a:pt x="384" y="7668"/>
                  <a:pt x="384" y="7642"/>
                </a:cubicBezTo>
                <a:cubicBezTo>
                  <a:pt x="384" y="7575"/>
                  <a:pt x="384" y="7503"/>
                  <a:pt x="384" y="7431"/>
                </a:cubicBezTo>
                <a:cubicBezTo>
                  <a:pt x="384" y="7372"/>
                  <a:pt x="384" y="7317"/>
                  <a:pt x="384" y="7258"/>
                </a:cubicBezTo>
                <a:cubicBezTo>
                  <a:pt x="384" y="7195"/>
                  <a:pt x="380" y="7136"/>
                  <a:pt x="376" y="7077"/>
                </a:cubicBezTo>
                <a:cubicBezTo>
                  <a:pt x="376" y="7077"/>
                  <a:pt x="376" y="7073"/>
                  <a:pt x="376" y="7068"/>
                </a:cubicBezTo>
                <a:cubicBezTo>
                  <a:pt x="387" y="7071"/>
                  <a:pt x="399" y="7073"/>
                  <a:pt x="411" y="7073"/>
                </a:cubicBezTo>
                <a:cubicBezTo>
                  <a:pt x="440" y="7073"/>
                  <a:pt x="470" y="7066"/>
                  <a:pt x="498" y="7066"/>
                </a:cubicBezTo>
                <a:close/>
                <a:moveTo>
                  <a:pt x="1874" y="6051"/>
                </a:moveTo>
                <a:lnTo>
                  <a:pt x="1874" y="6051"/>
                </a:lnTo>
                <a:cubicBezTo>
                  <a:pt x="1857" y="6828"/>
                  <a:pt x="1836" y="7609"/>
                  <a:pt x="1807" y="8373"/>
                </a:cubicBezTo>
                <a:cubicBezTo>
                  <a:pt x="1739" y="8351"/>
                  <a:pt x="1671" y="8339"/>
                  <a:pt x="1604" y="8305"/>
                </a:cubicBezTo>
                <a:cubicBezTo>
                  <a:pt x="1431" y="8212"/>
                  <a:pt x="1334" y="8035"/>
                  <a:pt x="1165" y="7938"/>
                </a:cubicBezTo>
                <a:lnTo>
                  <a:pt x="1165" y="6127"/>
                </a:lnTo>
                <a:cubicBezTo>
                  <a:pt x="1186" y="6127"/>
                  <a:pt x="1211" y="6123"/>
                  <a:pt x="1220" y="6123"/>
                </a:cubicBezTo>
                <a:cubicBezTo>
                  <a:pt x="1249" y="6123"/>
                  <a:pt x="1270" y="6110"/>
                  <a:pt x="1300" y="6106"/>
                </a:cubicBezTo>
                <a:cubicBezTo>
                  <a:pt x="1323" y="6101"/>
                  <a:pt x="1367" y="6098"/>
                  <a:pt x="1408" y="6098"/>
                </a:cubicBezTo>
                <a:cubicBezTo>
                  <a:pt x="1442" y="6098"/>
                  <a:pt x="1475" y="6100"/>
                  <a:pt x="1494" y="6106"/>
                </a:cubicBezTo>
                <a:cubicBezTo>
                  <a:pt x="1532" y="6119"/>
                  <a:pt x="1545" y="6161"/>
                  <a:pt x="1587" y="6169"/>
                </a:cubicBezTo>
                <a:cubicBezTo>
                  <a:pt x="1593" y="6171"/>
                  <a:pt x="1599" y="6172"/>
                  <a:pt x="1605" y="6172"/>
                </a:cubicBezTo>
                <a:cubicBezTo>
                  <a:pt x="1627" y="6172"/>
                  <a:pt x="1652" y="6162"/>
                  <a:pt x="1671" y="6152"/>
                </a:cubicBezTo>
                <a:cubicBezTo>
                  <a:pt x="1697" y="6140"/>
                  <a:pt x="1709" y="6119"/>
                  <a:pt x="1735" y="6106"/>
                </a:cubicBezTo>
                <a:cubicBezTo>
                  <a:pt x="1781" y="6081"/>
                  <a:pt x="1832" y="6072"/>
                  <a:pt x="1874" y="6051"/>
                </a:cubicBezTo>
                <a:close/>
                <a:moveTo>
                  <a:pt x="7040" y="8064"/>
                </a:moveTo>
                <a:cubicBezTo>
                  <a:pt x="7095" y="8064"/>
                  <a:pt x="7158" y="8064"/>
                  <a:pt x="7209" y="8090"/>
                </a:cubicBezTo>
                <a:cubicBezTo>
                  <a:pt x="7255" y="8111"/>
                  <a:pt x="7281" y="8157"/>
                  <a:pt x="7327" y="8183"/>
                </a:cubicBezTo>
                <a:cubicBezTo>
                  <a:pt x="7331" y="8187"/>
                  <a:pt x="7340" y="8191"/>
                  <a:pt x="7344" y="8195"/>
                </a:cubicBezTo>
                <a:lnTo>
                  <a:pt x="7336" y="8402"/>
                </a:lnTo>
                <a:cubicBezTo>
                  <a:pt x="7289" y="8389"/>
                  <a:pt x="7251" y="8377"/>
                  <a:pt x="7209" y="8364"/>
                </a:cubicBezTo>
                <a:cubicBezTo>
                  <a:pt x="7171" y="8347"/>
                  <a:pt x="7112" y="8343"/>
                  <a:pt x="7087" y="8301"/>
                </a:cubicBezTo>
                <a:cubicBezTo>
                  <a:pt x="7070" y="8271"/>
                  <a:pt x="7082" y="8237"/>
                  <a:pt x="7066" y="8212"/>
                </a:cubicBezTo>
                <a:cubicBezTo>
                  <a:pt x="7049" y="8183"/>
                  <a:pt x="7015" y="8174"/>
                  <a:pt x="7006" y="8136"/>
                </a:cubicBezTo>
                <a:cubicBezTo>
                  <a:pt x="6998" y="8102"/>
                  <a:pt x="7002" y="8069"/>
                  <a:pt x="7040" y="8064"/>
                </a:cubicBezTo>
                <a:close/>
                <a:moveTo>
                  <a:pt x="2079" y="5911"/>
                </a:moveTo>
                <a:cubicBezTo>
                  <a:pt x="2105" y="5911"/>
                  <a:pt x="2131" y="5924"/>
                  <a:pt x="2153" y="5946"/>
                </a:cubicBezTo>
                <a:cubicBezTo>
                  <a:pt x="2180" y="5973"/>
                  <a:pt x="2194" y="5985"/>
                  <a:pt x="2215" y="5985"/>
                </a:cubicBezTo>
                <a:cubicBezTo>
                  <a:pt x="2224" y="5985"/>
                  <a:pt x="2233" y="5983"/>
                  <a:pt x="2245" y="5979"/>
                </a:cubicBezTo>
                <a:lnTo>
                  <a:pt x="2245" y="5979"/>
                </a:lnTo>
                <a:cubicBezTo>
                  <a:pt x="2224" y="6790"/>
                  <a:pt x="2207" y="7697"/>
                  <a:pt x="2203" y="8596"/>
                </a:cubicBezTo>
                <a:cubicBezTo>
                  <a:pt x="2186" y="8592"/>
                  <a:pt x="2169" y="8584"/>
                  <a:pt x="2148" y="8575"/>
                </a:cubicBezTo>
                <a:cubicBezTo>
                  <a:pt x="2094" y="8546"/>
                  <a:pt x="2043" y="8508"/>
                  <a:pt x="1996" y="8474"/>
                </a:cubicBezTo>
                <a:cubicBezTo>
                  <a:pt x="2026" y="7634"/>
                  <a:pt x="2051" y="6773"/>
                  <a:pt x="2068" y="5912"/>
                </a:cubicBezTo>
                <a:cubicBezTo>
                  <a:pt x="2072" y="5911"/>
                  <a:pt x="2076" y="5911"/>
                  <a:pt x="2079" y="5911"/>
                </a:cubicBezTo>
                <a:close/>
                <a:moveTo>
                  <a:pt x="4001" y="5515"/>
                </a:moveTo>
                <a:cubicBezTo>
                  <a:pt x="4014" y="5519"/>
                  <a:pt x="4027" y="5524"/>
                  <a:pt x="4035" y="5528"/>
                </a:cubicBezTo>
                <a:cubicBezTo>
                  <a:pt x="4107" y="5557"/>
                  <a:pt x="4170" y="5608"/>
                  <a:pt x="4246" y="5629"/>
                </a:cubicBezTo>
                <a:cubicBezTo>
                  <a:pt x="4259" y="5629"/>
                  <a:pt x="4271" y="5633"/>
                  <a:pt x="4284" y="5638"/>
                </a:cubicBezTo>
                <a:cubicBezTo>
                  <a:pt x="4233" y="6515"/>
                  <a:pt x="4179" y="7440"/>
                  <a:pt x="4119" y="8356"/>
                </a:cubicBezTo>
                <a:cubicBezTo>
                  <a:pt x="4098" y="8284"/>
                  <a:pt x="4073" y="8216"/>
                  <a:pt x="4039" y="8149"/>
                </a:cubicBezTo>
                <a:cubicBezTo>
                  <a:pt x="3976" y="8242"/>
                  <a:pt x="3925" y="8339"/>
                  <a:pt x="3879" y="8440"/>
                </a:cubicBezTo>
                <a:lnTo>
                  <a:pt x="3934" y="8529"/>
                </a:lnTo>
                <a:lnTo>
                  <a:pt x="3858" y="8529"/>
                </a:lnTo>
                <a:lnTo>
                  <a:pt x="3934" y="8630"/>
                </a:lnTo>
                <a:lnTo>
                  <a:pt x="3841" y="8613"/>
                </a:lnTo>
                <a:cubicBezTo>
                  <a:pt x="3870" y="7887"/>
                  <a:pt x="3913" y="7132"/>
                  <a:pt x="3955" y="6385"/>
                </a:cubicBezTo>
                <a:cubicBezTo>
                  <a:pt x="3972" y="6098"/>
                  <a:pt x="3989" y="5806"/>
                  <a:pt x="4001" y="5515"/>
                </a:cubicBezTo>
                <a:close/>
                <a:moveTo>
                  <a:pt x="7523" y="8220"/>
                </a:moveTo>
                <a:cubicBezTo>
                  <a:pt x="7546" y="8220"/>
                  <a:pt x="7568" y="8221"/>
                  <a:pt x="7589" y="8225"/>
                </a:cubicBezTo>
                <a:cubicBezTo>
                  <a:pt x="7610" y="8229"/>
                  <a:pt x="7631" y="8237"/>
                  <a:pt x="7648" y="8250"/>
                </a:cubicBezTo>
                <a:cubicBezTo>
                  <a:pt x="7656" y="8254"/>
                  <a:pt x="7665" y="8259"/>
                  <a:pt x="7673" y="8263"/>
                </a:cubicBezTo>
                <a:cubicBezTo>
                  <a:pt x="7669" y="8275"/>
                  <a:pt x="7669" y="8292"/>
                  <a:pt x="7665" y="8305"/>
                </a:cubicBezTo>
                <a:cubicBezTo>
                  <a:pt x="7661" y="8339"/>
                  <a:pt x="7661" y="8373"/>
                  <a:pt x="7656" y="8402"/>
                </a:cubicBezTo>
                <a:cubicBezTo>
                  <a:pt x="7644" y="8495"/>
                  <a:pt x="7635" y="8592"/>
                  <a:pt x="7618" y="8685"/>
                </a:cubicBezTo>
                <a:cubicBezTo>
                  <a:pt x="7602" y="8685"/>
                  <a:pt x="7585" y="8672"/>
                  <a:pt x="7564" y="8647"/>
                </a:cubicBezTo>
                <a:cubicBezTo>
                  <a:pt x="7559" y="8630"/>
                  <a:pt x="7547" y="8622"/>
                  <a:pt x="7534" y="8617"/>
                </a:cubicBezTo>
                <a:cubicBezTo>
                  <a:pt x="7530" y="8617"/>
                  <a:pt x="7526" y="8622"/>
                  <a:pt x="7517" y="8622"/>
                </a:cubicBezTo>
                <a:cubicBezTo>
                  <a:pt x="7496" y="8613"/>
                  <a:pt x="7488" y="8592"/>
                  <a:pt x="7479" y="8571"/>
                </a:cubicBezTo>
                <a:lnTo>
                  <a:pt x="7479" y="8571"/>
                </a:lnTo>
                <a:lnTo>
                  <a:pt x="7534" y="8584"/>
                </a:lnTo>
                <a:cubicBezTo>
                  <a:pt x="7534" y="8579"/>
                  <a:pt x="7530" y="8575"/>
                  <a:pt x="7530" y="8571"/>
                </a:cubicBezTo>
                <a:cubicBezTo>
                  <a:pt x="7513" y="8567"/>
                  <a:pt x="7496" y="8567"/>
                  <a:pt x="7479" y="8567"/>
                </a:cubicBezTo>
                <a:cubicBezTo>
                  <a:pt x="7475" y="8558"/>
                  <a:pt x="7475" y="8554"/>
                  <a:pt x="7471" y="8546"/>
                </a:cubicBezTo>
                <a:cubicBezTo>
                  <a:pt x="7454" y="8550"/>
                  <a:pt x="7433" y="8554"/>
                  <a:pt x="7416" y="8558"/>
                </a:cubicBezTo>
                <a:lnTo>
                  <a:pt x="7412" y="8558"/>
                </a:lnTo>
                <a:lnTo>
                  <a:pt x="7445" y="8567"/>
                </a:lnTo>
                <a:cubicBezTo>
                  <a:pt x="7433" y="8567"/>
                  <a:pt x="7420" y="8567"/>
                  <a:pt x="7407" y="8571"/>
                </a:cubicBezTo>
                <a:lnTo>
                  <a:pt x="7407" y="8562"/>
                </a:lnTo>
                <a:cubicBezTo>
                  <a:pt x="7407" y="8558"/>
                  <a:pt x="7412" y="8558"/>
                  <a:pt x="7412" y="8558"/>
                </a:cubicBezTo>
                <a:lnTo>
                  <a:pt x="7407" y="8558"/>
                </a:lnTo>
                <a:lnTo>
                  <a:pt x="7407" y="8554"/>
                </a:lnTo>
                <a:cubicBezTo>
                  <a:pt x="7441" y="8520"/>
                  <a:pt x="7458" y="8470"/>
                  <a:pt x="7450" y="8427"/>
                </a:cubicBezTo>
                <a:cubicBezTo>
                  <a:pt x="7437" y="8423"/>
                  <a:pt x="7428" y="8423"/>
                  <a:pt x="7416" y="8419"/>
                </a:cubicBezTo>
                <a:lnTo>
                  <a:pt x="7428" y="8225"/>
                </a:lnTo>
                <a:cubicBezTo>
                  <a:pt x="7437" y="8225"/>
                  <a:pt x="7450" y="8221"/>
                  <a:pt x="7458" y="8221"/>
                </a:cubicBezTo>
                <a:cubicBezTo>
                  <a:pt x="7479" y="8221"/>
                  <a:pt x="7501" y="8220"/>
                  <a:pt x="7523" y="8220"/>
                </a:cubicBezTo>
                <a:close/>
                <a:moveTo>
                  <a:pt x="6465" y="8320"/>
                </a:moveTo>
                <a:cubicBezTo>
                  <a:pt x="6492" y="8320"/>
                  <a:pt x="6518" y="8332"/>
                  <a:pt x="6546" y="8356"/>
                </a:cubicBezTo>
                <a:cubicBezTo>
                  <a:pt x="6563" y="8368"/>
                  <a:pt x="6580" y="8389"/>
                  <a:pt x="6601" y="8402"/>
                </a:cubicBezTo>
                <a:cubicBezTo>
                  <a:pt x="6622" y="8415"/>
                  <a:pt x="6622" y="8411"/>
                  <a:pt x="6643" y="8415"/>
                </a:cubicBezTo>
                <a:cubicBezTo>
                  <a:pt x="6694" y="8423"/>
                  <a:pt x="6724" y="8474"/>
                  <a:pt x="6770" y="8491"/>
                </a:cubicBezTo>
                <a:cubicBezTo>
                  <a:pt x="6783" y="8498"/>
                  <a:pt x="6795" y="8500"/>
                  <a:pt x="6809" y="8500"/>
                </a:cubicBezTo>
                <a:cubicBezTo>
                  <a:pt x="6818" y="8500"/>
                  <a:pt x="6827" y="8499"/>
                  <a:pt x="6838" y="8499"/>
                </a:cubicBezTo>
                <a:cubicBezTo>
                  <a:pt x="6863" y="8499"/>
                  <a:pt x="6880" y="8508"/>
                  <a:pt x="6905" y="8516"/>
                </a:cubicBezTo>
                <a:cubicBezTo>
                  <a:pt x="6922" y="8519"/>
                  <a:pt x="6942" y="8526"/>
                  <a:pt x="6960" y="8526"/>
                </a:cubicBezTo>
                <a:cubicBezTo>
                  <a:pt x="6964" y="8526"/>
                  <a:pt x="6969" y="8525"/>
                  <a:pt x="6973" y="8524"/>
                </a:cubicBezTo>
                <a:cubicBezTo>
                  <a:pt x="7002" y="8516"/>
                  <a:pt x="7023" y="8491"/>
                  <a:pt x="7049" y="8486"/>
                </a:cubicBezTo>
                <a:cubicBezTo>
                  <a:pt x="7051" y="8486"/>
                  <a:pt x="7053" y="8486"/>
                  <a:pt x="7055" y="8486"/>
                </a:cubicBezTo>
                <a:cubicBezTo>
                  <a:pt x="7078" y="8486"/>
                  <a:pt x="7097" y="8504"/>
                  <a:pt x="7116" y="8512"/>
                </a:cubicBezTo>
                <a:cubicBezTo>
                  <a:pt x="7150" y="8524"/>
                  <a:pt x="7175" y="8537"/>
                  <a:pt x="7205" y="8558"/>
                </a:cubicBezTo>
                <a:cubicBezTo>
                  <a:pt x="7226" y="8571"/>
                  <a:pt x="7251" y="8579"/>
                  <a:pt x="7281" y="8584"/>
                </a:cubicBezTo>
                <a:cubicBezTo>
                  <a:pt x="7239" y="8588"/>
                  <a:pt x="7201" y="8592"/>
                  <a:pt x="7158" y="8596"/>
                </a:cubicBezTo>
                <a:cubicBezTo>
                  <a:pt x="7141" y="8596"/>
                  <a:pt x="7123" y="8592"/>
                  <a:pt x="7103" y="8592"/>
                </a:cubicBezTo>
                <a:cubicBezTo>
                  <a:pt x="7094" y="8592"/>
                  <a:pt x="7084" y="8593"/>
                  <a:pt x="7074" y="8596"/>
                </a:cubicBezTo>
                <a:cubicBezTo>
                  <a:pt x="7040" y="8605"/>
                  <a:pt x="7015" y="8647"/>
                  <a:pt x="6981" y="8664"/>
                </a:cubicBezTo>
                <a:cubicBezTo>
                  <a:pt x="6968" y="8672"/>
                  <a:pt x="6947" y="8685"/>
                  <a:pt x="6930" y="8689"/>
                </a:cubicBezTo>
                <a:cubicBezTo>
                  <a:pt x="6915" y="8694"/>
                  <a:pt x="6898" y="8695"/>
                  <a:pt x="6881" y="8695"/>
                </a:cubicBezTo>
                <a:cubicBezTo>
                  <a:pt x="6834" y="8695"/>
                  <a:pt x="6784" y="8682"/>
                  <a:pt x="6741" y="8672"/>
                </a:cubicBezTo>
                <a:cubicBezTo>
                  <a:pt x="6711" y="8668"/>
                  <a:pt x="6681" y="8655"/>
                  <a:pt x="6652" y="8643"/>
                </a:cubicBezTo>
                <a:cubicBezTo>
                  <a:pt x="6631" y="8634"/>
                  <a:pt x="6593" y="8630"/>
                  <a:pt x="6580" y="8605"/>
                </a:cubicBezTo>
                <a:cubicBezTo>
                  <a:pt x="6567" y="8588"/>
                  <a:pt x="6572" y="8562"/>
                  <a:pt x="6546" y="8550"/>
                </a:cubicBezTo>
                <a:cubicBezTo>
                  <a:pt x="6538" y="8546"/>
                  <a:pt x="6517" y="8537"/>
                  <a:pt x="6508" y="8537"/>
                </a:cubicBezTo>
                <a:cubicBezTo>
                  <a:pt x="6498" y="8535"/>
                  <a:pt x="6487" y="8535"/>
                  <a:pt x="6477" y="8535"/>
                </a:cubicBezTo>
                <a:cubicBezTo>
                  <a:pt x="6466" y="8535"/>
                  <a:pt x="6456" y="8535"/>
                  <a:pt x="6445" y="8533"/>
                </a:cubicBezTo>
                <a:cubicBezTo>
                  <a:pt x="6428" y="8529"/>
                  <a:pt x="6420" y="8529"/>
                  <a:pt x="6407" y="8524"/>
                </a:cubicBezTo>
                <a:lnTo>
                  <a:pt x="6411" y="8335"/>
                </a:lnTo>
                <a:cubicBezTo>
                  <a:pt x="6431" y="8325"/>
                  <a:pt x="6448" y="8320"/>
                  <a:pt x="6465" y="8320"/>
                </a:cubicBezTo>
                <a:close/>
                <a:moveTo>
                  <a:pt x="6403" y="8622"/>
                </a:moveTo>
                <a:cubicBezTo>
                  <a:pt x="6411" y="8622"/>
                  <a:pt x="6416" y="8622"/>
                  <a:pt x="6420" y="8626"/>
                </a:cubicBezTo>
                <a:cubicBezTo>
                  <a:pt x="6454" y="8630"/>
                  <a:pt x="6483" y="8643"/>
                  <a:pt x="6513" y="8664"/>
                </a:cubicBezTo>
                <a:cubicBezTo>
                  <a:pt x="6521" y="8672"/>
                  <a:pt x="6538" y="8681"/>
                  <a:pt x="6538" y="8689"/>
                </a:cubicBezTo>
                <a:cubicBezTo>
                  <a:pt x="6538" y="8710"/>
                  <a:pt x="6504" y="8723"/>
                  <a:pt x="6487" y="8731"/>
                </a:cubicBezTo>
                <a:cubicBezTo>
                  <a:pt x="6469" y="8737"/>
                  <a:pt x="6448" y="8741"/>
                  <a:pt x="6425" y="8741"/>
                </a:cubicBezTo>
                <a:cubicBezTo>
                  <a:pt x="6416" y="8741"/>
                  <a:pt x="6408" y="8741"/>
                  <a:pt x="6399" y="8740"/>
                </a:cubicBezTo>
                <a:lnTo>
                  <a:pt x="6403" y="8622"/>
                </a:lnTo>
                <a:close/>
                <a:moveTo>
                  <a:pt x="2393" y="5954"/>
                </a:moveTo>
                <a:cubicBezTo>
                  <a:pt x="2427" y="5954"/>
                  <a:pt x="2457" y="5971"/>
                  <a:pt x="2478" y="5992"/>
                </a:cubicBezTo>
                <a:cubicBezTo>
                  <a:pt x="2461" y="6912"/>
                  <a:pt x="2444" y="7837"/>
                  <a:pt x="2435" y="8757"/>
                </a:cubicBezTo>
                <a:cubicBezTo>
                  <a:pt x="2423" y="8740"/>
                  <a:pt x="2414" y="8719"/>
                  <a:pt x="2402" y="8702"/>
                </a:cubicBezTo>
                <a:cubicBezTo>
                  <a:pt x="2376" y="8668"/>
                  <a:pt x="2351" y="8647"/>
                  <a:pt x="2330" y="8630"/>
                </a:cubicBezTo>
                <a:cubicBezTo>
                  <a:pt x="2334" y="7714"/>
                  <a:pt x="2351" y="6781"/>
                  <a:pt x="2372" y="5954"/>
                </a:cubicBezTo>
                <a:close/>
                <a:moveTo>
                  <a:pt x="3879" y="5490"/>
                </a:moveTo>
                <a:cubicBezTo>
                  <a:pt x="3862" y="5785"/>
                  <a:pt x="3845" y="6085"/>
                  <a:pt x="3828" y="6376"/>
                </a:cubicBezTo>
                <a:cubicBezTo>
                  <a:pt x="3782" y="7208"/>
                  <a:pt x="3731" y="8052"/>
                  <a:pt x="3702" y="8854"/>
                </a:cubicBezTo>
                <a:cubicBezTo>
                  <a:pt x="3516" y="8638"/>
                  <a:pt x="3284" y="8470"/>
                  <a:pt x="3022" y="8364"/>
                </a:cubicBezTo>
                <a:lnTo>
                  <a:pt x="3022" y="8364"/>
                </a:lnTo>
                <a:cubicBezTo>
                  <a:pt x="3039" y="8495"/>
                  <a:pt x="3077" y="8626"/>
                  <a:pt x="3123" y="8752"/>
                </a:cubicBezTo>
                <a:lnTo>
                  <a:pt x="3250" y="8714"/>
                </a:lnTo>
                <a:lnTo>
                  <a:pt x="3161" y="8837"/>
                </a:lnTo>
                <a:cubicBezTo>
                  <a:pt x="3182" y="8887"/>
                  <a:pt x="3212" y="8938"/>
                  <a:pt x="3237" y="8989"/>
                </a:cubicBezTo>
                <a:lnTo>
                  <a:pt x="3330" y="8968"/>
                </a:lnTo>
                <a:lnTo>
                  <a:pt x="3330" y="8968"/>
                </a:lnTo>
                <a:lnTo>
                  <a:pt x="3267" y="9035"/>
                </a:lnTo>
                <a:cubicBezTo>
                  <a:pt x="3296" y="9090"/>
                  <a:pt x="3334" y="9141"/>
                  <a:pt x="3372" y="9191"/>
                </a:cubicBezTo>
                <a:cubicBezTo>
                  <a:pt x="3164" y="9113"/>
                  <a:pt x="2938" y="9071"/>
                  <a:pt x="2711" y="9071"/>
                </a:cubicBezTo>
                <a:cubicBezTo>
                  <a:pt x="2681" y="9071"/>
                  <a:pt x="2651" y="9072"/>
                  <a:pt x="2621" y="9073"/>
                </a:cubicBezTo>
                <a:cubicBezTo>
                  <a:pt x="2630" y="8073"/>
                  <a:pt x="2646" y="7064"/>
                  <a:pt x="2668" y="6064"/>
                </a:cubicBezTo>
                <a:cubicBezTo>
                  <a:pt x="2701" y="6030"/>
                  <a:pt x="2727" y="5992"/>
                  <a:pt x="2769" y="5954"/>
                </a:cubicBezTo>
                <a:cubicBezTo>
                  <a:pt x="2832" y="5895"/>
                  <a:pt x="2942" y="5895"/>
                  <a:pt x="3018" y="5857"/>
                </a:cubicBezTo>
                <a:cubicBezTo>
                  <a:pt x="3094" y="5819"/>
                  <a:pt x="3170" y="5789"/>
                  <a:pt x="3250" y="5756"/>
                </a:cubicBezTo>
                <a:cubicBezTo>
                  <a:pt x="3288" y="5743"/>
                  <a:pt x="3305" y="5726"/>
                  <a:pt x="3313" y="5688"/>
                </a:cubicBezTo>
                <a:cubicBezTo>
                  <a:pt x="3326" y="5642"/>
                  <a:pt x="3326" y="5629"/>
                  <a:pt x="3351" y="5595"/>
                </a:cubicBezTo>
                <a:cubicBezTo>
                  <a:pt x="3368" y="5570"/>
                  <a:pt x="3419" y="5515"/>
                  <a:pt x="3431" y="5490"/>
                </a:cubicBezTo>
                <a:close/>
                <a:moveTo>
                  <a:pt x="6878" y="8992"/>
                </a:moveTo>
                <a:cubicBezTo>
                  <a:pt x="6896" y="8992"/>
                  <a:pt x="6914" y="8993"/>
                  <a:pt x="6930" y="8993"/>
                </a:cubicBezTo>
                <a:cubicBezTo>
                  <a:pt x="6981" y="8993"/>
                  <a:pt x="7019" y="8993"/>
                  <a:pt x="7066" y="9014"/>
                </a:cubicBezTo>
                <a:cubicBezTo>
                  <a:pt x="7091" y="9027"/>
                  <a:pt x="7116" y="9031"/>
                  <a:pt x="7141" y="9044"/>
                </a:cubicBezTo>
                <a:cubicBezTo>
                  <a:pt x="7179" y="9052"/>
                  <a:pt x="7196" y="9090"/>
                  <a:pt x="7234" y="9098"/>
                </a:cubicBezTo>
                <a:cubicBezTo>
                  <a:pt x="7251" y="9103"/>
                  <a:pt x="7272" y="9103"/>
                  <a:pt x="7298" y="9103"/>
                </a:cubicBezTo>
                <a:lnTo>
                  <a:pt x="7289" y="9225"/>
                </a:lnTo>
                <a:cubicBezTo>
                  <a:pt x="7285" y="9221"/>
                  <a:pt x="7281" y="9221"/>
                  <a:pt x="7277" y="9221"/>
                </a:cubicBezTo>
                <a:cubicBezTo>
                  <a:pt x="7226" y="9200"/>
                  <a:pt x="7167" y="9200"/>
                  <a:pt x="7112" y="9191"/>
                </a:cubicBezTo>
                <a:cubicBezTo>
                  <a:pt x="7023" y="9183"/>
                  <a:pt x="6926" y="9149"/>
                  <a:pt x="6838" y="9128"/>
                </a:cubicBezTo>
                <a:cubicBezTo>
                  <a:pt x="6812" y="9120"/>
                  <a:pt x="6787" y="9120"/>
                  <a:pt x="6779" y="9094"/>
                </a:cubicBezTo>
                <a:cubicBezTo>
                  <a:pt x="6770" y="9073"/>
                  <a:pt x="6779" y="9048"/>
                  <a:pt x="6787" y="9031"/>
                </a:cubicBezTo>
                <a:cubicBezTo>
                  <a:pt x="6809" y="8997"/>
                  <a:pt x="6843" y="8992"/>
                  <a:pt x="6878" y="8992"/>
                </a:cubicBezTo>
                <a:close/>
                <a:moveTo>
                  <a:pt x="7471" y="9098"/>
                </a:moveTo>
                <a:cubicBezTo>
                  <a:pt x="7458" y="9115"/>
                  <a:pt x="7445" y="9132"/>
                  <a:pt x="7433" y="9149"/>
                </a:cubicBezTo>
                <a:cubicBezTo>
                  <a:pt x="7412" y="9179"/>
                  <a:pt x="7391" y="9208"/>
                  <a:pt x="7374" y="9238"/>
                </a:cubicBezTo>
                <a:lnTo>
                  <a:pt x="7378" y="9098"/>
                </a:lnTo>
                <a:close/>
                <a:moveTo>
                  <a:pt x="7656" y="9098"/>
                </a:moveTo>
                <a:cubicBezTo>
                  <a:pt x="7686" y="9098"/>
                  <a:pt x="7707" y="9115"/>
                  <a:pt x="7737" y="9120"/>
                </a:cubicBezTo>
                <a:cubicBezTo>
                  <a:pt x="7747" y="9123"/>
                  <a:pt x="7757" y="9125"/>
                  <a:pt x="7766" y="9125"/>
                </a:cubicBezTo>
                <a:cubicBezTo>
                  <a:pt x="7788" y="9125"/>
                  <a:pt x="7809" y="9117"/>
                  <a:pt x="7829" y="9111"/>
                </a:cubicBezTo>
                <a:cubicBezTo>
                  <a:pt x="7862" y="9104"/>
                  <a:pt x="7892" y="9101"/>
                  <a:pt x="7921" y="9101"/>
                </a:cubicBezTo>
                <a:cubicBezTo>
                  <a:pt x="7946" y="9101"/>
                  <a:pt x="7969" y="9103"/>
                  <a:pt x="7994" y="9107"/>
                </a:cubicBezTo>
                <a:cubicBezTo>
                  <a:pt x="8002" y="9108"/>
                  <a:pt x="8009" y="9108"/>
                  <a:pt x="8018" y="9108"/>
                </a:cubicBezTo>
                <a:cubicBezTo>
                  <a:pt x="8038" y="9108"/>
                  <a:pt x="8061" y="9106"/>
                  <a:pt x="8082" y="9106"/>
                </a:cubicBezTo>
                <a:cubicBezTo>
                  <a:pt x="8105" y="9106"/>
                  <a:pt x="8128" y="9108"/>
                  <a:pt x="8146" y="9115"/>
                </a:cubicBezTo>
                <a:cubicBezTo>
                  <a:pt x="8180" y="9124"/>
                  <a:pt x="8214" y="9158"/>
                  <a:pt x="8239" y="9183"/>
                </a:cubicBezTo>
                <a:cubicBezTo>
                  <a:pt x="8264" y="9212"/>
                  <a:pt x="8327" y="9301"/>
                  <a:pt x="8277" y="9335"/>
                </a:cubicBezTo>
                <a:cubicBezTo>
                  <a:pt x="8266" y="9342"/>
                  <a:pt x="8252" y="9345"/>
                  <a:pt x="8237" y="9345"/>
                </a:cubicBezTo>
                <a:cubicBezTo>
                  <a:pt x="8202" y="9345"/>
                  <a:pt x="8161" y="9332"/>
                  <a:pt x="8126" y="9332"/>
                </a:cubicBezTo>
                <a:cubicBezTo>
                  <a:pt x="8105" y="9332"/>
                  <a:pt x="8087" y="9337"/>
                  <a:pt x="8074" y="9352"/>
                </a:cubicBezTo>
                <a:cubicBezTo>
                  <a:pt x="8057" y="9369"/>
                  <a:pt x="8057" y="9398"/>
                  <a:pt x="8036" y="9411"/>
                </a:cubicBezTo>
                <a:cubicBezTo>
                  <a:pt x="8024" y="9419"/>
                  <a:pt x="8011" y="9415"/>
                  <a:pt x="7994" y="9428"/>
                </a:cubicBezTo>
                <a:cubicBezTo>
                  <a:pt x="7981" y="9440"/>
                  <a:pt x="7973" y="9457"/>
                  <a:pt x="7952" y="9466"/>
                </a:cubicBezTo>
                <a:cubicBezTo>
                  <a:pt x="7927" y="9474"/>
                  <a:pt x="7901" y="9466"/>
                  <a:pt x="7876" y="9478"/>
                </a:cubicBezTo>
                <a:cubicBezTo>
                  <a:pt x="7846" y="9487"/>
                  <a:pt x="7829" y="9508"/>
                  <a:pt x="7796" y="9508"/>
                </a:cubicBezTo>
                <a:cubicBezTo>
                  <a:pt x="7790" y="9509"/>
                  <a:pt x="7785" y="9509"/>
                  <a:pt x="7779" y="9509"/>
                </a:cubicBezTo>
                <a:cubicBezTo>
                  <a:pt x="7764" y="9509"/>
                  <a:pt x="7747" y="9507"/>
                  <a:pt x="7730" y="9507"/>
                </a:cubicBezTo>
                <a:cubicBezTo>
                  <a:pt x="7724" y="9507"/>
                  <a:pt x="7718" y="9507"/>
                  <a:pt x="7711" y="9508"/>
                </a:cubicBezTo>
                <a:cubicBezTo>
                  <a:pt x="7673" y="9512"/>
                  <a:pt x="7627" y="9529"/>
                  <a:pt x="7602" y="9559"/>
                </a:cubicBezTo>
                <a:cubicBezTo>
                  <a:pt x="7572" y="9588"/>
                  <a:pt x="7576" y="9609"/>
                  <a:pt x="7534" y="9618"/>
                </a:cubicBezTo>
                <a:cubicBezTo>
                  <a:pt x="7500" y="9622"/>
                  <a:pt x="7492" y="9622"/>
                  <a:pt x="7462" y="9647"/>
                </a:cubicBezTo>
                <a:cubicBezTo>
                  <a:pt x="7428" y="9668"/>
                  <a:pt x="7403" y="9681"/>
                  <a:pt x="7365" y="9689"/>
                </a:cubicBezTo>
                <a:cubicBezTo>
                  <a:pt x="7357" y="9694"/>
                  <a:pt x="7353" y="9694"/>
                  <a:pt x="7348" y="9698"/>
                </a:cubicBezTo>
                <a:lnTo>
                  <a:pt x="7361" y="9423"/>
                </a:lnTo>
                <a:cubicBezTo>
                  <a:pt x="7378" y="9402"/>
                  <a:pt x="7391" y="9377"/>
                  <a:pt x="7399" y="9356"/>
                </a:cubicBezTo>
                <a:cubicBezTo>
                  <a:pt x="7403" y="9348"/>
                  <a:pt x="7407" y="9335"/>
                  <a:pt x="7412" y="9326"/>
                </a:cubicBezTo>
                <a:cubicBezTo>
                  <a:pt x="7437" y="9284"/>
                  <a:pt x="7471" y="9242"/>
                  <a:pt x="7500" y="9200"/>
                </a:cubicBezTo>
                <a:cubicBezTo>
                  <a:pt x="7521" y="9170"/>
                  <a:pt x="7547" y="9141"/>
                  <a:pt x="7568" y="9111"/>
                </a:cubicBezTo>
                <a:lnTo>
                  <a:pt x="7572" y="9111"/>
                </a:lnTo>
                <a:cubicBezTo>
                  <a:pt x="7602" y="9107"/>
                  <a:pt x="7627" y="9098"/>
                  <a:pt x="7656" y="9098"/>
                </a:cubicBezTo>
                <a:close/>
                <a:moveTo>
                  <a:pt x="7289" y="9246"/>
                </a:moveTo>
                <a:lnTo>
                  <a:pt x="7260" y="9748"/>
                </a:lnTo>
                <a:cubicBezTo>
                  <a:pt x="7260" y="9753"/>
                  <a:pt x="7255" y="9753"/>
                  <a:pt x="7255" y="9757"/>
                </a:cubicBezTo>
                <a:cubicBezTo>
                  <a:pt x="7230" y="9799"/>
                  <a:pt x="7222" y="9846"/>
                  <a:pt x="7209" y="9888"/>
                </a:cubicBezTo>
                <a:cubicBezTo>
                  <a:pt x="7222" y="9896"/>
                  <a:pt x="7239" y="9905"/>
                  <a:pt x="7251" y="9913"/>
                </a:cubicBezTo>
                <a:lnTo>
                  <a:pt x="7243" y="10107"/>
                </a:lnTo>
                <a:cubicBezTo>
                  <a:pt x="7230" y="10107"/>
                  <a:pt x="7222" y="10107"/>
                  <a:pt x="7209" y="10103"/>
                </a:cubicBezTo>
                <a:cubicBezTo>
                  <a:pt x="7184" y="10090"/>
                  <a:pt x="7171" y="10086"/>
                  <a:pt x="7146" y="10082"/>
                </a:cubicBezTo>
                <a:cubicBezTo>
                  <a:pt x="7082" y="10073"/>
                  <a:pt x="7040" y="10027"/>
                  <a:pt x="6981" y="10014"/>
                </a:cubicBezTo>
                <a:cubicBezTo>
                  <a:pt x="6968" y="10011"/>
                  <a:pt x="6953" y="10010"/>
                  <a:pt x="6938" y="10010"/>
                </a:cubicBezTo>
                <a:cubicBezTo>
                  <a:pt x="6914" y="10010"/>
                  <a:pt x="6888" y="10013"/>
                  <a:pt x="6867" y="10019"/>
                </a:cubicBezTo>
                <a:cubicBezTo>
                  <a:pt x="6842" y="10026"/>
                  <a:pt x="6822" y="10036"/>
                  <a:pt x="6799" y="10036"/>
                </a:cubicBezTo>
                <a:cubicBezTo>
                  <a:pt x="6795" y="10036"/>
                  <a:pt x="6791" y="10036"/>
                  <a:pt x="6787" y="10035"/>
                </a:cubicBezTo>
                <a:cubicBezTo>
                  <a:pt x="6732" y="10031"/>
                  <a:pt x="6686" y="10002"/>
                  <a:pt x="6631" y="9985"/>
                </a:cubicBezTo>
                <a:cubicBezTo>
                  <a:pt x="6618" y="9979"/>
                  <a:pt x="6603" y="9974"/>
                  <a:pt x="6589" y="9974"/>
                </a:cubicBezTo>
                <a:cubicBezTo>
                  <a:pt x="6575" y="9974"/>
                  <a:pt x="6561" y="9979"/>
                  <a:pt x="6551" y="9989"/>
                </a:cubicBezTo>
                <a:cubicBezTo>
                  <a:pt x="6529" y="10006"/>
                  <a:pt x="6525" y="10035"/>
                  <a:pt x="6513" y="10057"/>
                </a:cubicBezTo>
                <a:cubicBezTo>
                  <a:pt x="6491" y="10090"/>
                  <a:pt x="6454" y="10124"/>
                  <a:pt x="6416" y="10145"/>
                </a:cubicBezTo>
                <a:cubicBezTo>
                  <a:pt x="6399" y="10154"/>
                  <a:pt x="6378" y="10158"/>
                  <a:pt x="6361" y="10162"/>
                </a:cubicBezTo>
                <a:lnTo>
                  <a:pt x="6378" y="9601"/>
                </a:lnTo>
                <a:cubicBezTo>
                  <a:pt x="6396" y="9606"/>
                  <a:pt x="6414" y="9610"/>
                  <a:pt x="6430" y="9610"/>
                </a:cubicBezTo>
                <a:cubicBezTo>
                  <a:pt x="6440" y="9610"/>
                  <a:pt x="6450" y="9608"/>
                  <a:pt x="6458" y="9605"/>
                </a:cubicBezTo>
                <a:cubicBezTo>
                  <a:pt x="6487" y="9588"/>
                  <a:pt x="6496" y="9537"/>
                  <a:pt x="6487" y="9508"/>
                </a:cubicBezTo>
                <a:cubicBezTo>
                  <a:pt x="6483" y="9470"/>
                  <a:pt x="6449" y="9461"/>
                  <a:pt x="6416" y="9457"/>
                </a:cubicBezTo>
                <a:cubicBezTo>
                  <a:pt x="6407" y="9453"/>
                  <a:pt x="6394" y="9453"/>
                  <a:pt x="6382" y="9453"/>
                </a:cubicBezTo>
                <a:lnTo>
                  <a:pt x="6386" y="9288"/>
                </a:lnTo>
                <a:cubicBezTo>
                  <a:pt x="6386" y="9293"/>
                  <a:pt x="6386" y="9293"/>
                  <a:pt x="6386" y="9293"/>
                </a:cubicBezTo>
                <a:cubicBezTo>
                  <a:pt x="6420" y="9331"/>
                  <a:pt x="6441" y="9377"/>
                  <a:pt x="6491" y="9386"/>
                </a:cubicBezTo>
                <a:cubicBezTo>
                  <a:pt x="6502" y="9387"/>
                  <a:pt x="6514" y="9388"/>
                  <a:pt x="6526" y="9388"/>
                </a:cubicBezTo>
                <a:cubicBezTo>
                  <a:pt x="6543" y="9388"/>
                  <a:pt x="6559" y="9386"/>
                  <a:pt x="6572" y="9381"/>
                </a:cubicBezTo>
                <a:cubicBezTo>
                  <a:pt x="6605" y="9364"/>
                  <a:pt x="6627" y="9331"/>
                  <a:pt x="6656" y="9310"/>
                </a:cubicBezTo>
                <a:cubicBezTo>
                  <a:pt x="6691" y="9284"/>
                  <a:pt x="6725" y="9268"/>
                  <a:pt x="6760" y="9268"/>
                </a:cubicBezTo>
                <a:cubicBezTo>
                  <a:pt x="6784" y="9268"/>
                  <a:pt x="6808" y="9276"/>
                  <a:pt x="6833" y="9293"/>
                </a:cubicBezTo>
                <a:cubicBezTo>
                  <a:pt x="6880" y="9318"/>
                  <a:pt x="6909" y="9331"/>
                  <a:pt x="6960" y="9331"/>
                </a:cubicBezTo>
                <a:cubicBezTo>
                  <a:pt x="7006" y="9326"/>
                  <a:pt x="7053" y="9322"/>
                  <a:pt x="7095" y="9310"/>
                </a:cubicBezTo>
                <a:cubicBezTo>
                  <a:pt x="7158" y="9288"/>
                  <a:pt x="7222" y="9267"/>
                  <a:pt x="7289" y="9246"/>
                </a:cubicBezTo>
                <a:close/>
                <a:moveTo>
                  <a:pt x="6466" y="10344"/>
                </a:moveTo>
                <a:lnTo>
                  <a:pt x="6466" y="10344"/>
                </a:lnTo>
                <a:cubicBezTo>
                  <a:pt x="6462" y="10348"/>
                  <a:pt x="6462" y="10348"/>
                  <a:pt x="6462" y="10348"/>
                </a:cubicBezTo>
                <a:cubicBezTo>
                  <a:pt x="6432" y="10420"/>
                  <a:pt x="6394" y="10496"/>
                  <a:pt x="6348" y="10580"/>
                </a:cubicBezTo>
                <a:lnTo>
                  <a:pt x="6356" y="10348"/>
                </a:lnTo>
                <a:cubicBezTo>
                  <a:pt x="6368" y="10348"/>
                  <a:pt x="6377" y="10346"/>
                  <a:pt x="6387" y="10346"/>
                </a:cubicBezTo>
                <a:cubicBezTo>
                  <a:pt x="6392" y="10346"/>
                  <a:pt x="6397" y="10346"/>
                  <a:pt x="6403" y="10348"/>
                </a:cubicBezTo>
                <a:cubicBezTo>
                  <a:pt x="6409" y="10349"/>
                  <a:pt x="6415" y="10350"/>
                  <a:pt x="6421" y="10350"/>
                </a:cubicBezTo>
                <a:cubicBezTo>
                  <a:pt x="6436" y="10350"/>
                  <a:pt x="6451" y="10347"/>
                  <a:pt x="6466" y="10344"/>
                </a:cubicBezTo>
                <a:close/>
                <a:moveTo>
                  <a:pt x="14258" y="11568"/>
                </a:moveTo>
                <a:cubicBezTo>
                  <a:pt x="14257" y="11568"/>
                  <a:pt x="14257" y="11568"/>
                  <a:pt x="14256" y="11569"/>
                </a:cubicBezTo>
                <a:lnTo>
                  <a:pt x="14256" y="11569"/>
                </a:lnTo>
                <a:cubicBezTo>
                  <a:pt x="14257" y="11568"/>
                  <a:pt x="14257" y="11568"/>
                  <a:pt x="14258" y="11568"/>
                </a:cubicBezTo>
                <a:close/>
                <a:moveTo>
                  <a:pt x="10560" y="11977"/>
                </a:moveTo>
                <a:lnTo>
                  <a:pt x="10628" y="12053"/>
                </a:lnTo>
                <a:cubicBezTo>
                  <a:pt x="10645" y="12095"/>
                  <a:pt x="10662" y="12133"/>
                  <a:pt x="10678" y="12171"/>
                </a:cubicBezTo>
                <a:cubicBezTo>
                  <a:pt x="10678" y="12180"/>
                  <a:pt x="10674" y="12184"/>
                  <a:pt x="10674" y="12188"/>
                </a:cubicBezTo>
                <a:cubicBezTo>
                  <a:pt x="10640" y="12116"/>
                  <a:pt x="10602" y="12045"/>
                  <a:pt x="10560" y="11977"/>
                </a:cubicBezTo>
                <a:close/>
                <a:moveTo>
                  <a:pt x="10142" y="12011"/>
                </a:moveTo>
                <a:lnTo>
                  <a:pt x="10142" y="12011"/>
                </a:lnTo>
                <a:cubicBezTo>
                  <a:pt x="10172" y="12019"/>
                  <a:pt x="10206" y="12032"/>
                  <a:pt x="10235" y="12040"/>
                </a:cubicBezTo>
                <a:cubicBezTo>
                  <a:pt x="10315" y="12104"/>
                  <a:pt x="10391" y="12175"/>
                  <a:pt x="10472" y="12256"/>
                </a:cubicBezTo>
                <a:cubicBezTo>
                  <a:pt x="10408" y="12209"/>
                  <a:pt x="10345" y="12163"/>
                  <a:pt x="10282" y="12125"/>
                </a:cubicBezTo>
                <a:cubicBezTo>
                  <a:pt x="10235" y="12087"/>
                  <a:pt x="10189" y="12049"/>
                  <a:pt x="10142" y="12011"/>
                </a:cubicBezTo>
                <a:close/>
                <a:moveTo>
                  <a:pt x="10383" y="11943"/>
                </a:moveTo>
                <a:lnTo>
                  <a:pt x="10383" y="11943"/>
                </a:lnTo>
                <a:cubicBezTo>
                  <a:pt x="10438" y="11960"/>
                  <a:pt x="10493" y="11981"/>
                  <a:pt x="10543" y="12002"/>
                </a:cubicBezTo>
                <a:cubicBezTo>
                  <a:pt x="10590" y="12074"/>
                  <a:pt x="10628" y="12150"/>
                  <a:pt x="10662" y="12226"/>
                </a:cubicBezTo>
                <a:cubicBezTo>
                  <a:pt x="10657" y="12243"/>
                  <a:pt x="10653" y="12256"/>
                  <a:pt x="10649" y="12272"/>
                </a:cubicBezTo>
                <a:cubicBezTo>
                  <a:pt x="10569" y="12154"/>
                  <a:pt x="10480" y="12045"/>
                  <a:pt x="10383" y="11943"/>
                </a:cubicBezTo>
                <a:close/>
                <a:moveTo>
                  <a:pt x="7154" y="10251"/>
                </a:moveTo>
                <a:cubicBezTo>
                  <a:pt x="7179" y="10251"/>
                  <a:pt x="7209" y="10259"/>
                  <a:pt x="7234" y="10268"/>
                </a:cubicBezTo>
                <a:lnTo>
                  <a:pt x="7125" y="12285"/>
                </a:lnTo>
                <a:cubicBezTo>
                  <a:pt x="6994" y="12137"/>
                  <a:pt x="6880" y="11977"/>
                  <a:pt x="6703" y="11893"/>
                </a:cubicBezTo>
                <a:cubicBezTo>
                  <a:pt x="6567" y="11825"/>
                  <a:pt x="6454" y="11682"/>
                  <a:pt x="6335" y="11563"/>
                </a:cubicBezTo>
                <a:cubicBezTo>
                  <a:pt x="6331" y="11559"/>
                  <a:pt x="6327" y="11555"/>
                  <a:pt x="6323" y="11551"/>
                </a:cubicBezTo>
                <a:lnTo>
                  <a:pt x="6344" y="10711"/>
                </a:lnTo>
                <a:lnTo>
                  <a:pt x="6373" y="10711"/>
                </a:lnTo>
                <a:cubicBezTo>
                  <a:pt x="6373" y="10694"/>
                  <a:pt x="6378" y="10685"/>
                  <a:pt x="6390" y="10669"/>
                </a:cubicBezTo>
                <a:cubicBezTo>
                  <a:pt x="6394" y="10660"/>
                  <a:pt x="6403" y="10652"/>
                  <a:pt x="6411" y="10635"/>
                </a:cubicBezTo>
                <a:cubicBezTo>
                  <a:pt x="6466" y="10542"/>
                  <a:pt x="6504" y="10462"/>
                  <a:pt x="6538" y="10382"/>
                </a:cubicBezTo>
                <a:cubicBezTo>
                  <a:pt x="6546" y="10369"/>
                  <a:pt x="6551" y="10352"/>
                  <a:pt x="6555" y="10339"/>
                </a:cubicBezTo>
                <a:cubicBezTo>
                  <a:pt x="6572" y="10339"/>
                  <a:pt x="6589" y="10339"/>
                  <a:pt x="6601" y="10335"/>
                </a:cubicBezTo>
                <a:cubicBezTo>
                  <a:pt x="6635" y="10331"/>
                  <a:pt x="6660" y="10297"/>
                  <a:pt x="6694" y="10289"/>
                </a:cubicBezTo>
                <a:cubicBezTo>
                  <a:pt x="6711" y="10285"/>
                  <a:pt x="6729" y="10283"/>
                  <a:pt x="6748" y="10283"/>
                </a:cubicBezTo>
                <a:cubicBezTo>
                  <a:pt x="6786" y="10283"/>
                  <a:pt x="6826" y="10289"/>
                  <a:pt x="6863" y="10289"/>
                </a:cubicBezTo>
                <a:cubicBezTo>
                  <a:pt x="6892" y="10289"/>
                  <a:pt x="6918" y="10289"/>
                  <a:pt x="6943" y="10285"/>
                </a:cubicBezTo>
                <a:cubicBezTo>
                  <a:pt x="6981" y="10276"/>
                  <a:pt x="7019" y="10280"/>
                  <a:pt x="7057" y="10276"/>
                </a:cubicBezTo>
                <a:cubicBezTo>
                  <a:pt x="7091" y="10276"/>
                  <a:pt x="7120" y="10255"/>
                  <a:pt x="7154" y="10251"/>
                </a:cubicBezTo>
                <a:close/>
                <a:moveTo>
                  <a:pt x="12337" y="11331"/>
                </a:moveTo>
                <a:cubicBezTo>
                  <a:pt x="12417" y="11487"/>
                  <a:pt x="12502" y="11639"/>
                  <a:pt x="12595" y="11787"/>
                </a:cubicBezTo>
                <a:cubicBezTo>
                  <a:pt x="12552" y="11762"/>
                  <a:pt x="12506" y="11741"/>
                  <a:pt x="12455" y="11720"/>
                </a:cubicBezTo>
                <a:cubicBezTo>
                  <a:pt x="12337" y="11672"/>
                  <a:pt x="12206" y="11646"/>
                  <a:pt x="12077" y="11646"/>
                </a:cubicBezTo>
                <a:cubicBezTo>
                  <a:pt x="12058" y="11646"/>
                  <a:pt x="12039" y="11647"/>
                  <a:pt x="12021" y="11648"/>
                </a:cubicBezTo>
                <a:cubicBezTo>
                  <a:pt x="11945" y="11652"/>
                  <a:pt x="11873" y="11660"/>
                  <a:pt x="11801" y="11677"/>
                </a:cubicBezTo>
                <a:cubicBezTo>
                  <a:pt x="11763" y="11690"/>
                  <a:pt x="11725" y="11703"/>
                  <a:pt x="11691" y="11715"/>
                </a:cubicBezTo>
                <a:cubicBezTo>
                  <a:pt x="11679" y="11719"/>
                  <a:pt x="11618" y="11754"/>
                  <a:pt x="11605" y="11754"/>
                </a:cubicBezTo>
                <a:cubicBezTo>
                  <a:pt x="11604" y="11754"/>
                  <a:pt x="11603" y="11754"/>
                  <a:pt x="11603" y="11753"/>
                </a:cubicBezTo>
                <a:lnTo>
                  <a:pt x="11603" y="11753"/>
                </a:lnTo>
                <a:cubicBezTo>
                  <a:pt x="11611" y="11758"/>
                  <a:pt x="11624" y="11762"/>
                  <a:pt x="11637" y="11770"/>
                </a:cubicBezTo>
                <a:cubicBezTo>
                  <a:pt x="11569" y="11791"/>
                  <a:pt x="11501" y="11821"/>
                  <a:pt x="11442" y="11855"/>
                </a:cubicBezTo>
                <a:cubicBezTo>
                  <a:pt x="11290" y="11943"/>
                  <a:pt x="11160" y="12070"/>
                  <a:pt x="11071" y="12222"/>
                </a:cubicBezTo>
                <a:cubicBezTo>
                  <a:pt x="11037" y="12256"/>
                  <a:pt x="11003" y="12294"/>
                  <a:pt x="10974" y="12327"/>
                </a:cubicBezTo>
                <a:cubicBezTo>
                  <a:pt x="10970" y="12319"/>
                  <a:pt x="10970" y="12315"/>
                  <a:pt x="10970" y="12306"/>
                </a:cubicBezTo>
                <a:cubicBezTo>
                  <a:pt x="10991" y="12268"/>
                  <a:pt x="11012" y="12239"/>
                  <a:pt x="11033" y="12205"/>
                </a:cubicBezTo>
                <a:cubicBezTo>
                  <a:pt x="11096" y="12129"/>
                  <a:pt x="11172" y="12057"/>
                  <a:pt x="11252" y="11985"/>
                </a:cubicBezTo>
                <a:cubicBezTo>
                  <a:pt x="11573" y="11703"/>
                  <a:pt x="11936" y="11483"/>
                  <a:pt x="12337" y="11331"/>
                </a:cubicBezTo>
                <a:close/>
                <a:moveTo>
                  <a:pt x="10092" y="11846"/>
                </a:moveTo>
                <a:lnTo>
                  <a:pt x="10092" y="11846"/>
                </a:lnTo>
                <a:cubicBezTo>
                  <a:pt x="10168" y="11871"/>
                  <a:pt x="10248" y="11897"/>
                  <a:pt x="10324" y="11922"/>
                </a:cubicBezTo>
                <a:cubicBezTo>
                  <a:pt x="10442" y="12040"/>
                  <a:pt x="10552" y="12171"/>
                  <a:pt x="10640" y="12310"/>
                </a:cubicBezTo>
                <a:cubicBezTo>
                  <a:pt x="10636" y="12340"/>
                  <a:pt x="10632" y="12365"/>
                  <a:pt x="10628" y="12395"/>
                </a:cubicBezTo>
                <a:cubicBezTo>
                  <a:pt x="10501" y="12243"/>
                  <a:pt x="10370" y="12112"/>
                  <a:pt x="10235" y="12007"/>
                </a:cubicBezTo>
                <a:cubicBezTo>
                  <a:pt x="10193" y="11947"/>
                  <a:pt x="10147" y="11897"/>
                  <a:pt x="10092" y="11846"/>
                </a:cubicBezTo>
                <a:close/>
                <a:moveTo>
                  <a:pt x="13236" y="13159"/>
                </a:moveTo>
                <a:cubicBezTo>
                  <a:pt x="13262" y="13184"/>
                  <a:pt x="13283" y="13209"/>
                  <a:pt x="13308" y="13235"/>
                </a:cubicBezTo>
                <a:cubicBezTo>
                  <a:pt x="13325" y="13277"/>
                  <a:pt x="13337" y="13315"/>
                  <a:pt x="13354" y="13357"/>
                </a:cubicBezTo>
                <a:cubicBezTo>
                  <a:pt x="13354" y="13361"/>
                  <a:pt x="13350" y="13366"/>
                  <a:pt x="13350" y="13370"/>
                </a:cubicBezTo>
                <a:cubicBezTo>
                  <a:pt x="13316" y="13298"/>
                  <a:pt x="13278" y="13226"/>
                  <a:pt x="13236" y="13159"/>
                </a:cubicBezTo>
                <a:close/>
                <a:moveTo>
                  <a:pt x="12818" y="13193"/>
                </a:moveTo>
                <a:cubicBezTo>
                  <a:pt x="12848" y="13205"/>
                  <a:pt x="12882" y="13214"/>
                  <a:pt x="12911" y="13222"/>
                </a:cubicBezTo>
                <a:cubicBezTo>
                  <a:pt x="12991" y="13285"/>
                  <a:pt x="13072" y="13361"/>
                  <a:pt x="13148" y="13437"/>
                </a:cubicBezTo>
                <a:cubicBezTo>
                  <a:pt x="13088" y="13391"/>
                  <a:pt x="13025" y="13349"/>
                  <a:pt x="12958" y="13307"/>
                </a:cubicBezTo>
                <a:cubicBezTo>
                  <a:pt x="12915" y="13269"/>
                  <a:pt x="12869" y="13231"/>
                  <a:pt x="12818" y="13193"/>
                </a:cubicBezTo>
                <a:close/>
                <a:moveTo>
                  <a:pt x="13059" y="13125"/>
                </a:moveTo>
                <a:cubicBezTo>
                  <a:pt x="13114" y="13146"/>
                  <a:pt x="13169" y="13163"/>
                  <a:pt x="13224" y="13184"/>
                </a:cubicBezTo>
                <a:cubicBezTo>
                  <a:pt x="13266" y="13256"/>
                  <a:pt x="13304" y="13332"/>
                  <a:pt x="13337" y="13408"/>
                </a:cubicBezTo>
                <a:cubicBezTo>
                  <a:pt x="13333" y="13425"/>
                  <a:pt x="13329" y="13442"/>
                  <a:pt x="13325" y="13458"/>
                </a:cubicBezTo>
                <a:cubicBezTo>
                  <a:pt x="13249" y="13336"/>
                  <a:pt x="13156" y="13226"/>
                  <a:pt x="13059" y="13125"/>
                </a:cubicBezTo>
                <a:close/>
                <a:moveTo>
                  <a:pt x="12768" y="13028"/>
                </a:moveTo>
                <a:lnTo>
                  <a:pt x="12768" y="13028"/>
                </a:lnTo>
                <a:cubicBezTo>
                  <a:pt x="12848" y="13053"/>
                  <a:pt x="12924" y="13079"/>
                  <a:pt x="13000" y="13104"/>
                </a:cubicBezTo>
                <a:cubicBezTo>
                  <a:pt x="13122" y="13222"/>
                  <a:pt x="13228" y="13353"/>
                  <a:pt x="13316" y="13492"/>
                </a:cubicBezTo>
                <a:cubicBezTo>
                  <a:pt x="13312" y="13522"/>
                  <a:pt x="13308" y="13551"/>
                  <a:pt x="13308" y="13577"/>
                </a:cubicBezTo>
                <a:cubicBezTo>
                  <a:pt x="13181" y="13425"/>
                  <a:pt x="13046" y="13298"/>
                  <a:pt x="12911" y="13188"/>
                </a:cubicBezTo>
                <a:cubicBezTo>
                  <a:pt x="12869" y="13129"/>
                  <a:pt x="12823" y="13079"/>
                  <a:pt x="12768" y="13028"/>
                </a:cubicBezTo>
                <a:close/>
                <a:moveTo>
                  <a:pt x="25746" y="14307"/>
                </a:moveTo>
                <a:cubicBezTo>
                  <a:pt x="25780" y="14370"/>
                  <a:pt x="25814" y="14433"/>
                  <a:pt x="25848" y="14501"/>
                </a:cubicBezTo>
                <a:cubicBezTo>
                  <a:pt x="25611" y="14543"/>
                  <a:pt x="25379" y="14628"/>
                  <a:pt x="25172" y="14746"/>
                </a:cubicBezTo>
                <a:cubicBezTo>
                  <a:pt x="25113" y="14780"/>
                  <a:pt x="25058" y="14818"/>
                  <a:pt x="25003" y="14860"/>
                </a:cubicBezTo>
                <a:cubicBezTo>
                  <a:pt x="24991" y="14860"/>
                  <a:pt x="24982" y="14864"/>
                  <a:pt x="24970" y="14864"/>
                </a:cubicBezTo>
                <a:cubicBezTo>
                  <a:pt x="25215" y="14661"/>
                  <a:pt x="25476" y="14471"/>
                  <a:pt x="25746" y="14307"/>
                </a:cubicBezTo>
                <a:close/>
                <a:moveTo>
                  <a:pt x="26126" y="14982"/>
                </a:moveTo>
                <a:cubicBezTo>
                  <a:pt x="26147" y="15012"/>
                  <a:pt x="26164" y="15041"/>
                  <a:pt x="26181" y="15067"/>
                </a:cubicBezTo>
                <a:cubicBezTo>
                  <a:pt x="26135" y="15041"/>
                  <a:pt x="26084" y="15016"/>
                  <a:pt x="26033" y="14995"/>
                </a:cubicBezTo>
                <a:cubicBezTo>
                  <a:pt x="26063" y="14991"/>
                  <a:pt x="26097" y="14986"/>
                  <a:pt x="26126" y="14982"/>
                </a:cubicBezTo>
                <a:close/>
                <a:moveTo>
                  <a:pt x="12118" y="11960"/>
                </a:moveTo>
                <a:cubicBezTo>
                  <a:pt x="12160" y="11981"/>
                  <a:pt x="12202" y="11998"/>
                  <a:pt x="12244" y="12019"/>
                </a:cubicBezTo>
                <a:cubicBezTo>
                  <a:pt x="12350" y="12070"/>
                  <a:pt x="12455" y="12129"/>
                  <a:pt x="12548" y="12196"/>
                </a:cubicBezTo>
                <a:cubicBezTo>
                  <a:pt x="12502" y="12171"/>
                  <a:pt x="12451" y="12154"/>
                  <a:pt x="12400" y="12137"/>
                </a:cubicBezTo>
                <a:cubicBezTo>
                  <a:pt x="12336" y="12121"/>
                  <a:pt x="12270" y="12112"/>
                  <a:pt x="12206" y="12112"/>
                </a:cubicBezTo>
                <a:cubicBezTo>
                  <a:pt x="12029" y="12112"/>
                  <a:pt x="11862" y="12177"/>
                  <a:pt x="11738" y="12310"/>
                </a:cubicBezTo>
                <a:cubicBezTo>
                  <a:pt x="12029" y="12315"/>
                  <a:pt x="12341" y="12323"/>
                  <a:pt x="12590" y="12483"/>
                </a:cubicBezTo>
                <a:cubicBezTo>
                  <a:pt x="12683" y="12547"/>
                  <a:pt x="12759" y="12623"/>
                  <a:pt x="12835" y="12707"/>
                </a:cubicBezTo>
                <a:lnTo>
                  <a:pt x="12839" y="12707"/>
                </a:lnTo>
                <a:cubicBezTo>
                  <a:pt x="12839" y="12711"/>
                  <a:pt x="12844" y="12711"/>
                  <a:pt x="12844" y="12716"/>
                </a:cubicBezTo>
                <a:cubicBezTo>
                  <a:pt x="12713" y="12623"/>
                  <a:pt x="12569" y="12551"/>
                  <a:pt x="12413" y="12517"/>
                </a:cubicBezTo>
                <a:cubicBezTo>
                  <a:pt x="12319" y="12494"/>
                  <a:pt x="12224" y="12483"/>
                  <a:pt x="12129" y="12483"/>
                </a:cubicBezTo>
                <a:cubicBezTo>
                  <a:pt x="11861" y="12483"/>
                  <a:pt x="11598" y="12573"/>
                  <a:pt x="11383" y="12741"/>
                </a:cubicBezTo>
                <a:cubicBezTo>
                  <a:pt x="11451" y="12745"/>
                  <a:pt x="11523" y="12754"/>
                  <a:pt x="11590" y="12766"/>
                </a:cubicBezTo>
                <a:cubicBezTo>
                  <a:pt x="11417" y="12821"/>
                  <a:pt x="11248" y="12897"/>
                  <a:pt x="11130" y="13041"/>
                </a:cubicBezTo>
                <a:cubicBezTo>
                  <a:pt x="11280" y="13025"/>
                  <a:pt x="11431" y="13016"/>
                  <a:pt x="11581" y="13016"/>
                </a:cubicBezTo>
                <a:cubicBezTo>
                  <a:pt x="11633" y="13016"/>
                  <a:pt x="11685" y="13017"/>
                  <a:pt x="11738" y="13020"/>
                </a:cubicBezTo>
                <a:cubicBezTo>
                  <a:pt x="11586" y="13087"/>
                  <a:pt x="11455" y="13209"/>
                  <a:pt x="11375" y="13357"/>
                </a:cubicBezTo>
                <a:cubicBezTo>
                  <a:pt x="11644" y="13276"/>
                  <a:pt x="11919" y="13236"/>
                  <a:pt x="12194" y="13236"/>
                </a:cubicBezTo>
                <a:cubicBezTo>
                  <a:pt x="12451" y="13236"/>
                  <a:pt x="12707" y="13271"/>
                  <a:pt x="12958" y="13340"/>
                </a:cubicBezTo>
                <a:cubicBezTo>
                  <a:pt x="13088" y="13416"/>
                  <a:pt x="13202" y="13513"/>
                  <a:pt x="13304" y="13623"/>
                </a:cubicBezTo>
                <a:cubicBezTo>
                  <a:pt x="13304" y="13661"/>
                  <a:pt x="13304" y="13699"/>
                  <a:pt x="13304" y="13737"/>
                </a:cubicBezTo>
                <a:cubicBezTo>
                  <a:pt x="13316" y="13893"/>
                  <a:pt x="13350" y="14049"/>
                  <a:pt x="13363" y="14206"/>
                </a:cubicBezTo>
                <a:cubicBezTo>
                  <a:pt x="13397" y="14547"/>
                  <a:pt x="13367" y="14885"/>
                  <a:pt x="13333" y="15223"/>
                </a:cubicBezTo>
                <a:cubicBezTo>
                  <a:pt x="13312" y="15218"/>
                  <a:pt x="13291" y="15210"/>
                  <a:pt x="13266" y="15202"/>
                </a:cubicBezTo>
                <a:cubicBezTo>
                  <a:pt x="13177" y="15164"/>
                  <a:pt x="13181" y="15071"/>
                  <a:pt x="13114" y="15024"/>
                </a:cubicBezTo>
                <a:cubicBezTo>
                  <a:pt x="13067" y="14995"/>
                  <a:pt x="13017" y="14995"/>
                  <a:pt x="12962" y="14965"/>
                </a:cubicBezTo>
                <a:cubicBezTo>
                  <a:pt x="12856" y="14910"/>
                  <a:pt x="12772" y="14775"/>
                  <a:pt x="12654" y="14746"/>
                </a:cubicBezTo>
                <a:cubicBezTo>
                  <a:pt x="12614" y="14735"/>
                  <a:pt x="12582" y="14734"/>
                  <a:pt x="12553" y="14734"/>
                </a:cubicBezTo>
                <a:cubicBezTo>
                  <a:pt x="12548" y="14734"/>
                  <a:pt x="12543" y="14734"/>
                  <a:pt x="12537" y="14734"/>
                </a:cubicBezTo>
                <a:cubicBezTo>
                  <a:pt x="12496" y="14734"/>
                  <a:pt x="12458" y="14732"/>
                  <a:pt x="12405" y="14699"/>
                </a:cubicBezTo>
                <a:cubicBezTo>
                  <a:pt x="12362" y="14674"/>
                  <a:pt x="12287" y="14581"/>
                  <a:pt x="12265" y="14556"/>
                </a:cubicBezTo>
                <a:cubicBezTo>
                  <a:pt x="12181" y="14471"/>
                  <a:pt x="12097" y="14332"/>
                  <a:pt x="12000" y="14290"/>
                </a:cubicBezTo>
                <a:cubicBezTo>
                  <a:pt x="11966" y="14276"/>
                  <a:pt x="11933" y="14271"/>
                  <a:pt x="11901" y="14271"/>
                </a:cubicBezTo>
                <a:cubicBezTo>
                  <a:pt x="11783" y="14271"/>
                  <a:pt x="11675" y="14342"/>
                  <a:pt x="11569" y="14349"/>
                </a:cubicBezTo>
                <a:cubicBezTo>
                  <a:pt x="11558" y="14350"/>
                  <a:pt x="11548" y="14351"/>
                  <a:pt x="11538" y="14351"/>
                </a:cubicBezTo>
                <a:cubicBezTo>
                  <a:pt x="11386" y="14351"/>
                  <a:pt x="11310" y="14232"/>
                  <a:pt x="11227" y="14117"/>
                </a:cubicBezTo>
                <a:cubicBezTo>
                  <a:pt x="11138" y="13994"/>
                  <a:pt x="11037" y="13906"/>
                  <a:pt x="10923" y="13830"/>
                </a:cubicBezTo>
                <a:cubicBezTo>
                  <a:pt x="10906" y="13564"/>
                  <a:pt x="10898" y="13294"/>
                  <a:pt x="10923" y="13024"/>
                </a:cubicBezTo>
                <a:cubicBezTo>
                  <a:pt x="10940" y="12868"/>
                  <a:pt x="10974" y="12711"/>
                  <a:pt x="10982" y="12551"/>
                </a:cubicBezTo>
                <a:cubicBezTo>
                  <a:pt x="10987" y="12492"/>
                  <a:pt x="10987" y="12429"/>
                  <a:pt x="10978" y="12365"/>
                </a:cubicBezTo>
                <a:cubicBezTo>
                  <a:pt x="11020" y="12310"/>
                  <a:pt x="11071" y="12260"/>
                  <a:pt x="11122" y="12213"/>
                </a:cubicBezTo>
                <a:cubicBezTo>
                  <a:pt x="11434" y="12057"/>
                  <a:pt x="11776" y="11964"/>
                  <a:pt x="12118" y="11960"/>
                </a:cubicBezTo>
                <a:close/>
                <a:moveTo>
                  <a:pt x="23429" y="14986"/>
                </a:moveTo>
                <a:lnTo>
                  <a:pt x="23429" y="14986"/>
                </a:lnTo>
                <a:cubicBezTo>
                  <a:pt x="23476" y="15037"/>
                  <a:pt x="23518" y="15092"/>
                  <a:pt x="23564" y="15143"/>
                </a:cubicBezTo>
                <a:cubicBezTo>
                  <a:pt x="23598" y="15218"/>
                  <a:pt x="23632" y="15299"/>
                  <a:pt x="23661" y="15379"/>
                </a:cubicBezTo>
                <a:cubicBezTo>
                  <a:pt x="23657" y="15387"/>
                  <a:pt x="23657" y="15396"/>
                  <a:pt x="23653" y="15408"/>
                </a:cubicBezTo>
                <a:cubicBezTo>
                  <a:pt x="23585" y="15265"/>
                  <a:pt x="23509" y="15121"/>
                  <a:pt x="23429" y="14986"/>
                </a:cubicBezTo>
                <a:close/>
                <a:moveTo>
                  <a:pt x="22602" y="15058"/>
                </a:moveTo>
                <a:lnTo>
                  <a:pt x="22602" y="15058"/>
                </a:lnTo>
                <a:cubicBezTo>
                  <a:pt x="22661" y="15079"/>
                  <a:pt x="22724" y="15096"/>
                  <a:pt x="22783" y="15117"/>
                </a:cubicBezTo>
                <a:cubicBezTo>
                  <a:pt x="22944" y="15244"/>
                  <a:pt x="23100" y="15383"/>
                  <a:pt x="23252" y="15543"/>
                </a:cubicBezTo>
                <a:cubicBezTo>
                  <a:pt x="23130" y="15446"/>
                  <a:pt x="23007" y="15362"/>
                  <a:pt x="22872" y="15282"/>
                </a:cubicBezTo>
                <a:cubicBezTo>
                  <a:pt x="22788" y="15206"/>
                  <a:pt x="22695" y="15130"/>
                  <a:pt x="22602" y="15058"/>
                </a:cubicBezTo>
                <a:close/>
                <a:moveTo>
                  <a:pt x="23075" y="14919"/>
                </a:moveTo>
                <a:lnTo>
                  <a:pt x="23075" y="14919"/>
                </a:lnTo>
                <a:cubicBezTo>
                  <a:pt x="23184" y="14961"/>
                  <a:pt x="23290" y="14999"/>
                  <a:pt x="23400" y="15041"/>
                </a:cubicBezTo>
                <a:cubicBezTo>
                  <a:pt x="23484" y="15181"/>
                  <a:pt x="23560" y="15328"/>
                  <a:pt x="23628" y="15480"/>
                </a:cubicBezTo>
                <a:cubicBezTo>
                  <a:pt x="23619" y="15514"/>
                  <a:pt x="23611" y="15543"/>
                  <a:pt x="23602" y="15577"/>
                </a:cubicBezTo>
                <a:cubicBezTo>
                  <a:pt x="23446" y="15341"/>
                  <a:pt x="23273" y="15121"/>
                  <a:pt x="23075" y="14919"/>
                </a:cubicBezTo>
                <a:close/>
                <a:moveTo>
                  <a:pt x="24704" y="15092"/>
                </a:moveTo>
                <a:cubicBezTo>
                  <a:pt x="24712" y="15096"/>
                  <a:pt x="24716" y="15100"/>
                  <a:pt x="24725" y="15100"/>
                </a:cubicBezTo>
                <a:cubicBezTo>
                  <a:pt x="24615" y="15214"/>
                  <a:pt x="24518" y="15341"/>
                  <a:pt x="24442" y="15476"/>
                </a:cubicBezTo>
                <a:cubicBezTo>
                  <a:pt x="24375" y="15543"/>
                  <a:pt x="24307" y="15615"/>
                  <a:pt x="24244" y="15687"/>
                </a:cubicBezTo>
                <a:cubicBezTo>
                  <a:pt x="24244" y="15670"/>
                  <a:pt x="24240" y="15653"/>
                  <a:pt x="24235" y="15636"/>
                </a:cubicBezTo>
                <a:cubicBezTo>
                  <a:pt x="24278" y="15569"/>
                  <a:pt x="24320" y="15506"/>
                  <a:pt x="24362" y="15438"/>
                </a:cubicBezTo>
                <a:cubicBezTo>
                  <a:pt x="24463" y="15320"/>
                  <a:pt x="24581" y="15206"/>
                  <a:pt x="24704" y="15092"/>
                </a:cubicBezTo>
                <a:close/>
                <a:moveTo>
                  <a:pt x="22501" y="14729"/>
                </a:moveTo>
                <a:cubicBezTo>
                  <a:pt x="22653" y="14780"/>
                  <a:pt x="22809" y="14826"/>
                  <a:pt x="22961" y="14881"/>
                </a:cubicBezTo>
                <a:cubicBezTo>
                  <a:pt x="23197" y="15113"/>
                  <a:pt x="23408" y="15370"/>
                  <a:pt x="23585" y="15653"/>
                </a:cubicBezTo>
                <a:cubicBezTo>
                  <a:pt x="23577" y="15708"/>
                  <a:pt x="23568" y="15763"/>
                  <a:pt x="23564" y="15818"/>
                </a:cubicBezTo>
                <a:cubicBezTo>
                  <a:pt x="23315" y="15514"/>
                  <a:pt x="23054" y="15261"/>
                  <a:pt x="22783" y="15050"/>
                </a:cubicBezTo>
                <a:cubicBezTo>
                  <a:pt x="22703" y="14931"/>
                  <a:pt x="22606" y="14826"/>
                  <a:pt x="22501" y="14729"/>
                </a:cubicBezTo>
                <a:close/>
                <a:moveTo>
                  <a:pt x="15148" y="10411"/>
                </a:moveTo>
                <a:lnTo>
                  <a:pt x="15148" y="10411"/>
                </a:lnTo>
                <a:cubicBezTo>
                  <a:pt x="15127" y="10436"/>
                  <a:pt x="15114" y="10470"/>
                  <a:pt x="15110" y="10508"/>
                </a:cubicBezTo>
                <a:cubicBezTo>
                  <a:pt x="15098" y="10597"/>
                  <a:pt x="15152" y="10681"/>
                  <a:pt x="15237" y="10715"/>
                </a:cubicBezTo>
                <a:cubicBezTo>
                  <a:pt x="15102" y="10812"/>
                  <a:pt x="14996" y="10956"/>
                  <a:pt x="14933" y="11120"/>
                </a:cubicBezTo>
                <a:cubicBezTo>
                  <a:pt x="14827" y="11386"/>
                  <a:pt x="14848" y="11694"/>
                  <a:pt x="14840" y="11981"/>
                </a:cubicBezTo>
                <a:cubicBezTo>
                  <a:pt x="15055" y="11551"/>
                  <a:pt x="15266" y="11120"/>
                  <a:pt x="15482" y="10690"/>
                </a:cubicBezTo>
                <a:cubicBezTo>
                  <a:pt x="15638" y="12053"/>
                  <a:pt x="15731" y="14117"/>
                  <a:pt x="15781" y="15712"/>
                </a:cubicBezTo>
                <a:cubicBezTo>
                  <a:pt x="15596" y="15489"/>
                  <a:pt x="15351" y="15311"/>
                  <a:pt x="15081" y="15202"/>
                </a:cubicBezTo>
                <a:lnTo>
                  <a:pt x="15081" y="15202"/>
                </a:lnTo>
                <a:cubicBezTo>
                  <a:pt x="15102" y="15332"/>
                  <a:pt x="15135" y="15463"/>
                  <a:pt x="15186" y="15590"/>
                </a:cubicBezTo>
                <a:lnTo>
                  <a:pt x="15309" y="15552"/>
                </a:lnTo>
                <a:lnTo>
                  <a:pt x="15309" y="15552"/>
                </a:lnTo>
                <a:lnTo>
                  <a:pt x="15220" y="15674"/>
                </a:lnTo>
                <a:cubicBezTo>
                  <a:pt x="15245" y="15725"/>
                  <a:pt x="15271" y="15776"/>
                  <a:pt x="15300" y="15826"/>
                </a:cubicBezTo>
                <a:lnTo>
                  <a:pt x="15389" y="15805"/>
                </a:lnTo>
                <a:lnTo>
                  <a:pt x="15325" y="15873"/>
                </a:lnTo>
                <a:cubicBezTo>
                  <a:pt x="15342" y="15902"/>
                  <a:pt x="15368" y="15932"/>
                  <a:pt x="15389" y="15961"/>
                </a:cubicBezTo>
                <a:cubicBezTo>
                  <a:pt x="15330" y="15923"/>
                  <a:pt x="15266" y="15868"/>
                  <a:pt x="15220" y="15830"/>
                </a:cubicBezTo>
                <a:cubicBezTo>
                  <a:pt x="14822" y="15522"/>
                  <a:pt x="14561" y="15445"/>
                  <a:pt x="14098" y="15445"/>
                </a:cubicBezTo>
                <a:cubicBezTo>
                  <a:pt x="14060" y="15445"/>
                  <a:pt x="14020" y="15445"/>
                  <a:pt x="13979" y="15446"/>
                </a:cubicBezTo>
                <a:cubicBezTo>
                  <a:pt x="13939" y="15446"/>
                  <a:pt x="13893" y="15453"/>
                  <a:pt x="13849" y="15453"/>
                </a:cubicBezTo>
                <a:cubicBezTo>
                  <a:pt x="13813" y="15453"/>
                  <a:pt x="13779" y="15449"/>
                  <a:pt x="13751" y="15434"/>
                </a:cubicBezTo>
                <a:cubicBezTo>
                  <a:pt x="13705" y="15404"/>
                  <a:pt x="13671" y="15332"/>
                  <a:pt x="13620" y="15286"/>
                </a:cubicBezTo>
                <a:cubicBezTo>
                  <a:pt x="13591" y="14927"/>
                  <a:pt x="13565" y="14569"/>
                  <a:pt x="13599" y="14206"/>
                </a:cubicBezTo>
                <a:cubicBezTo>
                  <a:pt x="13616" y="14049"/>
                  <a:pt x="13650" y="13893"/>
                  <a:pt x="13658" y="13737"/>
                </a:cubicBezTo>
                <a:cubicBezTo>
                  <a:pt x="13662" y="13674"/>
                  <a:pt x="13662" y="13610"/>
                  <a:pt x="13654" y="13547"/>
                </a:cubicBezTo>
                <a:cubicBezTo>
                  <a:pt x="13700" y="13496"/>
                  <a:pt x="13747" y="13442"/>
                  <a:pt x="13798" y="13395"/>
                </a:cubicBezTo>
                <a:cubicBezTo>
                  <a:pt x="14117" y="13235"/>
                  <a:pt x="14468" y="13144"/>
                  <a:pt x="14816" y="13144"/>
                </a:cubicBezTo>
                <a:cubicBezTo>
                  <a:pt x="15028" y="13144"/>
                  <a:pt x="15240" y="13178"/>
                  <a:pt x="15444" y="13252"/>
                </a:cubicBezTo>
                <a:cubicBezTo>
                  <a:pt x="15283" y="13070"/>
                  <a:pt x="15060" y="12948"/>
                  <a:pt x="14819" y="12910"/>
                </a:cubicBezTo>
                <a:cubicBezTo>
                  <a:pt x="14762" y="12900"/>
                  <a:pt x="14703" y="12895"/>
                  <a:pt x="14645" y="12895"/>
                </a:cubicBezTo>
                <a:cubicBezTo>
                  <a:pt x="14462" y="12895"/>
                  <a:pt x="14278" y="12944"/>
                  <a:pt x="14118" y="13036"/>
                </a:cubicBezTo>
                <a:cubicBezTo>
                  <a:pt x="13966" y="13125"/>
                  <a:pt x="13836" y="13252"/>
                  <a:pt x="13751" y="13408"/>
                </a:cubicBezTo>
                <a:cubicBezTo>
                  <a:pt x="13713" y="13442"/>
                  <a:pt x="13679" y="13475"/>
                  <a:pt x="13650" y="13513"/>
                </a:cubicBezTo>
                <a:cubicBezTo>
                  <a:pt x="13650" y="13505"/>
                  <a:pt x="13646" y="13496"/>
                  <a:pt x="13646" y="13488"/>
                </a:cubicBezTo>
                <a:cubicBezTo>
                  <a:pt x="13667" y="13454"/>
                  <a:pt x="13688" y="13420"/>
                  <a:pt x="13709" y="13387"/>
                </a:cubicBezTo>
                <a:cubicBezTo>
                  <a:pt x="13772" y="13311"/>
                  <a:pt x="13848" y="13243"/>
                  <a:pt x="13928" y="13171"/>
                </a:cubicBezTo>
                <a:cubicBezTo>
                  <a:pt x="14291" y="12846"/>
                  <a:pt x="14709" y="12606"/>
                  <a:pt x="15173" y="12458"/>
                </a:cubicBezTo>
                <a:cubicBezTo>
                  <a:pt x="15077" y="12432"/>
                  <a:pt x="14979" y="12420"/>
                  <a:pt x="14880" y="12420"/>
                </a:cubicBezTo>
                <a:cubicBezTo>
                  <a:pt x="14592" y="12420"/>
                  <a:pt x="14302" y="12525"/>
                  <a:pt x="14076" y="12707"/>
                </a:cubicBezTo>
                <a:cubicBezTo>
                  <a:pt x="14025" y="12749"/>
                  <a:pt x="13975" y="12792"/>
                  <a:pt x="13933" y="12842"/>
                </a:cubicBezTo>
                <a:cubicBezTo>
                  <a:pt x="13941" y="12821"/>
                  <a:pt x="13949" y="12800"/>
                  <a:pt x="13962" y="12779"/>
                </a:cubicBezTo>
                <a:cubicBezTo>
                  <a:pt x="14055" y="12593"/>
                  <a:pt x="14198" y="12433"/>
                  <a:pt x="14329" y="12264"/>
                </a:cubicBezTo>
                <a:cubicBezTo>
                  <a:pt x="14460" y="12099"/>
                  <a:pt x="14561" y="11922"/>
                  <a:pt x="14599" y="11711"/>
                </a:cubicBezTo>
                <a:lnTo>
                  <a:pt x="14599" y="11711"/>
                </a:lnTo>
                <a:cubicBezTo>
                  <a:pt x="14439" y="11732"/>
                  <a:pt x="14291" y="11817"/>
                  <a:pt x="14177" y="11931"/>
                </a:cubicBezTo>
                <a:cubicBezTo>
                  <a:pt x="14190" y="11871"/>
                  <a:pt x="14207" y="11812"/>
                  <a:pt x="14220" y="11753"/>
                </a:cubicBezTo>
                <a:cubicBezTo>
                  <a:pt x="14228" y="11720"/>
                  <a:pt x="14232" y="11589"/>
                  <a:pt x="14256" y="11569"/>
                </a:cubicBezTo>
                <a:lnTo>
                  <a:pt x="14256" y="11569"/>
                </a:lnTo>
                <a:cubicBezTo>
                  <a:pt x="14096" y="11691"/>
                  <a:pt x="13970" y="11851"/>
                  <a:pt x="13874" y="12028"/>
                </a:cubicBezTo>
                <a:cubicBezTo>
                  <a:pt x="13886" y="11960"/>
                  <a:pt x="13895" y="11893"/>
                  <a:pt x="13899" y="11825"/>
                </a:cubicBezTo>
                <a:cubicBezTo>
                  <a:pt x="13916" y="11644"/>
                  <a:pt x="13928" y="11340"/>
                  <a:pt x="13878" y="11129"/>
                </a:cubicBezTo>
                <a:cubicBezTo>
                  <a:pt x="14186" y="10740"/>
                  <a:pt x="14654" y="10479"/>
                  <a:pt x="15148" y="10411"/>
                </a:cubicBezTo>
                <a:close/>
                <a:moveTo>
                  <a:pt x="16925" y="16143"/>
                </a:moveTo>
                <a:lnTo>
                  <a:pt x="16904" y="16172"/>
                </a:lnTo>
                <a:cubicBezTo>
                  <a:pt x="16883" y="16168"/>
                  <a:pt x="16862" y="16168"/>
                  <a:pt x="16841" y="16164"/>
                </a:cubicBezTo>
                <a:lnTo>
                  <a:pt x="16925" y="16143"/>
                </a:lnTo>
                <a:close/>
                <a:moveTo>
                  <a:pt x="16735" y="15987"/>
                </a:moveTo>
                <a:cubicBezTo>
                  <a:pt x="16752" y="16046"/>
                  <a:pt x="16769" y="16105"/>
                  <a:pt x="16794" y="16164"/>
                </a:cubicBezTo>
                <a:cubicBezTo>
                  <a:pt x="16770" y="16163"/>
                  <a:pt x="16746" y="16162"/>
                  <a:pt x="16721" y="16162"/>
                </a:cubicBezTo>
                <a:cubicBezTo>
                  <a:pt x="16649" y="16162"/>
                  <a:pt x="16577" y="16167"/>
                  <a:pt x="16507" y="16177"/>
                </a:cubicBezTo>
                <a:cubicBezTo>
                  <a:pt x="16587" y="16122"/>
                  <a:pt x="16663" y="16054"/>
                  <a:pt x="16735" y="15987"/>
                </a:cubicBezTo>
                <a:close/>
                <a:moveTo>
                  <a:pt x="25063" y="15235"/>
                </a:moveTo>
                <a:cubicBezTo>
                  <a:pt x="25240" y="15303"/>
                  <a:pt x="25417" y="15379"/>
                  <a:pt x="25590" y="15459"/>
                </a:cubicBezTo>
                <a:cubicBezTo>
                  <a:pt x="25767" y="15548"/>
                  <a:pt x="25945" y="15645"/>
                  <a:pt x="26105" y="15759"/>
                </a:cubicBezTo>
                <a:cubicBezTo>
                  <a:pt x="26025" y="15717"/>
                  <a:pt x="25940" y="15687"/>
                  <a:pt x="25852" y="15662"/>
                </a:cubicBezTo>
                <a:cubicBezTo>
                  <a:pt x="25743" y="15632"/>
                  <a:pt x="25633" y="15617"/>
                  <a:pt x="25525" y="15617"/>
                </a:cubicBezTo>
                <a:cubicBezTo>
                  <a:pt x="25231" y="15617"/>
                  <a:pt x="24951" y="15728"/>
                  <a:pt x="24738" y="15953"/>
                </a:cubicBezTo>
                <a:cubicBezTo>
                  <a:pt x="25236" y="15957"/>
                  <a:pt x="25759" y="15974"/>
                  <a:pt x="26173" y="16244"/>
                </a:cubicBezTo>
                <a:cubicBezTo>
                  <a:pt x="26329" y="16345"/>
                  <a:pt x="26460" y="16476"/>
                  <a:pt x="26586" y="16616"/>
                </a:cubicBezTo>
                <a:cubicBezTo>
                  <a:pt x="26586" y="16616"/>
                  <a:pt x="26586" y="16616"/>
                  <a:pt x="26590" y="16620"/>
                </a:cubicBezTo>
                <a:cubicBezTo>
                  <a:pt x="26590" y="16620"/>
                  <a:pt x="26595" y="16624"/>
                  <a:pt x="26599" y="16628"/>
                </a:cubicBezTo>
                <a:cubicBezTo>
                  <a:pt x="26379" y="16472"/>
                  <a:pt x="26135" y="16358"/>
                  <a:pt x="25877" y="16295"/>
                </a:cubicBezTo>
                <a:cubicBezTo>
                  <a:pt x="25722" y="16257"/>
                  <a:pt x="25565" y="16239"/>
                  <a:pt x="25408" y="16239"/>
                </a:cubicBezTo>
                <a:cubicBezTo>
                  <a:pt x="24980" y="16239"/>
                  <a:pt x="24558" y="16375"/>
                  <a:pt x="24206" y="16628"/>
                </a:cubicBezTo>
                <a:cubicBezTo>
                  <a:pt x="24231" y="16464"/>
                  <a:pt x="24252" y="16295"/>
                  <a:pt x="24261" y="16130"/>
                </a:cubicBezTo>
                <a:cubicBezTo>
                  <a:pt x="24269" y="16008"/>
                  <a:pt x="24269" y="15881"/>
                  <a:pt x="24256" y="15759"/>
                </a:cubicBezTo>
                <a:cubicBezTo>
                  <a:pt x="24341" y="15653"/>
                  <a:pt x="24438" y="15552"/>
                  <a:pt x="24539" y="15459"/>
                </a:cubicBezTo>
                <a:cubicBezTo>
                  <a:pt x="24708" y="15375"/>
                  <a:pt x="24885" y="15299"/>
                  <a:pt x="25063" y="15235"/>
                </a:cubicBezTo>
                <a:close/>
                <a:moveTo>
                  <a:pt x="24197" y="16679"/>
                </a:moveTo>
                <a:cubicBezTo>
                  <a:pt x="24294" y="16687"/>
                  <a:pt x="24396" y="16700"/>
                  <a:pt x="24493" y="16713"/>
                </a:cubicBezTo>
                <a:cubicBezTo>
                  <a:pt x="24383" y="16751"/>
                  <a:pt x="24278" y="16789"/>
                  <a:pt x="24172" y="16839"/>
                </a:cubicBezTo>
                <a:cubicBezTo>
                  <a:pt x="24180" y="16784"/>
                  <a:pt x="24189" y="16730"/>
                  <a:pt x="24197" y="16679"/>
                </a:cubicBezTo>
                <a:close/>
                <a:moveTo>
                  <a:pt x="27262" y="17375"/>
                </a:moveTo>
                <a:lnTo>
                  <a:pt x="27376" y="17506"/>
                </a:lnTo>
                <a:cubicBezTo>
                  <a:pt x="27405" y="17574"/>
                  <a:pt x="27430" y="17637"/>
                  <a:pt x="27460" y="17704"/>
                </a:cubicBezTo>
                <a:cubicBezTo>
                  <a:pt x="27456" y="17713"/>
                  <a:pt x="27452" y="17721"/>
                  <a:pt x="27447" y="17730"/>
                </a:cubicBezTo>
                <a:cubicBezTo>
                  <a:pt x="27392" y="17607"/>
                  <a:pt x="27329" y="17489"/>
                  <a:pt x="27262" y="17375"/>
                </a:cubicBezTo>
                <a:close/>
                <a:moveTo>
                  <a:pt x="26557" y="17434"/>
                </a:moveTo>
                <a:cubicBezTo>
                  <a:pt x="26612" y="17451"/>
                  <a:pt x="26662" y="17468"/>
                  <a:pt x="26713" y="17485"/>
                </a:cubicBezTo>
                <a:cubicBezTo>
                  <a:pt x="26848" y="17591"/>
                  <a:pt x="26979" y="17713"/>
                  <a:pt x="27110" y="17848"/>
                </a:cubicBezTo>
                <a:cubicBezTo>
                  <a:pt x="27008" y="17764"/>
                  <a:pt x="26903" y="17692"/>
                  <a:pt x="26789" y="17624"/>
                </a:cubicBezTo>
                <a:cubicBezTo>
                  <a:pt x="26717" y="17561"/>
                  <a:pt x="26637" y="17493"/>
                  <a:pt x="26557" y="17434"/>
                </a:cubicBezTo>
                <a:close/>
                <a:moveTo>
                  <a:pt x="26962" y="17320"/>
                </a:moveTo>
                <a:cubicBezTo>
                  <a:pt x="27051" y="17350"/>
                  <a:pt x="27143" y="17384"/>
                  <a:pt x="27236" y="17417"/>
                </a:cubicBezTo>
                <a:cubicBezTo>
                  <a:pt x="27308" y="17540"/>
                  <a:pt x="27371" y="17666"/>
                  <a:pt x="27426" y="17793"/>
                </a:cubicBezTo>
                <a:cubicBezTo>
                  <a:pt x="27422" y="17818"/>
                  <a:pt x="27414" y="17848"/>
                  <a:pt x="27405" y="17873"/>
                </a:cubicBezTo>
                <a:cubicBezTo>
                  <a:pt x="27278" y="17675"/>
                  <a:pt x="27127" y="17489"/>
                  <a:pt x="26962" y="17320"/>
                </a:cubicBezTo>
                <a:close/>
                <a:moveTo>
                  <a:pt x="26472" y="17156"/>
                </a:moveTo>
                <a:lnTo>
                  <a:pt x="26472" y="17156"/>
                </a:lnTo>
                <a:cubicBezTo>
                  <a:pt x="26603" y="17198"/>
                  <a:pt x="26734" y="17240"/>
                  <a:pt x="26861" y="17282"/>
                </a:cubicBezTo>
                <a:cubicBezTo>
                  <a:pt x="27063" y="17481"/>
                  <a:pt x="27245" y="17700"/>
                  <a:pt x="27392" y="17937"/>
                </a:cubicBezTo>
                <a:cubicBezTo>
                  <a:pt x="27384" y="17983"/>
                  <a:pt x="27380" y="18029"/>
                  <a:pt x="27376" y="18080"/>
                </a:cubicBezTo>
                <a:cubicBezTo>
                  <a:pt x="27164" y="17823"/>
                  <a:pt x="26941" y="17607"/>
                  <a:pt x="26713" y="17426"/>
                </a:cubicBezTo>
                <a:cubicBezTo>
                  <a:pt x="26641" y="17329"/>
                  <a:pt x="26561" y="17240"/>
                  <a:pt x="26472" y="17156"/>
                </a:cubicBezTo>
                <a:close/>
                <a:moveTo>
                  <a:pt x="24510" y="17134"/>
                </a:moveTo>
                <a:cubicBezTo>
                  <a:pt x="24586" y="17134"/>
                  <a:pt x="24662" y="17136"/>
                  <a:pt x="24738" y="17139"/>
                </a:cubicBezTo>
                <a:cubicBezTo>
                  <a:pt x="24484" y="17257"/>
                  <a:pt x="24269" y="17460"/>
                  <a:pt x="24134" y="17709"/>
                </a:cubicBezTo>
                <a:cubicBezTo>
                  <a:pt x="24584" y="17573"/>
                  <a:pt x="25045" y="17507"/>
                  <a:pt x="25507" y="17507"/>
                </a:cubicBezTo>
                <a:cubicBezTo>
                  <a:pt x="25939" y="17507"/>
                  <a:pt x="26371" y="17565"/>
                  <a:pt x="26793" y="17679"/>
                </a:cubicBezTo>
                <a:cubicBezTo>
                  <a:pt x="27008" y="17810"/>
                  <a:pt x="27202" y="17970"/>
                  <a:pt x="27371" y="18156"/>
                </a:cubicBezTo>
                <a:cubicBezTo>
                  <a:pt x="27371" y="18219"/>
                  <a:pt x="27371" y="18283"/>
                  <a:pt x="27376" y="18342"/>
                </a:cubicBezTo>
                <a:cubicBezTo>
                  <a:pt x="27388" y="18608"/>
                  <a:pt x="27447" y="18869"/>
                  <a:pt x="27473" y="19135"/>
                </a:cubicBezTo>
                <a:cubicBezTo>
                  <a:pt x="27515" y="19553"/>
                  <a:pt x="27498" y="19971"/>
                  <a:pt x="27464" y="20389"/>
                </a:cubicBezTo>
                <a:cubicBezTo>
                  <a:pt x="27388" y="20364"/>
                  <a:pt x="27312" y="20338"/>
                  <a:pt x="27245" y="20296"/>
                </a:cubicBezTo>
                <a:cubicBezTo>
                  <a:pt x="27076" y="20182"/>
                  <a:pt x="26996" y="20055"/>
                  <a:pt x="26802" y="19984"/>
                </a:cubicBezTo>
                <a:cubicBezTo>
                  <a:pt x="26734" y="19958"/>
                  <a:pt x="26709" y="19933"/>
                  <a:pt x="26633" y="19920"/>
                </a:cubicBezTo>
                <a:cubicBezTo>
                  <a:pt x="26614" y="19918"/>
                  <a:pt x="26596" y="19918"/>
                  <a:pt x="26579" y="19918"/>
                </a:cubicBezTo>
                <a:cubicBezTo>
                  <a:pt x="26555" y="19918"/>
                  <a:pt x="26533" y="19919"/>
                  <a:pt x="26510" y="19919"/>
                </a:cubicBezTo>
                <a:cubicBezTo>
                  <a:pt x="26479" y="19919"/>
                  <a:pt x="26448" y="19917"/>
                  <a:pt x="26413" y="19908"/>
                </a:cubicBezTo>
                <a:cubicBezTo>
                  <a:pt x="26358" y="19891"/>
                  <a:pt x="26320" y="19853"/>
                  <a:pt x="26244" y="19844"/>
                </a:cubicBezTo>
                <a:cubicBezTo>
                  <a:pt x="26235" y="19843"/>
                  <a:pt x="26225" y="19843"/>
                  <a:pt x="26214" y="19843"/>
                </a:cubicBezTo>
                <a:cubicBezTo>
                  <a:pt x="26165" y="19843"/>
                  <a:pt x="26112" y="19854"/>
                  <a:pt x="26063" y="19854"/>
                </a:cubicBezTo>
                <a:cubicBezTo>
                  <a:pt x="26046" y="19854"/>
                  <a:pt x="26029" y="19852"/>
                  <a:pt x="26012" y="19849"/>
                </a:cubicBezTo>
                <a:cubicBezTo>
                  <a:pt x="25797" y="19811"/>
                  <a:pt x="25835" y="19726"/>
                  <a:pt x="25725" y="19595"/>
                </a:cubicBezTo>
                <a:cubicBezTo>
                  <a:pt x="25632" y="19486"/>
                  <a:pt x="25442" y="19427"/>
                  <a:pt x="25316" y="19363"/>
                </a:cubicBezTo>
                <a:cubicBezTo>
                  <a:pt x="25160" y="19287"/>
                  <a:pt x="25016" y="19102"/>
                  <a:pt x="24852" y="19068"/>
                </a:cubicBezTo>
                <a:cubicBezTo>
                  <a:pt x="24830" y="19064"/>
                  <a:pt x="24808" y="19063"/>
                  <a:pt x="24785" y="19063"/>
                </a:cubicBezTo>
                <a:cubicBezTo>
                  <a:pt x="24699" y="19063"/>
                  <a:pt x="24608" y="19084"/>
                  <a:pt x="24523" y="19084"/>
                </a:cubicBezTo>
                <a:cubicBezTo>
                  <a:pt x="24504" y="19084"/>
                  <a:pt x="24486" y="19083"/>
                  <a:pt x="24467" y="19080"/>
                </a:cubicBezTo>
                <a:cubicBezTo>
                  <a:pt x="24366" y="19059"/>
                  <a:pt x="24265" y="19026"/>
                  <a:pt x="24172" y="18983"/>
                </a:cubicBezTo>
                <a:cubicBezTo>
                  <a:pt x="24121" y="18371"/>
                  <a:pt x="24088" y="17759"/>
                  <a:pt x="24138" y="17143"/>
                </a:cubicBezTo>
                <a:cubicBezTo>
                  <a:pt x="24263" y="17138"/>
                  <a:pt x="24387" y="17134"/>
                  <a:pt x="24510" y="17134"/>
                </a:cubicBezTo>
                <a:close/>
                <a:moveTo>
                  <a:pt x="926" y="0"/>
                </a:moveTo>
                <a:cubicBezTo>
                  <a:pt x="864" y="0"/>
                  <a:pt x="809" y="14"/>
                  <a:pt x="756" y="54"/>
                </a:cubicBezTo>
                <a:cubicBezTo>
                  <a:pt x="713" y="87"/>
                  <a:pt x="675" y="125"/>
                  <a:pt x="629" y="142"/>
                </a:cubicBezTo>
                <a:cubicBezTo>
                  <a:pt x="612" y="151"/>
                  <a:pt x="595" y="151"/>
                  <a:pt x="578" y="159"/>
                </a:cubicBezTo>
                <a:cubicBezTo>
                  <a:pt x="549" y="172"/>
                  <a:pt x="536" y="206"/>
                  <a:pt x="507" y="222"/>
                </a:cubicBezTo>
                <a:cubicBezTo>
                  <a:pt x="477" y="243"/>
                  <a:pt x="447" y="235"/>
                  <a:pt x="418" y="243"/>
                </a:cubicBezTo>
                <a:cubicBezTo>
                  <a:pt x="388" y="256"/>
                  <a:pt x="371" y="269"/>
                  <a:pt x="342" y="273"/>
                </a:cubicBezTo>
                <a:cubicBezTo>
                  <a:pt x="331" y="273"/>
                  <a:pt x="297" y="267"/>
                  <a:pt x="272" y="267"/>
                </a:cubicBezTo>
                <a:cubicBezTo>
                  <a:pt x="259" y="267"/>
                  <a:pt x="249" y="269"/>
                  <a:pt x="245" y="273"/>
                </a:cubicBezTo>
                <a:cubicBezTo>
                  <a:pt x="228" y="294"/>
                  <a:pt x="249" y="353"/>
                  <a:pt x="262" y="370"/>
                </a:cubicBezTo>
                <a:cubicBezTo>
                  <a:pt x="300" y="425"/>
                  <a:pt x="384" y="417"/>
                  <a:pt x="317" y="497"/>
                </a:cubicBezTo>
                <a:cubicBezTo>
                  <a:pt x="272" y="545"/>
                  <a:pt x="232" y="586"/>
                  <a:pt x="170" y="586"/>
                </a:cubicBezTo>
                <a:cubicBezTo>
                  <a:pt x="167" y="586"/>
                  <a:pt x="164" y="586"/>
                  <a:pt x="160" y="585"/>
                </a:cubicBezTo>
                <a:cubicBezTo>
                  <a:pt x="122" y="585"/>
                  <a:pt x="110" y="568"/>
                  <a:pt x="76" y="556"/>
                </a:cubicBezTo>
                <a:cubicBezTo>
                  <a:pt x="55" y="552"/>
                  <a:pt x="25" y="552"/>
                  <a:pt x="0" y="552"/>
                </a:cubicBezTo>
                <a:lnTo>
                  <a:pt x="0" y="936"/>
                </a:lnTo>
                <a:cubicBezTo>
                  <a:pt x="13" y="944"/>
                  <a:pt x="25" y="953"/>
                  <a:pt x="42" y="953"/>
                </a:cubicBezTo>
                <a:cubicBezTo>
                  <a:pt x="51" y="955"/>
                  <a:pt x="59" y="955"/>
                  <a:pt x="68" y="955"/>
                </a:cubicBezTo>
                <a:cubicBezTo>
                  <a:pt x="77" y="955"/>
                  <a:pt x="87" y="955"/>
                  <a:pt x="97" y="957"/>
                </a:cubicBezTo>
                <a:cubicBezTo>
                  <a:pt x="135" y="965"/>
                  <a:pt x="177" y="986"/>
                  <a:pt x="215" y="1003"/>
                </a:cubicBezTo>
                <a:cubicBezTo>
                  <a:pt x="296" y="1033"/>
                  <a:pt x="355" y="1083"/>
                  <a:pt x="422" y="1134"/>
                </a:cubicBezTo>
                <a:cubicBezTo>
                  <a:pt x="456" y="1155"/>
                  <a:pt x="502" y="1172"/>
                  <a:pt x="528" y="1206"/>
                </a:cubicBezTo>
                <a:cubicBezTo>
                  <a:pt x="540" y="1223"/>
                  <a:pt x="549" y="1248"/>
                  <a:pt x="561" y="1269"/>
                </a:cubicBezTo>
                <a:cubicBezTo>
                  <a:pt x="608" y="1341"/>
                  <a:pt x="688" y="1366"/>
                  <a:pt x="739" y="1434"/>
                </a:cubicBezTo>
                <a:cubicBezTo>
                  <a:pt x="777" y="1484"/>
                  <a:pt x="836" y="1543"/>
                  <a:pt x="857" y="1607"/>
                </a:cubicBezTo>
                <a:cubicBezTo>
                  <a:pt x="874" y="1645"/>
                  <a:pt x="870" y="1670"/>
                  <a:pt x="874" y="1712"/>
                </a:cubicBezTo>
                <a:cubicBezTo>
                  <a:pt x="843" y="1676"/>
                  <a:pt x="805" y="1665"/>
                  <a:pt x="765" y="1665"/>
                </a:cubicBezTo>
                <a:cubicBezTo>
                  <a:pt x="740" y="1665"/>
                  <a:pt x="714" y="1669"/>
                  <a:pt x="688" y="1674"/>
                </a:cubicBezTo>
                <a:cubicBezTo>
                  <a:pt x="670" y="1680"/>
                  <a:pt x="650" y="1686"/>
                  <a:pt x="629" y="1686"/>
                </a:cubicBezTo>
                <a:cubicBezTo>
                  <a:pt x="621" y="1686"/>
                  <a:pt x="612" y="1685"/>
                  <a:pt x="604" y="1683"/>
                </a:cubicBezTo>
                <a:cubicBezTo>
                  <a:pt x="566" y="1670"/>
                  <a:pt x="553" y="1628"/>
                  <a:pt x="515" y="1611"/>
                </a:cubicBezTo>
                <a:cubicBezTo>
                  <a:pt x="490" y="1598"/>
                  <a:pt x="452" y="1598"/>
                  <a:pt x="422" y="1590"/>
                </a:cubicBezTo>
                <a:cubicBezTo>
                  <a:pt x="380" y="1577"/>
                  <a:pt x="346" y="1560"/>
                  <a:pt x="308" y="1543"/>
                </a:cubicBezTo>
                <a:cubicBezTo>
                  <a:pt x="245" y="1505"/>
                  <a:pt x="173" y="1467"/>
                  <a:pt x="101" y="1434"/>
                </a:cubicBezTo>
                <a:cubicBezTo>
                  <a:pt x="68" y="1421"/>
                  <a:pt x="34" y="1413"/>
                  <a:pt x="0" y="1413"/>
                </a:cubicBezTo>
                <a:lnTo>
                  <a:pt x="0" y="2215"/>
                </a:lnTo>
                <a:cubicBezTo>
                  <a:pt x="72" y="2215"/>
                  <a:pt x="139" y="2219"/>
                  <a:pt x="207" y="2236"/>
                </a:cubicBezTo>
                <a:cubicBezTo>
                  <a:pt x="215" y="2269"/>
                  <a:pt x="194" y="2324"/>
                  <a:pt x="211" y="2354"/>
                </a:cubicBezTo>
                <a:cubicBezTo>
                  <a:pt x="220" y="2375"/>
                  <a:pt x="283" y="2383"/>
                  <a:pt x="304" y="2392"/>
                </a:cubicBezTo>
                <a:cubicBezTo>
                  <a:pt x="346" y="2404"/>
                  <a:pt x="393" y="2404"/>
                  <a:pt x="435" y="2426"/>
                </a:cubicBezTo>
                <a:cubicBezTo>
                  <a:pt x="473" y="2442"/>
                  <a:pt x="494" y="2489"/>
                  <a:pt x="464" y="2531"/>
                </a:cubicBezTo>
                <a:cubicBezTo>
                  <a:pt x="435" y="2565"/>
                  <a:pt x="380" y="2599"/>
                  <a:pt x="342" y="2599"/>
                </a:cubicBezTo>
                <a:cubicBezTo>
                  <a:pt x="342" y="2594"/>
                  <a:pt x="342" y="2590"/>
                  <a:pt x="338" y="2586"/>
                </a:cubicBezTo>
                <a:cubicBezTo>
                  <a:pt x="329" y="2581"/>
                  <a:pt x="317" y="2579"/>
                  <a:pt x="305" y="2579"/>
                </a:cubicBezTo>
                <a:cubicBezTo>
                  <a:pt x="289" y="2579"/>
                  <a:pt x="272" y="2582"/>
                  <a:pt x="258" y="2582"/>
                </a:cubicBezTo>
                <a:cubicBezTo>
                  <a:pt x="198" y="2582"/>
                  <a:pt x="156" y="2544"/>
                  <a:pt x="106" y="2535"/>
                </a:cubicBezTo>
                <a:cubicBezTo>
                  <a:pt x="72" y="2527"/>
                  <a:pt x="38" y="2527"/>
                  <a:pt x="0" y="2527"/>
                </a:cubicBezTo>
                <a:lnTo>
                  <a:pt x="0" y="2848"/>
                </a:lnTo>
                <a:cubicBezTo>
                  <a:pt x="20" y="2846"/>
                  <a:pt x="40" y="2846"/>
                  <a:pt x="60" y="2846"/>
                </a:cubicBezTo>
                <a:cubicBezTo>
                  <a:pt x="101" y="2846"/>
                  <a:pt x="142" y="2848"/>
                  <a:pt x="182" y="2848"/>
                </a:cubicBezTo>
                <a:lnTo>
                  <a:pt x="346" y="2848"/>
                </a:lnTo>
                <a:cubicBezTo>
                  <a:pt x="342" y="3012"/>
                  <a:pt x="333" y="3173"/>
                  <a:pt x="333" y="3333"/>
                </a:cubicBezTo>
                <a:cubicBezTo>
                  <a:pt x="296" y="3337"/>
                  <a:pt x="262" y="3346"/>
                  <a:pt x="224" y="3346"/>
                </a:cubicBezTo>
                <a:cubicBezTo>
                  <a:pt x="179" y="3346"/>
                  <a:pt x="130" y="3342"/>
                  <a:pt x="81" y="3342"/>
                </a:cubicBezTo>
                <a:cubicBezTo>
                  <a:pt x="57" y="3342"/>
                  <a:pt x="32" y="3343"/>
                  <a:pt x="8" y="3346"/>
                </a:cubicBezTo>
                <a:cubicBezTo>
                  <a:pt x="8" y="3350"/>
                  <a:pt x="4" y="3350"/>
                  <a:pt x="0" y="3350"/>
                </a:cubicBezTo>
                <a:lnTo>
                  <a:pt x="0" y="3861"/>
                </a:lnTo>
                <a:lnTo>
                  <a:pt x="270" y="3861"/>
                </a:lnTo>
                <a:cubicBezTo>
                  <a:pt x="287" y="3861"/>
                  <a:pt x="304" y="3861"/>
                  <a:pt x="325" y="3856"/>
                </a:cubicBezTo>
                <a:cubicBezTo>
                  <a:pt x="325" y="3911"/>
                  <a:pt x="325" y="3962"/>
                  <a:pt x="325" y="4013"/>
                </a:cubicBezTo>
                <a:cubicBezTo>
                  <a:pt x="300" y="4034"/>
                  <a:pt x="287" y="4067"/>
                  <a:pt x="258" y="4080"/>
                </a:cubicBezTo>
                <a:cubicBezTo>
                  <a:pt x="251" y="4082"/>
                  <a:pt x="244" y="4083"/>
                  <a:pt x="235" y="4083"/>
                </a:cubicBezTo>
                <a:cubicBezTo>
                  <a:pt x="210" y="4083"/>
                  <a:pt x="178" y="4076"/>
                  <a:pt x="156" y="4076"/>
                </a:cubicBezTo>
                <a:cubicBezTo>
                  <a:pt x="106" y="4076"/>
                  <a:pt x="51" y="4084"/>
                  <a:pt x="0" y="4097"/>
                </a:cubicBezTo>
                <a:lnTo>
                  <a:pt x="0" y="4684"/>
                </a:lnTo>
                <a:cubicBezTo>
                  <a:pt x="13" y="4663"/>
                  <a:pt x="25" y="4646"/>
                  <a:pt x="42" y="4637"/>
                </a:cubicBezTo>
                <a:cubicBezTo>
                  <a:pt x="46" y="4646"/>
                  <a:pt x="55" y="4654"/>
                  <a:pt x="55" y="4663"/>
                </a:cubicBezTo>
                <a:cubicBezTo>
                  <a:pt x="72" y="4709"/>
                  <a:pt x="80" y="4755"/>
                  <a:pt x="84" y="4810"/>
                </a:cubicBezTo>
                <a:cubicBezTo>
                  <a:pt x="89" y="4857"/>
                  <a:pt x="97" y="4907"/>
                  <a:pt x="110" y="4958"/>
                </a:cubicBezTo>
                <a:cubicBezTo>
                  <a:pt x="118" y="4983"/>
                  <a:pt x="118" y="5013"/>
                  <a:pt x="122" y="5047"/>
                </a:cubicBezTo>
                <a:cubicBezTo>
                  <a:pt x="122" y="5059"/>
                  <a:pt x="122" y="5072"/>
                  <a:pt x="122" y="5085"/>
                </a:cubicBezTo>
                <a:cubicBezTo>
                  <a:pt x="97" y="5085"/>
                  <a:pt x="76" y="5085"/>
                  <a:pt x="59" y="5093"/>
                </a:cubicBezTo>
                <a:cubicBezTo>
                  <a:pt x="34" y="5106"/>
                  <a:pt x="21" y="5144"/>
                  <a:pt x="0" y="5169"/>
                </a:cubicBezTo>
                <a:lnTo>
                  <a:pt x="0" y="5739"/>
                </a:lnTo>
                <a:lnTo>
                  <a:pt x="25" y="5739"/>
                </a:lnTo>
                <a:cubicBezTo>
                  <a:pt x="72" y="5739"/>
                  <a:pt x="80" y="5760"/>
                  <a:pt x="101" y="5806"/>
                </a:cubicBezTo>
                <a:cubicBezTo>
                  <a:pt x="114" y="5836"/>
                  <a:pt x="122" y="5870"/>
                  <a:pt x="139" y="5899"/>
                </a:cubicBezTo>
                <a:lnTo>
                  <a:pt x="139" y="5996"/>
                </a:lnTo>
                <a:cubicBezTo>
                  <a:pt x="139" y="6064"/>
                  <a:pt x="144" y="6136"/>
                  <a:pt x="144" y="6207"/>
                </a:cubicBezTo>
                <a:cubicBezTo>
                  <a:pt x="135" y="6212"/>
                  <a:pt x="127" y="6216"/>
                  <a:pt x="118" y="6220"/>
                </a:cubicBezTo>
                <a:cubicBezTo>
                  <a:pt x="80" y="6250"/>
                  <a:pt x="72" y="6309"/>
                  <a:pt x="25" y="6334"/>
                </a:cubicBezTo>
                <a:cubicBezTo>
                  <a:pt x="17" y="6338"/>
                  <a:pt x="8" y="6338"/>
                  <a:pt x="0" y="6338"/>
                </a:cubicBezTo>
                <a:lnTo>
                  <a:pt x="0" y="7068"/>
                </a:lnTo>
                <a:cubicBezTo>
                  <a:pt x="59" y="7060"/>
                  <a:pt x="118" y="7043"/>
                  <a:pt x="182" y="7039"/>
                </a:cubicBezTo>
                <a:cubicBezTo>
                  <a:pt x="182" y="7056"/>
                  <a:pt x="182" y="7077"/>
                  <a:pt x="186" y="7094"/>
                </a:cubicBezTo>
                <a:cubicBezTo>
                  <a:pt x="190" y="7149"/>
                  <a:pt x="194" y="7203"/>
                  <a:pt x="194" y="7258"/>
                </a:cubicBezTo>
                <a:cubicBezTo>
                  <a:pt x="194" y="7313"/>
                  <a:pt x="194" y="7372"/>
                  <a:pt x="194" y="7431"/>
                </a:cubicBezTo>
                <a:cubicBezTo>
                  <a:pt x="194" y="7503"/>
                  <a:pt x="194" y="7571"/>
                  <a:pt x="194" y="7642"/>
                </a:cubicBezTo>
                <a:cubicBezTo>
                  <a:pt x="194" y="7651"/>
                  <a:pt x="194" y="7655"/>
                  <a:pt x="194" y="7663"/>
                </a:cubicBezTo>
                <a:cubicBezTo>
                  <a:pt x="160" y="7659"/>
                  <a:pt x="122" y="7655"/>
                  <a:pt x="63" y="7647"/>
                </a:cubicBezTo>
                <a:cubicBezTo>
                  <a:pt x="38" y="7647"/>
                  <a:pt x="21" y="7638"/>
                  <a:pt x="0" y="7634"/>
                </a:cubicBezTo>
                <a:lnTo>
                  <a:pt x="0" y="22533"/>
                </a:lnTo>
                <a:lnTo>
                  <a:pt x="31394" y="22533"/>
                </a:lnTo>
                <a:cubicBezTo>
                  <a:pt x="31356" y="22512"/>
                  <a:pt x="31313" y="22491"/>
                  <a:pt x="31280" y="22457"/>
                </a:cubicBezTo>
                <a:cubicBezTo>
                  <a:pt x="31174" y="22364"/>
                  <a:pt x="31136" y="22237"/>
                  <a:pt x="31014" y="22157"/>
                </a:cubicBezTo>
                <a:cubicBezTo>
                  <a:pt x="30955" y="22117"/>
                  <a:pt x="30883" y="22082"/>
                  <a:pt x="30813" y="22082"/>
                </a:cubicBezTo>
                <a:cubicBezTo>
                  <a:pt x="30787" y="22082"/>
                  <a:pt x="30760" y="22087"/>
                  <a:pt x="30735" y="22098"/>
                </a:cubicBezTo>
                <a:cubicBezTo>
                  <a:pt x="30697" y="22119"/>
                  <a:pt x="30672" y="22221"/>
                  <a:pt x="30630" y="22229"/>
                </a:cubicBezTo>
                <a:cubicBezTo>
                  <a:pt x="30620" y="22231"/>
                  <a:pt x="30611" y="22233"/>
                  <a:pt x="30602" y="22233"/>
                </a:cubicBezTo>
                <a:cubicBezTo>
                  <a:pt x="30519" y="22233"/>
                  <a:pt x="30476" y="22131"/>
                  <a:pt x="30419" y="22086"/>
                </a:cubicBezTo>
                <a:cubicBezTo>
                  <a:pt x="30284" y="21980"/>
                  <a:pt x="30199" y="21934"/>
                  <a:pt x="30026" y="21925"/>
                </a:cubicBezTo>
                <a:cubicBezTo>
                  <a:pt x="29991" y="21924"/>
                  <a:pt x="29958" y="21923"/>
                  <a:pt x="29926" y="21923"/>
                </a:cubicBezTo>
                <a:cubicBezTo>
                  <a:pt x="29880" y="21923"/>
                  <a:pt x="29837" y="21924"/>
                  <a:pt x="29796" y="21924"/>
                </a:cubicBezTo>
                <a:cubicBezTo>
                  <a:pt x="29640" y="21924"/>
                  <a:pt x="29516" y="21910"/>
                  <a:pt x="29355" y="21769"/>
                </a:cubicBezTo>
                <a:cubicBezTo>
                  <a:pt x="29207" y="21634"/>
                  <a:pt x="29085" y="21436"/>
                  <a:pt x="28925" y="21322"/>
                </a:cubicBezTo>
                <a:cubicBezTo>
                  <a:pt x="28794" y="21229"/>
                  <a:pt x="28722" y="21279"/>
                  <a:pt x="28595" y="21225"/>
                </a:cubicBezTo>
                <a:cubicBezTo>
                  <a:pt x="28426" y="21149"/>
                  <a:pt x="28321" y="20946"/>
                  <a:pt x="28190" y="20828"/>
                </a:cubicBezTo>
                <a:cubicBezTo>
                  <a:pt x="28093" y="20739"/>
                  <a:pt x="27988" y="20646"/>
                  <a:pt x="27874" y="20570"/>
                </a:cubicBezTo>
                <a:cubicBezTo>
                  <a:pt x="27840" y="20093"/>
                  <a:pt x="27823" y="19616"/>
                  <a:pt x="27869" y="19135"/>
                </a:cubicBezTo>
                <a:cubicBezTo>
                  <a:pt x="27895" y="18869"/>
                  <a:pt x="27954" y="18608"/>
                  <a:pt x="27966" y="18342"/>
                </a:cubicBezTo>
                <a:cubicBezTo>
                  <a:pt x="27975" y="18241"/>
                  <a:pt x="27971" y="18135"/>
                  <a:pt x="27962" y="18029"/>
                </a:cubicBezTo>
                <a:cubicBezTo>
                  <a:pt x="28034" y="17937"/>
                  <a:pt x="28118" y="17852"/>
                  <a:pt x="28203" y="17776"/>
                </a:cubicBezTo>
                <a:cubicBezTo>
                  <a:pt x="28739" y="17506"/>
                  <a:pt x="29328" y="17350"/>
                  <a:pt x="29915" y="17350"/>
                </a:cubicBezTo>
                <a:cubicBezTo>
                  <a:pt x="30271" y="17350"/>
                  <a:pt x="30626" y="17407"/>
                  <a:pt x="30967" y="17531"/>
                </a:cubicBezTo>
                <a:cubicBezTo>
                  <a:pt x="30697" y="17228"/>
                  <a:pt x="30322" y="17017"/>
                  <a:pt x="29916" y="16953"/>
                </a:cubicBezTo>
                <a:cubicBezTo>
                  <a:pt x="29825" y="16939"/>
                  <a:pt x="29732" y="16932"/>
                  <a:pt x="29639" y="16932"/>
                </a:cubicBezTo>
                <a:cubicBezTo>
                  <a:pt x="29326" y="16932"/>
                  <a:pt x="29012" y="17013"/>
                  <a:pt x="28739" y="17173"/>
                </a:cubicBezTo>
                <a:cubicBezTo>
                  <a:pt x="28486" y="17320"/>
                  <a:pt x="28266" y="17536"/>
                  <a:pt x="28118" y="17789"/>
                </a:cubicBezTo>
                <a:cubicBezTo>
                  <a:pt x="28059" y="17848"/>
                  <a:pt x="28004" y="17907"/>
                  <a:pt x="27954" y="17970"/>
                </a:cubicBezTo>
                <a:cubicBezTo>
                  <a:pt x="27950" y="17954"/>
                  <a:pt x="27950" y="17941"/>
                  <a:pt x="27945" y="17928"/>
                </a:cubicBezTo>
                <a:cubicBezTo>
                  <a:pt x="27979" y="17869"/>
                  <a:pt x="28013" y="17814"/>
                  <a:pt x="28051" y="17759"/>
                </a:cubicBezTo>
                <a:cubicBezTo>
                  <a:pt x="28161" y="17633"/>
                  <a:pt x="28287" y="17515"/>
                  <a:pt x="28422" y="17392"/>
                </a:cubicBezTo>
                <a:cubicBezTo>
                  <a:pt x="29034" y="16852"/>
                  <a:pt x="29735" y="16451"/>
                  <a:pt x="30507" y="16198"/>
                </a:cubicBezTo>
                <a:cubicBezTo>
                  <a:pt x="30347" y="16155"/>
                  <a:pt x="30183" y="16134"/>
                  <a:pt x="30018" y="16134"/>
                </a:cubicBezTo>
                <a:cubicBezTo>
                  <a:pt x="29536" y="16134"/>
                  <a:pt x="29052" y="16310"/>
                  <a:pt x="28671" y="16616"/>
                </a:cubicBezTo>
                <a:cubicBezTo>
                  <a:pt x="28583" y="16683"/>
                  <a:pt x="28502" y="16763"/>
                  <a:pt x="28426" y="16843"/>
                </a:cubicBezTo>
                <a:cubicBezTo>
                  <a:pt x="28439" y="16810"/>
                  <a:pt x="28456" y="16772"/>
                  <a:pt x="28473" y="16738"/>
                </a:cubicBezTo>
                <a:cubicBezTo>
                  <a:pt x="28638" y="16421"/>
                  <a:pt x="28874" y="16155"/>
                  <a:pt x="29093" y="15877"/>
                </a:cubicBezTo>
                <a:cubicBezTo>
                  <a:pt x="29309" y="15594"/>
                  <a:pt x="29486" y="15294"/>
                  <a:pt x="29549" y="14948"/>
                </a:cubicBezTo>
                <a:lnTo>
                  <a:pt x="29549" y="14948"/>
                </a:lnTo>
                <a:cubicBezTo>
                  <a:pt x="29279" y="14978"/>
                  <a:pt x="29030" y="15121"/>
                  <a:pt x="28836" y="15316"/>
                </a:cubicBezTo>
                <a:cubicBezTo>
                  <a:pt x="28861" y="15214"/>
                  <a:pt x="28887" y="15117"/>
                  <a:pt x="28908" y="15016"/>
                </a:cubicBezTo>
                <a:cubicBezTo>
                  <a:pt x="28920" y="14961"/>
                  <a:pt x="28933" y="14733"/>
                  <a:pt x="28971" y="14699"/>
                </a:cubicBezTo>
                <a:lnTo>
                  <a:pt x="28971" y="14699"/>
                </a:lnTo>
                <a:cubicBezTo>
                  <a:pt x="28705" y="14910"/>
                  <a:pt x="28494" y="15176"/>
                  <a:pt x="28329" y="15476"/>
                </a:cubicBezTo>
                <a:cubicBezTo>
                  <a:pt x="28351" y="15362"/>
                  <a:pt x="28363" y="15248"/>
                  <a:pt x="28376" y="15134"/>
                </a:cubicBezTo>
                <a:cubicBezTo>
                  <a:pt x="28405" y="14775"/>
                  <a:pt x="28426" y="14134"/>
                  <a:pt x="28283" y="13805"/>
                </a:cubicBezTo>
                <a:cubicBezTo>
                  <a:pt x="28152" y="14100"/>
                  <a:pt x="28042" y="14404"/>
                  <a:pt x="27954" y="14716"/>
                </a:cubicBezTo>
                <a:cubicBezTo>
                  <a:pt x="27941" y="14400"/>
                  <a:pt x="27869" y="14087"/>
                  <a:pt x="27730" y="13800"/>
                </a:cubicBezTo>
                <a:cubicBezTo>
                  <a:pt x="27654" y="14100"/>
                  <a:pt x="27603" y="14404"/>
                  <a:pt x="27587" y="14712"/>
                </a:cubicBezTo>
                <a:cubicBezTo>
                  <a:pt x="27587" y="14704"/>
                  <a:pt x="27582" y="14695"/>
                  <a:pt x="27582" y="14687"/>
                </a:cubicBezTo>
                <a:cubicBezTo>
                  <a:pt x="27494" y="14366"/>
                  <a:pt x="27380" y="14058"/>
                  <a:pt x="27164" y="13741"/>
                </a:cubicBezTo>
                <a:cubicBezTo>
                  <a:pt x="27135" y="14032"/>
                  <a:pt x="27122" y="14328"/>
                  <a:pt x="27122" y="14632"/>
                </a:cubicBezTo>
                <a:cubicBezTo>
                  <a:pt x="27025" y="14417"/>
                  <a:pt x="26877" y="14222"/>
                  <a:pt x="26679" y="14075"/>
                </a:cubicBezTo>
                <a:lnTo>
                  <a:pt x="26679" y="14075"/>
                </a:lnTo>
                <a:cubicBezTo>
                  <a:pt x="26671" y="14222"/>
                  <a:pt x="26679" y="14370"/>
                  <a:pt x="26700" y="14518"/>
                </a:cubicBezTo>
                <a:cubicBezTo>
                  <a:pt x="26654" y="14509"/>
                  <a:pt x="26607" y="14497"/>
                  <a:pt x="26561" y="14493"/>
                </a:cubicBezTo>
                <a:cubicBezTo>
                  <a:pt x="26481" y="14476"/>
                  <a:pt x="26396" y="14471"/>
                  <a:pt x="26316" y="14467"/>
                </a:cubicBezTo>
                <a:cubicBezTo>
                  <a:pt x="26177" y="14374"/>
                  <a:pt x="26029" y="14294"/>
                  <a:pt x="25873" y="14227"/>
                </a:cubicBezTo>
                <a:cubicBezTo>
                  <a:pt x="26308" y="13969"/>
                  <a:pt x="26768" y="13758"/>
                  <a:pt x="27257" y="13602"/>
                </a:cubicBezTo>
                <a:cubicBezTo>
                  <a:pt x="27067" y="13550"/>
                  <a:pt x="26871" y="13525"/>
                  <a:pt x="26676" y="13525"/>
                </a:cubicBezTo>
                <a:cubicBezTo>
                  <a:pt x="26107" y="13525"/>
                  <a:pt x="25538" y="13734"/>
                  <a:pt x="25092" y="14092"/>
                </a:cubicBezTo>
                <a:cubicBezTo>
                  <a:pt x="24987" y="14172"/>
                  <a:pt x="24890" y="14265"/>
                  <a:pt x="24801" y="14362"/>
                </a:cubicBezTo>
                <a:cubicBezTo>
                  <a:pt x="24822" y="14319"/>
                  <a:pt x="24839" y="14277"/>
                  <a:pt x="24860" y="14235"/>
                </a:cubicBezTo>
                <a:cubicBezTo>
                  <a:pt x="25050" y="13864"/>
                  <a:pt x="25333" y="13551"/>
                  <a:pt x="25590" y="13222"/>
                </a:cubicBezTo>
                <a:cubicBezTo>
                  <a:pt x="25843" y="12889"/>
                  <a:pt x="26054" y="12538"/>
                  <a:pt x="26126" y="12125"/>
                </a:cubicBezTo>
                <a:lnTo>
                  <a:pt x="26126" y="12125"/>
                </a:lnTo>
                <a:cubicBezTo>
                  <a:pt x="25805" y="12163"/>
                  <a:pt x="25514" y="12332"/>
                  <a:pt x="25286" y="12559"/>
                </a:cubicBezTo>
                <a:cubicBezTo>
                  <a:pt x="25316" y="12441"/>
                  <a:pt x="25345" y="12323"/>
                  <a:pt x="25371" y="12205"/>
                </a:cubicBezTo>
                <a:cubicBezTo>
                  <a:pt x="25388" y="12142"/>
                  <a:pt x="25400" y="11871"/>
                  <a:pt x="25447" y="11834"/>
                </a:cubicBezTo>
                <a:lnTo>
                  <a:pt x="25447" y="11834"/>
                </a:lnTo>
                <a:cubicBezTo>
                  <a:pt x="25130" y="12083"/>
                  <a:pt x="24881" y="12399"/>
                  <a:pt x="24687" y="12749"/>
                </a:cubicBezTo>
                <a:cubicBezTo>
                  <a:pt x="24712" y="12619"/>
                  <a:pt x="24729" y="12483"/>
                  <a:pt x="24742" y="12348"/>
                </a:cubicBezTo>
                <a:cubicBezTo>
                  <a:pt x="24776" y="11922"/>
                  <a:pt x="24805" y="11171"/>
                  <a:pt x="24636" y="10778"/>
                </a:cubicBezTo>
                <a:cubicBezTo>
                  <a:pt x="24484" y="11129"/>
                  <a:pt x="24354" y="11487"/>
                  <a:pt x="24244" y="11855"/>
                </a:cubicBezTo>
                <a:cubicBezTo>
                  <a:pt x="24231" y="11479"/>
                  <a:pt x="24147" y="11112"/>
                  <a:pt x="23982" y="10774"/>
                </a:cubicBezTo>
                <a:cubicBezTo>
                  <a:pt x="23893" y="11129"/>
                  <a:pt x="23834" y="11487"/>
                  <a:pt x="23813" y="11850"/>
                </a:cubicBezTo>
                <a:cubicBezTo>
                  <a:pt x="23813" y="11842"/>
                  <a:pt x="23809" y="11829"/>
                  <a:pt x="23805" y="11821"/>
                </a:cubicBezTo>
                <a:cubicBezTo>
                  <a:pt x="23704" y="11441"/>
                  <a:pt x="23568" y="11078"/>
                  <a:pt x="23315" y="10707"/>
                </a:cubicBezTo>
                <a:cubicBezTo>
                  <a:pt x="23281" y="11048"/>
                  <a:pt x="23265" y="11399"/>
                  <a:pt x="23269" y="11753"/>
                </a:cubicBezTo>
                <a:cubicBezTo>
                  <a:pt x="23151" y="11500"/>
                  <a:pt x="22978" y="11272"/>
                  <a:pt x="22745" y="11095"/>
                </a:cubicBezTo>
                <a:lnTo>
                  <a:pt x="22745" y="11095"/>
                </a:lnTo>
                <a:cubicBezTo>
                  <a:pt x="22724" y="11420"/>
                  <a:pt x="22771" y="11749"/>
                  <a:pt x="22876" y="12057"/>
                </a:cubicBezTo>
                <a:cubicBezTo>
                  <a:pt x="22522" y="11660"/>
                  <a:pt x="22074" y="11352"/>
                  <a:pt x="21551" y="11188"/>
                </a:cubicBezTo>
                <a:lnTo>
                  <a:pt x="21551" y="11188"/>
                </a:lnTo>
                <a:cubicBezTo>
                  <a:pt x="21732" y="11563"/>
                  <a:pt x="21939" y="11918"/>
                  <a:pt x="22159" y="12268"/>
                </a:cubicBezTo>
                <a:cubicBezTo>
                  <a:pt x="22070" y="12222"/>
                  <a:pt x="21981" y="12175"/>
                  <a:pt x="21884" y="12137"/>
                </a:cubicBezTo>
                <a:cubicBezTo>
                  <a:pt x="21638" y="12042"/>
                  <a:pt x="21374" y="11992"/>
                  <a:pt x="21108" y="11992"/>
                </a:cubicBezTo>
                <a:cubicBezTo>
                  <a:pt x="21079" y="11992"/>
                  <a:pt x="21049" y="11993"/>
                  <a:pt x="21019" y="11994"/>
                </a:cubicBezTo>
                <a:cubicBezTo>
                  <a:pt x="20871" y="12002"/>
                  <a:pt x="20728" y="12023"/>
                  <a:pt x="20584" y="12057"/>
                </a:cubicBezTo>
                <a:cubicBezTo>
                  <a:pt x="20508" y="12078"/>
                  <a:pt x="20437" y="12099"/>
                  <a:pt x="20365" y="12129"/>
                </a:cubicBezTo>
                <a:cubicBezTo>
                  <a:pt x="20341" y="12137"/>
                  <a:pt x="20222" y="12210"/>
                  <a:pt x="20192" y="12210"/>
                </a:cubicBezTo>
                <a:cubicBezTo>
                  <a:pt x="20190" y="12210"/>
                  <a:pt x="20189" y="12210"/>
                  <a:pt x="20188" y="12209"/>
                </a:cubicBezTo>
                <a:lnTo>
                  <a:pt x="20188" y="12209"/>
                </a:lnTo>
                <a:cubicBezTo>
                  <a:pt x="20610" y="12382"/>
                  <a:pt x="21049" y="12534"/>
                  <a:pt x="21462" y="12733"/>
                </a:cubicBezTo>
                <a:cubicBezTo>
                  <a:pt x="21673" y="12834"/>
                  <a:pt x="21876" y="12948"/>
                  <a:pt x="22066" y="13083"/>
                </a:cubicBezTo>
                <a:cubicBezTo>
                  <a:pt x="21973" y="13036"/>
                  <a:pt x="21872" y="12998"/>
                  <a:pt x="21770" y="12969"/>
                </a:cubicBezTo>
                <a:cubicBezTo>
                  <a:pt x="21641" y="12934"/>
                  <a:pt x="21510" y="12916"/>
                  <a:pt x="21382" y="12916"/>
                </a:cubicBezTo>
                <a:cubicBezTo>
                  <a:pt x="21036" y="12916"/>
                  <a:pt x="20707" y="13046"/>
                  <a:pt x="20458" y="13311"/>
                </a:cubicBezTo>
                <a:cubicBezTo>
                  <a:pt x="21040" y="13319"/>
                  <a:pt x="21661" y="13336"/>
                  <a:pt x="22146" y="13653"/>
                </a:cubicBezTo>
                <a:cubicBezTo>
                  <a:pt x="22332" y="13775"/>
                  <a:pt x="22488" y="13927"/>
                  <a:pt x="22631" y="14092"/>
                </a:cubicBezTo>
                <a:cubicBezTo>
                  <a:pt x="22636" y="14092"/>
                  <a:pt x="22636" y="14096"/>
                  <a:pt x="22636" y="14096"/>
                </a:cubicBezTo>
                <a:cubicBezTo>
                  <a:pt x="22640" y="14100"/>
                  <a:pt x="22644" y="14104"/>
                  <a:pt x="22648" y="14108"/>
                </a:cubicBezTo>
                <a:cubicBezTo>
                  <a:pt x="22391" y="13927"/>
                  <a:pt x="22104" y="13788"/>
                  <a:pt x="21800" y="13716"/>
                </a:cubicBezTo>
                <a:cubicBezTo>
                  <a:pt x="21616" y="13671"/>
                  <a:pt x="21429" y="13649"/>
                  <a:pt x="21244" y="13649"/>
                </a:cubicBezTo>
                <a:cubicBezTo>
                  <a:pt x="20713" y="13649"/>
                  <a:pt x="20189" y="13828"/>
                  <a:pt x="19757" y="14159"/>
                </a:cubicBezTo>
                <a:cubicBezTo>
                  <a:pt x="19896" y="14172"/>
                  <a:pt x="20032" y="14189"/>
                  <a:pt x="20167" y="14210"/>
                </a:cubicBezTo>
                <a:cubicBezTo>
                  <a:pt x="19820" y="14315"/>
                  <a:pt x="19491" y="14476"/>
                  <a:pt x="19259" y="14750"/>
                </a:cubicBezTo>
                <a:cubicBezTo>
                  <a:pt x="19559" y="14718"/>
                  <a:pt x="19861" y="14703"/>
                  <a:pt x="20163" y="14703"/>
                </a:cubicBezTo>
                <a:cubicBezTo>
                  <a:pt x="20261" y="14703"/>
                  <a:pt x="20360" y="14705"/>
                  <a:pt x="20458" y="14708"/>
                </a:cubicBezTo>
                <a:cubicBezTo>
                  <a:pt x="20158" y="14851"/>
                  <a:pt x="19905" y="15088"/>
                  <a:pt x="19744" y="15383"/>
                </a:cubicBezTo>
                <a:cubicBezTo>
                  <a:pt x="20274" y="15222"/>
                  <a:pt x="20816" y="15143"/>
                  <a:pt x="21359" y="15143"/>
                </a:cubicBezTo>
                <a:cubicBezTo>
                  <a:pt x="21868" y="15143"/>
                  <a:pt x="22378" y="15212"/>
                  <a:pt x="22876" y="15349"/>
                </a:cubicBezTo>
                <a:cubicBezTo>
                  <a:pt x="23130" y="15501"/>
                  <a:pt x="23362" y="15687"/>
                  <a:pt x="23560" y="15906"/>
                </a:cubicBezTo>
                <a:cubicBezTo>
                  <a:pt x="23560" y="15982"/>
                  <a:pt x="23560" y="16054"/>
                  <a:pt x="23564" y="16130"/>
                </a:cubicBezTo>
                <a:cubicBezTo>
                  <a:pt x="23581" y="16442"/>
                  <a:pt x="23649" y="16751"/>
                  <a:pt x="23678" y="17063"/>
                </a:cubicBezTo>
                <a:cubicBezTo>
                  <a:pt x="23729" y="17557"/>
                  <a:pt x="23712" y="18051"/>
                  <a:pt x="23670" y="18544"/>
                </a:cubicBezTo>
                <a:cubicBezTo>
                  <a:pt x="23556" y="18388"/>
                  <a:pt x="23476" y="18405"/>
                  <a:pt x="23277" y="18367"/>
                </a:cubicBezTo>
                <a:cubicBezTo>
                  <a:pt x="23054" y="18325"/>
                  <a:pt x="22876" y="18207"/>
                  <a:pt x="22691" y="18089"/>
                </a:cubicBezTo>
                <a:cubicBezTo>
                  <a:pt x="22184" y="17772"/>
                  <a:pt x="21581" y="17666"/>
                  <a:pt x="21002" y="17586"/>
                </a:cubicBezTo>
                <a:cubicBezTo>
                  <a:pt x="20652" y="17536"/>
                  <a:pt x="20289" y="17472"/>
                  <a:pt x="19985" y="17278"/>
                </a:cubicBezTo>
                <a:cubicBezTo>
                  <a:pt x="19913" y="17236"/>
                  <a:pt x="19837" y="17177"/>
                  <a:pt x="19774" y="17126"/>
                </a:cubicBezTo>
                <a:cubicBezTo>
                  <a:pt x="19732" y="17088"/>
                  <a:pt x="19749" y="17033"/>
                  <a:pt x="19685" y="17004"/>
                </a:cubicBezTo>
                <a:cubicBezTo>
                  <a:pt x="19603" y="16965"/>
                  <a:pt x="19526" y="16949"/>
                  <a:pt x="19453" y="16949"/>
                </a:cubicBezTo>
                <a:cubicBezTo>
                  <a:pt x="19168" y="16949"/>
                  <a:pt x="18938" y="17186"/>
                  <a:pt x="18677" y="17223"/>
                </a:cubicBezTo>
                <a:cubicBezTo>
                  <a:pt x="18654" y="17226"/>
                  <a:pt x="18632" y="17227"/>
                  <a:pt x="18611" y="17227"/>
                </a:cubicBezTo>
                <a:cubicBezTo>
                  <a:pt x="18534" y="17227"/>
                  <a:pt x="18463" y="17211"/>
                  <a:pt x="18394" y="17181"/>
                </a:cubicBezTo>
                <a:cubicBezTo>
                  <a:pt x="18613" y="17118"/>
                  <a:pt x="18824" y="17017"/>
                  <a:pt x="19002" y="16877"/>
                </a:cubicBezTo>
                <a:cubicBezTo>
                  <a:pt x="18791" y="16791"/>
                  <a:pt x="18566" y="16751"/>
                  <a:pt x="18340" y="16751"/>
                </a:cubicBezTo>
                <a:cubicBezTo>
                  <a:pt x="18266" y="16751"/>
                  <a:pt x="18193" y="16755"/>
                  <a:pt x="18120" y="16763"/>
                </a:cubicBezTo>
                <a:cubicBezTo>
                  <a:pt x="18221" y="16696"/>
                  <a:pt x="18318" y="16611"/>
                  <a:pt x="18407" y="16523"/>
                </a:cubicBezTo>
                <a:lnTo>
                  <a:pt x="18335" y="16367"/>
                </a:lnTo>
                <a:lnTo>
                  <a:pt x="18487" y="16438"/>
                </a:lnTo>
                <a:cubicBezTo>
                  <a:pt x="18575" y="16333"/>
                  <a:pt x="18656" y="16215"/>
                  <a:pt x="18719" y="16092"/>
                </a:cubicBezTo>
                <a:lnTo>
                  <a:pt x="18719" y="16092"/>
                </a:lnTo>
                <a:cubicBezTo>
                  <a:pt x="18512" y="16101"/>
                  <a:pt x="18309" y="16151"/>
                  <a:pt x="18120" y="16231"/>
                </a:cubicBezTo>
                <a:lnTo>
                  <a:pt x="18103" y="16405"/>
                </a:lnTo>
                <a:lnTo>
                  <a:pt x="18056" y="16324"/>
                </a:lnTo>
                <a:cubicBezTo>
                  <a:pt x="18318" y="14379"/>
                  <a:pt x="18757" y="11357"/>
                  <a:pt x="19179" y="9491"/>
                </a:cubicBezTo>
                <a:lnTo>
                  <a:pt x="19774" y="11108"/>
                </a:lnTo>
                <a:cubicBezTo>
                  <a:pt x="19799" y="10770"/>
                  <a:pt x="19863" y="10403"/>
                  <a:pt x="19774" y="10073"/>
                </a:cubicBezTo>
                <a:cubicBezTo>
                  <a:pt x="19715" y="9871"/>
                  <a:pt x="19614" y="9685"/>
                  <a:pt x="19466" y="9550"/>
                </a:cubicBezTo>
                <a:cubicBezTo>
                  <a:pt x="19567" y="9521"/>
                  <a:pt x="19643" y="9432"/>
                  <a:pt x="19643" y="9322"/>
                </a:cubicBezTo>
                <a:cubicBezTo>
                  <a:pt x="19643" y="9276"/>
                  <a:pt x="19631" y="9238"/>
                  <a:pt x="19609" y="9204"/>
                </a:cubicBezTo>
                <a:lnTo>
                  <a:pt x="19609" y="9204"/>
                </a:lnTo>
                <a:cubicBezTo>
                  <a:pt x="20200" y="9348"/>
                  <a:pt x="20732" y="9732"/>
                  <a:pt x="21049" y="10251"/>
                </a:cubicBezTo>
                <a:cubicBezTo>
                  <a:pt x="21120" y="9808"/>
                  <a:pt x="20884" y="9339"/>
                  <a:pt x="20521" y="9073"/>
                </a:cubicBezTo>
                <a:cubicBezTo>
                  <a:pt x="20305" y="8920"/>
                  <a:pt x="20045" y="8840"/>
                  <a:pt x="19781" y="8840"/>
                </a:cubicBezTo>
                <a:cubicBezTo>
                  <a:pt x="19762" y="8840"/>
                  <a:pt x="19743" y="8840"/>
                  <a:pt x="19723" y="8841"/>
                </a:cubicBezTo>
                <a:cubicBezTo>
                  <a:pt x="20122" y="8729"/>
                  <a:pt x="20527" y="8666"/>
                  <a:pt x="20937" y="8666"/>
                </a:cubicBezTo>
                <a:cubicBezTo>
                  <a:pt x="21131" y="8666"/>
                  <a:pt x="21326" y="8680"/>
                  <a:pt x="21521" y="8710"/>
                </a:cubicBezTo>
                <a:cubicBezTo>
                  <a:pt x="21183" y="8412"/>
                  <a:pt x="20769" y="8267"/>
                  <a:pt x="20385" y="8267"/>
                </a:cubicBezTo>
                <a:cubicBezTo>
                  <a:pt x="20318" y="8267"/>
                  <a:pt x="20252" y="8271"/>
                  <a:pt x="20188" y="8280"/>
                </a:cubicBezTo>
                <a:cubicBezTo>
                  <a:pt x="19896" y="8318"/>
                  <a:pt x="19652" y="8436"/>
                  <a:pt x="19453" y="8647"/>
                </a:cubicBezTo>
                <a:cubicBezTo>
                  <a:pt x="19567" y="8427"/>
                  <a:pt x="19626" y="8199"/>
                  <a:pt x="19605" y="7934"/>
                </a:cubicBezTo>
                <a:cubicBezTo>
                  <a:pt x="19571" y="7566"/>
                  <a:pt x="19335" y="7229"/>
                  <a:pt x="18993" y="7077"/>
                </a:cubicBezTo>
                <a:lnTo>
                  <a:pt x="18993" y="7077"/>
                </a:lnTo>
                <a:cubicBezTo>
                  <a:pt x="19141" y="7469"/>
                  <a:pt x="19230" y="7887"/>
                  <a:pt x="19255" y="8305"/>
                </a:cubicBezTo>
                <a:cubicBezTo>
                  <a:pt x="19234" y="8199"/>
                  <a:pt x="19196" y="8094"/>
                  <a:pt x="19141" y="7993"/>
                </a:cubicBezTo>
                <a:cubicBezTo>
                  <a:pt x="18972" y="7672"/>
                  <a:pt x="18689" y="7436"/>
                  <a:pt x="18335" y="7376"/>
                </a:cubicBezTo>
                <a:lnTo>
                  <a:pt x="18335" y="7376"/>
                </a:lnTo>
                <a:cubicBezTo>
                  <a:pt x="18575" y="7727"/>
                  <a:pt x="18782" y="8098"/>
                  <a:pt x="18959" y="8486"/>
                </a:cubicBezTo>
                <a:cubicBezTo>
                  <a:pt x="18955" y="8482"/>
                  <a:pt x="18951" y="8478"/>
                  <a:pt x="18947" y="8474"/>
                </a:cubicBezTo>
                <a:cubicBezTo>
                  <a:pt x="18659" y="8248"/>
                  <a:pt x="18333" y="8125"/>
                  <a:pt x="17996" y="8125"/>
                </a:cubicBezTo>
                <a:cubicBezTo>
                  <a:pt x="17779" y="8125"/>
                  <a:pt x="17557" y="8176"/>
                  <a:pt x="17339" y="8284"/>
                </a:cubicBezTo>
                <a:cubicBezTo>
                  <a:pt x="17820" y="8389"/>
                  <a:pt x="18293" y="8558"/>
                  <a:pt x="18732" y="8786"/>
                </a:cubicBezTo>
                <a:cubicBezTo>
                  <a:pt x="18607" y="8759"/>
                  <a:pt x="18478" y="8746"/>
                  <a:pt x="18348" y="8746"/>
                </a:cubicBezTo>
                <a:cubicBezTo>
                  <a:pt x="18235" y="8746"/>
                  <a:pt x="18121" y="8756"/>
                  <a:pt x="18010" y="8774"/>
                </a:cubicBezTo>
                <a:cubicBezTo>
                  <a:pt x="17584" y="8837"/>
                  <a:pt x="17216" y="9111"/>
                  <a:pt x="16963" y="9453"/>
                </a:cubicBezTo>
                <a:cubicBezTo>
                  <a:pt x="17440" y="9322"/>
                  <a:pt x="17925" y="9212"/>
                  <a:pt x="18411" y="9128"/>
                </a:cubicBezTo>
                <a:lnTo>
                  <a:pt x="18411" y="9128"/>
                </a:lnTo>
                <a:cubicBezTo>
                  <a:pt x="18242" y="9217"/>
                  <a:pt x="18098" y="9364"/>
                  <a:pt x="17997" y="9533"/>
                </a:cubicBezTo>
                <a:cubicBezTo>
                  <a:pt x="17875" y="9732"/>
                  <a:pt x="17833" y="9922"/>
                  <a:pt x="17773" y="10145"/>
                </a:cubicBezTo>
                <a:cubicBezTo>
                  <a:pt x="18086" y="9850"/>
                  <a:pt x="18419" y="9584"/>
                  <a:pt x="18778" y="9348"/>
                </a:cubicBezTo>
                <a:cubicBezTo>
                  <a:pt x="18812" y="9428"/>
                  <a:pt x="18879" y="9483"/>
                  <a:pt x="18964" y="9495"/>
                </a:cubicBezTo>
                <a:cubicBezTo>
                  <a:pt x="18542" y="10749"/>
                  <a:pt x="18006" y="13623"/>
                  <a:pt x="17647" y="15679"/>
                </a:cubicBezTo>
                <a:cubicBezTo>
                  <a:pt x="17613" y="15742"/>
                  <a:pt x="17579" y="15801"/>
                  <a:pt x="17554" y="15868"/>
                </a:cubicBezTo>
                <a:lnTo>
                  <a:pt x="17605" y="15944"/>
                </a:lnTo>
                <a:cubicBezTo>
                  <a:pt x="17600" y="15949"/>
                  <a:pt x="17600" y="15953"/>
                  <a:pt x="17600" y="15953"/>
                </a:cubicBezTo>
                <a:lnTo>
                  <a:pt x="17533" y="15953"/>
                </a:lnTo>
                <a:lnTo>
                  <a:pt x="17588" y="16033"/>
                </a:lnTo>
                <a:cubicBezTo>
                  <a:pt x="17588" y="16037"/>
                  <a:pt x="17588" y="16046"/>
                  <a:pt x="17584" y="16054"/>
                </a:cubicBezTo>
                <a:lnTo>
                  <a:pt x="17491" y="16033"/>
                </a:lnTo>
                <a:cubicBezTo>
                  <a:pt x="17461" y="16130"/>
                  <a:pt x="17436" y="16231"/>
                  <a:pt x="17423" y="16333"/>
                </a:cubicBezTo>
                <a:cubicBezTo>
                  <a:pt x="17410" y="16316"/>
                  <a:pt x="17398" y="16303"/>
                  <a:pt x="17385" y="16291"/>
                </a:cubicBezTo>
                <a:cubicBezTo>
                  <a:pt x="17385" y="16286"/>
                  <a:pt x="17389" y="16286"/>
                  <a:pt x="17389" y="16286"/>
                </a:cubicBezTo>
                <a:cubicBezTo>
                  <a:pt x="17385" y="16286"/>
                  <a:pt x="17381" y="16286"/>
                  <a:pt x="17381" y="16282"/>
                </a:cubicBezTo>
                <a:cubicBezTo>
                  <a:pt x="17204" y="16080"/>
                  <a:pt x="16984" y="15915"/>
                  <a:pt x="16735" y="15809"/>
                </a:cubicBezTo>
                <a:lnTo>
                  <a:pt x="16722" y="15776"/>
                </a:lnTo>
                <a:lnTo>
                  <a:pt x="16722" y="15776"/>
                </a:lnTo>
                <a:lnTo>
                  <a:pt x="16870" y="15847"/>
                </a:lnTo>
                <a:cubicBezTo>
                  <a:pt x="16963" y="15742"/>
                  <a:pt x="17043" y="15628"/>
                  <a:pt x="17107" y="15501"/>
                </a:cubicBezTo>
                <a:lnTo>
                  <a:pt x="17107" y="15501"/>
                </a:lnTo>
                <a:cubicBezTo>
                  <a:pt x="16900" y="15514"/>
                  <a:pt x="16697" y="15565"/>
                  <a:pt x="16503" y="15645"/>
                </a:cubicBezTo>
                <a:lnTo>
                  <a:pt x="16490" y="15814"/>
                </a:lnTo>
                <a:lnTo>
                  <a:pt x="16419" y="15687"/>
                </a:lnTo>
                <a:cubicBezTo>
                  <a:pt x="16368" y="15708"/>
                  <a:pt x="16317" y="15733"/>
                  <a:pt x="16271" y="15763"/>
                </a:cubicBezTo>
                <a:cubicBezTo>
                  <a:pt x="16271" y="15535"/>
                  <a:pt x="16229" y="15303"/>
                  <a:pt x="16140" y="15092"/>
                </a:cubicBezTo>
                <a:cubicBezTo>
                  <a:pt x="16026" y="13484"/>
                  <a:pt x="15857" y="11618"/>
                  <a:pt x="15655" y="10711"/>
                </a:cubicBezTo>
                <a:cubicBezTo>
                  <a:pt x="15726" y="10707"/>
                  <a:pt x="15790" y="10669"/>
                  <a:pt x="15823" y="10605"/>
                </a:cubicBezTo>
                <a:cubicBezTo>
                  <a:pt x="16102" y="10833"/>
                  <a:pt x="16355" y="11086"/>
                  <a:pt x="16587" y="11361"/>
                </a:cubicBezTo>
                <a:cubicBezTo>
                  <a:pt x="16558" y="11167"/>
                  <a:pt x="16541" y="11002"/>
                  <a:pt x="16457" y="10829"/>
                </a:cubicBezTo>
                <a:cubicBezTo>
                  <a:pt x="16389" y="10681"/>
                  <a:pt x="16284" y="10546"/>
                  <a:pt x="16148" y="10453"/>
                </a:cubicBezTo>
                <a:lnTo>
                  <a:pt x="16148" y="10453"/>
                </a:lnTo>
                <a:cubicBezTo>
                  <a:pt x="16545" y="10572"/>
                  <a:pt x="16938" y="10702"/>
                  <a:pt x="17326" y="10854"/>
                </a:cubicBezTo>
                <a:cubicBezTo>
                  <a:pt x="17145" y="10546"/>
                  <a:pt x="16862" y="10285"/>
                  <a:pt x="16516" y="10196"/>
                </a:cubicBezTo>
                <a:cubicBezTo>
                  <a:pt x="16370" y="10159"/>
                  <a:pt x="16221" y="10135"/>
                  <a:pt x="16073" y="10135"/>
                </a:cubicBezTo>
                <a:cubicBezTo>
                  <a:pt x="16019" y="10135"/>
                  <a:pt x="15965" y="10138"/>
                  <a:pt x="15912" y="10145"/>
                </a:cubicBezTo>
                <a:cubicBezTo>
                  <a:pt x="16300" y="9993"/>
                  <a:pt x="16706" y="9892"/>
                  <a:pt x="17115" y="9850"/>
                </a:cubicBezTo>
                <a:cubicBezTo>
                  <a:pt x="16903" y="9715"/>
                  <a:pt x="16680" y="9652"/>
                  <a:pt x="16457" y="9652"/>
                </a:cubicBezTo>
                <a:cubicBezTo>
                  <a:pt x="16219" y="9652"/>
                  <a:pt x="15983" y="9725"/>
                  <a:pt x="15764" y="9862"/>
                </a:cubicBezTo>
                <a:cubicBezTo>
                  <a:pt x="15760" y="9867"/>
                  <a:pt x="15756" y="9867"/>
                  <a:pt x="15752" y="9871"/>
                </a:cubicBezTo>
                <a:cubicBezTo>
                  <a:pt x="15933" y="9567"/>
                  <a:pt x="16140" y="9276"/>
                  <a:pt x="16368" y="9006"/>
                </a:cubicBezTo>
                <a:lnTo>
                  <a:pt x="16368" y="9006"/>
                </a:lnTo>
                <a:cubicBezTo>
                  <a:pt x="16068" y="9027"/>
                  <a:pt x="15811" y="9196"/>
                  <a:pt x="15642" y="9445"/>
                </a:cubicBezTo>
                <a:cubicBezTo>
                  <a:pt x="15587" y="9525"/>
                  <a:pt x="15549" y="9609"/>
                  <a:pt x="15524" y="9698"/>
                </a:cubicBezTo>
                <a:cubicBezTo>
                  <a:pt x="15579" y="9352"/>
                  <a:pt x="15688" y="9014"/>
                  <a:pt x="15845" y="8702"/>
                </a:cubicBezTo>
                <a:lnTo>
                  <a:pt x="15845" y="8702"/>
                </a:lnTo>
                <a:cubicBezTo>
                  <a:pt x="15549" y="8795"/>
                  <a:pt x="15325" y="9056"/>
                  <a:pt x="15262" y="9360"/>
                </a:cubicBezTo>
                <a:cubicBezTo>
                  <a:pt x="15220" y="9575"/>
                  <a:pt x="15254" y="9770"/>
                  <a:pt x="15325" y="9964"/>
                </a:cubicBezTo>
                <a:cubicBezTo>
                  <a:pt x="15182" y="9770"/>
                  <a:pt x="14988" y="9651"/>
                  <a:pt x="14747" y="9592"/>
                </a:cubicBezTo>
                <a:cubicBezTo>
                  <a:pt x="14652" y="9570"/>
                  <a:pt x="14551" y="9558"/>
                  <a:pt x="14448" y="9558"/>
                </a:cubicBezTo>
                <a:cubicBezTo>
                  <a:pt x="14166" y="9558"/>
                  <a:pt x="13865" y="9645"/>
                  <a:pt x="13599" y="9833"/>
                </a:cubicBezTo>
                <a:cubicBezTo>
                  <a:pt x="13644" y="9831"/>
                  <a:pt x="13689" y="9830"/>
                  <a:pt x="13733" y="9830"/>
                </a:cubicBezTo>
                <a:cubicBezTo>
                  <a:pt x="14200" y="9830"/>
                  <a:pt x="14649" y="9930"/>
                  <a:pt x="15081" y="10103"/>
                </a:cubicBezTo>
                <a:cubicBezTo>
                  <a:pt x="15026" y="10094"/>
                  <a:pt x="14971" y="10089"/>
                  <a:pt x="14916" y="10089"/>
                </a:cubicBezTo>
                <a:cubicBezTo>
                  <a:pt x="14738" y="10089"/>
                  <a:pt x="14559" y="10135"/>
                  <a:pt x="14401" y="10225"/>
                </a:cubicBezTo>
                <a:cubicBezTo>
                  <a:pt x="14101" y="10394"/>
                  <a:pt x="13878" y="10723"/>
                  <a:pt x="13857" y="11065"/>
                </a:cubicBezTo>
                <a:cubicBezTo>
                  <a:pt x="13852" y="11053"/>
                  <a:pt x="13852" y="11040"/>
                  <a:pt x="13848" y="11032"/>
                </a:cubicBezTo>
                <a:cubicBezTo>
                  <a:pt x="13768" y="11209"/>
                  <a:pt x="13705" y="11390"/>
                  <a:pt x="13650" y="11576"/>
                </a:cubicBezTo>
                <a:cubicBezTo>
                  <a:pt x="13641" y="11386"/>
                  <a:pt x="13599" y="11200"/>
                  <a:pt x="13519" y="11032"/>
                </a:cubicBezTo>
                <a:cubicBezTo>
                  <a:pt x="13473" y="11209"/>
                  <a:pt x="13443" y="11390"/>
                  <a:pt x="13430" y="11572"/>
                </a:cubicBezTo>
                <a:cubicBezTo>
                  <a:pt x="13430" y="11568"/>
                  <a:pt x="13430" y="11563"/>
                  <a:pt x="13430" y="11559"/>
                </a:cubicBezTo>
                <a:cubicBezTo>
                  <a:pt x="13375" y="11365"/>
                  <a:pt x="13308" y="11184"/>
                  <a:pt x="13181" y="10994"/>
                </a:cubicBezTo>
                <a:cubicBezTo>
                  <a:pt x="13164" y="11167"/>
                  <a:pt x="13156" y="11344"/>
                  <a:pt x="13156" y="11525"/>
                </a:cubicBezTo>
                <a:cubicBezTo>
                  <a:pt x="13097" y="11395"/>
                  <a:pt x="13008" y="11281"/>
                  <a:pt x="12894" y="11192"/>
                </a:cubicBezTo>
                <a:lnTo>
                  <a:pt x="12894" y="11192"/>
                </a:lnTo>
                <a:cubicBezTo>
                  <a:pt x="12882" y="11357"/>
                  <a:pt x="12903" y="11525"/>
                  <a:pt x="12958" y="11677"/>
                </a:cubicBezTo>
                <a:cubicBezTo>
                  <a:pt x="12814" y="11517"/>
                  <a:pt x="12637" y="11382"/>
                  <a:pt x="12438" y="11297"/>
                </a:cubicBezTo>
                <a:cubicBezTo>
                  <a:pt x="12455" y="11289"/>
                  <a:pt x="12476" y="11281"/>
                  <a:pt x="12493" y="11276"/>
                </a:cubicBezTo>
                <a:cubicBezTo>
                  <a:pt x="12430" y="11259"/>
                  <a:pt x="12362" y="11247"/>
                  <a:pt x="12299" y="11243"/>
                </a:cubicBezTo>
                <a:cubicBezTo>
                  <a:pt x="12295" y="11243"/>
                  <a:pt x="12291" y="11243"/>
                  <a:pt x="12291" y="11238"/>
                </a:cubicBezTo>
                <a:cubicBezTo>
                  <a:pt x="12291" y="11243"/>
                  <a:pt x="12291" y="11243"/>
                  <a:pt x="12291" y="11243"/>
                </a:cubicBezTo>
                <a:cubicBezTo>
                  <a:pt x="12260" y="11240"/>
                  <a:pt x="12229" y="11239"/>
                  <a:pt x="12197" y="11239"/>
                </a:cubicBezTo>
                <a:cubicBezTo>
                  <a:pt x="11911" y="11239"/>
                  <a:pt x="11625" y="11342"/>
                  <a:pt x="11400" y="11521"/>
                </a:cubicBezTo>
                <a:cubicBezTo>
                  <a:pt x="11350" y="11563"/>
                  <a:pt x="11299" y="11610"/>
                  <a:pt x="11252" y="11660"/>
                </a:cubicBezTo>
                <a:cubicBezTo>
                  <a:pt x="11265" y="11639"/>
                  <a:pt x="11274" y="11618"/>
                  <a:pt x="11282" y="11597"/>
                </a:cubicBezTo>
                <a:cubicBezTo>
                  <a:pt x="11379" y="11407"/>
                  <a:pt x="11523" y="11251"/>
                  <a:pt x="11653" y="11082"/>
                </a:cubicBezTo>
                <a:cubicBezTo>
                  <a:pt x="11780" y="10918"/>
                  <a:pt x="11886" y="10736"/>
                  <a:pt x="11924" y="10529"/>
                </a:cubicBezTo>
                <a:lnTo>
                  <a:pt x="11924" y="10529"/>
                </a:lnTo>
                <a:cubicBezTo>
                  <a:pt x="11763" y="10546"/>
                  <a:pt x="11615" y="10635"/>
                  <a:pt x="11501" y="10749"/>
                </a:cubicBezTo>
                <a:cubicBezTo>
                  <a:pt x="11514" y="10690"/>
                  <a:pt x="11531" y="10631"/>
                  <a:pt x="11544" y="10572"/>
                </a:cubicBezTo>
                <a:cubicBezTo>
                  <a:pt x="11548" y="10538"/>
                  <a:pt x="11556" y="10403"/>
                  <a:pt x="11582" y="10382"/>
                </a:cubicBezTo>
                <a:lnTo>
                  <a:pt x="11582" y="10382"/>
                </a:lnTo>
                <a:cubicBezTo>
                  <a:pt x="11421" y="10508"/>
                  <a:pt x="11295" y="10669"/>
                  <a:pt x="11198" y="10846"/>
                </a:cubicBezTo>
                <a:cubicBezTo>
                  <a:pt x="11210" y="10778"/>
                  <a:pt x="11219" y="10711"/>
                  <a:pt x="11223" y="10643"/>
                </a:cubicBezTo>
                <a:cubicBezTo>
                  <a:pt x="11240" y="10428"/>
                  <a:pt x="11257" y="10048"/>
                  <a:pt x="11172" y="9850"/>
                </a:cubicBezTo>
                <a:cubicBezTo>
                  <a:pt x="11092" y="10027"/>
                  <a:pt x="11029" y="10209"/>
                  <a:pt x="10974" y="10394"/>
                </a:cubicBezTo>
                <a:cubicBezTo>
                  <a:pt x="10965" y="10204"/>
                  <a:pt x="10923" y="10019"/>
                  <a:pt x="10839" y="9850"/>
                </a:cubicBezTo>
                <a:cubicBezTo>
                  <a:pt x="10797" y="10027"/>
                  <a:pt x="10767" y="10209"/>
                  <a:pt x="10754" y="10390"/>
                </a:cubicBezTo>
                <a:cubicBezTo>
                  <a:pt x="10754" y="10386"/>
                  <a:pt x="10754" y="10382"/>
                  <a:pt x="10750" y="10377"/>
                </a:cubicBezTo>
                <a:cubicBezTo>
                  <a:pt x="10700" y="10183"/>
                  <a:pt x="10632" y="10002"/>
                  <a:pt x="10505" y="9812"/>
                </a:cubicBezTo>
                <a:cubicBezTo>
                  <a:pt x="10488" y="9985"/>
                  <a:pt x="10480" y="10162"/>
                  <a:pt x="10480" y="10344"/>
                </a:cubicBezTo>
                <a:cubicBezTo>
                  <a:pt x="10421" y="10213"/>
                  <a:pt x="10332" y="10099"/>
                  <a:pt x="10214" y="10010"/>
                </a:cubicBezTo>
                <a:lnTo>
                  <a:pt x="10214" y="10010"/>
                </a:lnTo>
                <a:cubicBezTo>
                  <a:pt x="10206" y="10175"/>
                  <a:pt x="10227" y="10339"/>
                  <a:pt x="10282" y="10496"/>
                </a:cubicBezTo>
                <a:cubicBezTo>
                  <a:pt x="10104" y="10293"/>
                  <a:pt x="9876" y="10141"/>
                  <a:pt x="9611" y="10057"/>
                </a:cubicBezTo>
                <a:lnTo>
                  <a:pt x="9611" y="10057"/>
                </a:lnTo>
                <a:cubicBezTo>
                  <a:pt x="9703" y="10247"/>
                  <a:pt x="9809" y="10428"/>
                  <a:pt x="9919" y="10601"/>
                </a:cubicBezTo>
                <a:cubicBezTo>
                  <a:pt x="9872" y="10580"/>
                  <a:pt x="9830" y="10555"/>
                  <a:pt x="9779" y="10538"/>
                </a:cubicBezTo>
                <a:cubicBezTo>
                  <a:pt x="9658" y="10490"/>
                  <a:pt x="9530" y="10464"/>
                  <a:pt x="9401" y="10464"/>
                </a:cubicBezTo>
                <a:cubicBezTo>
                  <a:pt x="9382" y="10464"/>
                  <a:pt x="9363" y="10465"/>
                  <a:pt x="9345" y="10466"/>
                </a:cubicBezTo>
                <a:cubicBezTo>
                  <a:pt x="9269" y="10466"/>
                  <a:pt x="9197" y="10479"/>
                  <a:pt x="9125" y="10496"/>
                </a:cubicBezTo>
                <a:cubicBezTo>
                  <a:pt x="9087" y="10508"/>
                  <a:pt x="9049" y="10517"/>
                  <a:pt x="9015" y="10534"/>
                </a:cubicBezTo>
                <a:cubicBezTo>
                  <a:pt x="8999" y="10538"/>
                  <a:pt x="8942" y="10572"/>
                  <a:pt x="8925" y="10572"/>
                </a:cubicBezTo>
                <a:cubicBezTo>
                  <a:pt x="8924" y="10572"/>
                  <a:pt x="8923" y="10572"/>
                  <a:pt x="8923" y="10572"/>
                </a:cubicBezTo>
                <a:lnTo>
                  <a:pt x="8923" y="10572"/>
                </a:lnTo>
                <a:cubicBezTo>
                  <a:pt x="9138" y="10660"/>
                  <a:pt x="9357" y="10736"/>
                  <a:pt x="9568" y="10837"/>
                </a:cubicBezTo>
                <a:cubicBezTo>
                  <a:pt x="9674" y="10888"/>
                  <a:pt x="9775" y="10943"/>
                  <a:pt x="9872" y="11015"/>
                </a:cubicBezTo>
                <a:cubicBezTo>
                  <a:pt x="9826" y="10989"/>
                  <a:pt x="9775" y="10968"/>
                  <a:pt x="9720" y="10956"/>
                </a:cubicBezTo>
                <a:cubicBezTo>
                  <a:pt x="9656" y="10938"/>
                  <a:pt x="9591" y="10929"/>
                  <a:pt x="9527" y="10929"/>
                </a:cubicBezTo>
                <a:cubicBezTo>
                  <a:pt x="9352" y="10929"/>
                  <a:pt x="9184" y="10996"/>
                  <a:pt x="9058" y="11129"/>
                </a:cubicBezTo>
                <a:cubicBezTo>
                  <a:pt x="9353" y="11133"/>
                  <a:pt x="9665" y="11141"/>
                  <a:pt x="9914" y="11302"/>
                </a:cubicBezTo>
                <a:cubicBezTo>
                  <a:pt x="10007" y="11361"/>
                  <a:pt x="10083" y="11441"/>
                  <a:pt x="10159" y="11521"/>
                </a:cubicBezTo>
                <a:cubicBezTo>
                  <a:pt x="10159" y="11525"/>
                  <a:pt x="10159" y="11525"/>
                  <a:pt x="10159" y="11525"/>
                </a:cubicBezTo>
                <a:cubicBezTo>
                  <a:pt x="10164" y="11525"/>
                  <a:pt x="10164" y="11530"/>
                  <a:pt x="10168" y="11534"/>
                </a:cubicBezTo>
                <a:cubicBezTo>
                  <a:pt x="10037" y="11441"/>
                  <a:pt x="9889" y="11369"/>
                  <a:pt x="9737" y="11331"/>
                </a:cubicBezTo>
                <a:cubicBezTo>
                  <a:pt x="9645" y="11310"/>
                  <a:pt x="9552" y="11299"/>
                  <a:pt x="9460" y="11299"/>
                </a:cubicBezTo>
                <a:cubicBezTo>
                  <a:pt x="9190" y="11299"/>
                  <a:pt x="8924" y="11388"/>
                  <a:pt x="8707" y="11555"/>
                </a:cubicBezTo>
                <a:cubicBezTo>
                  <a:pt x="8775" y="11563"/>
                  <a:pt x="8842" y="11572"/>
                  <a:pt x="8914" y="11584"/>
                </a:cubicBezTo>
                <a:cubicBezTo>
                  <a:pt x="8737" y="11635"/>
                  <a:pt x="8572" y="11715"/>
                  <a:pt x="8454" y="11855"/>
                </a:cubicBezTo>
                <a:cubicBezTo>
                  <a:pt x="8611" y="11838"/>
                  <a:pt x="8768" y="11832"/>
                  <a:pt x="8925" y="11832"/>
                </a:cubicBezTo>
                <a:cubicBezTo>
                  <a:pt x="8971" y="11832"/>
                  <a:pt x="9016" y="11833"/>
                  <a:pt x="9062" y="11834"/>
                </a:cubicBezTo>
                <a:cubicBezTo>
                  <a:pt x="8906" y="11905"/>
                  <a:pt x="8779" y="12028"/>
                  <a:pt x="8699" y="12175"/>
                </a:cubicBezTo>
                <a:cubicBezTo>
                  <a:pt x="8968" y="12095"/>
                  <a:pt x="9243" y="12054"/>
                  <a:pt x="9518" y="12054"/>
                </a:cubicBezTo>
                <a:cubicBezTo>
                  <a:pt x="9775" y="12054"/>
                  <a:pt x="10031" y="12089"/>
                  <a:pt x="10282" y="12158"/>
                </a:cubicBezTo>
                <a:cubicBezTo>
                  <a:pt x="10408" y="12234"/>
                  <a:pt x="10526" y="12332"/>
                  <a:pt x="10628" y="12441"/>
                </a:cubicBezTo>
                <a:cubicBezTo>
                  <a:pt x="10628" y="12479"/>
                  <a:pt x="10628" y="12517"/>
                  <a:pt x="10628" y="12551"/>
                </a:cubicBezTo>
                <a:cubicBezTo>
                  <a:pt x="10636" y="12711"/>
                  <a:pt x="10670" y="12868"/>
                  <a:pt x="10687" y="13024"/>
                </a:cubicBezTo>
                <a:cubicBezTo>
                  <a:pt x="10708" y="13252"/>
                  <a:pt x="10704" y="13480"/>
                  <a:pt x="10687" y="13703"/>
                </a:cubicBezTo>
                <a:cubicBezTo>
                  <a:pt x="10598" y="13674"/>
                  <a:pt x="10535" y="13678"/>
                  <a:pt x="10413" y="13670"/>
                </a:cubicBezTo>
                <a:cubicBezTo>
                  <a:pt x="10109" y="13648"/>
                  <a:pt x="9872" y="13374"/>
                  <a:pt x="9564" y="13357"/>
                </a:cubicBezTo>
                <a:cubicBezTo>
                  <a:pt x="9554" y="13357"/>
                  <a:pt x="9544" y="13357"/>
                  <a:pt x="9533" y="13357"/>
                </a:cubicBezTo>
                <a:cubicBezTo>
                  <a:pt x="9393" y="13357"/>
                  <a:pt x="9194" y="13385"/>
                  <a:pt x="9014" y="13385"/>
                </a:cubicBezTo>
                <a:cubicBezTo>
                  <a:pt x="8878" y="13385"/>
                  <a:pt x="8752" y="13368"/>
                  <a:pt x="8674" y="13311"/>
                </a:cubicBezTo>
                <a:cubicBezTo>
                  <a:pt x="8589" y="13247"/>
                  <a:pt x="8555" y="13125"/>
                  <a:pt x="8479" y="13045"/>
                </a:cubicBezTo>
                <a:cubicBezTo>
                  <a:pt x="8408" y="12965"/>
                  <a:pt x="8336" y="12935"/>
                  <a:pt x="8252" y="12876"/>
                </a:cubicBezTo>
                <a:cubicBezTo>
                  <a:pt x="8129" y="12796"/>
                  <a:pt x="8015" y="12707"/>
                  <a:pt x="7880" y="12644"/>
                </a:cubicBezTo>
                <a:cubicBezTo>
                  <a:pt x="7821" y="12615"/>
                  <a:pt x="7767" y="12610"/>
                  <a:pt x="7712" y="12610"/>
                </a:cubicBezTo>
                <a:cubicBezTo>
                  <a:pt x="7680" y="12610"/>
                  <a:pt x="7647" y="12612"/>
                  <a:pt x="7615" y="12612"/>
                </a:cubicBezTo>
                <a:cubicBezTo>
                  <a:pt x="7570" y="12612"/>
                  <a:pt x="7524" y="12609"/>
                  <a:pt x="7475" y="12593"/>
                </a:cubicBezTo>
                <a:cubicBezTo>
                  <a:pt x="7403" y="12568"/>
                  <a:pt x="7306" y="12471"/>
                  <a:pt x="7247" y="12420"/>
                </a:cubicBezTo>
                <a:cubicBezTo>
                  <a:pt x="7230" y="12403"/>
                  <a:pt x="7217" y="12386"/>
                  <a:pt x="7201" y="12374"/>
                </a:cubicBezTo>
                <a:lnTo>
                  <a:pt x="7315" y="10306"/>
                </a:lnTo>
                <a:cubicBezTo>
                  <a:pt x="7323" y="10310"/>
                  <a:pt x="7336" y="10310"/>
                  <a:pt x="7348" y="10314"/>
                </a:cubicBezTo>
                <a:cubicBezTo>
                  <a:pt x="7391" y="10318"/>
                  <a:pt x="7428" y="10314"/>
                  <a:pt x="7471" y="10327"/>
                </a:cubicBezTo>
                <a:cubicBezTo>
                  <a:pt x="7490" y="10330"/>
                  <a:pt x="7525" y="10338"/>
                  <a:pt x="7559" y="10338"/>
                </a:cubicBezTo>
                <a:cubicBezTo>
                  <a:pt x="7601" y="10338"/>
                  <a:pt x="7640" y="10327"/>
                  <a:pt x="7640" y="10285"/>
                </a:cubicBezTo>
                <a:cubicBezTo>
                  <a:pt x="7640" y="10276"/>
                  <a:pt x="7631" y="10238"/>
                  <a:pt x="7627" y="10230"/>
                </a:cubicBezTo>
                <a:cubicBezTo>
                  <a:pt x="7620" y="10218"/>
                  <a:pt x="7613" y="10215"/>
                  <a:pt x="7604" y="10215"/>
                </a:cubicBezTo>
                <a:cubicBezTo>
                  <a:pt x="7598" y="10215"/>
                  <a:pt x="7590" y="10217"/>
                  <a:pt x="7580" y="10217"/>
                </a:cubicBezTo>
                <a:cubicBezTo>
                  <a:pt x="7547" y="10217"/>
                  <a:pt x="7538" y="10209"/>
                  <a:pt x="7513" y="10192"/>
                </a:cubicBezTo>
                <a:cubicBezTo>
                  <a:pt x="7500" y="10184"/>
                  <a:pt x="7489" y="10183"/>
                  <a:pt x="7478" y="10183"/>
                </a:cubicBezTo>
                <a:cubicBezTo>
                  <a:pt x="7470" y="10183"/>
                  <a:pt x="7462" y="10183"/>
                  <a:pt x="7454" y="10183"/>
                </a:cubicBezTo>
                <a:cubicBezTo>
                  <a:pt x="7420" y="10179"/>
                  <a:pt x="7416" y="10162"/>
                  <a:pt x="7395" y="10141"/>
                </a:cubicBezTo>
                <a:cubicBezTo>
                  <a:pt x="7374" y="10116"/>
                  <a:pt x="7353" y="10111"/>
                  <a:pt x="7323" y="10107"/>
                </a:cubicBezTo>
                <a:lnTo>
                  <a:pt x="7336" y="9938"/>
                </a:lnTo>
                <a:cubicBezTo>
                  <a:pt x="7351" y="9935"/>
                  <a:pt x="7369" y="9921"/>
                  <a:pt x="7385" y="9921"/>
                </a:cubicBezTo>
                <a:cubicBezTo>
                  <a:pt x="7387" y="9921"/>
                  <a:pt x="7389" y="9921"/>
                  <a:pt x="7391" y="9922"/>
                </a:cubicBezTo>
                <a:cubicBezTo>
                  <a:pt x="7424" y="9926"/>
                  <a:pt x="7412" y="9998"/>
                  <a:pt x="7412" y="10023"/>
                </a:cubicBezTo>
                <a:cubicBezTo>
                  <a:pt x="7445" y="10010"/>
                  <a:pt x="7471" y="9960"/>
                  <a:pt x="7496" y="9934"/>
                </a:cubicBezTo>
                <a:cubicBezTo>
                  <a:pt x="7517" y="9951"/>
                  <a:pt x="7504" y="9976"/>
                  <a:pt x="7513" y="10002"/>
                </a:cubicBezTo>
                <a:cubicBezTo>
                  <a:pt x="7530" y="9998"/>
                  <a:pt x="7547" y="9998"/>
                  <a:pt x="7564" y="9993"/>
                </a:cubicBezTo>
                <a:cubicBezTo>
                  <a:pt x="7580" y="9998"/>
                  <a:pt x="7593" y="10006"/>
                  <a:pt x="7602" y="10023"/>
                </a:cubicBezTo>
                <a:cubicBezTo>
                  <a:pt x="7627" y="10044"/>
                  <a:pt x="7640" y="10031"/>
                  <a:pt x="7665" y="10040"/>
                </a:cubicBezTo>
                <a:cubicBezTo>
                  <a:pt x="7682" y="10044"/>
                  <a:pt x="7699" y="10065"/>
                  <a:pt x="7711" y="10073"/>
                </a:cubicBezTo>
                <a:cubicBezTo>
                  <a:pt x="7723" y="10079"/>
                  <a:pt x="7732" y="10082"/>
                  <a:pt x="7739" y="10082"/>
                </a:cubicBezTo>
                <a:cubicBezTo>
                  <a:pt x="7754" y="10082"/>
                  <a:pt x="7765" y="10073"/>
                  <a:pt x="7787" y="10065"/>
                </a:cubicBezTo>
                <a:cubicBezTo>
                  <a:pt x="7796" y="10099"/>
                  <a:pt x="7796" y="10133"/>
                  <a:pt x="7821" y="10162"/>
                </a:cubicBezTo>
                <a:cubicBezTo>
                  <a:pt x="7838" y="10141"/>
                  <a:pt x="7855" y="10124"/>
                  <a:pt x="7872" y="10103"/>
                </a:cubicBezTo>
                <a:cubicBezTo>
                  <a:pt x="7901" y="10120"/>
                  <a:pt x="7910" y="10145"/>
                  <a:pt x="7943" y="10162"/>
                </a:cubicBezTo>
                <a:cubicBezTo>
                  <a:pt x="7956" y="10145"/>
                  <a:pt x="7973" y="10128"/>
                  <a:pt x="7986" y="10116"/>
                </a:cubicBezTo>
                <a:cubicBezTo>
                  <a:pt x="7998" y="10137"/>
                  <a:pt x="8003" y="10166"/>
                  <a:pt x="8015" y="10183"/>
                </a:cubicBezTo>
                <a:cubicBezTo>
                  <a:pt x="8024" y="10196"/>
                  <a:pt x="8030" y="10199"/>
                  <a:pt x="8037" y="10199"/>
                </a:cubicBezTo>
                <a:cubicBezTo>
                  <a:pt x="8044" y="10199"/>
                  <a:pt x="8051" y="10196"/>
                  <a:pt x="8062" y="10196"/>
                </a:cubicBezTo>
                <a:cubicBezTo>
                  <a:pt x="8063" y="10196"/>
                  <a:pt x="8064" y="10196"/>
                  <a:pt x="8066" y="10196"/>
                </a:cubicBezTo>
                <a:cubicBezTo>
                  <a:pt x="8108" y="10196"/>
                  <a:pt x="8101" y="10259"/>
                  <a:pt x="8138" y="10263"/>
                </a:cubicBezTo>
                <a:cubicBezTo>
                  <a:pt x="8146" y="10263"/>
                  <a:pt x="8159" y="10251"/>
                  <a:pt x="8176" y="10251"/>
                </a:cubicBezTo>
                <a:cubicBezTo>
                  <a:pt x="8197" y="10255"/>
                  <a:pt x="8214" y="10285"/>
                  <a:pt x="8230" y="10293"/>
                </a:cubicBezTo>
                <a:cubicBezTo>
                  <a:pt x="8256" y="10306"/>
                  <a:pt x="8281" y="10306"/>
                  <a:pt x="8302" y="10314"/>
                </a:cubicBezTo>
                <a:cubicBezTo>
                  <a:pt x="8321" y="10318"/>
                  <a:pt x="8344" y="10336"/>
                  <a:pt x="8364" y="10336"/>
                </a:cubicBezTo>
                <a:cubicBezTo>
                  <a:pt x="8366" y="10336"/>
                  <a:pt x="8368" y="10336"/>
                  <a:pt x="8370" y="10335"/>
                </a:cubicBezTo>
                <a:cubicBezTo>
                  <a:pt x="8403" y="10327"/>
                  <a:pt x="8492" y="10238"/>
                  <a:pt x="8454" y="10196"/>
                </a:cubicBezTo>
                <a:cubicBezTo>
                  <a:pt x="8446" y="10192"/>
                  <a:pt x="8429" y="10187"/>
                  <a:pt x="8425" y="10187"/>
                </a:cubicBezTo>
                <a:cubicBezTo>
                  <a:pt x="8408" y="10179"/>
                  <a:pt x="8391" y="10171"/>
                  <a:pt x="8374" y="10162"/>
                </a:cubicBezTo>
                <a:cubicBezTo>
                  <a:pt x="8362" y="10159"/>
                  <a:pt x="8352" y="10157"/>
                  <a:pt x="8343" y="10157"/>
                </a:cubicBezTo>
                <a:cubicBezTo>
                  <a:pt x="8317" y="10157"/>
                  <a:pt x="8296" y="10166"/>
                  <a:pt x="8268" y="10166"/>
                </a:cubicBezTo>
                <a:cubicBezTo>
                  <a:pt x="8252" y="10116"/>
                  <a:pt x="8306" y="10065"/>
                  <a:pt x="8290" y="10014"/>
                </a:cubicBezTo>
                <a:cubicBezTo>
                  <a:pt x="8281" y="9985"/>
                  <a:pt x="8260" y="10002"/>
                  <a:pt x="8239" y="9985"/>
                </a:cubicBezTo>
                <a:cubicBezTo>
                  <a:pt x="8226" y="9968"/>
                  <a:pt x="8230" y="9943"/>
                  <a:pt x="8230" y="9922"/>
                </a:cubicBezTo>
                <a:cubicBezTo>
                  <a:pt x="8230" y="9905"/>
                  <a:pt x="8222" y="9862"/>
                  <a:pt x="8243" y="9846"/>
                </a:cubicBezTo>
                <a:cubicBezTo>
                  <a:pt x="8245" y="9843"/>
                  <a:pt x="8248" y="9842"/>
                  <a:pt x="8252" y="9842"/>
                </a:cubicBezTo>
                <a:cubicBezTo>
                  <a:pt x="8256" y="9842"/>
                  <a:pt x="8260" y="9843"/>
                  <a:pt x="8264" y="9846"/>
                </a:cubicBezTo>
                <a:cubicBezTo>
                  <a:pt x="8277" y="9846"/>
                  <a:pt x="8290" y="9841"/>
                  <a:pt x="8298" y="9833"/>
                </a:cubicBezTo>
                <a:cubicBezTo>
                  <a:pt x="8311" y="9829"/>
                  <a:pt x="8315" y="9824"/>
                  <a:pt x="8332" y="9820"/>
                </a:cubicBezTo>
                <a:cubicBezTo>
                  <a:pt x="8361" y="9808"/>
                  <a:pt x="8382" y="9782"/>
                  <a:pt x="8403" y="9761"/>
                </a:cubicBezTo>
                <a:cubicBezTo>
                  <a:pt x="8420" y="9744"/>
                  <a:pt x="8437" y="9732"/>
                  <a:pt x="8454" y="9719"/>
                </a:cubicBezTo>
                <a:cubicBezTo>
                  <a:pt x="8484" y="9694"/>
                  <a:pt x="8492" y="9673"/>
                  <a:pt x="8517" y="9643"/>
                </a:cubicBezTo>
                <a:cubicBezTo>
                  <a:pt x="8537" y="9620"/>
                  <a:pt x="8542" y="9617"/>
                  <a:pt x="8556" y="9617"/>
                </a:cubicBezTo>
                <a:cubicBezTo>
                  <a:pt x="8561" y="9617"/>
                  <a:pt x="8566" y="9618"/>
                  <a:pt x="8572" y="9618"/>
                </a:cubicBezTo>
                <a:cubicBezTo>
                  <a:pt x="8606" y="9613"/>
                  <a:pt x="8640" y="9605"/>
                  <a:pt x="8678" y="9605"/>
                </a:cubicBezTo>
                <a:cubicBezTo>
                  <a:pt x="8716" y="9605"/>
                  <a:pt x="8728" y="9584"/>
                  <a:pt x="8758" y="9571"/>
                </a:cubicBezTo>
                <a:cubicBezTo>
                  <a:pt x="8764" y="9570"/>
                  <a:pt x="8770" y="9569"/>
                  <a:pt x="8776" y="9569"/>
                </a:cubicBezTo>
                <a:cubicBezTo>
                  <a:pt x="8787" y="9569"/>
                  <a:pt x="8796" y="9572"/>
                  <a:pt x="8804" y="9580"/>
                </a:cubicBezTo>
                <a:cubicBezTo>
                  <a:pt x="8810" y="9581"/>
                  <a:pt x="8815" y="9581"/>
                  <a:pt x="8820" y="9581"/>
                </a:cubicBezTo>
                <a:cubicBezTo>
                  <a:pt x="8836" y="9581"/>
                  <a:pt x="8851" y="9576"/>
                  <a:pt x="8864" y="9567"/>
                </a:cubicBezTo>
                <a:cubicBezTo>
                  <a:pt x="8910" y="9542"/>
                  <a:pt x="8956" y="9533"/>
                  <a:pt x="9011" y="9533"/>
                </a:cubicBezTo>
                <a:cubicBezTo>
                  <a:pt x="9049" y="9533"/>
                  <a:pt x="9075" y="9504"/>
                  <a:pt x="9113" y="9491"/>
                </a:cubicBezTo>
                <a:cubicBezTo>
                  <a:pt x="9146" y="9483"/>
                  <a:pt x="9176" y="9487"/>
                  <a:pt x="9205" y="9470"/>
                </a:cubicBezTo>
                <a:cubicBezTo>
                  <a:pt x="9260" y="9440"/>
                  <a:pt x="9311" y="9381"/>
                  <a:pt x="9298" y="9314"/>
                </a:cubicBezTo>
                <a:cubicBezTo>
                  <a:pt x="9290" y="9272"/>
                  <a:pt x="9252" y="9187"/>
                  <a:pt x="9210" y="9170"/>
                </a:cubicBezTo>
                <a:cubicBezTo>
                  <a:pt x="9205" y="9169"/>
                  <a:pt x="9200" y="9168"/>
                  <a:pt x="9194" y="9168"/>
                </a:cubicBezTo>
                <a:cubicBezTo>
                  <a:pt x="9181" y="9168"/>
                  <a:pt x="9167" y="9170"/>
                  <a:pt x="9159" y="9170"/>
                </a:cubicBezTo>
                <a:cubicBezTo>
                  <a:pt x="9151" y="9170"/>
                  <a:pt x="9145" y="9170"/>
                  <a:pt x="9141" y="9170"/>
                </a:cubicBezTo>
                <a:cubicBezTo>
                  <a:pt x="9123" y="9170"/>
                  <a:pt x="9120" y="9168"/>
                  <a:pt x="9117" y="9145"/>
                </a:cubicBezTo>
                <a:cubicBezTo>
                  <a:pt x="9117" y="9132"/>
                  <a:pt x="9121" y="9115"/>
                  <a:pt x="9121" y="9098"/>
                </a:cubicBezTo>
                <a:cubicBezTo>
                  <a:pt x="9117" y="9052"/>
                  <a:pt x="9113" y="8997"/>
                  <a:pt x="9129" y="8951"/>
                </a:cubicBezTo>
                <a:cubicBezTo>
                  <a:pt x="9134" y="8934"/>
                  <a:pt x="9142" y="8921"/>
                  <a:pt x="9142" y="8904"/>
                </a:cubicBezTo>
                <a:cubicBezTo>
                  <a:pt x="9159" y="8828"/>
                  <a:pt x="9075" y="8799"/>
                  <a:pt x="9015" y="8774"/>
                </a:cubicBezTo>
                <a:cubicBezTo>
                  <a:pt x="8969" y="8757"/>
                  <a:pt x="8923" y="8740"/>
                  <a:pt x="8876" y="8740"/>
                </a:cubicBezTo>
                <a:cubicBezTo>
                  <a:pt x="8855" y="8740"/>
                  <a:pt x="8830" y="8731"/>
                  <a:pt x="8809" y="8727"/>
                </a:cubicBezTo>
                <a:cubicBezTo>
                  <a:pt x="8788" y="8727"/>
                  <a:pt x="8758" y="8736"/>
                  <a:pt x="8737" y="8740"/>
                </a:cubicBezTo>
                <a:cubicBezTo>
                  <a:pt x="8712" y="8744"/>
                  <a:pt x="8699" y="8774"/>
                  <a:pt x="8674" y="8774"/>
                </a:cubicBezTo>
                <a:cubicBezTo>
                  <a:pt x="8665" y="8765"/>
                  <a:pt x="8652" y="8740"/>
                  <a:pt x="8640" y="8736"/>
                </a:cubicBezTo>
                <a:cubicBezTo>
                  <a:pt x="8627" y="8736"/>
                  <a:pt x="8619" y="8748"/>
                  <a:pt x="8610" y="8748"/>
                </a:cubicBezTo>
                <a:cubicBezTo>
                  <a:pt x="8607" y="8749"/>
                  <a:pt x="8604" y="8749"/>
                  <a:pt x="8601" y="8749"/>
                </a:cubicBezTo>
                <a:cubicBezTo>
                  <a:pt x="8583" y="8749"/>
                  <a:pt x="8565" y="8740"/>
                  <a:pt x="8547" y="8740"/>
                </a:cubicBezTo>
                <a:cubicBezTo>
                  <a:pt x="8542" y="8739"/>
                  <a:pt x="8537" y="8739"/>
                  <a:pt x="8532" y="8739"/>
                </a:cubicBezTo>
                <a:cubicBezTo>
                  <a:pt x="8491" y="8739"/>
                  <a:pt x="8453" y="8752"/>
                  <a:pt x="8412" y="8752"/>
                </a:cubicBezTo>
                <a:cubicBezTo>
                  <a:pt x="8384" y="8752"/>
                  <a:pt x="8358" y="8754"/>
                  <a:pt x="8331" y="8754"/>
                </a:cubicBezTo>
                <a:cubicBezTo>
                  <a:pt x="8317" y="8754"/>
                  <a:pt x="8304" y="8754"/>
                  <a:pt x="8290" y="8752"/>
                </a:cubicBezTo>
                <a:cubicBezTo>
                  <a:pt x="8264" y="8748"/>
                  <a:pt x="8256" y="8752"/>
                  <a:pt x="8243" y="8731"/>
                </a:cubicBezTo>
                <a:cubicBezTo>
                  <a:pt x="8239" y="8719"/>
                  <a:pt x="8230" y="8693"/>
                  <a:pt x="8226" y="8681"/>
                </a:cubicBezTo>
                <a:cubicBezTo>
                  <a:pt x="8222" y="8660"/>
                  <a:pt x="8230" y="8626"/>
                  <a:pt x="8209" y="8613"/>
                </a:cubicBezTo>
                <a:cubicBezTo>
                  <a:pt x="8192" y="8622"/>
                  <a:pt x="8176" y="8634"/>
                  <a:pt x="8159" y="8643"/>
                </a:cubicBezTo>
                <a:cubicBezTo>
                  <a:pt x="8142" y="8643"/>
                  <a:pt x="8129" y="8634"/>
                  <a:pt x="8116" y="8626"/>
                </a:cubicBezTo>
                <a:cubicBezTo>
                  <a:pt x="8105" y="8615"/>
                  <a:pt x="8094" y="8609"/>
                  <a:pt x="8081" y="8609"/>
                </a:cubicBezTo>
                <a:cubicBezTo>
                  <a:pt x="8075" y="8609"/>
                  <a:pt x="8069" y="8610"/>
                  <a:pt x="8062" y="8613"/>
                </a:cubicBezTo>
                <a:cubicBezTo>
                  <a:pt x="8036" y="8626"/>
                  <a:pt x="8015" y="8638"/>
                  <a:pt x="7990" y="8647"/>
                </a:cubicBezTo>
                <a:cubicBezTo>
                  <a:pt x="7983" y="8654"/>
                  <a:pt x="7975" y="8657"/>
                  <a:pt x="7965" y="8657"/>
                </a:cubicBezTo>
                <a:cubicBezTo>
                  <a:pt x="7957" y="8657"/>
                  <a:pt x="7949" y="8655"/>
                  <a:pt x="7939" y="8651"/>
                </a:cubicBezTo>
                <a:cubicBezTo>
                  <a:pt x="7927" y="8638"/>
                  <a:pt x="7905" y="8630"/>
                  <a:pt x="7884" y="8630"/>
                </a:cubicBezTo>
                <a:cubicBezTo>
                  <a:pt x="7842" y="8634"/>
                  <a:pt x="7813" y="8676"/>
                  <a:pt x="7766" y="8676"/>
                </a:cubicBezTo>
                <a:cubicBezTo>
                  <a:pt x="7741" y="8676"/>
                  <a:pt x="7724" y="8668"/>
                  <a:pt x="7707" y="8668"/>
                </a:cubicBezTo>
                <a:cubicBezTo>
                  <a:pt x="7720" y="8584"/>
                  <a:pt x="7728" y="8495"/>
                  <a:pt x="7737" y="8415"/>
                </a:cubicBezTo>
                <a:cubicBezTo>
                  <a:pt x="7741" y="8381"/>
                  <a:pt x="7745" y="8351"/>
                  <a:pt x="7749" y="8322"/>
                </a:cubicBezTo>
                <a:cubicBezTo>
                  <a:pt x="7758" y="8335"/>
                  <a:pt x="7762" y="8351"/>
                  <a:pt x="7770" y="8364"/>
                </a:cubicBezTo>
                <a:cubicBezTo>
                  <a:pt x="7796" y="8398"/>
                  <a:pt x="7834" y="8419"/>
                  <a:pt x="7872" y="8432"/>
                </a:cubicBezTo>
                <a:cubicBezTo>
                  <a:pt x="7887" y="8436"/>
                  <a:pt x="7901" y="8438"/>
                  <a:pt x="7914" y="8438"/>
                </a:cubicBezTo>
                <a:cubicBezTo>
                  <a:pt x="7937" y="8438"/>
                  <a:pt x="7957" y="8433"/>
                  <a:pt x="7981" y="8427"/>
                </a:cubicBezTo>
                <a:cubicBezTo>
                  <a:pt x="7998" y="8426"/>
                  <a:pt x="8015" y="8425"/>
                  <a:pt x="8031" y="8425"/>
                </a:cubicBezTo>
                <a:cubicBezTo>
                  <a:pt x="8059" y="8425"/>
                  <a:pt x="8087" y="8428"/>
                  <a:pt x="8116" y="8436"/>
                </a:cubicBezTo>
                <a:cubicBezTo>
                  <a:pt x="8188" y="8453"/>
                  <a:pt x="8243" y="8516"/>
                  <a:pt x="8315" y="8524"/>
                </a:cubicBezTo>
                <a:cubicBezTo>
                  <a:pt x="8318" y="8525"/>
                  <a:pt x="8320" y="8525"/>
                  <a:pt x="8323" y="8525"/>
                </a:cubicBezTo>
                <a:cubicBezTo>
                  <a:pt x="8395" y="8525"/>
                  <a:pt x="8396" y="8467"/>
                  <a:pt x="8420" y="8406"/>
                </a:cubicBezTo>
                <a:cubicBezTo>
                  <a:pt x="8433" y="8373"/>
                  <a:pt x="8437" y="8322"/>
                  <a:pt x="8471" y="8301"/>
                </a:cubicBezTo>
                <a:cubicBezTo>
                  <a:pt x="8492" y="8285"/>
                  <a:pt x="8515" y="8281"/>
                  <a:pt x="8538" y="8281"/>
                </a:cubicBezTo>
                <a:cubicBezTo>
                  <a:pt x="8552" y="8281"/>
                  <a:pt x="8566" y="8282"/>
                  <a:pt x="8581" y="8284"/>
                </a:cubicBezTo>
                <a:cubicBezTo>
                  <a:pt x="8596" y="8284"/>
                  <a:pt x="8612" y="8286"/>
                  <a:pt x="8629" y="8286"/>
                </a:cubicBezTo>
                <a:cubicBezTo>
                  <a:pt x="8649" y="8286"/>
                  <a:pt x="8668" y="8283"/>
                  <a:pt x="8682" y="8271"/>
                </a:cubicBezTo>
                <a:cubicBezTo>
                  <a:pt x="8695" y="8254"/>
                  <a:pt x="8707" y="8237"/>
                  <a:pt x="8712" y="8221"/>
                </a:cubicBezTo>
                <a:cubicBezTo>
                  <a:pt x="8724" y="8204"/>
                  <a:pt x="8737" y="8187"/>
                  <a:pt x="8750" y="8170"/>
                </a:cubicBezTo>
                <a:cubicBezTo>
                  <a:pt x="8758" y="8153"/>
                  <a:pt x="8771" y="8124"/>
                  <a:pt x="8771" y="8102"/>
                </a:cubicBezTo>
                <a:cubicBezTo>
                  <a:pt x="8648" y="8073"/>
                  <a:pt x="8509" y="8115"/>
                  <a:pt x="8399" y="8035"/>
                </a:cubicBezTo>
                <a:cubicBezTo>
                  <a:pt x="8370" y="8018"/>
                  <a:pt x="8370" y="7988"/>
                  <a:pt x="8344" y="7972"/>
                </a:cubicBezTo>
                <a:cubicBezTo>
                  <a:pt x="8330" y="7961"/>
                  <a:pt x="8315" y="7960"/>
                  <a:pt x="8300" y="7960"/>
                </a:cubicBezTo>
                <a:cubicBezTo>
                  <a:pt x="8296" y="7960"/>
                  <a:pt x="8293" y="7960"/>
                  <a:pt x="8289" y="7960"/>
                </a:cubicBezTo>
                <a:cubicBezTo>
                  <a:pt x="8278" y="7960"/>
                  <a:pt x="8267" y="7959"/>
                  <a:pt x="8256" y="7955"/>
                </a:cubicBezTo>
                <a:cubicBezTo>
                  <a:pt x="8239" y="7891"/>
                  <a:pt x="8290" y="7849"/>
                  <a:pt x="8302" y="7790"/>
                </a:cubicBezTo>
                <a:cubicBezTo>
                  <a:pt x="8302" y="7769"/>
                  <a:pt x="8311" y="7727"/>
                  <a:pt x="8302" y="7710"/>
                </a:cubicBezTo>
                <a:cubicBezTo>
                  <a:pt x="8285" y="7676"/>
                  <a:pt x="8239" y="7685"/>
                  <a:pt x="8209" y="7680"/>
                </a:cubicBezTo>
                <a:lnTo>
                  <a:pt x="8205" y="7680"/>
                </a:lnTo>
                <a:cubicBezTo>
                  <a:pt x="8218" y="7659"/>
                  <a:pt x="8230" y="7642"/>
                  <a:pt x="8243" y="7621"/>
                </a:cubicBezTo>
                <a:cubicBezTo>
                  <a:pt x="8252" y="7596"/>
                  <a:pt x="8256" y="7587"/>
                  <a:pt x="8285" y="7583"/>
                </a:cubicBezTo>
                <a:cubicBezTo>
                  <a:pt x="8290" y="7582"/>
                  <a:pt x="8296" y="7582"/>
                  <a:pt x="8301" y="7582"/>
                </a:cubicBezTo>
                <a:cubicBezTo>
                  <a:pt x="8324" y="7582"/>
                  <a:pt x="8350" y="7587"/>
                  <a:pt x="8374" y="7587"/>
                </a:cubicBezTo>
                <a:cubicBezTo>
                  <a:pt x="8385" y="7587"/>
                  <a:pt x="8404" y="7589"/>
                  <a:pt x="8419" y="7589"/>
                </a:cubicBezTo>
                <a:cubicBezTo>
                  <a:pt x="8426" y="7589"/>
                  <a:pt x="8433" y="7589"/>
                  <a:pt x="8437" y="7587"/>
                </a:cubicBezTo>
                <a:cubicBezTo>
                  <a:pt x="8450" y="7579"/>
                  <a:pt x="8458" y="7554"/>
                  <a:pt x="8463" y="7537"/>
                </a:cubicBezTo>
                <a:cubicBezTo>
                  <a:pt x="8490" y="7473"/>
                  <a:pt x="8400" y="7455"/>
                  <a:pt x="8329" y="7455"/>
                </a:cubicBezTo>
                <a:cubicBezTo>
                  <a:pt x="8302" y="7455"/>
                  <a:pt x="8278" y="7457"/>
                  <a:pt x="8264" y="7461"/>
                </a:cubicBezTo>
                <a:cubicBezTo>
                  <a:pt x="8257" y="7463"/>
                  <a:pt x="8251" y="7464"/>
                  <a:pt x="8247" y="7464"/>
                </a:cubicBezTo>
                <a:cubicBezTo>
                  <a:pt x="8230" y="7464"/>
                  <a:pt x="8224" y="7452"/>
                  <a:pt x="8230" y="7423"/>
                </a:cubicBezTo>
                <a:cubicBezTo>
                  <a:pt x="8243" y="7376"/>
                  <a:pt x="8281" y="7372"/>
                  <a:pt x="8298" y="7338"/>
                </a:cubicBezTo>
                <a:cubicBezTo>
                  <a:pt x="8319" y="7296"/>
                  <a:pt x="8290" y="7284"/>
                  <a:pt x="8252" y="7275"/>
                </a:cubicBezTo>
                <a:cubicBezTo>
                  <a:pt x="8216" y="7270"/>
                  <a:pt x="8169" y="7259"/>
                  <a:pt x="8126" y="7259"/>
                </a:cubicBezTo>
                <a:cubicBezTo>
                  <a:pt x="8097" y="7259"/>
                  <a:pt x="8069" y="7264"/>
                  <a:pt x="8049" y="7279"/>
                </a:cubicBezTo>
                <a:cubicBezTo>
                  <a:pt x="8018" y="7299"/>
                  <a:pt x="7987" y="7344"/>
                  <a:pt x="7949" y="7344"/>
                </a:cubicBezTo>
                <a:cubicBezTo>
                  <a:pt x="7946" y="7344"/>
                  <a:pt x="7942" y="7343"/>
                  <a:pt x="7939" y="7343"/>
                </a:cubicBezTo>
                <a:cubicBezTo>
                  <a:pt x="7973" y="7334"/>
                  <a:pt x="7977" y="7305"/>
                  <a:pt x="7986" y="7262"/>
                </a:cubicBezTo>
                <a:cubicBezTo>
                  <a:pt x="7990" y="7237"/>
                  <a:pt x="7994" y="7225"/>
                  <a:pt x="7977" y="7203"/>
                </a:cubicBezTo>
                <a:cubicBezTo>
                  <a:pt x="7969" y="7195"/>
                  <a:pt x="7948" y="7178"/>
                  <a:pt x="7935" y="7174"/>
                </a:cubicBezTo>
                <a:cubicBezTo>
                  <a:pt x="7901" y="7153"/>
                  <a:pt x="7855" y="7157"/>
                  <a:pt x="7838" y="7119"/>
                </a:cubicBezTo>
                <a:cubicBezTo>
                  <a:pt x="7817" y="7056"/>
                  <a:pt x="7859" y="7026"/>
                  <a:pt x="7893" y="6988"/>
                </a:cubicBezTo>
                <a:cubicBezTo>
                  <a:pt x="7927" y="6950"/>
                  <a:pt x="7893" y="6916"/>
                  <a:pt x="7855" y="6900"/>
                </a:cubicBezTo>
                <a:cubicBezTo>
                  <a:pt x="7817" y="6887"/>
                  <a:pt x="7775" y="6883"/>
                  <a:pt x="7737" y="6874"/>
                </a:cubicBezTo>
                <a:cubicBezTo>
                  <a:pt x="7701" y="6866"/>
                  <a:pt x="7662" y="6840"/>
                  <a:pt x="7623" y="6840"/>
                </a:cubicBezTo>
                <a:cubicBezTo>
                  <a:pt x="7620" y="6840"/>
                  <a:pt x="7617" y="6840"/>
                  <a:pt x="7614" y="6840"/>
                </a:cubicBezTo>
                <a:cubicBezTo>
                  <a:pt x="7585" y="6845"/>
                  <a:pt x="7564" y="6874"/>
                  <a:pt x="7534" y="6874"/>
                </a:cubicBezTo>
                <a:cubicBezTo>
                  <a:pt x="7530" y="6875"/>
                  <a:pt x="7527" y="6875"/>
                  <a:pt x="7524" y="6875"/>
                </a:cubicBezTo>
                <a:cubicBezTo>
                  <a:pt x="7505" y="6875"/>
                  <a:pt x="7507" y="6865"/>
                  <a:pt x="7496" y="6857"/>
                </a:cubicBezTo>
                <a:cubicBezTo>
                  <a:pt x="7462" y="6836"/>
                  <a:pt x="7407" y="6840"/>
                  <a:pt x="7374" y="6832"/>
                </a:cubicBezTo>
                <a:cubicBezTo>
                  <a:pt x="7331" y="6824"/>
                  <a:pt x="7289" y="6811"/>
                  <a:pt x="7247" y="6807"/>
                </a:cubicBezTo>
                <a:cubicBezTo>
                  <a:pt x="7242" y="6806"/>
                  <a:pt x="7237" y="6806"/>
                  <a:pt x="7232" y="6806"/>
                </a:cubicBezTo>
                <a:cubicBezTo>
                  <a:pt x="7197" y="6806"/>
                  <a:pt x="7171" y="6819"/>
                  <a:pt x="7141" y="6845"/>
                </a:cubicBezTo>
                <a:cubicBezTo>
                  <a:pt x="7108" y="6870"/>
                  <a:pt x="7070" y="6900"/>
                  <a:pt x="7028" y="6912"/>
                </a:cubicBezTo>
                <a:cubicBezTo>
                  <a:pt x="6998" y="6916"/>
                  <a:pt x="6973" y="6912"/>
                  <a:pt x="6943" y="6921"/>
                </a:cubicBezTo>
                <a:cubicBezTo>
                  <a:pt x="6917" y="6926"/>
                  <a:pt x="6893" y="6936"/>
                  <a:pt x="6869" y="6936"/>
                </a:cubicBezTo>
                <a:cubicBezTo>
                  <a:pt x="6854" y="6936"/>
                  <a:pt x="6840" y="6932"/>
                  <a:pt x="6825" y="6921"/>
                </a:cubicBezTo>
                <a:cubicBezTo>
                  <a:pt x="6787" y="6891"/>
                  <a:pt x="6770" y="6840"/>
                  <a:pt x="6724" y="6819"/>
                </a:cubicBezTo>
                <a:cubicBezTo>
                  <a:pt x="6713" y="6815"/>
                  <a:pt x="6699" y="6814"/>
                  <a:pt x="6685" y="6814"/>
                </a:cubicBezTo>
                <a:cubicBezTo>
                  <a:pt x="6671" y="6814"/>
                  <a:pt x="6656" y="6815"/>
                  <a:pt x="6643" y="6815"/>
                </a:cubicBezTo>
                <a:cubicBezTo>
                  <a:pt x="6635" y="6815"/>
                  <a:pt x="6617" y="6819"/>
                  <a:pt x="6602" y="6819"/>
                </a:cubicBezTo>
                <a:cubicBezTo>
                  <a:pt x="6595" y="6819"/>
                  <a:pt x="6589" y="6818"/>
                  <a:pt x="6584" y="6815"/>
                </a:cubicBezTo>
                <a:cubicBezTo>
                  <a:pt x="6559" y="6802"/>
                  <a:pt x="6567" y="6743"/>
                  <a:pt x="6572" y="6722"/>
                </a:cubicBezTo>
                <a:cubicBezTo>
                  <a:pt x="6576" y="6684"/>
                  <a:pt x="6597" y="6676"/>
                  <a:pt x="6631" y="6667"/>
                </a:cubicBezTo>
                <a:cubicBezTo>
                  <a:pt x="6665" y="6659"/>
                  <a:pt x="6703" y="6663"/>
                  <a:pt x="6728" y="6642"/>
                </a:cubicBezTo>
                <a:cubicBezTo>
                  <a:pt x="6736" y="6638"/>
                  <a:pt x="6741" y="6625"/>
                  <a:pt x="6749" y="6621"/>
                </a:cubicBezTo>
                <a:cubicBezTo>
                  <a:pt x="6766" y="6604"/>
                  <a:pt x="6783" y="6608"/>
                  <a:pt x="6804" y="6600"/>
                </a:cubicBezTo>
                <a:cubicBezTo>
                  <a:pt x="6833" y="6587"/>
                  <a:pt x="6842" y="6558"/>
                  <a:pt x="6867" y="6541"/>
                </a:cubicBezTo>
                <a:cubicBezTo>
                  <a:pt x="6880" y="6528"/>
                  <a:pt x="6897" y="6528"/>
                  <a:pt x="6909" y="6515"/>
                </a:cubicBezTo>
                <a:cubicBezTo>
                  <a:pt x="6918" y="6507"/>
                  <a:pt x="6918" y="6494"/>
                  <a:pt x="6926" y="6486"/>
                </a:cubicBezTo>
                <a:cubicBezTo>
                  <a:pt x="6939" y="6473"/>
                  <a:pt x="6952" y="6473"/>
                  <a:pt x="6968" y="6465"/>
                </a:cubicBezTo>
                <a:cubicBezTo>
                  <a:pt x="6981" y="6456"/>
                  <a:pt x="6985" y="6444"/>
                  <a:pt x="6994" y="6435"/>
                </a:cubicBezTo>
                <a:cubicBezTo>
                  <a:pt x="6973" y="6397"/>
                  <a:pt x="6918" y="6380"/>
                  <a:pt x="6880" y="6372"/>
                </a:cubicBezTo>
                <a:cubicBezTo>
                  <a:pt x="6862" y="6367"/>
                  <a:pt x="6846" y="6364"/>
                  <a:pt x="6829" y="6364"/>
                </a:cubicBezTo>
                <a:cubicBezTo>
                  <a:pt x="6806" y="6364"/>
                  <a:pt x="6784" y="6370"/>
                  <a:pt x="6762" y="6385"/>
                </a:cubicBezTo>
                <a:cubicBezTo>
                  <a:pt x="6728" y="6406"/>
                  <a:pt x="6707" y="6435"/>
                  <a:pt x="6686" y="6469"/>
                </a:cubicBezTo>
                <a:cubicBezTo>
                  <a:pt x="6677" y="6482"/>
                  <a:pt x="6665" y="6507"/>
                  <a:pt x="6643" y="6515"/>
                </a:cubicBezTo>
                <a:cubicBezTo>
                  <a:pt x="6633" y="6519"/>
                  <a:pt x="6616" y="6520"/>
                  <a:pt x="6598" y="6520"/>
                </a:cubicBezTo>
                <a:cubicBezTo>
                  <a:pt x="6574" y="6520"/>
                  <a:pt x="6548" y="6518"/>
                  <a:pt x="6534" y="6515"/>
                </a:cubicBezTo>
                <a:cubicBezTo>
                  <a:pt x="6487" y="6504"/>
                  <a:pt x="6424" y="6429"/>
                  <a:pt x="6365" y="6429"/>
                </a:cubicBezTo>
                <a:cubicBezTo>
                  <a:pt x="6359" y="6429"/>
                  <a:pt x="6353" y="6430"/>
                  <a:pt x="6348" y="6431"/>
                </a:cubicBezTo>
                <a:cubicBezTo>
                  <a:pt x="6323" y="6439"/>
                  <a:pt x="6318" y="6473"/>
                  <a:pt x="6293" y="6486"/>
                </a:cubicBezTo>
                <a:cubicBezTo>
                  <a:pt x="6286" y="6490"/>
                  <a:pt x="6278" y="6491"/>
                  <a:pt x="6272" y="6491"/>
                </a:cubicBezTo>
                <a:cubicBezTo>
                  <a:pt x="6240" y="6491"/>
                  <a:pt x="6215" y="6457"/>
                  <a:pt x="6188" y="6439"/>
                </a:cubicBezTo>
                <a:cubicBezTo>
                  <a:pt x="6150" y="6417"/>
                  <a:pt x="6093" y="6384"/>
                  <a:pt x="6048" y="6384"/>
                </a:cubicBezTo>
                <a:cubicBezTo>
                  <a:pt x="6018" y="6384"/>
                  <a:pt x="5994" y="6399"/>
                  <a:pt x="5985" y="6444"/>
                </a:cubicBezTo>
                <a:cubicBezTo>
                  <a:pt x="5972" y="6499"/>
                  <a:pt x="5989" y="6532"/>
                  <a:pt x="6036" y="6562"/>
                </a:cubicBezTo>
                <a:cubicBezTo>
                  <a:pt x="6057" y="6579"/>
                  <a:pt x="6082" y="6579"/>
                  <a:pt x="6082" y="6613"/>
                </a:cubicBezTo>
                <a:cubicBezTo>
                  <a:pt x="6069" y="6714"/>
                  <a:pt x="5917" y="6676"/>
                  <a:pt x="5854" y="6693"/>
                </a:cubicBezTo>
                <a:cubicBezTo>
                  <a:pt x="5829" y="6697"/>
                  <a:pt x="5757" y="6705"/>
                  <a:pt x="5744" y="6726"/>
                </a:cubicBezTo>
                <a:cubicBezTo>
                  <a:pt x="5728" y="6748"/>
                  <a:pt x="5740" y="6815"/>
                  <a:pt x="5749" y="6840"/>
                </a:cubicBezTo>
                <a:cubicBezTo>
                  <a:pt x="5736" y="6840"/>
                  <a:pt x="5723" y="6849"/>
                  <a:pt x="5711" y="6857"/>
                </a:cubicBezTo>
                <a:cubicBezTo>
                  <a:pt x="5677" y="6840"/>
                  <a:pt x="5664" y="6815"/>
                  <a:pt x="5622" y="6807"/>
                </a:cubicBezTo>
                <a:cubicBezTo>
                  <a:pt x="5612" y="6805"/>
                  <a:pt x="5602" y="6805"/>
                  <a:pt x="5591" y="6805"/>
                </a:cubicBezTo>
                <a:cubicBezTo>
                  <a:pt x="5570" y="6805"/>
                  <a:pt x="5549" y="6807"/>
                  <a:pt x="5529" y="6807"/>
                </a:cubicBezTo>
                <a:cubicBezTo>
                  <a:pt x="5521" y="6806"/>
                  <a:pt x="5514" y="6805"/>
                  <a:pt x="5507" y="6805"/>
                </a:cubicBezTo>
                <a:cubicBezTo>
                  <a:pt x="5479" y="6805"/>
                  <a:pt x="5456" y="6813"/>
                  <a:pt x="5436" y="6836"/>
                </a:cubicBezTo>
                <a:cubicBezTo>
                  <a:pt x="5419" y="6853"/>
                  <a:pt x="5411" y="6900"/>
                  <a:pt x="5394" y="6912"/>
                </a:cubicBezTo>
                <a:cubicBezTo>
                  <a:pt x="5390" y="6915"/>
                  <a:pt x="5383" y="6916"/>
                  <a:pt x="5376" y="6916"/>
                </a:cubicBezTo>
                <a:cubicBezTo>
                  <a:pt x="5361" y="6916"/>
                  <a:pt x="5343" y="6912"/>
                  <a:pt x="5335" y="6912"/>
                </a:cubicBezTo>
                <a:cubicBezTo>
                  <a:pt x="5305" y="6912"/>
                  <a:pt x="5280" y="6912"/>
                  <a:pt x="5276" y="6971"/>
                </a:cubicBezTo>
                <a:cubicBezTo>
                  <a:pt x="5272" y="6953"/>
                  <a:pt x="5257" y="6947"/>
                  <a:pt x="5238" y="6947"/>
                </a:cubicBezTo>
                <a:cubicBezTo>
                  <a:pt x="5199" y="6947"/>
                  <a:pt x="5145" y="6971"/>
                  <a:pt x="5128" y="6971"/>
                </a:cubicBezTo>
                <a:cubicBezTo>
                  <a:pt x="5082" y="6975"/>
                  <a:pt x="5061" y="6997"/>
                  <a:pt x="5031" y="7035"/>
                </a:cubicBezTo>
                <a:cubicBezTo>
                  <a:pt x="5018" y="7056"/>
                  <a:pt x="5014" y="7085"/>
                  <a:pt x="4997" y="7106"/>
                </a:cubicBezTo>
                <a:cubicBezTo>
                  <a:pt x="4976" y="7132"/>
                  <a:pt x="4964" y="7123"/>
                  <a:pt x="4964" y="7165"/>
                </a:cubicBezTo>
                <a:cubicBezTo>
                  <a:pt x="4959" y="7191"/>
                  <a:pt x="4964" y="7212"/>
                  <a:pt x="4964" y="7237"/>
                </a:cubicBezTo>
                <a:cubicBezTo>
                  <a:pt x="4964" y="7254"/>
                  <a:pt x="4955" y="7275"/>
                  <a:pt x="4972" y="7288"/>
                </a:cubicBezTo>
                <a:lnTo>
                  <a:pt x="5002" y="7288"/>
                </a:lnTo>
                <a:cubicBezTo>
                  <a:pt x="5044" y="7292"/>
                  <a:pt x="5082" y="7305"/>
                  <a:pt x="5128" y="7309"/>
                </a:cubicBezTo>
                <a:cubicBezTo>
                  <a:pt x="5145" y="7309"/>
                  <a:pt x="5164" y="7311"/>
                  <a:pt x="5183" y="7311"/>
                </a:cubicBezTo>
                <a:cubicBezTo>
                  <a:pt x="5193" y="7311"/>
                  <a:pt x="5203" y="7310"/>
                  <a:pt x="5213" y="7309"/>
                </a:cubicBezTo>
                <a:cubicBezTo>
                  <a:pt x="5226" y="7306"/>
                  <a:pt x="5243" y="7299"/>
                  <a:pt x="5257" y="7299"/>
                </a:cubicBezTo>
                <a:cubicBezTo>
                  <a:pt x="5261" y="7299"/>
                  <a:pt x="5264" y="7300"/>
                  <a:pt x="5267" y="7300"/>
                </a:cubicBezTo>
                <a:cubicBezTo>
                  <a:pt x="5280" y="7300"/>
                  <a:pt x="5289" y="7309"/>
                  <a:pt x="5297" y="7322"/>
                </a:cubicBezTo>
                <a:cubicBezTo>
                  <a:pt x="5318" y="7338"/>
                  <a:pt x="5339" y="7347"/>
                  <a:pt x="5360" y="7360"/>
                </a:cubicBezTo>
                <a:cubicBezTo>
                  <a:pt x="5394" y="7376"/>
                  <a:pt x="5432" y="7385"/>
                  <a:pt x="5470" y="7402"/>
                </a:cubicBezTo>
                <a:cubicBezTo>
                  <a:pt x="5504" y="7414"/>
                  <a:pt x="5538" y="7444"/>
                  <a:pt x="5576" y="7444"/>
                </a:cubicBezTo>
                <a:cubicBezTo>
                  <a:pt x="5603" y="7444"/>
                  <a:pt x="5637" y="7401"/>
                  <a:pt x="5662" y="7401"/>
                </a:cubicBezTo>
                <a:cubicBezTo>
                  <a:pt x="5664" y="7401"/>
                  <a:pt x="5667" y="7401"/>
                  <a:pt x="5668" y="7402"/>
                </a:cubicBezTo>
                <a:cubicBezTo>
                  <a:pt x="5694" y="7410"/>
                  <a:pt x="5698" y="7452"/>
                  <a:pt x="5719" y="7465"/>
                </a:cubicBezTo>
                <a:cubicBezTo>
                  <a:pt x="5719" y="7469"/>
                  <a:pt x="5719" y="7469"/>
                  <a:pt x="5719" y="7469"/>
                </a:cubicBezTo>
                <a:cubicBezTo>
                  <a:pt x="5749" y="7583"/>
                  <a:pt x="5778" y="7680"/>
                  <a:pt x="5820" y="7773"/>
                </a:cubicBezTo>
                <a:cubicBezTo>
                  <a:pt x="5825" y="7786"/>
                  <a:pt x="5833" y="7799"/>
                  <a:pt x="5837" y="7815"/>
                </a:cubicBezTo>
                <a:lnTo>
                  <a:pt x="5825" y="7815"/>
                </a:lnTo>
                <a:cubicBezTo>
                  <a:pt x="5805" y="7815"/>
                  <a:pt x="5783" y="7817"/>
                  <a:pt x="5762" y="7817"/>
                </a:cubicBezTo>
                <a:cubicBezTo>
                  <a:pt x="5752" y="7817"/>
                  <a:pt x="5742" y="7817"/>
                  <a:pt x="5732" y="7815"/>
                </a:cubicBezTo>
                <a:cubicBezTo>
                  <a:pt x="5704" y="7809"/>
                  <a:pt x="5685" y="7802"/>
                  <a:pt x="5661" y="7802"/>
                </a:cubicBezTo>
                <a:cubicBezTo>
                  <a:pt x="5655" y="7802"/>
                  <a:pt x="5649" y="7802"/>
                  <a:pt x="5643" y="7803"/>
                </a:cubicBezTo>
                <a:cubicBezTo>
                  <a:pt x="5609" y="7803"/>
                  <a:pt x="5588" y="7824"/>
                  <a:pt x="5554" y="7828"/>
                </a:cubicBezTo>
                <a:cubicBezTo>
                  <a:pt x="5525" y="7828"/>
                  <a:pt x="5521" y="7811"/>
                  <a:pt x="5504" y="7794"/>
                </a:cubicBezTo>
                <a:cubicBezTo>
                  <a:pt x="5489" y="7781"/>
                  <a:pt x="5471" y="7776"/>
                  <a:pt x="5452" y="7776"/>
                </a:cubicBezTo>
                <a:cubicBezTo>
                  <a:pt x="5417" y="7776"/>
                  <a:pt x="5377" y="7791"/>
                  <a:pt x="5339" y="7791"/>
                </a:cubicBezTo>
                <a:cubicBezTo>
                  <a:pt x="5333" y="7791"/>
                  <a:pt x="5328" y="7791"/>
                  <a:pt x="5322" y="7790"/>
                </a:cubicBezTo>
                <a:cubicBezTo>
                  <a:pt x="5296" y="7779"/>
                  <a:pt x="5264" y="7766"/>
                  <a:pt x="5238" y="7766"/>
                </a:cubicBezTo>
                <a:cubicBezTo>
                  <a:pt x="5213" y="7766"/>
                  <a:pt x="5194" y="7778"/>
                  <a:pt x="5192" y="7815"/>
                </a:cubicBezTo>
                <a:cubicBezTo>
                  <a:pt x="5187" y="7841"/>
                  <a:pt x="5187" y="7858"/>
                  <a:pt x="5204" y="7874"/>
                </a:cubicBezTo>
                <a:cubicBezTo>
                  <a:pt x="5204" y="7877"/>
                  <a:pt x="5206" y="7877"/>
                  <a:pt x="5208" y="7877"/>
                </a:cubicBezTo>
                <a:cubicBezTo>
                  <a:pt x="5211" y="7877"/>
                  <a:pt x="5213" y="7877"/>
                  <a:pt x="5213" y="7879"/>
                </a:cubicBezTo>
                <a:cubicBezTo>
                  <a:pt x="5225" y="7891"/>
                  <a:pt x="5230" y="7912"/>
                  <a:pt x="5238" y="7929"/>
                </a:cubicBezTo>
                <a:cubicBezTo>
                  <a:pt x="5259" y="7963"/>
                  <a:pt x="5293" y="7988"/>
                  <a:pt x="5335" y="7993"/>
                </a:cubicBezTo>
                <a:cubicBezTo>
                  <a:pt x="5337" y="7993"/>
                  <a:pt x="5340" y="7993"/>
                  <a:pt x="5342" y="7993"/>
                </a:cubicBezTo>
                <a:cubicBezTo>
                  <a:pt x="5367" y="7993"/>
                  <a:pt x="5404" y="7981"/>
                  <a:pt x="5430" y="7981"/>
                </a:cubicBezTo>
                <a:cubicBezTo>
                  <a:pt x="5437" y="7981"/>
                  <a:pt x="5444" y="7982"/>
                  <a:pt x="5449" y="7984"/>
                </a:cubicBezTo>
                <a:cubicBezTo>
                  <a:pt x="5466" y="7993"/>
                  <a:pt x="5470" y="8014"/>
                  <a:pt x="5487" y="8022"/>
                </a:cubicBezTo>
                <a:cubicBezTo>
                  <a:pt x="5504" y="8035"/>
                  <a:pt x="5529" y="8035"/>
                  <a:pt x="5550" y="8048"/>
                </a:cubicBezTo>
                <a:cubicBezTo>
                  <a:pt x="5571" y="8064"/>
                  <a:pt x="5580" y="8086"/>
                  <a:pt x="5597" y="8102"/>
                </a:cubicBezTo>
                <a:cubicBezTo>
                  <a:pt x="5605" y="8111"/>
                  <a:pt x="5609" y="8111"/>
                  <a:pt x="5622" y="8115"/>
                </a:cubicBezTo>
                <a:cubicBezTo>
                  <a:pt x="5630" y="8124"/>
                  <a:pt x="5639" y="8136"/>
                  <a:pt x="5652" y="8145"/>
                </a:cubicBezTo>
                <a:cubicBezTo>
                  <a:pt x="5664" y="8149"/>
                  <a:pt x="5681" y="8145"/>
                  <a:pt x="5694" y="8153"/>
                </a:cubicBezTo>
                <a:cubicBezTo>
                  <a:pt x="5715" y="8166"/>
                  <a:pt x="5719" y="8216"/>
                  <a:pt x="5719" y="8237"/>
                </a:cubicBezTo>
                <a:cubicBezTo>
                  <a:pt x="5719" y="8280"/>
                  <a:pt x="5728" y="8309"/>
                  <a:pt x="5766" y="8335"/>
                </a:cubicBezTo>
                <a:cubicBezTo>
                  <a:pt x="5790" y="8349"/>
                  <a:pt x="5820" y="8357"/>
                  <a:pt x="5847" y="8357"/>
                </a:cubicBezTo>
                <a:cubicBezTo>
                  <a:pt x="5852" y="8357"/>
                  <a:pt x="5858" y="8356"/>
                  <a:pt x="5863" y="8356"/>
                </a:cubicBezTo>
                <a:cubicBezTo>
                  <a:pt x="5888" y="8353"/>
                  <a:pt x="5901" y="8346"/>
                  <a:pt x="5916" y="8346"/>
                </a:cubicBezTo>
                <a:cubicBezTo>
                  <a:pt x="5927" y="8346"/>
                  <a:pt x="5938" y="8350"/>
                  <a:pt x="5955" y="8360"/>
                </a:cubicBezTo>
                <a:cubicBezTo>
                  <a:pt x="5992" y="8384"/>
                  <a:pt x="6043" y="8404"/>
                  <a:pt x="6093" y="8404"/>
                </a:cubicBezTo>
                <a:cubicBezTo>
                  <a:pt x="6112" y="8404"/>
                  <a:pt x="6132" y="8401"/>
                  <a:pt x="6150" y="8394"/>
                </a:cubicBezTo>
                <a:cubicBezTo>
                  <a:pt x="6200" y="8368"/>
                  <a:pt x="6230" y="8356"/>
                  <a:pt x="6285" y="8356"/>
                </a:cubicBezTo>
                <a:cubicBezTo>
                  <a:pt x="6290" y="8354"/>
                  <a:pt x="6295" y="8354"/>
                  <a:pt x="6300" y="8354"/>
                </a:cubicBezTo>
                <a:cubicBezTo>
                  <a:pt x="6310" y="8354"/>
                  <a:pt x="6318" y="8356"/>
                  <a:pt x="6327" y="8356"/>
                </a:cubicBezTo>
                <a:lnTo>
                  <a:pt x="6323" y="8541"/>
                </a:lnTo>
                <a:cubicBezTo>
                  <a:pt x="6318" y="8541"/>
                  <a:pt x="6314" y="8546"/>
                  <a:pt x="6310" y="8550"/>
                </a:cubicBezTo>
                <a:cubicBezTo>
                  <a:pt x="6302" y="8558"/>
                  <a:pt x="6306" y="8605"/>
                  <a:pt x="6310" y="8617"/>
                </a:cubicBezTo>
                <a:cubicBezTo>
                  <a:pt x="6314" y="8617"/>
                  <a:pt x="6318" y="8622"/>
                  <a:pt x="6323" y="8622"/>
                </a:cubicBezTo>
                <a:lnTo>
                  <a:pt x="6318" y="8736"/>
                </a:lnTo>
                <a:cubicBezTo>
                  <a:pt x="6293" y="8731"/>
                  <a:pt x="6272" y="8727"/>
                  <a:pt x="6247" y="8727"/>
                </a:cubicBezTo>
                <a:cubicBezTo>
                  <a:pt x="6240" y="8727"/>
                  <a:pt x="6233" y="8728"/>
                  <a:pt x="6227" y="8728"/>
                </a:cubicBezTo>
                <a:cubicBezTo>
                  <a:pt x="6214" y="8728"/>
                  <a:pt x="6203" y="8726"/>
                  <a:pt x="6192" y="8714"/>
                </a:cubicBezTo>
                <a:cubicBezTo>
                  <a:pt x="6166" y="8698"/>
                  <a:pt x="6162" y="8676"/>
                  <a:pt x="6133" y="8664"/>
                </a:cubicBezTo>
                <a:cubicBezTo>
                  <a:pt x="6120" y="8658"/>
                  <a:pt x="6103" y="8657"/>
                  <a:pt x="6086" y="8657"/>
                </a:cubicBezTo>
                <a:cubicBezTo>
                  <a:pt x="6059" y="8657"/>
                  <a:pt x="6028" y="8661"/>
                  <a:pt x="6000" y="8661"/>
                </a:cubicBezTo>
                <a:cubicBezTo>
                  <a:pt x="5960" y="8661"/>
                  <a:pt x="5925" y="8653"/>
                  <a:pt x="5913" y="8613"/>
                </a:cubicBezTo>
                <a:cubicBezTo>
                  <a:pt x="5901" y="8571"/>
                  <a:pt x="5926" y="8516"/>
                  <a:pt x="5909" y="8478"/>
                </a:cubicBezTo>
                <a:cubicBezTo>
                  <a:pt x="5898" y="8474"/>
                  <a:pt x="5885" y="8473"/>
                  <a:pt x="5871" y="8473"/>
                </a:cubicBezTo>
                <a:cubicBezTo>
                  <a:pt x="5856" y="8473"/>
                  <a:pt x="5842" y="8474"/>
                  <a:pt x="5829" y="8474"/>
                </a:cubicBezTo>
                <a:cubicBezTo>
                  <a:pt x="5778" y="8478"/>
                  <a:pt x="5740" y="8516"/>
                  <a:pt x="5698" y="8541"/>
                </a:cubicBezTo>
                <a:cubicBezTo>
                  <a:pt x="5677" y="8550"/>
                  <a:pt x="5660" y="8554"/>
                  <a:pt x="5639" y="8562"/>
                </a:cubicBezTo>
                <a:cubicBezTo>
                  <a:pt x="5618" y="8571"/>
                  <a:pt x="5618" y="8584"/>
                  <a:pt x="5605" y="8600"/>
                </a:cubicBezTo>
                <a:cubicBezTo>
                  <a:pt x="5588" y="8630"/>
                  <a:pt x="5576" y="8643"/>
                  <a:pt x="5601" y="8676"/>
                </a:cubicBezTo>
                <a:cubicBezTo>
                  <a:pt x="5616" y="8700"/>
                  <a:pt x="5635" y="8705"/>
                  <a:pt x="5656" y="8705"/>
                </a:cubicBezTo>
                <a:cubicBezTo>
                  <a:pt x="5673" y="8705"/>
                  <a:pt x="5692" y="8701"/>
                  <a:pt x="5712" y="8701"/>
                </a:cubicBezTo>
                <a:cubicBezTo>
                  <a:pt x="5716" y="8701"/>
                  <a:pt x="5719" y="8701"/>
                  <a:pt x="5723" y="8702"/>
                </a:cubicBezTo>
                <a:cubicBezTo>
                  <a:pt x="5761" y="8706"/>
                  <a:pt x="5808" y="8719"/>
                  <a:pt x="5804" y="8765"/>
                </a:cubicBezTo>
                <a:cubicBezTo>
                  <a:pt x="5799" y="8803"/>
                  <a:pt x="5782" y="8824"/>
                  <a:pt x="5749" y="8837"/>
                </a:cubicBezTo>
                <a:cubicBezTo>
                  <a:pt x="5706" y="8858"/>
                  <a:pt x="5664" y="8871"/>
                  <a:pt x="5622" y="8892"/>
                </a:cubicBezTo>
                <a:cubicBezTo>
                  <a:pt x="5605" y="8900"/>
                  <a:pt x="5580" y="8917"/>
                  <a:pt x="5563" y="8921"/>
                </a:cubicBezTo>
                <a:cubicBezTo>
                  <a:pt x="5561" y="8922"/>
                  <a:pt x="5558" y="8922"/>
                  <a:pt x="5555" y="8922"/>
                </a:cubicBezTo>
                <a:cubicBezTo>
                  <a:pt x="5538" y="8922"/>
                  <a:pt x="5513" y="8915"/>
                  <a:pt x="5493" y="8915"/>
                </a:cubicBezTo>
                <a:cubicBezTo>
                  <a:pt x="5483" y="8915"/>
                  <a:pt x="5473" y="8916"/>
                  <a:pt x="5466" y="8921"/>
                </a:cubicBezTo>
                <a:cubicBezTo>
                  <a:pt x="5432" y="8942"/>
                  <a:pt x="5466" y="8985"/>
                  <a:pt x="5487" y="8997"/>
                </a:cubicBezTo>
                <a:cubicBezTo>
                  <a:pt x="5521" y="9014"/>
                  <a:pt x="5563" y="9014"/>
                  <a:pt x="5597" y="9018"/>
                </a:cubicBezTo>
                <a:cubicBezTo>
                  <a:pt x="5616" y="9022"/>
                  <a:pt x="5640" y="9030"/>
                  <a:pt x="5663" y="9030"/>
                </a:cubicBezTo>
                <a:cubicBezTo>
                  <a:pt x="5671" y="9030"/>
                  <a:pt x="5678" y="9029"/>
                  <a:pt x="5685" y="9027"/>
                </a:cubicBezTo>
                <a:cubicBezTo>
                  <a:pt x="5736" y="9010"/>
                  <a:pt x="5736" y="8955"/>
                  <a:pt x="5791" y="8947"/>
                </a:cubicBezTo>
                <a:cubicBezTo>
                  <a:pt x="5800" y="8945"/>
                  <a:pt x="5809" y="8944"/>
                  <a:pt x="5818" y="8944"/>
                </a:cubicBezTo>
                <a:cubicBezTo>
                  <a:pt x="5845" y="8944"/>
                  <a:pt x="5872" y="8952"/>
                  <a:pt x="5901" y="8955"/>
                </a:cubicBezTo>
                <a:cubicBezTo>
                  <a:pt x="5955" y="8959"/>
                  <a:pt x="6010" y="8976"/>
                  <a:pt x="6061" y="8997"/>
                </a:cubicBezTo>
                <a:cubicBezTo>
                  <a:pt x="6074" y="9006"/>
                  <a:pt x="6179" y="9048"/>
                  <a:pt x="6175" y="9061"/>
                </a:cubicBezTo>
                <a:cubicBezTo>
                  <a:pt x="6145" y="9069"/>
                  <a:pt x="5985" y="9082"/>
                  <a:pt x="5981" y="9111"/>
                </a:cubicBezTo>
                <a:cubicBezTo>
                  <a:pt x="5981" y="9132"/>
                  <a:pt x="6036" y="9145"/>
                  <a:pt x="6048" y="9145"/>
                </a:cubicBezTo>
                <a:cubicBezTo>
                  <a:pt x="6058" y="9147"/>
                  <a:pt x="6068" y="9148"/>
                  <a:pt x="6078" y="9148"/>
                </a:cubicBezTo>
                <a:cubicBezTo>
                  <a:pt x="6100" y="9148"/>
                  <a:pt x="6123" y="9144"/>
                  <a:pt x="6145" y="9144"/>
                </a:cubicBezTo>
                <a:cubicBezTo>
                  <a:pt x="6151" y="9144"/>
                  <a:pt x="6157" y="9144"/>
                  <a:pt x="6162" y="9145"/>
                </a:cubicBezTo>
                <a:cubicBezTo>
                  <a:pt x="6188" y="9149"/>
                  <a:pt x="6196" y="9170"/>
                  <a:pt x="6213" y="9187"/>
                </a:cubicBezTo>
                <a:cubicBezTo>
                  <a:pt x="6238" y="9208"/>
                  <a:pt x="6268" y="9234"/>
                  <a:pt x="6297" y="9242"/>
                </a:cubicBezTo>
                <a:cubicBezTo>
                  <a:pt x="6302" y="9246"/>
                  <a:pt x="6302" y="9246"/>
                  <a:pt x="6302" y="9246"/>
                </a:cubicBezTo>
                <a:lnTo>
                  <a:pt x="6297" y="9407"/>
                </a:lnTo>
                <a:cubicBezTo>
                  <a:pt x="6280" y="9398"/>
                  <a:pt x="6264" y="9402"/>
                  <a:pt x="6242" y="9398"/>
                </a:cubicBezTo>
                <a:cubicBezTo>
                  <a:pt x="6226" y="9394"/>
                  <a:pt x="6204" y="9390"/>
                  <a:pt x="6188" y="9390"/>
                </a:cubicBezTo>
                <a:cubicBezTo>
                  <a:pt x="6137" y="9423"/>
                  <a:pt x="5917" y="9356"/>
                  <a:pt x="5960" y="9495"/>
                </a:cubicBezTo>
                <a:cubicBezTo>
                  <a:pt x="5968" y="9497"/>
                  <a:pt x="5976" y="9498"/>
                  <a:pt x="5985" y="9498"/>
                </a:cubicBezTo>
                <a:cubicBezTo>
                  <a:pt x="6011" y="9498"/>
                  <a:pt x="6040" y="9490"/>
                  <a:pt x="6065" y="9487"/>
                </a:cubicBezTo>
                <a:cubicBezTo>
                  <a:pt x="6078" y="9484"/>
                  <a:pt x="6089" y="9483"/>
                  <a:pt x="6099" y="9483"/>
                </a:cubicBezTo>
                <a:cubicBezTo>
                  <a:pt x="6138" y="9483"/>
                  <a:pt x="6160" y="9502"/>
                  <a:pt x="6200" y="9529"/>
                </a:cubicBezTo>
                <a:cubicBezTo>
                  <a:pt x="6226" y="9550"/>
                  <a:pt x="6259" y="9559"/>
                  <a:pt x="6293" y="9571"/>
                </a:cubicBezTo>
                <a:lnTo>
                  <a:pt x="6276" y="10171"/>
                </a:lnTo>
                <a:cubicBezTo>
                  <a:pt x="6268" y="10171"/>
                  <a:pt x="6255" y="10175"/>
                  <a:pt x="6247" y="10179"/>
                </a:cubicBezTo>
                <a:cubicBezTo>
                  <a:pt x="6200" y="10196"/>
                  <a:pt x="6116" y="10259"/>
                  <a:pt x="6103" y="10301"/>
                </a:cubicBezTo>
                <a:cubicBezTo>
                  <a:pt x="6171" y="10335"/>
                  <a:pt x="6171" y="10373"/>
                  <a:pt x="6217" y="10373"/>
                </a:cubicBezTo>
                <a:cubicBezTo>
                  <a:pt x="6234" y="10373"/>
                  <a:pt x="6255" y="10365"/>
                  <a:pt x="6272" y="10356"/>
                </a:cubicBezTo>
                <a:lnTo>
                  <a:pt x="6272" y="10356"/>
                </a:lnTo>
                <a:lnTo>
                  <a:pt x="6242" y="11428"/>
                </a:lnTo>
                <a:cubicBezTo>
                  <a:pt x="6217" y="11382"/>
                  <a:pt x="6192" y="11335"/>
                  <a:pt x="6145" y="11293"/>
                </a:cubicBezTo>
                <a:cubicBezTo>
                  <a:pt x="6124" y="11272"/>
                  <a:pt x="6053" y="11276"/>
                  <a:pt x="6027" y="11259"/>
                </a:cubicBezTo>
                <a:cubicBezTo>
                  <a:pt x="5972" y="11222"/>
                  <a:pt x="5922" y="11146"/>
                  <a:pt x="5863" y="11103"/>
                </a:cubicBezTo>
                <a:cubicBezTo>
                  <a:pt x="5677" y="10977"/>
                  <a:pt x="5559" y="10816"/>
                  <a:pt x="5390" y="10673"/>
                </a:cubicBezTo>
                <a:cubicBezTo>
                  <a:pt x="5263" y="10563"/>
                  <a:pt x="5154" y="10542"/>
                  <a:pt x="5006" y="10487"/>
                </a:cubicBezTo>
                <a:cubicBezTo>
                  <a:pt x="4942" y="10462"/>
                  <a:pt x="4900" y="10424"/>
                  <a:pt x="4862" y="10386"/>
                </a:cubicBezTo>
                <a:lnTo>
                  <a:pt x="4862" y="10386"/>
                </a:lnTo>
                <a:cubicBezTo>
                  <a:pt x="4887" y="10387"/>
                  <a:pt x="4912" y="10387"/>
                  <a:pt x="4937" y="10387"/>
                </a:cubicBezTo>
                <a:cubicBezTo>
                  <a:pt x="5023" y="10387"/>
                  <a:pt x="5111" y="10381"/>
                  <a:pt x="5196" y="10365"/>
                </a:cubicBezTo>
                <a:cubicBezTo>
                  <a:pt x="4997" y="10120"/>
                  <a:pt x="4727" y="9930"/>
                  <a:pt x="4428" y="9816"/>
                </a:cubicBezTo>
                <a:cubicBezTo>
                  <a:pt x="4753" y="9778"/>
                  <a:pt x="5069" y="9651"/>
                  <a:pt x="5331" y="9449"/>
                </a:cubicBezTo>
                <a:cubicBezTo>
                  <a:pt x="5122" y="9367"/>
                  <a:pt x="4897" y="9325"/>
                  <a:pt x="4672" y="9325"/>
                </a:cubicBezTo>
                <a:cubicBezTo>
                  <a:pt x="4596" y="9325"/>
                  <a:pt x="4520" y="9330"/>
                  <a:pt x="4444" y="9339"/>
                </a:cubicBezTo>
                <a:cubicBezTo>
                  <a:pt x="4550" y="9267"/>
                  <a:pt x="4647" y="9187"/>
                  <a:pt x="4731" y="9098"/>
                </a:cubicBezTo>
                <a:lnTo>
                  <a:pt x="4664" y="8938"/>
                </a:lnTo>
                <a:lnTo>
                  <a:pt x="4812" y="9010"/>
                </a:lnTo>
                <a:cubicBezTo>
                  <a:pt x="4905" y="8904"/>
                  <a:pt x="4980" y="8790"/>
                  <a:pt x="5044" y="8664"/>
                </a:cubicBezTo>
                <a:lnTo>
                  <a:pt x="5044" y="8664"/>
                </a:lnTo>
                <a:cubicBezTo>
                  <a:pt x="4837" y="8676"/>
                  <a:pt x="4634" y="8727"/>
                  <a:pt x="4444" y="8807"/>
                </a:cubicBezTo>
                <a:lnTo>
                  <a:pt x="4428" y="8976"/>
                </a:lnTo>
                <a:lnTo>
                  <a:pt x="4356" y="8845"/>
                </a:lnTo>
                <a:cubicBezTo>
                  <a:pt x="4309" y="8871"/>
                  <a:pt x="4259" y="8896"/>
                  <a:pt x="4212" y="8925"/>
                </a:cubicBezTo>
                <a:cubicBezTo>
                  <a:pt x="4284" y="7828"/>
                  <a:pt x="4347" y="6710"/>
                  <a:pt x="4411" y="5654"/>
                </a:cubicBezTo>
                <a:lnTo>
                  <a:pt x="4453" y="5654"/>
                </a:lnTo>
                <a:cubicBezTo>
                  <a:pt x="4495" y="5654"/>
                  <a:pt x="4539" y="5651"/>
                  <a:pt x="4581" y="5651"/>
                </a:cubicBezTo>
                <a:cubicBezTo>
                  <a:pt x="4602" y="5651"/>
                  <a:pt x="4623" y="5652"/>
                  <a:pt x="4643" y="5654"/>
                </a:cubicBezTo>
                <a:cubicBezTo>
                  <a:pt x="4710" y="5663"/>
                  <a:pt x="4769" y="5705"/>
                  <a:pt x="4837" y="5705"/>
                </a:cubicBezTo>
                <a:cubicBezTo>
                  <a:pt x="4843" y="5705"/>
                  <a:pt x="4849" y="5706"/>
                  <a:pt x="4855" y="5706"/>
                </a:cubicBezTo>
                <a:cubicBezTo>
                  <a:pt x="4909" y="5706"/>
                  <a:pt x="4951" y="5687"/>
                  <a:pt x="4989" y="5638"/>
                </a:cubicBezTo>
                <a:cubicBezTo>
                  <a:pt x="5006" y="5621"/>
                  <a:pt x="5018" y="5578"/>
                  <a:pt x="5040" y="5566"/>
                </a:cubicBezTo>
                <a:cubicBezTo>
                  <a:pt x="5048" y="5557"/>
                  <a:pt x="5059" y="5555"/>
                  <a:pt x="5070" y="5555"/>
                </a:cubicBezTo>
                <a:cubicBezTo>
                  <a:pt x="5082" y="5555"/>
                  <a:pt x="5094" y="5557"/>
                  <a:pt x="5107" y="5557"/>
                </a:cubicBezTo>
                <a:lnTo>
                  <a:pt x="5403" y="5557"/>
                </a:lnTo>
                <a:cubicBezTo>
                  <a:pt x="5425" y="5557"/>
                  <a:pt x="5451" y="5554"/>
                  <a:pt x="5476" y="5554"/>
                </a:cubicBezTo>
                <a:cubicBezTo>
                  <a:pt x="5489" y="5554"/>
                  <a:pt x="5501" y="5555"/>
                  <a:pt x="5512" y="5557"/>
                </a:cubicBezTo>
                <a:cubicBezTo>
                  <a:pt x="5550" y="5562"/>
                  <a:pt x="5580" y="5583"/>
                  <a:pt x="5618" y="5591"/>
                </a:cubicBezTo>
                <a:cubicBezTo>
                  <a:pt x="5637" y="5593"/>
                  <a:pt x="5657" y="5595"/>
                  <a:pt x="5678" y="5595"/>
                </a:cubicBezTo>
                <a:cubicBezTo>
                  <a:pt x="5732" y="5595"/>
                  <a:pt x="5786" y="5585"/>
                  <a:pt x="5829" y="5557"/>
                </a:cubicBezTo>
                <a:cubicBezTo>
                  <a:pt x="5871" y="5532"/>
                  <a:pt x="5896" y="5515"/>
                  <a:pt x="5943" y="5507"/>
                </a:cubicBezTo>
                <a:cubicBezTo>
                  <a:pt x="5998" y="5498"/>
                  <a:pt x="6048" y="5498"/>
                  <a:pt x="6099" y="5486"/>
                </a:cubicBezTo>
                <a:cubicBezTo>
                  <a:pt x="6154" y="5473"/>
                  <a:pt x="6204" y="5481"/>
                  <a:pt x="6259" y="5473"/>
                </a:cubicBezTo>
                <a:cubicBezTo>
                  <a:pt x="6285" y="5469"/>
                  <a:pt x="6297" y="5477"/>
                  <a:pt x="6293" y="5439"/>
                </a:cubicBezTo>
                <a:cubicBezTo>
                  <a:pt x="6289" y="5401"/>
                  <a:pt x="6251" y="5376"/>
                  <a:pt x="6226" y="5355"/>
                </a:cubicBezTo>
                <a:cubicBezTo>
                  <a:pt x="6204" y="5338"/>
                  <a:pt x="6204" y="5321"/>
                  <a:pt x="6175" y="5313"/>
                </a:cubicBezTo>
                <a:cubicBezTo>
                  <a:pt x="6154" y="5304"/>
                  <a:pt x="6133" y="5308"/>
                  <a:pt x="6107" y="5304"/>
                </a:cubicBezTo>
                <a:cubicBezTo>
                  <a:pt x="6069" y="5300"/>
                  <a:pt x="6040" y="5266"/>
                  <a:pt x="6002" y="5258"/>
                </a:cubicBezTo>
                <a:cubicBezTo>
                  <a:pt x="5992" y="5255"/>
                  <a:pt x="5983" y="5254"/>
                  <a:pt x="5973" y="5254"/>
                </a:cubicBezTo>
                <a:cubicBezTo>
                  <a:pt x="5913" y="5254"/>
                  <a:pt x="5849" y="5293"/>
                  <a:pt x="5791" y="5304"/>
                </a:cubicBezTo>
                <a:cubicBezTo>
                  <a:pt x="5753" y="5313"/>
                  <a:pt x="5715" y="5308"/>
                  <a:pt x="5677" y="5317"/>
                </a:cubicBezTo>
                <a:cubicBezTo>
                  <a:pt x="5647" y="5323"/>
                  <a:pt x="5607" y="5343"/>
                  <a:pt x="5573" y="5343"/>
                </a:cubicBezTo>
                <a:cubicBezTo>
                  <a:pt x="5563" y="5343"/>
                  <a:pt x="5554" y="5342"/>
                  <a:pt x="5546" y="5338"/>
                </a:cubicBezTo>
                <a:cubicBezTo>
                  <a:pt x="5542" y="5304"/>
                  <a:pt x="5664" y="5232"/>
                  <a:pt x="5685" y="5215"/>
                </a:cubicBezTo>
                <a:cubicBezTo>
                  <a:pt x="5711" y="5194"/>
                  <a:pt x="5719" y="5165"/>
                  <a:pt x="5744" y="5139"/>
                </a:cubicBezTo>
                <a:cubicBezTo>
                  <a:pt x="5757" y="5123"/>
                  <a:pt x="5787" y="5102"/>
                  <a:pt x="5808" y="5089"/>
                </a:cubicBezTo>
                <a:cubicBezTo>
                  <a:pt x="5850" y="5059"/>
                  <a:pt x="5913" y="5080"/>
                  <a:pt x="5964" y="5059"/>
                </a:cubicBezTo>
                <a:cubicBezTo>
                  <a:pt x="6019" y="5034"/>
                  <a:pt x="6069" y="5013"/>
                  <a:pt x="6129" y="4996"/>
                </a:cubicBezTo>
                <a:cubicBezTo>
                  <a:pt x="6154" y="4992"/>
                  <a:pt x="6247" y="4983"/>
                  <a:pt x="6247" y="4941"/>
                </a:cubicBezTo>
                <a:cubicBezTo>
                  <a:pt x="6247" y="4916"/>
                  <a:pt x="6217" y="4903"/>
                  <a:pt x="6200" y="4895"/>
                </a:cubicBezTo>
                <a:cubicBezTo>
                  <a:pt x="6179" y="4878"/>
                  <a:pt x="6179" y="4882"/>
                  <a:pt x="6162" y="4857"/>
                </a:cubicBezTo>
                <a:cubicBezTo>
                  <a:pt x="6141" y="4823"/>
                  <a:pt x="6112" y="4793"/>
                  <a:pt x="6078" y="4777"/>
                </a:cubicBezTo>
                <a:cubicBezTo>
                  <a:pt x="6057" y="4764"/>
                  <a:pt x="6027" y="4739"/>
                  <a:pt x="6006" y="4730"/>
                </a:cubicBezTo>
                <a:cubicBezTo>
                  <a:pt x="5995" y="4725"/>
                  <a:pt x="5984" y="4723"/>
                  <a:pt x="5972" y="4723"/>
                </a:cubicBezTo>
                <a:cubicBezTo>
                  <a:pt x="5956" y="4723"/>
                  <a:pt x="5940" y="4726"/>
                  <a:pt x="5926" y="4726"/>
                </a:cubicBezTo>
                <a:cubicBezTo>
                  <a:pt x="5902" y="4726"/>
                  <a:pt x="5878" y="4729"/>
                  <a:pt x="5855" y="4729"/>
                </a:cubicBezTo>
                <a:cubicBezTo>
                  <a:pt x="5820" y="4729"/>
                  <a:pt x="5787" y="4722"/>
                  <a:pt x="5761" y="4692"/>
                </a:cubicBezTo>
                <a:cubicBezTo>
                  <a:pt x="5736" y="4663"/>
                  <a:pt x="5711" y="4633"/>
                  <a:pt x="5690" y="4603"/>
                </a:cubicBezTo>
                <a:cubicBezTo>
                  <a:pt x="5664" y="4565"/>
                  <a:pt x="5652" y="4544"/>
                  <a:pt x="5601" y="4544"/>
                </a:cubicBezTo>
                <a:cubicBezTo>
                  <a:pt x="5565" y="4542"/>
                  <a:pt x="5527" y="4541"/>
                  <a:pt x="5489" y="4541"/>
                </a:cubicBezTo>
                <a:cubicBezTo>
                  <a:pt x="5450" y="4541"/>
                  <a:pt x="5411" y="4542"/>
                  <a:pt x="5373" y="4544"/>
                </a:cubicBezTo>
                <a:cubicBezTo>
                  <a:pt x="5297" y="4544"/>
                  <a:pt x="5267" y="4582"/>
                  <a:pt x="5196" y="4608"/>
                </a:cubicBezTo>
                <a:cubicBezTo>
                  <a:pt x="5154" y="4625"/>
                  <a:pt x="5120" y="4654"/>
                  <a:pt x="5073" y="4658"/>
                </a:cubicBezTo>
                <a:cubicBezTo>
                  <a:pt x="5031" y="4667"/>
                  <a:pt x="4993" y="4667"/>
                  <a:pt x="4951" y="4679"/>
                </a:cubicBezTo>
                <a:cubicBezTo>
                  <a:pt x="4883" y="4696"/>
                  <a:pt x="4829" y="4730"/>
                  <a:pt x="4761" y="4743"/>
                </a:cubicBezTo>
                <a:cubicBezTo>
                  <a:pt x="4740" y="4745"/>
                  <a:pt x="4683" y="4761"/>
                  <a:pt x="4647" y="4761"/>
                </a:cubicBezTo>
                <a:cubicBezTo>
                  <a:pt x="4619" y="4761"/>
                  <a:pt x="4604" y="4751"/>
                  <a:pt x="4630" y="4717"/>
                </a:cubicBezTo>
                <a:cubicBezTo>
                  <a:pt x="4643" y="4701"/>
                  <a:pt x="4655" y="4696"/>
                  <a:pt x="4672" y="4684"/>
                </a:cubicBezTo>
                <a:cubicBezTo>
                  <a:pt x="4698" y="4663"/>
                  <a:pt x="4710" y="4637"/>
                  <a:pt x="4731" y="4612"/>
                </a:cubicBezTo>
                <a:cubicBezTo>
                  <a:pt x="4748" y="4591"/>
                  <a:pt x="4769" y="4578"/>
                  <a:pt x="4791" y="4561"/>
                </a:cubicBezTo>
                <a:cubicBezTo>
                  <a:pt x="4807" y="4544"/>
                  <a:pt x="4812" y="4515"/>
                  <a:pt x="4829" y="4502"/>
                </a:cubicBezTo>
                <a:cubicBezTo>
                  <a:pt x="4850" y="4481"/>
                  <a:pt x="4913" y="4477"/>
                  <a:pt x="4947" y="4477"/>
                </a:cubicBezTo>
                <a:lnTo>
                  <a:pt x="5208" y="4477"/>
                </a:lnTo>
                <a:cubicBezTo>
                  <a:pt x="5272" y="4477"/>
                  <a:pt x="5327" y="4477"/>
                  <a:pt x="5386" y="4464"/>
                </a:cubicBezTo>
                <a:cubicBezTo>
                  <a:pt x="5419" y="4456"/>
                  <a:pt x="5449" y="4460"/>
                  <a:pt x="5479" y="4439"/>
                </a:cubicBezTo>
                <a:cubicBezTo>
                  <a:pt x="5457" y="4409"/>
                  <a:pt x="5462" y="4376"/>
                  <a:pt x="5445" y="4342"/>
                </a:cubicBezTo>
                <a:cubicBezTo>
                  <a:pt x="5441" y="4333"/>
                  <a:pt x="5432" y="4300"/>
                  <a:pt x="5424" y="4291"/>
                </a:cubicBezTo>
                <a:cubicBezTo>
                  <a:pt x="5407" y="4270"/>
                  <a:pt x="5381" y="4278"/>
                  <a:pt x="5360" y="4262"/>
                </a:cubicBezTo>
                <a:cubicBezTo>
                  <a:pt x="5339" y="4240"/>
                  <a:pt x="5343" y="4224"/>
                  <a:pt x="5314" y="4215"/>
                </a:cubicBezTo>
                <a:cubicBezTo>
                  <a:pt x="5297" y="4211"/>
                  <a:pt x="5272" y="4198"/>
                  <a:pt x="5259" y="4198"/>
                </a:cubicBezTo>
                <a:cubicBezTo>
                  <a:pt x="5213" y="4190"/>
                  <a:pt x="5175" y="4198"/>
                  <a:pt x="5128" y="4173"/>
                </a:cubicBezTo>
                <a:cubicBezTo>
                  <a:pt x="5061" y="4135"/>
                  <a:pt x="5035" y="4063"/>
                  <a:pt x="5006" y="3991"/>
                </a:cubicBezTo>
                <a:cubicBezTo>
                  <a:pt x="4989" y="3945"/>
                  <a:pt x="4980" y="3911"/>
                  <a:pt x="4926" y="3899"/>
                </a:cubicBezTo>
                <a:cubicBezTo>
                  <a:pt x="4867" y="3882"/>
                  <a:pt x="4812" y="3865"/>
                  <a:pt x="4748" y="3844"/>
                </a:cubicBezTo>
                <a:lnTo>
                  <a:pt x="4744" y="3844"/>
                </a:lnTo>
                <a:cubicBezTo>
                  <a:pt x="4799" y="3734"/>
                  <a:pt x="4845" y="3620"/>
                  <a:pt x="4883" y="3510"/>
                </a:cubicBezTo>
                <a:cubicBezTo>
                  <a:pt x="4905" y="3523"/>
                  <a:pt x="4917" y="3527"/>
                  <a:pt x="4947" y="3531"/>
                </a:cubicBezTo>
                <a:cubicBezTo>
                  <a:pt x="4980" y="3531"/>
                  <a:pt x="5014" y="3527"/>
                  <a:pt x="5048" y="3527"/>
                </a:cubicBezTo>
                <a:cubicBezTo>
                  <a:pt x="5141" y="3527"/>
                  <a:pt x="5225" y="3544"/>
                  <a:pt x="5314" y="3544"/>
                </a:cubicBezTo>
                <a:cubicBezTo>
                  <a:pt x="5352" y="3548"/>
                  <a:pt x="5390" y="3544"/>
                  <a:pt x="5428" y="3561"/>
                </a:cubicBezTo>
                <a:cubicBezTo>
                  <a:pt x="5466" y="3582"/>
                  <a:pt x="5500" y="3620"/>
                  <a:pt x="5538" y="3645"/>
                </a:cubicBezTo>
                <a:cubicBezTo>
                  <a:pt x="5597" y="3688"/>
                  <a:pt x="5673" y="3717"/>
                  <a:pt x="5740" y="3726"/>
                </a:cubicBezTo>
                <a:cubicBezTo>
                  <a:pt x="5748" y="3727"/>
                  <a:pt x="5756" y="3727"/>
                  <a:pt x="5764" y="3727"/>
                </a:cubicBezTo>
                <a:cubicBezTo>
                  <a:pt x="5778" y="3727"/>
                  <a:pt x="5793" y="3726"/>
                  <a:pt x="5807" y="3726"/>
                </a:cubicBezTo>
                <a:cubicBezTo>
                  <a:pt x="5820" y="3726"/>
                  <a:pt x="5833" y="3727"/>
                  <a:pt x="5846" y="3730"/>
                </a:cubicBezTo>
                <a:cubicBezTo>
                  <a:pt x="5875" y="3738"/>
                  <a:pt x="5909" y="3768"/>
                  <a:pt x="5934" y="3789"/>
                </a:cubicBezTo>
                <a:cubicBezTo>
                  <a:pt x="5953" y="3802"/>
                  <a:pt x="5974" y="3811"/>
                  <a:pt x="5989" y="3811"/>
                </a:cubicBezTo>
                <a:cubicBezTo>
                  <a:pt x="6006" y="3811"/>
                  <a:pt x="6014" y="3798"/>
                  <a:pt x="5998" y="3764"/>
                </a:cubicBezTo>
                <a:cubicBezTo>
                  <a:pt x="5981" y="3726"/>
                  <a:pt x="5955" y="3683"/>
                  <a:pt x="5926" y="3662"/>
                </a:cubicBezTo>
                <a:cubicBezTo>
                  <a:pt x="5905" y="3645"/>
                  <a:pt x="5892" y="3641"/>
                  <a:pt x="5875" y="3612"/>
                </a:cubicBezTo>
                <a:cubicBezTo>
                  <a:pt x="5863" y="3590"/>
                  <a:pt x="5867" y="3586"/>
                  <a:pt x="5863" y="3561"/>
                </a:cubicBezTo>
                <a:cubicBezTo>
                  <a:pt x="5850" y="3510"/>
                  <a:pt x="5812" y="3485"/>
                  <a:pt x="5782" y="3447"/>
                </a:cubicBezTo>
                <a:cubicBezTo>
                  <a:pt x="5749" y="3405"/>
                  <a:pt x="5715" y="3396"/>
                  <a:pt x="5668" y="3375"/>
                </a:cubicBezTo>
                <a:cubicBezTo>
                  <a:pt x="5605" y="3337"/>
                  <a:pt x="5521" y="3299"/>
                  <a:pt x="5457" y="3253"/>
                </a:cubicBezTo>
                <a:cubicBezTo>
                  <a:pt x="5436" y="3236"/>
                  <a:pt x="5428" y="3223"/>
                  <a:pt x="5403" y="3211"/>
                </a:cubicBezTo>
                <a:cubicBezTo>
                  <a:pt x="5386" y="3202"/>
                  <a:pt x="5365" y="3198"/>
                  <a:pt x="5343" y="3198"/>
                </a:cubicBezTo>
                <a:cubicBezTo>
                  <a:pt x="5322" y="3197"/>
                  <a:pt x="5301" y="3196"/>
                  <a:pt x="5279" y="3196"/>
                </a:cubicBezTo>
                <a:cubicBezTo>
                  <a:pt x="5235" y="3196"/>
                  <a:pt x="5190" y="3198"/>
                  <a:pt x="5145" y="3198"/>
                </a:cubicBezTo>
                <a:cubicBezTo>
                  <a:pt x="5094" y="3198"/>
                  <a:pt x="5044" y="3185"/>
                  <a:pt x="4993" y="3181"/>
                </a:cubicBezTo>
                <a:cubicBezTo>
                  <a:pt x="5018" y="3084"/>
                  <a:pt x="5048" y="2983"/>
                  <a:pt x="5069" y="2881"/>
                </a:cubicBezTo>
                <a:cubicBezTo>
                  <a:pt x="5073" y="2873"/>
                  <a:pt x="5082" y="2869"/>
                  <a:pt x="5090" y="2865"/>
                </a:cubicBezTo>
                <a:cubicBezTo>
                  <a:pt x="5124" y="2843"/>
                  <a:pt x="5137" y="2831"/>
                  <a:pt x="5179" y="2831"/>
                </a:cubicBezTo>
                <a:cubicBezTo>
                  <a:pt x="5183" y="2830"/>
                  <a:pt x="5187" y="2830"/>
                  <a:pt x="5191" y="2830"/>
                </a:cubicBezTo>
                <a:cubicBezTo>
                  <a:pt x="5229" y="2830"/>
                  <a:pt x="5251" y="2848"/>
                  <a:pt x="5293" y="2848"/>
                </a:cubicBezTo>
                <a:cubicBezTo>
                  <a:pt x="5301" y="2915"/>
                  <a:pt x="5373" y="2945"/>
                  <a:pt x="5432" y="2949"/>
                </a:cubicBezTo>
                <a:cubicBezTo>
                  <a:pt x="5483" y="2949"/>
                  <a:pt x="5529" y="2949"/>
                  <a:pt x="5580" y="2936"/>
                </a:cubicBezTo>
                <a:cubicBezTo>
                  <a:pt x="5614" y="2924"/>
                  <a:pt x="5639" y="2915"/>
                  <a:pt x="5673" y="2915"/>
                </a:cubicBezTo>
                <a:cubicBezTo>
                  <a:pt x="5688" y="2912"/>
                  <a:pt x="5707" y="2909"/>
                  <a:pt x="5724" y="2909"/>
                </a:cubicBezTo>
                <a:cubicBezTo>
                  <a:pt x="5731" y="2909"/>
                  <a:pt x="5738" y="2910"/>
                  <a:pt x="5744" y="2911"/>
                </a:cubicBezTo>
                <a:cubicBezTo>
                  <a:pt x="5774" y="2919"/>
                  <a:pt x="5778" y="2945"/>
                  <a:pt x="5795" y="2966"/>
                </a:cubicBezTo>
                <a:cubicBezTo>
                  <a:pt x="5825" y="3000"/>
                  <a:pt x="5863" y="3029"/>
                  <a:pt x="5892" y="3059"/>
                </a:cubicBezTo>
                <a:cubicBezTo>
                  <a:pt x="5922" y="3088"/>
                  <a:pt x="5951" y="3118"/>
                  <a:pt x="5989" y="3139"/>
                </a:cubicBezTo>
                <a:cubicBezTo>
                  <a:pt x="6041" y="3167"/>
                  <a:pt x="6078" y="3198"/>
                  <a:pt x="6142" y="3198"/>
                </a:cubicBezTo>
                <a:cubicBezTo>
                  <a:pt x="6146" y="3198"/>
                  <a:pt x="6150" y="3198"/>
                  <a:pt x="6154" y="3198"/>
                </a:cubicBezTo>
                <a:cubicBezTo>
                  <a:pt x="6234" y="3194"/>
                  <a:pt x="6175" y="3130"/>
                  <a:pt x="6141" y="3097"/>
                </a:cubicBezTo>
                <a:cubicBezTo>
                  <a:pt x="6107" y="3059"/>
                  <a:pt x="6061" y="3033"/>
                  <a:pt x="6044" y="2978"/>
                </a:cubicBezTo>
                <a:cubicBezTo>
                  <a:pt x="6040" y="2957"/>
                  <a:pt x="6048" y="2941"/>
                  <a:pt x="6040" y="2919"/>
                </a:cubicBezTo>
                <a:cubicBezTo>
                  <a:pt x="6036" y="2907"/>
                  <a:pt x="6019" y="2886"/>
                  <a:pt x="6010" y="2873"/>
                </a:cubicBezTo>
                <a:cubicBezTo>
                  <a:pt x="5985" y="2827"/>
                  <a:pt x="5943" y="2780"/>
                  <a:pt x="5930" y="2729"/>
                </a:cubicBezTo>
                <a:cubicBezTo>
                  <a:pt x="5917" y="2691"/>
                  <a:pt x="5943" y="2632"/>
                  <a:pt x="5926" y="2599"/>
                </a:cubicBezTo>
                <a:cubicBezTo>
                  <a:pt x="5919" y="2583"/>
                  <a:pt x="5895" y="2579"/>
                  <a:pt x="5870" y="2579"/>
                </a:cubicBezTo>
                <a:cubicBezTo>
                  <a:pt x="5848" y="2579"/>
                  <a:pt x="5826" y="2582"/>
                  <a:pt x="5812" y="2582"/>
                </a:cubicBezTo>
                <a:cubicBezTo>
                  <a:pt x="5798" y="2582"/>
                  <a:pt x="5780" y="2586"/>
                  <a:pt x="5765" y="2586"/>
                </a:cubicBezTo>
                <a:cubicBezTo>
                  <a:pt x="5757" y="2586"/>
                  <a:pt x="5750" y="2585"/>
                  <a:pt x="5744" y="2582"/>
                </a:cubicBezTo>
                <a:cubicBezTo>
                  <a:pt x="5719" y="2573"/>
                  <a:pt x="5719" y="2552"/>
                  <a:pt x="5706" y="2531"/>
                </a:cubicBezTo>
                <a:cubicBezTo>
                  <a:pt x="5690" y="2497"/>
                  <a:pt x="5664" y="2464"/>
                  <a:pt x="5639" y="2430"/>
                </a:cubicBezTo>
                <a:cubicBezTo>
                  <a:pt x="5605" y="2379"/>
                  <a:pt x="5538" y="2362"/>
                  <a:pt x="5483" y="2345"/>
                </a:cubicBezTo>
                <a:cubicBezTo>
                  <a:pt x="5419" y="2324"/>
                  <a:pt x="5369" y="2324"/>
                  <a:pt x="5318" y="2278"/>
                </a:cubicBezTo>
                <a:cubicBezTo>
                  <a:pt x="5246" y="2215"/>
                  <a:pt x="5187" y="2189"/>
                  <a:pt x="5099" y="2164"/>
                </a:cubicBezTo>
                <a:cubicBezTo>
                  <a:pt x="5086" y="2113"/>
                  <a:pt x="5090" y="2092"/>
                  <a:pt x="5132" y="2067"/>
                </a:cubicBezTo>
                <a:cubicBezTo>
                  <a:pt x="5175" y="2042"/>
                  <a:pt x="5217" y="2020"/>
                  <a:pt x="5263" y="1999"/>
                </a:cubicBezTo>
                <a:cubicBezTo>
                  <a:pt x="5314" y="1978"/>
                  <a:pt x="5276" y="1936"/>
                  <a:pt x="5327" y="1911"/>
                </a:cubicBezTo>
                <a:cubicBezTo>
                  <a:pt x="5348" y="1898"/>
                  <a:pt x="5441" y="1885"/>
                  <a:pt x="5445" y="1873"/>
                </a:cubicBezTo>
                <a:cubicBezTo>
                  <a:pt x="5411" y="1864"/>
                  <a:pt x="5386" y="1852"/>
                  <a:pt x="5348" y="1852"/>
                </a:cubicBezTo>
                <a:cubicBezTo>
                  <a:pt x="5336" y="1850"/>
                  <a:pt x="5325" y="1850"/>
                  <a:pt x="5313" y="1850"/>
                </a:cubicBezTo>
                <a:cubicBezTo>
                  <a:pt x="5289" y="1850"/>
                  <a:pt x="5263" y="1852"/>
                  <a:pt x="5238" y="1852"/>
                </a:cubicBezTo>
                <a:cubicBezTo>
                  <a:pt x="5179" y="1847"/>
                  <a:pt x="5124" y="1822"/>
                  <a:pt x="5065" y="1818"/>
                </a:cubicBezTo>
                <a:cubicBezTo>
                  <a:pt x="5054" y="1816"/>
                  <a:pt x="5042" y="1816"/>
                  <a:pt x="5031" y="1816"/>
                </a:cubicBezTo>
                <a:cubicBezTo>
                  <a:pt x="5009" y="1816"/>
                  <a:pt x="4988" y="1818"/>
                  <a:pt x="4968" y="1818"/>
                </a:cubicBezTo>
                <a:cubicBezTo>
                  <a:pt x="5023" y="1801"/>
                  <a:pt x="5086" y="1788"/>
                  <a:pt x="5141" y="1763"/>
                </a:cubicBezTo>
                <a:cubicBezTo>
                  <a:pt x="5175" y="1746"/>
                  <a:pt x="5200" y="1717"/>
                  <a:pt x="5230" y="1700"/>
                </a:cubicBezTo>
                <a:cubicBezTo>
                  <a:pt x="5272" y="1679"/>
                  <a:pt x="5314" y="1670"/>
                  <a:pt x="5352" y="1641"/>
                </a:cubicBezTo>
                <a:cubicBezTo>
                  <a:pt x="5403" y="1603"/>
                  <a:pt x="5470" y="1586"/>
                  <a:pt x="5529" y="1573"/>
                </a:cubicBezTo>
                <a:cubicBezTo>
                  <a:pt x="5647" y="1539"/>
                  <a:pt x="5491" y="1476"/>
                  <a:pt x="5538" y="1413"/>
                </a:cubicBezTo>
                <a:cubicBezTo>
                  <a:pt x="5576" y="1362"/>
                  <a:pt x="5673" y="1366"/>
                  <a:pt x="5723" y="1349"/>
                </a:cubicBezTo>
                <a:cubicBezTo>
                  <a:pt x="5753" y="1337"/>
                  <a:pt x="5816" y="1303"/>
                  <a:pt x="5825" y="1273"/>
                </a:cubicBezTo>
                <a:cubicBezTo>
                  <a:pt x="5702" y="1185"/>
                  <a:pt x="5538" y="1227"/>
                  <a:pt x="5407" y="1172"/>
                </a:cubicBezTo>
                <a:cubicBezTo>
                  <a:pt x="5377" y="1159"/>
                  <a:pt x="5343" y="1130"/>
                  <a:pt x="5310" y="1121"/>
                </a:cubicBezTo>
                <a:cubicBezTo>
                  <a:pt x="5301" y="1119"/>
                  <a:pt x="5292" y="1118"/>
                  <a:pt x="5282" y="1118"/>
                </a:cubicBezTo>
                <a:cubicBezTo>
                  <a:pt x="5259" y="1118"/>
                  <a:pt x="5234" y="1124"/>
                  <a:pt x="5213" y="1130"/>
                </a:cubicBezTo>
                <a:cubicBezTo>
                  <a:pt x="5157" y="1146"/>
                  <a:pt x="5109" y="1152"/>
                  <a:pt x="5057" y="1152"/>
                </a:cubicBezTo>
                <a:cubicBezTo>
                  <a:pt x="5042" y="1152"/>
                  <a:pt x="5026" y="1152"/>
                  <a:pt x="5010" y="1151"/>
                </a:cubicBezTo>
                <a:cubicBezTo>
                  <a:pt x="4976" y="1151"/>
                  <a:pt x="4972" y="1142"/>
                  <a:pt x="4947" y="1134"/>
                </a:cubicBezTo>
                <a:cubicBezTo>
                  <a:pt x="4944" y="1133"/>
                  <a:pt x="4940" y="1133"/>
                  <a:pt x="4937" y="1133"/>
                </a:cubicBezTo>
                <a:cubicBezTo>
                  <a:pt x="4922" y="1133"/>
                  <a:pt x="4904" y="1139"/>
                  <a:pt x="4889" y="1139"/>
                </a:cubicBezTo>
                <a:cubicBezTo>
                  <a:pt x="4885" y="1139"/>
                  <a:pt x="4882" y="1139"/>
                  <a:pt x="4879" y="1138"/>
                </a:cubicBezTo>
                <a:cubicBezTo>
                  <a:pt x="4807" y="1117"/>
                  <a:pt x="4753" y="1033"/>
                  <a:pt x="4731" y="969"/>
                </a:cubicBezTo>
                <a:cubicBezTo>
                  <a:pt x="4727" y="944"/>
                  <a:pt x="4719" y="906"/>
                  <a:pt x="4702" y="885"/>
                </a:cubicBezTo>
                <a:cubicBezTo>
                  <a:pt x="4685" y="868"/>
                  <a:pt x="4668" y="868"/>
                  <a:pt x="4647" y="855"/>
                </a:cubicBezTo>
                <a:cubicBezTo>
                  <a:pt x="4622" y="847"/>
                  <a:pt x="4609" y="839"/>
                  <a:pt x="4580" y="834"/>
                </a:cubicBezTo>
                <a:cubicBezTo>
                  <a:pt x="4546" y="834"/>
                  <a:pt x="4542" y="826"/>
                  <a:pt x="4516" y="805"/>
                </a:cubicBezTo>
                <a:cubicBezTo>
                  <a:pt x="4487" y="780"/>
                  <a:pt x="4457" y="767"/>
                  <a:pt x="4432" y="750"/>
                </a:cubicBezTo>
                <a:cubicBezTo>
                  <a:pt x="4402" y="729"/>
                  <a:pt x="4381" y="704"/>
                  <a:pt x="4347" y="687"/>
                </a:cubicBezTo>
                <a:cubicBezTo>
                  <a:pt x="4288" y="657"/>
                  <a:pt x="4212" y="653"/>
                  <a:pt x="4145" y="653"/>
                </a:cubicBezTo>
                <a:cubicBezTo>
                  <a:pt x="4125" y="653"/>
                  <a:pt x="4106" y="656"/>
                  <a:pt x="4087" y="656"/>
                </a:cubicBezTo>
                <a:cubicBezTo>
                  <a:pt x="4072" y="656"/>
                  <a:pt x="4058" y="654"/>
                  <a:pt x="4043" y="649"/>
                </a:cubicBezTo>
                <a:cubicBezTo>
                  <a:pt x="4014" y="632"/>
                  <a:pt x="3959" y="594"/>
                  <a:pt x="3934" y="568"/>
                </a:cubicBezTo>
                <a:cubicBezTo>
                  <a:pt x="3908" y="539"/>
                  <a:pt x="3904" y="484"/>
                  <a:pt x="3866" y="467"/>
                </a:cubicBezTo>
                <a:cubicBezTo>
                  <a:pt x="3861" y="465"/>
                  <a:pt x="3854" y="464"/>
                  <a:pt x="3846" y="464"/>
                </a:cubicBezTo>
                <a:cubicBezTo>
                  <a:pt x="3820" y="464"/>
                  <a:pt x="3784" y="472"/>
                  <a:pt x="3765" y="476"/>
                </a:cubicBezTo>
                <a:cubicBezTo>
                  <a:pt x="3693" y="488"/>
                  <a:pt x="3634" y="531"/>
                  <a:pt x="3562" y="539"/>
                </a:cubicBezTo>
                <a:cubicBezTo>
                  <a:pt x="3536" y="542"/>
                  <a:pt x="3509" y="542"/>
                  <a:pt x="3483" y="542"/>
                </a:cubicBezTo>
                <a:cubicBezTo>
                  <a:pt x="3470" y="542"/>
                  <a:pt x="3457" y="542"/>
                  <a:pt x="3444" y="542"/>
                </a:cubicBezTo>
                <a:cubicBezTo>
                  <a:pt x="3405" y="542"/>
                  <a:pt x="3366" y="543"/>
                  <a:pt x="3326" y="552"/>
                </a:cubicBezTo>
                <a:cubicBezTo>
                  <a:pt x="3288" y="556"/>
                  <a:pt x="3263" y="556"/>
                  <a:pt x="3233" y="581"/>
                </a:cubicBezTo>
                <a:cubicBezTo>
                  <a:pt x="3212" y="602"/>
                  <a:pt x="3199" y="632"/>
                  <a:pt x="3174" y="649"/>
                </a:cubicBezTo>
                <a:cubicBezTo>
                  <a:pt x="3163" y="654"/>
                  <a:pt x="3149" y="656"/>
                  <a:pt x="3132" y="656"/>
                </a:cubicBezTo>
                <a:cubicBezTo>
                  <a:pt x="3081" y="656"/>
                  <a:pt x="3011" y="635"/>
                  <a:pt x="2966" y="635"/>
                </a:cubicBezTo>
                <a:cubicBezTo>
                  <a:pt x="2960" y="635"/>
                  <a:pt x="2955" y="635"/>
                  <a:pt x="2950" y="636"/>
                </a:cubicBezTo>
                <a:cubicBezTo>
                  <a:pt x="2928" y="640"/>
                  <a:pt x="2902" y="654"/>
                  <a:pt x="2876" y="654"/>
                </a:cubicBezTo>
                <a:cubicBezTo>
                  <a:pt x="2872" y="654"/>
                  <a:pt x="2869" y="653"/>
                  <a:pt x="2866" y="653"/>
                </a:cubicBezTo>
                <a:cubicBezTo>
                  <a:pt x="2857" y="653"/>
                  <a:pt x="2849" y="644"/>
                  <a:pt x="2836" y="640"/>
                </a:cubicBezTo>
                <a:cubicBezTo>
                  <a:pt x="2819" y="636"/>
                  <a:pt x="2799" y="635"/>
                  <a:pt x="2779" y="635"/>
                </a:cubicBezTo>
                <a:cubicBezTo>
                  <a:pt x="2758" y="635"/>
                  <a:pt x="2737" y="636"/>
                  <a:pt x="2718" y="636"/>
                </a:cubicBezTo>
                <a:cubicBezTo>
                  <a:pt x="2684" y="640"/>
                  <a:pt x="2659" y="657"/>
                  <a:pt x="2625" y="670"/>
                </a:cubicBezTo>
                <a:cubicBezTo>
                  <a:pt x="2575" y="682"/>
                  <a:pt x="2545" y="699"/>
                  <a:pt x="2503" y="733"/>
                </a:cubicBezTo>
                <a:cubicBezTo>
                  <a:pt x="2440" y="780"/>
                  <a:pt x="2389" y="822"/>
                  <a:pt x="2338" y="877"/>
                </a:cubicBezTo>
                <a:cubicBezTo>
                  <a:pt x="2309" y="910"/>
                  <a:pt x="2300" y="919"/>
                  <a:pt x="2258" y="919"/>
                </a:cubicBezTo>
                <a:cubicBezTo>
                  <a:pt x="2237" y="919"/>
                  <a:pt x="2216" y="918"/>
                  <a:pt x="2195" y="918"/>
                </a:cubicBezTo>
                <a:cubicBezTo>
                  <a:pt x="2175" y="918"/>
                  <a:pt x="2155" y="919"/>
                  <a:pt x="2136" y="923"/>
                </a:cubicBezTo>
                <a:cubicBezTo>
                  <a:pt x="2094" y="936"/>
                  <a:pt x="2060" y="936"/>
                  <a:pt x="2030" y="969"/>
                </a:cubicBezTo>
                <a:cubicBezTo>
                  <a:pt x="2005" y="995"/>
                  <a:pt x="1975" y="1037"/>
                  <a:pt x="1937" y="1050"/>
                </a:cubicBezTo>
                <a:cubicBezTo>
                  <a:pt x="1921" y="1055"/>
                  <a:pt x="1904" y="1057"/>
                  <a:pt x="1887" y="1057"/>
                </a:cubicBezTo>
                <a:cubicBezTo>
                  <a:pt x="1851" y="1057"/>
                  <a:pt x="1813" y="1050"/>
                  <a:pt x="1778" y="1050"/>
                </a:cubicBezTo>
                <a:cubicBezTo>
                  <a:pt x="1748" y="1050"/>
                  <a:pt x="1720" y="1055"/>
                  <a:pt x="1697" y="1075"/>
                </a:cubicBezTo>
                <a:cubicBezTo>
                  <a:pt x="1667" y="1100"/>
                  <a:pt x="1655" y="1130"/>
                  <a:pt x="1621" y="1147"/>
                </a:cubicBezTo>
                <a:cubicBezTo>
                  <a:pt x="1583" y="1172"/>
                  <a:pt x="1562" y="1197"/>
                  <a:pt x="1528" y="1218"/>
                </a:cubicBezTo>
                <a:cubicBezTo>
                  <a:pt x="1490" y="1244"/>
                  <a:pt x="1448" y="1252"/>
                  <a:pt x="1414" y="1273"/>
                </a:cubicBezTo>
                <a:cubicBezTo>
                  <a:pt x="1376" y="1299"/>
                  <a:pt x="1330" y="1316"/>
                  <a:pt x="1283" y="1320"/>
                </a:cubicBezTo>
                <a:cubicBezTo>
                  <a:pt x="1272" y="1321"/>
                  <a:pt x="1259" y="1322"/>
                  <a:pt x="1248" y="1322"/>
                </a:cubicBezTo>
                <a:cubicBezTo>
                  <a:pt x="1221" y="1322"/>
                  <a:pt x="1196" y="1315"/>
                  <a:pt x="1190" y="1286"/>
                </a:cubicBezTo>
                <a:cubicBezTo>
                  <a:pt x="1182" y="1256"/>
                  <a:pt x="1195" y="1240"/>
                  <a:pt x="1211" y="1218"/>
                </a:cubicBezTo>
                <a:cubicBezTo>
                  <a:pt x="1232" y="1189"/>
                  <a:pt x="1254" y="1176"/>
                  <a:pt x="1287" y="1159"/>
                </a:cubicBezTo>
                <a:cubicBezTo>
                  <a:pt x="1334" y="1138"/>
                  <a:pt x="1355" y="1092"/>
                  <a:pt x="1401" y="1071"/>
                </a:cubicBezTo>
                <a:cubicBezTo>
                  <a:pt x="1448" y="1050"/>
                  <a:pt x="1490" y="1062"/>
                  <a:pt x="1524" y="1020"/>
                </a:cubicBezTo>
                <a:cubicBezTo>
                  <a:pt x="1549" y="982"/>
                  <a:pt x="1545" y="974"/>
                  <a:pt x="1507" y="969"/>
                </a:cubicBezTo>
                <a:cubicBezTo>
                  <a:pt x="1497" y="968"/>
                  <a:pt x="1487" y="968"/>
                  <a:pt x="1477" y="968"/>
                </a:cubicBezTo>
                <a:cubicBezTo>
                  <a:pt x="1458" y="968"/>
                  <a:pt x="1438" y="969"/>
                  <a:pt x="1418" y="969"/>
                </a:cubicBezTo>
                <a:cubicBezTo>
                  <a:pt x="1384" y="969"/>
                  <a:pt x="1363" y="961"/>
                  <a:pt x="1330" y="953"/>
                </a:cubicBezTo>
                <a:cubicBezTo>
                  <a:pt x="1323" y="951"/>
                  <a:pt x="1316" y="950"/>
                  <a:pt x="1309" y="950"/>
                </a:cubicBezTo>
                <a:cubicBezTo>
                  <a:pt x="1251" y="950"/>
                  <a:pt x="1161" y="992"/>
                  <a:pt x="1131" y="1033"/>
                </a:cubicBezTo>
                <a:cubicBezTo>
                  <a:pt x="1106" y="1062"/>
                  <a:pt x="1105" y="1085"/>
                  <a:pt x="1070" y="1085"/>
                </a:cubicBezTo>
                <a:cubicBezTo>
                  <a:pt x="1064" y="1085"/>
                  <a:pt x="1058" y="1085"/>
                  <a:pt x="1051" y="1083"/>
                </a:cubicBezTo>
                <a:cubicBezTo>
                  <a:pt x="1009" y="1075"/>
                  <a:pt x="983" y="1041"/>
                  <a:pt x="945" y="1020"/>
                </a:cubicBezTo>
                <a:cubicBezTo>
                  <a:pt x="891" y="982"/>
                  <a:pt x="844" y="995"/>
                  <a:pt x="785" y="986"/>
                </a:cubicBezTo>
                <a:cubicBezTo>
                  <a:pt x="726" y="978"/>
                  <a:pt x="675" y="944"/>
                  <a:pt x="616" y="931"/>
                </a:cubicBezTo>
                <a:cubicBezTo>
                  <a:pt x="528" y="915"/>
                  <a:pt x="380" y="864"/>
                  <a:pt x="342" y="771"/>
                </a:cubicBezTo>
                <a:cubicBezTo>
                  <a:pt x="308" y="687"/>
                  <a:pt x="333" y="619"/>
                  <a:pt x="447" y="602"/>
                </a:cubicBezTo>
                <a:cubicBezTo>
                  <a:pt x="469" y="599"/>
                  <a:pt x="491" y="599"/>
                  <a:pt x="514" y="599"/>
                </a:cubicBezTo>
                <a:cubicBezTo>
                  <a:pt x="560" y="599"/>
                  <a:pt x="609" y="602"/>
                  <a:pt x="654" y="602"/>
                </a:cubicBezTo>
                <a:cubicBezTo>
                  <a:pt x="768" y="602"/>
                  <a:pt x="878" y="568"/>
                  <a:pt x="992" y="568"/>
                </a:cubicBezTo>
                <a:cubicBezTo>
                  <a:pt x="1034" y="568"/>
                  <a:pt x="1072" y="573"/>
                  <a:pt x="1114" y="573"/>
                </a:cubicBezTo>
                <a:cubicBezTo>
                  <a:pt x="1173" y="568"/>
                  <a:pt x="1220" y="547"/>
                  <a:pt x="1275" y="531"/>
                </a:cubicBezTo>
                <a:cubicBezTo>
                  <a:pt x="1304" y="518"/>
                  <a:pt x="1321" y="509"/>
                  <a:pt x="1338" y="484"/>
                </a:cubicBezTo>
                <a:cubicBezTo>
                  <a:pt x="1346" y="471"/>
                  <a:pt x="1351" y="446"/>
                  <a:pt x="1359" y="438"/>
                </a:cubicBezTo>
                <a:cubicBezTo>
                  <a:pt x="1365" y="432"/>
                  <a:pt x="1380" y="430"/>
                  <a:pt x="1399" y="430"/>
                </a:cubicBezTo>
                <a:cubicBezTo>
                  <a:pt x="1437" y="430"/>
                  <a:pt x="1490" y="438"/>
                  <a:pt x="1507" y="438"/>
                </a:cubicBezTo>
                <a:cubicBezTo>
                  <a:pt x="1523" y="438"/>
                  <a:pt x="1555" y="441"/>
                  <a:pt x="1584" y="441"/>
                </a:cubicBezTo>
                <a:cubicBezTo>
                  <a:pt x="1608" y="441"/>
                  <a:pt x="1630" y="439"/>
                  <a:pt x="1638" y="429"/>
                </a:cubicBezTo>
                <a:cubicBezTo>
                  <a:pt x="1650" y="412"/>
                  <a:pt x="1638" y="336"/>
                  <a:pt x="1638" y="315"/>
                </a:cubicBezTo>
                <a:cubicBezTo>
                  <a:pt x="1638" y="235"/>
                  <a:pt x="1562" y="172"/>
                  <a:pt x="1490" y="138"/>
                </a:cubicBezTo>
                <a:cubicBezTo>
                  <a:pt x="1448" y="117"/>
                  <a:pt x="1401" y="104"/>
                  <a:pt x="1359" y="87"/>
                </a:cubicBezTo>
                <a:cubicBezTo>
                  <a:pt x="1321" y="70"/>
                  <a:pt x="1283" y="58"/>
                  <a:pt x="1241" y="54"/>
                </a:cubicBezTo>
                <a:cubicBezTo>
                  <a:pt x="1216" y="54"/>
                  <a:pt x="1188" y="57"/>
                  <a:pt x="1162" y="57"/>
                </a:cubicBezTo>
                <a:cubicBezTo>
                  <a:pt x="1149" y="57"/>
                  <a:pt x="1135" y="56"/>
                  <a:pt x="1123" y="54"/>
                </a:cubicBezTo>
                <a:cubicBezTo>
                  <a:pt x="1072" y="45"/>
                  <a:pt x="1030" y="7"/>
                  <a:pt x="979" y="3"/>
                </a:cubicBezTo>
                <a:cubicBezTo>
                  <a:pt x="961" y="1"/>
                  <a:pt x="944" y="0"/>
                  <a:pt x="926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16"/>
          <p:cNvSpPr/>
          <p:nvPr/>
        </p:nvSpPr>
        <p:spPr>
          <a:xfrm>
            <a:off x="6124448" y="-2370776"/>
            <a:ext cx="2739045" cy="2739599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17"/>
          <p:cNvSpPr/>
          <p:nvPr/>
        </p:nvSpPr>
        <p:spPr>
          <a:xfrm rot="-1564984">
            <a:off x="-1442853" y="-798202"/>
            <a:ext cx="7652435" cy="444697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17"/>
          <p:cNvSpPr/>
          <p:nvPr/>
        </p:nvSpPr>
        <p:spPr>
          <a:xfrm rot="-2207632">
            <a:off x="2218694" y="1888886"/>
            <a:ext cx="8923302" cy="3109063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17"/>
          <p:cNvSpPr/>
          <p:nvPr/>
        </p:nvSpPr>
        <p:spPr>
          <a:xfrm>
            <a:off x="1421384" y="223101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17"/>
          <p:cNvSpPr/>
          <p:nvPr/>
        </p:nvSpPr>
        <p:spPr>
          <a:xfrm>
            <a:off x="4924448" y="3820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17"/>
          <p:cNvSpPr/>
          <p:nvPr/>
        </p:nvSpPr>
        <p:spPr>
          <a:xfrm>
            <a:off x="4600541" y="14690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"/>
          <p:cNvSpPr/>
          <p:nvPr/>
        </p:nvSpPr>
        <p:spPr>
          <a:xfrm>
            <a:off x="8501312" y="30443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17"/>
          <p:cNvSpPr/>
          <p:nvPr/>
        </p:nvSpPr>
        <p:spPr>
          <a:xfrm>
            <a:off x="410634" y="191964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17"/>
          <p:cNvSpPr/>
          <p:nvPr/>
        </p:nvSpPr>
        <p:spPr>
          <a:xfrm>
            <a:off x="8958512" y="6102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7994721" y="-49743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17"/>
          <p:cNvSpPr/>
          <p:nvPr/>
        </p:nvSpPr>
        <p:spPr>
          <a:xfrm>
            <a:off x="1146420" y="1502933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17"/>
          <p:cNvSpPr/>
          <p:nvPr/>
        </p:nvSpPr>
        <p:spPr>
          <a:xfrm>
            <a:off x="7065750" y="8622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7"/>
          <p:cNvSpPr/>
          <p:nvPr/>
        </p:nvSpPr>
        <p:spPr>
          <a:xfrm>
            <a:off x="7589736" y="337362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3471854" y="557068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7"/>
          <p:cNvSpPr/>
          <p:nvPr/>
        </p:nvSpPr>
        <p:spPr>
          <a:xfrm>
            <a:off x="8814429" y="133673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17"/>
          <p:cNvSpPr/>
          <p:nvPr/>
        </p:nvSpPr>
        <p:spPr>
          <a:xfrm>
            <a:off x="34193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17"/>
          <p:cNvSpPr/>
          <p:nvPr/>
        </p:nvSpPr>
        <p:spPr>
          <a:xfrm>
            <a:off x="630723" y="7415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17"/>
          <p:cNvSpPr/>
          <p:nvPr/>
        </p:nvSpPr>
        <p:spPr>
          <a:xfrm>
            <a:off x="1924406" y="2"/>
            <a:ext cx="1937336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17"/>
          <p:cNvSpPr/>
          <p:nvPr/>
        </p:nvSpPr>
        <p:spPr>
          <a:xfrm>
            <a:off x="8428900" y="1808350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17"/>
          <p:cNvSpPr/>
          <p:nvPr/>
        </p:nvSpPr>
        <p:spPr>
          <a:xfrm>
            <a:off x="-1051325" y="1525250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17"/>
          <p:cNvSpPr txBox="1"/>
          <p:nvPr>
            <p:ph type="title"/>
          </p:nvPr>
        </p:nvSpPr>
        <p:spPr>
          <a:xfrm>
            <a:off x="3011400" y="2719294"/>
            <a:ext cx="31212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1" sz="3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49" name="Google Shape;349;p17"/>
          <p:cNvSpPr txBox="1"/>
          <p:nvPr>
            <p:ph idx="1" type="subTitle"/>
          </p:nvPr>
        </p:nvSpPr>
        <p:spPr>
          <a:xfrm>
            <a:off x="1458150" y="1120519"/>
            <a:ext cx="6227700" cy="143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350" name="Google Shape;350;p17"/>
          <p:cNvSpPr/>
          <p:nvPr/>
        </p:nvSpPr>
        <p:spPr>
          <a:xfrm>
            <a:off x="129991" y="214470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17"/>
          <p:cNvSpPr/>
          <p:nvPr/>
        </p:nvSpPr>
        <p:spPr>
          <a:xfrm>
            <a:off x="6587325" y="2560025"/>
            <a:ext cx="3117022" cy="3117652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352" name="Google Shape;352;p17"/>
          <p:cNvSpPr/>
          <p:nvPr/>
        </p:nvSpPr>
        <p:spPr>
          <a:xfrm>
            <a:off x="-1859550" y="3413826"/>
            <a:ext cx="11712452" cy="2953101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bg>
      <p:bgPr>
        <a:solidFill>
          <a:schemeClr val="accent2"/>
        </a:solidFill>
      </p:bgPr>
    </p:bg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8"/>
          <p:cNvSpPr/>
          <p:nvPr/>
        </p:nvSpPr>
        <p:spPr>
          <a:xfrm rot="5400000">
            <a:off x="6894411" y="1479882"/>
            <a:ext cx="3246094" cy="2591236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8"/>
          <p:cNvSpPr/>
          <p:nvPr/>
        </p:nvSpPr>
        <p:spPr>
          <a:xfrm>
            <a:off x="-66609" y="-416849"/>
            <a:ext cx="5908178" cy="323121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Google Shape;356;p18"/>
          <p:cNvSpPr/>
          <p:nvPr/>
        </p:nvSpPr>
        <p:spPr>
          <a:xfrm>
            <a:off x="2105334" y="6287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Google Shape;357;p18"/>
          <p:cNvSpPr/>
          <p:nvPr/>
        </p:nvSpPr>
        <p:spPr>
          <a:xfrm>
            <a:off x="7581598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Google Shape;358;p18"/>
          <p:cNvSpPr/>
          <p:nvPr/>
        </p:nvSpPr>
        <p:spPr>
          <a:xfrm>
            <a:off x="3464441" y="86381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"/>
          <p:cNvSpPr/>
          <p:nvPr/>
        </p:nvSpPr>
        <p:spPr>
          <a:xfrm>
            <a:off x="8806112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p18"/>
          <p:cNvSpPr/>
          <p:nvPr/>
        </p:nvSpPr>
        <p:spPr>
          <a:xfrm>
            <a:off x="160909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18"/>
          <p:cNvSpPr/>
          <p:nvPr/>
        </p:nvSpPr>
        <p:spPr>
          <a:xfrm>
            <a:off x="6846788" y="3027552"/>
            <a:ext cx="76465" cy="76644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18"/>
          <p:cNvSpPr/>
          <p:nvPr/>
        </p:nvSpPr>
        <p:spPr>
          <a:xfrm>
            <a:off x="8806112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18"/>
          <p:cNvSpPr/>
          <p:nvPr/>
        </p:nvSpPr>
        <p:spPr>
          <a:xfrm>
            <a:off x="5164321" y="521232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18"/>
          <p:cNvSpPr/>
          <p:nvPr/>
        </p:nvSpPr>
        <p:spPr>
          <a:xfrm>
            <a:off x="7741870" y="1452458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18"/>
          <p:cNvSpPr/>
          <p:nvPr/>
        </p:nvSpPr>
        <p:spPr>
          <a:xfrm>
            <a:off x="2755125" y="38701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18"/>
          <p:cNvSpPr/>
          <p:nvPr/>
        </p:nvSpPr>
        <p:spPr>
          <a:xfrm>
            <a:off x="1501736" y="1469549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8"/>
          <p:cNvSpPr/>
          <p:nvPr/>
        </p:nvSpPr>
        <p:spPr>
          <a:xfrm>
            <a:off x="6275604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8"/>
          <p:cNvSpPr/>
          <p:nvPr/>
        </p:nvSpPr>
        <p:spPr>
          <a:xfrm>
            <a:off x="2092841" y="301294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18"/>
          <p:cNvSpPr/>
          <p:nvPr/>
        </p:nvSpPr>
        <p:spPr>
          <a:xfrm>
            <a:off x="4028957" y="2611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18"/>
          <p:cNvSpPr/>
          <p:nvPr/>
        </p:nvSpPr>
        <p:spPr>
          <a:xfrm>
            <a:off x="402123" y="20369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18"/>
          <p:cNvSpPr/>
          <p:nvPr/>
        </p:nvSpPr>
        <p:spPr>
          <a:xfrm>
            <a:off x="2339474" y="1986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18"/>
          <p:cNvSpPr/>
          <p:nvPr/>
        </p:nvSpPr>
        <p:spPr>
          <a:xfrm>
            <a:off x="7742137" y="498638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18"/>
          <p:cNvSpPr/>
          <p:nvPr/>
        </p:nvSpPr>
        <p:spPr>
          <a:xfrm>
            <a:off x="-1148500" y="1475375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18"/>
          <p:cNvSpPr txBox="1"/>
          <p:nvPr>
            <p:ph idx="1" type="subTitle"/>
          </p:nvPr>
        </p:nvSpPr>
        <p:spPr>
          <a:xfrm>
            <a:off x="2748750" y="2985450"/>
            <a:ext cx="3646500" cy="9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" name="Google Shape;375;p18"/>
          <p:cNvSpPr txBox="1"/>
          <p:nvPr>
            <p:ph type="title"/>
          </p:nvPr>
        </p:nvSpPr>
        <p:spPr>
          <a:xfrm>
            <a:off x="1495650" y="1042925"/>
            <a:ext cx="6152700" cy="19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15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1">
    <p:bg>
      <p:bgPr>
        <a:solidFill>
          <a:schemeClr val="accent2"/>
        </a:solidFill>
      </p:bgPr>
    </p:bg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19"/>
          <p:cNvSpPr/>
          <p:nvPr/>
        </p:nvSpPr>
        <p:spPr>
          <a:xfrm rot="10800000">
            <a:off x="8673487" y="222990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19"/>
          <p:cNvSpPr/>
          <p:nvPr/>
        </p:nvSpPr>
        <p:spPr>
          <a:xfrm rot="10800000">
            <a:off x="2972565" y="72288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19"/>
          <p:cNvSpPr/>
          <p:nvPr/>
        </p:nvSpPr>
        <p:spPr>
          <a:xfrm rot="10800000">
            <a:off x="3618680" y="339461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19"/>
          <p:cNvSpPr/>
          <p:nvPr/>
        </p:nvSpPr>
        <p:spPr>
          <a:xfrm rot="10800000">
            <a:off x="160909" y="2595505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19"/>
          <p:cNvSpPr/>
          <p:nvPr/>
        </p:nvSpPr>
        <p:spPr>
          <a:xfrm rot="10800000">
            <a:off x="8806829" y="3717402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 rot="10800000">
            <a:off x="1967833" y="531773"/>
            <a:ext cx="76465" cy="76644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"/>
          <p:cNvSpPr/>
          <p:nvPr/>
        </p:nvSpPr>
        <p:spPr>
          <a:xfrm rot="10800000">
            <a:off x="574109" y="3309578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" name="Google Shape;384;p19"/>
          <p:cNvSpPr/>
          <p:nvPr/>
        </p:nvSpPr>
        <p:spPr>
          <a:xfrm rot="10800000">
            <a:off x="465976" y="1174270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" name="Google Shape;385;p19"/>
          <p:cNvSpPr/>
          <p:nvPr/>
        </p:nvSpPr>
        <p:spPr>
          <a:xfrm rot="10800000">
            <a:off x="6212612" y="71056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19"/>
          <p:cNvSpPr/>
          <p:nvPr/>
        </p:nvSpPr>
        <p:spPr>
          <a:xfrm rot="10800000">
            <a:off x="8609001" y="2851955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19"/>
          <p:cNvSpPr/>
          <p:nvPr/>
        </p:nvSpPr>
        <p:spPr>
          <a:xfrm rot="10800000">
            <a:off x="201059" y="152123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19"/>
          <p:cNvSpPr/>
          <p:nvPr/>
        </p:nvSpPr>
        <p:spPr>
          <a:xfrm rot="10800000">
            <a:off x="9083980" y="92755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19"/>
          <p:cNvSpPr/>
          <p:nvPr/>
        </p:nvSpPr>
        <p:spPr>
          <a:xfrm rot="10800000">
            <a:off x="8488698" y="1903373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9"/>
          <p:cNvSpPr/>
          <p:nvPr/>
        </p:nvSpPr>
        <p:spPr>
          <a:xfrm>
            <a:off x="-770213" y="796300"/>
            <a:ext cx="1627086" cy="28269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19"/>
          <p:cNvSpPr/>
          <p:nvPr/>
        </p:nvSpPr>
        <p:spPr>
          <a:xfrm>
            <a:off x="8208950" y="1929075"/>
            <a:ext cx="2250910" cy="39107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19"/>
          <p:cNvSpPr/>
          <p:nvPr/>
        </p:nvSpPr>
        <p:spPr>
          <a:xfrm flipH="1" rot="-9899992">
            <a:off x="-3050" y="1182652"/>
            <a:ext cx="4845293" cy="4404026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19"/>
          <p:cNvSpPr/>
          <p:nvPr/>
        </p:nvSpPr>
        <p:spPr>
          <a:xfrm flipH="1" rot="3599988">
            <a:off x="2795798" y="177705"/>
            <a:ext cx="7828294" cy="4916196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19"/>
          <p:cNvSpPr txBox="1"/>
          <p:nvPr>
            <p:ph idx="1" type="subTitle"/>
          </p:nvPr>
        </p:nvSpPr>
        <p:spPr>
          <a:xfrm>
            <a:off x="958613" y="2611300"/>
            <a:ext cx="3461700" cy="12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5" name="Google Shape;395;p19"/>
          <p:cNvSpPr txBox="1"/>
          <p:nvPr>
            <p:ph type="title"/>
          </p:nvPr>
        </p:nvSpPr>
        <p:spPr>
          <a:xfrm>
            <a:off x="958624" y="1049825"/>
            <a:ext cx="4321200" cy="130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396" name="Google Shape;396;p19"/>
          <p:cNvSpPr/>
          <p:nvPr/>
        </p:nvSpPr>
        <p:spPr>
          <a:xfrm>
            <a:off x="715100" y="-2415301"/>
            <a:ext cx="3127010" cy="3127643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19"/>
          <p:cNvSpPr/>
          <p:nvPr/>
        </p:nvSpPr>
        <p:spPr>
          <a:xfrm>
            <a:off x="-1090675" y="3843972"/>
            <a:ext cx="10819875" cy="2032576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_2">
    <p:bg>
      <p:bgPr>
        <a:solidFill>
          <a:schemeClr val="accent2"/>
        </a:solidFill>
      </p:bgPr>
    </p:bg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0"/>
          <p:cNvSpPr/>
          <p:nvPr/>
        </p:nvSpPr>
        <p:spPr>
          <a:xfrm flipH="1" rot="10800000">
            <a:off x="336222" y="222990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0"/>
          <p:cNvSpPr/>
          <p:nvPr/>
        </p:nvSpPr>
        <p:spPr>
          <a:xfrm flipH="1" rot="10800000">
            <a:off x="6037861" y="72288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0"/>
          <p:cNvSpPr/>
          <p:nvPr/>
        </p:nvSpPr>
        <p:spPr>
          <a:xfrm flipH="1" rot="10800000">
            <a:off x="5391030" y="339461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p20"/>
          <p:cNvSpPr/>
          <p:nvPr/>
        </p:nvSpPr>
        <p:spPr>
          <a:xfrm flipH="1" rot="10800000">
            <a:off x="8848801" y="2595505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0"/>
          <p:cNvSpPr/>
          <p:nvPr/>
        </p:nvSpPr>
        <p:spPr>
          <a:xfrm flipH="1" rot="10800000">
            <a:off x="6051277" y="303173"/>
            <a:ext cx="76465" cy="76644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20"/>
          <p:cNvSpPr/>
          <p:nvPr/>
        </p:nvSpPr>
        <p:spPr>
          <a:xfrm flipH="1" rot="10800000">
            <a:off x="9067526" y="2033003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20"/>
          <p:cNvSpPr/>
          <p:nvPr/>
        </p:nvSpPr>
        <p:spPr>
          <a:xfrm flipH="1" rot="10800000">
            <a:off x="8543733" y="1174270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20"/>
          <p:cNvSpPr/>
          <p:nvPr/>
        </p:nvSpPr>
        <p:spPr>
          <a:xfrm flipH="1" rot="10800000">
            <a:off x="2797814" y="71056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0"/>
          <p:cNvSpPr/>
          <p:nvPr/>
        </p:nvSpPr>
        <p:spPr>
          <a:xfrm flipH="1" rot="10800000">
            <a:off x="8809367" y="152123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0"/>
          <p:cNvSpPr/>
          <p:nvPr/>
        </p:nvSpPr>
        <p:spPr>
          <a:xfrm flipH="1" rot="10800000">
            <a:off x="3184668" y="196732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" name="Google Shape;409;p20"/>
          <p:cNvSpPr/>
          <p:nvPr/>
        </p:nvSpPr>
        <p:spPr>
          <a:xfrm>
            <a:off x="6292846" y="90840"/>
            <a:ext cx="2250868" cy="39107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20"/>
          <p:cNvSpPr/>
          <p:nvPr/>
        </p:nvSpPr>
        <p:spPr>
          <a:xfrm>
            <a:off x="8361350" y="1294226"/>
            <a:ext cx="1957656" cy="34012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Google Shape;411;p20"/>
          <p:cNvSpPr/>
          <p:nvPr/>
        </p:nvSpPr>
        <p:spPr>
          <a:xfrm rot="9899995">
            <a:off x="2102525" y="833487"/>
            <a:ext cx="8851215" cy="5206712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20"/>
          <p:cNvSpPr/>
          <p:nvPr/>
        </p:nvSpPr>
        <p:spPr>
          <a:xfrm rot="-3599956">
            <a:off x="-2296682" y="-872560"/>
            <a:ext cx="8289148" cy="6050493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20"/>
          <p:cNvSpPr txBox="1"/>
          <p:nvPr>
            <p:ph idx="1" type="subTitle"/>
          </p:nvPr>
        </p:nvSpPr>
        <p:spPr>
          <a:xfrm>
            <a:off x="3773054" y="2880754"/>
            <a:ext cx="4358400" cy="10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4" name="Google Shape;414;p20"/>
          <p:cNvSpPr txBox="1"/>
          <p:nvPr>
            <p:ph type="title"/>
          </p:nvPr>
        </p:nvSpPr>
        <p:spPr>
          <a:xfrm>
            <a:off x="3773075" y="1363325"/>
            <a:ext cx="4284000" cy="125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15" name="Google Shape;415;p20"/>
          <p:cNvSpPr/>
          <p:nvPr/>
        </p:nvSpPr>
        <p:spPr>
          <a:xfrm>
            <a:off x="468301" y="94263"/>
            <a:ext cx="1619648" cy="281400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20"/>
          <p:cNvSpPr/>
          <p:nvPr/>
        </p:nvSpPr>
        <p:spPr>
          <a:xfrm>
            <a:off x="8473300" y="3009501"/>
            <a:ext cx="2141472" cy="2141955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/>
          <p:nvPr/>
        </p:nvSpPr>
        <p:spPr>
          <a:xfrm>
            <a:off x="266488" y="2106001"/>
            <a:ext cx="94471" cy="104424"/>
          </a:xfrm>
          <a:custGeom>
            <a:rect b="b" l="l" r="r" t="t"/>
            <a:pathLst>
              <a:path extrusionOk="0" h="598" w="541">
                <a:moveTo>
                  <a:pt x="290" y="0"/>
                </a:moveTo>
                <a:cubicBezTo>
                  <a:pt x="284" y="0"/>
                  <a:pt x="277" y="1"/>
                  <a:pt x="271" y="1"/>
                </a:cubicBezTo>
                <a:cubicBezTo>
                  <a:pt x="246" y="1"/>
                  <a:pt x="224" y="6"/>
                  <a:pt x="199" y="10"/>
                </a:cubicBezTo>
                <a:cubicBezTo>
                  <a:pt x="157" y="22"/>
                  <a:pt x="115" y="43"/>
                  <a:pt x="81" y="77"/>
                </a:cubicBezTo>
                <a:lnTo>
                  <a:pt x="39" y="132"/>
                </a:lnTo>
                <a:cubicBezTo>
                  <a:pt x="18" y="174"/>
                  <a:pt x="5" y="217"/>
                  <a:pt x="5" y="267"/>
                </a:cubicBezTo>
                <a:lnTo>
                  <a:pt x="5" y="331"/>
                </a:lnTo>
                <a:cubicBezTo>
                  <a:pt x="1" y="368"/>
                  <a:pt x="9" y="402"/>
                  <a:pt x="26" y="432"/>
                </a:cubicBezTo>
                <a:cubicBezTo>
                  <a:pt x="39" y="466"/>
                  <a:pt x="56" y="495"/>
                  <a:pt x="81" y="520"/>
                </a:cubicBezTo>
                <a:cubicBezTo>
                  <a:pt x="106" y="546"/>
                  <a:pt x="136" y="563"/>
                  <a:pt x="170" y="575"/>
                </a:cubicBezTo>
                <a:cubicBezTo>
                  <a:pt x="194" y="589"/>
                  <a:pt x="221" y="597"/>
                  <a:pt x="252" y="597"/>
                </a:cubicBezTo>
                <a:cubicBezTo>
                  <a:pt x="258" y="597"/>
                  <a:pt x="264" y="597"/>
                  <a:pt x="271" y="596"/>
                </a:cubicBezTo>
                <a:cubicBezTo>
                  <a:pt x="296" y="592"/>
                  <a:pt x="317" y="592"/>
                  <a:pt x="343" y="588"/>
                </a:cubicBezTo>
                <a:cubicBezTo>
                  <a:pt x="389" y="575"/>
                  <a:pt x="427" y="554"/>
                  <a:pt x="461" y="520"/>
                </a:cubicBezTo>
                <a:lnTo>
                  <a:pt x="503" y="466"/>
                </a:lnTo>
                <a:cubicBezTo>
                  <a:pt x="524" y="423"/>
                  <a:pt x="537" y="377"/>
                  <a:pt x="537" y="331"/>
                </a:cubicBezTo>
                <a:lnTo>
                  <a:pt x="537" y="267"/>
                </a:lnTo>
                <a:cubicBezTo>
                  <a:pt x="541" y="229"/>
                  <a:pt x="533" y="195"/>
                  <a:pt x="516" y="162"/>
                </a:cubicBezTo>
                <a:cubicBezTo>
                  <a:pt x="503" y="132"/>
                  <a:pt x="486" y="103"/>
                  <a:pt x="461" y="77"/>
                </a:cubicBezTo>
                <a:cubicBezTo>
                  <a:pt x="435" y="52"/>
                  <a:pt x="406" y="35"/>
                  <a:pt x="372" y="22"/>
                </a:cubicBezTo>
                <a:cubicBezTo>
                  <a:pt x="348" y="8"/>
                  <a:pt x="320" y="0"/>
                  <a:pt x="29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953744" y="4186519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" name="Google Shape;42;p3"/>
          <p:cNvSpPr/>
          <p:nvPr/>
        </p:nvSpPr>
        <p:spPr>
          <a:xfrm rot="9599248">
            <a:off x="466868" y="1525728"/>
            <a:ext cx="9770948" cy="554702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715090" y="-416850"/>
            <a:ext cx="7875500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3"/>
          <p:cNvSpPr/>
          <p:nvPr/>
        </p:nvSpPr>
        <p:spPr>
          <a:xfrm>
            <a:off x="8470278" y="651415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3"/>
          <p:cNvSpPr/>
          <p:nvPr/>
        </p:nvSpPr>
        <p:spPr>
          <a:xfrm>
            <a:off x="145498" y="78495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3"/>
          <p:cNvSpPr/>
          <p:nvPr/>
        </p:nvSpPr>
        <p:spPr>
          <a:xfrm>
            <a:off x="2231443" y="78500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3"/>
          <p:cNvSpPr/>
          <p:nvPr/>
        </p:nvSpPr>
        <p:spPr>
          <a:xfrm>
            <a:off x="8847551" y="502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3"/>
          <p:cNvSpPr/>
          <p:nvPr/>
        </p:nvSpPr>
        <p:spPr>
          <a:xfrm>
            <a:off x="6538155" y="1733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3"/>
          <p:cNvSpPr/>
          <p:nvPr/>
        </p:nvSpPr>
        <p:spPr>
          <a:xfrm>
            <a:off x="8834283" y="169878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3"/>
          <p:cNvSpPr/>
          <p:nvPr/>
        </p:nvSpPr>
        <p:spPr>
          <a:xfrm>
            <a:off x="5468626" y="208530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3"/>
          <p:cNvSpPr/>
          <p:nvPr/>
        </p:nvSpPr>
        <p:spPr>
          <a:xfrm>
            <a:off x="4288615" y="3827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3"/>
          <p:cNvSpPr/>
          <p:nvPr/>
        </p:nvSpPr>
        <p:spPr>
          <a:xfrm>
            <a:off x="909839" y="3074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3"/>
          <p:cNvSpPr/>
          <p:nvPr/>
        </p:nvSpPr>
        <p:spPr>
          <a:xfrm>
            <a:off x="8834279" y="31817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-1872431" y="1288233"/>
            <a:ext cx="2902575" cy="504310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5369701" y="300324"/>
            <a:ext cx="2509677" cy="504324"/>
          </a:xfrm>
          <a:custGeom>
            <a:rect b="b" l="l" r="r" t="t"/>
            <a:pathLst>
              <a:path extrusionOk="0" h="2504" w="12461">
                <a:moveTo>
                  <a:pt x="9925" y="0"/>
                </a:moveTo>
                <a:cubicBezTo>
                  <a:pt x="9190" y="0"/>
                  <a:pt x="8539" y="1186"/>
                  <a:pt x="8539" y="1186"/>
                </a:cubicBezTo>
                <a:cubicBezTo>
                  <a:pt x="8539" y="1186"/>
                  <a:pt x="7582" y="241"/>
                  <a:pt x="6692" y="241"/>
                </a:cubicBezTo>
                <a:cubicBezTo>
                  <a:pt x="6187" y="241"/>
                  <a:pt x="5703" y="545"/>
                  <a:pt x="5428" y="1499"/>
                </a:cubicBezTo>
                <a:cubicBezTo>
                  <a:pt x="5428" y="1499"/>
                  <a:pt x="4915" y="901"/>
                  <a:pt x="4213" y="901"/>
                </a:cubicBezTo>
                <a:cubicBezTo>
                  <a:pt x="4102" y="901"/>
                  <a:pt x="3986" y="915"/>
                  <a:pt x="3867" y="950"/>
                </a:cubicBezTo>
                <a:cubicBezTo>
                  <a:pt x="2942" y="1216"/>
                  <a:pt x="3238" y="1811"/>
                  <a:pt x="3217" y="2035"/>
                </a:cubicBezTo>
                <a:lnTo>
                  <a:pt x="1" y="2503"/>
                </a:lnTo>
                <a:lnTo>
                  <a:pt x="12460" y="1967"/>
                </a:lnTo>
                <a:lnTo>
                  <a:pt x="10050" y="1769"/>
                </a:lnTo>
                <a:cubicBezTo>
                  <a:pt x="10050" y="1769"/>
                  <a:pt x="11456" y="1300"/>
                  <a:pt x="10519" y="296"/>
                </a:cubicBezTo>
                <a:cubicBezTo>
                  <a:pt x="10322" y="84"/>
                  <a:pt x="10121" y="0"/>
                  <a:pt x="992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" name="Google Shape;56;p3"/>
          <p:cNvSpPr txBox="1"/>
          <p:nvPr>
            <p:ph type="title"/>
          </p:nvPr>
        </p:nvSpPr>
        <p:spPr>
          <a:xfrm>
            <a:off x="1012425" y="1876675"/>
            <a:ext cx="4676700" cy="993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b="1" sz="7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7" name="Google Shape;57;p3"/>
          <p:cNvSpPr txBox="1"/>
          <p:nvPr>
            <p:ph hasCustomPrompt="1" idx="2" type="title"/>
          </p:nvPr>
        </p:nvSpPr>
        <p:spPr>
          <a:xfrm>
            <a:off x="2754500" y="908324"/>
            <a:ext cx="11925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accent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/>
          <p:nvPr>
            <p:ph idx="1" type="subTitle"/>
          </p:nvPr>
        </p:nvSpPr>
        <p:spPr>
          <a:xfrm>
            <a:off x="1678700" y="2956075"/>
            <a:ext cx="3344100" cy="722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"/>
          <p:cNvSpPr/>
          <p:nvPr/>
        </p:nvSpPr>
        <p:spPr>
          <a:xfrm>
            <a:off x="8345561" y="2571724"/>
            <a:ext cx="2588170" cy="449698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-1559801" y="2581150"/>
            <a:ext cx="2561826" cy="2562344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-367574" y="3353375"/>
            <a:ext cx="10080552" cy="2438296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1_1">
    <p:bg>
      <p:bgPr>
        <a:solidFill>
          <a:schemeClr val="accent2"/>
        </a:solidFill>
      </p:bgPr>
    </p:bg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1"/>
          <p:cNvSpPr/>
          <p:nvPr/>
        </p:nvSpPr>
        <p:spPr>
          <a:xfrm rot="10800000">
            <a:off x="7073287" y="375390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1"/>
          <p:cNvSpPr/>
          <p:nvPr/>
        </p:nvSpPr>
        <p:spPr>
          <a:xfrm rot="-304288">
            <a:off x="2635713" y="547586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21"/>
          <p:cNvSpPr/>
          <p:nvPr/>
        </p:nvSpPr>
        <p:spPr>
          <a:xfrm rot="-304288">
            <a:off x="1967763" y="33789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21"/>
          <p:cNvSpPr/>
          <p:nvPr/>
        </p:nvSpPr>
        <p:spPr>
          <a:xfrm rot="10800000">
            <a:off x="465709" y="2595505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21"/>
          <p:cNvSpPr/>
          <p:nvPr/>
        </p:nvSpPr>
        <p:spPr>
          <a:xfrm rot="-180056">
            <a:off x="8585179" y="622575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21"/>
          <p:cNvSpPr/>
          <p:nvPr/>
        </p:nvSpPr>
        <p:spPr>
          <a:xfrm rot="-304288">
            <a:off x="3976138" y="219"/>
            <a:ext cx="76465" cy="76645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21"/>
          <p:cNvSpPr/>
          <p:nvPr/>
        </p:nvSpPr>
        <p:spPr>
          <a:xfrm rot="10800000">
            <a:off x="116909" y="3309578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Google Shape;425;p21"/>
          <p:cNvSpPr/>
          <p:nvPr/>
        </p:nvSpPr>
        <p:spPr>
          <a:xfrm rot="10800000">
            <a:off x="160901" y="1062745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21"/>
          <p:cNvSpPr/>
          <p:nvPr/>
        </p:nvSpPr>
        <p:spPr>
          <a:xfrm rot="10800000">
            <a:off x="6593612" y="71056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Google Shape;427;p21"/>
          <p:cNvSpPr/>
          <p:nvPr/>
        </p:nvSpPr>
        <p:spPr>
          <a:xfrm rot="-180056">
            <a:off x="8828048" y="1476478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21"/>
          <p:cNvSpPr/>
          <p:nvPr/>
        </p:nvSpPr>
        <p:spPr>
          <a:xfrm rot="10800000">
            <a:off x="466346" y="337898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1"/>
          <p:cNvSpPr/>
          <p:nvPr/>
        </p:nvSpPr>
        <p:spPr>
          <a:xfrm rot="-180056">
            <a:off x="8682361" y="372792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21"/>
          <p:cNvSpPr/>
          <p:nvPr/>
        </p:nvSpPr>
        <p:spPr>
          <a:xfrm rot="10800000">
            <a:off x="8260098" y="912773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21"/>
          <p:cNvSpPr/>
          <p:nvPr/>
        </p:nvSpPr>
        <p:spPr>
          <a:xfrm>
            <a:off x="-1379827" y="1775435"/>
            <a:ext cx="2102018" cy="36520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21"/>
          <p:cNvSpPr/>
          <p:nvPr/>
        </p:nvSpPr>
        <p:spPr>
          <a:xfrm>
            <a:off x="7966000" y="2172826"/>
            <a:ext cx="1627128" cy="28269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1"/>
          <p:cNvSpPr/>
          <p:nvPr/>
        </p:nvSpPr>
        <p:spPr>
          <a:xfrm rot="-5878938">
            <a:off x="-1730524" y="1047083"/>
            <a:ext cx="7287962" cy="4643921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" name="Google Shape;434;p21"/>
          <p:cNvSpPr/>
          <p:nvPr/>
        </p:nvSpPr>
        <p:spPr>
          <a:xfrm flipH="1" rot="-9115052">
            <a:off x="800098" y="-1121479"/>
            <a:ext cx="9976622" cy="5452688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21"/>
          <p:cNvSpPr txBox="1"/>
          <p:nvPr>
            <p:ph idx="1" type="subTitle"/>
          </p:nvPr>
        </p:nvSpPr>
        <p:spPr>
          <a:xfrm>
            <a:off x="5129088" y="1956125"/>
            <a:ext cx="2742600" cy="14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6" name="Google Shape;436;p21"/>
          <p:cNvSpPr txBox="1"/>
          <p:nvPr>
            <p:ph type="title"/>
          </p:nvPr>
        </p:nvSpPr>
        <p:spPr>
          <a:xfrm>
            <a:off x="5129087" y="1019850"/>
            <a:ext cx="1829100" cy="751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37" name="Google Shape;437;p21"/>
          <p:cNvSpPr/>
          <p:nvPr/>
        </p:nvSpPr>
        <p:spPr>
          <a:xfrm>
            <a:off x="2190549" y="153574"/>
            <a:ext cx="1627044" cy="28269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" name="Google Shape;438;p21"/>
          <p:cNvSpPr/>
          <p:nvPr/>
        </p:nvSpPr>
        <p:spPr>
          <a:xfrm>
            <a:off x="-384650" y="3669549"/>
            <a:ext cx="10076669" cy="2013704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439" name="Google Shape;439;p21"/>
          <p:cNvSpPr/>
          <p:nvPr/>
        </p:nvSpPr>
        <p:spPr>
          <a:xfrm>
            <a:off x="5420164" y="3492075"/>
            <a:ext cx="3962491" cy="2594894"/>
          </a:xfrm>
          <a:custGeom>
            <a:rect b="b" l="l" r="r" t="t"/>
            <a:pathLst>
              <a:path extrusionOk="0" h="19117" w="29195">
                <a:moveTo>
                  <a:pt x="28735" y="685"/>
                </a:moveTo>
                <a:cubicBezTo>
                  <a:pt x="28756" y="685"/>
                  <a:pt x="28807" y="685"/>
                  <a:pt x="28815" y="706"/>
                </a:cubicBezTo>
                <a:cubicBezTo>
                  <a:pt x="28819" y="715"/>
                  <a:pt x="28815" y="727"/>
                  <a:pt x="28815" y="736"/>
                </a:cubicBezTo>
                <a:cubicBezTo>
                  <a:pt x="28819" y="740"/>
                  <a:pt x="28823" y="744"/>
                  <a:pt x="28828" y="749"/>
                </a:cubicBezTo>
                <a:cubicBezTo>
                  <a:pt x="28832" y="770"/>
                  <a:pt x="28832" y="782"/>
                  <a:pt x="28819" y="799"/>
                </a:cubicBezTo>
                <a:cubicBezTo>
                  <a:pt x="28806" y="819"/>
                  <a:pt x="28781" y="833"/>
                  <a:pt x="28755" y="833"/>
                </a:cubicBezTo>
                <a:cubicBezTo>
                  <a:pt x="28747" y="833"/>
                  <a:pt x="28738" y="832"/>
                  <a:pt x="28731" y="829"/>
                </a:cubicBezTo>
                <a:cubicBezTo>
                  <a:pt x="28718" y="824"/>
                  <a:pt x="28688" y="799"/>
                  <a:pt x="28680" y="786"/>
                </a:cubicBezTo>
                <a:cubicBezTo>
                  <a:pt x="28667" y="765"/>
                  <a:pt x="28671" y="749"/>
                  <a:pt x="28671" y="723"/>
                </a:cubicBezTo>
                <a:lnTo>
                  <a:pt x="28671" y="723"/>
                </a:lnTo>
                <a:lnTo>
                  <a:pt x="28671" y="736"/>
                </a:lnTo>
                <a:cubicBezTo>
                  <a:pt x="28684" y="702"/>
                  <a:pt x="28697" y="689"/>
                  <a:pt x="28735" y="685"/>
                </a:cubicBezTo>
                <a:close/>
                <a:moveTo>
                  <a:pt x="28941" y="997"/>
                </a:moveTo>
                <a:cubicBezTo>
                  <a:pt x="28947" y="997"/>
                  <a:pt x="28953" y="998"/>
                  <a:pt x="28958" y="998"/>
                </a:cubicBezTo>
                <a:cubicBezTo>
                  <a:pt x="28967" y="1036"/>
                  <a:pt x="29026" y="1031"/>
                  <a:pt x="29047" y="1057"/>
                </a:cubicBezTo>
                <a:cubicBezTo>
                  <a:pt x="29060" y="1074"/>
                  <a:pt x="29072" y="1090"/>
                  <a:pt x="29068" y="1111"/>
                </a:cubicBezTo>
                <a:cubicBezTo>
                  <a:pt x="29068" y="1124"/>
                  <a:pt x="29060" y="1154"/>
                  <a:pt x="29056" y="1166"/>
                </a:cubicBezTo>
                <a:cubicBezTo>
                  <a:pt x="29046" y="1176"/>
                  <a:pt x="29027" y="1181"/>
                  <a:pt x="29011" y="1181"/>
                </a:cubicBezTo>
                <a:cubicBezTo>
                  <a:pt x="29006" y="1181"/>
                  <a:pt x="29001" y="1180"/>
                  <a:pt x="28996" y="1179"/>
                </a:cubicBezTo>
                <a:cubicBezTo>
                  <a:pt x="28958" y="1171"/>
                  <a:pt x="28963" y="1124"/>
                  <a:pt x="28929" y="1107"/>
                </a:cubicBezTo>
                <a:cubicBezTo>
                  <a:pt x="28899" y="1090"/>
                  <a:pt x="28866" y="1099"/>
                  <a:pt x="28861" y="1048"/>
                </a:cubicBezTo>
                <a:cubicBezTo>
                  <a:pt x="28858" y="1001"/>
                  <a:pt x="28902" y="997"/>
                  <a:pt x="28941" y="997"/>
                </a:cubicBezTo>
                <a:close/>
                <a:moveTo>
                  <a:pt x="27317" y="1382"/>
                </a:moveTo>
                <a:cubicBezTo>
                  <a:pt x="27317" y="1415"/>
                  <a:pt x="27321" y="1449"/>
                  <a:pt x="27321" y="1483"/>
                </a:cubicBezTo>
                <a:cubicBezTo>
                  <a:pt x="27306" y="1492"/>
                  <a:pt x="27291" y="1503"/>
                  <a:pt x="27277" y="1503"/>
                </a:cubicBezTo>
                <a:cubicBezTo>
                  <a:pt x="27270" y="1503"/>
                  <a:pt x="27264" y="1501"/>
                  <a:pt x="27258" y="1496"/>
                </a:cubicBezTo>
                <a:cubicBezTo>
                  <a:pt x="27245" y="1487"/>
                  <a:pt x="27236" y="1453"/>
                  <a:pt x="27241" y="1441"/>
                </a:cubicBezTo>
                <a:cubicBezTo>
                  <a:pt x="27245" y="1420"/>
                  <a:pt x="27262" y="1403"/>
                  <a:pt x="27279" y="1390"/>
                </a:cubicBezTo>
                <a:cubicBezTo>
                  <a:pt x="27291" y="1386"/>
                  <a:pt x="27300" y="1382"/>
                  <a:pt x="27308" y="1382"/>
                </a:cubicBezTo>
                <a:close/>
                <a:moveTo>
                  <a:pt x="27418" y="1386"/>
                </a:moveTo>
                <a:cubicBezTo>
                  <a:pt x="27447" y="1403"/>
                  <a:pt x="27443" y="1415"/>
                  <a:pt x="27477" y="1424"/>
                </a:cubicBezTo>
                <a:cubicBezTo>
                  <a:pt x="27498" y="1428"/>
                  <a:pt x="27523" y="1428"/>
                  <a:pt x="27545" y="1432"/>
                </a:cubicBezTo>
                <a:cubicBezTo>
                  <a:pt x="27545" y="1445"/>
                  <a:pt x="27553" y="1458"/>
                  <a:pt x="27557" y="1470"/>
                </a:cubicBezTo>
                <a:cubicBezTo>
                  <a:pt x="27561" y="1504"/>
                  <a:pt x="27549" y="1504"/>
                  <a:pt x="27523" y="1521"/>
                </a:cubicBezTo>
                <a:cubicBezTo>
                  <a:pt x="27498" y="1532"/>
                  <a:pt x="27473" y="1538"/>
                  <a:pt x="27449" y="1538"/>
                </a:cubicBezTo>
                <a:cubicBezTo>
                  <a:pt x="27437" y="1538"/>
                  <a:pt x="27425" y="1536"/>
                  <a:pt x="27414" y="1534"/>
                </a:cubicBezTo>
                <a:cubicBezTo>
                  <a:pt x="27409" y="1483"/>
                  <a:pt x="27409" y="1432"/>
                  <a:pt x="27409" y="1386"/>
                </a:cubicBezTo>
                <a:close/>
                <a:moveTo>
                  <a:pt x="26698" y="1319"/>
                </a:moveTo>
                <a:cubicBezTo>
                  <a:pt x="26718" y="1319"/>
                  <a:pt x="26737" y="1336"/>
                  <a:pt x="26755" y="1348"/>
                </a:cubicBezTo>
                <a:cubicBezTo>
                  <a:pt x="26774" y="1363"/>
                  <a:pt x="26830" y="1406"/>
                  <a:pt x="26861" y="1406"/>
                </a:cubicBezTo>
                <a:cubicBezTo>
                  <a:pt x="26866" y="1406"/>
                  <a:pt x="26870" y="1405"/>
                  <a:pt x="26873" y="1403"/>
                </a:cubicBezTo>
                <a:cubicBezTo>
                  <a:pt x="26895" y="1394"/>
                  <a:pt x="26886" y="1386"/>
                  <a:pt x="26911" y="1382"/>
                </a:cubicBezTo>
                <a:cubicBezTo>
                  <a:pt x="26928" y="1382"/>
                  <a:pt x="26937" y="1382"/>
                  <a:pt x="26949" y="1390"/>
                </a:cubicBezTo>
                <a:cubicBezTo>
                  <a:pt x="26983" y="1411"/>
                  <a:pt x="26987" y="1441"/>
                  <a:pt x="27030" y="1441"/>
                </a:cubicBezTo>
                <a:cubicBezTo>
                  <a:pt x="27037" y="1442"/>
                  <a:pt x="27045" y="1442"/>
                  <a:pt x="27052" y="1442"/>
                </a:cubicBezTo>
                <a:cubicBezTo>
                  <a:pt x="27060" y="1442"/>
                  <a:pt x="27068" y="1442"/>
                  <a:pt x="27076" y="1442"/>
                </a:cubicBezTo>
                <a:cubicBezTo>
                  <a:pt x="27091" y="1442"/>
                  <a:pt x="27106" y="1443"/>
                  <a:pt x="27118" y="1449"/>
                </a:cubicBezTo>
                <a:cubicBezTo>
                  <a:pt x="27144" y="1466"/>
                  <a:pt x="27139" y="1500"/>
                  <a:pt x="27148" y="1525"/>
                </a:cubicBezTo>
                <a:cubicBezTo>
                  <a:pt x="27156" y="1559"/>
                  <a:pt x="27138" y="1566"/>
                  <a:pt x="27115" y="1566"/>
                </a:cubicBezTo>
                <a:cubicBezTo>
                  <a:pt x="27101" y="1566"/>
                  <a:pt x="27085" y="1563"/>
                  <a:pt x="27072" y="1563"/>
                </a:cubicBezTo>
                <a:cubicBezTo>
                  <a:pt x="27049" y="1563"/>
                  <a:pt x="27025" y="1561"/>
                  <a:pt x="27001" y="1561"/>
                </a:cubicBezTo>
                <a:cubicBezTo>
                  <a:pt x="26989" y="1561"/>
                  <a:pt x="26978" y="1562"/>
                  <a:pt x="26966" y="1563"/>
                </a:cubicBezTo>
                <a:cubicBezTo>
                  <a:pt x="26945" y="1572"/>
                  <a:pt x="26924" y="1584"/>
                  <a:pt x="26903" y="1588"/>
                </a:cubicBezTo>
                <a:cubicBezTo>
                  <a:pt x="26885" y="1594"/>
                  <a:pt x="26865" y="1600"/>
                  <a:pt x="26846" y="1600"/>
                </a:cubicBezTo>
                <a:cubicBezTo>
                  <a:pt x="26838" y="1600"/>
                  <a:pt x="26830" y="1599"/>
                  <a:pt x="26823" y="1597"/>
                </a:cubicBezTo>
                <a:cubicBezTo>
                  <a:pt x="26802" y="1588"/>
                  <a:pt x="26789" y="1576"/>
                  <a:pt x="26768" y="1576"/>
                </a:cubicBezTo>
                <a:cubicBezTo>
                  <a:pt x="26761" y="1574"/>
                  <a:pt x="26754" y="1574"/>
                  <a:pt x="26748" y="1574"/>
                </a:cubicBezTo>
                <a:cubicBezTo>
                  <a:pt x="26735" y="1574"/>
                  <a:pt x="26723" y="1576"/>
                  <a:pt x="26709" y="1576"/>
                </a:cubicBezTo>
                <a:cubicBezTo>
                  <a:pt x="26684" y="1576"/>
                  <a:pt x="26662" y="1567"/>
                  <a:pt x="26553" y="1525"/>
                </a:cubicBezTo>
                <a:cubicBezTo>
                  <a:pt x="26536" y="1525"/>
                  <a:pt x="26521" y="1527"/>
                  <a:pt x="26506" y="1527"/>
                </a:cubicBezTo>
                <a:cubicBezTo>
                  <a:pt x="26499" y="1527"/>
                  <a:pt x="26492" y="1527"/>
                  <a:pt x="26485" y="1525"/>
                </a:cubicBezTo>
                <a:cubicBezTo>
                  <a:pt x="26464" y="1521"/>
                  <a:pt x="26451" y="1508"/>
                  <a:pt x="26434" y="1504"/>
                </a:cubicBezTo>
                <a:cubicBezTo>
                  <a:pt x="26428" y="1502"/>
                  <a:pt x="26422" y="1502"/>
                  <a:pt x="26416" y="1502"/>
                </a:cubicBezTo>
                <a:cubicBezTo>
                  <a:pt x="26409" y="1502"/>
                  <a:pt x="26403" y="1502"/>
                  <a:pt x="26397" y="1500"/>
                </a:cubicBezTo>
                <a:cubicBezTo>
                  <a:pt x="26384" y="1496"/>
                  <a:pt x="26363" y="1483"/>
                  <a:pt x="26350" y="1474"/>
                </a:cubicBezTo>
                <a:cubicBezTo>
                  <a:pt x="26321" y="1453"/>
                  <a:pt x="26333" y="1436"/>
                  <a:pt x="26321" y="1407"/>
                </a:cubicBezTo>
                <a:cubicBezTo>
                  <a:pt x="26299" y="1407"/>
                  <a:pt x="26232" y="1386"/>
                  <a:pt x="26236" y="1356"/>
                </a:cubicBezTo>
                <a:cubicBezTo>
                  <a:pt x="26238" y="1346"/>
                  <a:pt x="26255" y="1344"/>
                  <a:pt x="26274" y="1344"/>
                </a:cubicBezTo>
                <a:cubicBezTo>
                  <a:pt x="26287" y="1344"/>
                  <a:pt x="26300" y="1345"/>
                  <a:pt x="26311" y="1345"/>
                </a:cubicBezTo>
                <a:cubicBezTo>
                  <a:pt x="26317" y="1345"/>
                  <a:pt x="26321" y="1344"/>
                  <a:pt x="26325" y="1344"/>
                </a:cubicBezTo>
                <a:cubicBezTo>
                  <a:pt x="26337" y="1339"/>
                  <a:pt x="26342" y="1335"/>
                  <a:pt x="26359" y="1335"/>
                </a:cubicBezTo>
                <a:cubicBezTo>
                  <a:pt x="26375" y="1339"/>
                  <a:pt x="26388" y="1348"/>
                  <a:pt x="26409" y="1348"/>
                </a:cubicBezTo>
                <a:cubicBezTo>
                  <a:pt x="26443" y="1348"/>
                  <a:pt x="26468" y="1348"/>
                  <a:pt x="26502" y="1356"/>
                </a:cubicBezTo>
                <a:cubicBezTo>
                  <a:pt x="26525" y="1363"/>
                  <a:pt x="26543" y="1366"/>
                  <a:pt x="26562" y="1366"/>
                </a:cubicBezTo>
                <a:cubicBezTo>
                  <a:pt x="26577" y="1366"/>
                  <a:pt x="26593" y="1364"/>
                  <a:pt x="26612" y="1361"/>
                </a:cubicBezTo>
                <a:cubicBezTo>
                  <a:pt x="26629" y="1356"/>
                  <a:pt x="26637" y="1361"/>
                  <a:pt x="26650" y="1348"/>
                </a:cubicBezTo>
                <a:cubicBezTo>
                  <a:pt x="26658" y="1344"/>
                  <a:pt x="26662" y="1331"/>
                  <a:pt x="26675" y="1327"/>
                </a:cubicBezTo>
                <a:cubicBezTo>
                  <a:pt x="26683" y="1321"/>
                  <a:pt x="26691" y="1319"/>
                  <a:pt x="26698" y="1319"/>
                </a:cubicBezTo>
                <a:close/>
                <a:moveTo>
                  <a:pt x="28231" y="1647"/>
                </a:moveTo>
                <a:cubicBezTo>
                  <a:pt x="28252" y="1647"/>
                  <a:pt x="28261" y="1658"/>
                  <a:pt x="28279" y="1669"/>
                </a:cubicBezTo>
                <a:cubicBezTo>
                  <a:pt x="28292" y="1673"/>
                  <a:pt x="28304" y="1677"/>
                  <a:pt x="28321" y="1681"/>
                </a:cubicBezTo>
                <a:cubicBezTo>
                  <a:pt x="28330" y="1686"/>
                  <a:pt x="28330" y="1694"/>
                  <a:pt x="28342" y="1694"/>
                </a:cubicBezTo>
                <a:lnTo>
                  <a:pt x="28351" y="1694"/>
                </a:lnTo>
                <a:cubicBezTo>
                  <a:pt x="28351" y="1732"/>
                  <a:pt x="28351" y="1766"/>
                  <a:pt x="28351" y="1799"/>
                </a:cubicBezTo>
                <a:cubicBezTo>
                  <a:pt x="28332" y="1814"/>
                  <a:pt x="28307" y="1839"/>
                  <a:pt x="28284" y="1839"/>
                </a:cubicBezTo>
                <a:cubicBezTo>
                  <a:pt x="28281" y="1839"/>
                  <a:pt x="28278" y="1838"/>
                  <a:pt x="28275" y="1837"/>
                </a:cubicBezTo>
                <a:cubicBezTo>
                  <a:pt x="28249" y="1833"/>
                  <a:pt x="28237" y="1804"/>
                  <a:pt x="28203" y="1804"/>
                </a:cubicBezTo>
                <a:cubicBezTo>
                  <a:pt x="28195" y="1803"/>
                  <a:pt x="28187" y="1803"/>
                  <a:pt x="28180" y="1803"/>
                </a:cubicBezTo>
                <a:cubicBezTo>
                  <a:pt x="28170" y="1803"/>
                  <a:pt x="28160" y="1803"/>
                  <a:pt x="28151" y="1803"/>
                </a:cubicBezTo>
                <a:cubicBezTo>
                  <a:pt x="28118" y="1803"/>
                  <a:pt x="28088" y="1799"/>
                  <a:pt x="28059" y="1766"/>
                </a:cubicBezTo>
                <a:cubicBezTo>
                  <a:pt x="28064" y="1740"/>
                  <a:pt x="28072" y="1707"/>
                  <a:pt x="28081" y="1686"/>
                </a:cubicBezTo>
                <a:cubicBezTo>
                  <a:pt x="28090" y="1664"/>
                  <a:pt x="28101" y="1658"/>
                  <a:pt x="28118" y="1658"/>
                </a:cubicBezTo>
                <a:cubicBezTo>
                  <a:pt x="28124" y="1658"/>
                  <a:pt x="28132" y="1659"/>
                  <a:pt x="28140" y="1660"/>
                </a:cubicBezTo>
                <a:cubicBezTo>
                  <a:pt x="28151" y="1660"/>
                  <a:pt x="28166" y="1662"/>
                  <a:pt x="28180" y="1662"/>
                </a:cubicBezTo>
                <a:cubicBezTo>
                  <a:pt x="28187" y="1662"/>
                  <a:pt x="28193" y="1662"/>
                  <a:pt x="28199" y="1660"/>
                </a:cubicBezTo>
                <a:cubicBezTo>
                  <a:pt x="28207" y="1656"/>
                  <a:pt x="28216" y="1652"/>
                  <a:pt x="28220" y="1648"/>
                </a:cubicBezTo>
                <a:cubicBezTo>
                  <a:pt x="28224" y="1647"/>
                  <a:pt x="28227" y="1647"/>
                  <a:pt x="28231" y="1647"/>
                </a:cubicBezTo>
                <a:close/>
                <a:moveTo>
                  <a:pt x="27761" y="2149"/>
                </a:moveTo>
                <a:cubicBezTo>
                  <a:pt x="27767" y="2149"/>
                  <a:pt x="27774" y="2150"/>
                  <a:pt x="27781" y="2150"/>
                </a:cubicBezTo>
                <a:cubicBezTo>
                  <a:pt x="27857" y="2150"/>
                  <a:pt x="27912" y="2158"/>
                  <a:pt x="27979" y="2188"/>
                </a:cubicBezTo>
                <a:cubicBezTo>
                  <a:pt x="28000" y="2195"/>
                  <a:pt x="28018" y="2197"/>
                  <a:pt x="28038" y="2197"/>
                </a:cubicBezTo>
                <a:cubicBezTo>
                  <a:pt x="28052" y="2197"/>
                  <a:pt x="28065" y="2196"/>
                  <a:pt x="28081" y="2196"/>
                </a:cubicBezTo>
                <a:cubicBezTo>
                  <a:pt x="28085" y="2196"/>
                  <a:pt x="28092" y="2195"/>
                  <a:pt x="28100" y="2195"/>
                </a:cubicBezTo>
                <a:cubicBezTo>
                  <a:pt x="28108" y="2195"/>
                  <a:pt x="28116" y="2196"/>
                  <a:pt x="28123" y="2200"/>
                </a:cubicBezTo>
                <a:cubicBezTo>
                  <a:pt x="28135" y="2209"/>
                  <a:pt x="28131" y="2226"/>
                  <a:pt x="28140" y="2238"/>
                </a:cubicBezTo>
                <a:cubicBezTo>
                  <a:pt x="28161" y="2260"/>
                  <a:pt x="28216" y="2264"/>
                  <a:pt x="28241" y="2268"/>
                </a:cubicBezTo>
                <a:cubicBezTo>
                  <a:pt x="28258" y="2272"/>
                  <a:pt x="28300" y="2268"/>
                  <a:pt x="28287" y="2293"/>
                </a:cubicBezTo>
                <a:cubicBezTo>
                  <a:pt x="28279" y="2314"/>
                  <a:pt x="28224" y="2310"/>
                  <a:pt x="28211" y="2314"/>
                </a:cubicBezTo>
                <a:cubicBezTo>
                  <a:pt x="28182" y="2314"/>
                  <a:pt x="28152" y="2323"/>
                  <a:pt x="28127" y="2327"/>
                </a:cubicBezTo>
                <a:cubicBezTo>
                  <a:pt x="28106" y="2340"/>
                  <a:pt x="28089" y="2344"/>
                  <a:pt x="28072" y="2352"/>
                </a:cubicBezTo>
                <a:cubicBezTo>
                  <a:pt x="28059" y="2355"/>
                  <a:pt x="28046" y="2356"/>
                  <a:pt x="28033" y="2356"/>
                </a:cubicBezTo>
                <a:cubicBezTo>
                  <a:pt x="28007" y="2356"/>
                  <a:pt x="27981" y="2352"/>
                  <a:pt x="27958" y="2352"/>
                </a:cubicBezTo>
                <a:cubicBezTo>
                  <a:pt x="27929" y="2352"/>
                  <a:pt x="27912" y="2369"/>
                  <a:pt x="27882" y="2373"/>
                </a:cubicBezTo>
                <a:cubicBezTo>
                  <a:pt x="27861" y="2382"/>
                  <a:pt x="27836" y="2382"/>
                  <a:pt x="27815" y="2386"/>
                </a:cubicBezTo>
                <a:lnTo>
                  <a:pt x="27806" y="2386"/>
                </a:lnTo>
                <a:cubicBezTo>
                  <a:pt x="27768" y="2319"/>
                  <a:pt x="27739" y="2243"/>
                  <a:pt x="27718" y="2167"/>
                </a:cubicBezTo>
                <a:cubicBezTo>
                  <a:pt x="27722" y="2167"/>
                  <a:pt x="27722" y="2162"/>
                  <a:pt x="27726" y="2162"/>
                </a:cubicBezTo>
                <a:cubicBezTo>
                  <a:pt x="27737" y="2151"/>
                  <a:pt x="27749" y="2149"/>
                  <a:pt x="27761" y="2149"/>
                </a:cubicBezTo>
                <a:close/>
                <a:moveTo>
                  <a:pt x="27431" y="2137"/>
                </a:moveTo>
                <a:lnTo>
                  <a:pt x="27431" y="2137"/>
                </a:lnTo>
                <a:cubicBezTo>
                  <a:pt x="27447" y="2141"/>
                  <a:pt x="27464" y="2141"/>
                  <a:pt x="27477" y="2150"/>
                </a:cubicBezTo>
                <a:cubicBezTo>
                  <a:pt x="27498" y="2158"/>
                  <a:pt x="27519" y="2175"/>
                  <a:pt x="27540" y="2188"/>
                </a:cubicBezTo>
                <a:cubicBezTo>
                  <a:pt x="27566" y="2200"/>
                  <a:pt x="27604" y="2213"/>
                  <a:pt x="27637" y="2213"/>
                </a:cubicBezTo>
                <a:cubicBezTo>
                  <a:pt x="27654" y="2276"/>
                  <a:pt x="27680" y="2340"/>
                  <a:pt x="27713" y="2403"/>
                </a:cubicBezTo>
                <a:lnTo>
                  <a:pt x="27705" y="2403"/>
                </a:lnTo>
                <a:cubicBezTo>
                  <a:pt x="27675" y="2411"/>
                  <a:pt x="27671" y="2428"/>
                  <a:pt x="27646" y="2441"/>
                </a:cubicBezTo>
                <a:cubicBezTo>
                  <a:pt x="27636" y="2448"/>
                  <a:pt x="27624" y="2450"/>
                  <a:pt x="27611" y="2450"/>
                </a:cubicBezTo>
                <a:cubicBezTo>
                  <a:pt x="27592" y="2450"/>
                  <a:pt x="27572" y="2444"/>
                  <a:pt x="27557" y="2437"/>
                </a:cubicBezTo>
                <a:cubicBezTo>
                  <a:pt x="27540" y="2428"/>
                  <a:pt x="27523" y="2424"/>
                  <a:pt x="27507" y="2416"/>
                </a:cubicBezTo>
                <a:cubicBezTo>
                  <a:pt x="27495" y="2408"/>
                  <a:pt x="27471" y="2377"/>
                  <a:pt x="27455" y="2377"/>
                </a:cubicBezTo>
                <a:cubicBezTo>
                  <a:pt x="27454" y="2377"/>
                  <a:pt x="27453" y="2377"/>
                  <a:pt x="27452" y="2378"/>
                </a:cubicBezTo>
                <a:cubicBezTo>
                  <a:pt x="27447" y="2382"/>
                  <a:pt x="27447" y="2390"/>
                  <a:pt x="27443" y="2399"/>
                </a:cubicBezTo>
                <a:cubicBezTo>
                  <a:pt x="27439" y="2310"/>
                  <a:pt x="27435" y="2226"/>
                  <a:pt x="27431" y="2137"/>
                </a:cubicBezTo>
                <a:close/>
                <a:moveTo>
                  <a:pt x="27154" y="2122"/>
                </a:moveTo>
                <a:cubicBezTo>
                  <a:pt x="27165" y="2122"/>
                  <a:pt x="27178" y="2124"/>
                  <a:pt x="27190" y="2124"/>
                </a:cubicBezTo>
                <a:lnTo>
                  <a:pt x="27266" y="2124"/>
                </a:lnTo>
                <a:cubicBezTo>
                  <a:pt x="27291" y="2129"/>
                  <a:pt x="27317" y="2133"/>
                  <a:pt x="27342" y="2137"/>
                </a:cubicBezTo>
                <a:cubicBezTo>
                  <a:pt x="27346" y="2243"/>
                  <a:pt x="27350" y="2348"/>
                  <a:pt x="27355" y="2454"/>
                </a:cubicBezTo>
                <a:cubicBezTo>
                  <a:pt x="27342" y="2437"/>
                  <a:pt x="27329" y="2420"/>
                  <a:pt x="27317" y="2407"/>
                </a:cubicBezTo>
                <a:cubicBezTo>
                  <a:pt x="27283" y="2373"/>
                  <a:pt x="27270" y="2352"/>
                  <a:pt x="27224" y="2352"/>
                </a:cubicBezTo>
                <a:cubicBezTo>
                  <a:pt x="27218" y="2352"/>
                  <a:pt x="27207" y="2354"/>
                  <a:pt x="27199" y="2354"/>
                </a:cubicBezTo>
                <a:cubicBezTo>
                  <a:pt x="27195" y="2354"/>
                  <a:pt x="27191" y="2354"/>
                  <a:pt x="27190" y="2352"/>
                </a:cubicBezTo>
                <a:cubicBezTo>
                  <a:pt x="27177" y="2340"/>
                  <a:pt x="27194" y="2319"/>
                  <a:pt x="27211" y="2247"/>
                </a:cubicBezTo>
                <a:lnTo>
                  <a:pt x="27211" y="2247"/>
                </a:lnTo>
                <a:cubicBezTo>
                  <a:pt x="27207" y="2253"/>
                  <a:pt x="27203" y="2256"/>
                  <a:pt x="27198" y="2256"/>
                </a:cubicBezTo>
                <a:cubicBezTo>
                  <a:pt x="27171" y="2256"/>
                  <a:pt x="27130" y="2168"/>
                  <a:pt x="27127" y="2150"/>
                </a:cubicBezTo>
                <a:cubicBezTo>
                  <a:pt x="27124" y="2127"/>
                  <a:pt x="27137" y="2122"/>
                  <a:pt x="27154" y="2122"/>
                </a:cubicBezTo>
                <a:close/>
                <a:moveTo>
                  <a:pt x="21576" y="2361"/>
                </a:moveTo>
                <a:cubicBezTo>
                  <a:pt x="21589" y="2378"/>
                  <a:pt x="21602" y="2399"/>
                  <a:pt x="21631" y="2407"/>
                </a:cubicBezTo>
                <a:cubicBezTo>
                  <a:pt x="21642" y="2412"/>
                  <a:pt x="21655" y="2413"/>
                  <a:pt x="21670" y="2413"/>
                </a:cubicBezTo>
                <a:cubicBezTo>
                  <a:pt x="21680" y="2413"/>
                  <a:pt x="21691" y="2413"/>
                  <a:pt x="21702" y="2413"/>
                </a:cubicBezTo>
                <a:cubicBezTo>
                  <a:pt x="21727" y="2413"/>
                  <a:pt x="21752" y="2416"/>
                  <a:pt x="21766" y="2437"/>
                </a:cubicBezTo>
                <a:cubicBezTo>
                  <a:pt x="21796" y="2487"/>
                  <a:pt x="21754" y="2534"/>
                  <a:pt x="21712" y="2559"/>
                </a:cubicBezTo>
                <a:cubicBezTo>
                  <a:pt x="21674" y="2580"/>
                  <a:pt x="21636" y="2610"/>
                  <a:pt x="21593" y="2635"/>
                </a:cubicBezTo>
                <a:cubicBezTo>
                  <a:pt x="21593" y="2627"/>
                  <a:pt x="21593" y="2622"/>
                  <a:pt x="21593" y="2618"/>
                </a:cubicBezTo>
                <a:cubicBezTo>
                  <a:pt x="21589" y="2534"/>
                  <a:pt x="21581" y="2445"/>
                  <a:pt x="21576" y="2361"/>
                </a:cubicBezTo>
                <a:close/>
                <a:moveTo>
                  <a:pt x="21479" y="2310"/>
                </a:moveTo>
                <a:cubicBezTo>
                  <a:pt x="21479" y="2314"/>
                  <a:pt x="21479" y="2319"/>
                  <a:pt x="21479" y="2323"/>
                </a:cubicBezTo>
                <a:cubicBezTo>
                  <a:pt x="21479" y="2424"/>
                  <a:pt x="21488" y="2525"/>
                  <a:pt x="21496" y="2622"/>
                </a:cubicBezTo>
                <a:cubicBezTo>
                  <a:pt x="21496" y="2635"/>
                  <a:pt x="21496" y="2648"/>
                  <a:pt x="21496" y="2660"/>
                </a:cubicBezTo>
                <a:cubicBezTo>
                  <a:pt x="21446" y="2660"/>
                  <a:pt x="21395" y="2639"/>
                  <a:pt x="21344" y="2627"/>
                </a:cubicBezTo>
                <a:cubicBezTo>
                  <a:pt x="21318" y="2620"/>
                  <a:pt x="21283" y="2611"/>
                  <a:pt x="21250" y="2611"/>
                </a:cubicBezTo>
                <a:cubicBezTo>
                  <a:pt x="21224" y="2611"/>
                  <a:pt x="21201" y="2616"/>
                  <a:pt x="21184" y="2631"/>
                </a:cubicBezTo>
                <a:cubicBezTo>
                  <a:pt x="21163" y="2652"/>
                  <a:pt x="21163" y="2677"/>
                  <a:pt x="21146" y="2698"/>
                </a:cubicBezTo>
                <a:lnTo>
                  <a:pt x="21116" y="2698"/>
                </a:lnTo>
                <a:cubicBezTo>
                  <a:pt x="21100" y="2694"/>
                  <a:pt x="21015" y="2694"/>
                  <a:pt x="21002" y="2673"/>
                </a:cubicBezTo>
                <a:cubicBezTo>
                  <a:pt x="20990" y="2656"/>
                  <a:pt x="21007" y="2631"/>
                  <a:pt x="21011" y="2614"/>
                </a:cubicBezTo>
                <a:cubicBezTo>
                  <a:pt x="21024" y="2585"/>
                  <a:pt x="21028" y="2568"/>
                  <a:pt x="21057" y="2559"/>
                </a:cubicBezTo>
                <a:cubicBezTo>
                  <a:pt x="21087" y="2551"/>
                  <a:pt x="21138" y="2547"/>
                  <a:pt x="21154" y="2513"/>
                </a:cubicBezTo>
                <a:cubicBezTo>
                  <a:pt x="21167" y="2492"/>
                  <a:pt x="21159" y="2487"/>
                  <a:pt x="21171" y="2471"/>
                </a:cubicBezTo>
                <a:cubicBezTo>
                  <a:pt x="21192" y="2445"/>
                  <a:pt x="21230" y="2437"/>
                  <a:pt x="21256" y="2416"/>
                </a:cubicBezTo>
                <a:cubicBezTo>
                  <a:pt x="21285" y="2395"/>
                  <a:pt x="21327" y="2373"/>
                  <a:pt x="21340" y="2344"/>
                </a:cubicBezTo>
                <a:cubicBezTo>
                  <a:pt x="21349" y="2344"/>
                  <a:pt x="21353" y="2348"/>
                  <a:pt x="21357" y="2348"/>
                </a:cubicBezTo>
                <a:cubicBezTo>
                  <a:pt x="21391" y="2348"/>
                  <a:pt x="21416" y="2331"/>
                  <a:pt x="21446" y="2319"/>
                </a:cubicBezTo>
                <a:cubicBezTo>
                  <a:pt x="21458" y="2314"/>
                  <a:pt x="21467" y="2310"/>
                  <a:pt x="21479" y="2310"/>
                </a:cubicBezTo>
                <a:close/>
                <a:moveTo>
                  <a:pt x="22786" y="2614"/>
                </a:moveTo>
                <a:cubicBezTo>
                  <a:pt x="22802" y="2614"/>
                  <a:pt x="22818" y="2615"/>
                  <a:pt x="22834" y="2618"/>
                </a:cubicBezTo>
                <a:cubicBezTo>
                  <a:pt x="22847" y="2618"/>
                  <a:pt x="22855" y="2622"/>
                  <a:pt x="22868" y="2631"/>
                </a:cubicBezTo>
                <a:cubicBezTo>
                  <a:pt x="22864" y="2639"/>
                  <a:pt x="22864" y="2648"/>
                  <a:pt x="22864" y="2656"/>
                </a:cubicBezTo>
                <a:cubicBezTo>
                  <a:pt x="22860" y="2736"/>
                  <a:pt x="22851" y="2821"/>
                  <a:pt x="22838" y="2901"/>
                </a:cubicBezTo>
                <a:cubicBezTo>
                  <a:pt x="22788" y="2897"/>
                  <a:pt x="22737" y="2884"/>
                  <a:pt x="22687" y="2846"/>
                </a:cubicBezTo>
                <a:cubicBezTo>
                  <a:pt x="22653" y="2817"/>
                  <a:pt x="22581" y="2753"/>
                  <a:pt x="22585" y="2703"/>
                </a:cubicBezTo>
                <a:cubicBezTo>
                  <a:pt x="22589" y="2660"/>
                  <a:pt x="22687" y="2631"/>
                  <a:pt x="22712" y="2622"/>
                </a:cubicBezTo>
                <a:cubicBezTo>
                  <a:pt x="22735" y="2617"/>
                  <a:pt x="22760" y="2614"/>
                  <a:pt x="22786" y="2614"/>
                </a:cubicBezTo>
                <a:close/>
                <a:moveTo>
                  <a:pt x="22961" y="2698"/>
                </a:moveTo>
                <a:cubicBezTo>
                  <a:pt x="22990" y="2715"/>
                  <a:pt x="23016" y="2715"/>
                  <a:pt x="23058" y="2715"/>
                </a:cubicBezTo>
                <a:cubicBezTo>
                  <a:pt x="23065" y="2715"/>
                  <a:pt x="23073" y="2715"/>
                  <a:pt x="23081" y="2715"/>
                </a:cubicBezTo>
                <a:cubicBezTo>
                  <a:pt x="23163" y="2715"/>
                  <a:pt x="23250" y="2735"/>
                  <a:pt x="23324" y="2766"/>
                </a:cubicBezTo>
                <a:cubicBezTo>
                  <a:pt x="23345" y="2770"/>
                  <a:pt x="23362" y="2783"/>
                  <a:pt x="23379" y="2791"/>
                </a:cubicBezTo>
                <a:cubicBezTo>
                  <a:pt x="23370" y="2796"/>
                  <a:pt x="23366" y="2796"/>
                  <a:pt x="23358" y="2800"/>
                </a:cubicBezTo>
                <a:cubicBezTo>
                  <a:pt x="23303" y="2825"/>
                  <a:pt x="23261" y="2859"/>
                  <a:pt x="23201" y="2876"/>
                </a:cubicBezTo>
                <a:cubicBezTo>
                  <a:pt x="23155" y="2888"/>
                  <a:pt x="23117" y="2884"/>
                  <a:pt x="23071" y="2888"/>
                </a:cubicBezTo>
                <a:cubicBezTo>
                  <a:pt x="23033" y="2893"/>
                  <a:pt x="22995" y="2901"/>
                  <a:pt x="22957" y="2901"/>
                </a:cubicBezTo>
                <a:lnTo>
                  <a:pt x="22940" y="2901"/>
                </a:lnTo>
                <a:cubicBezTo>
                  <a:pt x="22948" y="2834"/>
                  <a:pt x="22952" y="2766"/>
                  <a:pt x="22961" y="2698"/>
                </a:cubicBezTo>
                <a:close/>
                <a:moveTo>
                  <a:pt x="28338" y="2855"/>
                </a:moveTo>
                <a:cubicBezTo>
                  <a:pt x="28334" y="2969"/>
                  <a:pt x="28330" y="3083"/>
                  <a:pt x="28321" y="3197"/>
                </a:cubicBezTo>
                <a:cubicBezTo>
                  <a:pt x="28292" y="3184"/>
                  <a:pt x="28262" y="3163"/>
                  <a:pt x="28233" y="3154"/>
                </a:cubicBezTo>
                <a:cubicBezTo>
                  <a:pt x="28212" y="3148"/>
                  <a:pt x="28187" y="3142"/>
                  <a:pt x="28162" y="3142"/>
                </a:cubicBezTo>
                <a:cubicBezTo>
                  <a:pt x="28151" y="3142"/>
                  <a:pt x="28141" y="3143"/>
                  <a:pt x="28131" y="3146"/>
                </a:cubicBezTo>
                <a:cubicBezTo>
                  <a:pt x="28102" y="3150"/>
                  <a:pt x="28068" y="3171"/>
                  <a:pt x="28038" y="3180"/>
                </a:cubicBezTo>
                <a:cubicBezTo>
                  <a:pt x="28013" y="3188"/>
                  <a:pt x="27988" y="3205"/>
                  <a:pt x="27967" y="3218"/>
                </a:cubicBezTo>
                <a:cubicBezTo>
                  <a:pt x="27941" y="3230"/>
                  <a:pt x="27920" y="3226"/>
                  <a:pt x="27895" y="3230"/>
                </a:cubicBezTo>
                <a:cubicBezTo>
                  <a:pt x="27870" y="3230"/>
                  <a:pt x="27846" y="3217"/>
                  <a:pt x="27833" y="3217"/>
                </a:cubicBezTo>
                <a:cubicBezTo>
                  <a:pt x="27828" y="3217"/>
                  <a:pt x="27824" y="3219"/>
                  <a:pt x="27823" y="3226"/>
                </a:cubicBezTo>
                <a:lnTo>
                  <a:pt x="27823" y="3226"/>
                </a:lnTo>
                <a:cubicBezTo>
                  <a:pt x="27826" y="3181"/>
                  <a:pt x="27798" y="3140"/>
                  <a:pt x="27810" y="3095"/>
                </a:cubicBezTo>
                <a:cubicBezTo>
                  <a:pt x="27816" y="3095"/>
                  <a:pt x="27822" y="3095"/>
                  <a:pt x="27827" y="3095"/>
                </a:cubicBezTo>
                <a:cubicBezTo>
                  <a:pt x="27850" y="3095"/>
                  <a:pt x="27873" y="3098"/>
                  <a:pt x="27895" y="3098"/>
                </a:cubicBezTo>
                <a:cubicBezTo>
                  <a:pt x="27914" y="3098"/>
                  <a:pt x="27933" y="3095"/>
                  <a:pt x="27950" y="3087"/>
                </a:cubicBezTo>
                <a:cubicBezTo>
                  <a:pt x="27962" y="3083"/>
                  <a:pt x="27967" y="3074"/>
                  <a:pt x="27975" y="3074"/>
                </a:cubicBezTo>
                <a:cubicBezTo>
                  <a:pt x="27979" y="3073"/>
                  <a:pt x="27983" y="3072"/>
                  <a:pt x="27987" y="3072"/>
                </a:cubicBezTo>
                <a:cubicBezTo>
                  <a:pt x="27994" y="3072"/>
                  <a:pt x="28000" y="3074"/>
                  <a:pt x="28009" y="3074"/>
                </a:cubicBezTo>
                <a:cubicBezTo>
                  <a:pt x="28026" y="3066"/>
                  <a:pt x="28030" y="3040"/>
                  <a:pt x="28043" y="3023"/>
                </a:cubicBezTo>
                <a:cubicBezTo>
                  <a:pt x="28064" y="2993"/>
                  <a:pt x="28102" y="2989"/>
                  <a:pt x="28139" y="2989"/>
                </a:cubicBezTo>
                <a:cubicBezTo>
                  <a:pt x="28154" y="2989"/>
                  <a:pt x="28169" y="2990"/>
                  <a:pt x="28182" y="2990"/>
                </a:cubicBezTo>
                <a:cubicBezTo>
                  <a:pt x="28190" y="2990"/>
                  <a:pt x="28208" y="2992"/>
                  <a:pt x="28223" y="2992"/>
                </a:cubicBezTo>
                <a:cubicBezTo>
                  <a:pt x="28230" y="2992"/>
                  <a:pt x="28237" y="2991"/>
                  <a:pt x="28241" y="2990"/>
                </a:cubicBezTo>
                <a:cubicBezTo>
                  <a:pt x="28258" y="2981"/>
                  <a:pt x="28249" y="2985"/>
                  <a:pt x="28262" y="2964"/>
                </a:cubicBezTo>
                <a:cubicBezTo>
                  <a:pt x="28283" y="2926"/>
                  <a:pt x="28308" y="2893"/>
                  <a:pt x="28334" y="2859"/>
                </a:cubicBezTo>
                <a:cubicBezTo>
                  <a:pt x="28334" y="2859"/>
                  <a:pt x="28338" y="2855"/>
                  <a:pt x="28338" y="2855"/>
                </a:cubicBezTo>
                <a:close/>
                <a:moveTo>
                  <a:pt x="23072" y="3081"/>
                </a:moveTo>
                <a:cubicBezTo>
                  <a:pt x="23135" y="3081"/>
                  <a:pt x="23198" y="3099"/>
                  <a:pt x="23256" y="3112"/>
                </a:cubicBezTo>
                <a:cubicBezTo>
                  <a:pt x="23294" y="3125"/>
                  <a:pt x="23324" y="3133"/>
                  <a:pt x="23358" y="3159"/>
                </a:cubicBezTo>
                <a:cubicBezTo>
                  <a:pt x="23387" y="3180"/>
                  <a:pt x="23404" y="3205"/>
                  <a:pt x="23442" y="3218"/>
                </a:cubicBezTo>
                <a:cubicBezTo>
                  <a:pt x="23497" y="3239"/>
                  <a:pt x="23556" y="3243"/>
                  <a:pt x="23607" y="3268"/>
                </a:cubicBezTo>
                <a:cubicBezTo>
                  <a:pt x="23615" y="3268"/>
                  <a:pt x="23619" y="3272"/>
                  <a:pt x="23624" y="3272"/>
                </a:cubicBezTo>
                <a:cubicBezTo>
                  <a:pt x="23594" y="3279"/>
                  <a:pt x="23563" y="3288"/>
                  <a:pt x="23532" y="3288"/>
                </a:cubicBezTo>
                <a:cubicBezTo>
                  <a:pt x="23523" y="3288"/>
                  <a:pt x="23514" y="3287"/>
                  <a:pt x="23505" y="3285"/>
                </a:cubicBezTo>
                <a:cubicBezTo>
                  <a:pt x="23446" y="3277"/>
                  <a:pt x="23396" y="3213"/>
                  <a:pt x="23332" y="3213"/>
                </a:cubicBezTo>
                <a:cubicBezTo>
                  <a:pt x="23307" y="3213"/>
                  <a:pt x="23299" y="3234"/>
                  <a:pt x="23277" y="3243"/>
                </a:cubicBezTo>
                <a:cubicBezTo>
                  <a:pt x="23273" y="3244"/>
                  <a:pt x="23270" y="3244"/>
                  <a:pt x="23266" y="3244"/>
                </a:cubicBezTo>
                <a:cubicBezTo>
                  <a:pt x="23251" y="3244"/>
                  <a:pt x="23240" y="3238"/>
                  <a:pt x="23227" y="3234"/>
                </a:cubicBezTo>
                <a:cubicBezTo>
                  <a:pt x="23176" y="3222"/>
                  <a:pt x="22969" y="3188"/>
                  <a:pt x="23016" y="3087"/>
                </a:cubicBezTo>
                <a:cubicBezTo>
                  <a:pt x="23034" y="3083"/>
                  <a:pt x="23053" y="3081"/>
                  <a:pt x="23072" y="3081"/>
                </a:cubicBezTo>
                <a:close/>
                <a:moveTo>
                  <a:pt x="28321" y="3243"/>
                </a:moveTo>
                <a:cubicBezTo>
                  <a:pt x="28317" y="3277"/>
                  <a:pt x="28317" y="3310"/>
                  <a:pt x="28313" y="3340"/>
                </a:cubicBezTo>
                <a:cubicBezTo>
                  <a:pt x="28300" y="3336"/>
                  <a:pt x="28283" y="3332"/>
                  <a:pt x="28266" y="3327"/>
                </a:cubicBezTo>
                <a:cubicBezTo>
                  <a:pt x="28241" y="3323"/>
                  <a:pt x="28211" y="3319"/>
                  <a:pt x="28182" y="3310"/>
                </a:cubicBezTo>
                <a:cubicBezTo>
                  <a:pt x="28182" y="3298"/>
                  <a:pt x="28173" y="3289"/>
                  <a:pt x="28169" y="3281"/>
                </a:cubicBezTo>
                <a:cubicBezTo>
                  <a:pt x="28190" y="3264"/>
                  <a:pt x="28216" y="3260"/>
                  <a:pt x="28241" y="3256"/>
                </a:cubicBezTo>
                <a:cubicBezTo>
                  <a:pt x="28266" y="3251"/>
                  <a:pt x="28292" y="3247"/>
                  <a:pt x="28313" y="3243"/>
                </a:cubicBezTo>
                <a:close/>
                <a:moveTo>
                  <a:pt x="28431" y="2850"/>
                </a:moveTo>
                <a:cubicBezTo>
                  <a:pt x="28439" y="2855"/>
                  <a:pt x="28452" y="2863"/>
                  <a:pt x="28460" y="2867"/>
                </a:cubicBezTo>
                <a:cubicBezTo>
                  <a:pt x="28490" y="2888"/>
                  <a:pt x="28507" y="2893"/>
                  <a:pt x="28541" y="2893"/>
                </a:cubicBezTo>
                <a:cubicBezTo>
                  <a:pt x="28560" y="2893"/>
                  <a:pt x="28580" y="2891"/>
                  <a:pt x="28598" y="2891"/>
                </a:cubicBezTo>
                <a:cubicBezTo>
                  <a:pt x="28608" y="2891"/>
                  <a:pt x="28617" y="2891"/>
                  <a:pt x="28625" y="2893"/>
                </a:cubicBezTo>
                <a:cubicBezTo>
                  <a:pt x="28701" y="2910"/>
                  <a:pt x="28747" y="2985"/>
                  <a:pt x="28823" y="2998"/>
                </a:cubicBezTo>
                <a:cubicBezTo>
                  <a:pt x="28834" y="3000"/>
                  <a:pt x="28845" y="3000"/>
                  <a:pt x="28855" y="3000"/>
                </a:cubicBezTo>
                <a:cubicBezTo>
                  <a:pt x="28866" y="3000"/>
                  <a:pt x="28876" y="3000"/>
                  <a:pt x="28887" y="3002"/>
                </a:cubicBezTo>
                <a:cubicBezTo>
                  <a:pt x="28920" y="3007"/>
                  <a:pt x="28954" y="3023"/>
                  <a:pt x="28984" y="3040"/>
                </a:cubicBezTo>
                <a:cubicBezTo>
                  <a:pt x="28984" y="3074"/>
                  <a:pt x="28887" y="3095"/>
                  <a:pt x="28857" y="3099"/>
                </a:cubicBezTo>
                <a:cubicBezTo>
                  <a:pt x="28811" y="3099"/>
                  <a:pt x="28756" y="3078"/>
                  <a:pt x="28709" y="3066"/>
                </a:cubicBezTo>
                <a:cubicBezTo>
                  <a:pt x="28690" y="3062"/>
                  <a:pt x="28672" y="3061"/>
                  <a:pt x="28654" y="3061"/>
                </a:cubicBezTo>
                <a:cubicBezTo>
                  <a:pt x="28626" y="3061"/>
                  <a:pt x="28599" y="3065"/>
                  <a:pt x="28570" y="3070"/>
                </a:cubicBezTo>
                <a:cubicBezTo>
                  <a:pt x="28560" y="3072"/>
                  <a:pt x="28550" y="3072"/>
                  <a:pt x="28541" y="3072"/>
                </a:cubicBezTo>
                <a:cubicBezTo>
                  <a:pt x="28532" y="3072"/>
                  <a:pt x="28524" y="3072"/>
                  <a:pt x="28515" y="3074"/>
                </a:cubicBezTo>
                <a:cubicBezTo>
                  <a:pt x="28494" y="3078"/>
                  <a:pt x="28477" y="3091"/>
                  <a:pt x="28460" y="3095"/>
                </a:cubicBezTo>
                <a:cubicBezTo>
                  <a:pt x="28486" y="3104"/>
                  <a:pt x="28507" y="3108"/>
                  <a:pt x="28536" y="3108"/>
                </a:cubicBezTo>
                <a:cubicBezTo>
                  <a:pt x="28583" y="3112"/>
                  <a:pt x="28625" y="3142"/>
                  <a:pt x="28676" y="3146"/>
                </a:cubicBezTo>
                <a:cubicBezTo>
                  <a:pt x="28709" y="3150"/>
                  <a:pt x="28718" y="3146"/>
                  <a:pt x="28743" y="3167"/>
                </a:cubicBezTo>
                <a:cubicBezTo>
                  <a:pt x="28760" y="3180"/>
                  <a:pt x="28773" y="3188"/>
                  <a:pt x="28785" y="3197"/>
                </a:cubicBezTo>
                <a:cubicBezTo>
                  <a:pt x="28819" y="3222"/>
                  <a:pt x="28857" y="3213"/>
                  <a:pt x="28895" y="3234"/>
                </a:cubicBezTo>
                <a:cubicBezTo>
                  <a:pt x="28916" y="3247"/>
                  <a:pt x="29001" y="3306"/>
                  <a:pt x="28963" y="3323"/>
                </a:cubicBezTo>
                <a:cubicBezTo>
                  <a:pt x="28956" y="3327"/>
                  <a:pt x="28943" y="3329"/>
                  <a:pt x="28930" y="3329"/>
                </a:cubicBezTo>
                <a:cubicBezTo>
                  <a:pt x="28902" y="3329"/>
                  <a:pt x="28867" y="3323"/>
                  <a:pt x="28853" y="3323"/>
                </a:cubicBezTo>
                <a:lnTo>
                  <a:pt x="28731" y="3323"/>
                </a:lnTo>
                <a:cubicBezTo>
                  <a:pt x="28714" y="3323"/>
                  <a:pt x="28697" y="3323"/>
                  <a:pt x="28680" y="3323"/>
                </a:cubicBezTo>
                <a:cubicBezTo>
                  <a:pt x="28647" y="3323"/>
                  <a:pt x="28615" y="3325"/>
                  <a:pt x="28587" y="3336"/>
                </a:cubicBezTo>
                <a:cubicBezTo>
                  <a:pt x="28545" y="3357"/>
                  <a:pt x="28511" y="3357"/>
                  <a:pt x="28460" y="3365"/>
                </a:cubicBezTo>
                <a:cubicBezTo>
                  <a:pt x="28439" y="3365"/>
                  <a:pt x="28422" y="3370"/>
                  <a:pt x="28406" y="3370"/>
                </a:cubicBezTo>
                <a:cubicBezTo>
                  <a:pt x="28414" y="3197"/>
                  <a:pt x="28422" y="3023"/>
                  <a:pt x="28431" y="2850"/>
                </a:cubicBezTo>
                <a:close/>
                <a:moveTo>
                  <a:pt x="21319" y="2842"/>
                </a:moveTo>
                <a:cubicBezTo>
                  <a:pt x="21342" y="2842"/>
                  <a:pt x="21365" y="2844"/>
                  <a:pt x="21387" y="2850"/>
                </a:cubicBezTo>
                <a:cubicBezTo>
                  <a:pt x="21416" y="2859"/>
                  <a:pt x="21433" y="2876"/>
                  <a:pt x="21458" y="2888"/>
                </a:cubicBezTo>
                <a:cubicBezTo>
                  <a:pt x="21475" y="2901"/>
                  <a:pt x="21496" y="2910"/>
                  <a:pt x="21513" y="2914"/>
                </a:cubicBezTo>
                <a:cubicBezTo>
                  <a:pt x="21517" y="3002"/>
                  <a:pt x="21526" y="3095"/>
                  <a:pt x="21534" y="3180"/>
                </a:cubicBezTo>
                <a:cubicBezTo>
                  <a:pt x="21522" y="3184"/>
                  <a:pt x="21509" y="3188"/>
                  <a:pt x="21496" y="3188"/>
                </a:cubicBezTo>
                <a:cubicBezTo>
                  <a:pt x="21463" y="3188"/>
                  <a:pt x="21424" y="3156"/>
                  <a:pt x="21389" y="3156"/>
                </a:cubicBezTo>
                <a:cubicBezTo>
                  <a:pt x="21384" y="3156"/>
                  <a:pt x="21379" y="3157"/>
                  <a:pt x="21374" y="3159"/>
                </a:cubicBezTo>
                <a:cubicBezTo>
                  <a:pt x="21361" y="3226"/>
                  <a:pt x="21365" y="3289"/>
                  <a:pt x="21357" y="3357"/>
                </a:cubicBezTo>
                <a:cubicBezTo>
                  <a:pt x="21298" y="3374"/>
                  <a:pt x="21239" y="3374"/>
                  <a:pt x="21176" y="3374"/>
                </a:cubicBezTo>
                <a:cubicBezTo>
                  <a:pt x="21163" y="3344"/>
                  <a:pt x="21154" y="3310"/>
                  <a:pt x="21138" y="3281"/>
                </a:cubicBezTo>
                <a:cubicBezTo>
                  <a:pt x="21095" y="3188"/>
                  <a:pt x="21066" y="3087"/>
                  <a:pt x="21036" y="2973"/>
                </a:cubicBezTo>
                <a:cubicBezTo>
                  <a:pt x="21091" y="2973"/>
                  <a:pt x="21121" y="2947"/>
                  <a:pt x="21146" y="2897"/>
                </a:cubicBezTo>
                <a:cubicBezTo>
                  <a:pt x="21150" y="2884"/>
                  <a:pt x="21150" y="2863"/>
                  <a:pt x="21154" y="2850"/>
                </a:cubicBezTo>
                <a:cubicBezTo>
                  <a:pt x="21160" y="2851"/>
                  <a:pt x="21167" y="2851"/>
                  <a:pt x="21173" y="2851"/>
                </a:cubicBezTo>
                <a:cubicBezTo>
                  <a:pt x="21220" y="2851"/>
                  <a:pt x="21271" y="2842"/>
                  <a:pt x="21319" y="2842"/>
                </a:cubicBezTo>
                <a:close/>
                <a:moveTo>
                  <a:pt x="22501" y="3669"/>
                </a:moveTo>
                <a:cubicBezTo>
                  <a:pt x="22564" y="3669"/>
                  <a:pt x="22640" y="3669"/>
                  <a:pt x="22699" y="3699"/>
                </a:cubicBezTo>
                <a:cubicBezTo>
                  <a:pt x="22754" y="3724"/>
                  <a:pt x="22784" y="3783"/>
                  <a:pt x="22838" y="3809"/>
                </a:cubicBezTo>
                <a:cubicBezTo>
                  <a:pt x="22847" y="3813"/>
                  <a:pt x="22851" y="3821"/>
                  <a:pt x="22860" y="3825"/>
                </a:cubicBezTo>
                <a:lnTo>
                  <a:pt x="22847" y="4070"/>
                </a:lnTo>
                <a:cubicBezTo>
                  <a:pt x="22796" y="4058"/>
                  <a:pt x="22750" y="4041"/>
                  <a:pt x="22703" y="4024"/>
                </a:cubicBezTo>
                <a:cubicBezTo>
                  <a:pt x="22653" y="4007"/>
                  <a:pt x="22581" y="3998"/>
                  <a:pt x="22556" y="3952"/>
                </a:cubicBezTo>
                <a:cubicBezTo>
                  <a:pt x="22535" y="3914"/>
                  <a:pt x="22551" y="3876"/>
                  <a:pt x="22530" y="3842"/>
                </a:cubicBezTo>
                <a:cubicBezTo>
                  <a:pt x="22509" y="3809"/>
                  <a:pt x="22471" y="3800"/>
                  <a:pt x="22459" y="3758"/>
                </a:cubicBezTo>
                <a:cubicBezTo>
                  <a:pt x="22446" y="3711"/>
                  <a:pt x="22450" y="3673"/>
                  <a:pt x="22501" y="3669"/>
                </a:cubicBezTo>
                <a:close/>
                <a:moveTo>
                  <a:pt x="23073" y="3854"/>
                </a:moveTo>
                <a:cubicBezTo>
                  <a:pt x="23099" y="3854"/>
                  <a:pt x="23125" y="3855"/>
                  <a:pt x="23151" y="3859"/>
                </a:cubicBezTo>
                <a:cubicBezTo>
                  <a:pt x="23176" y="3863"/>
                  <a:pt x="23197" y="3876"/>
                  <a:pt x="23223" y="3889"/>
                </a:cubicBezTo>
                <a:cubicBezTo>
                  <a:pt x="23231" y="3893"/>
                  <a:pt x="23239" y="3897"/>
                  <a:pt x="23252" y="3901"/>
                </a:cubicBezTo>
                <a:cubicBezTo>
                  <a:pt x="23248" y="3922"/>
                  <a:pt x="23244" y="3939"/>
                  <a:pt x="23244" y="3956"/>
                </a:cubicBezTo>
                <a:cubicBezTo>
                  <a:pt x="23239" y="3994"/>
                  <a:pt x="23235" y="4032"/>
                  <a:pt x="23231" y="4070"/>
                </a:cubicBezTo>
                <a:cubicBezTo>
                  <a:pt x="23218" y="4180"/>
                  <a:pt x="23201" y="4294"/>
                  <a:pt x="23189" y="4404"/>
                </a:cubicBezTo>
                <a:cubicBezTo>
                  <a:pt x="23163" y="4404"/>
                  <a:pt x="23147" y="4391"/>
                  <a:pt x="23121" y="4361"/>
                </a:cubicBezTo>
                <a:cubicBezTo>
                  <a:pt x="23113" y="4345"/>
                  <a:pt x="23104" y="4332"/>
                  <a:pt x="23083" y="4328"/>
                </a:cubicBezTo>
                <a:cubicBezTo>
                  <a:pt x="23079" y="4328"/>
                  <a:pt x="23075" y="4328"/>
                  <a:pt x="23066" y="4332"/>
                </a:cubicBezTo>
                <a:cubicBezTo>
                  <a:pt x="23037" y="4319"/>
                  <a:pt x="23028" y="4298"/>
                  <a:pt x="23020" y="4273"/>
                </a:cubicBezTo>
                <a:lnTo>
                  <a:pt x="23020" y="4273"/>
                </a:lnTo>
                <a:lnTo>
                  <a:pt x="23083" y="4285"/>
                </a:lnTo>
                <a:cubicBezTo>
                  <a:pt x="23083" y="4281"/>
                  <a:pt x="23083" y="4277"/>
                  <a:pt x="23083" y="4273"/>
                </a:cubicBezTo>
                <a:cubicBezTo>
                  <a:pt x="23062" y="4269"/>
                  <a:pt x="23041" y="4264"/>
                  <a:pt x="23020" y="4264"/>
                </a:cubicBezTo>
                <a:cubicBezTo>
                  <a:pt x="23016" y="4256"/>
                  <a:pt x="23016" y="4247"/>
                  <a:pt x="23012" y="4243"/>
                </a:cubicBezTo>
                <a:cubicBezTo>
                  <a:pt x="22990" y="4243"/>
                  <a:pt x="22965" y="4252"/>
                  <a:pt x="22944" y="4256"/>
                </a:cubicBezTo>
                <a:lnTo>
                  <a:pt x="22940" y="4256"/>
                </a:lnTo>
                <a:lnTo>
                  <a:pt x="22982" y="4264"/>
                </a:lnTo>
                <a:cubicBezTo>
                  <a:pt x="22965" y="4264"/>
                  <a:pt x="22952" y="4269"/>
                  <a:pt x="22936" y="4269"/>
                </a:cubicBezTo>
                <a:lnTo>
                  <a:pt x="22936" y="4260"/>
                </a:lnTo>
                <a:cubicBezTo>
                  <a:pt x="22936" y="4256"/>
                  <a:pt x="22940" y="4256"/>
                  <a:pt x="22940" y="4256"/>
                </a:cubicBezTo>
                <a:lnTo>
                  <a:pt x="22936" y="4256"/>
                </a:lnTo>
                <a:lnTo>
                  <a:pt x="22936" y="4252"/>
                </a:lnTo>
                <a:cubicBezTo>
                  <a:pt x="22974" y="4214"/>
                  <a:pt x="22995" y="4150"/>
                  <a:pt x="22986" y="4100"/>
                </a:cubicBezTo>
                <a:cubicBezTo>
                  <a:pt x="22974" y="4096"/>
                  <a:pt x="22961" y="4091"/>
                  <a:pt x="22944" y="4091"/>
                </a:cubicBezTo>
                <a:lnTo>
                  <a:pt x="22957" y="3859"/>
                </a:lnTo>
                <a:cubicBezTo>
                  <a:pt x="22974" y="3859"/>
                  <a:pt x="22986" y="3855"/>
                  <a:pt x="22995" y="3855"/>
                </a:cubicBezTo>
                <a:cubicBezTo>
                  <a:pt x="23020" y="3855"/>
                  <a:pt x="23046" y="3854"/>
                  <a:pt x="23073" y="3854"/>
                </a:cubicBezTo>
                <a:close/>
                <a:moveTo>
                  <a:pt x="21816" y="3971"/>
                </a:moveTo>
                <a:cubicBezTo>
                  <a:pt x="21847" y="3971"/>
                  <a:pt x="21876" y="3987"/>
                  <a:pt x="21910" y="4015"/>
                </a:cubicBezTo>
                <a:cubicBezTo>
                  <a:pt x="21935" y="4032"/>
                  <a:pt x="21956" y="4058"/>
                  <a:pt x="21982" y="4070"/>
                </a:cubicBezTo>
                <a:cubicBezTo>
                  <a:pt x="21996" y="4081"/>
                  <a:pt x="22000" y="4081"/>
                  <a:pt x="22009" y="4081"/>
                </a:cubicBezTo>
                <a:lnTo>
                  <a:pt x="22009" y="4081"/>
                </a:lnTo>
                <a:cubicBezTo>
                  <a:pt x="22014" y="4081"/>
                  <a:pt x="22020" y="4081"/>
                  <a:pt x="22028" y="4083"/>
                </a:cubicBezTo>
                <a:cubicBezTo>
                  <a:pt x="22091" y="4091"/>
                  <a:pt x="22125" y="4155"/>
                  <a:pt x="22180" y="4176"/>
                </a:cubicBezTo>
                <a:cubicBezTo>
                  <a:pt x="22195" y="4183"/>
                  <a:pt x="22210" y="4185"/>
                  <a:pt x="22226" y="4185"/>
                </a:cubicBezTo>
                <a:cubicBezTo>
                  <a:pt x="22236" y="4185"/>
                  <a:pt x="22246" y="4184"/>
                  <a:pt x="22256" y="4184"/>
                </a:cubicBezTo>
                <a:cubicBezTo>
                  <a:pt x="22286" y="4184"/>
                  <a:pt x="22311" y="4193"/>
                  <a:pt x="22340" y="4201"/>
                </a:cubicBezTo>
                <a:cubicBezTo>
                  <a:pt x="22359" y="4211"/>
                  <a:pt x="22378" y="4215"/>
                  <a:pt x="22399" y="4215"/>
                </a:cubicBezTo>
                <a:cubicBezTo>
                  <a:pt x="22406" y="4215"/>
                  <a:pt x="22413" y="4215"/>
                  <a:pt x="22421" y="4214"/>
                </a:cubicBezTo>
                <a:cubicBezTo>
                  <a:pt x="22454" y="4205"/>
                  <a:pt x="22475" y="4176"/>
                  <a:pt x="22509" y="4171"/>
                </a:cubicBezTo>
                <a:cubicBezTo>
                  <a:pt x="22513" y="4170"/>
                  <a:pt x="22517" y="4170"/>
                  <a:pt x="22522" y="4170"/>
                </a:cubicBezTo>
                <a:cubicBezTo>
                  <a:pt x="22547" y="4170"/>
                  <a:pt x="22572" y="4190"/>
                  <a:pt x="22594" y="4197"/>
                </a:cubicBezTo>
                <a:cubicBezTo>
                  <a:pt x="22627" y="4214"/>
                  <a:pt x="22661" y="4231"/>
                  <a:pt x="22695" y="4252"/>
                </a:cubicBezTo>
                <a:cubicBezTo>
                  <a:pt x="22716" y="4273"/>
                  <a:pt x="22750" y="4281"/>
                  <a:pt x="22784" y="4285"/>
                </a:cubicBezTo>
                <a:cubicBezTo>
                  <a:pt x="22737" y="4294"/>
                  <a:pt x="22687" y="4298"/>
                  <a:pt x="22640" y="4298"/>
                </a:cubicBezTo>
                <a:cubicBezTo>
                  <a:pt x="22636" y="4299"/>
                  <a:pt x="22631" y="4299"/>
                  <a:pt x="22626" y="4299"/>
                </a:cubicBezTo>
                <a:cubicBezTo>
                  <a:pt x="22610" y="4299"/>
                  <a:pt x="22593" y="4297"/>
                  <a:pt x="22577" y="4297"/>
                </a:cubicBezTo>
                <a:cubicBezTo>
                  <a:pt x="22565" y="4297"/>
                  <a:pt x="22553" y="4298"/>
                  <a:pt x="22543" y="4302"/>
                </a:cubicBezTo>
                <a:cubicBezTo>
                  <a:pt x="22497" y="4315"/>
                  <a:pt x="22471" y="4361"/>
                  <a:pt x="22429" y="4383"/>
                </a:cubicBezTo>
                <a:cubicBezTo>
                  <a:pt x="22412" y="4391"/>
                  <a:pt x="22391" y="4404"/>
                  <a:pt x="22370" y="4412"/>
                </a:cubicBezTo>
                <a:cubicBezTo>
                  <a:pt x="22351" y="4416"/>
                  <a:pt x="22332" y="4418"/>
                  <a:pt x="22312" y="4418"/>
                </a:cubicBezTo>
                <a:cubicBezTo>
                  <a:pt x="22255" y="4418"/>
                  <a:pt x="22195" y="4403"/>
                  <a:pt x="22142" y="4391"/>
                </a:cubicBezTo>
                <a:cubicBezTo>
                  <a:pt x="22104" y="4387"/>
                  <a:pt x="22075" y="4370"/>
                  <a:pt x="22041" y="4357"/>
                </a:cubicBezTo>
                <a:cubicBezTo>
                  <a:pt x="22011" y="4345"/>
                  <a:pt x="21969" y="4340"/>
                  <a:pt x="21952" y="4311"/>
                </a:cubicBezTo>
                <a:cubicBezTo>
                  <a:pt x="21935" y="4290"/>
                  <a:pt x="21944" y="4260"/>
                  <a:pt x="21914" y="4243"/>
                </a:cubicBezTo>
                <a:cubicBezTo>
                  <a:pt x="21906" y="4239"/>
                  <a:pt x="21876" y="4231"/>
                  <a:pt x="21863" y="4231"/>
                </a:cubicBezTo>
                <a:cubicBezTo>
                  <a:pt x="21853" y="4228"/>
                  <a:pt x="21841" y="4228"/>
                  <a:pt x="21829" y="4228"/>
                </a:cubicBezTo>
                <a:cubicBezTo>
                  <a:pt x="21817" y="4228"/>
                  <a:pt x="21804" y="4228"/>
                  <a:pt x="21792" y="4226"/>
                </a:cubicBezTo>
                <a:cubicBezTo>
                  <a:pt x="21775" y="4222"/>
                  <a:pt x="21758" y="4218"/>
                  <a:pt x="21745" y="4218"/>
                </a:cubicBezTo>
                <a:lnTo>
                  <a:pt x="21754" y="3990"/>
                </a:lnTo>
                <a:cubicBezTo>
                  <a:pt x="21776" y="3977"/>
                  <a:pt x="21797" y="3971"/>
                  <a:pt x="21816" y="3971"/>
                </a:cubicBezTo>
                <a:close/>
                <a:moveTo>
                  <a:pt x="21762" y="4332"/>
                </a:moveTo>
                <a:cubicBezTo>
                  <a:pt x="21804" y="4345"/>
                  <a:pt x="21838" y="4357"/>
                  <a:pt x="21872" y="4383"/>
                </a:cubicBezTo>
                <a:cubicBezTo>
                  <a:pt x="21880" y="4391"/>
                  <a:pt x="21901" y="4399"/>
                  <a:pt x="21901" y="4412"/>
                </a:cubicBezTo>
                <a:cubicBezTo>
                  <a:pt x="21901" y="4433"/>
                  <a:pt x="21859" y="4454"/>
                  <a:pt x="21842" y="4458"/>
                </a:cubicBezTo>
                <a:cubicBezTo>
                  <a:pt x="21813" y="4471"/>
                  <a:pt x="21775" y="4475"/>
                  <a:pt x="21741" y="4475"/>
                </a:cubicBezTo>
                <a:lnTo>
                  <a:pt x="21745" y="4332"/>
                </a:lnTo>
                <a:close/>
                <a:moveTo>
                  <a:pt x="22303" y="4769"/>
                </a:moveTo>
                <a:cubicBezTo>
                  <a:pt x="22325" y="4769"/>
                  <a:pt x="22348" y="4771"/>
                  <a:pt x="22370" y="4771"/>
                </a:cubicBezTo>
                <a:cubicBezTo>
                  <a:pt x="22429" y="4771"/>
                  <a:pt x="22475" y="4771"/>
                  <a:pt x="22530" y="4800"/>
                </a:cubicBezTo>
                <a:cubicBezTo>
                  <a:pt x="22560" y="4813"/>
                  <a:pt x="22589" y="4817"/>
                  <a:pt x="22623" y="4830"/>
                </a:cubicBezTo>
                <a:cubicBezTo>
                  <a:pt x="22661" y="4843"/>
                  <a:pt x="22687" y="4885"/>
                  <a:pt x="22729" y="4897"/>
                </a:cubicBezTo>
                <a:cubicBezTo>
                  <a:pt x="22744" y="4900"/>
                  <a:pt x="22761" y="4903"/>
                  <a:pt x="22780" y="4903"/>
                </a:cubicBezTo>
                <a:cubicBezTo>
                  <a:pt x="22788" y="4903"/>
                  <a:pt x="22796" y="4903"/>
                  <a:pt x="22805" y="4902"/>
                </a:cubicBezTo>
                <a:lnTo>
                  <a:pt x="22805" y="4902"/>
                </a:lnTo>
                <a:lnTo>
                  <a:pt x="22796" y="5045"/>
                </a:lnTo>
                <a:cubicBezTo>
                  <a:pt x="22792" y="5045"/>
                  <a:pt x="22784" y="5041"/>
                  <a:pt x="22779" y="5041"/>
                </a:cubicBezTo>
                <a:cubicBezTo>
                  <a:pt x="22720" y="5020"/>
                  <a:pt x="22649" y="5020"/>
                  <a:pt x="22585" y="5011"/>
                </a:cubicBezTo>
                <a:cubicBezTo>
                  <a:pt x="22475" y="4995"/>
                  <a:pt x="22366" y="4957"/>
                  <a:pt x="22256" y="4931"/>
                </a:cubicBezTo>
                <a:cubicBezTo>
                  <a:pt x="22231" y="4923"/>
                  <a:pt x="22201" y="4923"/>
                  <a:pt x="22188" y="4893"/>
                </a:cubicBezTo>
                <a:cubicBezTo>
                  <a:pt x="22176" y="4868"/>
                  <a:pt x="22184" y="4834"/>
                  <a:pt x="22197" y="4817"/>
                </a:cubicBezTo>
                <a:cubicBezTo>
                  <a:pt x="22222" y="4776"/>
                  <a:pt x="22261" y="4769"/>
                  <a:pt x="22303" y="4769"/>
                </a:cubicBezTo>
                <a:close/>
                <a:moveTo>
                  <a:pt x="23012" y="4897"/>
                </a:moveTo>
                <a:cubicBezTo>
                  <a:pt x="22999" y="4919"/>
                  <a:pt x="22982" y="4940"/>
                  <a:pt x="22965" y="4961"/>
                </a:cubicBezTo>
                <a:cubicBezTo>
                  <a:pt x="22944" y="4995"/>
                  <a:pt x="22919" y="5028"/>
                  <a:pt x="22893" y="5062"/>
                </a:cubicBezTo>
                <a:lnTo>
                  <a:pt x="22902" y="4897"/>
                </a:lnTo>
                <a:close/>
                <a:moveTo>
                  <a:pt x="27958" y="4294"/>
                </a:moveTo>
                <a:cubicBezTo>
                  <a:pt x="27983" y="4294"/>
                  <a:pt x="28005" y="4307"/>
                  <a:pt x="28021" y="4323"/>
                </a:cubicBezTo>
                <a:cubicBezTo>
                  <a:pt x="28013" y="4598"/>
                  <a:pt x="28009" y="4872"/>
                  <a:pt x="28005" y="5146"/>
                </a:cubicBezTo>
                <a:cubicBezTo>
                  <a:pt x="27979" y="5159"/>
                  <a:pt x="27954" y="5168"/>
                  <a:pt x="27929" y="5176"/>
                </a:cubicBezTo>
                <a:cubicBezTo>
                  <a:pt x="27929" y="5180"/>
                  <a:pt x="27924" y="5180"/>
                  <a:pt x="27924" y="5180"/>
                </a:cubicBezTo>
                <a:cubicBezTo>
                  <a:pt x="27929" y="4872"/>
                  <a:pt x="27937" y="4577"/>
                  <a:pt x="27946" y="4294"/>
                </a:cubicBezTo>
                <a:close/>
                <a:moveTo>
                  <a:pt x="27732" y="4263"/>
                </a:moveTo>
                <a:cubicBezTo>
                  <a:pt x="27750" y="4263"/>
                  <a:pt x="27768" y="4272"/>
                  <a:pt x="27785" y="4290"/>
                </a:cubicBezTo>
                <a:cubicBezTo>
                  <a:pt x="27806" y="4307"/>
                  <a:pt x="27816" y="4317"/>
                  <a:pt x="27830" y="4317"/>
                </a:cubicBezTo>
                <a:cubicBezTo>
                  <a:pt x="27836" y="4317"/>
                  <a:pt x="27844" y="4315"/>
                  <a:pt x="27853" y="4311"/>
                </a:cubicBezTo>
                <a:lnTo>
                  <a:pt x="27853" y="4311"/>
                </a:lnTo>
                <a:cubicBezTo>
                  <a:pt x="27844" y="4598"/>
                  <a:pt x="27836" y="4902"/>
                  <a:pt x="27832" y="5214"/>
                </a:cubicBezTo>
                <a:cubicBezTo>
                  <a:pt x="27789" y="5235"/>
                  <a:pt x="27743" y="5252"/>
                  <a:pt x="27696" y="5269"/>
                </a:cubicBezTo>
                <a:cubicBezTo>
                  <a:pt x="27709" y="4935"/>
                  <a:pt x="27718" y="4602"/>
                  <a:pt x="27722" y="4264"/>
                </a:cubicBezTo>
                <a:cubicBezTo>
                  <a:pt x="27725" y="4264"/>
                  <a:pt x="27729" y="4263"/>
                  <a:pt x="27732" y="4263"/>
                </a:cubicBezTo>
                <a:close/>
                <a:moveTo>
                  <a:pt x="23217" y="4897"/>
                </a:moveTo>
                <a:cubicBezTo>
                  <a:pt x="23222" y="4897"/>
                  <a:pt x="23226" y="4897"/>
                  <a:pt x="23231" y="4897"/>
                </a:cubicBezTo>
                <a:cubicBezTo>
                  <a:pt x="23269" y="4897"/>
                  <a:pt x="23294" y="4914"/>
                  <a:pt x="23328" y="4923"/>
                </a:cubicBezTo>
                <a:cubicBezTo>
                  <a:pt x="23338" y="4926"/>
                  <a:pt x="23348" y="4927"/>
                  <a:pt x="23357" y="4927"/>
                </a:cubicBezTo>
                <a:cubicBezTo>
                  <a:pt x="23384" y="4927"/>
                  <a:pt x="23410" y="4917"/>
                  <a:pt x="23438" y="4914"/>
                </a:cubicBezTo>
                <a:cubicBezTo>
                  <a:pt x="23477" y="4904"/>
                  <a:pt x="23514" y="4900"/>
                  <a:pt x="23551" y="4900"/>
                </a:cubicBezTo>
                <a:cubicBezTo>
                  <a:pt x="23577" y="4900"/>
                  <a:pt x="23604" y="4902"/>
                  <a:pt x="23632" y="4906"/>
                </a:cubicBezTo>
                <a:cubicBezTo>
                  <a:pt x="23646" y="4908"/>
                  <a:pt x="23660" y="4908"/>
                  <a:pt x="23675" y="4908"/>
                </a:cubicBezTo>
                <a:cubicBezTo>
                  <a:pt x="23695" y="4908"/>
                  <a:pt x="23716" y="4907"/>
                  <a:pt x="23736" y="4907"/>
                </a:cubicBezTo>
                <a:cubicBezTo>
                  <a:pt x="23763" y="4907"/>
                  <a:pt x="23789" y="4909"/>
                  <a:pt x="23813" y="4919"/>
                </a:cubicBezTo>
                <a:cubicBezTo>
                  <a:pt x="23851" y="4931"/>
                  <a:pt x="23894" y="4969"/>
                  <a:pt x="23919" y="4999"/>
                </a:cubicBezTo>
                <a:cubicBezTo>
                  <a:pt x="23953" y="5033"/>
                  <a:pt x="24024" y="5138"/>
                  <a:pt x="23970" y="5176"/>
                </a:cubicBezTo>
                <a:cubicBezTo>
                  <a:pt x="23955" y="5186"/>
                  <a:pt x="23937" y="5189"/>
                  <a:pt x="23918" y="5189"/>
                </a:cubicBezTo>
                <a:cubicBezTo>
                  <a:pt x="23877" y="5189"/>
                  <a:pt x="23829" y="5174"/>
                  <a:pt x="23788" y="5174"/>
                </a:cubicBezTo>
                <a:cubicBezTo>
                  <a:pt x="23763" y="5174"/>
                  <a:pt x="23741" y="5180"/>
                  <a:pt x="23725" y="5197"/>
                </a:cubicBezTo>
                <a:cubicBezTo>
                  <a:pt x="23708" y="5218"/>
                  <a:pt x="23708" y="5256"/>
                  <a:pt x="23683" y="5269"/>
                </a:cubicBezTo>
                <a:cubicBezTo>
                  <a:pt x="23666" y="5277"/>
                  <a:pt x="23653" y="5273"/>
                  <a:pt x="23632" y="5290"/>
                </a:cubicBezTo>
                <a:cubicBezTo>
                  <a:pt x="23615" y="5307"/>
                  <a:pt x="23607" y="5324"/>
                  <a:pt x="23581" y="5332"/>
                </a:cubicBezTo>
                <a:cubicBezTo>
                  <a:pt x="23552" y="5345"/>
                  <a:pt x="23522" y="5336"/>
                  <a:pt x="23493" y="5345"/>
                </a:cubicBezTo>
                <a:cubicBezTo>
                  <a:pt x="23459" y="5358"/>
                  <a:pt x="23438" y="5383"/>
                  <a:pt x="23400" y="5383"/>
                </a:cubicBezTo>
                <a:cubicBezTo>
                  <a:pt x="23393" y="5384"/>
                  <a:pt x="23386" y="5384"/>
                  <a:pt x="23378" y="5384"/>
                </a:cubicBezTo>
                <a:cubicBezTo>
                  <a:pt x="23359" y="5384"/>
                  <a:pt x="23339" y="5382"/>
                  <a:pt x="23320" y="5382"/>
                </a:cubicBezTo>
                <a:cubicBezTo>
                  <a:pt x="23313" y="5382"/>
                  <a:pt x="23306" y="5382"/>
                  <a:pt x="23299" y="5383"/>
                </a:cubicBezTo>
                <a:cubicBezTo>
                  <a:pt x="23252" y="5387"/>
                  <a:pt x="23197" y="5408"/>
                  <a:pt x="23163" y="5442"/>
                </a:cubicBezTo>
                <a:cubicBezTo>
                  <a:pt x="23130" y="5480"/>
                  <a:pt x="23138" y="5505"/>
                  <a:pt x="23083" y="5514"/>
                </a:cubicBezTo>
                <a:cubicBezTo>
                  <a:pt x="23045" y="5518"/>
                  <a:pt x="23033" y="5522"/>
                  <a:pt x="22999" y="5547"/>
                </a:cubicBezTo>
                <a:cubicBezTo>
                  <a:pt x="22961" y="5577"/>
                  <a:pt x="22931" y="5590"/>
                  <a:pt x="22885" y="5602"/>
                </a:cubicBezTo>
                <a:cubicBezTo>
                  <a:pt x="22876" y="5602"/>
                  <a:pt x="22872" y="5607"/>
                  <a:pt x="22864" y="5607"/>
                </a:cubicBezTo>
                <a:lnTo>
                  <a:pt x="22881" y="5282"/>
                </a:lnTo>
                <a:cubicBezTo>
                  <a:pt x="22898" y="5256"/>
                  <a:pt x="22914" y="5227"/>
                  <a:pt x="22923" y="5206"/>
                </a:cubicBezTo>
                <a:cubicBezTo>
                  <a:pt x="22931" y="5189"/>
                  <a:pt x="22936" y="5180"/>
                  <a:pt x="22940" y="5172"/>
                </a:cubicBezTo>
                <a:cubicBezTo>
                  <a:pt x="22974" y="5121"/>
                  <a:pt x="23007" y="5070"/>
                  <a:pt x="23045" y="5020"/>
                </a:cubicBezTo>
                <a:cubicBezTo>
                  <a:pt x="23071" y="4982"/>
                  <a:pt x="23100" y="4948"/>
                  <a:pt x="23121" y="4910"/>
                </a:cubicBezTo>
                <a:lnTo>
                  <a:pt x="23130" y="4910"/>
                </a:lnTo>
                <a:cubicBezTo>
                  <a:pt x="23159" y="4906"/>
                  <a:pt x="23188" y="4897"/>
                  <a:pt x="23217" y="4897"/>
                </a:cubicBezTo>
                <a:close/>
                <a:moveTo>
                  <a:pt x="22792" y="5070"/>
                </a:moveTo>
                <a:lnTo>
                  <a:pt x="22762" y="5670"/>
                </a:lnTo>
                <a:cubicBezTo>
                  <a:pt x="22758" y="5674"/>
                  <a:pt x="22754" y="5674"/>
                  <a:pt x="22754" y="5682"/>
                </a:cubicBezTo>
                <a:cubicBezTo>
                  <a:pt x="22729" y="5729"/>
                  <a:pt x="22712" y="5784"/>
                  <a:pt x="22699" y="5839"/>
                </a:cubicBezTo>
                <a:cubicBezTo>
                  <a:pt x="22716" y="5843"/>
                  <a:pt x="22733" y="5856"/>
                  <a:pt x="22750" y="5864"/>
                </a:cubicBezTo>
                <a:lnTo>
                  <a:pt x="22737" y="6096"/>
                </a:lnTo>
                <a:cubicBezTo>
                  <a:pt x="22724" y="6096"/>
                  <a:pt x="22712" y="6092"/>
                  <a:pt x="22699" y="6088"/>
                </a:cubicBezTo>
                <a:cubicBezTo>
                  <a:pt x="22674" y="6075"/>
                  <a:pt x="22653" y="6071"/>
                  <a:pt x="22623" y="6067"/>
                </a:cubicBezTo>
                <a:cubicBezTo>
                  <a:pt x="22551" y="6054"/>
                  <a:pt x="22497" y="5999"/>
                  <a:pt x="22429" y="5986"/>
                </a:cubicBezTo>
                <a:cubicBezTo>
                  <a:pt x="22411" y="5981"/>
                  <a:pt x="22391" y="5979"/>
                  <a:pt x="22372" y="5979"/>
                </a:cubicBezTo>
                <a:cubicBezTo>
                  <a:pt x="22344" y="5979"/>
                  <a:pt x="22316" y="5983"/>
                  <a:pt x="22294" y="5991"/>
                </a:cubicBezTo>
                <a:cubicBezTo>
                  <a:pt x="22264" y="5998"/>
                  <a:pt x="22240" y="6012"/>
                  <a:pt x="22212" y="6012"/>
                </a:cubicBezTo>
                <a:cubicBezTo>
                  <a:pt x="22208" y="6012"/>
                  <a:pt x="22205" y="6012"/>
                  <a:pt x="22201" y="6012"/>
                </a:cubicBezTo>
                <a:cubicBezTo>
                  <a:pt x="22134" y="6003"/>
                  <a:pt x="22075" y="5970"/>
                  <a:pt x="22015" y="5948"/>
                </a:cubicBezTo>
                <a:cubicBezTo>
                  <a:pt x="21999" y="5942"/>
                  <a:pt x="21983" y="5938"/>
                  <a:pt x="21967" y="5938"/>
                </a:cubicBezTo>
                <a:cubicBezTo>
                  <a:pt x="21949" y="5938"/>
                  <a:pt x="21932" y="5943"/>
                  <a:pt x="21918" y="5957"/>
                </a:cubicBezTo>
                <a:cubicBezTo>
                  <a:pt x="21893" y="5978"/>
                  <a:pt x="21889" y="6012"/>
                  <a:pt x="21872" y="6037"/>
                </a:cubicBezTo>
                <a:cubicBezTo>
                  <a:pt x="21847" y="6075"/>
                  <a:pt x="21800" y="6117"/>
                  <a:pt x="21758" y="6138"/>
                </a:cubicBezTo>
                <a:cubicBezTo>
                  <a:pt x="21737" y="6151"/>
                  <a:pt x="21716" y="6159"/>
                  <a:pt x="21690" y="6159"/>
                </a:cubicBezTo>
                <a:lnTo>
                  <a:pt x="21712" y="5497"/>
                </a:lnTo>
                <a:cubicBezTo>
                  <a:pt x="21730" y="5501"/>
                  <a:pt x="21750" y="5505"/>
                  <a:pt x="21768" y="5505"/>
                </a:cubicBezTo>
                <a:cubicBezTo>
                  <a:pt x="21783" y="5505"/>
                  <a:pt x="21797" y="5503"/>
                  <a:pt x="21809" y="5497"/>
                </a:cubicBezTo>
                <a:cubicBezTo>
                  <a:pt x="21842" y="5476"/>
                  <a:pt x="21851" y="5417"/>
                  <a:pt x="21847" y="5383"/>
                </a:cubicBezTo>
                <a:cubicBezTo>
                  <a:pt x="21838" y="5336"/>
                  <a:pt x="21796" y="5332"/>
                  <a:pt x="21758" y="5324"/>
                </a:cubicBezTo>
                <a:cubicBezTo>
                  <a:pt x="21750" y="5320"/>
                  <a:pt x="21733" y="5320"/>
                  <a:pt x="21716" y="5315"/>
                </a:cubicBezTo>
                <a:lnTo>
                  <a:pt x="21720" y="5125"/>
                </a:lnTo>
                <a:cubicBezTo>
                  <a:pt x="21724" y="5125"/>
                  <a:pt x="21724" y="5125"/>
                  <a:pt x="21724" y="5130"/>
                </a:cubicBezTo>
                <a:cubicBezTo>
                  <a:pt x="21762" y="5172"/>
                  <a:pt x="21788" y="5231"/>
                  <a:pt x="21851" y="5239"/>
                </a:cubicBezTo>
                <a:cubicBezTo>
                  <a:pt x="21862" y="5241"/>
                  <a:pt x="21874" y="5242"/>
                  <a:pt x="21886" y="5242"/>
                </a:cubicBezTo>
                <a:cubicBezTo>
                  <a:pt x="21906" y="5242"/>
                  <a:pt x="21928" y="5239"/>
                  <a:pt x="21944" y="5231"/>
                </a:cubicBezTo>
                <a:cubicBezTo>
                  <a:pt x="21982" y="5214"/>
                  <a:pt x="22007" y="5172"/>
                  <a:pt x="22045" y="5146"/>
                </a:cubicBezTo>
                <a:cubicBezTo>
                  <a:pt x="22085" y="5116"/>
                  <a:pt x="22126" y="5096"/>
                  <a:pt x="22168" y="5096"/>
                </a:cubicBezTo>
                <a:cubicBezTo>
                  <a:pt x="22197" y="5096"/>
                  <a:pt x="22226" y="5105"/>
                  <a:pt x="22256" y="5125"/>
                </a:cubicBezTo>
                <a:cubicBezTo>
                  <a:pt x="22307" y="5159"/>
                  <a:pt x="22340" y="5172"/>
                  <a:pt x="22404" y="5172"/>
                </a:cubicBezTo>
                <a:cubicBezTo>
                  <a:pt x="22459" y="5172"/>
                  <a:pt x="22513" y="5159"/>
                  <a:pt x="22564" y="5146"/>
                </a:cubicBezTo>
                <a:cubicBezTo>
                  <a:pt x="22640" y="5125"/>
                  <a:pt x="22716" y="5096"/>
                  <a:pt x="22792" y="5070"/>
                </a:cubicBezTo>
                <a:close/>
                <a:moveTo>
                  <a:pt x="21726" y="6377"/>
                </a:moveTo>
                <a:cubicBezTo>
                  <a:pt x="21732" y="6377"/>
                  <a:pt x="21738" y="6378"/>
                  <a:pt x="21745" y="6379"/>
                </a:cubicBezTo>
                <a:cubicBezTo>
                  <a:pt x="21758" y="6381"/>
                  <a:pt x="21770" y="6382"/>
                  <a:pt x="21781" y="6382"/>
                </a:cubicBezTo>
                <a:cubicBezTo>
                  <a:pt x="21792" y="6382"/>
                  <a:pt x="21802" y="6381"/>
                  <a:pt x="21813" y="6380"/>
                </a:cubicBezTo>
                <a:lnTo>
                  <a:pt x="21813" y="6380"/>
                </a:lnTo>
                <a:cubicBezTo>
                  <a:pt x="21813" y="6380"/>
                  <a:pt x="21813" y="6381"/>
                  <a:pt x="21813" y="6383"/>
                </a:cubicBezTo>
                <a:cubicBezTo>
                  <a:pt x="21779" y="6468"/>
                  <a:pt x="21733" y="6552"/>
                  <a:pt x="21678" y="6653"/>
                </a:cubicBezTo>
                <a:lnTo>
                  <a:pt x="21686" y="6383"/>
                </a:lnTo>
                <a:cubicBezTo>
                  <a:pt x="21701" y="6380"/>
                  <a:pt x="21712" y="6377"/>
                  <a:pt x="21726" y="6377"/>
                </a:cubicBezTo>
                <a:close/>
                <a:moveTo>
                  <a:pt x="22650" y="6268"/>
                </a:moveTo>
                <a:cubicBezTo>
                  <a:pt x="22677" y="6268"/>
                  <a:pt x="22704" y="6276"/>
                  <a:pt x="22729" y="6286"/>
                </a:cubicBezTo>
                <a:lnTo>
                  <a:pt x="22657" y="7556"/>
                </a:lnTo>
                <a:cubicBezTo>
                  <a:pt x="22446" y="7641"/>
                  <a:pt x="22286" y="7763"/>
                  <a:pt x="22096" y="7907"/>
                </a:cubicBezTo>
                <a:cubicBezTo>
                  <a:pt x="21948" y="8017"/>
                  <a:pt x="21783" y="8109"/>
                  <a:pt x="21636" y="8219"/>
                </a:cubicBezTo>
                <a:lnTo>
                  <a:pt x="21674" y="6809"/>
                </a:lnTo>
                <a:lnTo>
                  <a:pt x="21707" y="6809"/>
                </a:lnTo>
                <a:cubicBezTo>
                  <a:pt x="21707" y="6788"/>
                  <a:pt x="21712" y="6784"/>
                  <a:pt x="21728" y="6763"/>
                </a:cubicBezTo>
                <a:cubicBezTo>
                  <a:pt x="21733" y="6750"/>
                  <a:pt x="21745" y="6738"/>
                  <a:pt x="21754" y="6725"/>
                </a:cubicBezTo>
                <a:cubicBezTo>
                  <a:pt x="21817" y="6611"/>
                  <a:pt x="21863" y="6514"/>
                  <a:pt x="21906" y="6421"/>
                </a:cubicBezTo>
                <a:cubicBezTo>
                  <a:pt x="21910" y="6404"/>
                  <a:pt x="21918" y="6387"/>
                  <a:pt x="21923" y="6370"/>
                </a:cubicBezTo>
                <a:cubicBezTo>
                  <a:pt x="21944" y="6370"/>
                  <a:pt x="21961" y="6370"/>
                  <a:pt x="21977" y="6366"/>
                </a:cubicBezTo>
                <a:cubicBezTo>
                  <a:pt x="22020" y="6362"/>
                  <a:pt x="22045" y="6324"/>
                  <a:pt x="22087" y="6311"/>
                </a:cubicBezTo>
                <a:cubicBezTo>
                  <a:pt x="22107" y="6306"/>
                  <a:pt x="22129" y="6304"/>
                  <a:pt x="22152" y="6304"/>
                </a:cubicBezTo>
                <a:cubicBezTo>
                  <a:pt x="22197" y="6304"/>
                  <a:pt x="22246" y="6311"/>
                  <a:pt x="22286" y="6311"/>
                </a:cubicBezTo>
                <a:cubicBezTo>
                  <a:pt x="22324" y="6311"/>
                  <a:pt x="22353" y="6311"/>
                  <a:pt x="22387" y="6303"/>
                </a:cubicBezTo>
                <a:cubicBezTo>
                  <a:pt x="22408" y="6299"/>
                  <a:pt x="22429" y="6298"/>
                  <a:pt x="22451" y="6298"/>
                </a:cubicBezTo>
                <a:cubicBezTo>
                  <a:pt x="22472" y="6298"/>
                  <a:pt x="22494" y="6299"/>
                  <a:pt x="22518" y="6299"/>
                </a:cubicBezTo>
                <a:cubicBezTo>
                  <a:pt x="22560" y="6294"/>
                  <a:pt x="22594" y="6273"/>
                  <a:pt x="22632" y="6269"/>
                </a:cubicBezTo>
                <a:cubicBezTo>
                  <a:pt x="22638" y="6268"/>
                  <a:pt x="22644" y="6268"/>
                  <a:pt x="22650" y="6268"/>
                </a:cubicBezTo>
                <a:close/>
                <a:moveTo>
                  <a:pt x="17411" y="8358"/>
                </a:moveTo>
                <a:lnTo>
                  <a:pt x="17411" y="8358"/>
                </a:lnTo>
                <a:cubicBezTo>
                  <a:pt x="17411" y="8358"/>
                  <a:pt x="17410" y="8359"/>
                  <a:pt x="17410" y="8359"/>
                </a:cubicBezTo>
                <a:lnTo>
                  <a:pt x="17410" y="8359"/>
                </a:lnTo>
                <a:cubicBezTo>
                  <a:pt x="17410" y="8359"/>
                  <a:pt x="17411" y="8358"/>
                  <a:pt x="17411" y="8358"/>
                </a:cubicBezTo>
                <a:close/>
                <a:moveTo>
                  <a:pt x="15494" y="8493"/>
                </a:moveTo>
                <a:lnTo>
                  <a:pt x="15494" y="8493"/>
                </a:lnTo>
                <a:cubicBezTo>
                  <a:pt x="15495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495" y="8494"/>
                  <a:pt x="15495" y="8494"/>
                  <a:pt x="15494" y="8493"/>
                </a:cubicBezTo>
                <a:close/>
                <a:moveTo>
                  <a:pt x="10071" y="8587"/>
                </a:moveTo>
                <a:cubicBezTo>
                  <a:pt x="10086" y="8587"/>
                  <a:pt x="10100" y="8588"/>
                  <a:pt x="10113" y="8591"/>
                </a:cubicBezTo>
                <a:cubicBezTo>
                  <a:pt x="10121" y="8591"/>
                  <a:pt x="10147" y="8595"/>
                  <a:pt x="10151" y="8599"/>
                </a:cubicBezTo>
                <a:cubicBezTo>
                  <a:pt x="10164" y="8603"/>
                  <a:pt x="10159" y="8616"/>
                  <a:pt x="10164" y="8624"/>
                </a:cubicBezTo>
                <a:cubicBezTo>
                  <a:pt x="10151" y="8645"/>
                  <a:pt x="10134" y="8667"/>
                  <a:pt x="10117" y="8683"/>
                </a:cubicBezTo>
                <a:cubicBezTo>
                  <a:pt x="10062" y="8734"/>
                  <a:pt x="9989" y="8760"/>
                  <a:pt x="9918" y="8760"/>
                </a:cubicBezTo>
                <a:cubicBezTo>
                  <a:pt x="9913" y="8760"/>
                  <a:pt x="9907" y="8760"/>
                  <a:pt x="9902" y="8759"/>
                </a:cubicBezTo>
                <a:cubicBezTo>
                  <a:pt x="9910" y="8730"/>
                  <a:pt x="9919" y="8705"/>
                  <a:pt x="9923" y="8675"/>
                </a:cubicBezTo>
                <a:cubicBezTo>
                  <a:pt x="9932" y="8650"/>
                  <a:pt x="9936" y="8624"/>
                  <a:pt x="9940" y="8595"/>
                </a:cubicBezTo>
                <a:cubicBezTo>
                  <a:pt x="9953" y="8595"/>
                  <a:pt x="9970" y="8599"/>
                  <a:pt x="9986" y="8599"/>
                </a:cubicBezTo>
                <a:cubicBezTo>
                  <a:pt x="9992" y="8599"/>
                  <a:pt x="10001" y="8601"/>
                  <a:pt x="10010" y="8601"/>
                </a:cubicBezTo>
                <a:cubicBezTo>
                  <a:pt x="10014" y="8601"/>
                  <a:pt x="10017" y="8600"/>
                  <a:pt x="10020" y="8599"/>
                </a:cubicBezTo>
                <a:cubicBezTo>
                  <a:pt x="10024" y="8599"/>
                  <a:pt x="10029" y="8591"/>
                  <a:pt x="10033" y="8591"/>
                </a:cubicBezTo>
                <a:cubicBezTo>
                  <a:pt x="10043" y="8588"/>
                  <a:pt x="10057" y="8587"/>
                  <a:pt x="10071" y="8587"/>
                </a:cubicBezTo>
                <a:close/>
                <a:moveTo>
                  <a:pt x="9867" y="8576"/>
                </a:moveTo>
                <a:cubicBezTo>
                  <a:pt x="9875" y="8576"/>
                  <a:pt x="9883" y="8577"/>
                  <a:pt x="9889" y="8578"/>
                </a:cubicBezTo>
                <a:lnTo>
                  <a:pt x="9894" y="8582"/>
                </a:lnTo>
                <a:cubicBezTo>
                  <a:pt x="9889" y="8612"/>
                  <a:pt x="9881" y="8641"/>
                  <a:pt x="9877" y="8667"/>
                </a:cubicBezTo>
                <a:cubicBezTo>
                  <a:pt x="9864" y="8721"/>
                  <a:pt x="9847" y="8772"/>
                  <a:pt x="9826" y="8823"/>
                </a:cubicBezTo>
                <a:cubicBezTo>
                  <a:pt x="9805" y="8818"/>
                  <a:pt x="9784" y="8802"/>
                  <a:pt x="9780" y="8780"/>
                </a:cubicBezTo>
                <a:cubicBezTo>
                  <a:pt x="9775" y="8755"/>
                  <a:pt x="9784" y="8721"/>
                  <a:pt x="9788" y="8696"/>
                </a:cubicBezTo>
                <a:cubicBezTo>
                  <a:pt x="9792" y="8679"/>
                  <a:pt x="9796" y="8671"/>
                  <a:pt x="9805" y="8654"/>
                </a:cubicBezTo>
                <a:cubicBezTo>
                  <a:pt x="9809" y="8637"/>
                  <a:pt x="9809" y="8616"/>
                  <a:pt x="9813" y="8599"/>
                </a:cubicBezTo>
                <a:cubicBezTo>
                  <a:pt x="9822" y="8581"/>
                  <a:pt x="9846" y="8576"/>
                  <a:pt x="9867" y="8576"/>
                </a:cubicBezTo>
                <a:close/>
                <a:moveTo>
                  <a:pt x="10987" y="8383"/>
                </a:moveTo>
                <a:lnTo>
                  <a:pt x="10987" y="8383"/>
                </a:lnTo>
                <a:cubicBezTo>
                  <a:pt x="10964" y="8387"/>
                  <a:pt x="10954" y="8408"/>
                  <a:pt x="10945" y="8434"/>
                </a:cubicBezTo>
                <a:cubicBezTo>
                  <a:pt x="10945" y="8447"/>
                  <a:pt x="10936" y="8493"/>
                  <a:pt x="10932" y="8502"/>
                </a:cubicBezTo>
                <a:cubicBezTo>
                  <a:pt x="10927" y="8510"/>
                  <a:pt x="10917" y="8513"/>
                  <a:pt x="10905" y="8513"/>
                </a:cubicBezTo>
                <a:cubicBezTo>
                  <a:pt x="10892" y="8513"/>
                  <a:pt x="10878" y="8510"/>
                  <a:pt x="10867" y="8510"/>
                </a:cubicBezTo>
                <a:cubicBezTo>
                  <a:pt x="10865" y="8510"/>
                  <a:pt x="10862" y="8510"/>
                  <a:pt x="10860" y="8510"/>
                </a:cubicBezTo>
                <a:cubicBezTo>
                  <a:pt x="10801" y="8527"/>
                  <a:pt x="10822" y="8599"/>
                  <a:pt x="10797" y="8641"/>
                </a:cubicBezTo>
                <a:cubicBezTo>
                  <a:pt x="10784" y="8660"/>
                  <a:pt x="10767" y="8663"/>
                  <a:pt x="10748" y="8663"/>
                </a:cubicBezTo>
                <a:cubicBezTo>
                  <a:pt x="10742" y="8663"/>
                  <a:pt x="10736" y="8662"/>
                  <a:pt x="10729" y="8662"/>
                </a:cubicBezTo>
                <a:cubicBezTo>
                  <a:pt x="10700" y="8667"/>
                  <a:pt x="10662" y="8679"/>
                  <a:pt x="10636" y="8696"/>
                </a:cubicBezTo>
                <a:cubicBezTo>
                  <a:pt x="10611" y="8713"/>
                  <a:pt x="10607" y="8730"/>
                  <a:pt x="10577" y="8734"/>
                </a:cubicBezTo>
                <a:cubicBezTo>
                  <a:pt x="10544" y="8747"/>
                  <a:pt x="10535" y="8751"/>
                  <a:pt x="10510" y="8780"/>
                </a:cubicBezTo>
                <a:cubicBezTo>
                  <a:pt x="10484" y="8815"/>
                  <a:pt x="10455" y="8824"/>
                  <a:pt x="10423" y="8824"/>
                </a:cubicBezTo>
                <a:cubicBezTo>
                  <a:pt x="10396" y="8824"/>
                  <a:pt x="10367" y="8818"/>
                  <a:pt x="10337" y="8814"/>
                </a:cubicBezTo>
                <a:lnTo>
                  <a:pt x="10328" y="8814"/>
                </a:lnTo>
                <a:cubicBezTo>
                  <a:pt x="10333" y="8776"/>
                  <a:pt x="10341" y="8742"/>
                  <a:pt x="10354" y="8709"/>
                </a:cubicBezTo>
                <a:cubicBezTo>
                  <a:pt x="10363" y="8711"/>
                  <a:pt x="10372" y="8714"/>
                  <a:pt x="10379" y="8714"/>
                </a:cubicBezTo>
                <a:cubicBezTo>
                  <a:pt x="10385" y="8714"/>
                  <a:pt x="10390" y="8712"/>
                  <a:pt x="10396" y="8709"/>
                </a:cubicBezTo>
                <a:cubicBezTo>
                  <a:pt x="10413" y="8700"/>
                  <a:pt x="10421" y="8688"/>
                  <a:pt x="10438" y="8683"/>
                </a:cubicBezTo>
                <a:cubicBezTo>
                  <a:pt x="10484" y="8662"/>
                  <a:pt x="10539" y="8688"/>
                  <a:pt x="10577" y="8650"/>
                </a:cubicBezTo>
                <a:cubicBezTo>
                  <a:pt x="10603" y="8624"/>
                  <a:pt x="10573" y="8612"/>
                  <a:pt x="10565" y="8591"/>
                </a:cubicBezTo>
                <a:cubicBezTo>
                  <a:pt x="10548" y="8548"/>
                  <a:pt x="10565" y="8510"/>
                  <a:pt x="10603" y="8493"/>
                </a:cubicBezTo>
                <a:cubicBezTo>
                  <a:pt x="10662" y="8464"/>
                  <a:pt x="10750" y="8489"/>
                  <a:pt x="10763" y="8405"/>
                </a:cubicBezTo>
                <a:cubicBezTo>
                  <a:pt x="10801" y="8401"/>
                  <a:pt x="10839" y="8401"/>
                  <a:pt x="10877" y="8396"/>
                </a:cubicBezTo>
                <a:cubicBezTo>
                  <a:pt x="10907" y="8392"/>
                  <a:pt x="10936" y="8388"/>
                  <a:pt x="10966" y="8384"/>
                </a:cubicBezTo>
                <a:cubicBezTo>
                  <a:pt x="10973" y="8384"/>
                  <a:pt x="10980" y="8384"/>
                  <a:pt x="10987" y="8383"/>
                </a:cubicBezTo>
                <a:close/>
                <a:moveTo>
                  <a:pt x="9052" y="7930"/>
                </a:moveTo>
                <a:cubicBezTo>
                  <a:pt x="9057" y="7930"/>
                  <a:pt x="9063" y="7931"/>
                  <a:pt x="9071" y="7932"/>
                </a:cubicBezTo>
                <a:cubicBezTo>
                  <a:pt x="9083" y="7936"/>
                  <a:pt x="9109" y="7949"/>
                  <a:pt x="9113" y="7966"/>
                </a:cubicBezTo>
                <a:cubicBezTo>
                  <a:pt x="9117" y="7983"/>
                  <a:pt x="9110" y="7984"/>
                  <a:pt x="9100" y="7984"/>
                </a:cubicBezTo>
                <a:cubicBezTo>
                  <a:pt x="9097" y="7984"/>
                  <a:pt x="9094" y="7984"/>
                  <a:pt x="9090" y="7984"/>
                </a:cubicBezTo>
                <a:cubicBezTo>
                  <a:pt x="9085" y="7984"/>
                  <a:pt x="9079" y="7985"/>
                  <a:pt x="9075" y="7987"/>
                </a:cubicBezTo>
                <a:cubicBezTo>
                  <a:pt x="9058" y="8059"/>
                  <a:pt x="9104" y="8042"/>
                  <a:pt x="9146" y="8059"/>
                </a:cubicBezTo>
                <a:cubicBezTo>
                  <a:pt x="9155" y="8059"/>
                  <a:pt x="9159" y="8059"/>
                  <a:pt x="9168" y="8063"/>
                </a:cubicBezTo>
                <a:cubicBezTo>
                  <a:pt x="9168" y="8071"/>
                  <a:pt x="9172" y="8076"/>
                  <a:pt x="9180" y="8080"/>
                </a:cubicBezTo>
                <a:cubicBezTo>
                  <a:pt x="9185" y="8082"/>
                  <a:pt x="9189" y="8083"/>
                  <a:pt x="9191" y="8083"/>
                </a:cubicBezTo>
                <a:cubicBezTo>
                  <a:pt x="9200" y="8083"/>
                  <a:pt x="9200" y="8074"/>
                  <a:pt x="9210" y="8067"/>
                </a:cubicBezTo>
                <a:cubicBezTo>
                  <a:pt x="9221" y="8063"/>
                  <a:pt x="9242" y="8040"/>
                  <a:pt x="9258" y="8040"/>
                </a:cubicBezTo>
                <a:cubicBezTo>
                  <a:pt x="9260" y="8040"/>
                  <a:pt x="9263" y="8041"/>
                  <a:pt x="9265" y="8042"/>
                </a:cubicBezTo>
                <a:cubicBezTo>
                  <a:pt x="9273" y="8046"/>
                  <a:pt x="9282" y="8063"/>
                  <a:pt x="9290" y="8067"/>
                </a:cubicBezTo>
                <a:cubicBezTo>
                  <a:pt x="9290" y="8071"/>
                  <a:pt x="9307" y="8080"/>
                  <a:pt x="9311" y="8080"/>
                </a:cubicBezTo>
                <a:cubicBezTo>
                  <a:pt x="9334" y="8091"/>
                  <a:pt x="9356" y="8093"/>
                  <a:pt x="9381" y="8093"/>
                </a:cubicBezTo>
                <a:cubicBezTo>
                  <a:pt x="9394" y="8093"/>
                  <a:pt x="9407" y="8093"/>
                  <a:pt x="9421" y="8093"/>
                </a:cubicBezTo>
                <a:cubicBezTo>
                  <a:pt x="9429" y="8093"/>
                  <a:pt x="9443" y="8091"/>
                  <a:pt x="9456" y="8091"/>
                </a:cubicBezTo>
                <a:cubicBezTo>
                  <a:pt x="9462" y="8091"/>
                  <a:pt x="9467" y="8091"/>
                  <a:pt x="9471" y="8093"/>
                </a:cubicBezTo>
                <a:cubicBezTo>
                  <a:pt x="9484" y="8097"/>
                  <a:pt x="9484" y="8105"/>
                  <a:pt x="9493" y="8114"/>
                </a:cubicBezTo>
                <a:cubicBezTo>
                  <a:pt x="9502" y="8121"/>
                  <a:pt x="9514" y="8123"/>
                  <a:pt x="9526" y="8123"/>
                </a:cubicBezTo>
                <a:cubicBezTo>
                  <a:pt x="9533" y="8123"/>
                  <a:pt x="9540" y="8122"/>
                  <a:pt x="9547" y="8122"/>
                </a:cubicBezTo>
                <a:cubicBezTo>
                  <a:pt x="9560" y="8122"/>
                  <a:pt x="9572" y="8124"/>
                  <a:pt x="9581" y="8135"/>
                </a:cubicBezTo>
                <a:cubicBezTo>
                  <a:pt x="9598" y="8147"/>
                  <a:pt x="9590" y="8190"/>
                  <a:pt x="9590" y="8211"/>
                </a:cubicBezTo>
                <a:cubicBezTo>
                  <a:pt x="9590" y="8253"/>
                  <a:pt x="9590" y="8278"/>
                  <a:pt x="9564" y="8316"/>
                </a:cubicBezTo>
                <a:cubicBezTo>
                  <a:pt x="9556" y="8334"/>
                  <a:pt x="9548" y="8340"/>
                  <a:pt x="9540" y="8340"/>
                </a:cubicBezTo>
                <a:cubicBezTo>
                  <a:pt x="9528" y="8340"/>
                  <a:pt x="9515" y="8328"/>
                  <a:pt x="9493" y="8320"/>
                </a:cubicBezTo>
                <a:cubicBezTo>
                  <a:pt x="9481" y="8318"/>
                  <a:pt x="9468" y="8316"/>
                  <a:pt x="9456" y="8316"/>
                </a:cubicBezTo>
                <a:cubicBezTo>
                  <a:pt x="9426" y="8316"/>
                  <a:pt x="9395" y="8324"/>
                  <a:pt x="9374" y="8342"/>
                </a:cubicBezTo>
                <a:cubicBezTo>
                  <a:pt x="9358" y="8350"/>
                  <a:pt x="9349" y="8367"/>
                  <a:pt x="9332" y="8380"/>
                </a:cubicBezTo>
                <a:cubicBezTo>
                  <a:pt x="9298" y="8413"/>
                  <a:pt x="9260" y="8443"/>
                  <a:pt x="9231" y="8485"/>
                </a:cubicBezTo>
                <a:cubicBezTo>
                  <a:pt x="9206" y="8519"/>
                  <a:pt x="9197" y="8586"/>
                  <a:pt x="9222" y="8620"/>
                </a:cubicBezTo>
                <a:cubicBezTo>
                  <a:pt x="9235" y="8641"/>
                  <a:pt x="9260" y="8641"/>
                  <a:pt x="9277" y="8654"/>
                </a:cubicBezTo>
                <a:cubicBezTo>
                  <a:pt x="9294" y="8675"/>
                  <a:pt x="9282" y="8700"/>
                  <a:pt x="9290" y="8726"/>
                </a:cubicBezTo>
                <a:cubicBezTo>
                  <a:pt x="9298" y="8730"/>
                  <a:pt x="9315" y="8730"/>
                  <a:pt x="9328" y="8730"/>
                </a:cubicBezTo>
                <a:cubicBezTo>
                  <a:pt x="9353" y="8734"/>
                  <a:pt x="9379" y="8742"/>
                  <a:pt x="9400" y="8747"/>
                </a:cubicBezTo>
                <a:cubicBezTo>
                  <a:pt x="9425" y="8751"/>
                  <a:pt x="9442" y="8764"/>
                  <a:pt x="9459" y="8780"/>
                </a:cubicBezTo>
                <a:cubicBezTo>
                  <a:pt x="9497" y="8823"/>
                  <a:pt x="9429" y="8814"/>
                  <a:pt x="9404" y="8818"/>
                </a:cubicBezTo>
                <a:cubicBezTo>
                  <a:pt x="9387" y="8823"/>
                  <a:pt x="9370" y="8835"/>
                  <a:pt x="9353" y="8840"/>
                </a:cubicBezTo>
                <a:cubicBezTo>
                  <a:pt x="9214" y="8721"/>
                  <a:pt x="9096" y="8582"/>
                  <a:pt x="8982" y="8447"/>
                </a:cubicBezTo>
                <a:cubicBezTo>
                  <a:pt x="8902" y="8350"/>
                  <a:pt x="8813" y="8244"/>
                  <a:pt x="8750" y="8126"/>
                </a:cubicBezTo>
                <a:lnTo>
                  <a:pt x="8767" y="8126"/>
                </a:lnTo>
                <a:cubicBezTo>
                  <a:pt x="8777" y="8124"/>
                  <a:pt x="8787" y="8123"/>
                  <a:pt x="8798" y="8123"/>
                </a:cubicBezTo>
                <a:cubicBezTo>
                  <a:pt x="8822" y="8123"/>
                  <a:pt x="8848" y="8127"/>
                  <a:pt x="8871" y="8127"/>
                </a:cubicBezTo>
                <a:cubicBezTo>
                  <a:pt x="8877" y="8127"/>
                  <a:pt x="8883" y="8127"/>
                  <a:pt x="8889" y="8126"/>
                </a:cubicBezTo>
                <a:cubicBezTo>
                  <a:pt x="8919" y="8122"/>
                  <a:pt x="8931" y="8101"/>
                  <a:pt x="8952" y="8084"/>
                </a:cubicBezTo>
                <a:cubicBezTo>
                  <a:pt x="8973" y="8063"/>
                  <a:pt x="8995" y="8046"/>
                  <a:pt x="9003" y="8017"/>
                </a:cubicBezTo>
                <a:cubicBezTo>
                  <a:pt x="9011" y="7995"/>
                  <a:pt x="9011" y="7962"/>
                  <a:pt x="9028" y="7941"/>
                </a:cubicBezTo>
                <a:cubicBezTo>
                  <a:pt x="9036" y="7933"/>
                  <a:pt x="9043" y="7930"/>
                  <a:pt x="9052" y="7930"/>
                </a:cubicBezTo>
                <a:close/>
                <a:moveTo>
                  <a:pt x="10202" y="8658"/>
                </a:moveTo>
                <a:cubicBezTo>
                  <a:pt x="10214" y="8662"/>
                  <a:pt x="10227" y="8662"/>
                  <a:pt x="10244" y="8667"/>
                </a:cubicBezTo>
                <a:cubicBezTo>
                  <a:pt x="10269" y="8671"/>
                  <a:pt x="10290" y="8679"/>
                  <a:pt x="10307" y="8692"/>
                </a:cubicBezTo>
                <a:cubicBezTo>
                  <a:pt x="10290" y="8734"/>
                  <a:pt x="10282" y="8776"/>
                  <a:pt x="10278" y="8823"/>
                </a:cubicBezTo>
                <a:cubicBezTo>
                  <a:pt x="10265" y="8827"/>
                  <a:pt x="10252" y="8827"/>
                  <a:pt x="10244" y="8831"/>
                </a:cubicBezTo>
                <a:cubicBezTo>
                  <a:pt x="10210" y="8840"/>
                  <a:pt x="10155" y="8844"/>
                  <a:pt x="10126" y="8865"/>
                </a:cubicBezTo>
                <a:cubicBezTo>
                  <a:pt x="10100" y="8882"/>
                  <a:pt x="10100" y="8920"/>
                  <a:pt x="10075" y="8937"/>
                </a:cubicBezTo>
                <a:cubicBezTo>
                  <a:pt x="10067" y="8943"/>
                  <a:pt x="10059" y="8945"/>
                  <a:pt x="10050" y="8945"/>
                </a:cubicBezTo>
                <a:cubicBezTo>
                  <a:pt x="10034" y="8945"/>
                  <a:pt x="10017" y="8938"/>
                  <a:pt x="10003" y="8932"/>
                </a:cubicBezTo>
                <a:cubicBezTo>
                  <a:pt x="9986" y="8928"/>
                  <a:pt x="9982" y="8920"/>
                  <a:pt x="9965" y="8920"/>
                </a:cubicBezTo>
                <a:cubicBezTo>
                  <a:pt x="9961" y="8920"/>
                  <a:pt x="9944" y="8924"/>
                  <a:pt x="9944" y="8924"/>
                </a:cubicBezTo>
                <a:cubicBezTo>
                  <a:pt x="9923" y="8916"/>
                  <a:pt x="9932" y="8890"/>
                  <a:pt x="9932" y="8869"/>
                </a:cubicBezTo>
                <a:cubicBezTo>
                  <a:pt x="9932" y="8844"/>
                  <a:pt x="9936" y="8827"/>
                  <a:pt x="9919" y="8810"/>
                </a:cubicBezTo>
                <a:lnTo>
                  <a:pt x="9923" y="8810"/>
                </a:lnTo>
                <a:cubicBezTo>
                  <a:pt x="10008" y="8810"/>
                  <a:pt x="10088" y="8776"/>
                  <a:pt x="10151" y="8721"/>
                </a:cubicBezTo>
                <a:cubicBezTo>
                  <a:pt x="10168" y="8700"/>
                  <a:pt x="10185" y="8683"/>
                  <a:pt x="10202" y="8658"/>
                </a:cubicBezTo>
                <a:close/>
                <a:moveTo>
                  <a:pt x="20644" y="8844"/>
                </a:moveTo>
                <a:cubicBezTo>
                  <a:pt x="20656" y="8865"/>
                  <a:pt x="20669" y="8886"/>
                  <a:pt x="20682" y="8903"/>
                </a:cubicBezTo>
                <a:cubicBezTo>
                  <a:pt x="20682" y="8903"/>
                  <a:pt x="20682" y="8907"/>
                  <a:pt x="20686" y="8907"/>
                </a:cubicBezTo>
                <a:cubicBezTo>
                  <a:pt x="20699" y="8928"/>
                  <a:pt x="20711" y="8945"/>
                  <a:pt x="20728" y="8966"/>
                </a:cubicBezTo>
                <a:cubicBezTo>
                  <a:pt x="20728" y="8970"/>
                  <a:pt x="20732" y="8970"/>
                  <a:pt x="20732" y="8975"/>
                </a:cubicBezTo>
                <a:cubicBezTo>
                  <a:pt x="20741" y="8983"/>
                  <a:pt x="20749" y="8996"/>
                  <a:pt x="20758" y="9004"/>
                </a:cubicBezTo>
                <a:cubicBezTo>
                  <a:pt x="20749" y="9008"/>
                  <a:pt x="20741" y="9013"/>
                  <a:pt x="20737" y="9017"/>
                </a:cubicBezTo>
                <a:lnTo>
                  <a:pt x="20732" y="9013"/>
                </a:lnTo>
                <a:cubicBezTo>
                  <a:pt x="20728" y="9013"/>
                  <a:pt x="20728" y="9008"/>
                  <a:pt x="20724" y="9004"/>
                </a:cubicBezTo>
                <a:cubicBezTo>
                  <a:pt x="20715" y="8996"/>
                  <a:pt x="20711" y="8983"/>
                  <a:pt x="20703" y="8970"/>
                </a:cubicBezTo>
                <a:cubicBezTo>
                  <a:pt x="20699" y="8966"/>
                  <a:pt x="20699" y="8962"/>
                  <a:pt x="20694" y="8958"/>
                </a:cubicBezTo>
                <a:cubicBezTo>
                  <a:pt x="20673" y="8924"/>
                  <a:pt x="20656" y="8886"/>
                  <a:pt x="20639" y="8844"/>
                </a:cubicBezTo>
                <a:close/>
                <a:moveTo>
                  <a:pt x="11472" y="8924"/>
                </a:moveTo>
                <a:cubicBezTo>
                  <a:pt x="11472" y="8928"/>
                  <a:pt x="11472" y="8932"/>
                  <a:pt x="11472" y="8932"/>
                </a:cubicBezTo>
                <a:cubicBezTo>
                  <a:pt x="11485" y="8954"/>
                  <a:pt x="11506" y="8954"/>
                  <a:pt x="11514" y="8975"/>
                </a:cubicBezTo>
                <a:cubicBezTo>
                  <a:pt x="11518" y="8997"/>
                  <a:pt x="11522" y="9089"/>
                  <a:pt x="11487" y="9089"/>
                </a:cubicBezTo>
                <a:cubicBezTo>
                  <a:pt x="11483" y="9089"/>
                  <a:pt x="11478" y="9088"/>
                  <a:pt x="11472" y="9084"/>
                </a:cubicBezTo>
                <a:cubicBezTo>
                  <a:pt x="11434" y="9067"/>
                  <a:pt x="11443" y="9021"/>
                  <a:pt x="11417" y="9000"/>
                </a:cubicBezTo>
                <a:cubicBezTo>
                  <a:pt x="11421" y="8996"/>
                  <a:pt x="11426" y="8992"/>
                  <a:pt x="11430" y="8987"/>
                </a:cubicBezTo>
                <a:cubicBezTo>
                  <a:pt x="11451" y="8962"/>
                  <a:pt x="11451" y="8937"/>
                  <a:pt x="11472" y="8924"/>
                </a:cubicBezTo>
                <a:close/>
                <a:moveTo>
                  <a:pt x="11084" y="8780"/>
                </a:moveTo>
                <a:cubicBezTo>
                  <a:pt x="11096" y="8785"/>
                  <a:pt x="11139" y="8785"/>
                  <a:pt x="11147" y="8793"/>
                </a:cubicBezTo>
                <a:cubicBezTo>
                  <a:pt x="11168" y="8831"/>
                  <a:pt x="11109" y="8844"/>
                  <a:pt x="11092" y="8861"/>
                </a:cubicBezTo>
                <a:cubicBezTo>
                  <a:pt x="11075" y="8878"/>
                  <a:pt x="11063" y="8920"/>
                  <a:pt x="11058" y="8954"/>
                </a:cubicBezTo>
                <a:lnTo>
                  <a:pt x="10961" y="8954"/>
                </a:lnTo>
                <a:cubicBezTo>
                  <a:pt x="10915" y="8954"/>
                  <a:pt x="10894" y="8954"/>
                  <a:pt x="10869" y="8996"/>
                </a:cubicBezTo>
                <a:cubicBezTo>
                  <a:pt x="10864" y="9008"/>
                  <a:pt x="10856" y="9017"/>
                  <a:pt x="10847" y="9030"/>
                </a:cubicBezTo>
                <a:cubicBezTo>
                  <a:pt x="10839" y="9042"/>
                  <a:pt x="10822" y="9089"/>
                  <a:pt x="10814" y="9093"/>
                </a:cubicBezTo>
                <a:cubicBezTo>
                  <a:pt x="10809" y="9094"/>
                  <a:pt x="10803" y="9095"/>
                  <a:pt x="10797" y="9095"/>
                </a:cubicBezTo>
                <a:cubicBezTo>
                  <a:pt x="10784" y="9095"/>
                  <a:pt x="10769" y="9093"/>
                  <a:pt x="10763" y="9093"/>
                </a:cubicBezTo>
                <a:lnTo>
                  <a:pt x="10695" y="9093"/>
                </a:lnTo>
                <a:cubicBezTo>
                  <a:pt x="10670" y="9093"/>
                  <a:pt x="10645" y="9084"/>
                  <a:pt x="10617" y="9084"/>
                </a:cubicBezTo>
                <a:cubicBezTo>
                  <a:pt x="10612" y="9084"/>
                  <a:pt x="10607" y="9084"/>
                  <a:pt x="10603" y="9084"/>
                </a:cubicBezTo>
                <a:cubicBezTo>
                  <a:pt x="10548" y="9089"/>
                  <a:pt x="10506" y="9127"/>
                  <a:pt x="10446" y="9127"/>
                </a:cubicBezTo>
                <a:cubicBezTo>
                  <a:pt x="10400" y="9127"/>
                  <a:pt x="10387" y="9118"/>
                  <a:pt x="10396" y="9072"/>
                </a:cubicBezTo>
                <a:cubicBezTo>
                  <a:pt x="10400" y="9063"/>
                  <a:pt x="10404" y="9046"/>
                  <a:pt x="10408" y="9038"/>
                </a:cubicBezTo>
                <a:cubicBezTo>
                  <a:pt x="10430" y="8999"/>
                  <a:pt x="10472" y="8996"/>
                  <a:pt x="10513" y="8996"/>
                </a:cubicBezTo>
                <a:cubicBezTo>
                  <a:pt x="10521" y="8996"/>
                  <a:pt x="10528" y="8996"/>
                  <a:pt x="10535" y="8996"/>
                </a:cubicBezTo>
                <a:cubicBezTo>
                  <a:pt x="10541" y="8996"/>
                  <a:pt x="10563" y="8999"/>
                  <a:pt x="10580" y="8999"/>
                </a:cubicBezTo>
                <a:cubicBezTo>
                  <a:pt x="10589" y="8999"/>
                  <a:pt x="10596" y="8999"/>
                  <a:pt x="10598" y="8996"/>
                </a:cubicBezTo>
                <a:cubicBezTo>
                  <a:pt x="10607" y="8987"/>
                  <a:pt x="10611" y="8954"/>
                  <a:pt x="10611" y="8945"/>
                </a:cubicBezTo>
                <a:cubicBezTo>
                  <a:pt x="10620" y="8916"/>
                  <a:pt x="10632" y="8890"/>
                  <a:pt x="10649" y="8869"/>
                </a:cubicBezTo>
                <a:cubicBezTo>
                  <a:pt x="10667" y="8852"/>
                  <a:pt x="10684" y="8846"/>
                  <a:pt x="10702" y="8846"/>
                </a:cubicBezTo>
                <a:cubicBezTo>
                  <a:pt x="10724" y="8846"/>
                  <a:pt x="10746" y="8854"/>
                  <a:pt x="10771" y="8861"/>
                </a:cubicBezTo>
                <a:cubicBezTo>
                  <a:pt x="10805" y="8873"/>
                  <a:pt x="10826" y="8890"/>
                  <a:pt x="10856" y="8907"/>
                </a:cubicBezTo>
                <a:cubicBezTo>
                  <a:pt x="10865" y="8911"/>
                  <a:pt x="10874" y="8913"/>
                  <a:pt x="10883" y="8913"/>
                </a:cubicBezTo>
                <a:cubicBezTo>
                  <a:pt x="10893" y="8913"/>
                  <a:pt x="10903" y="8910"/>
                  <a:pt x="10915" y="8903"/>
                </a:cubicBezTo>
                <a:cubicBezTo>
                  <a:pt x="10949" y="8882"/>
                  <a:pt x="10970" y="8831"/>
                  <a:pt x="11004" y="8806"/>
                </a:cubicBezTo>
                <a:cubicBezTo>
                  <a:pt x="11029" y="8785"/>
                  <a:pt x="11050" y="8780"/>
                  <a:pt x="11084" y="8780"/>
                </a:cubicBezTo>
                <a:close/>
                <a:moveTo>
                  <a:pt x="19698" y="8992"/>
                </a:moveTo>
                <a:cubicBezTo>
                  <a:pt x="19698" y="8996"/>
                  <a:pt x="19698" y="8996"/>
                  <a:pt x="19702" y="9000"/>
                </a:cubicBezTo>
                <a:cubicBezTo>
                  <a:pt x="19694" y="9004"/>
                  <a:pt x="19690" y="9013"/>
                  <a:pt x="19681" y="9017"/>
                </a:cubicBezTo>
                <a:cubicBezTo>
                  <a:pt x="19669" y="9034"/>
                  <a:pt x="19656" y="9046"/>
                  <a:pt x="19643" y="9059"/>
                </a:cubicBezTo>
                <a:cubicBezTo>
                  <a:pt x="19618" y="9080"/>
                  <a:pt x="19597" y="9101"/>
                  <a:pt x="19572" y="9118"/>
                </a:cubicBezTo>
                <a:cubicBezTo>
                  <a:pt x="19567" y="9122"/>
                  <a:pt x="19567" y="9122"/>
                  <a:pt x="19563" y="9127"/>
                </a:cubicBezTo>
                <a:lnTo>
                  <a:pt x="19559" y="9127"/>
                </a:lnTo>
                <a:cubicBezTo>
                  <a:pt x="19555" y="9122"/>
                  <a:pt x="19551" y="9114"/>
                  <a:pt x="19546" y="9110"/>
                </a:cubicBezTo>
                <a:cubicBezTo>
                  <a:pt x="19542" y="9105"/>
                  <a:pt x="19538" y="9101"/>
                  <a:pt x="19534" y="9097"/>
                </a:cubicBezTo>
                <a:cubicBezTo>
                  <a:pt x="19555" y="9089"/>
                  <a:pt x="19572" y="9080"/>
                  <a:pt x="19589" y="9067"/>
                </a:cubicBezTo>
                <a:cubicBezTo>
                  <a:pt x="19593" y="9067"/>
                  <a:pt x="19597" y="9063"/>
                  <a:pt x="19601" y="9063"/>
                </a:cubicBezTo>
                <a:cubicBezTo>
                  <a:pt x="19610" y="9055"/>
                  <a:pt x="19618" y="9051"/>
                  <a:pt x="19627" y="9042"/>
                </a:cubicBezTo>
                <a:cubicBezTo>
                  <a:pt x="19627" y="9046"/>
                  <a:pt x="19627" y="9046"/>
                  <a:pt x="19627" y="9046"/>
                </a:cubicBezTo>
                <a:cubicBezTo>
                  <a:pt x="19648" y="9030"/>
                  <a:pt x="19673" y="9013"/>
                  <a:pt x="19694" y="8996"/>
                </a:cubicBezTo>
                <a:lnTo>
                  <a:pt x="19698" y="8992"/>
                </a:lnTo>
                <a:close/>
                <a:moveTo>
                  <a:pt x="16389" y="9181"/>
                </a:moveTo>
                <a:cubicBezTo>
                  <a:pt x="16389" y="9182"/>
                  <a:pt x="16389" y="9182"/>
                  <a:pt x="16389" y="9183"/>
                </a:cubicBezTo>
                <a:lnTo>
                  <a:pt x="16389" y="9183"/>
                </a:lnTo>
                <a:cubicBezTo>
                  <a:pt x="16389" y="9182"/>
                  <a:pt x="16388" y="9182"/>
                  <a:pt x="16388" y="9181"/>
                </a:cubicBezTo>
                <a:close/>
                <a:moveTo>
                  <a:pt x="11147" y="9008"/>
                </a:moveTo>
                <a:cubicBezTo>
                  <a:pt x="11172" y="9013"/>
                  <a:pt x="11194" y="9021"/>
                  <a:pt x="11219" y="9025"/>
                </a:cubicBezTo>
                <a:cubicBezTo>
                  <a:pt x="11248" y="9038"/>
                  <a:pt x="11274" y="9046"/>
                  <a:pt x="11307" y="9046"/>
                </a:cubicBezTo>
                <a:cubicBezTo>
                  <a:pt x="11307" y="9059"/>
                  <a:pt x="11307" y="9067"/>
                  <a:pt x="11307" y="9072"/>
                </a:cubicBezTo>
                <a:cubicBezTo>
                  <a:pt x="11316" y="9110"/>
                  <a:pt x="11345" y="9143"/>
                  <a:pt x="11341" y="9181"/>
                </a:cubicBezTo>
                <a:cubicBezTo>
                  <a:pt x="11333" y="9228"/>
                  <a:pt x="11324" y="9266"/>
                  <a:pt x="11286" y="9300"/>
                </a:cubicBezTo>
                <a:cubicBezTo>
                  <a:pt x="11261" y="9325"/>
                  <a:pt x="11219" y="9359"/>
                  <a:pt x="11177" y="9367"/>
                </a:cubicBezTo>
                <a:cubicBezTo>
                  <a:pt x="11143" y="9342"/>
                  <a:pt x="11181" y="9249"/>
                  <a:pt x="11168" y="9211"/>
                </a:cubicBezTo>
                <a:cubicBezTo>
                  <a:pt x="11160" y="9190"/>
                  <a:pt x="11139" y="9177"/>
                  <a:pt x="11126" y="9160"/>
                </a:cubicBezTo>
                <a:cubicBezTo>
                  <a:pt x="11109" y="9148"/>
                  <a:pt x="11105" y="9148"/>
                  <a:pt x="11105" y="9131"/>
                </a:cubicBezTo>
                <a:cubicBezTo>
                  <a:pt x="11105" y="9105"/>
                  <a:pt x="11126" y="9072"/>
                  <a:pt x="11139" y="9051"/>
                </a:cubicBezTo>
                <a:cubicBezTo>
                  <a:pt x="11143" y="9038"/>
                  <a:pt x="11147" y="9025"/>
                  <a:pt x="11147" y="9008"/>
                </a:cubicBezTo>
                <a:close/>
                <a:moveTo>
                  <a:pt x="19812" y="9477"/>
                </a:moveTo>
                <a:cubicBezTo>
                  <a:pt x="19812" y="9490"/>
                  <a:pt x="19816" y="9498"/>
                  <a:pt x="19816" y="9506"/>
                </a:cubicBezTo>
                <a:cubicBezTo>
                  <a:pt x="19808" y="9511"/>
                  <a:pt x="19800" y="9515"/>
                  <a:pt x="19795" y="9515"/>
                </a:cubicBezTo>
                <a:cubicBezTo>
                  <a:pt x="19800" y="9502"/>
                  <a:pt x="19804" y="9490"/>
                  <a:pt x="19812" y="9477"/>
                </a:cubicBezTo>
                <a:close/>
                <a:moveTo>
                  <a:pt x="9974" y="9339"/>
                </a:moveTo>
                <a:cubicBezTo>
                  <a:pt x="9982" y="9339"/>
                  <a:pt x="9991" y="9340"/>
                  <a:pt x="9999" y="9342"/>
                </a:cubicBezTo>
                <a:cubicBezTo>
                  <a:pt x="10012" y="9346"/>
                  <a:pt x="10020" y="9359"/>
                  <a:pt x="10033" y="9363"/>
                </a:cubicBezTo>
                <a:lnTo>
                  <a:pt x="10050" y="9363"/>
                </a:lnTo>
                <a:cubicBezTo>
                  <a:pt x="10067" y="9367"/>
                  <a:pt x="10088" y="9367"/>
                  <a:pt x="10105" y="9371"/>
                </a:cubicBezTo>
                <a:cubicBezTo>
                  <a:pt x="10151" y="9388"/>
                  <a:pt x="10159" y="9426"/>
                  <a:pt x="10159" y="9473"/>
                </a:cubicBezTo>
                <a:cubicBezTo>
                  <a:pt x="10159" y="9490"/>
                  <a:pt x="10164" y="9523"/>
                  <a:pt x="10138" y="9523"/>
                </a:cubicBezTo>
                <a:cubicBezTo>
                  <a:pt x="10137" y="9524"/>
                  <a:pt x="10135" y="9524"/>
                  <a:pt x="10134" y="9524"/>
                </a:cubicBezTo>
                <a:cubicBezTo>
                  <a:pt x="10120" y="9524"/>
                  <a:pt x="10099" y="9510"/>
                  <a:pt x="10092" y="9502"/>
                </a:cubicBezTo>
                <a:cubicBezTo>
                  <a:pt x="10083" y="9494"/>
                  <a:pt x="10075" y="9477"/>
                  <a:pt x="10067" y="9468"/>
                </a:cubicBezTo>
                <a:cubicBezTo>
                  <a:pt x="10050" y="9456"/>
                  <a:pt x="10041" y="9456"/>
                  <a:pt x="10029" y="9439"/>
                </a:cubicBezTo>
                <a:cubicBezTo>
                  <a:pt x="10008" y="9405"/>
                  <a:pt x="9986" y="9371"/>
                  <a:pt x="9957" y="9346"/>
                </a:cubicBezTo>
                <a:cubicBezTo>
                  <a:pt x="9957" y="9346"/>
                  <a:pt x="9953" y="9342"/>
                  <a:pt x="9953" y="9342"/>
                </a:cubicBezTo>
                <a:cubicBezTo>
                  <a:pt x="9959" y="9340"/>
                  <a:pt x="9966" y="9339"/>
                  <a:pt x="9974" y="9339"/>
                </a:cubicBezTo>
                <a:close/>
                <a:moveTo>
                  <a:pt x="19610" y="9464"/>
                </a:moveTo>
                <a:cubicBezTo>
                  <a:pt x="19639" y="9473"/>
                  <a:pt x="19673" y="9477"/>
                  <a:pt x="19698" y="9494"/>
                </a:cubicBezTo>
                <a:cubicBezTo>
                  <a:pt x="19702" y="9498"/>
                  <a:pt x="19702" y="9498"/>
                  <a:pt x="19707" y="9498"/>
                </a:cubicBezTo>
                <a:cubicBezTo>
                  <a:pt x="19707" y="9502"/>
                  <a:pt x="19711" y="9506"/>
                  <a:pt x="19715" y="9506"/>
                </a:cubicBezTo>
                <a:cubicBezTo>
                  <a:pt x="19715" y="9511"/>
                  <a:pt x="19719" y="9511"/>
                  <a:pt x="19719" y="9511"/>
                </a:cubicBezTo>
                <a:cubicBezTo>
                  <a:pt x="19719" y="9515"/>
                  <a:pt x="19724" y="9519"/>
                  <a:pt x="19728" y="9519"/>
                </a:cubicBezTo>
                <a:cubicBezTo>
                  <a:pt x="19728" y="9523"/>
                  <a:pt x="19732" y="9523"/>
                  <a:pt x="19732" y="9528"/>
                </a:cubicBezTo>
                <a:cubicBezTo>
                  <a:pt x="19732" y="9528"/>
                  <a:pt x="19732" y="9532"/>
                  <a:pt x="19736" y="9532"/>
                </a:cubicBezTo>
                <a:cubicBezTo>
                  <a:pt x="19736" y="9532"/>
                  <a:pt x="19736" y="9536"/>
                  <a:pt x="19736" y="9536"/>
                </a:cubicBezTo>
                <a:cubicBezTo>
                  <a:pt x="19719" y="9540"/>
                  <a:pt x="19702" y="9549"/>
                  <a:pt x="19690" y="9553"/>
                </a:cubicBezTo>
                <a:cubicBezTo>
                  <a:pt x="19656" y="9566"/>
                  <a:pt x="19627" y="9566"/>
                  <a:pt x="19593" y="9566"/>
                </a:cubicBezTo>
                <a:cubicBezTo>
                  <a:pt x="19601" y="9532"/>
                  <a:pt x="19605" y="9498"/>
                  <a:pt x="19610" y="9464"/>
                </a:cubicBezTo>
                <a:close/>
                <a:moveTo>
                  <a:pt x="16676" y="9506"/>
                </a:moveTo>
                <a:lnTo>
                  <a:pt x="16676" y="9506"/>
                </a:lnTo>
                <a:cubicBezTo>
                  <a:pt x="16693" y="9528"/>
                  <a:pt x="16710" y="9544"/>
                  <a:pt x="16727" y="9566"/>
                </a:cubicBezTo>
                <a:cubicBezTo>
                  <a:pt x="16740" y="9591"/>
                  <a:pt x="16752" y="9620"/>
                  <a:pt x="16761" y="9650"/>
                </a:cubicBezTo>
                <a:cubicBezTo>
                  <a:pt x="16761" y="9654"/>
                  <a:pt x="16761" y="9658"/>
                  <a:pt x="16756" y="9658"/>
                </a:cubicBezTo>
                <a:cubicBezTo>
                  <a:pt x="16735" y="9608"/>
                  <a:pt x="16706" y="9557"/>
                  <a:pt x="16676" y="9506"/>
                </a:cubicBezTo>
                <a:close/>
                <a:moveTo>
                  <a:pt x="16377" y="9532"/>
                </a:moveTo>
                <a:cubicBezTo>
                  <a:pt x="16398" y="9540"/>
                  <a:pt x="16419" y="9549"/>
                  <a:pt x="16444" y="9553"/>
                </a:cubicBezTo>
                <a:cubicBezTo>
                  <a:pt x="16499" y="9599"/>
                  <a:pt x="16558" y="9650"/>
                  <a:pt x="16613" y="9709"/>
                </a:cubicBezTo>
                <a:cubicBezTo>
                  <a:pt x="16566" y="9675"/>
                  <a:pt x="16524" y="9642"/>
                  <a:pt x="16474" y="9616"/>
                </a:cubicBezTo>
                <a:cubicBezTo>
                  <a:pt x="16444" y="9587"/>
                  <a:pt x="16410" y="9557"/>
                  <a:pt x="16377" y="9532"/>
                </a:cubicBezTo>
                <a:close/>
                <a:moveTo>
                  <a:pt x="16550" y="9481"/>
                </a:moveTo>
                <a:cubicBezTo>
                  <a:pt x="16588" y="9498"/>
                  <a:pt x="16626" y="9511"/>
                  <a:pt x="16668" y="9528"/>
                </a:cubicBezTo>
                <a:cubicBezTo>
                  <a:pt x="16697" y="9578"/>
                  <a:pt x="16723" y="9633"/>
                  <a:pt x="16748" y="9688"/>
                </a:cubicBezTo>
                <a:cubicBezTo>
                  <a:pt x="16744" y="9696"/>
                  <a:pt x="16744" y="9709"/>
                  <a:pt x="16740" y="9722"/>
                </a:cubicBezTo>
                <a:cubicBezTo>
                  <a:pt x="16685" y="9637"/>
                  <a:pt x="16621" y="9557"/>
                  <a:pt x="16550" y="9481"/>
                </a:cubicBezTo>
                <a:close/>
                <a:moveTo>
                  <a:pt x="16339" y="9414"/>
                </a:moveTo>
                <a:cubicBezTo>
                  <a:pt x="16393" y="9430"/>
                  <a:pt x="16453" y="9447"/>
                  <a:pt x="16507" y="9468"/>
                </a:cubicBezTo>
                <a:cubicBezTo>
                  <a:pt x="16592" y="9553"/>
                  <a:pt x="16668" y="9646"/>
                  <a:pt x="16735" y="9751"/>
                </a:cubicBezTo>
                <a:cubicBezTo>
                  <a:pt x="16731" y="9768"/>
                  <a:pt x="16727" y="9789"/>
                  <a:pt x="16727" y="9810"/>
                </a:cubicBezTo>
                <a:cubicBezTo>
                  <a:pt x="16634" y="9701"/>
                  <a:pt x="16541" y="9608"/>
                  <a:pt x="16444" y="9528"/>
                </a:cubicBezTo>
                <a:cubicBezTo>
                  <a:pt x="16410" y="9490"/>
                  <a:pt x="16377" y="9447"/>
                  <a:pt x="16339" y="9414"/>
                </a:cubicBezTo>
                <a:close/>
                <a:moveTo>
                  <a:pt x="12170" y="9878"/>
                </a:moveTo>
                <a:cubicBezTo>
                  <a:pt x="12180" y="9878"/>
                  <a:pt x="12189" y="9879"/>
                  <a:pt x="12198" y="9882"/>
                </a:cubicBezTo>
                <a:cubicBezTo>
                  <a:pt x="12198" y="9891"/>
                  <a:pt x="12177" y="9920"/>
                  <a:pt x="12181" y="9929"/>
                </a:cubicBezTo>
                <a:cubicBezTo>
                  <a:pt x="12190" y="9941"/>
                  <a:pt x="12211" y="9933"/>
                  <a:pt x="12223" y="9941"/>
                </a:cubicBezTo>
                <a:cubicBezTo>
                  <a:pt x="12232" y="9945"/>
                  <a:pt x="12236" y="9958"/>
                  <a:pt x="12244" y="9962"/>
                </a:cubicBezTo>
                <a:cubicBezTo>
                  <a:pt x="12251" y="9964"/>
                  <a:pt x="12256" y="9964"/>
                  <a:pt x="12261" y="9964"/>
                </a:cubicBezTo>
                <a:cubicBezTo>
                  <a:pt x="12267" y="9964"/>
                  <a:pt x="12272" y="9964"/>
                  <a:pt x="12278" y="9966"/>
                </a:cubicBezTo>
                <a:cubicBezTo>
                  <a:pt x="12305" y="9978"/>
                  <a:pt x="12318" y="10010"/>
                  <a:pt x="12345" y="10010"/>
                </a:cubicBezTo>
                <a:cubicBezTo>
                  <a:pt x="12348" y="10010"/>
                  <a:pt x="12351" y="10010"/>
                  <a:pt x="12354" y="10009"/>
                </a:cubicBezTo>
                <a:cubicBezTo>
                  <a:pt x="12371" y="10004"/>
                  <a:pt x="12380" y="9988"/>
                  <a:pt x="12396" y="9988"/>
                </a:cubicBezTo>
                <a:cubicBezTo>
                  <a:pt x="12409" y="9988"/>
                  <a:pt x="12430" y="10004"/>
                  <a:pt x="12447" y="10009"/>
                </a:cubicBezTo>
                <a:cubicBezTo>
                  <a:pt x="12452" y="10009"/>
                  <a:pt x="12458" y="10010"/>
                  <a:pt x="12463" y="10010"/>
                </a:cubicBezTo>
                <a:cubicBezTo>
                  <a:pt x="12495" y="10010"/>
                  <a:pt x="12524" y="10000"/>
                  <a:pt x="12557" y="9996"/>
                </a:cubicBezTo>
                <a:cubicBezTo>
                  <a:pt x="12586" y="9996"/>
                  <a:pt x="12616" y="10000"/>
                  <a:pt x="12641" y="10000"/>
                </a:cubicBezTo>
                <a:lnTo>
                  <a:pt x="12645" y="10000"/>
                </a:lnTo>
                <a:cubicBezTo>
                  <a:pt x="12637" y="10017"/>
                  <a:pt x="12650" y="10034"/>
                  <a:pt x="12641" y="10051"/>
                </a:cubicBezTo>
                <a:cubicBezTo>
                  <a:pt x="12624" y="10051"/>
                  <a:pt x="12603" y="10030"/>
                  <a:pt x="12586" y="10026"/>
                </a:cubicBezTo>
                <a:cubicBezTo>
                  <a:pt x="12573" y="10022"/>
                  <a:pt x="12556" y="10016"/>
                  <a:pt x="12542" y="10016"/>
                </a:cubicBezTo>
                <a:cubicBezTo>
                  <a:pt x="12538" y="10016"/>
                  <a:pt x="12535" y="10016"/>
                  <a:pt x="12532" y="10017"/>
                </a:cubicBezTo>
                <a:cubicBezTo>
                  <a:pt x="12510" y="10026"/>
                  <a:pt x="12481" y="10047"/>
                  <a:pt x="12481" y="10072"/>
                </a:cubicBezTo>
                <a:cubicBezTo>
                  <a:pt x="12477" y="10093"/>
                  <a:pt x="12494" y="10110"/>
                  <a:pt x="12494" y="10127"/>
                </a:cubicBezTo>
                <a:cubicBezTo>
                  <a:pt x="12483" y="10135"/>
                  <a:pt x="12471" y="10135"/>
                  <a:pt x="12460" y="10135"/>
                </a:cubicBezTo>
                <a:cubicBezTo>
                  <a:pt x="12448" y="10135"/>
                  <a:pt x="12437" y="10135"/>
                  <a:pt x="12426" y="10144"/>
                </a:cubicBezTo>
                <a:cubicBezTo>
                  <a:pt x="12418" y="10156"/>
                  <a:pt x="12409" y="10169"/>
                  <a:pt x="12401" y="10178"/>
                </a:cubicBezTo>
                <a:cubicBezTo>
                  <a:pt x="12392" y="10194"/>
                  <a:pt x="12380" y="10203"/>
                  <a:pt x="12367" y="10211"/>
                </a:cubicBezTo>
                <a:cubicBezTo>
                  <a:pt x="12333" y="10231"/>
                  <a:pt x="12308" y="10243"/>
                  <a:pt x="12276" y="10243"/>
                </a:cubicBezTo>
                <a:cubicBezTo>
                  <a:pt x="12267" y="10243"/>
                  <a:pt x="12258" y="10243"/>
                  <a:pt x="12249" y="10241"/>
                </a:cubicBezTo>
                <a:cubicBezTo>
                  <a:pt x="12215" y="10232"/>
                  <a:pt x="12088" y="10165"/>
                  <a:pt x="12093" y="10118"/>
                </a:cubicBezTo>
                <a:lnTo>
                  <a:pt x="12093" y="10118"/>
                </a:lnTo>
                <a:cubicBezTo>
                  <a:pt x="12108" y="10124"/>
                  <a:pt x="12120" y="10127"/>
                  <a:pt x="12130" y="10127"/>
                </a:cubicBezTo>
                <a:cubicBezTo>
                  <a:pt x="12158" y="10127"/>
                  <a:pt x="12170" y="10106"/>
                  <a:pt x="12173" y="10064"/>
                </a:cubicBezTo>
                <a:cubicBezTo>
                  <a:pt x="12173" y="10055"/>
                  <a:pt x="12173" y="10026"/>
                  <a:pt x="12173" y="10017"/>
                </a:cubicBezTo>
                <a:cubicBezTo>
                  <a:pt x="12169" y="9992"/>
                  <a:pt x="12152" y="9988"/>
                  <a:pt x="12126" y="9983"/>
                </a:cubicBezTo>
                <a:cubicBezTo>
                  <a:pt x="12105" y="9975"/>
                  <a:pt x="12067" y="9983"/>
                  <a:pt x="12063" y="9954"/>
                </a:cubicBezTo>
                <a:cubicBezTo>
                  <a:pt x="12059" y="9941"/>
                  <a:pt x="12076" y="9924"/>
                  <a:pt x="12084" y="9912"/>
                </a:cubicBezTo>
                <a:cubicBezTo>
                  <a:pt x="12107" y="9892"/>
                  <a:pt x="12139" y="9878"/>
                  <a:pt x="12170" y="9878"/>
                </a:cubicBezTo>
                <a:close/>
                <a:moveTo>
                  <a:pt x="10185" y="9599"/>
                </a:moveTo>
                <a:cubicBezTo>
                  <a:pt x="10206" y="9599"/>
                  <a:pt x="10252" y="9612"/>
                  <a:pt x="10261" y="9633"/>
                </a:cubicBezTo>
                <a:cubicBezTo>
                  <a:pt x="10273" y="9650"/>
                  <a:pt x="10269" y="9684"/>
                  <a:pt x="10265" y="9701"/>
                </a:cubicBezTo>
                <a:cubicBezTo>
                  <a:pt x="10257" y="9739"/>
                  <a:pt x="10244" y="9793"/>
                  <a:pt x="10214" y="9827"/>
                </a:cubicBezTo>
                <a:cubicBezTo>
                  <a:pt x="10197" y="9848"/>
                  <a:pt x="10181" y="9857"/>
                  <a:pt x="10168" y="9886"/>
                </a:cubicBezTo>
                <a:cubicBezTo>
                  <a:pt x="10159" y="9907"/>
                  <a:pt x="10151" y="9937"/>
                  <a:pt x="10130" y="9950"/>
                </a:cubicBezTo>
                <a:cubicBezTo>
                  <a:pt x="10125" y="9953"/>
                  <a:pt x="10121" y="9954"/>
                  <a:pt x="10117" y="9954"/>
                </a:cubicBezTo>
                <a:cubicBezTo>
                  <a:pt x="10112" y="9954"/>
                  <a:pt x="10108" y="9953"/>
                  <a:pt x="10102" y="9953"/>
                </a:cubicBezTo>
                <a:cubicBezTo>
                  <a:pt x="10099" y="9953"/>
                  <a:pt x="10096" y="9953"/>
                  <a:pt x="10092" y="9954"/>
                </a:cubicBezTo>
                <a:cubicBezTo>
                  <a:pt x="10067" y="9958"/>
                  <a:pt x="10062" y="9983"/>
                  <a:pt x="10058" y="10009"/>
                </a:cubicBezTo>
                <a:cubicBezTo>
                  <a:pt x="10050" y="10034"/>
                  <a:pt x="10054" y="10059"/>
                  <a:pt x="10029" y="10076"/>
                </a:cubicBezTo>
                <a:cubicBezTo>
                  <a:pt x="10020" y="10080"/>
                  <a:pt x="10012" y="10080"/>
                  <a:pt x="10003" y="10089"/>
                </a:cubicBezTo>
                <a:cubicBezTo>
                  <a:pt x="9995" y="10097"/>
                  <a:pt x="9982" y="10110"/>
                  <a:pt x="9974" y="10123"/>
                </a:cubicBezTo>
                <a:cubicBezTo>
                  <a:pt x="9957" y="10144"/>
                  <a:pt x="9940" y="10165"/>
                  <a:pt x="9919" y="10178"/>
                </a:cubicBezTo>
                <a:cubicBezTo>
                  <a:pt x="9906" y="10190"/>
                  <a:pt x="9894" y="10190"/>
                  <a:pt x="9898" y="10216"/>
                </a:cubicBezTo>
                <a:cubicBezTo>
                  <a:pt x="9902" y="10228"/>
                  <a:pt x="9919" y="10228"/>
                  <a:pt x="9936" y="10232"/>
                </a:cubicBezTo>
                <a:cubicBezTo>
                  <a:pt x="9965" y="10245"/>
                  <a:pt x="9982" y="10254"/>
                  <a:pt x="9986" y="10287"/>
                </a:cubicBezTo>
                <a:cubicBezTo>
                  <a:pt x="9991" y="10338"/>
                  <a:pt x="9957" y="10380"/>
                  <a:pt x="9940" y="10427"/>
                </a:cubicBezTo>
                <a:cubicBezTo>
                  <a:pt x="9932" y="10422"/>
                  <a:pt x="9923" y="10418"/>
                  <a:pt x="9915" y="10418"/>
                </a:cubicBezTo>
                <a:cubicBezTo>
                  <a:pt x="9885" y="10296"/>
                  <a:pt x="9868" y="10169"/>
                  <a:pt x="9864" y="10047"/>
                </a:cubicBezTo>
                <a:cubicBezTo>
                  <a:pt x="9868" y="10021"/>
                  <a:pt x="9872" y="10000"/>
                  <a:pt x="9872" y="9979"/>
                </a:cubicBezTo>
                <a:cubicBezTo>
                  <a:pt x="9885" y="9929"/>
                  <a:pt x="9894" y="9878"/>
                  <a:pt x="9906" y="9827"/>
                </a:cubicBezTo>
                <a:cubicBezTo>
                  <a:pt x="9906" y="9823"/>
                  <a:pt x="9910" y="9823"/>
                  <a:pt x="9910" y="9819"/>
                </a:cubicBezTo>
                <a:cubicBezTo>
                  <a:pt x="9919" y="9819"/>
                  <a:pt x="9923" y="9815"/>
                  <a:pt x="9932" y="9810"/>
                </a:cubicBezTo>
                <a:cubicBezTo>
                  <a:pt x="9961" y="9806"/>
                  <a:pt x="9982" y="9798"/>
                  <a:pt x="10003" y="9777"/>
                </a:cubicBezTo>
                <a:cubicBezTo>
                  <a:pt x="10016" y="9764"/>
                  <a:pt x="10024" y="9743"/>
                  <a:pt x="10033" y="9734"/>
                </a:cubicBezTo>
                <a:cubicBezTo>
                  <a:pt x="10037" y="9731"/>
                  <a:pt x="10043" y="9730"/>
                  <a:pt x="10050" y="9730"/>
                </a:cubicBezTo>
                <a:cubicBezTo>
                  <a:pt x="10067" y="9730"/>
                  <a:pt x="10088" y="9739"/>
                  <a:pt x="10100" y="9739"/>
                </a:cubicBezTo>
                <a:cubicBezTo>
                  <a:pt x="10111" y="9741"/>
                  <a:pt x="10123" y="9742"/>
                  <a:pt x="10134" y="9742"/>
                </a:cubicBezTo>
                <a:cubicBezTo>
                  <a:pt x="10146" y="9742"/>
                  <a:pt x="10157" y="9741"/>
                  <a:pt x="10168" y="9739"/>
                </a:cubicBezTo>
                <a:cubicBezTo>
                  <a:pt x="10172" y="9696"/>
                  <a:pt x="10159" y="9637"/>
                  <a:pt x="10185" y="9599"/>
                </a:cubicBezTo>
                <a:close/>
                <a:moveTo>
                  <a:pt x="11127" y="10514"/>
                </a:moveTo>
                <a:cubicBezTo>
                  <a:pt x="11134" y="10514"/>
                  <a:pt x="11143" y="10515"/>
                  <a:pt x="11151" y="10515"/>
                </a:cubicBezTo>
                <a:lnTo>
                  <a:pt x="11168" y="10515"/>
                </a:lnTo>
                <a:cubicBezTo>
                  <a:pt x="11198" y="10574"/>
                  <a:pt x="11232" y="10633"/>
                  <a:pt x="11270" y="10692"/>
                </a:cubicBezTo>
                <a:cubicBezTo>
                  <a:pt x="11270" y="10701"/>
                  <a:pt x="11270" y="10705"/>
                  <a:pt x="11265" y="10709"/>
                </a:cubicBezTo>
                <a:cubicBezTo>
                  <a:pt x="11244" y="10735"/>
                  <a:pt x="11194" y="10714"/>
                  <a:pt x="11215" y="10768"/>
                </a:cubicBezTo>
                <a:cubicBezTo>
                  <a:pt x="11219" y="10777"/>
                  <a:pt x="11223" y="10785"/>
                  <a:pt x="11232" y="10794"/>
                </a:cubicBezTo>
                <a:cubicBezTo>
                  <a:pt x="11236" y="10802"/>
                  <a:pt x="11236" y="10815"/>
                  <a:pt x="11236" y="10828"/>
                </a:cubicBezTo>
                <a:cubicBezTo>
                  <a:pt x="11236" y="10836"/>
                  <a:pt x="11236" y="10849"/>
                  <a:pt x="11236" y="10861"/>
                </a:cubicBezTo>
                <a:cubicBezTo>
                  <a:pt x="11232" y="10878"/>
                  <a:pt x="11227" y="10895"/>
                  <a:pt x="11210" y="10908"/>
                </a:cubicBezTo>
                <a:cubicBezTo>
                  <a:pt x="11191" y="10924"/>
                  <a:pt x="11174" y="10932"/>
                  <a:pt x="11155" y="10932"/>
                </a:cubicBezTo>
                <a:cubicBezTo>
                  <a:pt x="11145" y="10932"/>
                  <a:pt x="11134" y="10929"/>
                  <a:pt x="11122" y="10925"/>
                </a:cubicBezTo>
                <a:cubicBezTo>
                  <a:pt x="11101" y="10916"/>
                  <a:pt x="11075" y="10903"/>
                  <a:pt x="11054" y="10891"/>
                </a:cubicBezTo>
                <a:cubicBezTo>
                  <a:pt x="11050" y="10891"/>
                  <a:pt x="11042" y="10887"/>
                  <a:pt x="11029" y="10882"/>
                </a:cubicBezTo>
                <a:cubicBezTo>
                  <a:pt x="11016" y="10857"/>
                  <a:pt x="11012" y="10836"/>
                  <a:pt x="11029" y="10806"/>
                </a:cubicBezTo>
                <a:cubicBezTo>
                  <a:pt x="11042" y="10777"/>
                  <a:pt x="11084" y="10764"/>
                  <a:pt x="11092" y="10739"/>
                </a:cubicBezTo>
                <a:cubicBezTo>
                  <a:pt x="11101" y="10730"/>
                  <a:pt x="11092" y="10709"/>
                  <a:pt x="11092" y="10697"/>
                </a:cubicBezTo>
                <a:cubicBezTo>
                  <a:pt x="11092" y="10676"/>
                  <a:pt x="11096" y="10654"/>
                  <a:pt x="11092" y="10633"/>
                </a:cubicBezTo>
                <a:cubicBezTo>
                  <a:pt x="11092" y="10616"/>
                  <a:pt x="11084" y="10604"/>
                  <a:pt x="11084" y="10587"/>
                </a:cubicBezTo>
                <a:cubicBezTo>
                  <a:pt x="11080" y="10566"/>
                  <a:pt x="11084" y="10528"/>
                  <a:pt x="11105" y="10519"/>
                </a:cubicBezTo>
                <a:cubicBezTo>
                  <a:pt x="11111" y="10515"/>
                  <a:pt x="11119" y="10514"/>
                  <a:pt x="11127" y="10514"/>
                </a:cubicBezTo>
                <a:close/>
                <a:moveTo>
                  <a:pt x="10653" y="10667"/>
                </a:moveTo>
                <a:cubicBezTo>
                  <a:pt x="10691" y="10722"/>
                  <a:pt x="10729" y="10773"/>
                  <a:pt x="10767" y="10828"/>
                </a:cubicBezTo>
                <a:cubicBezTo>
                  <a:pt x="10771" y="10832"/>
                  <a:pt x="10771" y="10836"/>
                  <a:pt x="10771" y="10840"/>
                </a:cubicBezTo>
                <a:cubicBezTo>
                  <a:pt x="10776" y="10857"/>
                  <a:pt x="10763" y="10887"/>
                  <a:pt x="10771" y="10903"/>
                </a:cubicBezTo>
                <a:cubicBezTo>
                  <a:pt x="10776" y="10908"/>
                  <a:pt x="10788" y="10912"/>
                  <a:pt x="10793" y="10916"/>
                </a:cubicBezTo>
                <a:cubicBezTo>
                  <a:pt x="10809" y="10933"/>
                  <a:pt x="10822" y="10950"/>
                  <a:pt x="10843" y="10963"/>
                </a:cubicBezTo>
                <a:cubicBezTo>
                  <a:pt x="10873" y="10984"/>
                  <a:pt x="10864" y="11009"/>
                  <a:pt x="10911" y="11009"/>
                </a:cubicBezTo>
                <a:cubicBezTo>
                  <a:pt x="10932" y="11039"/>
                  <a:pt x="10953" y="11068"/>
                  <a:pt x="10978" y="11093"/>
                </a:cubicBezTo>
                <a:cubicBezTo>
                  <a:pt x="10978" y="11110"/>
                  <a:pt x="10983" y="11123"/>
                  <a:pt x="10991" y="11136"/>
                </a:cubicBezTo>
                <a:cubicBezTo>
                  <a:pt x="10974" y="11140"/>
                  <a:pt x="10961" y="11140"/>
                  <a:pt x="10945" y="11140"/>
                </a:cubicBezTo>
                <a:lnTo>
                  <a:pt x="10898" y="11140"/>
                </a:lnTo>
                <a:cubicBezTo>
                  <a:pt x="10877" y="11127"/>
                  <a:pt x="10869" y="11093"/>
                  <a:pt x="10852" y="11077"/>
                </a:cubicBezTo>
                <a:cubicBezTo>
                  <a:pt x="10831" y="11055"/>
                  <a:pt x="10797" y="11047"/>
                  <a:pt x="10771" y="11043"/>
                </a:cubicBezTo>
                <a:cubicBezTo>
                  <a:pt x="10712" y="11034"/>
                  <a:pt x="10666" y="11013"/>
                  <a:pt x="10611" y="10988"/>
                </a:cubicBezTo>
                <a:cubicBezTo>
                  <a:pt x="10608" y="10987"/>
                  <a:pt x="10605" y="10987"/>
                  <a:pt x="10603" y="10987"/>
                </a:cubicBezTo>
                <a:cubicBezTo>
                  <a:pt x="10601" y="10987"/>
                  <a:pt x="10599" y="10987"/>
                  <a:pt x="10597" y="10987"/>
                </a:cubicBezTo>
                <a:cubicBezTo>
                  <a:pt x="10593" y="10987"/>
                  <a:pt x="10590" y="10986"/>
                  <a:pt x="10586" y="10979"/>
                </a:cubicBezTo>
                <a:cubicBezTo>
                  <a:pt x="10590" y="10954"/>
                  <a:pt x="10590" y="10929"/>
                  <a:pt x="10590" y="10903"/>
                </a:cubicBezTo>
                <a:cubicBezTo>
                  <a:pt x="10590" y="10891"/>
                  <a:pt x="10590" y="10874"/>
                  <a:pt x="10590" y="10857"/>
                </a:cubicBezTo>
                <a:cubicBezTo>
                  <a:pt x="10590" y="10815"/>
                  <a:pt x="10573" y="10735"/>
                  <a:pt x="10598" y="10697"/>
                </a:cubicBezTo>
                <a:cubicBezTo>
                  <a:pt x="10611" y="10676"/>
                  <a:pt x="10632" y="10667"/>
                  <a:pt x="10653" y="10667"/>
                </a:cubicBezTo>
                <a:close/>
                <a:moveTo>
                  <a:pt x="15045" y="11009"/>
                </a:moveTo>
                <a:cubicBezTo>
                  <a:pt x="15059" y="11009"/>
                  <a:pt x="15071" y="11010"/>
                  <a:pt x="15085" y="11022"/>
                </a:cubicBezTo>
                <a:cubicBezTo>
                  <a:pt x="15106" y="11039"/>
                  <a:pt x="15110" y="11064"/>
                  <a:pt x="15127" y="11081"/>
                </a:cubicBezTo>
                <a:cubicBezTo>
                  <a:pt x="15148" y="11102"/>
                  <a:pt x="15174" y="11131"/>
                  <a:pt x="15203" y="11140"/>
                </a:cubicBezTo>
                <a:cubicBezTo>
                  <a:pt x="15209" y="11141"/>
                  <a:pt x="15214" y="11141"/>
                  <a:pt x="15220" y="11141"/>
                </a:cubicBezTo>
                <a:cubicBezTo>
                  <a:pt x="15235" y="11141"/>
                  <a:pt x="15251" y="11139"/>
                  <a:pt x="15265" y="11139"/>
                </a:cubicBezTo>
                <a:cubicBezTo>
                  <a:pt x="15270" y="11139"/>
                  <a:pt x="15275" y="11139"/>
                  <a:pt x="15279" y="11140"/>
                </a:cubicBezTo>
                <a:cubicBezTo>
                  <a:pt x="15309" y="11144"/>
                  <a:pt x="15309" y="11148"/>
                  <a:pt x="15313" y="11178"/>
                </a:cubicBezTo>
                <a:cubicBezTo>
                  <a:pt x="15313" y="11195"/>
                  <a:pt x="15317" y="11212"/>
                  <a:pt x="15326" y="11224"/>
                </a:cubicBezTo>
                <a:cubicBezTo>
                  <a:pt x="15292" y="11220"/>
                  <a:pt x="15262" y="11224"/>
                  <a:pt x="15229" y="11207"/>
                </a:cubicBezTo>
                <a:cubicBezTo>
                  <a:pt x="15207" y="11193"/>
                  <a:pt x="15191" y="11181"/>
                  <a:pt x="15168" y="11181"/>
                </a:cubicBezTo>
                <a:cubicBezTo>
                  <a:pt x="15164" y="11181"/>
                  <a:pt x="15161" y="11181"/>
                  <a:pt x="15157" y="11182"/>
                </a:cubicBezTo>
                <a:cubicBezTo>
                  <a:pt x="15131" y="11186"/>
                  <a:pt x="15106" y="11195"/>
                  <a:pt x="15085" y="11203"/>
                </a:cubicBezTo>
                <a:cubicBezTo>
                  <a:pt x="15060" y="11212"/>
                  <a:pt x="15039" y="11233"/>
                  <a:pt x="15009" y="11237"/>
                </a:cubicBezTo>
                <a:cubicBezTo>
                  <a:pt x="15006" y="11237"/>
                  <a:pt x="15003" y="11237"/>
                  <a:pt x="15000" y="11237"/>
                </a:cubicBezTo>
                <a:cubicBezTo>
                  <a:pt x="14969" y="11237"/>
                  <a:pt x="14956" y="11218"/>
                  <a:pt x="14933" y="11199"/>
                </a:cubicBezTo>
                <a:cubicBezTo>
                  <a:pt x="14912" y="11178"/>
                  <a:pt x="14878" y="11169"/>
                  <a:pt x="14853" y="11169"/>
                </a:cubicBezTo>
                <a:cubicBezTo>
                  <a:pt x="14840" y="11127"/>
                  <a:pt x="14853" y="11119"/>
                  <a:pt x="14878" y="11093"/>
                </a:cubicBezTo>
                <a:cubicBezTo>
                  <a:pt x="14899" y="11072"/>
                  <a:pt x="14895" y="11051"/>
                  <a:pt x="14908" y="11034"/>
                </a:cubicBezTo>
                <a:cubicBezTo>
                  <a:pt x="14913" y="11022"/>
                  <a:pt x="14922" y="11018"/>
                  <a:pt x="14933" y="11018"/>
                </a:cubicBezTo>
                <a:cubicBezTo>
                  <a:pt x="14941" y="11018"/>
                  <a:pt x="14950" y="11020"/>
                  <a:pt x="14958" y="11022"/>
                </a:cubicBezTo>
                <a:cubicBezTo>
                  <a:pt x="14980" y="11022"/>
                  <a:pt x="15001" y="11009"/>
                  <a:pt x="15022" y="11009"/>
                </a:cubicBezTo>
                <a:cubicBezTo>
                  <a:pt x="15030" y="11009"/>
                  <a:pt x="15038" y="11009"/>
                  <a:pt x="15045" y="11009"/>
                </a:cubicBezTo>
                <a:close/>
                <a:moveTo>
                  <a:pt x="10615" y="11532"/>
                </a:moveTo>
                <a:lnTo>
                  <a:pt x="10615" y="11532"/>
                </a:lnTo>
                <a:cubicBezTo>
                  <a:pt x="10700" y="11583"/>
                  <a:pt x="10793" y="11634"/>
                  <a:pt x="10881" y="11680"/>
                </a:cubicBezTo>
                <a:cubicBezTo>
                  <a:pt x="10843" y="11684"/>
                  <a:pt x="10801" y="11689"/>
                  <a:pt x="10763" y="11701"/>
                </a:cubicBezTo>
                <a:cubicBezTo>
                  <a:pt x="10763" y="11676"/>
                  <a:pt x="10763" y="11655"/>
                  <a:pt x="10755" y="11638"/>
                </a:cubicBezTo>
                <a:cubicBezTo>
                  <a:pt x="10746" y="11621"/>
                  <a:pt x="10725" y="11604"/>
                  <a:pt x="10708" y="11591"/>
                </a:cubicBezTo>
                <a:cubicBezTo>
                  <a:pt x="10683" y="11575"/>
                  <a:pt x="10645" y="11579"/>
                  <a:pt x="10624" y="11562"/>
                </a:cubicBezTo>
                <a:cubicBezTo>
                  <a:pt x="10620" y="11558"/>
                  <a:pt x="10615" y="11545"/>
                  <a:pt x="10615" y="11532"/>
                </a:cubicBezTo>
                <a:close/>
                <a:moveTo>
                  <a:pt x="12464" y="11285"/>
                </a:moveTo>
                <a:cubicBezTo>
                  <a:pt x="12487" y="11285"/>
                  <a:pt x="12511" y="11311"/>
                  <a:pt x="12532" y="11326"/>
                </a:cubicBezTo>
                <a:cubicBezTo>
                  <a:pt x="12544" y="11338"/>
                  <a:pt x="12561" y="11342"/>
                  <a:pt x="12569" y="11359"/>
                </a:cubicBezTo>
                <a:cubicBezTo>
                  <a:pt x="12582" y="11385"/>
                  <a:pt x="12578" y="11423"/>
                  <a:pt x="12578" y="11452"/>
                </a:cubicBezTo>
                <a:cubicBezTo>
                  <a:pt x="12578" y="11469"/>
                  <a:pt x="12574" y="11494"/>
                  <a:pt x="12578" y="11511"/>
                </a:cubicBezTo>
                <a:cubicBezTo>
                  <a:pt x="12582" y="11524"/>
                  <a:pt x="12586" y="11528"/>
                  <a:pt x="12599" y="11537"/>
                </a:cubicBezTo>
                <a:cubicBezTo>
                  <a:pt x="12637" y="11575"/>
                  <a:pt x="12658" y="11587"/>
                  <a:pt x="12629" y="11638"/>
                </a:cubicBezTo>
                <a:cubicBezTo>
                  <a:pt x="12599" y="11684"/>
                  <a:pt x="12569" y="11743"/>
                  <a:pt x="12519" y="11773"/>
                </a:cubicBezTo>
                <a:cubicBezTo>
                  <a:pt x="12494" y="11781"/>
                  <a:pt x="12472" y="11781"/>
                  <a:pt x="12451" y="11794"/>
                </a:cubicBezTo>
                <a:cubicBezTo>
                  <a:pt x="12430" y="11807"/>
                  <a:pt x="12401" y="11815"/>
                  <a:pt x="12405" y="11845"/>
                </a:cubicBezTo>
                <a:cubicBezTo>
                  <a:pt x="12409" y="11857"/>
                  <a:pt x="12418" y="11857"/>
                  <a:pt x="12426" y="11866"/>
                </a:cubicBezTo>
                <a:lnTo>
                  <a:pt x="12240" y="11908"/>
                </a:lnTo>
                <a:cubicBezTo>
                  <a:pt x="12236" y="11912"/>
                  <a:pt x="12236" y="11912"/>
                  <a:pt x="12232" y="11912"/>
                </a:cubicBezTo>
                <a:cubicBezTo>
                  <a:pt x="12228" y="11904"/>
                  <a:pt x="12228" y="11895"/>
                  <a:pt x="12223" y="11887"/>
                </a:cubicBezTo>
                <a:cubicBezTo>
                  <a:pt x="12219" y="11866"/>
                  <a:pt x="12228" y="11849"/>
                  <a:pt x="12223" y="11828"/>
                </a:cubicBezTo>
                <a:cubicBezTo>
                  <a:pt x="12219" y="11815"/>
                  <a:pt x="12211" y="11802"/>
                  <a:pt x="12207" y="11786"/>
                </a:cubicBezTo>
                <a:cubicBezTo>
                  <a:pt x="12194" y="11739"/>
                  <a:pt x="12194" y="11701"/>
                  <a:pt x="12194" y="11655"/>
                </a:cubicBezTo>
                <a:cubicBezTo>
                  <a:pt x="12194" y="11651"/>
                  <a:pt x="12190" y="11646"/>
                  <a:pt x="12194" y="11638"/>
                </a:cubicBezTo>
                <a:cubicBezTo>
                  <a:pt x="12198" y="11613"/>
                  <a:pt x="12207" y="11591"/>
                  <a:pt x="12215" y="11570"/>
                </a:cubicBezTo>
                <a:lnTo>
                  <a:pt x="12219" y="11570"/>
                </a:lnTo>
                <a:cubicBezTo>
                  <a:pt x="12223" y="11570"/>
                  <a:pt x="12223" y="11583"/>
                  <a:pt x="12236" y="11583"/>
                </a:cubicBezTo>
                <a:cubicBezTo>
                  <a:pt x="12244" y="11583"/>
                  <a:pt x="12253" y="11566"/>
                  <a:pt x="12257" y="11558"/>
                </a:cubicBezTo>
                <a:cubicBezTo>
                  <a:pt x="12266" y="11537"/>
                  <a:pt x="12278" y="11515"/>
                  <a:pt x="12278" y="11494"/>
                </a:cubicBezTo>
                <a:cubicBezTo>
                  <a:pt x="12285" y="11492"/>
                  <a:pt x="12293" y="11491"/>
                  <a:pt x="12300" y="11491"/>
                </a:cubicBezTo>
                <a:cubicBezTo>
                  <a:pt x="12316" y="11491"/>
                  <a:pt x="12332" y="11494"/>
                  <a:pt x="12346" y="11494"/>
                </a:cubicBezTo>
                <a:cubicBezTo>
                  <a:pt x="12375" y="11494"/>
                  <a:pt x="12375" y="11494"/>
                  <a:pt x="12384" y="11465"/>
                </a:cubicBezTo>
                <a:cubicBezTo>
                  <a:pt x="12396" y="11435"/>
                  <a:pt x="12401" y="11406"/>
                  <a:pt x="12409" y="11376"/>
                </a:cubicBezTo>
                <a:cubicBezTo>
                  <a:pt x="12413" y="11351"/>
                  <a:pt x="12418" y="11317"/>
                  <a:pt x="12434" y="11300"/>
                </a:cubicBezTo>
                <a:cubicBezTo>
                  <a:pt x="12444" y="11289"/>
                  <a:pt x="12454" y="11285"/>
                  <a:pt x="12464" y="11285"/>
                </a:cubicBezTo>
                <a:close/>
                <a:moveTo>
                  <a:pt x="11670" y="11436"/>
                </a:moveTo>
                <a:cubicBezTo>
                  <a:pt x="11683" y="11436"/>
                  <a:pt x="11694" y="11437"/>
                  <a:pt x="11704" y="11440"/>
                </a:cubicBezTo>
                <a:cubicBezTo>
                  <a:pt x="11725" y="11444"/>
                  <a:pt x="11734" y="11456"/>
                  <a:pt x="11751" y="11469"/>
                </a:cubicBezTo>
                <a:cubicBezTo>
                  <a:pt x="11768" y="11482"/>
                  <a:pt x="11784" y="11490"/>
                  <a:pt x="11806" y="11494"/>
                </a:cubicBezTo>
                <a:cubicBezTo>
                  <a:pt x="11810" y="11515"/>
                  <a:pt x="11801" y="11537"/>
                  <a:pt x="11806" y="11558"/>
                </a:cubicBezTo>
                <a:cubicBezTo>
                  <a:pt x="11814" y="11579"/>
                  <a:pt x="11818" y="11575"/>
                  <a:pt x="11827" y="11591"/>
                </a:cubicBezTo>
                <a:cubicBezTo>
                  <a:pt x="11852" y="11625"/>
                  <a:pt x="11882" y="11638"/>
                  <a:pt x="11919" y="11663"/>
                </a:cubicBezTo>
                <a:cubicBezTo>
                  <a:pt x="11970" y="11697"/>
                  <a:pt x="11970" y="11781"/>
                  <a:pt x="11932" y="11832"/>
                </a:cubicBezTo>
                <a:cubicBezTo>
                  <a:pt x="11915" y="11849"/>
                  <a:pt x="11898" y="11874"/>
                  <a:pt x="11877" y="11891"/>
                </a:cubicBezTo>
                <a:cubicBezTo>
                  <a:pt x="11869" y="11904"/>
                  <a:pt x="11848" y="11912"/>
                  <a:pt x="11839" y="11925"/>
                </a:cubicBezTo>
                <a:cubicBezTo>
                  <a:pt x="11839" y="11929"/>
                  <a:pt x="11835" y="11929"/>
                  <a:pt x="11835" y="11929"/>
                </a:cubicBezTo>
                <a:cubicBezTo>
                  <a:pt x="11696" y="11798"/>
                  <a:pt x="11569" y="11659"/>
                  <a:pt x="11443" y="11515"/>
                </a:cubicBezTo>
                <a:lnTo>
                  <a:pt x="11451" y="11515"/>
                </a:lnTo>
                <a:cubicBezTo>
                  <a:pt x="11489" y="11499"/>
                  <a:pt x="11485" y="11444"/>
                  <a:pt x="11535" y="11440"/>
                </a:cubicBezTo>
                <a:cubicBezTo>
                  <a:pt x="11542" y="11438"/>
                  <a:pt x="11549" y="11438"/>
                  <a:pt x="11557" y="11438"/>
                </a:cubicBezTo>
                <a:cubicBezTo>
                  <a:pt x="11571" y="11438"/>
                  <a:pt x="11585" y="11440"/>
                  <a:pt x="11599" y="11440"/>
                </a:cubicBezTo>
                <a:cubicBezTo>
                  <a:pt x="11618" y="11440"/>
                  <a:pt x="11646" y="11436"/>
                  <a:pt x="11670" y="11436"/>
                </a:cubicBezTo>
                <a:close/>
                <a:moveTo>
                  <a:pt x="11210" y="11385"/>
                </a:moveTo>
                <a:cubicBezTo>
                  <a:pt x="11371" y="11575"/>
                  <a:pt x="11531" y="11756"/>
                  <a:pt x="11696" y="11938"/>
                </a:cubicBezTo>
                <a:lnTo>
                  <a:pt x="11139" y="11638"/>
                </a:lnTo>
                <a:cubicBezTo>
                  <a:pt x="11177" y="11629"/>
                  <a:pt x="11240" y="11625"/>
                  <a:pt x="11244" y="11591"/>
                </a:cubicBezTo>
                <a:cubicBezTo>
                  <a:pt x="11248" y="11566"/>
                  <a:pt x="11236" y="11575"/>
                  <a:pt x="11223" y="11558"/>
                </a:cubicBezTo>
                <a:cubicBezTo>
                  <a:pt x="11206" y="11541"/>
                  <a:pt x="11198" y="11507"/>
                  <a:pt x="11194" y="11482"/>
                </a:cubicBezTo>
                <a:cubicBezTo>
                  <a:pt x="11189" y="11456"/>
                  <a:pt x="11189" y="11423"/>
                  <a:pt x="11202" y="11397"/>
                </a:cubicBezTo>
                <a:cubicBezTo>
                  <a:pt x="11206" y="11393"/>
                  <a:pt x="11206" y="11389"/>
                  <a:pt x="11210" y="11385"/>
                </a:cubicBezTo>
                <a:close/>
                <a:moveTo>
                  <a:pt x="11696" y="11862"/>
                </a:moveTo>
                <a:cubicBezTo>
                  <a:pt x="11734" y="11904"/>
                  <a:pt x="11776" y="11942"/>
                  <a:pt x="11818" y="11980"/>
                </a:cubicBezTo>
                <a:cubicBezTo>
                  <a:pt x="11814" y="11984"/>
                  <a:pt x="11814" y="11984"/>
                  <a:pt x="11810" y="11988"/>
                </a:cubicBezTo>
                <a:cubicBezTo>
                  <a:pt x="11772" y="11946"/>
                  <a:pt x="11734" y="11904"/>
                  <a:pt x="11696" y="11862"/>
                </a:cubicBezTo>
                <a:close/>
                <a:moveTo>
                  <a:pt x="12152" y="12119"/>
                </a:moveTo>
                <a:cubicBezTo>
                  <a:pt x="12152" y="12140"/>
                  <a:pt x="12156" y="12165"/>
                  <a:pt x="12160" y="12187"/>
                </a:cubicBezTo>
                <a:lnTo>
                  <a:pt x="12076" y="12140"/>
                </a:lnTo>
                <a:lnTo>
                  <a:pt x="12071" y="12140"/>
                </a:lnTo>
                <a:cubicBezTo>
                  <a:pt x="12071" y="12132"/>
                  <a:pt x="12071" y="12127"/>
                  <a:pt x="12071" y="12119"/>
                </a:cubicBezTo>
                <a:cubicBezTo>
                  <a:pt x="12084" y="12121"/>
                  <a:pt x="12098" y="12122"/>
                  <a:pt x="12112" y="12122"/>
                </a:cubicBezTo>
                <a:cubicBezTo>
                  <a:pt x="12125" y="12122"/>
                  <a:pt x="12139" y="12121"/>
                  <a:pt x="12152" y="12119"/>
                </a:cubicBezTo>
                <a:close/>
                <a:moveTo>
                  <a:pt x="12131" y="12246"/>
                </a:moveTo>
                <a:cubicBezTo>
                  <a:pt x="12152" y="12263"/>
                  <a:pt x="12169" y="12279"/>
                  <a:pt x="12190" y="12292"/>
                </a:cubicBezTo>
                <a:cubicBezTo>
                  <a:pt x="12190" y="12296"/>
                  <a:pt x="12194" y="12301"/>
                  <a:pt x="12194" y="12305"/>
                </a:cubicBezTo>
                <a:cubicBezTo>
                  <a:pt x="12173" y="12288"/>
                  <a:pt x="12147" y="12271"/>
                  <a:pt x="12131" y="12246"/>
                </a:cubicBezTo>
                <a:close/>
                <a:moveTo>
                  <a:pt x="12477" y="11908"/>
                </a:moveTo>
                <a:cubicBezTo>
                  <a:pt x="12485" y="11908"/>
                  <a:pt x="12494" y="11908"/>
                  <a:pt x="12498" y="11912"/>
                </a:cubicBezTo>
                <a:cubicBezTo>
                  <a:pt x="12515" y="11925"/>
                  <a:pt x="12519" y="11938"/>
                  <a:pt x="12523" y="11954"/>
                </a:cubicBezTo>
                <a:cubicBezTo>
                  <a:pt x="12532" y="11992"/>
                  <a:pt x="12519" y="12009"/>
                  <a:pt x="12515" y="12043"/>
                </a:cubicBezTo>
                <a:cubicBezTo>
                  <a:pt x="12510" y="12052"/>
                  <a:pt x="12510" y="12098"/>
                  <a:pt x="12515" y="12102"/>
                </a:cubicBezTo>
                <a:cubicBezTo>
                  <a:pt x="12518" y="12108"/>
                  <a:pt x="12525" y="12109"/>
                  <a:pt x="12532" y="12109"/>
                </a:cubicBezTo>
                <a:cubicBezTo>
                  <a:pt x="12542" y="12109"/>
                  <a:pt x="12554" y="12106"/>
                  <a:pt x="12561" y="12106"/>
                </a:cubicBezTo>
                <a:cubicBezTo>
                  <a:pt x="12586" y="12106"/>
                  <a:pt x="12620" y="12098"/>
                  <a:pt x="12645" y="12081"/>
                </a:cubicBezTo>
                <a:cubicBezTo>
                  <a:pt x="12662" y="12073"/>
                  <a:pt x="12671" y="12052"/>
                  <a:pt x="12688" y="12043"/>
                </a:cubicBezTo>
                <a:cubicBezTo>
                  <a:pt x="12694" y="12041"/>
                  <a:pt x="12702" y="12040"/>
                  <a:pt x="12711" y="12040"/>
                </a:cubicBezTo>
                <a:cubicBezTo>
                  <a:pt x="12719" y="12040"/>
                  <a:pt x="12728" y="12041"/>
                  <a:pt x="12734" y="12043"/>
                </a:cubicBezTo>
                <a:cubicBezTo>
                  <a:pt x="12776" y="12047"/>
                  <a:pt x="12793" y="12085"/>
                  <a:pt x="12806" y="12119"/>
                </a:cubicBezTo>
                <a:cubicBezTo>
                  <a:pt x="12814" y="12144"/>
                  <a:pt x="12814" y="12149"/>
                  <a:pt x="12844" y="12149"/>
                </a:cubicBezTo>
                <a:cubicBezTo>
                  <a:pt x="12852" y="12149"/>
                  <a:pt x="12864" y="12147"/>
                  <a:pt x="12875" y="12147"/>
                </a:cubicBezTo>
                <a:cubicBezTo>
                  <a:pt x="12881" y="12147"/>
                  <a:pt x="12886" y="12147"/>
                  <a:pt x="12890" y="12149"/>
                </a:cubicBezTo>
                <a:cubicBezTo>
                  <a:pt x="12924" y="12157"/>
                  <a:pt x="12954" y="12187"/>
                  <a:pt x="12966" y="12216"/>
                </a:cubicBezTo>
                <a:cubicBezTo>
                  <a:pt x="12970" y="12225"/>
                  <a:pt x="12979" y="12233"/>
                  <a:pt x="12983" y="12241"/>
                </a:cubicBezTo>
                <a:cubicBezTo>
                  <a:pt x="12924" y="12279"/>
                  <a:pt x="12869" y="12322"/>
                  <a:pt x="12823" y="12355"/>
                </a:cubicBezTo>
                <a:cubicBezTo>
                  <a:pt x="12751" y="12414"/>
                  <a:pt x="12688" y="12482"/>
                  <a:pt x="12620" y="12545"/>
                </a:cubicBezTo>
                <a:cubicBezTo>
                  <a:pt x="12544" y="12402"/>
                  <a:pt x="12392" y="12313"/>
                  <a:pt x="12240" y="12229"/>
                </a:cubicBezTo>
                <a:lnTo>
                  <a:pt x="12223" y="12220"/>
                </a:lnTo>
                <a:lnTo>
                  <a:pt x="12249" y="12208"/>
                </a:lnTo>
                <a:cubicBezTo>
                  <a:pt x="12228" y="12165"/>
                  <a:pt x="12211" y="12127"/>
                  <a:pt x="12194" y="12085"/>
                </a:cubicBezTo>
                <a:cubicBezTo>
                  <a:pt x="12194" y="12073"/>
                  <a:pt x="12194" y="12060"/>
                  <a:pt x="12190" y="12052"/>
                </a:cubicBezTo>
                <a:cubicBezTo>
                  <a:pt x="12190" y="12043"/>
                  <a:pt x="12190" y="12039"/>
                  <a:pt x="12190" y="12030"/>
                </a:cubicBezTo>
                <a:cubicBezTo>
                  <a:pt x="12194" y="12009"/>
                  <a:pt x="12207" y="11984"/>
                  <a:pt x="12219" y="11967"/>
                </a:cubicBezTo>
                <a:cubicBezTo>
                  <a:pt x="12232" y="11963"/>
                  <a:pt x="12240" y="11959"/>
                  <a:pt x="12253" y="11959"/>
                </a:cubicBezTo>
                <a:lnTo>
                  <a:pt x="12477" y="11908"/>
                </a:lnTo>
                <a:close/>
                <a:moveTo>
                  <a:pt x="9214" y="13858"/>
                </a:moveTo>
                <a:lnTo>
                  <a:pt x="9252" y="13900"/>
                </a:lnTo>
                <a:cubicBezTo>
                  <a:pt x="9260" y="13921"/>
                  <a:pt x="9269" y="13947"/>
                  <a:pt x="9277" y="13968"/>
                </a:cubicBezTo>
                <a:cubicBezTo>
                  <a:pt x="9277" y="13968"/>
                  <a:pt x="9277" y="13972"/>
                  <a:pt x="9277" y="13976"/>
                </a:cubicBezTo>
                <a:cubicBezTo>
                  <a:pt x="9256" y="13934"/>
                  <a:pt x="9235" y="13896"/>
                  <a:pt x="9214" y="13858"/>
                </a:cubicBezTo>
                <a:close/>
                <a:moveTo>
                  <a:pt x="8982" y="13879"/>
                </a:moveTo>
                <a:lnTo>
                  <a:pt x="8982" y="13879"/>
                </a:lnTo>
                <a:cubicBezTo>
                  <a:pt x="9003" y="13883"/>
                  <a:pt x="9020" y="13888"/>
                  <a:pt x="9037" y="13896"/>
                </a:cubicBezTo>
                <a:cubicBezTo>
                  <a:pt x="9079" y="13930"/>
                  <a:pt x="9121" y="13968"/>
                  <a:pt x="9163" y="14014"/>
                </a:cubicBezTo>
                <a:cubicBezTo>
                  <a:pt x="9130" y="13985"/>
                  <a:pt x="9096" y="13963"/>
                  <a:pt x="9062" y="13942"/>
                </a:cubicBezTo>
                <a:cubicBezTo>
                  <a:pt x="9037" y="13917"/>
                  <a:pt x="9011" y="13896"/>
                  <a:pt x="8982" y="13879"/>
                </a:cubicBezTo>
                <a:close/>
                <a:moveTo>
                  <a:pt x="9117" y="13841"/>
                </a:moveTo>
                <a:lnTo>
                  <a:pt x="9117" y="13841"/>
                </a:lnTo>
                <a:cubicBezTo>
                  <a:pt x="9146" y="13850"/>
                  <a:pt x="9176" y="13862"/>
                  <a:pt x="9206" y="13875"/>
                </a:cubicBezTo>
                <a:cubicBezTo>
                  <a:pt x="9231" y="13913"/>
                  <a:pt x="9252" y="13955"/>
                  <a:pt x="9269" y="13993"/>
                </a:cubicBezTo>
                <a:cubicBezTo>
                  <a:pt x="9265" y="14006"/>
                  <a:pt x="9265" y="14014"/>
                  <a:pt x="9260" y="14023"/>
                </a:cubicBezTo>
                <a:cubicBezTo>
                  <a:pt x="9218" y="13955"/>
                  <a:pt x="9172" y="13896"/>
                  <a:pt x="9117" y="13841"/>
                </a:cubicBezTo>
                <a:close/>
                <a:moveTo>
                  <a:pt x="8957" y="13786"/>
                </a:moveTo>
                <a:lnTo>
                  <a:pt x="8957" y="13786"/>
                </a:lnTo>
                <a:cubicBezTo>
                  <a:pt x="8999" y="13799"/>
                  <a:pt x="9041" y="13816"/>
                  <a:pt x="9083" y="13828"/>
                </a:cubicBezTo>
                <a:cubicBezTo>
                  <a:pt x="9151" y="13892"/>
                  <a:pt x="9210" y="13963"/>
                  <a:pt x="9256" y="14044"/>
                </a:cubicBezTo>
                <a:cubicBezTo>
                  <a:pt x="9256" y="14056"/>
                  <a:pt x="9252" y="14073"/>
                  <a:pt x="9252" y="14090"/>
                </a:cubicBezTo>
                <a:cubicBezTo>
                  <a:pt x="9184" y="14006"/>
                  <a:pt x="9109" y="13934"/>
                  <a:pt x="9037" y="13875"/>
                </a:cubicBezTo>
                <a:cubicBezTo>
                  <a:pt x="9011" y="13841"/>
                  <a:pt x="8986" y="13812"/>
                  <a:pt x="8957" y="13786"/>
                </a:cubicBezTo>
                <a:close/>
                <a:moveTo>
                  <a:pt x="10092" y="13851"/>
                </a:moveTo>
                <a:cubicBezTo>
                  <a:pt x="10120" y="13851"/>
                  <a:pt x="10148" y="13852"/>
                  <a:pt x="10176" y="13854"/>
                </a:cubicBezTo>
                <a:cubicBezTo>
                  <a:pt x="10100" y="13909"/>
                  <a:pt x="10020" y="13968"/>
                  <a:pt x="9940" y="14018"/>
                </a:cubicBezTo>
                <a:cubicBezTo>
                  <a:pt x="9742" y="14153"/>
                  <a:pt x="9594" y="14288"/>
                  <a:pt x="9412" y="14449"/>
                </a:cubicBezTo>
                <a:cubicBezTo>
                  <a:pt x="9412" y="14445"/>
                  <a:pt x="9412" y="14440"/>
                  <a:pt x="9412" y="14436"/>
                </a:cubicBezTo>
                <a:cubicBezTo>
                  <a:pt x="9421" y="14348"/>
                  <a:pt x="9442" y="14263"/>
                  <a:pt x="9446" y="14175"/>
                </a:cubicBezTo>
                <a:cubicBezTo>
                  <a:pt x="9446" y="14141"/>
                  <a:pt x="9446" y="14107"/>
                  <a:pt x="9442" y="14073"/>
                </a:cubicBezTo>
                <a:cubicBezTo>
                  <a:pt x="9467" y="14044"/>
                  <a:pt x="9497" y="14014"/>
                  <a:pt x="9522" y="13989"/>
                </a:cubicBezTo>
                <a:cubicBezTo>
                  <a:pt x="9703" y="13900"/>
                  <a:pt x="9899" y="13851"/>
                  <a:pt x="10092" y="13851"/>
                </a:cubicBezTo>
                <a:close/>
                <a:moveTo>
                  <a:pt x="26903" y="0"/>
                </a:moveTo>
                <a:cubicBezTo>
                  <a:pt x="26857" y="0"/>
                  <a:pt x="26814" y="9"/>
                  <a:pt x="26776" y="39"/>
                </a:cubicBezTo>
                <a:cubicBezTo>
                  <a:pt x="26747" y="61"/>
                  <a:pt x="26722" y="90"/>
                  <a:pt x="26688" y="103"/>
                </a:cubicBezTo>
                <a:cubicBezTo>
                  <a:pt x="26675" y="107"/>
                  <a:pt x="26662" y="107"/>
                  <a:pt x="26650" y="115"/>
                </a:cubicBezTo>
                <a:cubicBezTo>
                  <a:pt x="26629" y="124"/>
                  <a:pt x="26620" y="149"/>
                  <a:pt x="26599" y="162"/>
                </a:cubicBezTo>
                <a:cubicBezTo>
                  <a:pt x="26578" y="174"/>
                  <a:pt x="26557" y="170"/>
                  <a:pt x="26532" y="179"/>
                </a:cubicBezTo>
                <a:cubicBezTo>
                  <a:pt x="26510" y="183"/>
                  <a:pt x="26502" y="196"/>
                  <a:pt x="26481" y="196"/>
                </a:cubicBezTo>
                <a:cubicBezTo>
                  <a:pt x="26472" y="196"/>
                  <a:pt x="26447" y="192"/>
                  <a:pt x="26429" y="192"/>
                </a:cubicBezTo>
                <a:cubicBezTo>
                  <a:pt x="26419" y="192"/>
                  <a:pt x="26412" y="193"/>
                  <a:pt x="26409" y="196"/>
                </a:cubicBezTo>
                <a:cubicBezTo>
                  <a:pt x="26397" y="212"/>
                  <a:pt x="26413" y="255"/>
                  <a:pt x="26422" y="267"/>
                </a:cubicBezTo>
                <a:cubicBezTo>
                  <a:pt x="26447" y="305"/>
                  <a:pt x="26510" y="301"/>
                  <a:pt x="26460" y="356"/>
                </a:cubicBezTo>
                <a:cubicBezTo>
                  <a:pt x="26432" y="396"/>
                  <a:pt x="26401" y="424"/>
                  <a:pt x="26355" y="424"/>
                </a:cubicBezTo>
                <a:cubicBezTo>
                  <a:pt x="26352" y="424"/>
                  <a:pt x="26349" y="424"/>
                  <a:pt x="26346" y="424"/>
                </a:cubicBezTo>
                <a:cubicBezTo>
                  <a:pt x="26321" y="424"/>
                  <a:pt x="26312" y="411"/>
                  <a:pt x="26287" y="402"/>
                </a:cubicBezTo>
                <a:cubicBezTo>
                  <a:pt x="26278" y="399"/>
                  <a:pt x="26267" y="398"/>
                  <a:pt x="26255" y="398"/>
                </a:cubicBezTo>
                <a:cubicBezTo>
                  <a:pt x="26239" y="398"/>
                  <a:pt x="26223" y="400"/>
                  <a:pt x="26211" y="402"/>
                </a:cubicBezTo>
                <a:cubicBezTo>
                  <a:pt x="26194" y="407"/>
                  <a:pt x="26177" y="419"/>
                  <a:pt x="26160" y="424"/>
                </a:cubicBezTo>
                <a:cubicBezTo>
                  <a:pt x="26143" y="428"/>
                  <a:pt x="26126" y="436"/>
                  <a:pt x="26105" y="436"/>
                </a:cubicBezTo>
                <a:cubicBezTo>
                  <a:pt x="26094" y="436"/>
                  <a:pt x="26075" y="438"/>
                  <a:pt x="26058" y="438"/>
                </a:cubicBezTo>
                <a:cubicBezTo>
                  <a:pt x="26049" y="438"/>
                  <a:pt x="26041" y="438"/>
                  <a:pt x="26034" y="436"/>
                </a:cubicBezTo>
                <a:cubicBezTo>
                  <a:pt x="26000" y="424"/>
                  <a:pt x="25974" y="390"/>
                  <a:pt x="25941" y="377"/>
                </a:cubicBezTo>
                <a:cubicBezTo>
                  <a:pt x="25933" y="375"/>
                  <a:pt x="25927" y="375"/>
                  <a:pt x="25922" y="375"/>
                </a:cubicBezTo>
                <a:cubicBezTo>
                  <a:pt x="25903" y="375"/>
                  <a:pt x="25903" y="387"/>
                  <a:pt x="25903" y="411"/>
                </a:cubicBezTo>
                <a:cubicBezTo>
                  <a:pt x="25903" y="432"/>
                  <a:pt x="25903" y="449"/>
                  <a:pt x="25915" y="466"/>
                </a:cubicBezTo>
                <a:cubicBezTo>
                  <a:pt x="25949" y="521"/>
                  <a:pt x="26017" y="542"/>
                  <a:pt x="26076" y="554"/>
                </a:cubicBezTo>
                <a:cubicBezTo>
                  <a:pt x="26105" y="559"/>
                  <a:pt x="26126" y="559"/>
                  <a:pt x="26147" y="584"/>
                </a:cubicBezTo>
                <a:cubicBezTo>
                  <a:pt x="26160" y="597"/>
                  <a:pt x="26169" y="609"/>
                  <a:pt x="26177" y="622"/>
                </a:cubicBezTo>
                <a:cubicBezTo>
                  <a:pt x="26202" y="656"/>
                  <a:pt x="26223" y="681"/>
                  <a:pt x="26261" y="689"/>
                </a:cubicBezTo>
                <a:cubicBezTo>
                  <a:pt x="26270" y="689"/>
                  <a:pt x="26278" y="688"/>
                  <a:pt x="26287" y="688"/>
                </a:cubicBezTo>
                <a:cubicBezTo>
                  <a:pt x="26291" y="688"/>
                  <a:pt x="26295" y="688"/>
                  <a:pt x="26299" y="689"/>
                </a:cubicBezTo>
                <a:cubicBezTo>
                  <a:pt x="26329" y="698"/>
                  <a:pt x="26363" y="711"/>
                  <a:pt x="26388" y="723"/>
                </a:cubicBezTo>
                <a:cubicBezTo>
                  <a:pt x="26447" y="744"/>
                  <a:pt x="26489" y="782"/>
                  <a:pt x="26536" y="816"/>
                </a:cubicBezTo>
                <a:cubicBezTo>
                  <a:pt x="26561" y="833"/>
                  <a:pt x="26595" y="846"/>
                  <a:pt x="26612" y="871"/>
                </a:cubicBezTo>
                <a:cubicBezTo>
                  <a:pt x="26620" y="884"/>
                  <a:pt x="26629" y="900"/>
                  <a:pt x="26637" y="913"/>
                </a:cubicBezTo>
                <a:cubicBezTo>
                  <a:pt x="26671" y="968"/>
                  <a:pt x="26726" y="985"/>
                  <a:pt x="26764" y="1036"/>
                </a:cubicBezTo>
                <a:cubicBezTo>
                  <a:pt x="26793" y="1074"/>
                  <a:pt x="26835" y="1116"/>
                  <a:pt x="26852" y="1158"/>
                </a:cubicBezTo>
                <a:cubicBezTo>
                  <a:pt x="26865" y="1187"/>
                  <a:pt x="26861" y="1204"/>
                  <a:pt x="26865" y="1234"/>
                </a:cubicBezTo>
                <a:cubicBezTo>
                  <a:pt x="26843" y="1209"/>
                  <a:pt x="26816" y="1202"/>
                  <a:pt x="26788" y="1202"/>
                </a:cubicBezTo>
                <a:cubicBezTo>
                  <a:pt x="26769" y="1202"/>
                  <a:pt x="26749" y="1205"/>
                  <a:pt x="26730" y="1209"/>
                </a:cubicBezTo>
                <a:cubicBezTo>
                  <a:pt x="26715" y="1211"/>
                  <a:pt x="26701" y="1216"/>
                  <a:pt x="26686" y="1216"/>
                </a:cubicBezTo>
                <a:cubicBezTo>
                  <a:pt x="26680" y="1216"/>
                  <a:pt x="26673" y="1215"/>
                  <a:pt x="26667" y="1213"/>
                </a:cubicBezTo>
                <a:cubicBezTo>
                  <a:pt x="26641" y="1204"/>
                  <a:pt x="26629" y="1175"/>
                  <a:pt x="26603" y="1162"/>
                </a:cubicBezTo>
                <a:cubicBezTo>
                  <a:pt x="26586" y="1154"/>
                  <a:pt x="26557" y="1154"/>
                  <a:pt x="26536" y="1145"/>
                </a:cubicBezTo>
                <a:cubicBezTo>
                  <a:pt x="26506" y="1137"/>
                  <a:pt x="26481" y="1128"/>
                  <a:pt x="26456" y="1111"/>
                </a:cubicBezTo>
                <a:cubicBezTo>
                  <a:pt x="26409" y="1086"/>
                  <a:pt x="26354" y="1057"/>
                  <a:pt x="26304" y="1036"/>
                </a:cubicBezTo>
                <a:cubicBezTo>
                  <a:pt x="26275" y="1022"/>
                  <a:pt x="26245" y="1018"/>
                  <a:pt x="26213" y="1018"/>
                </a:cubicBezTo>
                <a:cubicBezTo>
                  <a:pt x="26168" y="1018"/>
                  <a:pt x="26121" y="1026"/>
                  <a:pt x="26076" y="1026"/>
                </a:cubicBezTo>
                <a:cubicBezTo>
                  <a:pt x="26054" y="1026"/>
                  <a:pt x="26033" y="1024"/>
                  <a:pt x="26012" y="1019"/>
                </a:cubicBezTo>
                <a:cubicBezTo>
                  <a:pt x="25979" y="1010"/>
                  <a:pt x="25953" y="1010"/>
                  <a:pt x="25915" y="1010"/>
                </a:cubicBezTo>
                <a:cubicBezTo>
                  <a:pt x="25901" y="1010"/>
                  <a:pt x="25889" y="1008"/>
                  <a:pt x="25880" y="1008"/>
                </a:cubicBezTo>
                <a:cubicBezTo>
                  <a:pt x="25865" y="1008"/>
                  <a:pt x="25856" y="1013"/>
                  <a:pt x="25856" y="1040"/>
                </a:cubicBezTo>
                <a:cubicBezTo>
                  <a:pt x="25852" y="1078"/>
                  <a:pt x="25860" y="1124"/>
                  <a:pt x="25890" y="1149"/>
                </a:cubicBezTo>
                <a:cubicBezTo>
                  <a:pt x="25932" y="1187"/>
                  <a:pt x="26004" y="1187"/>
                  <a:pt x="26046" y="1221"/>
                </a:cubicBezTo>
                <a:cubicBezTo>
                  <a:pt x="26055" y="1230"/>
                  <a:pt x="26072" y="1247"/>
                  <a:pt x="26059" y="1259"/>
                </a:cubicBezTo>
                <a:cubicBezTo>
                  <a:pt x="26055" y="1263"/>
                  <a:pt x="26045" y="1264"/>
                  <a:pt x="26036" y="1264"/>
                </a:cubicBezTo>
                <a:cubicBezTo>
                  <a:pt x="26026" y="1264"/>
                  <a:pt x="26017" y="1263"/>
                  <a:pt x="26012" y="1263"/>
                </a:cubicBezTo>
                <a:cubicBezTo>
                  <a:pt x="26001" y="1263"/>
                  <a:pt x="25979" y="1260"/>
                  <a:pt x="25960" y="1260"/>
                </a:cubicBezTo>
                <a:cubicBezTo>
                  <a:pt x="25951" y="1260"/>
                  <a:pt x="25942" y="1261"/>
                  <a:pt x="25936" y="1263"/>
                </a:cubicBezTo>
                <a:cubicBezTo>
                  <a:pt x="25924" y="1272"/>
                  <a:pt x="25907" y="1310"/>
                  <a:pt x="25907" y="1323"/>
                </a:cubicBezTo>
                <a:cubicBezTo>
                  <a:pt x="25898" y="1356"/>
                  <a:pt x="25911" y="1377"/>
                  <a:pt x="25941" y="1382"/>
                </a:cubicBezTo>
                <a:cubicBezTo>
                  <a:pt x="25962" y="1386"/>
                  <a:pt x="25974" y="1386"/>
                  <a:pt x="25996" y="1394"/>
                </a:cubicBezTo>
                <a:cubicBezTo>
                  <a:pt x="26004" y="1398"/>
                  <a:pt x="26012" y="1407"/>
                  <a:pt x="26025" y="1411"/>
                </a:cubicBezTo>
                <a:cubicBezTo>
                  <a:pt x="26034" y="1420"/>
                  <a:pt x="26050" y="1420"/>
                  <a:pt x="26059" y="1428"/>
                </a:cubicBezTo>
                <a:cubicBezTo>
                  <a:pt x="26067" y="1436"/>
                  <a:pt x="26072" y="1449"/>
                  <a:pt x="26080" y="1458"/>
                </a:cubicBezTo>
                <a:cubicBezTo>
                  <a:pt x="26093" y="1470"/>
                  <a:pt x="26114" y="1470"/>
                  <a:pt x="26118" y="1491"/>
                </a:cubicBezTo>
                <a:cubicBezTo>
                  <a:pt x="26122" y="1500"/>
                  <a:pt x="26122" y="1517"/>
                  <a:pt x="26126" y="1525"/>
                </a:cubicBezTo>
                <a:cubicBezTo>
                  <a:pt x="26126" y="1538"/>
                  <a:pt x="26131" y="1542"/>
                  <a:pt x="26131" y="1555"/>
                </a:cubicBezTo>
                <a:cubicBezTo>
                  <a:pt x="26134" y="1589"/>
                  <a:pt x="26140" y="1598"/>
                  <a:pt x="26165" y="1598"/>
                </a:cubicBezTo>
                <a:cubicBezTo>
                  <a:pt x="26171" y="1598"/>
                  <a:pt x="26178" y="1598"/>
                  <a:pt x="26185" y="1597"/>
                </a:cubicBezTo>
                <a:cubicBezTo>
                  <a:pt x="26253" y="1597"/>
                  <a:pt x="26316" y="1597"/>
                  <a:pt x="26380" y="1614"/>
                </a:cubicBezTo>
                <a:cubicBezTo>
                  <a:pt x="26388" y="1635"/>
                  <a:pt x="26371" y="1677"/>
                  <a:pt x="26384" y="1698"/>
                </a:cubicBezTo>
                <a:cubicBezTo>
                  <a:pt x="26392" y="1715"/>
                  <a:pt x="26434" y="1719"/>
                  <a:pt x="26451" y="1723"/>
                </a:cubicBezTo>
                <a:cubicBezTo>
                  <a:pt x="26481" y="1732"/>
                  <a:pt x="26515" y="1736"/>
                  <a:pt x="26544" y="1749"/>
                </a:cubicBezTo>
                <a:cubicBezTo>
                  <a:pt x="26574" y="1761"/>
                  <a:pt x="26591" y="1795"/>
                  <a:pt x="26565" y="1825"/>
                </a:cubicBezTo>
                <a:cubicBezTo>
                  <a:pt x="26548" y="1850"/>
                  <a:pt x="26506" y="1875"/>
                  <a:pt x="26481" y="1875"/>
                </a:cubicBezTo>
                <a:cubicBezTo>
                  <a:pt x="26477" y="1871"/>
                  <a:pt x="26477" y="1867"/>
                  <a:pt x="26477" y="1863"/>
                </a:cubicBezTo>
                <a:cubicBezTo>
                  <a:pt x="26471" y="1860"/>
                  <a:pt x="26465" y="1859"/>
                  <a:pt x="26458" y="1859"/>
                </a:cubicBezTo>
                <a:cubicBezTo>
                  <a:pt x="26444" y="1859"/>
                  <a:pt x="26429" y="1863"/>
                  <a:pt x="26418" y="1863"/>
                </a:cubicBezTo>
                <a:cubicBezTo>
                  <a:pt x="26375" y="1863"/>
                  <a:pt x="26346" y="1837"/>
                  <a:pt x="26308" y="1829"/>
                </a:cubicBezTo>
                <a:cubicBezTo>
                  <a:pt x="26291" y="1825"/>
                  <a:pt x="26271" y="1824"/>
                  <a:pt x="26250" y="1824"/>
                </a:cubicBezTo>
                <a:cubicBezTo>
                  <a:pt x="26230" y="1824"/>
                  <a:pt x="26209" y="1825"/>
                  <a:pt x="26190" y="1825"/>
                </a:cubicBezTo>
                <a:cubicBezTo>
                  <a:pt x="26155" y="1828"/>
                  <a:pt x="26123" y="1849"/>
                  <a:pt x="26087" y="1849"/>
                </a:cubicBezTo>
                <a:cubicBezTo>
                  <a:pt x="26079" y="1849"/>
                  <a:pt x="26071" y="1848"/>
                  <a:pt x="26063" y="1846"/>
                </a:cubicBezTo>
                <a:cubicBezTo>
                  <a:pt x="26021" y="1837"/>
                  <a:pt x="25983" y="1808"/>
                  <a:pt x="25945" y="1791"/>
                </a:cubicBezTo>
                <a:cubicBezTo>
                  <a:pt x="25924" y="1783"/>
                  <a:pt x="25898" y="1778"/>
                  <a:pt x="25877" y="1770"/>
                </a:cubicBezTo>
                <a:cubicBezTo>
                  <a:pt x="25865" y="1766"/>
                  <a:pt x="25852" y="1757"/>
                  <a:pt x="25839" y="1749"/>
                </a:cubicBezTo>
                <a:cubicBezTo>
                  <a:pt x="25822" y="1736"/>
                  <a:pt x="25814" y="1715"/>
                  <a:pt x="25797" y="1698"/>
                </a:cubicBezTo>
                <a:cubicBezTo>
                  <a:pt x="25734" y="1648"/>
                  <a:pt x="25658" y="1669"/>
                  <a:pt x="25586" y="1656"/>
                </a:cubicBezTo>
                <a:cubicBezTo>
                  <a:pt x="25544" y="1652"/>
                  <a:pt x="25514" y="1648"/>
                  <a:pt x="25472" y="1648"/>
                </a:cubicBezTo>
                <a:cubicBezTo>
                  <a:pt x="25458" y="1648"/>
                  <a:pt x="25431" y="1644"/>
                  <a:pt x="25406" y="1644"/>
                </a:cubicBezTo>
                <a:cubicBezTo>
                  <a:pt x="25385" y="1644"/>
                  <a:pt x="25366" y="1646"/>
                  <a:pt x="25358" y="1656"/>
                </a:cubicBezTo>
                <a:cubicBezTo>
                  <a:pt x="25362" y="1673"/>
                  <a:pt x="25384" y="1673"/>
                  <a:pt x="25392" y="1690"/>
                </a:cubicBezTo>
                <a:cubicBezTo>
                  <a:pt x="25405" y="1702"/>
                  <a:pt x="25409" y="1736"/>
                  <a:pt x="25392" y="1749"/>
                </a:cubicBezTo>
                <a:cubicBezTo>
                  <a:pt x="25379" y="1761"/>
                  <a:pt x="25361" y="1764"/>
                  <a:pt x="25342" y="1764"/>
                </a:cubicBezTo>
                <a:cubicBezTo>
                  <a:pt x="25327" y="1764"/>
                  <a:pt x="25310" y="1762"/>
                  <a:pt x="25294" y="1762"/>
                </a:cubicBezTo>
                <a:cubicBezTo>
                  <a:pt x="25271" y="1762"/>
                  <a:pt x="25249" y="1767"/>
                  <a:pt x="25236" y="1787"/>
                </a:cubicBezTo>
                <a:cubicBezTo>
                  <a:pt x="25219" y="1808"/>
                  <a:pt x="25223" y="1837"/>
                  <a:pt x="25227" y="1859"/>
                </a:cubicBezTo>
                <a:cubicBezTo>
                  <a:pt x="25232" y="1875"/>
                  <a:pt x="25236" y="1892"/>
                  <a:pt x="25244" y="1905"/>
                </a:cubicBezTo>
                <a:cubicBezTo>
                  <a:pt x="25271" y="1955"/>
                  <a:pt x="25301" y="1973"/>
                  <a:pt x="25350" y="1973"/>
                </a:cubicBezTo>
                <a:cubicBezTo>
                  <a:pt x="25356" y="1973"/>
                  <a:pt x="25361" y="1973"/>
                  <a:pt x="25367" y="1973"/>
                </a:cubicBezTo>
                <a:cubicBezTo>
                  <a:pt x="25400" y="1968"/>
                  <a:pt x="25434" y="1960"/>
                  <a:pt x="25468" y="1960"/>
                </a:cubicBezTo>
                <a:cubicBezTo>
                  <a:pt x="25505" y="1956"/>
                  <a:pt x="25537" y="1945"/>
                  <a:pt x="25572" y="1945"/>
                </a:cubicBezTo>
                <a:cubicBezTo>
                  <a:pt x="25581" y="1945"/>
                  <a:pt x="25590" y="1946"/>
                  <a:pt x="25599" y="1947"/>
                </a:cubicBezTo>
                <a:cubicBezTo>
                  <a:pt x="25619" y="1951"/>
                  <a:pt x="25637" y="1957"/>
                  <a:pt x="25659" y="1957"/>
                </a:cubicBezTo>
                <a:cubicBezTo>
                  <a:pt x="25664" y="1957"/>
                  <a:pt x="25669" y="1956"/>
                  <a:pt x="25675" y="1956"/>
                </a:cubicBezTo>
                <a:lnTo>
                  <a:pt x="25675" y="1956"/>
                </a:lnTo>
                <a:cubicBezTo>
                  <a:pt x="25637" y="1968"/>
                  <a:pt x="25578" y="1956"/>
                  <a:pt x="25595" y="2006"/>
                </a:cubicBezTo>
                <a:cubicBezTo>
                  <a:pt x="25607" y="2040"/>
                  <a:pt x="25624" y="2061"/>
                  <a:pt x="25616" y="2099"/>
                </a:cubicBezTo>
                <a:cubicBezTo>
                  <a:pt x="25608" y="2103"/>
                  <a:pt x="25599" y="2104"/>
                  <a:pt x="25588" y="2104"/>
                </a:cubicBezTo>
                <a:cubicBezTo>
                  <a:pt x="25570" y="2104"/>
                  <a:pt x="25549" y="2100"/>
                  <a:pt x="25530" y="2100"/>
                </a:cubicBezTo>
                <a:cubicBezTo>
                  <a:pt x="25512" y="2100"/>
                  <a:pt x="25496" y="2104"/>
                  <a:pt x="25485" y="2116"/>
                </a:cubicBezTo>
                <a:cubicBezTo>
                  <a:pt x="25497" y="2133"/>
                  <a:pt x="25523" y="2137"/>
                  <a:pt x="25540" y="2150"/>
                </a:cubicBezTo>
                <a:cubicBezTo>
                  <a:pt x="25548" y="2158"/>
                  <a:pt x="25557" y="2167"/>
                  <a:pt x="25565" y="2171"/>
                </a:cubicBezTo>
                <a:cubicBezTo>
                  <a:pt x="25595" y="2194"/>
                  <a:pt x="25605" y="2210"/>
                  <a:pt x="25637" y="2210"/>
                </a:cubicBezTo>
                <a:cubicBezTo>
                  <a:pt x="25641" y="2210"/>
                  <a:pt x="25645" y="2209"/>
                  <a:pt x="25649" y="2209"/>
                </a:cubicBezTo>
                <a:cubicBezTo>
                  <a:pt x="25675" y="2209"/>
                  <a:pt x="25696" y="2200"/>
                  <a:pt x="25717" y="2188"/>
                </a:cubicBezTo>
                <a:cubicBezTo>
                  <a:pt x="25734" y="2171"/>
                  <a:pt x="25747" y="2150"/>
                  <a:pt x="25747" y="2124"/>
                </a:cubicBezTo>
                <a:cubicBezTo>
                  <a:pt x="25751" y="2112"/>
                  <a:pt x="25738" y="2091"/>
                  <a:pt x="25759" y="2086"/>
                </a:cubicBezTo>
                <a:cubicBezTo>
                  <a:pt x="25772" y="2086"/>
                  <a:pt x="25772" y="2103"/>
                  <a:pt x="25780" y="2108"/>
                </a:cubicBezTo>
                <a:cubicBezTo>
                  <a:pt x="25806" y="2120"/>
                  <a:pt x="25852" y="2116"/>
                  <a:pt x="25882" y="2120"/>
                </a:cubicBezTo>
                <a:cubicBezTo>
                  <a:pt x="25896" y="2123"/>
                  <a:pt x="25909" y="2124"/>
                  <a:pt x="25923" y="2124"/>
                </a:cubicBezTo>
                <a:cubicBezTo>
                  <a:pt x="26010" y="2124"/>
                  <a:pt x="26086" y="2072"/>
                  <a:pt x="26177" y="2061"/>
                </a:cubicBezTo>
                <a:cubicBezTo>
                  <a:pt x="26240" y="2053"/>
                  <a:pt x="26299" y="2053"/>
                  <a:pt x="26363" y="2053"/>
                </a:cubicBezTo>
                <a:cubicBezTo>
                  <a:pt x="26439" y="2053"/>
                  <a:pt x="26506" y="2053"/>
                  <a:pt x="26578" y="2061"/>
                </a:cubicBezTo>
                <a:cubicBezTo>
                  <a:pt x="26603" y="2065"/>
                  <a:pt x="26772" y="2070"/>
                  <a:pt x="26755" y="2124"/>
                </a:cubicBezTo>
                <a:cubicBezTo>
                  <a:pt x="26743" y="2158"/>
                  <a:pt x="26696" y="2162"/>
                  <a:pt x="26671" y="2179"/>
                </a:cubicBezTo>
                <a:cubicBezTo>
                  <a:pt x="26654" y="2192"/>
                  <a:pt x="26637" y="2217"/>
                  <a:pt x="26624" y="2238"/>
                </a:cubicBezTo>
                <a:cubicBezTo>
                  <a:pt x="26597" y="2285"/>
                  <a:pt x="26626" y="2294"/>
                  <a:pt x="26670" y="2294"/>
                </a:cubicBezTo>
                <a:cubicBezTo>
                  <a:pt x="26698" y="2294"/>
                  <a:pt x="26732" y="2291"/>
                  <a:pt x="26761" y="2291"/>
                </a:cubicBezTo>
                <a:cubicBezTo>
                  <a:pt x="26798" y="2291"/>
                  <a:pt x="26827" y="2296"/>
                  <a:pt x="26827" y="2323"/>
                </a:cubicBezTo>
                <a:cubicBezTo>
                  <a:pt x="26827" y="2340"/>
                  <a:pt x="26814" y="2373"/>
                  <a:pt x="26802" y="2382"/>
                </a:cubicBezTo>
                <a:cubicBezTo>
                  <a:pt x="26793" y="2390"/>
                  <a:pt x="26781" y="2390"/>
                  <a:pt x="26768" y="2399"/>
                </a:cubicBezTo>
                <a:cubicBezTo>
                  <a:pt x="26737" y="2423"/>
                  <a:pt x="26740" y="2461"/>
                  <a:pt x="26710" y="2461"/>
                </a:cubicBezTo>
                <a:cubicBezTo>
                  <a:pt x="26703" y="2461"/>
                  <a:pt x="26695" y="2458"/>
                  <a:pt x="26684" y="2454"/>
                </a:cubicBezTo>
                <a:cubicBezTo>
                  <a:pt x="26650" y="2441"/>
                  <a:pt x="26620" y="2420"/>
                  <a:pt x="26586" y="2407"/>
                </a:cubicBezTo>
                <a:cubicBezTo>
                  <a:pt x="26574" y="2403"/>
                  <a:pt x="26560" y="2402"/>
                  <a:pt x="26546" y="2402"/>
                </a:cubicBezTo>
                <a:cubicBezTo>
                  <a:pt x="26533" y="2402"/>
                  <a:pt x="26519" y="2403"/>
                  <a:pt x="26506" y="2403"/>
                </a:cubicBezTo>
                <a:cubicBezTo>
                  <a:pt x="26470" y="2403"/>
                  <a:pt x="26440" y="2412"/>
                  <a:pt x="26408" y="2412"/>
                </a:cubicBezTo>
                <a:cubicBezTo>
                  <a:pt x="26403" y="2412"/>
                  <a:pt x="26398" y="2412"/>
                  <a:pt x="26392" y="2411"/>
                </a:cubicBezTo>
                <a:cubicBezTo>
                  <a:pt x="26369" y="2411"/>
                  <a:pt x="26343" y="2410"/>
                  <a:pt x="26316" y="2410"/>
                </a:cubicBezTo>
                <a:cubicBezTo>
                  <a:pt x="26290" y="2410"/>
                  <a:pt x="26264" y="2411"/>
                  <a:pt x="26240" y="2416"/>
                </a:cubicBezTo>
                <a:cubicBezTo>
                  <a:pt x="26219" y="2416"/>
                  <a:pt x="26202" y="2424"/>
                  <a:pt x="26181" y="2424"/>
                </a:cubicBezTo>
                <a:cubicBezTo>
                  <a:pt x="26173" y="2426"/>
                  <a:pt x="26165" y="2426"/>
                  <a:pt x="26157" y="2426"/>
                </a:cubicBezTo>
                <a:cubicBezTo>
                  <a:pt x="26142" y="2426"/>
                  <a:pt x="26128" y="2424"/>
                  <a:pt x="26114" y="2424"/>
                </a:cubicBezTo>
                <a:cubicBezTo>
                  <a:pt x="26088" y="2428"/>
                  <a:pt x="26072" y="2441"/>
                  <a:pt x="26046" y="2445"/>
                </a:cubicBezTo>
                <a:cubicBezTo>
                  <a:pt x="26031" y="2449"/>
                  <a:pt x="26016" y="2451"/>
                  <a:pt x="26000" y="2451"/>
                </a:cubicBezTo>
                <a:cubicBezTo>
                  <a:pt x="25984" y="2451"/>
                  <a:pt x="25968" y="2449"/>
                  <a:pt x="25953" y="2449"/>
                </a:cubicBezTo>
                <a:cubicBezTo>
                  <a:pt x="25907" y="2449"/>
                  <a:pt x="25882" y="2479"/>
                  <a:pt x="25839" y="2496"/>
                </a:cubicBezTo>
                <a:cubicBezTo>
                  <a:pt x="25806" y="2504"/>
                  <a:pt x="25772" y="2504"/>
                  <a:pt x="25738" y="2513"/>
                </a:cubicBezTo>
                <a:cubicBezTo>
                  <a:pt x="25700" y="2517"/>
                  <a:pt x="25692" y="2547"/>
                  <a:pt x="25662" y="2563"/>
                </a:cubicBezTo>
                <a:cubicBezTo>
                  <a:pt x="25637" y="2578"/>
                  <a:pt x="25609" y="2582"/>
                  <a:pt x="25582" y="2582"/>
                </a:cubicBezTo>
                <a:cubicBezTo>
                  <a:pt x="25556" y="2582"/>
                  <a:pt x="25529" y="2578"/>
                  <a:pt x="25503" y="2578"/>
                </a:cubicBezTo>
                <a:cubicBezTo>
                  <a:pt x="25493" y="2578"/>
                  <a:pt x="25482" y="2579"/>
                  <a:pt x="25472" y="2580"/>
                </a:cubicBezTo>
                <a:cubicBezTo>
                  <a:pt x="25447" y="2585"/>
                  <a:pt x="25430" y="2601"/>
                  <a:pt x="25400" y="2606"/>
                </a:cubicBezTo>
                <a:cubicBezTo>
                  <a:pt x="25395" y="2607"/>
                  <a:pt x="25390" y="2607"/>
                  <a:pt x="25384" y="2607"/>
                </a:cubicBezTo>
                <a:cubicBezTo>
                  <a:pt x="25368" y="2607"/>
                  <a:pt x="25352" y="2604"/>
                  <a:pt x="25335" y="2604"/>
                </a:cubicBezTo>
                <a:cubicBezTo>
                  <a:pt x="25328" y="2604"/>
                  <a:pt x="25322" y="2605"/>
                  <a:pt x="25316" y="2606"/>
                </a:cubicBezTo>
                <a:cubicBezTo>
                  <a:pt x="25248" y="2618"/>
                  <a:pt x="25189" y="2652"/>
                  <a:pt x="25122" y="2665"/>
                </a:cubicBezTo>
                <a:lnTo>
                  <a:pt x="25050" y="2665"/>
                </a:lnTo>
                <a:cubicBezTo>
                  <a:pt x="25039" y="2661"/>
                  <a:pt x="25022" y="2651"/>
                  <a:pt x="25007" y="2651"/>
                </a:cubicBezTo>
                <a:cubicBezTo>
                  <a:pt x="25004" y="2651"/>
                  <a:pt x="25002" y="2651"/>
                  <a:pt x="24999" y="2652"/>
                </a:cubicBezTo>
                <a:cubicBezTo>
                  <a:pt x="24987" y="2652"/>
                  <a:pt x="24983" y="2660"/>
                  <a:pt x="24970" y="2669"/>
                </a:cubicBezTo>
                <a:cubicBezTo>
                  <a:pt x="24945" y="2694"/>
                  <a:pt x="24970" y="2728"/>
                  <a:pt x="24983" y="2762"/>
                </a:cubicBezTo>
                <a:cubicBezTo>
                  <a:pt x="25004" y="2817"/>
                  <a:pt x="25004" y="2821"/>
                  <a:pt x="25063" y="2821"/>
                </a:cubicBezTo>
                <a:cubicBezTo>
                  <a:pt x="25113" y="2821"/>
                  <a:pt x="25160" y="2834"/>
                  <a:pt x="25210" y="2834"/>
                </a:cubicBezTo>
                <a:cubicBezTo>
                  <a:pt x="25236" y="2834"/>
                  <a:pt x="25257" y="2821"/>
                  <a:pt x="25282" y="2821"/>
                </a:cubicBezTo>
                <a:cubicBezTo>
                  <a:pt x="25292" y="2820"/>
                  <a:pt x="25302" y="2819"/>
                  <a:pt x="25313" y="2819"/>
                </a:cubicBezTo>
                <a:cubicBezTo>
                  <a:pt x="25338" y="2819"/>
                  <a:pt x="25365" y="2822"/>
                  <a:pt x="25392" y="2825"/>
                </a:cubicBezTo>
                <a:cubicBezTo>
                  <a:pt x="25425" y="2829"/>
                  <a:pt x="25456" y="2831"/>
                  <a:pt x="25487" y="2831"/>
                </a:cubicBezTo>
                <a:cubicBezTo>
                  <a:pt x="25530" y="2831"/>
                  <a:pt x="25573" y="2827"/>
                  <a:pt x="25620" y="2817"/>
                </a:cubicBezTo>
                <a:cubicBezTo>
                  <a:pt x="25704" y="2800"/>
                  <a:pt x="25780" y="2783"/>
                  <a:pt x="25865" y="2783"/>
                </a:cubicBezTo>
                <a:cubicBezTo>
                  <a:pt x="25886" y="2785"/>
                  <a:pt x="25906" y="2786"/>
                  <a:pt x="25926" y="2786"/>
                </a:cubicBezTo>
                <a:cubicBezTo>
                  <a:pt x="25946" y="2786"/>
                  <a:pt x="25966" y="2785"/>
                  <a:pt x="25987" y="2783"/>
                </a:cubicBezTo>
                <a:cubicBezTo>
                  <a:pt x="26013" y="2780"/>
                  <a:pt x="26041" y="2772"/>
                  <a:pt x="26068" y="2772"/>
                </a:cubicBezTo>
                <a:cubicBezTo>
                  <a:pt x="26076" y="2772"/>
                  <a:pt x="26084" y="2772"/>
                  <a:pt x="26093" y="2774"/>
                </a:cubicBezTo>
                <a:cubicBezTo>
                  <a:pt x="26160" y="2783"/>
                  <a:pt x="26219" y="2783"/>
                  <a:pt x="26287" y="2783"/>
                </a:cubicBezTo>
                <a:lnTo>
                  <a:pt x="26430" y="2783"/>
                </a:lnTo>
                <a:cubicBezTo>
                  <a:pt x="26445" y="2783"/>
                  <a:pt x="26469" y="2780"/>
                  <a:pt x="26492" y="2780"/>
                </a:cubicBezTo>
                <a:cubicBezTo>
                  <a:pt x="26509" y="2780"/>
                  <a:pt x="26525" y="2782"/>
                  <a:pt x="26536" y="2787"/>
                </a:cubicBezTo>
                <a:cubicBezTo>
                  <a:pt x="26565" y="2800"/>
                  <a:pt x="26544" y="2842"/>
                  <a:pt x="26532" y="2863"/>
                </a:cubicBezTo>
                <a:cubicBezTo>
                  <a:pt x="26519" y="2888"/>
                  <a:pt x="26489" y="2876"/>
                  <a:pt x="26468" y="2897"/>
                </a:cubicBezTo>
                <a:cubicBezTo>
                  <a:pt x="26447" y="2910"/>
                  <a:pt x="26439" y="2935"/>
                  <a:pt x="26418" y="2943"/>
                </a:cubicBezTo>
                <a:cubicBezTo>
                  <a:pt x="26413" y="2944"/>
                  <a:pt x="26409" y="2944"/>
                  <a:pt x="26404" y="2944"/>
                </a:cubicBezTo>
                <a:cubicBezTo>
                  <a:pt x="26385" y="2944"/>
                  <a:pt x="26363" y="2939"/>
                  <a:pt x="26346" y="2939"/>
                </a:cubicBezTo>
                <a:cubicBezTo>
                  <a:pt x="26304" y="2939"/>
                  <a:pt x="26261" y="2947"/>
                  <a:pt x="26223" y="2956"/>
                </a:cubicBezTo>
                <a:cubicBezTo>
                  <a:pt x="26194" y="2960"/>
                  <a:pt x="26143" y="2994"/>
                  <a:pt x="26126" y="3019"/>
                </a:cubicBezTo>
                <a:cubicBezTo>
                  <a:pt x="26118" y="3028"/>
                  <a:pt x="26118" y="3040"/>
                  <a:pt x="26101" y="3049"/>
                </a:cubicBezTo>
                <a:cubicBezTo>
                  <a:pt x="26097" y="3050"/>
                  <a:pt x="26091" y="3051"/>
                  <a:pt x="26085" y="3051"/>
                </a:cubicBezTo>
                <a:cubicBezTo>
                  <a:pt x="26073" y="3051"/>
                  <a:pt x="26059" y="3049"/>
                  <a:pt x="26050" y="3049"/>
                </a:cubicBezTo>
                <a:cubicBezTo>
                  <a:pt x="26020" y="3049"/>
                  <a:pt x="25995" y="3060"/>
                  <a:pt x="25967" y="3060"/>
                </a:cubicBezTo>
                <a:cubicBezTo>
                  <a:pt x="25960" y="3060"/>
                  <a:pt x="25952" y="3059"/>
                  <a:pt x="25945" y="3057"/>
                </a:cubicBezTo>
                <a:cubicBezTo>
                  <a:pt x="25928" y="3053"/>
                  <a:pt x="25911" y="3049"/>
                  <a:pt x="25890" y="3049"/>
                </a:cubicBezTo>
                <a:cubicBezTo>
                  <a:pt x="25882" y="3049"/>
                  <a:pt x="25871" y="3047"/>
                  <a:pt x="25863" y="3047"/>
                </a:cubicBezTo>
                <a:cubicBezTo>
                  <a:pt x="25859" y="3047"/>
                  <a:pt x="25855" y="3047"/>
                  <a:pt x="25852" y="3049"/>
                </a:cubicBezTo>
                <a:cubicBezTo>
                  <a:pt x="25844" y="3053"/>
                  <a:pt x="25839" y="3057"/>
                  <a:pt x="25835" y="3061"/>
                </a:cubicBezTo>
                <a:cubicBezTo>
                  <a:pt x="25839" y="3061"/>
                  <a:pt x="25839" y="3066"/>
                  <a:pt x="25848" y="3074"/>
                </a:cubicBezTo>
                <a:cubicBezTo>
                  <a:pt x="25865" y="3095"/>
                  <a:pt x="25877" y="3121"/>
                  <a:pt x="25894" y="3146"/>
                </a:cubicBezTo>
                <a:cubicBezTo>
                  <a:pt x="25907" y="3159"/>
                  <a:pt x="25915" y="3180"/>
                  <a:pt x="25928" y="3188"/>
                </a:cubicBezTo>
                <a:cubicBezTo>
                  <a:pt x="25941" y="3201"/>
                  <a:pt x="25949" y="3197"/>
                  <a:pt x="25949" y="3213"/>
                </a:cubicBezTo>
                <a:cubicBezTo>
                  <a:pt x="25943" y="3216"/>
                  <a:pt x="25936" y="3216"/>
                  <a:pt x="25930" y="3216"/>
                </a:cubicBezTo>
                <a:cubicBezTo>
                  <a:pt x="25923" y="3216"/>
                  <a:pt x="25915" y="3216"/>
                  <a:pt x="25907" y="3218"/>
                </a:cubicBezTo>
                <a:cubicBezTo>
                  <a:pt x="25890" y="3226"/>
                  <a:pt x="25882" y="3243"/>
                  <a:pt x="25869" y="3256"/>
                </a:cubicBezTo>
                <a:cubicBezTo>
                  <a:pt x="25850" y="3275"/>
                  <a:pt x="25838" y="3277"/>
                  <a:pt x="25819" y="3277"/>
                </a:cubicBezTo>
                <a:cubicBezTo>
                  <a:pt x="25813" y="3277"/>
                  <a:pt x="25806" y="3277"/>
                  <a:pt x="25797" y="3277"/>
                </a:cubicBezTo>
                <a:cubicBezTo>
                  <a:pt x="25734" y="3277"/>
                  <a:pt x="25679" y="3289"/>
                  <a:pt x="25616" y="3289"/>
                </a:cubicBezTo>
                <a:cubicBezTo>
                  <a:pt x="25561" y="3289"/>
                  <a:pt x="25523" y="3256"/>
                  <a:pt x="25468" y="3251"/>
                </a:cubicBezTo>
                <a:cubicBezTo>
                  <a:pt x="25455" y="3251"/>
                  <a:pt x="25443" y="3250"/>
                  <a:pt x="25430" y="3250"/>
                </a:cubicBezTo>
                <a:cubicBezTo>
                  <a:pt x="25417" y="3250"/>
                  <a:pt x="25405" y="3251"/>
                  <a:pt x="25392" y="3256"/>
                </a:cubicBezTo>
                <a:cubicBezTo>
                  <a:pt x="25375" y="3260"/>
                  <a:pt x="25358" y="3272"/>
                  <a:pt x="25341" y="3277"/>
                </a:cubicBezTo>
                <a:cubicBezTo>
                  <a:pt x="25324" y="3285"/>
                  <a:pt x="25265" y="3289"/>
                  <a:pt x="25282" y="3323"/>
                </a:cubicBezTo>
                <a:cubicBezTo>
                  <a:pt x="25295" y="3348"/>
                  <a:pt x="25358" y="3365"/>
                  <a:pt x="25384" y="3378"/>
                </a:cubicBezTo>
                <a:cubicBezTo>
                  <a:pt x="25409" y="3395"/>
                  <a:pt x="25460" y="3403"/>
                  <a:pt x="25451" y="3446"/>
                </a:cubicBezTo>
                <a:cubicBezTo>
                  <a:pt x="25443" y="3475"/>
                  <a:pt x="25413" y="3479"/>
                  <a:pt x="25392" y="3492"/>
                </a:cubicBezTo>
                <a:cubicBezTo>
                  <a:pt x="25375" y="3500"/>
                  <a:pt x="25367" y="3513"/>
                  <a:pt x="25346" y="3517"/>
                </a:cubicBezTo>
                <a:cubicBezTo>
                  <a:pt x="25334" y="3517"/>
                  <a:pt x="25321" y="3514"/>
                  <a:pt x="25309" y="3514"/>
                </a:cubicBezTo>
                <a:cubicBezTo>
                  <a:pt x="25302" y="3514"/>
                  <a:pt x="25296" y="3514"/>
                  <a:pt x="25291" y="3517"/>
                </a:cubicBezTo>
                <a:cubicBezTo>
                  <a:pt x="25274" y="3526"/>
                  <a:pt x="25244" y="3551"/>
                  <a:pt x="25232" y="3564"/>
                </a:cubicBezTo>
                <a:cubicBezTo>
                  <a:pt x="25215" y="3585"/>
                  <a:pt x="25210" y="3614"/>
                  <a:pt x="25177" y="3623"/>
                </a:cubicBezTo>
                <a:cubicBezTo>
                  <a:pt x="25173" y="3624"/>
                  <a:pt x="25168" y="3625"/>
                  <a:pt x="25163" y="3625"/>
                </a:cubicBezTo>
                <a:cubicBezTo>
                  <a:pt x="25153" y="3625"/>
                  <a:pt x="25143" y="3623"/>
                  <a:pt x="25135" y="3623"/>
                </a:cubicBezTo>
                <a:cubicBezTo>
                  <a:pt x="25122" y="3623"/>
                  <a:pt x="25109" y="3631"/>
                  <a:pt x="25097" y="3631"/>
                </a:cubicBezTo>
                <a:cubicBezTo>
                  <a:pt x="25090" y="3633"/>
                  <a:pt x="25081" y="3634"/>
                  <a:pt x="25071" y="3634"/>
                </a:cubicBezTo>
                <a:cubicBezTo>
                  <a:pt x="25061" y="3634"/>
                  <a:pt x="25050" y="3633"/>
                  <a:pt x="25039" y="3633"/>
                </a:cubicBezTo>
                <a:cubicBezTo>
                  <a:pt x="25008" y="3633"/>
                  <a:pt x="24978" y="3636"/>
                  <a:pt x="24978" y="3661"/>
                </a:cubicBezTo>
                <a:cubicBezTo>
                  <a:pt x="24983" y="3698"/>
                  <a:pt x="25010" y="3708"/>
                  <a:pt x="25041" y="3708"/>
                </a:cubicBezTo>
                <a:cubicBezTo>
                  <a:pt x="25071" y="3708"/>
                  <a:pt x="25103" y="3699"/>
                  <a:pt x="25122" y="3695"/>
                </a:cubicBezTo>
                <a:cubicBezTo>
                  <a:pt x="25160" y="3682"/>
                  <a:pt x="25189" y="3652"/>
                  <a:pt x="25227" y="3640"/>
                </a:cubicBezTo>
                <a:cubicBezTo>
                  <a:pt x="25238" y="3635"/>
                  <a:pt x="25248" y="3634"/>
                  <a:pt x="25260" y="3634"/>
                </a:cubicBezTo>
                <a:cubicBezTo>
                  <a:pt x="25271" y="3634"/>
                  <a:pt x="25282" y="3635"/>
                  <a:pt x="25295" y="3635"/>
                </a:cubicBezTo>
                <a:cubicBezTo>
                  <a:pt x="25358" y="3635"/>
                  <a:pt x="25422" y="3610"/>
                  <a:pt x="25472" y="3564"/>
                </a:cubicBezTo>
                <a:cubicBezTo>
                  <a:pt x="25493" y="3547"/>
                  <a:pt x="25514" y="3534"/>
                  <a:pt x="25531" y="3517"/>
                </a:cubicBezTo>
                <a:cubicBezTo>
                  <a:pt x="25552" y="3500"/>
                  <a:pt x="25565" y="3471"/>
                  <a:pt x="25590" y="3471"/>
                </a:cubicBezTo>
                <a:cubicBezTo>
                  <a:pt x="25620" y="3471"/>
                  <a:pt x="25654" y="3492"/>
                  <a:pt x="25683" y="3492"/>
                </a:cubicBezTo>
                <a:cubicBezTo>
                  <a:pt x="25698" y="3494"/>
                  <a:pt x="25714" y="3495"/>
                  <a:pt x="25730" y="3495"/>
                </a:cubicBezTo>
                <a:cubicBezTo>
                  <a:pt x="25745" y="3495"/>
                  <a:pt x="25761" y="3494"/>
                  <a:pt x="25776" y="3492"/>
                </a:cubicBezTo>
                <a:cubicBezTo>
                  <a:pt x="25839" y="3488"/>
                  <a:pt x="25877" y="3441"/>
                  <a:pt x="25941" y="3433"/>
                </a:cubicBezTo>
                <a:cubicBezTo>
                  <a:pt x="25952" y="3431"/>
                  <a:pt x="25964" y="3431"/>
                  <a:pt x="25976" y="3431"/>
                </a:cubicBezTo>
                <a:cubicBezTo>
                  <a:pt x="25999" y="3431"/>
                  <a:pt x="26024" y="3433"/>
                  <a:pt x="26046" y="3433"/>
                </a:cubicBezTo>
                <a:cubicBezTo>
                  <a:pt x="26093" y="3433"/>
                  <a:pt x="26135" y="3424"/>
                  <a:pt x="26177" y="3420"/>
                </a:cubicBezTo>
                <a:cubicBezTo>
                  <a:pt x="26211" y="3416"/>
                  <a:pt x="26215" y="3412"/>
                  <a:pt x="26228" y="3382"/>
                </a:cubicBezTo>
                <a:cubicBezTo>
                  <a:pt x="26245" y="3353"/>
                  <a:pt x="26261" y="3340"/>
                  <a:pt x="26291" y="3327"/>
                </a:cubicBezTo>
                <a:cubicBezTo>
                  <a:pt x="26312" y="3315"/>
                  <a:pt x="26329" y="3310"/>
                  <a:pt x="26354" y="3306"/>
                </a:cubicBezTo>
                <a:cubicBezTo>
                  <a:pt x="26361" y="3305"/>
                  <a:pt x="26367" y="3304"/>
                  <a:pt x="26372" y="3304"/>
                </a:cubicBezTo>
                <a:cubicBezTo>
                  <a:pt x="26392" y="3304"/>
                  <a:pt x="26402" y="3315"/>
                  <a:pt x="26426" y="3315"/>
                </a:cubicBezTo>
                <a:cubicBezTo>
                  <a:pt x="26447" y="3315"/>
                  <a:pt x="26485" y="3302"/>
                  <a:pt x="26502" y="3294"/>
                </a:cubicBezTo>
                <a:cubicBezTo>
                  <a:pt x="26536" y="3285"/>
                  <a:pt x="26561" y="3281"/>
                  <a:pt x="26595" y="3272"/>
                </a:cubicBezTo>
                <a:cubicBezTo>
                  <a:pt x="26654" y="3264"/>
                  <a:pt x="26713" y="3234"/>
                  <a:pt x="26768" y="3213"/>
                </a:cubicBezTo>
                <a:cubicBezTo>
                  <a:pt x="26791" y="3206"/>
                  <a:pt x="26832" y="3204"/>
                  <a:pt x="26869" y="3204"/>
                </a:cubicBezTo>
                <a:cubicBezTo>
                  <a:pt x="26894" y="3204"/>
                  <a:pt x="26917" y="3205"/>
                  <a:pt x="26933" y="3205"/>
                </a:cubicBezTo>
                <a:cubicBezTo>
                  <a:pt x="26944" y="3205"/>
                  <a:pt x="26953" y="3203"/>
                  <a:pt x="26962" y="3203"/>
                </a:cubicBezTo>
                <a:cubicBezTo>
                  <a:pt x="26966" y="3203"/>
                  <a:pt x="26971" y="3204"/>
                  <a:pt x="26975" y="3205"/>
                </a:cubicBezTo>
                <a:cubicBezTo>
                  <a:pt x="26983" y="3209"/>
                  <a:pt x="26983" y="3213"/>
                  <a:pt x="26992" y="3218"/>
                </a:cubicBezTo>
                <a:cubicBezTo>
                  <a:pt x="26996" y="3219"/>
                  <a:pt x="27001" y="3219"/>
                  <a:pt x="27006" y="3219"/>
                </a:cubicBezTo>
                <a:cubicBezTo>
                  <a:pt x="27020" y="3219"/>
                  <a:pt x="27035" y="3216"/>
                  <a:pt x="27049" y="3216"/>
                </a:cubicBezTo>
                <a:cubicBezTo>
                  <a:pt x="27054" y="3216"/>
                  <a:pt x="27059" y="3217"/>
                  <a:pt x="27063" y="3218"/>
                </a:cubicBezTo>
                <a:cubicBezTo>
                  <a:pt x="27072" y="3222"/>
                  <a:pt x="27080" y="3226"/>
                  <a:pt x="27089" y="3230"/>
                </a:cubicBezTo>
                <a:lnTo>
                  <a:pt x="27135" y="3230"/>
                </a:lnTo>
                <a:cubicBezTo>
                  <a:pt x="27140" y="3230"/>
                  <a:pt x="27145" y="3229"/>
                  <a:pt x="27149" y="3229"/>
                </a:cubicBezTo>
                <a:cubicBezTo>
                  <a:pt x="27178" y="3229"/>
                  <a:pt x="27204" y="3239"/>
                  <a:pt x="27236" y="3239"/>
                </a:cubicBezTo>
                <a:cubicBezTo>
                  <a:pt x="27242" y="3240"/>
                  <a:pt x="27248" y="3241"/>
                  <a:pt x="27255" y="3241"/>
                </a:cubicBezTo>
                <a:cubicBezTo>
                  <a:pt x="27267" y="3241"/>
                  <a:pt x="27281" y="3239"/>
                  <a:pt x="27296" y="3239"/>
                </a:cubicBezTo>
                <a:cubicBezTo>
                  <a:pt x="27317" y="3243"/>
                  <a:pt x="27308" y="3243"/>
                  <a:pt x="27321" y="3256"/>
                </a:cubicBezTo>
                <a:cubicBezTo>
                  <a:pt x="27334" y="3264"/>
                  <a:pt x="27334" y="3285"/>
                  <a:pt x="27346" y="3294"/>
                </a:cubicBezTo>
                <a:cubicBezTo>
                  <a:pt x="27355" y="3299"/>
                  <a:pt x="27364" y="3302"/>
                  <a:pt x="27373" y="3302"/>
                </a:cubicBezTo>
                <a:cubicBezTo>
                  <a:pt x="27410" y="3302"/>
                  <a:pt x="27451" y="3266"/>
                  <a:pt x="27489" y="3266"/>
                </a:cubicBezTo>
                <a:cubicBezTo>
                  <a:pt x="27498" y="3266"/>
                  <a:pt x="27507" y="3268"/>
                  <a:pt x="27515" y="3272"/>
                </a:cubicBezTo>
                <a:cubicBezTo>
                  <a:pt x="27536" y="3285"/>
                  <a:pt x="27578" y="3315"/>
                  <a:pt x="27583" y="3340"/>
                </a:cubicBezTo>
                <a:cubicBezTo>
                  <a:pt x="27587" y="3370"/>
                  <a:pt x="27561" y="3378"/>
                  <a:pt x="27545" y="3395"/>
                </a:cubicBezTo>
                <a:cubicBezTo>
                  <a:pt x="27494" y="3433"/>
                  <a:pt x="27431" y="3429"/>
                  <a:pt x="27376" y="3454"/>
                </a:cubicBezTo>
                <a:cubicBezTo>
                  <a:pt x="27342" y="3471"/>
                  <a:pt x="27329" y="3505"/>
                  <a:pt x="27291" y="3505"/>
                </a:cubicBezTo>
                <a:cubicBezTo>
                  <a:pt x="27262" y="3505"/>
                  <a:pt x="27236" y="3488"/>
                  <a:pt x="27207" y="3484"/>
                </a:cubicBezTo>
                <a:cubicBezTo>
                  <a:pt x="27186" y="3479"/>
                  <a:pt x="27160" y="3479"/>
                  <a:pt x="27139" y="3479"/>
                </a:cubicBezTo>
                <a:cubicBezTo>
                  <a:pt x="27133" y="3479"/>
                  <a:pt x="27124" y="3478"/>
                  <a:pt x="27114" y="3478"/>
                </a:cubicBezTo>
                <a:cubicBezTo>
                  <a:pt x="27105" y="3478"/>
                  <a:pt x="27095" y="3479"/>
                  <a:pt x="27089" y="3484"/>
                </a:cubicBezTo>
                <a:cubicBezTo>
                  <a:pt x="27076" y="3488"/>
                  <a:pt x="27072" y="3500"/>
                  <a:pt x="27063" y="3500"/>
                </a:cubicBezTo>
                <a:cubicBezTo>
                  <a:pt x="27053" y="3505"/>
                  <a:pt x="27040" y="3506"/>
                  <a:pt x="27027" y="3506"/>
                </a:cubicBezTo>
                <a:cubicBezTo>
                  <a:pt x="27008" y="3506"/>
                  <a:pt x="26988" y="3504"/>
                  <a:pt x="26970" y="3504"/>
                </a:cubicBezTo>
                <a:cubicBezTo>
                  <a:pt x="26964" y="3504"/>
                  <a:pt x="26959" y="3504"/>
                  <a:pt x="26954" y="3505"/>
                </a:cubicBezTo>
                <a:cubicBezTo>
                  <a:pt x="26928" y="3505"/>
                  <a:pt x="26899" y="3517"/>
                  <a:pt x="26873" y="3534"/>
                </a:cubicBezTo>
                <a:cubicBezTo>
                  <a:pt x="26852" y="3551"/>
                  <a:pt x="26835" y="3576"/>
                  <a:pt x="26810" y="3589"/>
                </a:cubicBezTo>
                <a:cubicBezTo>
                  <a:pt x="26805" y="3590"/>
                  <a:pt x="26798" y="3590"/>
                  <a:pt x="26792" y="3590"/>
                </a:cubicBezTo>
                <a:cubicBezTo>
                  <a:pt x="26780" y="3590"/>
                  <a:pt x="26767" y="3590"/>
                  <a:pt x="26755" y="3602"/>
                </a:cubicBezTo>
                <a:cubicBezTo>
                  <a:pt x="26743" y="3619"/>
                  <a:pt x="26747" y="3635"/>
                  <a:pt x="26730" y="3652"/>
                </a:cubicBezTo>
                <a:cubicBezTo>
                  <a:pt x="26703" y="3676"/>
                  <a:pt x="26689" y="3691"/>
                  <a:pt x="26666" y="3691"/>
                </a:cubicBezTo>
                <a:cubicBezTo>
                  <a:pt x="26656" y="3691"/>
                  <a:pt x="26644" y="3688"/>
                  <a:pt x="26629" y="3682"/>
                </a:cubicBezTo>
                <a:cubicBezTo>
                  <a:pt x="26611" y="3676"/>
                  <a:pt x="26587" y="3670"/>
                  <a:pt x="26565" y="3670"/>
                </a:cubicBezTo>
                <a:cubicBezTo>
                  <a:pt x="26556" y="3670"/>
                  <a:pt x="26547" y="3671"/>
                  <a:pt x="26540" y="3673"/>
                </a:cubicBezTo>
                <a:cubicBezTo>
                  <a:pt x="26519" y="3673"/>
                  <a:pt x="26502" y="3690"/>
                  <a:pt x="26489" y="3695"/>
                </a:cubicBezTo>
                <a:cubicBezTo>
                  <a:pt x="26477" y="3697"/>
                  <a:pt x="26464" y="3699"/>
                  <a:pt x="26451" y="3699"/>
                </a:cubicBezTo>
                <a:cubicBezTo>
                  <a:pt x="26425" y="3699"/>
                  <a:pt x="26399" y="3693"/>
                  <a:pt x="26380" y="3682"/>
                </a:cubicBezTo>
                <a:cubicBezTo>
                  <a:pt x="26365" y="3676"/>
                  <a:pt x="26332" y="3668"/>
                  <a:pt x="26305" y="3668"/>
                </a:cubicBezTo>
                <a:cubicBezTo>
                  <a:pt x="26293" y="3668"/>
                  <a:pt x="26282" y="3670"/>
                  <a:pt x="26274" y="3673"/>
                </a:cubicBezTo>
                <a:cubicBezTo>
                  <a:pt x="26257" y="3686"/>
                  <a:pt x="26245" y="3716"/>
                  <a:pt x="26228" y="3733"/>
                </a:cubicBezTo>
                <a:cubicBezTo>
                  <a:pt x="26207" y="3749"/>
                  <a:pt x="26185" y="3749"/>
                  <a:pt x="26160" y="3758"/>
                </a:cubicBezTo>
                <a:cubicBezTo>
                  <a:pt x="26126" y="3766"/>
                  <a:pt x="26097" y="3766"/>
                  <a:pt x="26059" y="3766"/>
                </a:cubicBezTo>
                <a:cubicBezTo>
                  <a:pt x="26052" y="3766"/>
                  <a:pt x="26046" y="3766"/>
                  <a:pt x="26039" y="3766"/>
                </a:cubicBezTo>
                <a:cubicBezTo>
                  <a:pt x="26014" y="3766"/>
                  <a:pt x="25991" y="3769"/>
                  <a:pt x="25974" y="3796"/>
                </a:cubicBezTo>
                <a:cubicBezTo>
                  <a:pt x="25958" y="3817"/>
                  <a:pt x="25970" y="3846"/>
                  <a:pt x="25941" y="3851"/>
                </a:cubicBezTo>
                <a:cubicBezTo>
                  <a:pt x="25934" y="3853"/>
                  <a:pt x="25926" y="3854"/>
                  <a:pt x="25919" y="3854"/>
                </a:cubicBezTo>
                <a:cubicBezTo>
                  <a:pt x="25897" y="3854"/>
                  <a:pt x="25875" y="3845"/>
                  <a:pt x="25856" y="3842"/>
                </a:cubicBezTo>
                <a:cubicBezTo>
                  <a:pt x="25850" y="3841"/>
                  <a:pt x="25844" y="3840"/>
                  <a:pt x="25839" y="3840"/>
                </a:cubicBezTo>
                <a:cubicBezTo>
                  <a:pt x="25817" y="3840"/>
                  <a:pt x="25812" y="3856"/>
                  <a:pt x="25801" y="3880"/>
                </a:cubicBezTo>
                <a:cubicBezTo>
                  <a:pt x="25797" y="3897"/>
                  <a:pt x="25793" y="3906"/>
                  <a:pt x="25789" y="3918"/>
                </a:cubicBezTo>
                <a:cubicBezTo>
                  <a:pt x="25785" y="3931"/>
                  <a:pt x="25772" y="3935"/>
                  <a:pt x="25772" y="3948"/>
                </a:cubicBezTo>
                <a:cubicBezTo>
                  <a:pt x="25768" y="3973"/>
                  <a:pt x="25776" y="3982"/>
                  <a:pt x="25759" y="3998"/>
                </a:cubicBezTo>
                <a:cubicBezTo>
                  <a:pt x="25742" y="4015"/>
                  <a:pt x="25725" y="4024"/>
                  <a:pt x="25704" y="4032"/>
                </a:cubicBezTo>
                <a:cubicBezTo>
                  <a:pt x="25679" y="4045"/>
                  <a:pt x="25658" y="4058"/>
                  <a:pt x="25641" y="4079"/>
                </a:cubicBezTo>
                <a:cubicBezTo>
                  <a:pt x="25630" y="4098"/>
                  <a:pt x="25623" y="4105"/>
                  <a:pt x="25609" y="4105"/>
                </a:cubicBezTo>
                <a:cubicBezTo>
                  <a:pt x="25602" y="4105"/>
                  <a:pt x="25594" y="4103"/>
                  <a:pt x="25582" y="4100"/>
                </a:cubicBezTo>
                <a:cubicBezTo>
                  <a:pt x="25568" y="4098"/>
                  <a:pt x="25525" y="4090"/>
                  <a:pt x="25489" y="4090"/>
                </a:cubicBezTo>
                <a:cubicBezTo>
                  <a:pt x="25448" y="4090"/>
                  <a:pt x="25416" y="4100"/>
                  <a:pt x="25443" y="4138"/>
                </a:cubicBezTo>
                <a:cubicBezTo>
                  <a:pt x="25451" y="4150"/>
                  <a:pt x="25468" y="4159"/>
                  <a:pt x="25481" y="4163"/>
                </a:cubicBezTo>
                <a:cubicBezTo>
                  <a:pt x="25497" y="4167"/>
                  <a:pt x="25514" y="4167"/>
                  <a:pt x="25531" y="4176"/>
                </a:cubicBezTo>
                <a:cubicBezTo>
                  <a:pt x="25557" y="4184"/>
                  <a:pt x="25569" y="4193"/>
                  <a:pt x="25595" y="4209"/>
                </a:cubicBezTo>
                <a:cubicBezTo>
                  <a:pt x="25611" y="4221"/>
                  <a:pt x="25634" y="4224"/>
                  <a:pt x="25656" y="4224"/>
                </a:cubicBezTo>
                <a:cubicBezTo>
                  <a:pt x="25667" y="4224"/>
                  <a:pt x="25678" y="4224"/>
                  <a:pt x="25687" y="4222"/>
                </a:cubicBezTo>
                <a:cubicBezTo>
                  <a:pt x="25730" y="4218"/>
                  <a:pt x="25730" y="4201"/>
                  <a:pt x="25755" y="4171"/>
                </a:cubicBezTo>
                <a:cubicBezTo>
                  <a:pt x="25764" y="4158"/>
                  <a:pt x="25772" y="4151"/>
                  <a:pt x="25781" y="4151"/>
                </a:cubicBezTo>
                <a:cubicBezTo>
                  <a:pt x="25788" y="4151"/>
                  <a:pt x="25796" y="4155"/>
                  <a:pt x="25806" y="4163"/>
                </a:cubicBezTo>
                <a:cubicBezTo>
                  <a:pt x="25827" y="4178"/>
                  <a:pt x="25842" y="4189"/>
                  <a:pt x="25864" y="4189"/>
                </a:cubicBezTo>
                <a:cubicBezTo>
                  <a:pt x="25873" y="4189"/>
                  <a:pt x="25883" y="4188"/>
                  <a:pt x="25894" y="4184"/>
                </a:cubicBezTo>
                <a:cubicBezTo>
                  <a:pt x="25924" y="4176"/>
                  <a:pt x="25958" y="4159"/>
                  <a:pt x="25987" y="4138"/>
                </a:cubicBezTo>
                <a:cubicBezTo>
                  <a:pt x="26012" y="4124"/>
                  <a:pt x="26022" y="4116"/>
                  <a:pt x="26046" y="4116"/>
                </a:cubicBezTo>
                <a:cubicBezTo>
                  <a:pt x="26051" y="4116"/>
                  <a:pt x="26057" y="4116"/>
                  <a:pt x="26063" y="4117"/>
                </a:cubicBezTo>
                <a:cubicBezTo>
                  <a:pt x="26088" y="4117"/>
                  <a:pt x="26088" y="4121"/>
                  <a:pt x="26105" y="4129"/>
                </a:cubicBezTo>
                <a:cubicBezTo>
                  <a:pt x="26118" y="4137"/>
                  <a:pt x="26129" y="4138"/>
                  <a:pt x="26141" y="4138"/>
                </a:cubicBezTo>
                <a:cubicBezTo>
                  <a:pt x="26150" y="4138"/>
                  <a:pt x="26158" y="4138"/>
                  <a:pt x="26169" y="4138"/>
                </a:cubicBezTo>
                <a:lnTo>
                  <a:pt x="26249" y="4138"/>
                </a:lnTo>
                <a:cubicBezTo>
                  <a:pt x="26283" y="4142"/>
                  <a:pt x="26291" y="4155"/>
                  <a:pt x="26304" y="4188"/>
                </a:cubicBezTo>
                <a:cubicBezTo>
                  <a:pt x="26321" y="4222"/>
                  <a:pt x="26325" y="4264"/>
                  <a:pt x="26359" y="4285"/>
                </a:cubicBezTo>
                <a:cubicBezTo>
                  <a:pt x="26371" y="4293"/>
                  <a:pt x="26382" y="4295"/>
                  <a:pt x="26394" y="4295"/>
                </a:cubicBezTo>
                <a:cubicBezTo>
                  <a:pt x="26401" y="4295"/>
                  <a:pt x="26409" y="4294"/>
                  <a:pt x="26418" y="4294"/>
                </a:cubicBezTo>
                <a:cubicBezTo>
                  <a:pt x="26477" y="4294"/>
                  <a:pt x="26532" y="4307"/>
                  <a:pt x="26586" y="4307"/>
                </a:cubicBezTo>
                <a:cubicBezTo>
                  <a:pt x="26590" y="4307"/>
                  <a:pt x="26593" y="4307"/>
                  <a:pt x="26598" y="4307"/>
                </a:cubicBezTo>
                <a:cubicBezTo>
                  <a:pt x="26612" y="4307"/>
                  <a:pt x="26633" y="4305"/>
                  <a:pt x="26653" y="4305"/>
                </a:cubicBezTo>
                <a:cubicBezTo>
                  <a:pt x="26674" y="4305"/>
                  <a:pt x="26693" y="4308"/>
                  <a:pt x="26700" y="4319"/>
                </a:cubicBezTo>
                <a:cubicBezTo>
                  <a:pt x="26700" y="4319"/>
                  <a:pt x="26700" y="4319"/>
                  <a:pt x="26700" y="4323"/>
                </a:cubicBezTo>
                <a:cubicBezTo>
                  <a:pt x="26738" y="4332"/>
                  <a:pt x="26768" y="4345"/>
                  <a:pt x="26802" y="4366"/>
                </a:cubicBezTo>
                <a:cubicBezTo>
                  <a:pt x="26806" y="4370"/>
                  <a:pt x="26810" y="4374"/>
                  <a:pt x="26810" y="4374"/>
                </a:cubicBezTo>
                <a:cubicBezTo>
                  <a:pt x="26810" y="4323"/>
                  <a:pt x="26819" y="4273"/>
                  <a:pt x="26861" y="4260"/>
                </a:cubicBezTo>
                <a:cubicBezTo>
                  <a:pt x="26882" y="4252"/>
                  <a:pt x="26895" y="4256"/>
                  <a:pt x="26916" y="4243"/>
                </a:cubicBezTo>
                <a:cubicBezTo>
                  <a:pt x="26937" y="4231"/>
                  <a:pt x="26954" y="4209"/>
                  <a:pt x="26966" y="4188"/>
                </a:cubicBezTo>
                <a:cubicBezTo>
                  <a:pt x="26987" y="4159"/>
                  <a:pt x="26996" y="4129"/>
                  <a:pt x="27009" y="4096"/>
                </a:cubicBezTo>
                <a:cubicBezTo>
                  <a:pt x="27013" y="4074"/>
                  <a:pt x="27013" y="4049"/>
                  <a:pt x="27021" y="4032"/>
                </a:cubicBezTo>
                <a:cubicBezTo>
                  <a:pt x="27031" y="4007"/>
                  <a:pt x="27052" y="3994"/>
                  <a:pt x="27076" y="3994"/>
                </a:cubicBezTo>
                <a:cubicBezTo>
                  <a:pt x="27084" y="3994"/>
                  <a:pt x="27093" y="3995"/>
                  <a:pt x="27101" y="3998"/>
                </a:cubicBezTo>
                <a:cubicBezTo>
                  <a:pt x="27131" y="4007"/>
                  <a:pt x="27139" y="4036"/>
                  <a:pt x="27169" y="4049"/>
                </a:cubicBezTo>
                <a:cubicBezTo>
                  <a:pt x="27182" y="4058"/>
                  <a:pt x="27194" y="4053"/>
                  <a:pt x="27211" y="4058"/>
                </a:cubicBezTo>
                <a:cubicBezTo>
                  <a:pt x="27304" y="4058"/>
                  <a:pt x="27287" y="3910"/>
                  <a:pt x="27380" y="3897"/>
                </a:cubicBezTo>
                <a:cubicBezTo>
                  <a:pt x="27385" y="3897"/>
                  <a:pt x="27390" y="3897"/>
                  <a:pt x="27394" y="3897"/>
                </a:cubicBezTo>
                <a:cubicBezTo>
                  <a:pt x="27442" y="3897"/>
                  <a:pt x="27482" y="3915"/>
                  <a:pt x="27528" y="3922"/>
                </a:cubicBezTo>
                <a:cubicBezTo>
                  <a:pt x="27531" y="3924"/>
                  <a:pt x="27534" y="3924"/>
                  <a:pt x="27536" y="3924"/>
                </a:cubicBezTo>
                <a:cubicBezTo>
                  <a:pt x="27539" y="3924"/>
                  <a:pt x="27542" y="3924"/>
                  <a:pt x="27544" y="3924"/>
                </a:cubicBezTo>
                <a:cubicBezTo>
                  <a:pt x="27549" y="3924"/>
                  <a:pt x="27553" y="3925"/>
                  <a:pt x="27557" y="3931"/>
                </a:cubicBezTo>
                <a:cubicBezTo>
                  <a:pt x="27561" y="3935"/>
                  <a:pt x="27557" y="3965"/>
                  <a:pt x="27557" y="3973"/>
                </a:cubicBezTo>
                <a:cubicBezTo>
                  <a:pt x="27557" y="4003"/>
                  <a:pt x="27566" y="4041"/>
                  <a:pt x="27545" y="4062"/>
                </a:cubicBezTo>
                <a:cubicBezTo>
                  <a:pt x="27528" y="4083"/>
                  <a:pt x="27490" y="4087"/>
                  <a:pt x="27460" y="4096"/>
                </a:cubicBezTo>
                <a:cubicBezTo>
                  <a:pt x="27414" y="4108"/>
                  <a:pt x="27393" y="4134"/>
                  <a:pt x="27359" y="4176"/>
                </a:cubicBezTo>
                <a:cubicBezTo>
                  <a:pt x="27338" y="4205"/>
                  <a:pt x="27312" y="4239"/>
                  <a:pt x="27279" y="4260"/>
                </a:cubicBezTo>
                <a:cubicBezTo>
                  <a:pt x="27249" y="4281"/>
                  <a:pt x="27215" y="4285"/>
                  <a:pt x="27186" y="4298"/>
                </a:cubicBezTo>
                <a:cubicBezTo>
                  <a:pt x="27156" y="4311"/>
                  <a:pt x="27135" y="4328"/>
                  <a:pt x="27110" y="4345"/>
                </a:cubicBezTo>
                <a:cubicBezTo>
                  <a:pt x="27093" y="4357"/>
                  <a:pt x="27076" y="4349"/>
                  <a:pt x="27059" y="4357"/>
                </a:cubicBezTo>
                <a:cubicBezTo>
                  <a:pt x="27042" y="4366"/>
                  <a:pt x="27030" y="4404"/>
                  <a:pt x="27051" y="4416"/>
                </a:cubicBezTo>
                <a:cubicBezTo>
                  <a:pt x="27054" y="4418"/>
                  <a:pt x="27060" y="4418"/>
                  <a:pt x="27068" y="4418"/>
                </a:cubicBezTo>
                <a:cubicBezTo>
                  <a:pt x="27084" y="4418"/>
                  <a:pt x="27106" y="4416"/>
                  <a:pt x="27114" y="4416"/>
                </a:cubicBezTo>
                <a:cubicBezTo>
                  <a:pt x="27135" y="4416"/>
                  <a:pt x="27148" y="4408"/>
                  <a:pt x="27169" y="4404"/>
                </a:cubicBezTo>
                <a:cubicBezTo>
                  <a:pt x="27188" y="4401"/>
                  <a:pt x="27222" y="4399"/>
                  <a:pt x="27253" y="4399"/>
                </a:cubicBezTo>
                <a:cubicBezTo>
                  <a:pt x="27276" y="4399"/>
                  <a:pt x="27298" y="4400"/>
                  <a:pt x="27312" y="4404"/>
                </a:cubicBezTo>
                <a:cubicBezTo>
                  <a:pt x="27338" y="4412"/>
                  <a:pt x="27346" y="4442"/>
                  <a:pt x="27376" y="4450"/>
                </a:cubicBezTo>
                <a:cubicBezTo>
                  <a:pt x="27380" y="4451"/>
                  <a:pt x="27384" y="4451"/>
                  <a:pt x="27388" y="4451"/>
                </a:cubicBezTo>
                <a:cubicBezTo>
                  <a:pt x="27406" y="4451"/>
                  <a:pt x="27425" y="4444"/>
                  <a:pt x="27439" y="4437"/>
                </a:cubicBezTo>
                <a:cubicBezTo>
                  <a:pt x="27456" y="4429"/>
                  <a:pt x="27464" y="4412"/>
                  <a:pt x="27485" y="4404"/>
                </a:cubicBezTo>
                <a:cubicBezTo>
                  <a:pt x="27515" y="4387"/>
                  <a:pt x="27553" y="4383"/>
                  <a:pt x="27583" y="4361"/>
                </a:cubicBezTo>
                <a:lnTo>
                  <a:pt x="27583" y="4361"/>
                </a:lnTo>
                <a:cubicBezTo>
                  <a:pt x="27578" y="4682"/>
                  <a:pt x="27570" y="4999"/>
                  <a:pt x="27561" y="5315"/>
                </a:cubicBezTo>
                <a:cubicBezTo>
                  <a:pt x="27515" y="5332"/>
                  <a:pt x="27469" y="5341"/>
                  <a:pt x="27426" y="5349"/>
                </a:cubicBezTo>
                <a:cubicBezTo>
                  <a:pt x="27360" y="5359"/>
                  <a:pt x="27291" y="5362"/>
                  <a:pt x="27221" y="5362"/>
                </a:cubicBezTo>
                <a:cubicBezTo>
                  <a:pt x="27061" y="5362"/>
                  <a:pt x="26894" y="5345"/>
                  <a:pt x="26739" y="5345"/>
                </a:cubicBezTo>
                <a:cubicBezTo>
                  <a:pt x="26727" y="5345"/>
                  <a:pt x="26716" y="5345"/>
                  <a:pt x="26705" y="5345"/>
                </a:cubicBezTo>
                <a:cubicBezTo>
                  <a:pt x="26702" y="5345"/>
                  <a:pt x="26699" y="5345"/>
                  <a:pt x="26696" y="5345"/>
                </a:cubicBezTo>
                <a:cubicBezTo>
                  <a:pt x="26494" y="5345"/>
                  <a:pt x="26319" y="5225"/>
                  <a:pt x="26124" y="5225"/>
                </a:cubicBezTo>
                <a:cubicBezTo>
                  <a:pt x="26082" y="5225"/>
                  <a:pt x="26039" y="5230"/>
                  <a:pt x="25996" y="5244"/>
                </a:cubicBezTo>
                <a:cubicBezTo>
                  <a:pt x="25827" y="5294"/>
                  <a:pt x="25620" y="5459"/>
                  <a:pt x="25493" y="5564"/>
                </a:cubicBezTo>
                <a:cubicBezTo>
                  <a:pt x="25248" y="5767"/>
                  <a:pt x="25008" y="5957"/>
                  <a:pt x="24810" y="6206"/>
                </a:cubicBezTo>
                <a:cubicBezTo>
                  <a:pt x="24636" y="6425"/>
                  <a:pt x="24459" y="6674"/>
                  <a:pt x="24244" y="6852"/>
                </a:cubicBezTo>
                <a:cubicBezTo>
                  <a:pt x="24071" y="6999"/>
                  <a:pt x="23843" y="7075"/>
                  <a:pt x="23640" y="7181"/>
                </a:cubicBezTo>
                <a:cubicBezTo>
                  <a:pt x="23480" y="7265"/>
                  <a:pt x="23328" y="7400"/>
                  <a:pt x="23151" y="7455"/>
                </a:cubicBezTo>
                <a:cubicBezTo>
                  <a:pt x="23033" y="7489"/>
                  <a:pt x="22902" y="7481"/>
                  <a:pt x="22779" y="7518"/>
                </a:cubicBezTo>
                <a:cubicBezTo>
                  <a:pt x="22775" y="7518"/>
                  <a:pt x="22767" y="7523"/>
                  <a:pt x="22758" y="7523"/>
                </a:cubicBezTo>
                <a:lnTo>
                  <a:pt x="22826" y="6328"/>
                </a:lnTo>
                <a:cubicBezTo>
                  <a:pt x="22834" y="6332"/>
                  <a:pt x="22851" y="6337"/>
                  <a:pt x="22864" y="6341"/>
                </a:cubicBezTo>
                <a:cubicBezTo>
                  <a:pt x="22914" y="6345"/>
                  <a:pt x="22961" y="6341"/>
                  <a:pt x="23012" y="6354"/>
                </a:cubicBezTo>
                <a:cubicBezTo>
                  <a:pt x="23035" y="6360"/>
                  <a:pt x="23080" y="6370"/>
                  <a:pt x="23121" y="6370"/>
                </a:cubicBezTo>
                <a:cubicBezTo>
                  <a:pt x="23168" y="6370"/>
                  <a:pt x="23210" y="6356"/>
                  <a:pt x="23210" y="6307"/>
                </a:cubicBezTo>
                <a:cubicBezTo>
                  <a:pt x="23210" y="6299"/>
                  <a:pt x="23201" y="6248"/>
                  <a:pt x="23197" y="6240"/>
                </a:cubicBezTo>
                <a:cubicBezTo>
                  <a:pt x="23188" y="6228"/>
                  <a:pt x="23178" y="6225"/>
                  <a:pt x="23168" y="6225"/>
                </a:cubicBezTo>
                <a:cubicBezTo>
                  <a:pt x="23159" y="6225"/>
                  <a:pt x="23149" y="6227"/>
                  <a:pt x="23138" y="6227"/>
                </a:cubicBezTo>
                <a:cubicBezTo>
                  <a:pt x="23100" y="6227"/>
                  <a:pt x="23092" y="6214"/>
                  <a:pt x="23062" y="6197"/>
                </a:cubicBezTo>
                <a:cubicBezTo>
                  <a:pt x="23033" y="6181"/>
                  <a:pt x="23016" y="6189"/>
                  <a:pt x="22986" y="6185"/>
                </a:cubicBezTo>
                <a:cubicBezTo>
                  <a:pt x="22952" y="6176"/>
                  <a:pt x="22948" y="6159"/>
                  <a:pt x="22923" y="6134"/>
                </a:cubicBezTo>
                <a:cubicBezTo>
                  <a:pt x="22893" y="6109"/>
                  <a:pt x="22868" y="6096"/>
                  <a:pt x="22838" y="6096"/>
                </a:cubicBezTo>
                <a:lnTo>
                  <a:pt x="22847" y="5898"/>
                </a:lnTo>
                <a:cubicBezTo>
                  <a:pt x="22866" y="5890"/>
                  <a:pt x="22892" y="5872"/>
                  <a:pt x="22910" y="5872"/>
                </a:cubicBezTo>
                <a:cubicBezTo>
                  <a:pt x="22911" y="5872"/>
                  <a:pt x="22913" y="5872"/>
                  <a:pt x="22914" y="5872"/>
                </a:cubicBezTo>
                <a:cubicBezTo>
                  <a:pt x="22957" y="5881"/>
                  <a:pt x="22944" y="5965"/>
                  <a:pt x="22944" y="5995"/>
                </a:cubicBezTo>
                <a:cubicBezTo>
                  <a:pt x="22982" y="5978"/>
                  <a:pt x="23012" y="5919"/>
                  <a:pt x="23041" y="5889"/>
                </a:cubicBezTo>
                <a:cubicBezTo>
                  <a:pt x="23066" y="5910"/>
                  <a:pt x="23049" y="5940"/>
                  <a:pt x="23062" y="5970"/>
                </a:cubicBezTo>
                <a:cubicBezTo>
                  <a:pt x="23079" y="5965"/>
                  <a:pt x="23100" y="5965"/>
                  <a:pt x="23121" y="5957"/>
                </a:cubicBezTo>
                <a:cubicBezTo>
                  <a:pt x="23142" y="5965"/>
                  <a:pt x="23155" y="5974"/>
                  <a:pt x="23168" y="5995"/>
                </a:cubicBezTo>
                <a:cubicBezTo>
                  <a:pt x="23197" y="6016"/>
                  <a:pt x="23210" y="6003"/>
                  <a:pt x="23244" y="6012"/>
                </a:cubicBezTo>
                <a:cubicBezTo>
                  <a:pt x="23261" y="6020"/>
                  <a:pt x="23277" y="6045"/>
                  <a:pt x="23299" y="6054"/>
                </a:cubicBezTo>
                <a:cubicBezTo>
                  <a:pt x="23312" y="6061"/>
                  <a:pt x="23321" y="6064"/>
                  <a:pt x="23330" y="6064"/>
                </a:cubicBezTo>
                <a:cubicBezTo>
                  <a:pt x="23346" y="6064"/>
                  <a:pt x="23359" y="6054"/>
                  <a:pt x="23387" y="6045"/>
                </a:cubicBezTo>
                <a:cubicBezTo>
                  <a:pt x="23396" y="6088"/>
                  <a:pt x="23396" y="6126"/>
                  <a:pt x="23425" y="6159"/>
                </a:cubicBezTo>
                <a:cubicBezTo>
                  <a:pt x="23446" y="6138"/>
                  <a:pt x="23467" y="6113"/>
                  <a:pt x="23484" y="6088"/>
                </a:cubicBezTo>
                <a:cubicBezTo>
                  <a:pt x="23522" y="6109"/>
                  <a:pt x="23531" y="6143"/>
                  <a:pt x="23569" y="6159"/>
                </a:cubicBezTo>
                <a:cubicBezTo>
                  <a:pt x="23586" y="6138"/>
                  <a:pt x="23607" y="6121"/>
                  <a:pt x="23624" y="6105"/>
                </a:cubicBezTo>
                <a:cubicBezTo>
                  <a:pt x="23640" y="6130"/>
                  <a:pt x="23640" y="6164"/>
                  <a:pt x="23657" y="6185"/>
                </a:cubicBezTo>
                <a:cubicBezTo>
                  <a:pt x="23667" y="6199"/>
                  <a:pt x="23674" y="6202"/>
                  <a:pt x="23682" y="6202"/>
                </a:cubicBezTo>
                <a:cubicBezTo>
                  <a:pt x="23690" y="6202"/>
                  <a:pt x="23699" y="6197"/>
                  <a:pt x="23712" y="6197"/>
                </a:cubicBezTo>
                <a:cubicBezTo>
                  <a:pt x="23767" y="6197"/>
                  <a:pt x="23754" y="6278"/>
                  <a:pt x="23801" y="6282"/>
                </a:cubicBezTo>
                <a:cubicBezTo>
                  <a:pt x="23812" y="6282"/>
                  <a:pt x="23827" y="6268"/>
                  <a:pt x="23842" y="6268"/>
                </a:cubicBezTo>
                <a:cubicBezTo>
                  <a:pt x="23843" y="6268"/>
                  <a:pt x="23845" y="6269"/>
                  <a:pt x="23847" y="6269"/>
                </a:cubicBezTo>
                <a:cubicBezTo>
                  <a:pt x="23873" y="6273"/>
                  <a:pt x="23894" y="6303"/>
                  <a:pt x="23915" y="6316"/>
                </a:cubicBezTo>
                <a:cubicBezTo>
                  <a:pt x="23940" y="6328"/>
                  <a:pt x="23970" y="6332"/>
                  <a:pt x="23999" y="6341"/>
                </a:cubicBezTo>
                <a:cubicBezTo>
                  <a:pt x="24023" y="6345"/>
                  <a:pt x="24050" y="6367"/>
                  <a:pt x="24073" y="6367"/>
                </a:cubicBezTo>
                <a:cubicBezTo>
                  <a:pt x="24075" y="6367"/>
                  <a:pt x="24077" y="6367"/>
                  <a:pt x="24079" y="6366"/>
                </a:cubicBezTo>
                <a:cubicBezTo>
                  <a:pt x="24122" y="6354"/>
                  <a:pt x="24223" y="6248"/>
                  <a:pt x="24176" y="6197"/>
                </a:cubicBezTo>
                <a:cubicBezTo>
                  <a:pt x="24172" y="6193"/>
                  <a:pt x="24151" y="6193"/>
                  <a:pt x="24143" y="6189"/>
                </a:cubicBezTo>
                <a:cubicBezTo>
                  <a:pt x="24122" y="6181"/>
                  <a:pt x="24105" y="6168"/>
                  <a:pt x="24084" y="6159"/>
                </a:cubicBezTo>
                <a:cubicBezTo>
                  <a:pt x="24070" y="6156"/>
                  <a:pt x="24058" y="6155"/>
                  <a:pt x="24047" y="6155"/>
                </a:cubicBezTo>
                <a:cubicBezTo>
                  <a:pt x="24016" y="6155"/>
                  <a:pt x="23991" y="6165"/>
                  <a:pt x="23957" y="6168"/>
                </a:cubicBezTo>
                <a:cubicBezTo>
                  <a:pt x="23940" y="6109"/>
                  <a:pt x="23999" y="6045"/>
                  <a:pt x="23982" y="5986"/>
                </a:cubicBezTo>
                <a:cubicBezTo>
                  <a:pt x="23974" y="5948"/>
                  <a:pt x="23949" y="5970"/>
                  <a:pt x="23923" y="5948"/>
                </a:cubicBezTo>
                <a:cubicBezTo>
                  <a:pt x="23906" y="5932"/>
                  <a:pt x="23911" y="5898"/>
                  <a:pt x="23911" y="5877"/>
                </a:cubicBezTo>
                <a:cubicBezTo>
                  <a:pt x="23911" y="5851"/>
                  <a:pt x="23902" y="5805"/>
                  <a:pt x="23927" y="5788"/>
                </a:cubicBezTo>
                <a:cubicBezTo>
                  <a:pt x="23932" y="5783"/>
                  <a:pt x="23937" y="5781"/>
                  <a:pt x="23942" y="5781"/>
                </a:cubicBezTo>
                <a:cubicBezTo>
                  <a:pt x="23946" y="5781"/>
                  <a:pt x="23949" y="5782"/>
                  <a:pt x="23953" y="5784"/>
                </a:cubicBezTo>
                <a:cubicBezTo>
                  <a:pt x="23970" y="5784"/>
                  <a:pt x="23982" y="5780"/>
                  <a:pt x="23991" y="5767"/>
                </a:cubicBezTo>
                <a:cubicBezTo>
                  <a:pt x="24008" y="5763"/>
                  <a:pt x="24012" y="5758"/>
                  <a:pt x="24033" y="5754"/>
                </a:cubicBezTo>
                <a:cubicBezTo>
                  <a:pt x="24071" y="5742"/>
                  <a:pt x="24092" y="5708"/>
                  <a:pt x="24117" y="5682"/>
                </a:cubicBezTo>
                <a:cubicBezTo>
                  <a:pt x="24138" y="5666"/>
                  <a:pt x="24160" y="5649"/>
                  <a:pt x="24181" y="5632"/>
                </a:cubicBezTo>
                <a:cubicBezTo>
                  <a:pt x="24214" y="5607"/>
                  <a:pt x="24227" y="5577"/>
                  <a:pt x="24257" y="5543"/>
                </a:cubicBezTo>
                <a:cubicBezTo>
                  <a:pt x="24274" y="5517"/>
                  <a:pt x="24280" y="5513"/>
                  <a:pt x="24292" y="5513"/>
                </a:cubicBezTo>
                <a:cubicBezTo>
                  <a:pt x="24298" y="5513"/>
                  <a:pt x="24305" y="5514"/>
                  <a:pt x="24316" y="5514"/>
                </a:cubicBezTo>
                <a:cubicBezTo>
                  <a:pt x="24362" y="5509"/>
                  <a:pt x="24400" y="5497"/>
                  <a:pt x="24442" y="5497"/>
                </a:cubicBezTo>
                <a:cubicBezTo>
                  <a:pt x="24489" y="5497"/>
                  <a:pt x="24501" y="5471"/>
                  <a:pt x="24539" y="5459"/>
                </a:cubicBezTo>
                <a:cubicBezTo>
                  <a:pt x="24547" y="5457"/>
                  <a:pt x="24554" y="5456"/>
                  <a:pt x="24561" y="5456"/>
                </a:cubicBezTo>
                <a:cubicBezTo>
                  <a:pt x="24573" y="5456"/>
                  <a:pt x="24584" y="5459"/>
                  <a:pt x="24594" y="5467"/>
                </a:cubicBezTo>
                <a:cubicBezTo>
                  <a:pt x="24600" y="5468"/>
                  <a:pt x="24606" y="5469"/>
                  <a:pt x="24612" y="5469"/>
                </a:cubicBezTo>
                <a:cubicBezTo>
                  <a:pt x="24631" y="5469"/>
                  <a:pt x="24650" y="5463"/>
                  <a:pt x="24666" y="5450"/>
                </a:cubicBezTo>
                <a:cubicBezTo>
                  <a:pt x="24721" y="5421"/>
                  <a:pt x="24776" y="5417"/>
                  <a:pt x="24839" y="5412"/>
                </a:cubicBezTo>
                <a:cubicBezTo>
                  <a:pt x="24885" y="5412"/>
                  <a:pt x="24915" y="5379"/>
                  <a:pt x="24961" y="5366"/>
                </a:cubicBezTo>
                <a:cubicBezTo>
                  <a:pt x="24999" y="5353"/>
                  <a:pt x="25033" y="5358"/>
                  <a:pt x="25071" y="5341"/>
                </a:cubicBezTo>
                <a:cubicBezTo>
                  <a:pt x="25139" y="5303"/>
                  <a:pt x="25198" y="5231"/>
                  <a:pt x="25181" y="5151"/>
                </a:cubicBezTo>
                <a:cubicBezTo>
                  <a:pt x="25173" y="5104"/>
                  <a:pt x="25126" y="5003"/>
                  <a:pt x="25075" y="4982"/>
                </a:cubicBezTo>
                <a:cubicBezTo>
                  <a:pt x="25072" y="4981"/>
                  <a:pt x="25068" y="4981"/>
                  <a:pt x="25064" y="4981"/>
                </a:cubicBezTo>
                <a:cubicBezTo>
                  <a:pt x="25049" y="4981"/>
                  <a:pt x="25029" y="4986"/>
                  <a:pt x="25012" y="4986"/>
                </a:cubicBezTo>
                <a:cubicBezTo>
                  <a:pt x="25006" y="4986"/>
                  <a:pt x="25001" y="4986"/>
                  <a:pt x="24996" y="4986"/>
                </a:cubicBezTo>
                <a:cubicBezTo>
                  <a:pt x="24975" y="4986"/>
                  <a:pt x="24969" y="4983"/>
                  <a:pt x="24966" y="4952"/>
                </a:cubicBezTo>
                <a:cubicBezTo>
                  <a:pt x="24966" y="4935"/>
                  <a:pt x="24970" y="4914"/>
                  <a:pt x="24970" y="4897"/>
                </a:cubicBezTo>
                <a:cubicBezTo>
                  <a:pt x="24966" y="4838"/>
                  <a:pt x="24961" y="4775"/>
                  <a:pt x="24978" y="4720"/>
                </a:cubicBezTo>
                <a:cubicBezTo>
                  <a:pt x="24983" y="4699"/>
                  <a:pt x="24991" y="4686"/>
                  <a:pt x="24995" y="4665"/>
                </a:cubicBezTo>
                <a:cubicBezTo>
                  <a:pt x="25016" y="4577"/>
                  <a:pt x="24915" y="4543"/>
                  <a:pt x="24843" y="4513"/>
                </a:cubicBezTo>
                <a:cubicBezTo>
                  <a:pt x="24793" y="4492"/>
                  <a:pt x="24738" y="4471"/>
                  <a:pt x="24683" y="4471"/>
                </a:cubicBezTo>
                <a:cubicBezTo>
                  <a:pt x="24653" y="4471"/>
                  <a:pt x="24624" y="4458"/>
                  <a:pt x="24598" y="4458"/>
                </a:cubicBezTo>
                <a:cubicBezTo>
                  <a:pt x="24577" y="4458"/>
                  <a:pt x="24539" y="4463"/>
                  <a:pt x="24514" y="4471"/>
                </a:cubicBezTo>
                <a:cubicBezTo>
                  <a:pt x="24485" y="4475"/>
                  <a:pt x="24468" y="4509"/>
                  <a:pt x="24438" y="4513"/>
                </a:cubicBezTo>
                <a:cubicBezTo>
                  <a:pt x="24430" y="4501"/>
                  <a:pt x="24417" y="4471"/>
                  <a:pt x="24396" y="4467"/>
                </a:cubicBezTo>
                <a:cubicBezTo>
                  <a:pt x="24387" y="4467"/>
                  <a:pt x="24375" y="4480"/>
                  <a:pt x="24362" y="4484"/>
                </a:cubicBezTo>
                <a:cubicBezTo>
                  <a:pt x="24341" y="4484"/>
                  <a:pt x="24311" y="4471"/>
                  <a:pt x="24290" y="4467"/>
                </a:cubicBezTo>
                <a:cubicBezTo>
                  <a:pt x="24236" y="4467"/>
                  <a:pt x="24181" y="4484"/>
                  <a:pt x="24126" y="4484"/>
                </a:cubicBezTo>
                <a:cubicBezTo>
                  <a:pt x="24103" y="4486"/>
                  <a:pt x="24079" y="4487"/>
                  <a:pt x="24056" y="4487"/>
                </a:cubicBezTo>
                <a:cubicBezTo>
                  <a:pt x="24033" y="4487"/>
                  <a:pt x="24010" y="4486"/>
                  <a:pt x="23986" y="4484"/>
                </a:cubicBezTo>
                <a:cubicBezTo>
                  <a:pt x="23979" y="4484"/>
                  <a:pt x="23973" y="4484"/>
                  <a:pt x="23967" y="4484"/>
                </a:cubicBezTo>
                <a:cubicBezTo>
                  <a:pt x="23949" y="4484"/>
                  <a:pt x="23941" y="4481"/>
                  <a:pt x="23927" y="4458"/>
                </a:cubicBezTo>
                <a:cubicBezTo>
                  <a:pt x="23919" y="4450"/>
                  <a:pt x="23911" y="4412"/>
                  <a:pt x="23906" y="4399"/>
                </a:cubicBezTo>
                <a:cubicBezTo>
                  <a:pt x="23902" y="4374"/>
                  <a:pt x="23911" y="4336"/>
                  <a:pt x="23889" y="4319"/>
                </a:cubicBezTo>
                <a:cubicBezTo>
                  <a:pt x="23868" y="4332"/>
                  <a:pt x="23847" y="4345"/>
                  <a:pt x="23826" y="4357"/>
                </a:cubicBezTo>
                <a:cubicBezTo>
                  <a:pt x="23809" y="4353"/>
                  <a:pt x="23792" y="4345"/>
                  <a:pt x="23775" y="4332"/>
                </a:cubicBezTo>
                <a:cubicBezTo>
                  <a:pt x="23764" y="4321"/>
                  <a:pt x="23751" y="4315"/>
                  <a:pt x="23735" y="4315"/>
                </a:cubicBezTo>
                <a:cubicBezTo>
                  <a:pt x="23727" y="4315"/>
                  <a:pt x="23718" y="4316"/>
                  <a:pt x="23708" y="4319"/>
                </a:cubicBezTo>
                <a:cubicBezTo>
                  <a:pt x="23683" y="4336"/>
                  <a:pt x="23657" y="4349"/>
                  <a:pt x="23628" y="4361"/>
                </a:cubicBezTo>
                <a:cubicBezTo>
                  <a:pt x="23618" y="4368"/>
                  <a:pt x="23608" y="4372"/>
                  <a:pt x="23597" y="4372"/>
                </a:cubicBezTo>
                <a:cubicBezTo>
                  <a:pt x="23588" y="4372"/>
                  <a:pt x="23578" y="4369"/>
                  <a:pt x="23569" y="4366"/>
                </a:cubicBezTo>
                <a:cubicBezTo>
                  <a:pt x="23552" y="4349"/>
                  <a:pt x="23526" y="4340"/>
                  <a:pt x="23505" y="4340"/>
                </a:cubicBezTo>
                <a:cubicBezTo>
                  <a:pt x="23455" y="4345"/>
                  <a:pt x="23417" y="4395"/>
                  <a:pt x="23362" y="4395"/>
                </a:cubicBezTo>
                <a:cubicBezTo>
                  <a:pt x="23332" y="4395"/>
                  <a:pt x="23311" y="4387"/>
                  <a:pt x="23290" y="4387"/>
                </a:cubicBezTo>
                <a:cubicBezTo>
                  <a:pt x="23303" y="4285"/>
                  <a:pt x="23315" y="4184"/>
                  <a:pt x="23328" y="4083"/>
                </a:cubicBezTo>
                <a:cubicBezTo>
                  <a:pt x="23332" y="4045"/>
                  <a:pt x="23336" y="4011"/>
                  <a:pt x="23341" y="3973"/>
                </a:cubicBezTo>
                <a:cubicBezTo>
                  <a:pt x="23349" y="3990"/>
                  <a:pt x="23358" y="4007"/>
                  <a:pt x="23370" y="4024"/>
                </a:cubicBezTo>
                <a:cubicBezTo>
                  <a:pt x="23396" y="4066"/>
                  <a:pt x="23442" y="4091"/>
                  <a:pt x="23488" y="4104"/>
                </a:cubicBezTo>
                <a:cubicBezTo>
                  <a:pt x="23506" y="4110"/>
                  <a:pt x="23522" y="4112"/>
                  <a:pt x="23537" y="4112"/>
                </a:cubicBezTo>
                <a:cubicBezTo>
                  <a:pt x="23563" y="4112"/>
                  <a:pt x="23588" y="4107"/>
                  <a:pt x="23619" y="4104"/>
                </a:cubicBezTo>
                <a:cubicBezTo>
                  <a:pt x="23644" y="4100"/>
                  <a:pt x="23668" y="4098"/>
                  <a:pt x="23691" y="4098"/>
                </a:cubicBezTo>
                <a:cubicBezTo>
                  <a:pt x="23720" y="4098"/>
                  <a:pt x="23748" y="4101"/>
                  <a:pt x="23775" y="4108"/>
                </a:cubicBezTo>
                <a:cubicBezTo>
                  <a:pt x="23864" y="4129"/>
                  <a:pt x="23927" y="4209"/>
                  <a:pt x="24016" y="4214"/>
                </a:cubicBezTo>
                <a:cubicBezTo>
                  <a:pt x="24021" y="4214"/>
                  <a:pt x="24026" y="4214"/>
                  <a:pt x="24030" y="4214"/>
                </a:cubicBezTo>
                <a:cubicBezTo>
                  <a:pt x="24109" y="4214"/>
                  <a:pt x="24110" y="4147"/>
                  <a:pt x="24138" y="4079"/>
                </a:cubicBezTo>
                <a:cubicBezTo>
                  <a:pt x="24155" y="4032"/>
                  <a:pt x="24155" y="3977"/>
                  <a:pt x="24198" y="3948"/>
                </a:cubicBezTo>
                <a:cubicBezTo>
                  <a:pt x="24226" y="3929"/>
                  <a:pt x="24262" y="3926"/>
                  <a:pt x="24297" y="3926"/>
                </a:cubicBezTo>
                <a:cubicBezTo>
                  <a:pt x="24309" y="3926"/>
                  <a:pt x="24321" y="3927"/>
                  <a:pt x="24333" y="3927"/>
                </a:cubicBezTo>
                <a:cubicBezTo>
                  <a:pt x="24349" y="3927"/>
                  <a:pt x="24372" y="3930"/>
                  <a:pt x="24393" y="3930"/>
                </a:cubicBezTo>
                <a:cubicBezTo>
                  <a:pt x="24415" y="3930"/>
                  <a:pt x="24436" y="3927"/>
                  <a:pt x="24451" y="3914"/>
                </a:cubicBezTo>
                <a:cubicBezTo>
                  <a:pt x="24463" y="3893"/>
                  <a:pt x="24476" y="3876"/>
                  <a:pt x="24485" y="3855"/>
                </a:cubicBezTo>
                <a:cubicBezTo>
                  <a:pt x="24497" y="3834"/>
                  <a:pt x="24514" y="3813"/>
                  <a:pt x="24527" y="3796"/>
                </a:cubicBezTo>
                <a:cubicBezTo>
                  <a:pt x="24539" y="3775"/>
                  <a:pt x="24552" y="3737"/>
                  <a:pt x="24552" y="3716"/>
                </a:cubicBezTo>
                <a:cubicBezTo>
                  <a:pt x="24409" y="3682"/>
                  <a:pt x="24244" y="3728"/>
                  <a:pt x="24113" y="3635"/>
                </a:cubicBezTo>
                <a:cubicBezTo>
                  <a:pt x="24079" y="3614"/>
                  <a:pt x="24079" y="3576"/>
                  <a:pt x="24050" y="3555"/>
                </a:cubicBezTo>
                <a:cubicBezTo>
                  <a:pt x="24037" y="3547"/>
                  <a:pt x="24024" y="3545"/>
                  <a:pt x="24010" y="3545"/>
                </a:cubicBezTo>
                <a:cubicBezTo>
                  <a:pt x="23997" y="3545"/>
                  <a:pt x="23984" y="3547"/>
                  <a:pt x="23971" y="3547"/>
                </a:cubicBezTo>
                <a:cubicBezTo>
                  <a:pt x="23960" y="3547"/>
                  <a:pt x="23950" y="3546"/>
                  <a:pt x="23940" y="3543"/>
                </a:cubicBezTo>
                <a:cubicBezTo>
                  <a:pt x="23923" y="3467"/>
                  <a:pt x="23982" y="3412"/>
                  <a:pt x="23995" y="3340"/>
                </a:cubicBezTo>
                <a:cubicBezTo>
                  <a:pt x="23999" y="3319"/>
                  <a:pt x="24008" y="3268"/>
                  <a:pt x="23995" y="3247"/>
                </a:cubicBezTo>
                <a:cubicBezTo>
                  <a:pt x="23978" y="3205"/>
                  <a:pt x="23923" y="3218"/>
                  <a:pt x="23885" y="3209"/>
                </a:cubicBezTo>
                <a:cubicBezTo>
                  <a:pt x="23898" y="3188"/>
                  <a:pt x="23915" y="3167"/>
                  <a:pt x="23927" y="3142"/>
                </a:cubicBezTo>
                <a:cubicBezTo>
                  <a:pt x="23940" y="3116"/>
                  <a:pt x="23944" y="3104"/>
                  <a:pt x="23978" y="3099"/>
                </a:cubicBezTo>
                <a:cubicBezTo>
                  <a:pt x="23989" y="3098"/>
                  <a:pt x="24001" y="3098"/>
                  <a:pt x="24013" y="3098"/>
                </a:cubicBezTo>
                <a:cubicBezTo>
                  <a:pt x="24037" y="3098"/>
                  <a:pt x="24061" y="3099"/>
                  <a:pt x="24084" y="3099"/>
                </a:cubicBezTo>
                <a:cubicBezTo>
                  <a:pt x="24096" y="3099"/>
                  <a:pt x="24123" y="3107"/>
                  <a:pt x="24141" y="3107"/>
                </a:cubicBezTo>
                <a:cubicBezTo>
                  <a:pt x="24147" y="3107"/>
                  <a:pt x="24152" y="3106"/>
                  <a:pt x="24155" y="3104"/>
                </a:cubicBezTo>
                <a:cubicBezTo>
                  <a:pt x="24172" y="3091"/>
                  <a:pt x="24181" y="3061"/>
                  <a:pt x="24189" y="3045"/>
                </a:cubicBezTo>
                <a:cubicBezTo>
                  <a:pt x="24220" y="2967"/>
                  <a:pt x="24110" y="2944"/>
                  <a:pt x="24026" y="2944"/>
                </a:cubicBezTo>
                <a:cubicBezTo>
                  <a:pt x="23995" y="2944"/>
                  <a:pt x="23968" y="2947"/>
                  <a:pt x="23953" y="2952"/>
                </a:cubicBezTo>
                <a:cubicBezTo>
                  <a:pt x="23944" y="2954"/>
                  <a:pt x="23937" y="2955"/>
                  <a:pt x="23931" y="2955"/>
                </a:cubicBezTo>
                <a:cubicBezTo>
                  <a:pt x="23910" y="2955"/>
                  <a:pt x="23905" y="2942"/>
                  <a:pt x="23915" y="2905"/>
                </a:cubicBezTo>
                <a:cubicBezTo>
                  <a:pt x="23927" y="2855"/>
                  <a:pt x="23970" y="2850"/>
                  <a:pt x="23991" y="2808"/>
                </a:cubicBezTo>
                <a:cubicBezTo>
                  <a:pt x="24020" y="2753"/>
                  <a:pt x="23986" y="2741"/>
                  <a:pt x="23940" y="2732"/>
                </a:cubicBezTo>
                <a:cubicBezTo>
                  <a:pt x="23897" y="2725"/>
                  <a:pt x="23842" y="2711"/>
                  <a:pt x="23790" y="2711"/>
                </a:cubicBezTo>
                <a:cubicBezTo>
                  <a:pt x="23754" y="2711"/>
                  <a:pt x="23721" y="2718"/>
                  <a:pt x="23695" y="2736"/>
                </a:cubicBezTo>
                <a:cubicBezTo>
                  <a:pt x="23660" y="2760"/>
                  <a:pt x="23621" y="2813"/>
                  <a:pt x="23578" y="2813"/>
                </a:cubicBezTo>
                <a:cubicBezTo>
                  <a:pt x="23575" y="2813"/>
                  <a:pt x="23572" y="2813"/>
                  <a:pt x="23569" y="2812"/>
                </a:cubicBezTo>
                <a:cubicBezTo>
                  <a:pt x="23607" y="2804"/>
                  <a:pt x="23611" y="2770"/>
                  <a:pt x="23619" y="2715"/>
                </a:cubicBezTo>
                <a:cubicBezTo>
                  <a:pt x="23628" y="2686"/>
                  <a:pt x="23636" y="2669"/>
                  <a:pt x="23615" y="2648"/>
                </a:cubicBezTo>
                <a:cubicBezTo>
                  <a:pt x="23602" y="2635"/>
                  <a:pt x="23577" y="2618"/>
                  <a:pt x="23560" y="2610"/>
                </a:cubicBezTo>
                <a:cubicBezTo>
                  <a:pt x="23522" y="2585"/>
                  <a:pt x="23463" y="2589"/>
                  <a:pt x="23446" y="2542"/>
                </a:cubicBezTo>
                <a:cubicBezTo>
                  <a:pt x="23421" y="2471"/>
                  <a:pt x="23472" y="2437"/>
                  <a:pt x="23514" y="2390"/>
                </a:cubicBezTo>
                <a:cubicBezTo>
                  <a:pt x="23552" y="2344"/>
                  <a:pt x="23510" y="2306"/>
                  <a:pt x="23467" y="2285"/>
                </a:cubicBezTo>
                <a:cubicBezTo>
                  <a:pt x="23421" y="2268"/>
                  <a:pt x="23374" y="2268"/>
                  <a:pt x="23328" y="2255"/>
                </a:cubicBezTo>
                <a:cubicBezTo>
                  <a:pt x="23286" y="2248"/>
                  <a:pt x="23241" y="2216"/>
                  <a:pt x="23198" y="2216"/>
                </a:cubicBezTo>
                <a:cubicBezTo>
                  <a:pt x="23194" y="2216"/>
                  <a:pt x="23189" y="2216"/>
                  <a:pt x="23185" y="2217"/>
                </a:cubicBezTo>
                <a:cubicBezTo>
                  <a:pt x="23147" y="2222"/>
                  <a:pt x="23117" y="2255"/>
                  <a:pt x="23083" y="2260"/>
                </a:cubicBezTo>
                <a:cubicBezTo>
                  <a:pt x="23049" y="2260"/>
                  <a:pt x="23058" y="2247"/>
                  <a:pt x="23037" y="2234"/>
                </a:cubicBezTo>
                <a:cubicBezTo>
                  <a:pt x="23003" y="2209"/>
                  <a:pt x="22936" y="2213"/>
                  <a:pt x="22898" y="2205"/>
                </a:cubicBezTo>
                <a:cubicBezTo>
                  <a:pt x="22847" y="2196"/>
                  <a:pt x="22796" y="2179"/>
                  <a:pt x="22746" y="2175"/>
                </a:cubicBezTo>
                <a:cubicBezTo>
                  <a:pt x="22737" y="2174"/>
                  <a:pt x="22730" y="2173"/>
                  <a:pt x="22722" y="2173"/>
                </a:cubicBezTo>
                <a:cubicBezTo>
                  <a:pt x="22682" y="2173"/>
                  <a:pt x="22655" y="2192"/>
                  <a:pt x="22623" y="2217"/>
                </a:cubicBezTo>
                <a:cubicBezTo>
                  <a:pt x="22581" y="2251"/>
                  <a:pt x="22535" y="2289"/>
                  <a:pt x="22480" y="2298"/>
                </a:cubicBezTo>
                <a:cubicBezTo>
                  <a:pt x="22450" y="2306"/>
                  <a:pt x="22416" y="2302"/>
                  <a:pt x="22383" y="2310"/>
                </a:cubicBezTo>
                <a:cubicBezTo>
                  <a:pt x="22354" y="2318"/>
                  <a:pt x="22326" y="2330"/>
                  <a:pt x="22298" y="2330"/>
                </a:cubicBezTo>
                <a:cubicBezTo>
                  <a:pt x="22280" y="2330"/>
                  <a:pt x="22262" y="2325"/>
                  <a:pt x="22243" y="2310"/>
                </a:cubicBezTo>
                <a:cubicBezTo>
                  <a:pt x="22201" y="2276"/>
                  <a:pt x="22180" y="2213"/>
                  <a:pt x="22125" y="2192"/>
                </a:cubicBezTo>
                <a:cubicBezTo>
                  <a:pt x="22112" y="2187"/>
                  <a:pt x="22099" y="2185"/>
                  <a:pt x="22086" y="2185"/>
                </a:cubicBezTo>
                <a:cubicBezTo>
                  <a:pt x="22067" y="2185"/>
                  <a:pt x="22049" y="2188"/>
                  <a:pt x="22032" y="2188"/>
                </a:cubicBezTo>
                <a:cubicBezTo>
                  <a:pt x="22018" y="2188"/>
                  <a:pt x="21995" y="2192"/>
                  <a:pt x="21977" y="2192"/>
                </a:cubicBezTo>
                <a:cubicBezTo>
                  <a:pt x="21968" y="2192"/>
                  <a:pt x="21961" y="2191"/>
                  <a:pt x="21956" y="2188"/>
                </a:cubicBezTo>
                <a:cubicBezTo>
                  <a:pt x="21931" y="2171"/>
                  <a:pt x="21939" y="2099"/>
                  <a:pt x="21944" y="2074"/>
                </a:cubicBezTo>
                <a:cubicBezTo>
                  <a:pt x="21948" y="2032"/>
                  <a:pt x="21973" y="2019"/>
                  <a:pt x="22015" y="2010"/>
                </a:cubicBezTo>
                <a:cubicBezTo>
                  <a:pt x="22053" y="1998"/>
                  <a:pt x="22096" y="2006"/>
                  <a:pt x="22129" y="1981"/>
                </a:cubicBezTo>
                <a:cubicBezTo>
                  <a:pt x="22138" y="1977"/>
                  <a:pt x="22142" y="1960"/>
                  <a:pt x="22150" y="1951"/>
                </a:cubicBezTo>
                <a:cubicBezTo>
                  <a:pt x="22172" y="1935"/>
                  <a:pt x="22197" y="1939"/>
                  <a:pt x="22218" y="1930"/>
                </a:cubicBezTo>
                <a:cubicBezTo>
                  <a:pt x="22252" y="1913"/>
                  <a:pt x="22264" y="1880"/>
                  <a:pt x="22294" y="1859"/>
                </a:cubicBezTo>
                <a:cubicBezTo>
                  <a:pt x="22311" y="1846"/>
                  <a:pt x="22328" y="1846"/>
                  <a:pt x="22345" y="1829"/>
                </a:cubicBezTo>
                <a:cubicBezTo>
                  <a:pt x="22353" y="1821"/>
                  <a:pt x="22353" y="1804"/>
                  <a:pt x="22362" y="1795"/>
                </a:cubicBezTo>
                <a:cubicBezTo>
                  <a:pt x="22378" y="1778"/>
                  <a:pt x="22395" y="1783"/>
                  <a:pt x="22412" y="1770"/>
                </a:cubicBezTo>
                <a:cubicBezTo>
                  <a:pt x="22425" y="1761"/>
                  <a:pt x="22437" y="1745"/>
                  <a:pt x="22446" y="1732"/>
                </a:cubicBezTo>
                <a:cubicBezTo>
                  <a:pt x="22421" y="1690"/>
                  <a:pt x="22353" y="1669"/>
                  <a:pt x="22311" y="1660"/>
                </a:cubicBezTo>
                <a:cubicBezTo>
                  <a:pt x="22287" y="1653"/>
                  <a:pt x="22266" y="1649"/>
                  <a:pt x="22246" y="1649"/>
                </a:cubicBezTo>
                <a:cubicBezTo>
                  <a:pt x="22219" y="1649"/>
                  <a:pt x="22194" y="1656"/>
                  <a:pt x="22167" y="1673"/>
                </a:cubicBezTo>
                <a:cubicBezTo>
                  <a:pt x="22129" y="1698"/>
                  <a:pt x="22104" y="1736"/>
                  <a:pt x="22079" y="1770"/>
                </a:cubicBezTo>
                <a:cubicBezTo>
                  <a:pt x="22066" y="1791"/>
                  <a:pt x="22049" y="1821"/>
                  <a:pt x="22028" y="1829"/>
                </a:cubicBezTo>
                <a:cubicBezTo>
                  <a:pt x="22015" y="1835"/>
                  <a:pt x="21993" y="1837"/>
                  <a:pt x="21970" y="1837"/>
                </a:cubicBezTo>
                <a:cubicBezTo>
                  <a:pt x="21943" y="1837"/>
                  <a:pt x="21915" y="1834"/>
                  <a:pt x="21901" y="1829"/>
                </a:cubicBezTo>
                <a:cubicBezTo>
                  <a:pt x="21841" y="1814"/>
                  <a:pt x="21767" y="1728"/>
                  <a:pt x="21701" y="1728"/>
                </a:cubicBezTo>
                <a:cubicBezTo>
                  <a:pt x="21693" y="1728"/>
                  <a:pt x="21685" y="1729"/>
                  <a:pt x="21678" y="1732"/>
                </a:cubicBezTo>
                <a:cubicBezTo>
                  <a:pt x="21648" y="1740"/>
                  <a:pt x="21640" y="1778"/>
                  <a:pt x="21610" y="1791"/>
                </a:cubicBezTo>
                <a:cubicBezTo>
                  <a:pt x="21600" y="1797"/>
                  <a:pt x="21590" y="1800"/>
                  <a:pt x="21581" y="1800"/>
                </a:cubicBezTo>
                <a:cubicBezTo>
                  <a:pt x="21546" y="1800"/>
                  <a:pt x="21517" y="1761"/>
                  <a:pt x="21484" y="1740"/>
                </a:cubicBezTo>
                <a:cubicBezTo>
                  <a:pt x="21441" y="1713"/>
                  <a:pt x="21374" y="1673"/>
                  <a:pt x="21322" y="1673"/>
                </a:cubicBezTo>
                <a:cubicBezTo>
                  <a:pt x="21286" y="1673"/>
                  <a:pt x="21258" y="1692"/>
                  <a:pt x="21247" y="1745"/>
                </a:cubicBezTo>
                <a:cubicBezTo>
                  <a:pt x="21235" y="1808"/>
                  <a:pt x="21251" y="1850"/>
                  <a:pt x="21306" y="1884"/>
                </a:cubicBezTo>
                <a:cubicBezTo>
                  <a:pt x="21332" y="1901"/>
                  <a:pt x="21365" y="1905"/>
                  <a:pt x="21361" y="1943"/>
                </a:cubicBezTo>
                <a:cubicBezTo>
                  <a:pt x="21349" y="2065"/>
                  <a:pt x="21163" y="2023"/>
                  <a:pt x="21087" y="2040"/>
                </a:cubicBezTo>
                <a:cubicBezTo>
                  <a:pt x="21062" y="2044"/>
                  <a:pt x="20977" y="2057"/>
                  <a:pt x="20960" y="2078"/>
                </a:cubicBezTo>
                <a:cubicBezTo>
                  <a:pt x="20939" y="2103"/>
                  <a:pt x="20956" y="2188"/>
                  <a:pt x="20969" y="2213"/>
                </a:cubicBezTo>
                <a:cubicBezTo>
                  <a:pt x="20952" y="2213"/>
                  <a:pt x="20935" y="2226"/>
                  <a:pt x="20922" y="2234"/>
                </a:cubicBezTo>
                <a:cubicBezTo>
                  <a:pt x="20880" y="2213"/>
                  <a:pt x="20863" y="2184"/>
                  <a:pt x="20817" y="2175"/>
                </a:cubicBezTo>
                <a:cubicBezTo>
                  <a:pt x="20798" y="2173"/>
                  <a:pt x="20779" y="2173"/>
                  <a:pt x="20760" y="2173"/>
                </a:cubicBezTo>
                <a:cubicBezTo>
                  <a:pt x="20741" y="2173"/>
                  <a:pt x="20722" y="2173"/>
                  <a:pt x="20703" y="2171"/>
                </a:cubicBezTo>
                <a:cubicBezTo>
                  <a:pt x="20661" y="2171"/>
                  <a:pt x="20627" y="2175"/>
                  <a:pt x="20597" y="2209"/>
                </a:cubicBezTo>
                <a:cubicBezTo>
                  <a:pt x="20576" y="2230"/>
                  <a:pt x="20568" y="2285"/>
                  <a:pt x="20542" y="2302"/>
                </a:cubicBezTo>
                <a:cubicBezTo>
                  <a:pt x="20537" y="2305"/>
                  <a:pt x="20529" y="2305"/>
                  <a:pt x="20521" y="2305"/>
                </a:cubicBezTo>
                <a:cubicBezTo>
                  <a:pt x="20505" y="2305"/>
                  <a:pt x="20486" y="2302"/>
                  <a:pt x="20475" y="2302"/>
                </a:cubicBezTo>
                <a:cubicBezTo>
                  <a:pt x="20437" y="2302"/>
                  <a:pt x="20412" y="2302"/>
                  <a:pt x="20403" y="2373"/>
                </a:cubicBezTo>
                <a:cubicBezTo>
                  <a:pt x="20399" y="2350"/>
                  <a:pt x="20380" y="2343"/>
                  <a:pt x="20357" y="2343"/>
                </a:cubicBezTo>
                <a:cubicBezTo>
                  <a:pt x="20312" y="2343"/>
                  <a:pt x="20248" y="2371"/>
                  <a:pt x="20226" y="2373"/>
                </a:cubicBezTo>
                <a:cubicBezTo>
                  <a:pt x="20171" y="2373"/>
                  <a:pt x="20146" y="2399"/>
                  <a:pt x="20116" y="2445"/>
                </a:cubicBezTo>
                <a:cubicBezTo>
                  <a:pt x="20099" y="2471"/>
                  <a:pt x="20095" y="2509"/>
                  <a:pt x="20074" y="2530"/>
                </a:cubicBezTo>
                <a:cubicBezTo>
                  <a:pt x="20049" y="2559"/>
                  <a:pt x="20032" y="2551"/>
                  <a:pt x="20032" y="2601"/>
                </a:cubicBezTo>
                <a:cubicBezTo>
                  <a:pt x="20027" y="2631"/>
                  <a:pt x="20032" y="2660"/>
                  <a:pt x="20032" y="2686"/>
                </a:cubicBezTo>
                <a:cubicBezTo>
                  <a:pt x="20032" y="2707"/>
                  <a:pt x="20023" y="2732"/>
                  <a:pt x="20044" y="2745"/>
                </a:cubicBezTo>
                <a:cubicBezTo>
                  <a:pt x="20044" y="2745"/>
                  <a:pt x="20063" y="2747"/>
                  <a:pt x="20072" y="2747"/>
                </a:cubicBezTo>
                <a:cubicBezTo>
                  <a:pt x="20076" y="2747"/>
                  <a:pt x="20078" y="2746"/>
                  <a:pt x="20074" y="2745"/>
                </a:cubicBezTo>
                <a:lnTo>
                  <a:pt x="20074" y="2745"/>
                </a:lnTo>
                <a:cubicBezTo>
                  <a:pt x="20125" y="2753"/>
                  <a:pt x="20175" y="2770"/>
                  <a:pt x="20226" y="2770"/>
                </a:cubicBezTo>
                <a:cubicBezTo>
                  <a:pt x="20243" y="2772"/>
                  <a:pt x="20260" y="2773"/>
                  <a:pt x="20276" y="2773"/>
                </a:cubicBezTo>
                <a:cubicBezTo>
                  <a:pt x="20293" y="2773"/>
                  <a:pt x="20310" y="2772"/>
                  <a:pt x="20327" y="2770"/>
                </a:cubicBezTo>
                <a:cubicBezTo>
                  <a:pt x="20346" y="2770"/>
                  <a:pt x="20368" y="2757"/>
                  <a:pt x="20387" y="2757"/>
                </a:cubicBezTo>
                <a:cubicBezTo>
                  <a:pt x="20390" y="2757"/>
                  <a:pt x="20392" y="2757"/>
                  <a:pt x="20395" y="2758"/>
                </a:cubicBezTo>
                <a:cubicBezTo>
                  <a:pt x="20412" y="2762"/>
                  <a:pt x="20416" y="2774"/>
                  <a:pt x="20428" y="2787"/>
                </a:cubicBezTo>
                <a:cubicBezTo>
                  <a:pt x="20454" y="2804"/>
                  <a:pt x="20475" y="2817"/>
                  <a:pt x="20504" y="2829"/>
                </a:cubicBezTo>
                <a:cubicBezTo>
                  <a:pt x="20547" y="2850"/>
                  <a:pt x="20589" y="2863"/>
                  <a:pt x="20631" y="2880"/>
                </a:cubicBezTo>
                <a:cubicBezTo>
                  <a:pt x="20673" y="2897"/>
                  <a:pt x="20711" y="2931"/>
                  <a:pt x="20758" y="2931"/>
                </a:cubicBezTo>
                <a:cubicBezTo>
                  <a:pt x="20792" y="2931"/>
                  <a:pt x="20833" y="2882"/>
                  <a:pt x="20863" y="2882"/>
                </a:cubicBezTo>
                <a:cubicBezTo>
                  <a:pt x="20866" y="2882"/>
                  <a:pt x="20869" y="2883"/>
                  <a:pt x="20872" y="2884"/>
                </a:cubicBezTo>
                <a:cubicBezTo>
                  <a:pt x="20901" y="2893"/>
                  <a:pt x="20905" y="2943"/>
                  <a:pt x="20931" y="2960"/>
                </a:cubicBezTo>
                <a:cubicBezTo>
                  <a:pt x="20964" y="3095"/>
                  <a:pt x="20998" y="3213"/>
                  <a:pt x="21049" y="3323"/>
                </a:cubicBezTo>
                <a:cubicBezTo>
                  <a:pt x="21057" y="3340"/>
                  <a:pt x="21062" y="3357"/>
                  <a:pt x="21070" y="3374"/>
                </a:cubicBezTo>
                <a:cubicBezTo>
                  <a:pt x="21066" y="3374"/>
                  <a:pt x="21062" y="3370"/>
                  <a:pt x="21057" y="3370"/>
                </a:cubicBezTo>
                <a:cubicBezTo>
                  <a:pt x="21027" y="3370"/>
                  <a:pt x="20994" y="3375"/>
                  <a:pt x="20965" y="3375"/>
                </a:cubicBezTo>
                <a:cubicBezTo>
                  <a:pt x="20957" y="3375"/>
                  <a:pt x="20950" y="3375"/>
                  <a:pt x="20943" y="3374"/>
                </a:cubicBezTo>
                <a:cubicBezTo>
                  <a:pt x="20911" y="3366"/>
                  <a:pt x="20887" y="3356"/>
                  <a:pt x="20857" y="3356"/>
                </a:cubicBezTo>
                <a:cubicBezTo>
                  <a:pt x="20852" y="3356"/>
                  <a:pt x="20847" y="3356"/>
                  <a:pt x="20842" y="3357"/>
                </a:cubicBezTo>
                <a:cubicBezTo>
                  <a:pt x="20800" y="3357"/>
                  <a:pt x="20775" y="3386"/>
                  <a:pt x="20737" y="3386"/>
                </a:cubicBezTo>
                <a:cubicBezTo>
                  <a:pt x="20734" y="3387"/>
                  <a:pt x="20731" y="3387"/>
                  <a:pt x="20729" y="3387"/>
                </a:cubicBezTo>
                <a:cubicBezTo>
                  <a:pt x="20698" y="3387"/>
                  <a:pt x="20697" y="3364"/>
                  <a:pt x="20673" y="3344"/>
                </a:cubicBezTo>
                <a:cubicBezTo>
                  <a:pt x="20657" y="3330"/>
                  <a:pt x="20637" y="3325"/>
                  <a:pt x="20616" y="3325"/>
                </a:cubicBezTo>
                <a:cubicBezTo>
                  <a:pt x="20573" y="3325"/>
                  <a:pt x="20523" y="3345"/>
                  <a:pt x="20475" y="3345"/>
                </a:cubicBezTo>
                <a:cubicBezTo>
                  <a:pt x="20469" y="3345"/>
                  <a:pt x="20464" y="3345"/>
                  <a:pt x="20458" y="3344"/>
                </a:cubicBezTo>
                <a:cubicBezTo>
                  <a:pt x="20428" y="3329"/>
                  <a:pt x="20390" y="3315"/>
                  <a:pt x="20359" y="3315"/>
                </a:cubicBezTo>
                <a:cubicBezTo>
                  <a:pt x="20328" y="3315"/>
                  <a:pt x="20304" y="3329"/>
                  <a:pt x="20302" y="3374"/>
                </a:cubicBezTo>
                <a:cubicBezTo>
                  <a:pt x="20298" y="3403"/>
                  <a:pt x="20298" y="3424"/>
                  <a:pt x="20314" y="3446"/>
                </a:cubicBezTo>
                <a:cubicBezTo>
                  <a:pt x="20315" y="3446"/>
                  <a:pt x="20317" y="3447"/>
                  <a:pt x="20318" y="3447"/>
                </a:cubicBezTo>
                <a:cubicBezTo>
                  <a:pt x="20320" y="3447"/>
                  <a:pt x="20323" y="3446"/>
                  <a:pt x="20325" y="3446"/>
                </a:cubicBezTo>
                <a:cubicBezTo>
                  <a:pt x="20328" y="3446"/>
                  <a:pt x="20330" y="3447"/>
                  <a:pt x="20331" y="3450"/>
                </a:cubicBezTo>
                <a:cubicBezTo>
                  <a:pt x="20344" y="3462"/>
                  <a:pt x="20348" y="3488"/>
                  <a:pt x="20361" y="3505"/>
                </a:cubicBezTo>
                <a:cubicBezTo>
                  <a:pt x="20382" y="3547"/>
                  <a:pt x="20424" y="3576"/>
                  <a:pt x="20471" y="3585"/>
                </a:cubicBezTo>
                <a:cubicBezTo>
                  <a:pt x="20473" y="3585"/>
                  <a:pt x="20476" y="3585"/>
                  <a:pt x="20478" y="3585"/>
                </a:cubicBezTo>
                <a:cubicBezTo>
                  <a:pt x="20512" y="3585"/>
                  <a:pt x="20557" y="3567"/>
                  <a:pt x="20588" y="3567"/>
                </a:cubicBezTo>
                <a:cubicBezTo>
                  <a:pt x="20596" y="3567"/>
                  <a:pt x="20604" y="3569"/>
                  <a:pt x="20610" y="3572"/>
                </a:cubicBezTo>
                <a:cubicBezTo>
                  <a:pt x="20631" y="3581"/>
                  <a:pt x="20635" y="3610"/>
                  <a:pt x="20652" y="3623"/>
                </a:cubicBezTo>
                <a:cubicBezTo>
                  <a:pt x="20673" y="3635"/>
                  <a:pt x="20703" y="3631"/>
                  <a:pt x="20728" y="3652"/>
                </a:cubicBezTo>
                <a:cubicBezTo>
                  <a:pt x="20753" y="3669"/>
                  <a:pt x="20762" y="3695"/>
                  <a:pt x="20783" y="3716"/>
                </a:cubicBezTo>
                <a:cubicBezTo>
                  <a:pt x="20796" y="3724"/>
                  <a:pt x="20800" y="3724"/>
                  <a:pt x="20813" y="3733"/>
                </a:cubicBezTo>
                <a:cubicBezTo>
                  <a:pt x="20825" y="3741"/>
                  <a:pt x="20838" y="3754"/>
                  <a:pt x="20851" y="3762"/>
                </a:cubicBezTo>
                <a:cubicBezTo>
                  <a:pt x="20867" y="3771"/>
                  <a:pt x="20884" y="3766"/>
                  <a:pt x="20897" y="3775"/>
                </a:cubicBezTo>
                <a:cubicBezTo>
                  <a:pt x="20926" y="3792"/>
                  <a:pt x="20931" y="3846"/>
                  <a:pt x="20931" y="3876"/>
                </a:cubicBezTo>
                <a:cubicBezTo>
                  <a:pt x="20931" y="3927"/>
                  <a:pt x="20939" y="3960"/>
                  <a:pt x="20986" y="3990"/>
                </a:cubicBezTo>
                <a:cubicBezTo>
                  <a:pt x="21015" y="4005"/>
                  <a:pt x="21051" y="4016"/>
                  <a:pt x="21087" y="4016"/>
                </a:cubicBezTo>
                <a:cubicBezTo>
                  <a:pt x="21093" y="4016"/>
                  <a:pt x="21098" y="4016"/>
                  <a:pt x="21104" y="4015"/>
                </a:cubicBezTo>
                <a:cubicBezTo>
                  <a:pt x="21130" y="4010"/>
                  <a:pt x="21146" y="4003"/>
                  <a:pt x="21163" y="4003"/>
                </a:cubicBezTo>
                <a:cubicBezTo>
                  <a:pt x="21176" y="4003"/>
                  <a:pt x="21190" y="4007"/>
                  <a:pt x="21209" y="4020"/>
                </a:cubicBezTo>
                <a:cubicBezTo>
                  <a:pt x="21253" y="4049"/>
                  <a:pt x="21314" y="4072"/>
                  <a:pt x="21371" y="4072"/>
                </a:cubicBezTo>
                <a:cubicBezTo>
                  <a:pt x="21396" y="4072"/>
                  <a:pt x="21420" y="4068"/>
                  <a:pt x="21441" y="4058"/>
                </a:cubicBezTo>
                <a:cubicBezTo>
                  <a:pt x="21500" y="4032"/>
                  <a:pt x="21538" y="4015"/>
                  <a:pt x="21602" y="4011"/>
                </a:cubicBezTo>
                <a:lnTo>
                  <a:pt x="21652" y="4011"/>
                </a:lnTo>
                <a:lnTo>
                  <a:pt x="21648" y="4235"/>
                </a:lnTo>
                <a:cubicBezTo>
                  <a:pt x="21640" y="4235"/>
                  <a:pt x="21636" y="4239"/>
                  <a:pt x="21631" y="4243"/>
                </a:cubicBezTo>
                <a:cubicBezTo>
                  <a:pt x="21619" y="4256"/>
                  <a:pt x="21627" y="4311"/>
                  <a:pt x="21631" y="4328"/>
                </a:cubicBezTo>
                <a:lnTo>
                  <a:pt x="21644" y="4328"/>
                </a:lnTo>
                <a:lnTo>
                  <a:pt x="21640" y="4467"/>
                </a:lnTo>
                <a:cubicBezTo>
                  <a:pt x="21614" y="4463"/>
                  <a:pt x="21585" y="4458"/>
                  <a:pt x="21560" y="4454"/>
                </a:cubicBezTo>
                <a:cubicBezTo>
                  <a:pt x="21548" y="4454"/>
                  <a:pt x="21538" y="4456"/>
                  <a:pt x="21528" y="4456"/>
                </a:cubicBezTo>
                <a:cubicBezTo>
                  <a:pt x="21515" y="4456"/>
                  <a:pt x="21502" y="4453"/>
                  <a:pt x="21488" y="4442"/>
                </a:cubicBezTo>
                <a:cubicBezTo>
                  <a:pt x="21463" y="4421"/>
                  <a:pt x="21454" y="4395"/>
                  <a:pt x="21420" y="4383"/>
                </a:cubicBezTo>
                <a:cubicBezTo>
                  <a:pt x="21403" y="4375"/>
                  <a:pt x="21382" y="4373"/>
                  <a:pt x="21359" y="4373"/>
                </a:cubicBezTo>
                <a:cubicBezTo>
                  <a:pt x="21327" y="4373"/>
                  <a:pt x="21291" y="4377"/>
                  <a:pt x="21260" y="4377"/>
                </a:cubicBezTo>
                <a:cubicBezTo>
                  <a:pt x="21213" y="4377"/>
                  <a:pt x="21174" y="4368"/>
                  <a:pt x="21163" y="4323"/>
                </a:cubicBezTo>
                <a:cubicBezTo>
                  <a:pt x="21146" y="4273"/>
                  <a:pt x="21176" y="4205"/>
                  <a:pt x="21154" y="4159"/>
                </a:cubicBezTo>
                <a:cubicBezTo>
                  <a:pt x="21142" y="4155"/>
                  <a:pt x="21126" y="4154"/>
                  <a:pt x="21110" y="4154"/>
                </a:cubicBezTo>
                <a:cubicBezTo>
                  <a:pt x="21093" y="4154"/>
                  <a:pt x="21076" y="4155"/>
                  <a:pt x="21062" y="4155"/>
                </a:cubicBezTo>
                <a:cubicBezTo>
                  <a:pt x="21002" y="4159"/>
                  <a:pt x="20956" y="4205"/>
                  <a:pt x="20901" y="4235"/>
                </a:cubicBezTo>
                <a:cubicBezTo>
                  <a:pt x="20880" y="4247"/>
                  <a:pt x="20859" y="4247"/>
                  <a:pt x="20838" y="4260"/>
                </a:cubicBezTo>
                <a:cubicBezTo>
                  <a:pt x="20813" y="4269"/>
                  <a:pt x="20808" y="4285"/>
                  <a:pt x="20796" y="4307"/>
                </a:cubicBezTo>
                <a:cubicBezTo>
                  <a:pt x="20775" y="4340"/>
                  <a:pt x="20762" y="4357"/>
                  <a:pt x="20787" y="4399"/>
                </a:cubicBezTo>
                <a:cubicBezTo>
                  <a:pt x="20803" y="4424"/>
                  <a:pt x="20825" y="4430"/>
                  <a:pt x="20850" y="4430"/>
                </a:cubicBezTo>
                <a:cubicBezTo>
                  <a:pt x="20873" y="4430"/>
                  <a:pt x="20898" y="4424"/>
                  <a:pt x="20923" y="4424"/>
                </a:cubicBezTo>
                <a:cubicBezTo>
                  <a:pt x="20927" y="4424"/>
                  <a:pt x="20931" y="4424"/>
                  <a:pt x="20935" y="4425"/>
                </a:cubicBezTo>
                <a:cubicBezTo>
                  <a:pt x="20981" y="4433"/>
                  <a:pt x="21036" y="4450"/>
                  <a:pt x="21032" y="4501"/>
                </a:cubicBezTo>
                <a:cubicBezTo>
                  <a:pt x="21028" y="4547"/>
                  <a:pt x="21007" y="4572"/>
                  <a:pt x="20969" y="4589"/>
                </a:cubicBezTo>
                <a:cubicBezTo>
                  <a:pt x="20914" y="4610"/>
                  <a:pt x="20863" y="4627"/>
                  <a:pt x="20817" y="4653"/>
                </a:cubicBezTo>
                <a:cubicBezTo>
                  <a:pt x="20796" y="4665"/>
                  <a:pt x="20766" y="4678"/>
                  <a:pt x="20745" y="4686"/>
                </a:cubicBezTo>
                <a:cubicBezTo>
                  <a:pt x="20741" y="4688"/>
                  <a:pt x="20736" y="4688"/>
                  <a:pt x="20731" y="4688"/>
                </a:cubicBezTo>
                <a:cubicBezTo>
                  <a:pt x="20708" y="4688"/>
                  <a:pt x="20680" y="4679"/>
                  <a:pt x="20657" y="4679"/>
                </a:cubicBezTo>
                <a:cubicBezTo>
                  <a:pt x="20647" y="4679"/>
                  <a:pt x="20638" y="4681"/>
                  <a:pt x="20631" y="4686"/>
                </a:cubicBezTo>
                <a:cubicBezTo>
                  <a:pt x="20589" y="4712"/>
                  <a:pt x="20631" y="4762"/>
                  <a:pt x="20656" y="4779"/>
                </a:cubicBezTo>
                <a:cubicBezTo>
                  <a:pt x="20694" y="4796"/>
                  <a:pt x="20745" y="4796"/>
                  <a:pt x="20783" y="4800"/>
                </a:cubicBezTo>
                <a:cubicBezTo>
                  <a:pt x="20809" y="4807"/>
                  <a:pt x="20837" y="4816"/>
                  <a:pt x="20864" y="4816"/>
                </a:cubicBezTo>
                <a:cubicBezTo>
                  <a:pt x="20873" y="4816"/>
                  <a:pt x="20881" y="4815"/>
                  <a:pt x="20888" y="4813"/>
                </a:cubicBezTo>
                <a:cubicBezTo>
                  <a:pt x="20948" y="4796"/>
                  <a:pt x="20952" y="4729"/>
                  <a:pt x="21015" y="4716"/>
                </a:cubicBezTo>
                <a:cubicBezTo>
                  <a:pt x="21025" y="4714"/>
                  <a:pt x="21035" y="4713"/>
                  <a:pt x="21045" y="4713"/>
                </a:cubicBezTo>
                <a:cubicBezTo>
                  <a:pt x="21077" y="4713"/>
                  <a:pt x="21109" y="4722"/>
                  <a:pt x="21142" y="4729"/>
                </a:cubicBezTo>
                <a:cubicBezTo>
                  <a:pt x="21213" y="4733"/>
                  <a:pt x="21273" y="4750"/>
                  <a:pt x="21336" y="4779"/>
                </a:cubicBezTo>
                <a:cubicBezTo>
                  <a:pt x="21353" y="4788"/>
                  <a:pt x="21475" y="4838"/>
                  <a:pt x="21471" y="4851"/>
                </a:cubicBezTo>
                <a:cubicBezTo>
                  <a:pt x="21433" y="4859"/>
                  <a:pt x="21243" y="4876"/>
                  <a:pt x="21239" y="4914"/>
                </a:cubicBezTo>
                <a:cubicBezTo>
                  <a:pt x="21239" y="4940"/>
                  <a:pt x="21306" y="4952"/>
                  <a:pt x="21323" y="4952"/>
                </a:cubicBezTo>
                <a:cubicBezTo>
                  <a:pt x="21334" y="4955"/>
                  <a:pt x="21346" y="4955"/>
                  <a:pt x="21357" y="4955"/>
                </a:cubicBezTo>
                <a:cubicBezTo>
                  <a:pt x="21383" y="4955"/>
                  <a:pt x="21410" y="4951"/>
                  <a:pt x="21437" y="4951"/>
                </a:cubicBezTo>
                <a:cubicBezTo>
                  <a:pt x="21444" y="4951"/>
                  <a:pt x="21451" y="4952"/>
                  <a:pt x="21458" y="4952"/>
                </a:cubicBezTo>
                <a:cubicBezTo>
                  <a:pt x="21484" y="4961"/>
                  <a:pt x="21496" y="4982"/>
                  <a:pt x="21517" y="5003"/>
                </a:cubicBezTo>
                <a:cubicBezTo>
                  <a:pt x="21547" y="5028"/>
                  <a:pt x="21581" y="5058"/>
                  <a:pt x="21619" y="5070"/>
                </a:cubicBezTo>
                <a:lnTo>
                  <a:pt x="21623" y="5070"/>
                </a:lnTo>
                <a:lnTo>
                  <a:pt x="21619" y="5260"/>
                </a:lnTo>
                <a:cubicBezTo>
                  <a:pt x="21598" y="5256"/>
                  <a:pt x="21576" y="5256"/>
                  <a:pt x="21551" y="5252"/>
                </a:cubicBezTo>
                <a:cubicBezTo>
                  <a:pt x="21530" y="5252"/>
                  <a:pt x="21509" y="5244"/>
                  <a:pt x="21488" y="5239"/>
                </a:cubicBezTo>
                <a:cubicBezTo>
                  <a:pt x="21429" y="5286"/>
                  <a:pt x="21167" y="5206"/>
                  <a:pt x="21218" y="5370"/>
                </a:cubicBezTo>
                <a:cubicBezTo>
                  <a:pt x="21227" y="5372"/>
                  <a:pt x="21236" y="5373"/>
                  <a:pt x="21245" y="5373"/>
                </a:cubicBezTo>
                <a:cubicBezTo>
                  <a:pt x="21277" y="5373"/>
                  <a:pt x="21311" y="5364"/>
                  <a:pt x="21340" y="5358"/>
                </a:cubicBezTo>
                <a:cubicBezTo>
                  <a:pt x="21355" y="5355"/>
                  <a:pt x="21368" y="5354"/>
                  <a:pt x="21379" y="5354"/>
                </a:cubicBezTo>
                <a:cubicBezTo>
                  <a:pt x="21427" y="5354"/>
                  <a:pt x="21453" y="5374"/>
                  <a:pt x="21500" y="5408"/>
                </a:cubicBezTo>
                <a:cubicBezTo>
                  <a:pt x="21534" y="5433"/>
                  <a:pt x="21572" y="5442"/>
                  <a:pt x="21614" y="5459"/>
                </a:cubicBezTo>
                <a:lnTo>
                  <a:pt x="21593" y="6168"/>
                </a:lnTo>
                <a:cubicBezTo>
                  <a:pt x="21581" y="6172"/>
                  <a:pt x="21568" y="6176"/>
                  <a:pt x="21555" y="6181"/>
                </a:cubicBezTo>
                <a:cubicBezTo>
                  <a:pt x="21505" y="6202"/>
                  <a:pt x="21403" y="6273"/>
                  <a:pt x="21387" y="6324"/>
                </a:cubicBezTo>
                <a:cubicBezTo>
                  <a:pt x="21463" y="6364"/>
                  <a:pt x="21467" y="6409"/>
                  <a:pt x="21515" y="6409"/>
                </a:cubicBezTo>
                <a:cubicBezTo>
                  <a:pt x="21517" y="6409"/>
                  <a:pt x="21519" y="6409"/>
                  <a:pt x="21522" y="6408"/>
                </a:cubicBezTo>
                <a:cubicBezTo>
                  <a:pt x="21543" y="6408"/>
                  <a:pt x="21564" y="6400"/>
                  <a:pt x="21589" y="6392"/>
                </a:cubicBezTo>
                <a:lnTo>
                  <a:pt x="21589" y="6392"/>
                </a:lnTo>
                <a:lnTo>
                  <a:pt x="21534" y="8291"/>
                </a:lnTo>
                <a:cubicBezTo>
                  <a:pt x="21530" y="8295"/>
                  <a:pt x="21526" y="8295"/>
                  <a:pt x="21526" y="8299"/>
                </a:cubicBezTo>
                <a:cubicBezTo>
                  <a:pt x="21395" y="8409"/>
                  <a:pt x="21294" y="8565"/>
                  <a:pt x="21167" y="8683"/>
                </a:cubicBezTo>
                <a:cubicBezTo>
                  <a:pt x="21159" y="8683"/>
                  <a:pt x="21150" y="8683"/>
                  <a:pt x="21146" y="8679"/>
                </a:cubicBezTo>
                <a:lnTo>
                  <a:pt x="21129" y="8679"/>
                </a:lnTo>
                <a:cubicBezTo>
                  <a:pt x="21125" y="8675"/>
                  <a:pt x="21116" y="8675"/>
                  <a:pt x="21112" y="8675"/>
                </a:cubicBezTo>
                <a:lnTo>
                  <a:pt x="21108" y="8675"/>
                </a:lnTo>
                <a:cubicBezTo>
                  <a:pt x="21100" y="8671"/>
                  <a:pt x="21091" y="8671"/>
                  <a:pt x="21078" y="8667"/>
                </a:cubicBezTo>
                <a:cubicBezTo>
                  <a:pt x="21066" y="8662"/>
                  <a:pt x="21057" y="8662"/>
                  <a:pt x="21049" y="8658"/>
                </a:cubicBezTo>
                <a:cubicBezTo>
                  <a:pt x="21045" y="8658"/>
                  <a:pt x="21036" y="8654"/>
                  <a:pt x="21032" y="8654"/>
                </a:cubicBezTo>
                <a:cubicBezTo>
                  <a:pt x="21007" y="8641"/>
                  <a:pt x="20981" y="8624"/>
                  <a:pt x="20956" y="8612"/>
                </a:cubicBezTo>
                <a:cubicBezTo>
                  <a:pt x="20952" y="8607"/>
                  <a:pt x="20948" y="8607"/>
                  <a:pt x="20948" y="8607"/>
                </a:cubicBezTo>
                <a:cubicBezTo>
                  <a:pt x="20943" y="8603"/>
                  <a:pt x="20935" y="8599"/>
                  <a:pt x="20931" y="8595"/>
                </a:cubicBezTo>
                <a:cubicBezTo>
                  <a:pt x="20931" y="8595"/>
                  <a:pt x="20926" y="8595"/>
                  <a:pt x="20922" y="8591"/>
                </a:cubicBezTo>
                <a:cubicBezTo>
                  <a:pt x="20918" y="8591"/>
                  <a:pt x="20914" y="8586"/>
                  <a:pt x="20910" y="8586"/>
                </a:cubicBezTo>
                <a:cubicBezTo>
                  <a:pt x="20905" y="8582"/>
                  <a:pt x="20901" y="8582"/>
                  <a:pt x="20901" y="8582"/>
                </a:cubicBezTo>
                <a:cubicBezTo>
                  <a:pt x="20893" y="8578"/>
                  <a:pt x="20884" y="8574"/>
                  <a:pt x="20876" y="8574"/>
                </a:cubicBezTo>
                <a:cubicBezTo>
                  <a:pt x="20876" y="8569"/>
                  <a:pt x="20876" y="8569"/>
                  <a:pt x="20872" y="8569"/>
                </a:cubicBezTo>
                <a:cubicBezTo>
                  <a:pt x="20867" y="8569"/>
                  <a:pt x="20863" y="8569"/>
                  <a:pt x="20859" y="8565"/>
                </a:cubicBezTo>
                <a:lnTo>
                  <a:pt x="20834" y="8565"/>
                </a:lnTo>
                <a:cubicBezTo>
                  <a:pt x="20829" y="8565"/>
                  <a:pt x="20825" y="8561"/>
                  <a:pt x="20825" y="8561"/>
                </a:cubicBezTo>
                <a:lnTo>
                  <a:pt x="20796" y="8561"/>
                </a:lnTo>
                <a:cubicBezTo>
                  <a:pt x="20796" y="8565"/>
                  <a:pt x="20791" y="8565"/>
                  <a:pt x="20791" y="8565"/>
                </a:cubicBezTo>
                <a:lnTo>
                  <a:pt x="20787" y="8565"/>
                </a:lnTo>
                <a:cubicBezTo>
                  <a:pt x="20779" y="8565"/>
                  <a:pt x="20766" y="8565"/>
                  <a:pt x="20758" y="8569"/>
                </a:cubicBezTo>
                <a:lnTo>
                  <a:pt x="20749" y="8569"/>
                </a:lnTo>
                <a:cubicBezTo>
                  <a:pt x="20745" y="8569"/>
                  <a:pt x="20741" y="8569"/>
                  <a:pt x="20737" y="8574"/>
                </a:cubicBezTo>
                <a:cubicBezTo>
                  <a:pt x="20732" y="8574"/>
                  <a:pt x="20728" y="8574"/>
                  <a:pt x="20724" y="8578"/>
                </a:cubicBezTo>
                <a:lnTo>
                  <a:pt x="20711" y="8578"/>
                </a:lnTo>
                <a:cubicBezTo>
                  <a:pt x="20707" y="8582"/>
                  <a:pt x="20703" y="8582"/>
                  <a:pt x="20694" y="8586"/>
                </a:cubicBezTo>
                <a:lnTo>
                  <a:pt x="20686" y="8586"/>
                </a:lnTo>
                <a:cubicBezTo>
                  <a:pt x="20677" y="8591"/>
                  <a:pt x="20673" y="8595"/>
                  <a:pt x="20665" y="8595"/>
                </a:cubicBezTo>
                <a:cubicBezTo>
                  <a:pt x="20652" y="8603"/>
                  <a:pt x="20639" y="8607"/>
                  <a:pt x="20627" y="8612"/>
                </a:cubicBezTo>
                <a:cubicBezTo>
                  <a:pt x="20623" y="8612"/>
                  <a:pt x="20623" y="8616"/>
                  <a:pt x="20618" y="8616"/>
                </a:cubicBezTo>
                <a:cubicBezTo>
                  <a:pt x="20610" y="8620"/>
                  <a:pt x="20606" y="8624"/>
                  <a:pt x="20597" y="8624"/>
                </a:cubicBezTo>
                <a:cubicBezTo>
                  <a:pt x="20585" y="8633"/>
                  <a:pt x="20572" y="8637"/>
                  <a:pt x="20555" y="8645"/>
                </a:cubicBezTo>
                <a:cubicBezTo>
                  <a:pt x="20551" y="8645"/>
                  <a:pt x="20547" y="8650"/>
                  <a:pt x="20538" y="8650"/>
                </a:cubicBezTo>
                <a:cubicBezTo>
                  <a:pt x="20530" y="8654"/>
                  <a:pt x="20521" y="8658"/>
                  <a:pt x="20513" y="8662"/>
                </a:cubicBezTo>
                <a:cubicBezTo>
                  <a:pt x="20504" y="8667"/>
                  <a:pt x="20496" y="8667"/>
                  <a:pt x="20488" y="8671"/>
                </a:cubicBezTo>
                <a:cubicBezTo>
                  <a:pt x="20479" y="8675"/>
                  <a:pt x="20471" y="8675"/>
                  <a:pt x="20462" y="8679"/>
                </a:cubicBezTo>
                <a:lnTo>
                  <a:pt x="20445" y="8679"/>
                </a:lnTo>
                <a:cubicBezTo>
                  <a:pt x="20445" y="8683"/>
                  <a:pt x="20441" y="8683"/>
                  <a:pt x="20441" y="8683"/>
                </a:cubicBezTo>
                <a:lnTo>
                  <a:pt x="20437" y="8683"/>
                </a:lnTo>
                <a:cubicBezTo>
                  <a:pt x="20428" y="8683"/>
                  <a:pt x="20424" y="8683"/>
                  <a:pt x="20416" y="8688"/>
                </a:cubicBezTo>
                <a:cubicBezTo>
                  <a:pt x="20412" y="8692"/>
                  <a:pt x="20412" y="8700"/>
                  <a:pt x="20412" y="8705"/>
                </a:cubicBezTo>
                <a:lnTo>
                  <a:pt x="20407" y="8705"/>
                </a:lnTo>
                <a:cubicBezTo>
                  <a:pt x="20407" y="8696"/>
                  <a:pt x="20403" y="8688"/>
                  <a:pt x="20403" y="8679"/>
                </a:cubicBezTo>
                <a:cubicBezTo>
                  <a:pt x="20403" y="8679"/>
                  <a:pt x="20403" y="8675"/>
                  <a:pt x="20403" y="8675"/>
                </a:cubicBezTo>
                <a:cubicBezTo>
                  <a:pt x="20399" y="8667"/>
                  <a:pt x="20399" y="8662"/>
                  <a:pt x="20399" y="8654"/>
                </a:cubicBezTo>
                <a:cubicBezTo>
                  <a:pt x="20399" y="8650"/>
                  <a:pt x="20399" y="8650"/>
                  <a:pt x="20399" y="8650"/>
                </a:cubicBezTo>
                <a:cubicBezTo>
                  <a:pt x="20395" y="8641"/>
                  <a:pt x="20395" y="8633"/>
                  <a:pt x="20395" y="8629"/>
                </a:cubicBezTo>
                <a:cubicBezTo>
                  <a:pt x="20395" y="8624"/>
                  <a:pt x="20395" y="8624"/>
                  <a:pt x="20390" y="8624"/>
                </a:cubicBezTo>
                <a:cubicBezTo>
                  <a:pt x="20390" y="8616"/>
                  <a:pt x="20390" y="8607"/>
                  <a:pt x="20390" y="8599"/>
                </a:cubicBezTo>
                <a:cubicBezTo>
                  <a:pt x="20386" y="8586"/>
                  <a:pt x="20386" y="8569"/>
                  <a:pt x="20386" y="8557"/>
                </a:cubicBezTo>
                <a:cubicBezTo>
                  <a:pt x="20386" y="8553"/>
                  <a:pt x="20386" y="8548"/>
                  <a:pt x="20386" y="8544"/>
                </a:cubicBezTo>
                <a:cubicBezTo>
                  <a:pt x="20390" y="8536"/>
                  <a:pt x="20395" y="8527"/>
                  <a:pt x="20399" y="8523"/>
                </a:cubicBezTo>
                <a:cubicBezTo>
                  <a:pt x="20424" y="8493"/>
                  <a:pt x="20454" y="8468"/>
                  <a:pt x="20462" y="8430"/>
                </a:cubicBezTo>
                <a:cubicBezTo>
                  <a:pt x="20475" y="8396"/>
                  <a:pt x="20462" y="8358"/>
                  <a:pt x="20458" y="8320"/>
                </a:cubicBezTo>
                <a:cubicBezTo>
                  <a:pt x="20458" y="8316"/>
                  <a:pt x="20458" y="8308"/>
                  <a:pt x="20458" y="8299"/>
                </a:cubicBezTo>
                <a:cubicBezTo>
                  <a:pt x="20462" y="8295"/>
                  <a:pt x="20466" y="8291"/>
                  <a:pt x="20471" y="8291"/>
                </a:cubicBezTo>
                <a:cubicBezTo>
                  <a:pt x="20475" y="8287"/>
                  <a:pt x="20475" y="8287"/>
                  <a:pt x="20479" y="8282"/>
                </a:cubicBezTo>
                <a:cubicBezTo>
                  <a:pt x="20488" y="8278"/>
                  <a:pt x="20492" y="8270"/>
                  <a:pt x="20500" y="8266"/>
                </a:cubicBezTo>
                <a:cubicBezTo>
                  <a:pt x="20542" y="8236"/>
                  <a:pt x="20572" y="8198"/>
                  <a:pt x="20593" y="8164"/>
                </a:cubicBezTo>
                <a:cubicBezTo>
                  <a:pt x="20597" y="8156"/>
                  <a:pt x="20601" y="8147"/>
                  <a:pt x="20606" y="8143"/>
                </a:cubicBezTo>
                <a:cubicBezTo>
                  <a:pt x="20606" y="8139"/>
                  <a:pt x="20606" y="8135"/>
                  <a:pt x="20610" y="8130"/>
                </a:cubicBezTo>
                <a:lnTo>
                  <a:pt x="20610" y="8126"/>
                </a:lnTo>
                <a:cubicBezTo>
                  <a:pt x="20610" y="8118"/>
                  <a:pt x="20614" y="8109"/>
                  <a:pt x="20618" y="8101"/>
                </a:cubicBezTo>
                <a:cubicBezTo>
                  <a:pt x="20618" y="8101"/>
                  <a:pt x="20618" y="8097"/>
                  <a:pt x="20618" y="8097"/>
                </a:cubicBezTo>
                <a:cubicBezTo>
                  <a:pt x="20618" y="8097"/>
                  <a:pt x="20618" y="8093"/>
                  <a:pt x="20618" y="8093"/>
                </a:cubicBezTo>
                <a:cubicBezTo>
                  <a:pt x="20618" y="8088"/>
                  <a:pt x="20618" y="8084"/>
                  <a:pt x="20618" y="8080"/>
                </a:cubicBezTo>
                <a:cubicBezTo>
                  <a:pt x="20618" y="8076"/>
                  <a:pt x="20618" y="8071"/>
                  <a:pt x="20618" y="8071"/>
                </a:cubicBezTo>
                <a:cubicBezTo>
                  <a:pt x="20618" y="8067"/>
                  <a:pt x="20623" y="8067"/>
                  <a:pt x="20623" y="8067"/>
                </a:cubicBezTo>
                <a:lnTo>
                  <a:pt x="20618" y="8067"/>
                </a:lnTo>
                <a:cubicBezTo>
                  <a:pt x="20623" y="8063"/>
                  <a:pt x="20623" y="8063"/>
                  <a:pt x="20623" y="8063"/>
                </a:cubicBezTo>
                <a:cubicBezTo>
                  <a:pt x="20623" y="8059"/>
                  <a:pt x="20623" y="8059"/>
                  <a:pt x="20623" y="8059"/>
                </a:cubicBezTo>
                <a:cubicBezTo>
                  <a:pt x="20623" y="8055"/>
                  <a:pt x="20623" y="8050"/>
                  <a:pt x="20623" y="8050"/>
                </a:cubicBezTo>
                <a:lnTo>
                  <a:pt x="20623" y="8046"/>
                </a:lnTo>
                <a:cubicBezTo>
                  <a:pt x="20618" y="8046"/>
                  <a:pt x="20618" y="8042"/>
                  <a:pt x="20618" y="8042"/>
                </a:cubicBezTo>
                <a:lnTo>
                  <a:pt x="20623" y="8042"/>
                </a:lnTo>
                <a:cubicBezTo>
                  <a:pt x="20618" y="8042"/>
                  <a:pt x="20618" y="8038"/>
                  <a:pt x="20618" y="8038"/>
                </a:cubicBezTo>
                <a:cubicBezTo>
                  <a:pt x="20618" y="8033"/>
                  <a:pt x="20618" y="8025"/>
                  <a:pt x="20618" y="8021"/>
                </a:cubicBezTo>
                <a:cubicBezTo>
                  <a:pt x="20618" y="8021"/>
                  <a:pt x="20618" y="8017"/>
                  <a:pt x="20618" y="8017"/>
                </a:cubicBezTo>
                <a:cubicBezTo>
                  <a:pt x="20614" y="8004"/>
                  <a:pt x="20610" y="7991"/>
                  <a:pt x="20606" y="7979"/>
                </a:cubicBezTo>
                <a:cubicBezTo>
                  <a:pt x="20606" y="7979"/>
                  <a:pt x="20606" y="7974"/>
                  <a:pt x="20606" y="7974"/>
                </a:cubicBezTo>
                <a:cubicBezTo>
                  <a:pt x="20601" y="7970"/>
                  <a:pt x="20601" y="7970"/>
                  <a:pt x="20601" y="7966"/>
                </a:cubicBezTo>
                <a:cubicBezTo>
                  <a:pt x="20601" y="7962"/>
                  <a:pt x="20597" y="7962"/>
                  <a:pt x="20597" y="7962"/>
                </a:cubicBezTo>
                <a:cubicBezTo>
                  <a:pt x="20597" y="7957"/>
                  <a:pt x="20597" y="7957"/>
                  <a:pt x="20593" y="7953"/>
                </a:cubicBezTo>
                <a:cubicBezTo>
                  <a:pt x="20593" y="7953"/>
                  <a:pt x="20593" y="7949"/>
                  <a:pt x="20593" y="7949"/>
                </a:cubicBezTo>
                <a:cubicBezTo>
                  <a:pt x="20589" y="7949"/>
                  <a:pt x="20589" y="7945"/>
                  <a:pt x="20589" y="7945"/>
                </a:cubicBezTo>
                <a:cubicBezTo>
                  <a:pt x="20585" y="7941"/>
                  <a:pt x="20585" y="7936"/>
                  <a:pt x="20580" y="7932"/>
                </a:cubicBezTo>
                <a:cubicBezTo>
                  <a:pt x="20568" y="7911"/>
                  <a:pt x="20555" y="7894"/>
                  <a:pt x="20547" y="7873"/>
                </a:cubicBezTo>
                <a:cubicBezTo>
                  <a:pt x="20542" y="7865"/>
                  <a:pt x="20538" y="7852"/>
                  <a:pt x="20534" y="7843"/>
                </a:cubicBezTo>
                <a:cubicBezTo>
                  <a:pt x="20530" y="7835"/>
                  <a:pt x="20530" y="7822"/>
                  <a:pt x="20526" y="7814"/>
                </a:cubicBezTo>
                <a:cubicBezTo>
                  <a:pt x="20513" y="7751"/>
                  <a:pt x="20517" y="7675"/>
                  <a:pt x="20538" y="7565"/>
                </a:cubicBezTo>
                <a:lnTo>
                  <a:pt x="20538" y="7565"/>
                </a:lnTo>
                <a:cubicBezTo>
                  <a:pt x="20441" y="7768"/>
                  <a:pt x="20323" y="8080"/>
                  <a:pt x="20205" y="8396"/>
                </a:cubicBezTo>
                <a:lnTo>
                  <a:pt x="20205" y="8392"/>
                </a:lnTo>
                <a:cubicBezTo>
                  <a:pt x="20188" y="8426"/>
                  <a:pt x="20171" y="8460"/>
                  <a:pt x="20163" y="8477"/>
                </a:cubicBezTo>
                <a:cubicBezTo>
                  <a:pt x="20129" y="8544"/>
                  <a:pt x="20095" y="8612"/>
                  <a:pt x="20061" y="8683"/>
                </a:cubicBezTo>
                <a:cubicBezTo>
                  <a:pt x="20023" y="8764"/>
                  <a:pt x="19985" y="8844"/>
                  <a:pt x="19951" y="8928"/>
                </a:cubicBezTo>
                <a:cubicBezTo>
                  <a:pt x="19951" y="8924"/>
                  <a:pt x="19951" y="8920"/>
                  <a:pt x="19951" y="8916"/>
                </a:cubicBezTo>
                <a:lnTo>
                  <a:pt x="19947" y="8916"/>
                </a:lnTo>
                <a:cubicBezTo>
                  <a:pt x="19943" y="8894"/>
                  <a:pt x="19939" y="8878"/>
                  <a:pt x="19930" y="8856"/>
                </a:cubicBezTo>
                <a:cubicBezTo>
                  <a:pt x="19926" y="8852"/>
                  <a:pt x="19926" y="8848"/>
                  <a:pt x="19922" y="8844"/>
                </a:cubicBezTo>
                <a:cubicBezTo>
                  <a:pt x="19897" y="8789"/>
                  <a:pt x="19863" y="8742"/>
                  <a:pt x="19842" y="8679"/>
                </a:cubicBezTo>
                <a:cubicBezTo>
                  <a:pt x="19842" y="8679"/>
                  <a:pt x="19842" y="8675"/>
                  <a:pt x="19842" y="8675"/>
                </a:cubicBezTo>
                <a:cubicBezTo>
                  <a:pt x="19816" y="8603"/>
                  <a:pt x="19821" y="8527"/>
                  <a:pt x="19812" y="8451"/>
                </a:cubicBezTo>
                <a:cubicBezTo>
                  <a:pt x="19812" y="8451"/>
                  <a:pt x="19812" y="8447"/>
                  <a:pt x="19812" y="8443"/>
                </a:cubicBezTo>
                <a:cubicBezTo>
                  <a:pt x="19812" y="8439"/>
                  <a:pt x="19812" y="8439"/>
                  <a:pt x="19812" y="8434"/>
                </a:cubicBezTo>
                <a:cubicBezTo>
                  <a:pt x="19812" y="8430"/>
                  <a:pt x="19812" y="8430"/>
                  <a:pt x="19808" y="8426"/>
                </a:cubicBezTo>
                <a:lnTo>
                  <a:pt x="19808" y="8422"/>
                </a:lnTo>
                <a:cubicBezTo>
                  <a:pt x="19808" y="8422"/>
                  <a:pt x="19808" y="8422"/>
                  <a:pt x="19808" y="8418"/>
                </a:cubicBezTo>
                <a:cubicBezTo>
                  <a:pt x="19808" y="8418"/>
                  <a:pt x="19808" y="8413"/>
                  <a:pt x="19808" y="8413"/>
                </a:cubicBezTo>
                <a:cubicBezTo>
                  <a:pt x="19808" y="8405"/>
                  <a:pt x="19808" y="8401"/>
                  <a:pt x="19804" y="8392"/>
                </a:cubicBezTo>
                <a:cubicBezTo>
                  <a:pt x="19804" y="8388"/>
                  <a:pt x="19804" y="8388"/>
                  <a:pt x="19804" y="8384"/>
                </a:cubicBezTo>
                <a:cubicBezTo>
                  <a:pt x="19804" y="8380"/>
                  <a:pt x="19804" y="8375"/>
                  <a:pt x="19800" y="8371"/>
                </a:cubicBezTo>
                <a:cubicBezTo>
                  <a:pt x="19800" y="8367"/>
                  <a:pt x="19800" y="8367"/>
                  <a:pt x="19800" y="8363"/>
                </a:cubicBezTo>
                <a:cubicBezTo>
                  <a:pt x="19800" y="8358"/>
                  <a:pt x="19795" y="8354"/>
                  <a:pt x="19795" y="8354"/>
                </a:cubicBezTo>
                <a:cubicBezTo>
                  <a:pt x="19795" y="8350"/>
                  <a:pt x="19795" y="8350"/>
                  <a:pt x="19795" y="8350"/>
                </a:cubicBezTo>
                <a:cubicBezTo>
                  <a:pt x="19795" y="8350"/>
                  <a:pt x="19795" y="8346"/>
                  <a:pt x="19791" y="8342"/>
                </a:cubicBezTo>
                <a:cubicBezTo>
                  <a:pt x="19791" y="8337"/>
                  <a:pt x="19791" y="8333"/>
                  <a:pt x="19787" y="8329"/>
                </a:cubicBezTo>
                <a:cubicBezTo>
                  <a:pt x="19787" y="8329"/>
                  <a:pt x="19787" y="8325"/>
                  <a:pt x="19787" y="8325"/>
                </a:cubicBezTo>
                <a:cubicBezTo>
                  <a:pt x="19783" y="8320"/>
                  <a:pt x="19783" y="8316"/>
                  <a:pt x="19778" y="8312"/>
                </a:cubicBezTo>
                <a:lnTo>
                  <a:pt x="19778" y="8308"/>
                </a:lnTo>
                <a:cubicBezTo>
                  <a:pt x="19778" y="8308"/>
                  <a:pt x="19778" y="8308"/>
                  <a:pt x="19778" y="8304"/>
                </a:cubicBezTo>
                <a:cubicBezTo>
                  <a:pt x="19774" y="8299"/>
                  <a:pt x="19770" y="8291"/>
                  <a:pt x="19766" y="8287"/>
                </a:cubicBezTo>
                <a:cubicBezTo>
                  <a:pt x="19766" y="8287"/>
                  <a:pt x="19766" y="8287"/>
                  <a:pt x="19766" y="8282"/>
                </a:cubicBezTo>
                <a:cubicBezTo>
                  <a:pt x="19762" y="8282"/>
                  <a:pt x="19762" y="8282"/>
                  <a:pt x="19762" y="8278"/>
                </a:cubicBezTo>
                <a:cubicBezTo>
                  <a:pt x="19757" y="8274"/>
                  <a:pt x="19753" y="8270"/>
                  <a:pt x="19753" y="8270"/>
                </a:cubicBezTo>
                <a:lnTo>
                  <a:pt x="19749" y="8266"/>
                </a:lnTo>
                <a:cubicBezTo>
                  <a:pt x="19749" y="8261"/>
                  <a:pt x="19749" y="8261"/>
                  <a:pt x="19749" y="8261"/>
                </a:cubicBezTo>
                <a:cubicBezTo>
                  <a:pt x="19745" y="8257"/>
                  <a:pt x="19745" y="8257"/>
                  <a:pt x="19740" y="8253"/>
                </a:cubicBezTo>
                <a:cubicBezTo>
                  <a:pt x="19732" y="8244"/>
                  <a:pt x="19724" y="8236"/>
                  <a:pt x="19715" y="8228"/>
                </a:cubicBezTo>
                <a:cubicBezTo>
                  <a:pt x="19702" y="8219"/>
                  <a:pt x="19690" y="8206"/>
                  <a:pt x="19677" y="8198"/>
                </a:cubicBezTo>
                <a:cubicBezTo>
                  <a:pt x="19652" y="8304"/>
                  <a:pt x="19614" y="8405"/>
                  <a:pt x="19563" y="8477"/>
                </a:cubicBezTo>
                <a:cubicBezTo>
                  <a:pt x="19559" y="8468"/>
                  <a:pt x="19555" y="8460"/>
                  <a:pt x="19551" y="8451"/>
                </a:cubicBezTo>
                <a:cubicBezTo>
                  <a:pt x="19584" y="8358"/>
                  <a:pt x="19610" y="8257"/>
                  <a:pt x="19622" y="8156"/>
                </a:cubicBezTo>
                <a:lnTo>
                  <a:pt x="19618" y="8156"/>
                </a:lnTo>
                <a:cubicBezTo>
                  <a:pt x="19614" y="8152"/>
                  <a:pt x="19605" y="8147"/>
                  <a:pt x="19601" y="8143"/>
                </a:cubicBezTo>
                <a:cubicBezTo>
                  <a:pt x="19601" y="8143"/>
                  <a:pt x="19597" y="8139"/>
                  <a:pt x="19597" y="8139"/>
                </a:cubicBezTo>
                <a:cubicBezTo>
                  <a:pt x="19593" y="8135"/>
                  <a:pt x="19584" y="8130"/>
                  <a:pt x="19580" y="8126"/>
                </a:cubicBezTo>
                <a:cubicBezTo>
                  <a:pt x="19572" y="8118"/>
                  <a:pt x="19563" y="8109"/>
                  <a:pt x="19559" y="8105"/>
                </a:cubicBezTo>
                <a:cubicBezTo>
                  <a:pt x="19551" y="8097"/>
                  <a:pt x="19546" y="8093"/>
                  <a:pt x="19538" y="8084"/>
                </a:cubicBezTo>
                <a:cubicBezTo>
                  <a:pt x="19534" y="8076"/>
                  <a:pt x="19525" y="8067"/>
                  <a:pt x="19517" y="8059"/>
                </a:cubicBezTo>
                <a:cubicBezTo>
                  <a:pt x="19513" y="8050"/>
                  <a:pt x="19508" y="8046"/>
                  <a:pt x="19504" y="8042"/>
                </a:cubicBezTo>
                <a:cubicBezTo>
                  <a:pt x="19491" y="8029"/>
                  <a:pt x="19483" y="8012"/>
                  <a:pt x="19470" y="8000"/>
                </a:cubicBezTo>
                <a:lnTo>
                  <a:pt x="19466" y="7991"/>
                </a:lnTo>
                <a:cubicBezTo>
                  <a:pt x="19462" y="7987"/>
                  <a:pt x="19462" y="7987"/>
                  <a:pt x="19458" y="7983"/>
                </a:cubicBezTo>
                <a:cubicBezTo>
                  <a:pt x="19453" y="7979"/>
                  <a:pt x="19453" y="7974"/>
                  <a:pt x="19449" y="7970"/>
                </a:cubicBezTo>
                <a:cubicBezTo>
                  <a:pt x="19441" y="7962"/>
                  <a:pt x="19432" y="7949"/>
                  <a:pt x="19424" y="7936"/>
                </a:cubicBezTo>
                <a:cubicBezTo>
                  <a:pt x="19415" y="7932"/>
                  <a:pt x="19411" y="7924"/>
                  <a:pt x="19407" y="7919"/>
                </a:cubicBezTo>
                <a:cubicBezTo>
                  <a:pt x="19407" y="7919"/>
                  <a:pt x="19403" y="7919"/>
                  <a:pt x="19403" y="7915"/>
                </a:cubicBezTo>
                <a:cubicBezTo>
                  <a:pt x="19399" y="7911"/>
                  <a:pt x="19394" y="7907"/>
                  <a:pt x="19386" y="7898"/>
                </a:cubicBezTo>
                <a:cubicBezTo>
                  <a:pt x="19377" y="7890"/>
                  <a:pt x="19373" y="7886"/>
                  <a:pt x="19369" y="7881"/>
                </a:cubicBezTo>
                <a:cubicBezTo>
                  <a:pt x="19365" y="7877"/>
                  <a:pt x="19365" y="7877"/>
                  <a:pt x="19365" y="7877"/>
                </a:cubicBezTo>
                <a:cubicBezTo>
                  <a:pt x="19361" y="7873"/>
                  <a:pt x="19352" y="7869"/>
                  <a:pt x="19348" y="7860"/>
                </a:cubicBezTo>
                <a:cubicBezTo>
                  <a:pt x="19339" y="7856"/>
                  <a:pt x="19327" y="7848"/>
                  <a:pt x="19318" y="7843"/>
                </a:cubicBezTo>
                <a:cubicBezTo>
                  <a:pt x="19318" y="7839"/>
                  <a:pt x="19314" y="7839"/>
                  <a:pt x="19314" y="7839"/>
                </a:cubicBezTo>
                <a:cubicBezTo>
                  <a:pt x="19302" y="7831"/>
                  <a:pt x="19289" y="7827"/>
                  <a:pt x="19280" y="7822"/>
                </a:cubicBezTo>
                <a:lnTo>
                  <a:pt x="19276" y="7822"/>
                </a:lnTo>
                <a:cubicBezTo>
                  <a:pt x="19276" y="7822"/>
                  <a:pt x="19276" y="7822"/>
                  <a:pt x="19276" y="7818"/>
                </a:cubicBezTo>
                <a:lnTo>
                  <a:pt x="19264" y="7818"/>
                </a:lnTo>
                <a:cubicBezTo>
                  <a:pt x="19264" y="7814"/>
                  <a:pt x="19259" y="7814"/>
                  <a:pt x="19259" y="7814"/>
                </a:cubicBezTo>
                <a:lnTo>
                  <a:pt x="19255" y="7814"/>
                </a:lnTo>
                <a:cubicBezTo>
                  <a:pt x="19251" y="7814"/>
                  <a:pt x="19242" y="7810"/>
                  <a:pt x="19238" y="7810"/>
                </a:cubicBezTo>
                <a:lnTo>
                  <a:pt x="19188" y="7810"/>
                </a:lnTo>
                <a:cubicBezTo>
                  <a:pt x="19183" y="7810"/>
                  <a:pt x="19175" y="7810"/>
                  <a:pt x="19171" y="7814"/>
                </a:cubicBezTo>
                <a:lnTo>
                  <a:pt x="19166" y="7814"/>
                </a:lnTo>
                <a:cubicBezTo>
                  <a:pt x="19162" y="7814"/>
                  <a:pt x="19154" y="7814"/>
                  <a:pt x="19150" y="7818"/>
                </a:cubicBezTo>
                <a:cubicBezTo>
                  <a:pt x="19120" y="7822"/>
                  <a:pt x="19090" y="7827"/>
                  <a:pt x="19057" y="7827"/>
                </a:cubicBezTo>
                <a:lnTo>
                  <a:pt x="19031" y="7827"/>
                </a:lnTo>
                <a:lnTo>
                  <a:pt x="19023" y="7822"/>
                </a:lnTo>
                <a:lnTo>
                  <a:pt x="19015" y="7822"/>
                </a:lnTo>
                <a:cubicBezTo>
                  <a:pt x="19010" y="7822"/>
                  <a:pt x="19006" y="7822"/>
                  <a:pt x="19002" y="7818"/>
                </a:cubicBezTo>
                <a:lnTo>
                  <a:pt x="18989" y="7818"/>
                </a:lnTo>
                <a:cubicBezTo>
                  <a:pt x="18985" y="7814"/>
                  <a:pt x="18981" y="7814"/>
                  <a:pt x="18977" y="7814"/>
                </a:cubicBezTo>
                <a:cubicBezTo>
                  <a:pt x="18972" y="7814"/>
                  <a:pt x="18968" y="7810"/>
                  <a:pt x="18964" y="7810"/>
                </a:cubicBezTo>
                <a:lnTo>
                  <a:pt x="18951" y="7810"/>
                </a:lnTo>
                <a:cubicBezTo>
                  <a:pt x="18947" y="7806"/>
                  <a:pt x="18943" y="7806"/>
                  <a:pt x="18939" y="7806"/>
                </a:cubicBezTo>
                <a:cubicBezTo>
                  <a:pt x="18939" y="7806"/>
                  <a:pt x="18934" y="7801"/>
                  <a:pt x="18934" y="7801"/>
                </a:cubicBezTo>
                <a:cubicBezTo>
                  <a:pt x="18926" y="7801"/>
                  <a:pt x="18922" y="7801"/>
                  <a:pt x="18913" y="7797"/>
                </a:cubicBezTo>
                <a:lnTo>
                  <a:pt x="18892" y="7797"/>
                </a:lnTo>
                <a:cubicBezTo>
                  <a:pt x="18888" y="7793"/>
                  <a:pt x="18888" y="7793"/>
                  <a:pt x="18884" y="7793"/>
                </a:cubicBezTo>
                <a:lnTo>
                  <a:pt x="18867" y="7793"/>
                </a:lnTo>
                <a:cubicBezTo>
                  <a:pt x="18816" y="7793"/>
                  <a:pt x="18761" y="7806"/>
                  <a:pt x="18740" y="7860"/>
                </a:cubicBezTo>
                <a:cubicBezTo>
                  <a:pt x="18736" y="7869"/>
                  <a:pt x="18732" y="7881"/>
                  <a:pt x="18732" y="7894"/>
                </a:cubicBezTo>
                <a:cubicBezTo>
                  <a:pt x="18732" y="7898"/>
                  <a:pt x="18732" y="7903"/>
                  <a:pt x="18732" y="7907"/>
                </a:cubicBezTo>
                <a:cubicBezTo>
                  <a:pt x="18732" y="7915"/>
                  <a:pt x="18736" y="7919"/>
                  <a:pt x="18736" y="7928"/>
                </a:cubicBezTo>
                <a:cubicBezTo>
                  <a:pt x="18736" y="7936"/>
                  <a:pt x="18740" y="7941"/>
                  <a:pt x="18740" y="7949"/>
                </a:cubicBezTo>
                <a:cubicBezTo>
                  <a:pt x="18749" y="7974"/>
                  <a:pt x="18765" y="8000"/>
                  <a:pt x="18782" y="8012"/>
                </a:cubicBezTo>
                <a:cubicBezTo>
                  <a:pt x="18808" y="8029"/>
                  <a:pt x="18837" y="8033"/>
                  <a:pt x="18863" y="8046"/>
                </a:cubicBezTo>
                <a:cubicBezTo>
                  <a:pt x="18875" y="8055"/>
                  <a:pt x="18888" y="8063"/>
                  <a:pt x="18901" y="8071"/>
                </a:cubicBezTo>
                <a:cubicBezTo>
                  <a:pt x="18901" y="8076"/>
                  <a:pt x="18905" y="8076"/>
                  <a:pt x="18905" y="8076"/>
                </a:cubicBezTo>
                <a:cubicBezTo>
                  <a:pt x="18909" y="8080"/>
                  <a:pt x="18913" y="8088"/>
                  <a:pt x="18917" y="8093"/>
                </a:cubicBezTo>
                <a:cubicBezTo>
                  <a:pt x="18922" y="8093"/>
                  <a:pt x="18922" y="8093"/>
                  <a:pt x="18922" y="8097"/>
                </a:cubicBezTo>
                <a:cubicBezTo>
                  <a:pt x="18926" y="8101"/>
                  <a:pt x="18930" y="8109"/>
                  <a:pt x="18934" y="8114"/>
                </a:cubicBezTo>
                <a:cubicBezTo>
                  <a:pt x="18951" y="8143"/>
                  <a:pt x="18955" y="8173"/>
                  <a:pt x="18960" y="8206"/>
                </a:cubicBezTo>
                <a:cubicBezTo>
                  <a:pt x="18960" y="8219"/>
                  <a:pt x="18964" y="8232"/>
                  <a:pt x="18964" y="8244"/>
                </a:cubicBezTo>
                <a:cubicBezTo>
                  <a:pt x="18964" y="8266"/>
                  <a:pt x="18964" y="8287"/>
                  <a:pt x="18964" y="8308"/>
                </a:cubicBezTo>
                <a:cubicBezTo>
                  <a:pt x="18968" y="8320"/>
                  <a:pt x="18968" y="8333"/>
                  <a:pt x="18968" y="8350"/>
                </a:cubicBezTo>
                <a:cubicBezTo>
                  <a:pt x="18972" y="8358"/>
                  <a:pt x="18972" y="8363"/>
                  <a:pt x="18972" y="8371"/>
                </a:cubicBezTo>
                <a:cubicBezTo>
                  <a:pt x="18972" y="8371"/>
                  <a:pt x="18972" y="8375"/>
                  <a:pt x="18972" y="8375"/>
                </a:cubicBezTo>
                <a:cubicBezTo>
                  <a:pt x="18977" y="8380"/>
                  <a:pt x="18977" y="8388"/>
                  <a:pt x="18977" y="8392"/>
                </a:cubicBezTo>
                <a:cubicBezTo>
                  <a:pt x="18981" y="8392"/>
                  <a:pt x="18981" y="8396"/>
                  <a:pt x="18981" y="8396"/>
                </a:cubicBezTo>
                <a:cubicBezTo>
                  <a:pt x="18981" y="8401"/>
                  <a:pt x="18981" y="8401"/>
                  <a:pt x="18981" y="8405"/>
                </a:cubicBezTo>
                <a:cubicBezTo>
                  <a:pt x="18985" y="8409"/>
                  <a:pt x="18985" y="8413"/>
                  <a:pt x="18989" y="8418"/>
                </a:cubicBezTo>
                <a:cubicBezTo>
                  <a:pt x="18989" y="8426"/>
                  <a:pt x="18993" y="8430"/>
                  <a:pt x="18998" y="8434"/>
                </a:cubicBezTo>
                <a:cubicBezTo>
                  <a:pt x="18998" y="8439"/>
                  <a:pt x="18998" y="8439"/>
                  <a:pt x="19002" y="8443"/>
                </a:cubicBezTo>
                <a:cubicBezTo>
                  <a:pt x="19002" y="8443"/>
                  <a:pt x="19002" y="8447"/>
                  <a:pt x="19006" y="8451"/>
                </a:cubicBezTo>
                <a:cubicBezTo>
                  <a:pt x="19019" y="8443"/>
                  <a:pt x="19036" y="8434"/>
                  <a:pt x="19048" y="8430"/>
                </a:cubicBezTo>
                <a:cubicBezTo>
                  <a:pt x="19052" y="8426"/>
                  <a:pt x="19057" y="8426"/>
                  <a:pt x="19061" y="8422"/>
                </a:cubicBezTo>
                <a:cubicBezTo>
                  <a:pt x="19074" y="8418"/>
                  <a:pt x="19082" y="8413"/>
                  <a:pt x="19090" y="8405"/>
                </a:cubicBezTo>
                <a:cubicBezTo>
                  <a:pt x="19095" y="8405"/>
                  <a:pt x="19103" y="8401"/>
                  <a:pt x="19107" y="8396"/>
                </a:cubicBezTo>
                <a:cubicBezTo>
                  <a:pt x="19116" y="8392"/>
                  <a:pt x="19124" y="8388"/>
                  <a:pt x="19133" y="8384"/>
                </a:cubicBezTo>
                <a:cubicBezTo>
                  <a:pt x="19137" y="8380"/>
                  <a:pt x="19145" y="8375"/>
                  <a:pt x="19150" y="8375"/>
                </a:cubicBezTo>
                <a:cubicBezTo>
                  <a:pt x="19162" y="8367"/>
                  <a:pt x="19175" y="8358"/>
                  <a:pt x="19188" y="8350"/>
                </a:cubicBezTo>
                <a:cubicBezTo>
                  <a:pt x="19192" y="8346"/>
                  <a:pt x="19196" y="8342"/>
                  <a:pt x="19200" y="8342"/>
                </a:cubicBezTo>
                <a:cubicBezTo>
                  <a:pt x="19209" y="8333"/>
                  <a:pt x="19217" y="8329"/>
                  <a:pt x="19226" y="8320"/>
                </a:cubicBezTo>
                <a:cubicBezTo>
                  <a:pt x="19234" y="8316"/>
                  <a:pt x="19238" y="8312"/>
                  <a:pt x="19247" y="8308"/>
                </a:cubicBezTo>
                <a:cubicBezTo>
                  <a:pt x="19251" y="8304"/>
                  <a:pt x="19259" y="8299"/>
                  <a:pt x="19268" y="8291"/>
                </a:cubicBezTo>
                <a:cubicBezTo>
                  <a:pt x="19272" y="8287"/>
                  <a:pt x="19280" y="8282"/>
                  <a:pt x="19285" y="8278"/>
                </a:cubicBezTo>
                <a:cubicBezTo>
                  <a:pt x="19289" y="8278"/>
                  <a:pt x="19289" y="8274"/>
                  <a:pt x="19289" y="8274"/>
                </a:cubicBezTo>
                <a:cubicBezTo>
                  <a:pt x="19310" y="8257"/>
                  <a:pt x="19331" y="8240"/>
                  <a:pt x="19352" y="8223"/>
                </a:cubicBezTo>
                <a:cubicBezTo>
                  <a:pt x="19352" y="8223"/>
                  <a:pt x="19352" y="8228"/>
                  <a:pt x="19352" y="8228"/>
                </a:cubicBezTo>
                <a:cubicBezTo>
                  <a:pt x="19323" y="8266"/>
                  <a:pt x="19293" y="8299"/>
                  <a:pt x="19259" y="8329"/>
                </a:cubicBezTo>
                <a:cubicBezTo>
                  <a:pt x="19255" y="8333"/>
                  <a:pt x="19251" y="8337"/>
                  <a:pt x="19247" y="8337"/>
                </a:cubicBezTo>
                <a:cubicBezTo>
                  <a:pt x="19234" y="8350"/>
                  <a:pt x="19226" y="8358"/>
                  <a:pt x="19213" y="8367"/>
                </a:cubicBezTo>
                <a:cubicBezTo>
                  <a:pt x="19209" y="8371"/>
                  <a:pt x="19209" y="8371"/>
                  <a:pt x="19204" y="8375"/>
                </a:cubicBezTo>
                <a:cubicBezTo>
                  <a:pt x="19196" y="8384"/>
                  <a:pt x="19183" y="8388"/>
                  <a:pt x="19175" y="8396"/>
                </a:cubicBezTo>
                <a:cubicBezTo>
                  <a:pt x="19171" y="8401"/>
                  <a:pt x="19166" y="8401"/>
                  <a:pt x="19162" y="8405"/>
                </a:cubicBezTo>
                <a:cubicBezTo>
                  <a:pt x="19150" y="8413"/>
                  <a:pt x="19137" y="8422"/>
                  <a:pt x="19124" y="8430"/>
                </a:cubicBezTo>
                <a:lnTo>
                  <a:pt x="19120" y="8430"/>
                </a:lnTo>
                <a:cubicBezTo>
                  <a:pt x="19107" y="8439"/>
                  <a:pt x="19095" y="8447"/>
                  <a:pt x="19086" y="8451"/>
                </a:cubicBezTo>
                <a:cubicBezTo>
                  <a:pt x="19082" y="8455"/>
                  <a:pt x="19078" y="8455"/>
                  <a:pt x="19074" y="8460"/>
                </a:cubicBezTo>
                <a:cubicBezTo>
                  <a:pt x="19061" y="8468"/>
                  <a:pt x="19048" y="8472"/>
                  <a:pt x="19036" y="8481"/>
                </a:cubicBezTo>
                <a:cubicBezTo>
                  <a:pt x="19044" y="8489"/>
                  <a:pt x="19052" y="8498"/>
                  <a:pt x="19065" y="8506"/>
                </a:cubicBezTo>
                <a:cubicBezTo>
                  <a:pt x="19069" y="8510"/>
                  <a:pt x="19078" y="8515"/>
                  <a:pt x="19082" y="8519"/>
                </a:cubicBezTo>
                <a:cubicBezTo>
                  <a:pt x="19086" y="8519"/>
                  <a:pt x="19090" y="8523"/>
                  <a:pt x="19095" y="8523"/>
                </a:cubicBezTo>
                <a:cubicBezTo>
                  <a:pt x="19099" y="8527"/>
                  <a:pt x="19099" y="8527"/>
                  <a:pt x="19103" y="8531"/>
                </a:cubicBezTo>
                <a:cubicBezTo>
                  <a:pt x="19112" y="8531"/>
                  <a:pt x="19116" y="8536"/>
                  <a:pt x="19120" y="8540"/>
                </a:cubicBezTo>
                <a:cubicBezTo>
                  <a:pt x="19128" y="8540"/>
                  <a:pt x="19133" y="8544"/>
                  <a:pt x="19141" y="8548"/>
                </a:cubicBezTo>
                <a:cubicBezTo>
                  <a:pt x="19145" y="8553"/>
                  <a:pt x="19154" y="8557"/>
                  <a:pt x="19162" y="8561"/>
                </a:cubicBezTo>
                <a:cubicBezTo>
                  <a:pt x="19171" y="8565"/>
                  <a:pt x="19179" y="8569"/>
                  <a:pt x="19183" y="8574"/>
                </a:cubicBezTo>
                <a:cubicBezTo>
                  <a:pt x="19192" y="8578"/>
                  <a:pt x="19196" y="8578"/>
                  <a:pt x="19200" y="8582"/>
                </a:cubicBezTo>
                <a:cubicBezTo>
                  <a:pt x="19204" y="8586"/>
                  <a:pt x="19204" y="8586"/>
                  <a:pt x="19209" y="8586"/>
                </a:cubicBezTo>
                <a:cubicBezTo>
                  <a:pt x="19242" y="8612"/>
                  <a:pt x="19272" y="8641"/>
                  <a:pt x="19285" y="8688"/>
                </a:cubicBezTo>
                <a:cubicBezTo>
                  <a:pt x="19289" y="8692"/>
                  <a:pt x="19289" y="8700"/>
                  <a:pt x="19289" y="8709"/>
                </a:cubicBezTo>
                <a:cubicBezTo>
                  <a:pt x="19289" y="8709"/>
                  <a:pt x="19293" y="8709"/>
                  <a:pt x="19293" y="8713"/>
                </a:cubicBezTo>
                <a:cubicBezTo>
                  <a:pt x="19293" y="8726"/>
                  <a:pt x="19297" y="8738"/>
                  <a:pt x="19297" y="8751"/>
                </a:cubicBezTo>
                <a:cubicBezTo>
                  <a:pt x="19297" y="8755"/>
                  <a:pt x="19297" y="8759"/>
                  <a:pt x="19297" y="8768"/>
                </a:cubicBezTo>
                <a:cubicBezTo>
                  <a:pt x="19297" y="8785"/>
                  <a:pt x="19297" y="8802"/>
                  <a:pt x="19297" y="8818"/>
                </a:cubicBezTo>
                <a:lnTo>
                  <a:pt x="19293" y="8818"/>
                </a:lnTo>
                <a:cubicBezTo>
                  <a:pt x="19293" y="8827"/>
                  <a:pt x="19293" y="8831"/>
                  <a:pt x="19293" y="8840"/>
                </a:cubicBezTo>
                <a:cubicBezTo>
                  <a:pt x="19293" y="8840"/>
                  <a:pt x="19293" y="8844"/>
                  <a:pt x="19293" y="8844"/>
                </a:cubicBezTo>
                <a:cubicBezTo>
                  <a:pt x="19289" y="8831"/>
                  <a:pt x="19285" y="8823"/>
                  <a:pt x="19276" y="8810"/>
                </a:cubicBezTo>
                <a:cubicBezTo>
                  <a:pt x="19276" y="8806"/>
                  <a:pt x="19276" y="8806"/>
                  <a:pt x="19272" y="8806"/>
                </a:cubicBezTo>
                <a:lnTo>
                  <a:pt x="19272" y="8802"/>
                </a:lnTo>
                <a:cubicBezTo>
                  <a:pt x="19272" y="8802"/>
                  <a:pt x="19272" y="8797"/>
                  <a:pt x="19272" y="8797"/>
                </a:cubicBezTo>
                <a:cubicBezTo>
                  <a:pt x="19268" y="8793"/>
                  <a:pt x="19268" y="8793"/>
                  <a:pt x="19268" y="8789"/>
                </a:cubicBezTo>
                <a:lnTo>
                  <a:pt x="19264" y="8789"/>
                </a:lnTo>
                <a:lnTo>
                  <a:pt x="19264" y="8785"/>
                </a:lnTo>
                <a:cubicBezTo>
                  <a:pt x="19264" y="8785"/>
                  <a:pt x="19264" y="8785"/>
                  <a:pt x="19259" y="8780"/>
                </a:cubicBezTo>
                <a:cubicBezTo>
                  <a:pt x="19259" y="8776"/>
                  <a:pt x="19255" y="8772"/>
                  <a:pt x="19251" y="8768"/>
                </a:cubicBezTo>
                <a:cubicBezTo>
                  <a:pt x="19251" y="8764"/>
                  <a:pt x="19251" y="8764"/>
                  <a:pt x="19247" y="8764"/>
                </a:cubicBezTo>
                <a:cubicBezTo>
                  <a:pt x="19247" y="8759"/>
                  <a:pt x="19242" y="8755"/>
                  <a:pt x="19242" y="8751"/>
                </a:cubicBezTo>
                <a:cubicBezTo>
                  <a:pt x="19238" y="8751"/>
                  <a:pt x="19238" y="8751"/>
                  <a:pt x="19238" y="8747"/>
                </a:cubicBezTo>
                <a:cubicBezTo>
                  <a:pt x="19234" y="8747"/>
                  <a:pt x="19234" y="8742"/>
                  <a:pt x="19230" y="8738"/>
                </a:cubicBezTo>
                <a:cubicBezTo>
                  <a:pt x="19226" y="8738"/>
                  <a:pt x="19226" y="8734"/>
                  <a:pt x="19226" y="8734"/>
                </a:cubicBezTo>
                <a:cubicBezTo>
                  <a:pt x="19221" y="8730"/>
                  <a:pt x="19217" y="8730"/>
                  <a:pt x="19217" y="8726"/>
                </a:cubicBezTo>
                <a:cubicBezTo>
                  <a:pt x="19213" y="8726"/>
                  <a:pt x="19213" y="8721"/>
                  <a:pt x="19213" y="8721"/>
                </a:cubicBezTo>
                <a:cubicBezTo>
                  <a:pt x="19209" y="8717"/>
                  <a:pt x="19204" y="8717"/>
                  <a:pt x="19200" y="8713"/>
                </a:cubicBezTo>
                <a:lnTo>
                  <a:pt x="19196" y="8713"/>
                </a:lnTo>
                <a:cubicBezTo>
                  <a:pt x="19192" y="8709"/>
                  <a:pt x="19188" y="8705"/>
                  <a:pt x="19183" y="8700"/>
                </a:cubicBezTo>
                <a:lnTo>
                  <a:pt x="19179" y="8700"/>
                </a:lnTo>
                <a:cubicBezTo>
                  <a:pt x="19179" y="8700"/>
                  <a:pt x="19179" y="8700"/>
                  <a:pt x="19175" y="8696"/>
                </a:cubicBezTo>
                <a:cubicBezTo>
                  <a:pt x="19171" y="8696"/>
                  <a:pt x="19166" y="8696"/>
                  <a:pt x="19166" y="8692"/>
                </a:cubicBezTo>
                <a:lnTo>
                  <a:pt x="19162" y="8692"/>
                </a:lnTo>
                <a:cubicBezTo>
                  <a:pt x="19158" y="8692"/>
                  <a:pt x="19158" y="8692"/>
                  <a:pt x="19158" y="8688"/>
                </a:cubicBezTo>
                <a:cubicBezTo>
                  <a:pt x="19145" y="8683"/>
                  <a:pt x="19133" y="8679"/>
                  <a:pt x="19116" y="8675"/>
                </a:cubicBezTo>
                <a:cubicBezTo>
                  <a:pt x="19103" y="8675"/>
                  <a:pt x="19090" y="8671"/>
                  <a:pt x="19074" y="8667"/>
                </a:cubicBezTo>
                <a:lnTo>
                  <a:pt x="19074" y="8667"/>
                </a:lnTo>
                <a:cubicBezTo>
                  <a:pt x="19082" y="8755"/>
                  <a:pt x="19078" y="8848"/>
                  <a:pt x="19052" y="8924"/>
                </a:cubicBezTo>
                <a:cubicBezTo>
                  <a:pt x="19044" y="8920"/>
                  <a:pt x="19040" y="8916"/>
                  <a:pt x="19031" y="8911"/>
                </a:cubicBezTo>
                <a:cubicBezTo>
                  <a:pt x="19036" y="8827"/>
                  <a:pt x="19031" y="8742"/>
                  <a:pt x="19010" y="8658"/>
                </a:cubicBezTo>
                <a:lnTo>
                  <a:pt x="19006" y="8658"/>
                </a:lnTo>
                <a:cubicBezTo>
                  <a:pt x="19002" y="8658"/>
                  <a:pt x="18993" y="8658"/>
                  <a:pt x="18985" y="8654"/>
                </a:cubicBezTo>
                <a:lnTo>
                  <a:pt x="18981" y="8654"/>
                </a:lnTo>
                <a:cubicBezTo>
                  <a:pt x="18977" y="8654"/>
                  <a:pt x="18968" y="8650"/>
                  <a:pt x="18964" y="8650"/>
                </a:cubicBezTo>
                <a:cubicBezTo>
                  <a:pt x="18951" y="8650"/>
                  <a:pt x="18943" y="8645"/>
                  <a:pt x="18934" y="8641"/>
                </a:cubicBezTo>
                <a:cubicBezTo>
                  <a:pt x="18926" y="8641"/>
                  <a:pt x="18917" y="8637"/>
                  <a:pt x="18913" y="8633"/>
                </a:cubicBezTo>
                <a:cubicBezTo>
                  <a:pt x="18901" y="8633"/>
                  <a:pt x="18892" y="8629"/>
                  <a:pt x="18884" y="8624"/>
                </a:cubicBezTo>
                <a:cubicBezTo>
                  <a:pt x="18875" y="8620"/>
                  <a:pt x="18871" y="8620"/>
                  <a:pt x="18867" y="8616"/>
                </a:cubicBezTo>
                <a:cubicBezTo>
                  <a:pt x="18850" y="8612"/>
                  <a:pt x="18837" y="8603"/>
                  <a:pt x="18825" y="8599"/>
                </a:cubicBezTo>
                <a:cubicBezTo>
                  <a:pt x="18816" y="8595"/>
                  <a:pt x="18812" y="8591"/>
                  <a:pt x="18808" y="8591"/>
                </a:cubicBezTo>
                <a:cubicBezTo>
                  <a:pt x="18803" y="8586"/>
                  <a:pt x="18799" y="8586"/>
                  <a:pt x="18795" y="8582"/>
                </a:cubicBezTo>
                <a:cubicBezTo>
                  <a:pt x="18782" y="8578"/>
                  <a:pt x="18770" y="8574"/>
                  <a:pt x="18761" y="8569"/>
                </a:cubicBezTo>
                <a:cubicBezTo>
                  <a:pt x="18753" y="8565"/>
                  <a:pt x="18744" y="8561"/>
                  <a:pt x="18736" y="8561"/>
                </a:cubicBezTo>
                <a:cubicBezTo>
                  <a:pt x="18736" y="8561"/>
                  <a:pt x="18736" y="8561"/>
                  <a:pt x="18732" y="8557"/>
                </a:cubicBezTo>
                <a:lnTo>
                  <a:pt x="18727" y="8557"/>
                </a:lnTo>
                <a:cubicBezTo>
                  <a:pt x="18719" y="8553"/>
                  <a:pt x="18715" y="8553"/>
                  <a:pt x="18711" y="8553"/>
                </a:cubicBezTo>
                <a:cubicBezTo>
                  <a:pt x="18711" y="8553"/>
                  <a:pt x="18706" y="8548"/>
                  <a:pt x="18706" y="8548"/>
                </a:cubicBezTo>
                <a:lnTo>
                  <a:pt x="18698" y="8548"/>
                </a:lnTo>
                <a:cubicBezTo>
                  <a:pt x="18694" y="8548"/>
                  <a:pt x="18690" y="8544"/>
                  <a:pt x="18685" y="8544"/>
                </a:cubicBezTo>
                <a:cubicBezTo>
                  <a:pt x="18681" y="8544"/>
                  <a:pt x="18677" y="8544"/>
                  <a:pt x="18673" y="8540"/>
                </a:cubicBezTo>
                <a:lnTo>
                  <a:pt x="18664" y="8540"/>
                </a:lnTo>
                <a:cubicBezTo>
                  <a:pt x="18656" y="8540"/>
                  <a:pt x="18643" y="8536"/>
                  <a:pt x="18635" y="8536"/>
                </a:cubicBezTo>
                <a:lnTo>
                  <a:pt x="18576" y="8536"/>
                </a:lnTo>
                <a:lnTo>
                  <a:pt x="18571" y="8540"/>
                </a:lnTo>
                <a:lnTo>
                  <a:pt x="18567" y="8540"/>
                </a:lnTo>
                <a:cubicBezTo>
                  <a:pt x="18559" y="8540"/>
                  <a:pt x="18554" y="8540"/>
                  <a:pt x="18550" y="8544"/>
                </a:cubicBezTo>
                <a:lnTo>
                  <a:pt x="18546" y="8544"/>
                </a:lnTo>
                <a:cubicBezTo>
                  <a:pt x="18538" y="8548"/>
                  <a:pt x="18529" y="8548"/>
                  <a:pt x="18521" y="8553"/>
                </a:cubicBezTo>
                <a:cubicBezTo>
                  <a:pt x="18521" y="8553"/>
                  <a:pt x="18516" y="8557"/>
                  <a:pt x="18516" y="8557"/>
                </a:cubicBezTo>
                <a:cubicBezTo>
                  <a:pt x="18508" y="8561"/>
                  <a:pt x="18504" y="8561"/>
                  <a:pt x="18500" y="8565"/>
                </a:cubicBezTo>
                <a:cubicBezTo>
                  <a:pt x="18495" y="8565"/>
                  <a:pt x="18495" y="8565"/>
                  <a:pt x="18491" y="8569"/>
                </a:cubicBezTo>
                <a:cubicBezTo>
                  <a:pt x="18487" y="8569"/>
                  <a:pt x="18483" y="8574"/>
                  <a:pt x="18474" y="8578"/>
                </a:cubicBezTo>
                <a:cubicBezTo>
                  <a:pt x="18474" y="8578"/>
                  <a:pt x="18470" y="8582"/>
                  <a:pt x="18470" y="8582"/>
                </a:cubicBezTo>
                <a:cubicBezTo>
                  <a:pt x="18445" y="8599"/>
                  <a:pt x="18415" y="8612"/>
                  <a:pt x="18390" y="8624"/>
                </a:cubicBezTo>
                <a:cubicBezTo>
                  <a:pt x="18386" y="8629"/>
                  <a:pt x="18381" y="8629"/>
                  <a:pt x="18373" y="8629"/>
                </a:cubicBezTo>
                <a:cubicBezTo>
                  <a:pt x="18365" y="8633"/>
                  <a:pt x="18356" y="8637"/>
                  <a:pt x="18348" y="8637"/>
                </a:cubicBezTo>
                <a:cubicBezTo>
                  <a:pt x="18343" y="8637"/>
                  <a:pt x="18343" y="8641"/>
                  <a:pt x="18343" y="8641"/>
                </a:cubicBezTo>
                <a:cubicBezTo>
                  <a:pt x="18335" y="8641"/>
                  <a:pt x="18322" y="8645"/>
                  <a:pt x="18314" y="8645"/>
                </a:cubicBezTo>
                <a:lnTo>
                  <a:pt x="18310" y="8645"/>
                </a:lnTo>
                <a:cubicBezTo>
                  <a:pt x="18305" y="8650"/>
                  <a:pt x="18297" y="8650"/>
                  <a:pt x="18293" y="8650"/>
                </a:cubicBezTo>
                <a:lnTo>
                  <a:pt x="18289" y="8650"/>
                </a:lnTo>
                <a:lnTo>
                  <a:pt x="18280" y="8654"/>
                </a:lnTo>
                <a:cubicBezTo>
                  <a:pt x="18267" y="8654"/>
                  <a:pt x="18259" y="8658"/>
                  <a:pt x="18251" y="8658"/>
                </a:cubicBezTo>
                <a:lnTo>
                  <a:pt x="18246" y="8658"/>
                </a:lnTo>
                <a:cubicBezTo>
                  <a:pt x="18242" y="8662"/>
                  <a:pt x="18234" y="8662"/>
                  <a:pt x="18225" y="8667"/>
                </a:cubicBezTo>
                <a:cubicBezTo>
                  <a:pt x="18217" y="8667"/>
                  <a:pt x="18213" y="8671"/>
                  <a:pt x="18204" y="8675"/>
                </a:cubicBezTo>
                <a:lnTo>
                  <a:pt x="18200" y="8675"/>
                </a:lnTo>
                <a:cubicBezTo>
                  <a:pt x="18196" y="8675"/>
                  <a:pt x="18191" y="8679"/>
                  <a:pt x="18187" y="8679"/>
                </a:cubicBezTo>
                <a:cubicBezTo>
                  <a:pt x="18183" y="8683"/>
                  <a:pt x="18179" y="8683"/>
                  <a:pt x="18175" y="8683"/>
                </a:cubicBezTo>
                <a:cubicBezTo>
                  <a:pt x="18141" y="8705"/>
                  <a:pt x="18107" y="8734"/>
                  <a:pt x="18103" y="8772"/>
                </a:cubicBezTo>
                <a:cubicBezTo>
                  <a:pt x="18103" y="8785"/>
                  <a:pt x="18107" y="8797"/>
                  <a:pt x="18111" y="8810"/>
                </a:cubicBezTo>
                <a:cubicBezTo>
                  <a:pt x="18111" y="8814"/>
                  <a:pt x="18111" y="8814"/>
                  <a:pt x="18111" y="8814"/>
                </a:cubicBezTo>
                <a:cubicBezTo>
                  <a:pt x="18115" y="8814"/>
                  <a:pt x="18115" y="8818"/>
                  <a:pt x="18120" y="8823"/>
                </a:cubicBezTo>
                <a:cubicBezTo>
                  <a:pt x="18120" y="8823"/>
                  <a:pt x="18120" y="8827"/>
                  <a:pt x="18124" y="8827"/>
                </a:cubicBezTo>
                <a:cubicBezTo>
                  <a:pt x="18124" y="8831"/>
                  <a:pt x="18128" y="8835"/>
                  <a:pt x="18132" y="8840"/>
                </a:cubicBezTo>
                <a:cubicBezTo>
                  <a:pt x="18145" y="8852"/>
                  <a:pt x="18162" y="8865"/>
                  <a:pt x="18175" y="8869"/>
                </a:cubicBezTo>
                <a:cubicBezTo>
                  <a:pt x="18179" y="8869"/>
                  <a:pt x="18183" y="8873"/>
                  <a:pt x="18191" y="8873"/>
                </a:cubicBezTo>
                <a:cubicBezTo>
                  <a:pt x="18197" y="8874"/>
                  <a:pt x="18203" y="8875"/>
                  <a:pt x="18209" y="8875"/>
                </a:cubicBezTo>
                <a:cubicBezTo>
                  <a:pt x="18233" y="8875"/>
                  <a:pt x="18256" y="8869"/>
                  <a:pt x="18276" y="8869"/>
                </a:cubicBezTo>
                <a:cubicBezTo>
                  <a:pt x="18293" y="8869"/>
                  <a:pt x="18305" y="8869"/>
                  <a:pt x="18318" y="8873"/>
                </a:cubicBezTo>
                <a:lnTo>
                  <a:pt x="18322" y="8873"/>
                </a:lnTo>
                <a:cubicBezTo>
                  <a:pt x="18331" y="8878"/>
                  <a:pt x="18335" y="8878"/>
                  <a:pt x="18343" y="8882"/>
                </a:cubicBezTo>
                <a:lnTo>
                  <a:pt x="18348" y="8882"/>
                </a:lnTo>
                <a:cubicBezTo>
                  <a:pt x="18352" y="8886"/>
                  <a:pt x="18356" y="8890"/>
                  <a:pt x="18365" y="8890"/>
                </a:cubicBezTo>
                <a:cubicBezTo>
                  <a:pt x="18386" y="8907"/>
                  <a:pt x="18402" y="8928"/>
                  <a:pt x="18415" y="8949"/>
                </a:cubicBezTo>
                <a:cubicBezTo>
                  <a:pt x="18419" y="8962"/>
                  <a:pt x="18424" y="8970"/>
                  <a:pt x="18428" y="8979"/>
                </a:cubicBezTo>
                <a:cubicBezTo>
                  <a:pt x="18436" y="8996"/>
                  <a:pt x="18445" y="9013"/>
                  <a:pt x="18449" y="9025"/>
                </a:cubicBezTo>
                <a:cubicBezTo>
                  <a:pt x="18457" y="9038"/>
                  <a:pt x="18462" y="9046"/>
                  <a:pt x="18466" y="9059"/>
                </a:cubicBezTo>
                <a:lnTo>
                  <a:pt x="18470" y="9059"/>
                </a:lnTo>
                <a:cubicBezTo>
                  <a:pt x="18470" y="9063"/>
                  <a:pt x="18474" y="9067"/>
                  <a:pt x="18478" y="9072"/>
                </a:cubicBezTo>
                <a:cubicBezTo>
                  <a:pt x="18478" y="9072"/>
                  <a:pt x="18478" y="9076"/>
                  <a:pt x="18478" y="9076"/>
                </a:cubicBezTo>
                <a:cubicBezTo>
                  <a:pt x="18483" y="9080"/>
                  <a:pt x="18487" y="9084"/>
                  <a:pt x="18487" y="9089"/>
                </a:cubicBezTo>
                <a:lnTo>
                  <a:pt x="18491" y="9089"/>
                </a:lnTo>
                <a:cubicBezTo>
                  <a:pt x="18491" y="9093"/>
                  <a:pt x="18495" y="9093"/>
                  <a:pt x="18495" y="9097"/>
                </a:cubicBezTo>
                <a:cubicBezTo>
                  <a:pt x="18500" y="9097"/>
                  <a:pt x="18504" y="9101"/>
                  <a:pt x="18504" y="9105"/>
                </a:cubicBezTo>
                <a:cubicBezTo>
                  <a:pt x="18508" y="9105"/>
                  <a:pt x="18512" y="9110"/>
                  <a:pt x="18516" y="9114"/>
                </a:cubicBezTo>
                <a:cubicBezTo>
                  <a:pt x="18521" y="9114"/>
                  <a:pt x="18525" y="9118"/>
                  <a:pt x="18529" y="9118"/>
                </a:cubicBezTo>
                <a:cubicBezTo>
                  <a:pt x="18550" y="9105"/>
                  <a:pt x="18567" y="9089"/>
                  <a:pt x="18584" y="9067"/>
                </a:cubicBezTo>
                <a:cubicBezTo>
                  <a:pt x="18584" y="9067"/>
                  <a:pt x="18588" y="9063"/>
                  <a:pt x="18592" y="9059"/>
                </a:cubicBezTo>
                <a:cubicBezTo>
                  <a:pt x="18609" y="9042"/>
                  <a:pt x="18626" y="9025"/>
                  <a:pt x="18639" y="9004"/>
                </a:cubicBezTo>
                <a:cubicBezTo>
                  <a:pt x="18643" y="9004"/>
                  <a:pt x="18643" y="9000"/>
                  <a:pt x="18647" y="9000"/>
                </a:cubicBezTo>
                <a:cubicBezTo>
                  <a:pt x="18660" y="8983"/>
                  <a:pt x="18677" y="8966"/>
                  <a:pt x="18690" y="8945"/>
                </a:cubicBezTo>
                <a:lnTo>
                  <a:pt x="18694" y="8937"/>
                </a:lnTo>
                <a:cubicBezTo>
                  <a:pt x="18711" y="8920"/>
                  <a:pt x="18723" y="8899"/>
                  <a:pt x="18740" y="8878"/>
                </a:cubicBezTo>
                <a:cubicBezTo>
                  <a:pt x="18753" y="8856"/>
                  <a:pt x="18770" y="8835"/>
                  <a:pt x="18782" y="8814"/>
                </a:cubicBezTo>
                <a:lnTo>
                  <a:pt x="18782" y="8814"/>
                </a:lnTo>
                <a:cubicBezTo>
                  <a:pt x="18770" y="8856"/>
                  <a:pt x="18749" y="8894"/>
                  <a:pt x="18727" y="8932"/>
                </a:cubicBezTo>
                <a:cubicBezTo>
                  <a:pt x="18723" y="8937"/>
                  <a:pt x="18723" y="8937"/>
                  <a:pt x="18719" y="8941"/>
                </a:cubicBezTo>
                <a:cubicBezTo>
                  <a:pt x="18715" y="8954"/>
                  <a:pt x="18706" y="8966"/>
                  <a:pt x="18698" y="8979"/>
                </a:cubicBezTo>
                <a:cubicBezTo>
                  <a:pt x="18694" y="8979"/>
                  <a:pt x="18694" y="8983"/>
                  <a:pt x="18690" y="8987"/>
                </a:cubicBezTo>
                <a:cubicBezTo>
                  <a:pt x="18685" y="8996"/>
                  <a:pt x="18677" y="9004"/>
                  <a:pt x="18668" y="9013"/>
                </a:cubicBezTo>
                <a:cubicBezTo>
                  <a:pt x="18668" y="9017"/>
                  <a:pt x="18664" y="9021"/>
                  <a:pt x="18664" y="9025"/>
                </a:cubicBezTo>
                <a:cubicBezTo>
                  <a:pt x="18652" y="9034"/>
                  <a:pt x="18643" y="9046"/>
                  <a:pt x="18635" y="9059"/>
                </a:cubicBezTo>
                <a:cubicBezTo>
                  <a:pt x="18635" y="9059"/>
                  <a:pt x="18630" y="9059"/>
                  <a:pt x="18630" y="9063"/>
                </a:cubicBezTo>
                <a:cubicBezTo>
                  <a:pt x="18622" y="9072"/>
                  <a:pt x="18614" y="9080"/>
                  <a:pt x="18605" y="9093"/>
                </a:cubicBezTo>
                <a:cubicBezTo>
                  <a:pt x="18601" y="9097"/>
                  <a:pt x="18601" y="9097"/>
                  <a:pt x="18597" y="9101"/>
                </a:cubicBezTo>
                <a:cubicBezTo>
                  <a:pt x="18588" y="9114"/>
                  <a:pt x="18576" y="9122"/>
                  <a:pt x="18567" y="9135"/>
                </a:cubicBezTo>
                <a:cubicBezTo>
                  <a:pt x="18580" y="9135"/>
                  <a:pt x="18588" y="9139"/>
                  <a:pt x="18601" y="9139"/>
                </a:cubicBezTo>
                <a:cubicBezTo>
                  <a:pt x="18609" y="9139"/>
                  <a:pt x="18618" y="9139"/>
                  <a:pt x="18622" y="9143"/>
                </a:cubicBezTo>
                <a:lnTo>
                  <a:pt x="18736" y="9143"/>
                </a:lnTo>
                <a:cubicBezTo>
                  <a:pt x="18740" y="9143"/>
                  <a:pt x="18749" y="9143"/>
                  <a:pt x="18753" y="9148"/>
                </a:cubicBezTo>
                <a:lnTo>
                  <a:pt x="18761" y="9148"/>
                </a:lnTo>
                <a:cubicBezTo>
                  <a:pt x="18799" y="9152"/>
                  <a:pt x="18833" y="9165"/>
                  <a:pt x="18863" y="9190"/>
                </a:cubicBezTo>
                <a:cubicBezTo>
                  <a:pt x="18867" y="9194"/>
                  <a:pt x="18871" y="9203"/>
                  <a:pt x="18871" y="9207"/>
                </a:cubicBezTo>
                <a:cubicBezTo>
                  <a:pt x="18875" y="9207"/>
                  <a:pt x="18875" y="9207"/>
                  <a:pt x="18875" y="9211"/>
                </a:cubicBezTo>
                <a:cubicBezTo>
                  <a:pt x="18884" y="9219"/>
                  <a:pt x="18888" y="9228"/>
                  <a:pt x="18892" y="9236"/>
                </a:cubicBezTo>
                <a:cubicBezTo>
                  <a:pt x="18892" y="9241"/>
                  <a:pt x="18896" y="9245"/>
                  <a:pt x="18896" y="9249"/>
                </a:cubicBezTo>
                <a:cubicBezTo>
                  <a:pt x="18901" y="9262"/>
                  <a:pt x="18905" y="9274"/>
                  <a:pt x="18913" y="9287"/>
                </a:cubicBezTo>
                <a:cubicBezTo>
                  <a:pt x="18913" y="9287"/>
                  <a:pt x="18913" y="9291"/>
                  <a:pt x="18913" y="9291"/>
                </a:cubicBezTo>
                <a:cubicBezTo>
                  <a:pt x="18913" y="9295"/>
                  <a:pt x="18917" y="9300"/>
                  <a:pt x="18917" y="9304"/>
                </a:cubicBezTo>
                <a:cubicBezTo>
                  <a:pt x="18917" y="9308"/>
                  <a:pt x="18917" y="9308"/>
                  <a:pt x="18922" y="9312"/>
                </a:cubicBezTo>
                <a:cubicBezTo>
                  <a:pt x="18922" y="9317"/>
                  <a:pt x="18922" y="9321"/>
                  <a:pt x="18926" y="9325"/>
                </a:cubicBezTo>
                <a:cubicBezTo>
                  <a:pt x="18926" y="9333"/>
                  <a:pt x="18930" y="9338"/>
                  <a:pt x="18930" y="9342"/>
                </a:cubicBezTo>
                <a:cubicBezTo>
                  <a:pt x="18939" y="9350"/>
                  <a:pt x="18943" y="9359"/>
                  <a:pt x="18951" y="9371"/>
                </a:cubicBezTo>
                <a:cubicBezTo>
                  <a:pt x="18955" y="9376"/>
                  <a:pt x="18960" y="9380"/>
                  <a:pt x="18960" y="9384"/>
                </a:cubicBezTo>
                <a:lnTo>
                  <a:pt x="18964" y="9388"/>
                </a:lnTo>
                <a:cubicBezTo>
                  <a:pt x="18968" y="9388"/>
                  <a:pt x="18972" y="9392"/>
                  <a:pt x="18972" y="9397"/>
                </a:cubicBezTo>
                <a:lnTo>
                  <a:pt x="18977" y="9397"/>
                </a:lnTo>
                <a:cubicBezTo>
                  <a:pt x="18981" y="9401"/>
                  <a:pt x="18981" y="9405"/>
                  <a:pt x="18985" y="9409"/>
                </a:cubicBezTo>
                <a:cubicBezTo>
                  <a:pt x="18989" y="9409"/>
                  <a:pt x="18993" y="9414"/>
                  <a:pt x="18993" y="9414"/>
                </a:cubicBezTo>
                <a:cubicBezTo>
                  <a:pt x="18998" y="9418"/>
                  <a:pt x="19002" y="9418"/>
                  <a:pt x="19002" y="9418"/>
                </a:cubicBezTo>
                <a:cubicBezTo>
                  <a:pt x="19006" y="9422"/>
                  <a:pt x="19006" y="9422"/>
                  <a:pt x="19010" y="9422"/>
                </a:cubicBezTo>
                <a:cubicBezTo>
                  <a:pt x="19010" y="9426"/>
                  <a:pt x="19010" y="9426"/>
                  <a:pt x="19010" y="9426"/>
                </a:cubicBezTo>
                <a:cubicBezTo>
                  <a:pt x="19015" y="9426"/>
                  <a:pt x="19019" y="9430"/>
                  <a:pt x="19027" y="9435"/>
                </a:cubicBezTo>
                <a:cubicBezTo>
                  <a:pt x="19031" y="9435"/>
                  <a:pt x="19040" y="9439"/>
                  <a:pt x="19048" y="9439"/>
                </a:cubicBezTo>
                <a:cubicBezTo>
                  <a:pt x="19052" y="9443"/>
                  <a:pt x="19052" y="9443"/>
                  <a:pt x="19057" y="9443"/>
                </a:cubicBezTo>
                <a:cubicBezTo>
                  <a:pt x="19061" y="9443"/>
                  <a:pt x="19065" y="9443"/>
                  <a:pt x="19065" y="9447"/>
                </a:cubicBezTo>
                <a:lnTo>
                  <a:pt x="19086" y="9447"/>
                </a:lnTo>
                <a:cubicBezTo>
                  <a:pt x="19095" y="9452"/>
                  <a:pt x="19107" y="9456"/>
                  <a:pt x="19120" y="9456"/>
                </a:cubicBezTo>
                <a:cubicBezTo>
                  <a:pt x="19133" y="9460"/>
                  <a:pt x="19150" y="9464"/>
                  <a:pt x="19162" y="9468"/>
                </a:cubicBezTo>
                <a:cubicBezTo>
                  <a:pt x="19175" y="9456"/>
                  <a:pt x="19192" y="9439"/>
                  <a:pt x="19204" y="9422"/>
                </a:cubicBezTo>
                <a:cubicBezTo>
                  <a:pt x="19209" y="9418"/>
                  <a:pt x="19213" y="9414"/>
                  <a:pt x="19217" y="9414"/>
                </a:cubicBezTo>
                <a:cubicBezTo>
                  <a:pt x="19230" y="9397"/>
                  <a:pt x="19247" y="9380"/>
                  <a:pt x="19259" y="9367"/>
                </a:cubicBezTo>
                <a:cubicBezTo>
                  <a:pt x="19264" y="9363"/>
                  <a:pt x="19264" y="9359"/>
                  <a:pt x="19268" y="9354"/>
                </a:cubicBezTo>
                <a:cubicBezTo>
                  <a:pt x="19272" y="9350"/>
                  <a:pt x="19280" y="9342"/>
                  <a:pt x="19289" y="9333"/>
                </a:cubicBezTo>
                <a:lnTo>
                  <a:pt x="19285" y="9333"/>
                </a:lnTo>
                <a:cubicBezTo>
                  <a:pt x="19302" y="9312"/>
                  <a:pt x="19318" y="9291"/>
                  <a:pt x="19335" y="9270"/>
                </a:cubicBezTo>
                <a:cubicBezTo>
                  <a:pt x="19335" y="9270"/>
                  <a:pt x="19335" y="9266"/>
                  <a:pt x="19339" y="9266"/>
                </a:cubicBezTo>
                <a:cubicBezTo>
                  <a:pt x="19339" y="9266"/>
                  <a:pt x="19339" y="9270"/>
                  <a:pt x="19339" y="9270"/>
                </a:cubicBezTo>
                <a:cubicBezTo>
                  <a:pt x="19339" y="9279"/>
                  <a:pt x="19335" y="9283"/>
                  <a:pt x="19331" y="9291"/>
                </a:cubicBezTo>
                <a:cubicBezTo>
                  <a:pt x="19323" y="9308"/>
                  <a:pt x="19314" y="9321"/>
                  <a:pt x="19306" y="9338"/>
                </a:cubicBezTo>
                <a:cubicBezTo>
                  <a:pt x="19293" y="9363"/>
                  <a:pt x="19276" y="9388"/>
                  <a:pt x="19259" y="9409"/>
                </a:cubicBezTo>
                <a:cubicBezTo>
                  <a:pt x="19255" y="9414"/>
                  <a:pt x="19255" y="9418"/>
                  <a:pt x="19251" y="9422"/>
                </a:cubicBezTo>
                <a:cubicBezTo>
                  <a:pt x="19247" y="9430"/>
                  <a:pt x="19238" y="9439"/>
                  <a:pt x="19230" y="9447"/>
                </a:cubicBezTo>
                <a:cubicBezTo>
                  <a:pt x="19230" y="9447"/>
                  <a:pt x="19226" y="9452"/>
                  <a:pt x="19226" y="9456"/>
                </a:cubicBezTo>
                <a:cubicBezTo>
                  <a:pt x="19213" y="9464"/>
                  <a:pt x="19204" y="9477"/>
                  <a:pt x="19196" y="9485"/>
                </a:cubicBezTo>
                <a:cubicBezTo>
                  <a:pt x="19200" y="9490"/>
                  <a:pt x="19204" y="9494"/>
                  <a:pt x="19209" y="9498"/>
                </a:cubicBezTo>
                <a:cubicBezTo>
                  <a:pt x="19247" y="9540"/>
                  <a:pt x="19247" y="9612"/>
                  <a:pt x="19293" y="9646"/>
                </a:cubicBezTo>
                <a:cubicBezTo>
                  <a:pt x="19234" y="9684"/>
                  <a:pt x="19175" y="9726"/>
                  <a:pt x="19124" y="9751"/>
                </a:cubicBezTo>
                <a:cubicBezTo>
                  <a:pt x="18664" y="10009"/>
                  <a:pt x="18246" y="10355"/>
                  <a:pt x="17795" y="10633"/>
                </a:cubicBezTo>
                <a:cubicBezTo>
                  <a:pt x="17664" y="10714"/>
                  <a:pt x="17533" y="10811"/>
                  <a:pt x="17394" y="10887"/>
                </a:cubicBezTo>
                <a:cubicBezTo>
                  <a:pt x="17347" y="10887"/>
                  <a:pt x="17301" y="10887"/>
                  <a:pt x="17259" y="10895"/>
                </a:cubicBezTo>
                <a:cubicBezTo>
                  <a:pt x="17314" y="10857"/>
                  <a:pt x="17368" y="10811"/>
                  <a:pt x="17415" y="10760"/>
                </a:cubicBezTo>
                <a:lnTo>
                  <a:pt x="17377" y="10676"/>
                </a:lnTo>
                <a:lnTo>
                  <a:pt x="17457" y="10714"/>
                </a:lnTo>
                <a:cubicBezTo>
                  <a:pt x="17508" y="10659"/>
                  <a:pt x="17550" y="10595"/>
                  <a:pt x="17584" y="10524"/>
                </a:cubicBezTo>
                <a:lnTo>
                  <a:pt x="17584" y="10524"/>
                </a:lnTo>
                <a:cubicBezTo>
                  <a:pt x="17474" y="10532"/>
                  <a:pt x="17360" y="10557"/>
                  <a:pt x="17254" y="10604"/>
                </a:cubicBezTo>
                <a:lnTo>
                  <a:pt x="17246" y="10697"/>
                </a:lnTo>
                <a:lnTo>
                  <a:pt x="17208" y="10625"/>
                </a:lnTo>
                <a:cubicBezTo>
                  <a:pt x="17183" y="10638"/>
                  <a:pt x="17153" y="10654"/>
                  <a:pt x="17128" y="10667"/>
                </a:cubicBezTo>
                <a:cubicBezTo>
                  <a:pt x="17128" y="10519"/>
                  <a:pt x="17098" y="10376"/>
                  <a:pt x="17035" y="10241"/>
                </a:cubicBezTo>
                <a:cubicBezTo>
                  <a:pt x="17001" y="10291"/>
                  <a:pt x="16972" y="10346"/>
                  <a:pt x="16946" y="10401"/>
                </a:cubicBezTo>
                <a:lnTo>
                  <a:pt x="16976" y="10452"/>
                </a:lnTo>
                <a:lnTo>
                  <a:pt x="16934" y="10452"/>
                </a:lnTo>
                <a:lnTo>
                  <a:pt x="16976" y="10507"/>
                </a:lnTo>
                <a:lnTo>
                  <a:pt x="16925" y="10494"/>
                </a:lnTo>
                <a:cubicBezTo>
                  <a:pt x="16925" y="10418"/>
                  <a:pt x="16929" y="10342"/>
                  <a:pt x="16938" y="10262"/>
                </a:cubicBezTo>
                <a:cubicBezTo>
                  <a:pt x="16951" y="10148"/>
                  <a:pt x="16976" y="10038"/>
                  <a:pt x="16980" y="9924"/>
                </a:cubicBezTo>
                <a:cubicBezTo>
                  <a:pt x="16984" y="9878"/>
                  <a:pt x="16984" y="9831"/>
                  <a:pt x="16976" y="9789"/>
                </a:cubicBezTo>
                <a:cubicBezTo>
                  <a:pt x="17010" y="9751"/>
                  <a:pt x="17043" y="9713"/>
                  <a:pt x="17081" y="9679"/>
                </a:cubicBezTo>
                <a:cubicBezTo>
                  <a:pt x="17313" y="9564"/>
                  <a:pt x="17566" y="9497"/>
                  <a:pt x="17817" y="9497"/>
                </a:cubicBezTo>
                <a:cubicBezTo>
                  <a:pt x="17969" y="9497"/>
                  <a:pt x="18121" y="9521"/>
                  <a:pt x="18267" y="9574"/>
                </a:cubicBezTo>
                <a:cubicBezTo>
                  <a:pt x="18153" y="9443"/>
                  <a:pt x="17993" y="9354"/>
                  <a:pt x="17820" y="9325"/>
                </a:cubicBezTo>
                <a:cubicBezTo>
                  <a:pt x="17782" y="9319"/>
                  <a:pt x="17744" y="9317"/>
                  <a:pt x="17706" y="9317"/>
                </a:cubicBezTo>
                <a:cubicBezTo>
                  <a:pt x="17569" y="9317"/>
                  <a:pt x="17432" y="9352"/>
                  <a:pt x="17314" y="9418"/>
                </a:cubicBezTo>
                <a:cubicBezTo>
                  <a:pt x="17204" y="9485"/>
                  <a:pt x="17107" y="9574"/>
                  <a:pt x="17048" y="9684"/>
                </a:cubicBezTo>
                <a:cubicBezTo>
                  <a:pt x="17022" y="9709"/>
                  <a:pt x="16997" y="9734"/>
                  <a:pt x="16976" y="9764"/>
                </a:cubicBezTo>
                <a:cubicBezTo>
                  <a:pt x="16972" y="9755"/>
                  <a:pt x="16972" y="9751"/>
                  <a:pt x="16972" y="9743"/>
                </a:cubicBezTo>
                <a:cubicBezTo>
                  <a:pt x="16984" y="9717"/>
                  <a:pt x="17001" y="9696"/>
                  <a:pt x="17018" y="9671"/>
                </a:cubicBezTo>
                <a:cubicBezTo>
                  <a:pt x="17065" y="9616"/>
                  <a:pt x="17119" y="9566"/>
                  <a:pt x="17174" y="9515"/>
                </a:cubicBezTo>
                <a:cubicBezTo>
                  <a:pt x="17436" y="9283"/>
                  <a:pt x="17740" y="9110"/>
                  <a:pt x="18073" y="9000"/>
                </a:cubicBezTo>
                <a:cubicBezTo>
                  <a:pt x="18005" y="8982"/>
                  <a:pt x="17935" y="8973"/>
                  <a:pt x="17864" y="8973"/>
                </a:cubicBezTo>
                <a:cubicBezTo>
                  <a:pt x="17657" y="8973"/>
                  <a:pt x="17448" y="9049"/>
                  <a:pt x="17284" y="9181"/>
                </a:cubicBezTo>
                <a:cubicBezTo>
                  <a:pt x="17246" y="9211"/>
                  <a:pt x="17208" y="9245"/>
                  <a:pt x="17178" y="9279"/>
                </a:cubicBezTo>
                <a:cubicBezTo>
                  <a:pt x="17183" y="9262"/>
                  <a:pt x="17191" y="9249"/>
                  <a:pt x="17200" y="9232"/>
                </a:cubicBezTo>
                <a:cubicBezTo>
                  <a:pt x="17267" y="9097"/>
                  <a:pt x="17373" y="8983"/>
                  <a:pt x="17466" y="8865"/>
                </a:cubicBezTo>
                <a:cubicBezTo>
                  <a:pt x="17558" y="8742"/>
                  <a:pt x="17634" y="8616"/>
                  <a:pt x="17660" y="8464"/>
                </a:cubicBezTo>
                <a:lnTo>
                  <a:pt x="17660" y="8464"/>
                </a:lnTo>
                <a:cubicBezTo>
                  <a:pt x="17541" y="8477"/>
                  <a:pt x="17436" y="8540"/>
                  <a:pt x="17356" y="8624"/>
                </a:cubicBezTo>
                <a:cubicBezTo>
                  <a:pt x="17364" y="8582"/>
                  <a:pt x="17377" y="8536"/>
                  <a:pt x="17385" y="8493"/>
                </a:cubicBezTo>
                <a:cubicBezTo>
                  <a:pt x="17390" y="8468"/>
                  <a:pt x="17394" y="8372"/>
                  <a:pt x="17410" y="8359"/>
                </a:cubicBezTo>
                <a:lnTo>
                  <a:pt x="17410" y="8359"/>
                </a:lnTo>
                <a:cubicBezTo>
                  <a:pt x="17297" y="8447"/>
                  <a:pt x="17208" y="8565"/>
                  <a:pt x="17136" y="8692"/>
                </a:cubicBezTo>
                <a:cubicBezTo>
                  <a:pt x="17145" y="8645"/>
                  <a:pt x="17149" y="8595"/>
                  <a:pt x="17153" y="8544"/>
                </a:cubicBezTo>
                <a:cubicBezTo>
                  <a:pt x="17170" y="8392"/>
                  <a:pt x="17178" y="8118"/>
                  <a:pt x="17115" y="7974"/>
                </a:cubicBezTo>
                <a:cubicBezTo>
                  <a:pt x="17060" y="8101"/>
                  <a:pt x="17014" y="8232"/>
                  <a:pt x="16976" y="8367"/>
                </a:cubicBezTo>
                <a:cubicBezTo>
                  <a:pt x="16967" y="8228"/>
                  <a:pt x="16938" y="8097"/>
                  <a:pt x="16879" y="7974"/>
                </a:cubicBezTo>
                <a:cubicBezTo>
                  <a:pt x="16845" y="8101"/>
                  <a:pt x="16824" y="8232"/>
                  <a:pt x="16816" y="8363"/>
                </a:cubicBezTo>
                <a:cubicBezTo>
                  <a:pt x="16816" y="8363"/>
                  <a:pt x="16816" y="8358"/>
                  <a:pt x="16816" y="8354"/>
                </a:cubicBezTo>
                <a:cubicBezTo>
                  <a:pt x="16778" y="8215"/>
                  <a:pt x="16727" y="8084"/>
                  <a:pt x="16638" y="7945"/>
                </a:cubicBezTo>
                <a:cubicBezTo>
                  <a:pt x="16626" y="8071"/>
                  <a:pt x="16617" y="8198"/>
                  <a:pt x="16617" y="8329"/>
                </a:cubicBezTo>
                <a:cubicBezTo>
                  <a:pt x="16575" y="8236"/>
                  <a:pt x="16512" y="8152"/>
                  <a:pt x="16427" y="8088"/>
                </a:cubicBezTo>
                <a:lnTo>
                  <a:pt x="16427" y="8088"/>
                </a:lnTo>
                <a:cubicBezTo>
                  <a:pt x="16419" y="8206"/>
                  <a:pt x="16436" y="8329"/>
                  <a:pt x="16478" y="8439"/>
                </a:cubicBezTo>
                <a:cubicBezTo>
                  <a:pt x="16347" y="8295"/>
                  <a:pt x="16182" y="8181"/>
                  <a:pt x="15992" y="8122"/>
                </a:cubicBezTo>
                <a:lnTo>
                  <a:pt x="15992" y="8122"/>
                </a:lnTo>
                <a:cubicBezTo>
                  <a:pt x="16060" y="8257"/>
                  <a:pt x="16132" y="8388"/>
                  <a:pt x="16212" y="8519"/>
                </a:cubicBezTo>
                <a:cubicBezTo>
                  <a:pt x="16182" y="8498"/>
                  <a:pt x="16149" y="8485"/>
                  <a:pt x="16115" y="8468"/>
                </a:cubicBezTo>
                <a:cubicBezTo>
                  <a:pt x="16024" y="8434"/>
                  <a:pt x="15929" y="8417"/>
                  <a:pt x="15831" y="8417"/>
                </a:cubicBezTo>
                <a:cubicBezTo>
                  <a:pt x="15820" y="8417"/>
                  <a:pt x="15809" y="8417"/>
                  <a:pt x="15798" y="8418"/>
                </a:cubicBezTo>
                <a:cubicBezTo>
                  <a:pt x="15748" y="8418"/>
                  <a:pt x="15693" y="8426"/>
                  <a:pt x="15642" y="8439"/>
                </a:cubicBezTo>
                <a:cubicBezTo>
                  <a:pt x="15613" y="8447"/>
                  <a:pt x="15587" y="8455"/>
                  <a:pt x="15562" y="8464"/>
                </a:cubicBezTo>
                <a:cubicBezTo>
                  <a:pt x="15550" y="8468"/>
                  <a:pt x="15509" y="8494"/>
                  <a:pt x="15497" y="8494"/>
                </a:cubicBezTo>
                <a:cubicBezTo>
                  <a:pt x="15496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651" y="8557"/>
                  <a:pt x="15811" y="8612"/>
                  <a:pt x="15959" y="8683"/>
                </a:cubicBezTo>
                <a:cubicBezTo>
                  <a:pt x="16035" y="8721"/>
                  <a:pt x="16111" y="8764"/>
                  <a:pt x="16182" y="8814"/>
                </a:cubicBezTo>
                <a:cubicBezTo>
                  <a:pt x="16144" y="8797"/>
                  <a:pt x="16111" y="8780"/>
                  <a:pt x="16073" y="8772"/>
                </a:cubicBezTo>
                <a:cubicBezTo>
                  <a:pt x="16026" y="8759"/>
                  <a:pt x="15978" y="8753"/>
                  <a:pt x="15931" y="8753"/>
                </a:cubicBezTo>
                <a:cubicBezTo>
                  <a:pt x="15805" y="8753"/>
                  <a:pt x="15685" y="8799"/>
                  <a:pt x="15596" y="8894"/>
                </a:cubicBezTo>
                <a:cubicBezTo>
                  <a:pt x="15807" y="8899"/>
                  <a:pt x="16030" y="8907"/>
                  <a:pt x="16212" y="9021"/>
                </a:cubicBezTo>
                <a:cubicBezTo>
                  <a:pt x="16274" y="9062"/>
                  <a:pt x="16331" y="9119"/>
                  <a:pt x="16381" y="9177"/>
                </a:cubicBezTo>
                <a:lnTo>
                  <a:pt x="16381" y="9177"/>
                </a:lnTo>
                <a:cubicBezTo>
                  <a:pt x="16291" y="9114"/>
                  <a:pt x="16190" y="9070"/>
                  <a:pt x="16081" y="9042"/>
                </a:cubicBezTo>
                <a:cubicBezTo>
                  <a:pt x="16015" y="9026"/>
                  <a:pt x="15948" y="9018"/>
                  <a:pt x="15881" y="9018"/>
                </a:cubicBezTo>
                <a:cubicBezTo>
                  <a:pt x="15687" y="9018"/>
                  <a:pt x="15495" y="9084"/>
                  <a:pt x="15338" y="9207"/>
                </a:cubicBezTo>
                <a:cubicBezTo>
                  <a:pt x="15389" y="9211"/>
                  <a:pt x="15440" y="9215"/>
                  <a:pt x="15490" y="9224"/>
                </a:cubicBezTo>
                <a:cubicBezTo>
                  <a:pt x="15364" y="9262"/>
                  <a:pt x="15241" y="9321"/>
                  <a:pt x="15157" y="9422"/>
                </a:cubicBezTo>
                <a:cubicBezTo>
                  <a:pt x="15270" y="9409"/>
                  <a:pt x="15380" y="9404"/>
                  <a:pt x="15492" y="9404"/>
                </a:cubicBezTo>
                <a:cubicBezTo>
                  <a:pt x="15526" y="9404"/>
                  <a:pt x="15561" y="9404"/>
                  <a:pt x="15596" y="9405"/>
                </a:cubicBezTo>
                <a:cubicBezTo>
                  <a:pt x="15486" y="9456"/>
                  <a:pt x="15393" y="9544"/>
                  <a:pt x="15334" y="9650"/>
                </a:cubicBezTo>
                <a:cubicBezTo>
                  <a:pt x="15527" y="9591"/>
                  <a:pt x="15725" y="9563"/>
                  <a:pt x="15923" y="9563"/>
                </a:cubicBezTo>
                <a:cubicBezTo>
                  <a:pt x="16109" y="9563"/>
                  <a:pt x="16296" y="9588"/>
                  <a:pt x="16478" y="9637"/>
                </a:cubicBezTo>
                <a:cubicBezTo>
                  <a:pt x="16566" y="9692"/>
                  <a:pt x="16651" y="9764"/>
                  <a:pt x="16727" y="9844"/>
                </a:cubicBezTo>
                <a:cubicBezTo>
                  <a:pt x="16723" y="9869"/>
                  <a:pt x="16723" y="9895"/>
                  <a:pt x="16727" y="9924"/>
                </a:cubicBezTo>
                <a:cubicBezTo>
                  <a:pt x="16731" y="10038"/>
                  <a:pt x="16756" y="10148"/>
                  <a:pt x="16769" y="10262"/>
                </a:cubicBezTo>
                <a:cubicBezTo>
                  <a:pt x="16778" y="10359"/>
                  <a:pt x="16782" y="10456"/>
                  <a:pt x="16778" y="10553"/>
                </a:cubicBezTo>
                <a:cubicBezTo>
                  <a:pt x="16689" y="10473"/>
                  <a:pt x="16588" y="10405"/>
                  <a:pt x="16478" y="10359"/>
                </a:cubicBezTo>
                <a:lnTo>
                  <a:pt x="16478" y="10359"/>
                </a:lnTo>
                <a:cubicBezTo>
                  <a:pt x="16486" y="10431"/>
                  <a:pt x="16507" y="10503"/>
                  <a:pt x="16533" y="10574"/>
                </a:cubicBezTo>
                <a:lnTo>
                  <a:pt x="16600" y="10553"/>
                </a:lnTo>
                <a:lnTo>
                  <a:pt x="16554" y="10621"/>
                </a:lnTo>
                <a:cubicBezTo>
                  <a:pt x="16566" y="10646"/>
                  <a:pt x="16579" y="10676"/>
                  <a:pt x="16596" y="10701"/>
                </a:cubicBezTo>
                <a:lnTo>
                  <a:pt x="16647" y="10692"/>
                </a:lnTo>
                <a:lnTo>
                  <a:pt x="16609" y="10726"/>
                </a:lnTo>
                <a:cubicBezTo>
                  <a:pt x="16630" y="10756"/>
                  <a:pt x="16647" y="10785"/>
                  <a:pt x="16668" y="10815"/>
                </a:cubicBezTo>
                <a:cubicBezTo>
                  <a:pt x="16557" y="10771"/>
                  <a:pt x="16436" y="10746"/>
                  <a:pt x="16315" y="10746"/>
                </a:cubicBezTo>
                <a:cubicBezTo>
                  <a:pt x="16283" y="10746"/>
                  <a:pt x="16252" y="10748"/>
                  <a:pt x="16220" y="10752"/>
                </a:cubicBezTo>
                <a:cubicBezTo>
                  <a:pt x="16334" y="10912"/>
                  <a:pt x="16499" y="11030"/>
                  <a:pt x="16680" y="11098"/>
                </a:cubicBezTo>
                <a:cubicBezTo>
                  <a:pt x="16520" y="11127"/>
                  <a:pt x="16364" y="11195"/>
                  <a:pt x="16237" y="11296"/>
                </a:cubicBezTo>
                <a:cubicBezTo>
                  <a:pt x="16161" y="11304"/>
                  <a:pt x="16085" y="11305"/>
                  <a:pt x="16009" y="11305"/>
                </a:cubicBezTo>
                <a:cubicBezTo>
                  <a:pt x="15959" y="11305"/>
                  <a:pt x="15908" y="11304"/>
                  <a:pt x="15857" y="11304"/>
                </a:cubicBezTo>
                <a:cubicBezTo>
                  <a:pt x="15857" y="11288"/>
                  <a:pt x="15857" y="11266"/>
                  <a:pt x="15862" y="11245"/>
                </a:cubicBezTo>
                <a:cubicBezTo>
                  <a:pt x="15866" y="11199"/>
                  <a:pt x="15912" y="11178"/>
                  <a:pt x="15946" y="11148"/>
                </a:cubicBezTo>
                <a:cubicBezTo>
                  <a:pt x="15959" y="11136"/>
                  <a:pt x="15971" y="11123"/>
                  <a:pt x="15967" y="11106"/>
                </a:cubicBezTo>
                <a:cubicBezTo>
                  <a:pt x="15967" y="11085"/>
                  <a:pt x="15954" y="11077"/>
                  <a:pt x="15938" y="11064"/>
                </a:cubicBezTo>
                <a:cubicBezTo>
                  <a:pt x="15921" y="11047"/>
                  <a:pt x="15900" y="11039"/>
                  <a:pt x="15883" y="11022"/>
                </a:cubicBezTo>
                <a:cubicBezTo>
                  <a:pt x="15832" y="10975"/>
                  <a:pt x="15870" y="10903"/>
                  <a:pt x="15798" y="10882"/>
                </a:cubicBezTo>
                <a:cubicBezTo>
                  <a:pt x="15780" y="10877"/>
                  <a:pt x="15761" y="10875"/>
                  <a:pt x="15742" y="10875"/>
                </a:cubicBezTo>
                <a:cubicBezTo>
                  <a:pt x="15717" y="10875"/>
                  <a:pt x="15692" y="10878"/>
                  <a:pt x="15667" y="10878"/>
                </a:cubicBezTo>
                <a:cubicBezTo>
                  <a:pt x="15652" y="10878"/>
                  <a:pt x="15636" y="10877"/>
                  <a:pt x="15621" y="10874"/>
                </a:cubicBezTo>
                <a:cubicBezTo>
                  <a:pt x="15587" y="10861"/>
                  <a:pt x="15566" y="10861"/>
                  <a:pt x="15537" y="10836"/>
                </a:cubicBezTo>
                <a:cubicBezTo>
                  <a:pt x="15511" y="10811"/>
                  <a:pt x="15486" y="10802"/>
                  <a:pt x="15452" y="10794"/>
                </a:cubicBezTo>
                <a:cubicBezTo>
                  <a:pt x="15406" y="10777"/>
                  <a:pt x="15368" y="10760"/>
                  <a:pt x="15326" y="10743"/>
                </a:cubicBezTo>
                <a:cubicBezTo>
                  <a:pt x="15300" y="10731"/>
                  <a:pt x="15274" y="10729"/>
                  <a:pt x="15248" y="10729"/>
                </a:cubicBezTo>
                <a:cubicBezTo>
                  <a:pt x="15226" y="10729"/>
                  <a:pt x="15205" y="10730"/>
                  <a:pt x="15182" y="10730"/>
                </a:cubicBezTo>
                <a:cubicBezTo>
                  <a:pt x="15162" y="10730"/>
                  <a:pt x="15143" y="10729"/>
                  <a:pt x="15123" y="10729"/>
                </a:cubicBezTo>
                <a:cubicBezTo>
                  <a:pt x="15113" y="10729"/>
                  <a:pt x="15103" y="10729"/>
                  <a:pt x="15093" y="10730"/>
                </a:cubicBezTo>
                <a:cubicBezTo>
                  <a:pt x="15068" y="10730"/>
                  <a:pt x="15047" y="10739"/>
                  <a:pt x="15022" y="10739"/>
                </a:cubicBezTo>
                <a:cubicBezTo>
                  <a:pt x="15015" y="10740"/>
                  <a:pt x="15008" y="10741"/>
                  <a:pt x="15001" y="10741"/>
                </a:cubicBezTo>
                <a:cubicBezTo>
                  <a:pt x="14987" y="10741"/>
                  <a:pt x="14972" y="10739"/>
                  <a:pt x="14958" y="10739"/>
                </a:cubicBezTo>
                <a:cubicBezTo>
                  <a:pt x="14937" y="10743"/>
                  <a:pt x="14920" y="10752"/>
                  <a:pt x="14904" y="10764"/>
                </a:cubicBezTo>
                <a:cubicBezTo>
                  <a:pt x="14893" y="10768"/>
                  <a:pt x="14880" y="10774"/>
                  <a:pt x="14869" y="10774"/>
                </a:cubicBezTo>
                <a:cubicBezTo>
                  <a:pt x="14866" y="10774"/>
                  <a:pt x="14864" y="10773"/>
                  <a:pt x="14861" y="10773"/>
                </a:cubicBezTo>
                <a:cubicBezTo>
                  <a:pt x="14849" y="10768"/>
                  <a:pt x="14853" y="10768"/>
                  <a:pt x="14849" y="10760"/>
                </a:cubicBezTo>
                <a:cubicBezTo>
                  <a:pt x="14832" y="10747"/>
                  <a:pt x="14836" y="10730"/>
                  <a:pt x="14815" y="10722"/>
                </a:cubicBezTo>
                <a:cubicBezTo>
                  <a:pt x="14806" y="10714"/>
                  <a:pt x="14785" y="10718"/>
                  <a:pt x="14777" y="10705"/>
                </a:cubicBezTo>
                <a:cubicBezTo>
                  <a:pt x="14768" y="10692"/>
                  <a:pt x="14777" y="10680"/>
                  <a:pt x="14764" y="10667"/>
                </a:cubicBezTo>
                <a:cubicBezTo>
                  <a:pt x="14747" y="10650"/>
                  <a:pt x="14726" y="10646"/>
                  <a:pt x="14709" y="10642"/>
                </a:cubicBezTo>
                <a:cubicBezTo>
                  <a:pt x="14702" y="10640"/>
                  <a:pt x="14697" y="10640"/>
                  <a:pt x="14693" y="10640"/>
                </a:cubicBezTo>
                <a:lnTo>
                  <a:pt x="14693" y="10640"/>
                </a:lnTo>
                <a:cubicBezTo>
                  <a:pt x="14685" y="10640"/>
                  <a:pt x="14680" y="10640"/>
                  <a:pt x="14671" y="10629"/>
                </a:cubicBezTo>
                <a:cubicBezTo>
                  <a:pt x="14655" y="10616"/>
                  <a:pt x="14655" y="10600"/>
                  <a:pt x="14655" y="10578"/>
                </a:cubicBezTo>
                <a:cubicBezTo>
                  <a:pt x="14655" y="10566"/>
                  <a:pt x="14659" y="10562"/>
                  <a:pt x="14663" y="10549"/>
                </a:cubicBezTo>
                <a:cubicBezTo>
                  <a:pt x="14671" y="10524"/>
                  <a:pt x="14693" y="10460"/>
                  <a:pt x="14688" y="10439"/>
                </a:cubicBezTo>
                <a:cubicBezTo>
                  <a:pt x="14680" y="10410"/>
                  <a:pt x="14663" y="10367"/>
                  <a:pt x="14638" y="10351"/>
                </a:cubicBezTo>
                <a:cubicBezTo>
                  <a:pt x="14600" y="10329"/>
                  <a:pt x="14553" y="10346"/>
                  <a:pt x="14528" y="10304"/>
                </a:cubicBezTo>
                <a:cubicBezTo>
                  <a:pt x="14511" y="10279"/>
                  <a:pt x="14524" y="10254"/>
                  <a:pt x="14515" y="10224"/>
                </a:cubicBezTo>
                <a:cubicBezTo>
                  <a:pt x="14511" y="10203"/>
                  <a:pt x="14477" y="10182"/>
                  <a:pt x="14460" y="10173"/>
                </a:cubicBezTo>
                <a:cubicBezTo>
                  <a:pt x="14443" y="10169"/>
                  <a:pt x="14431" y="10161"/>
                  <a:pt x="14418" y="10148"/>
                </a:cubicBezTo>
                <a:cubicBezTo>
                  <a:pt x="14414" y="10118"/>
                  <a:pt x="14414" y="10093"/>
                  <a:pt x="14418" y="10068"/>
                </a:cubicBezTo>
                <a:cubicBezTo>
                  <a:pt x="14431" y="10021"/>
                  <a:pt x="14465" y="10009"/>
                  <a:pt x="14494" y="9975"/>
                </a:cubicBezTo>
                <a:cubicBezTo>
                  <a:pt x="14524" y="9941"/>
                  <a:pt x="14519" y="9933"/>
                  <a:pt x="14498" y="9899"/>
                </a:cubicBezTo>
                <a:cubicBezTo>
                  <a:pt x="14473" y="9861"/>
                  <a:pt x="14443" y="9865"/>
                  <a:pt x="14397" y="9861"/>
                </a:cubicBezTo>
                <a:cubicBezTo>
                  <a:pt x="14378" y="9859"/>
                  <a:pt x="14358" y="9859"/>
                  <a:pt x="14337" y="9859"/>
                </a:cubicBezTo>
                <a:cubicBezTo>
                  <a:pt x="14317" y="9859"/>
                  <a:pt x="14296" y="9859"/>
                  <a:pt x="14275" y="9857"/>
                </a:cubicBezTo>
                <a:cubicBezTo>
                  <a:pt x="14241" y="9857"/>
                  <a:pt x="14207" y="9848"/>
                  <a:pt x="14173" y="9848"/>
                </a:cubicBezTo>
                <a:cubicBezTo>
                  <a:pt x="14154" y="9848"/>
                  <a:pt x="14134" y="9850"/>
                  <a:pt x="14116" y="9850"/>
                </a:cubicBezTo>
                <a:cubicBezTo>
                  <a:pt x="14106" y="9850"/>
                  <a:pt x="14097" y="9850"/>
                  <a:pt x="14089" y="9848"/>
                </a:cubicBezTo>
                <a:cubicBezTo>
                  <a:pt x="14047" y="9844"/>
                  <a:pt x="14013" y="9815"/>
                  <a:pt x="13971" y="9815"/>
                </a:cubicBezTo>
                <a:cubicBezTo>
                  <a:pt x="13924" y="9815"/>
                  <a:pt x="13924" y="9840"/>
                  <a:pt x="13903" y="9869"/>
                </a:cubicBezTo>
                <a:cubicBezTo>
                  <a:pt x="13891" y="9890"/>
                  <a:pt x="13867" y="9895"/>
                  <a:pt x="13841" y="9895"/>
                </a:cubicBezTo>
                <a:cubicBezTo>
                  <a:pt x="13813" y="9895"/>
                  <a:pt x="13782" y="9889"/>
                  <a:pt x="13760" y="9886"/>
                </a:cubicBezTo>
                <a:cubicBezTo>
                  <a:pt x="13709" y="9882"/>
                  <a:pt x="13688" y="9865"/>
                  <a:pt x="13642" y="9848"/>
                </a:cubicBezTo>
                <a:cubicBezTo>
                  <a:pt x="13616" y="9836"/>
                  <a:pt x="13587" y="9827"/>
                  <a:pt x="13557" y="9823"/>
                </a:cubicBezTo>
                <a:cubicBezTo>
                  <a:pt x="13536" y="9815"/>
                  <a:pt x="13519" y="9815"/>
                  <a:pt x="13494" y="9815"/>
                </a:cubicBezTo>
                <a:cubicBezTo>
                  <a:pt x="13473" y="9815"/>
                  <a:pt x="13452" y="9819"/>
                  <a:pt x="13435" y="9827"/>
                </a:cubicBezTo>
                <a:cubicBezTo>
                  <a:pt x="13422" y="9831"/>
                  <a:pt x="13409" y="9836"/>
                  <a:pt x="13397" y="9836"/>
                </a:cubicBezTo>
                <a:cubicBezTo>
                  <a:pt x="13371" y="9836"/>
                  <a:pt x="13380" y="9827"/>
                  <a:pt x="13363" y="9815"/>
                </a:cubicBezTo>
                <a:cubicBezTo>
                  <a:pt x="13355" y="9809"/>
                  <a:pt x="13345" y="9807"/>
                  <a:pt x="13335" y="9807"/>
                </a:cubicBezTo>
                <a:cubicBezTo>
                  <a:pt x="13316" y="9807"/>
                  <a:pt x="13295" y="9815"/>
                  <a:pt x="13279" y="9815"/>
                </a:cubicBezTo>
                <a:cubicBezTo>
                  <a:pt x="13266" y="9816"/>
                  <a:pt x="13254" y="9816"/>
                  <a:pt x="13242" y="9816"/>
                </a:cubicBezTo>
                <a:cubicBezTo>
                  <a:pt x="13218" y="9816"/>
                  <a:pt x="13194" y="9815"/>
                  <a:pt x="13169" y="9815"/>
                </a:cubicBezTo>
                <a:cubicBezTo>
                  <a:pt x="13097" y="9815"/>
                  <a:pt x="13068" y="9882"/>
                  <a:pt x="13025" y="9933"/>
                </a:cubicBezTo>
                <a:cubicBezTo>
                  <a:pt x="13017" y="9945"/>
                  <a:pt x="13008" y="9962"/>
                  <a:pt x="13000" y="9975"/>
                </a:cubicBezTo>
                <a:cubicBezTo>
                  <a:pt x="13000" y="9992"/>
                  <a:pt x="12996" y="10004"/>
                  <a:pt x="12987" y="10017"/>
                </a:cubicBezTo>
                <a:cubicBezTo>
                  <a:pt x="12980" y="10036"/>
                  <a:pt x="12966" y="10047"/>
                  <a:pt x="12946" y="10047"/>
                </a:cubicBezTo>
                <a:cubicBezTo>
                  <a:pt x="12943" y="10047"/>
                  <a:pt x="12940" y="10047"/>
                  <a:pt x="12937" y="10047"/>
                </a:cubicBezTo>
                <a:cubicBezTo>
                  <a:pt x="12911" y="10038"/>
                  <a:pt x="12903" y="10004"/>
                  <a:pt x="12890" y="9988"/>
                </a:cubicBezTo>
                <a:cubicBezTo>
                  <a:pt x="12878" y="9958"/>
                  <a:pt x="12873" y="9954"/>
                  <a:pt x="12844" y="9954"/>
                </a:cubicBezTo>
                <a:cubicBezTo>
                  <a:pt x="12852" y="9954"/>
                  <a:pt x="12856" y="9950"/>
                  <a:pt x="12865" y="9950"/>
                </a:cubicBezTo>
                <a:cubicBezTo>
                  <a:pt x="12894" y="9941"/>
                  <a:pt x="12924" y="9945"/>
                  <a:pt x="12954" y="9933"/>
                </a:cubicBezTo>
                <a:cubicBezTo>
                  <a:pt x="12979" y="9924"/>
                  <a:pt x="13004" y="9916"/>
                  <a:pt x="13030" y="9912"/>
                </a:cubicBezTo>
                <a:cubicBezTo>
                  <a:pt x="13000" y="9899"/>
                  <a:pt x="13000" y="9861"/>
                  <a:pt x="12987" y="9836"/>
                </a:cubicBezTo>
                <a:cubicBezTo>
                  <a:pt x="12966" y="9836"/>
                  <a:pt x="12937" y="9853"/>
                  <a:pt x="12916" y="9861"/>
                </a:cubicBezTo>
                <a:cubicBezTo>
                  <a:pt x="12890" y="9869"/>
                  <a:pt x="12869" y="9886"/>
                  <a:pt x="12844" y="9895"/>
                </a:cubicBezTo>
                <a:cubicBezTo>
                  <a:pt x="12833" y="9900"/>
                  <a:pt x="12821" y="9902"/>
                  <a:pt x="12809" y="9902"/>
                </a:cubicBezTo>
                <a:cubicBezTo>
                  <a:pt x="12793" y="9902"/>
                  <a:pt x="12776" y="9899"/>
                  <a:pt x="12759" y="9899"/>
                </a:cubicBezTo>
                <a:cubicBezTo>
                  <a:pt x="12740" y="9899"/>
                  <a:pt x="12719" y="9902"/>
                  <a:pt x="12699" y="9902"/>
                </a:cubicBezTo>
                <a:cubicBezTo>
                  <a:pt x="12684" y="9902"/>
                  <a:pt x="12668" y="9900"/>
                  <a:pt x="12654" y="9895"/>
                </a:cubicBezTo>
                <a:cubicBezTo>
                  <a:pt x="12633" y="9882"/>
                  <a:pt x="12624" y="9861"/>
                  <a:pt x="12599" y="9857"/>
                </a:cubicBezTo>
                <a:cubicBezTo>
                  <a:pt x="12582" y="9865"/>
                  <a:pt x="12569" y="9874"/>
                  <a:pt x="12553" y="9882"/>
                </a:cubicBezTo>
                <a:cubicBezTo>
                  <a:pt x="12527" y="9895"/>
                  <a:pt x="12498" y="9903"/>
                  <a:pt x="12468" y="9903"/>
                </a:cubicBezTo>
                <a:cubicBezTo>
                  <a:pt x="12430" y="9903"/>
                  <a:pt x="12409" y="9865"/>
                  <a:pt x="12426" y="9827"/>
                </a:cubicBezTo>
                <a:cubicBezTo>
                  <a:pt x="12430" y="9810"/>
                  <a:pt x="12451" y="9802"/>
                  <a:pt x="12468" y="9793"/>
                </a:cubicBezTo>
                <a:cubicBezTo>
                  <a:pt x="12519" y="9768"/>
                  <a:pt x="12561" y="9768"/>
                  <a:pt x="12616" y="9760"/>
                </a:cubicBezTo>
                <a:cubicBezTo>
                  <a:pt x="12641" y="9760"/>
                  <a:pt x="12650" y="9743"/>
                  <a:pt x="12671" y="9730"/>
                </a:cubicBezTo>
                <a:cubicBezTo>
                  <a:pt x="12696" y="9717"/>
                  <a:pt x="12734" y="9717"/>
                  <a:pt x="12764" y="9717"/>
                </a:cubicBezTo>
                <a:cubicBezTo>
                  <a:pt x="12823" y="9721"/>
                  <a:pt x="12875" y="9782"/>
                  <a:pt x="12938" y="9782"/>
                </a:cubicBezTo>
                <a:cubicBezTo>
                  <a:pt x="12941" y="9782"/>
                  <a:pt x="12945" y="9781"/>
                  <a:pt x="12949" y="9781"/>
                </a:cubicBezTo>
                <a:cubicBezTo>
                  <a:pt x="12962" y="9781"/>
                  <a:pt x="13000" y="9768"/>
                  <a:pt x="13013" y="9760"/>
                </a:cubicBezTo>
                <a:cubicBezTo>
                  <a:pt x="13025" y="9743"/>
                  <a:pt x="13017" y="9726"/>
                  <a:pt x="13021" y="9709"/>
                </a:cubicBezTo>
                <a:cubicBezTo>
                  <a:pt x="13051" y="9701"/>
                  <a:pt x="13072" y="9709"/>
                  <a:pt x="13093" y="9684"/>
                </a:cubicBezTo>
                <a:cubicBezTo>
                  <a:pt x="13114" y="9658"/>
                  <a:pt x="13110" y="9616"/>
                  <a:pt x="13106" y="9591"/>
                </a:cubicBezTo>
                <a:cubicBezTo>
                  <a:pt x="13106" y="9570"/>
                  <a:pt x="13101" y="9544"/>
                  <a:pt x="13097" y="9523"/>
                </a:cubicBezTo>
                <a:cubicBezTo>
                  <a:pt x="13093" y="9494"/>
                  <a:pt x="13093" y="9506"/>
                  <a:pt x="13076" y="9490"/>
                </a:cubicBezTo>
                <a:cubicBezTo>
                  <a:pt x="13063" y="9473"/>
                  <a:pt x="13068" y="9443"/>
                  <a:pt x="13051" y="9426"/>
                </a:cubicBezTo>
                <a:cubicBezTo>
                  <a:pt x="13034" y="9405"/>
                  <a:pt x="13008" y="9401"/>
                  <a:pt x="12992" y="9376"/>
                </a:cubicBezTo>
                <a:cubicBezTo>
                  <a:pt x="12975" y="9350"/>
                  <a:pt x="12954" y="9312"/>
                  <a:pt x="12954" y="9283"/>
                </a:cubicBezTo>
                <a:cubicBezTo>
                  <a:pt x="12954" y="9232"/>
                  <a:pt x="12983" y="9219"/>
                  <a:pt x="13021" y="9203"/>
                </a:cubicBezTo>
                <a:cubicBezTo>
                  <a:pt x="13055" y="9186"/>
                  <a:pt x="13068" y="9156"/>
                  <a:pt x="13030" y="9135"/>
                </a:cubicBezTo>
                <a:cubicBezTo>
                  <a:pt x="13021" y="9127"/>
                  <a:pt x="13013" y="9131"/>
                  <a:pt x="13008" y="9118"/>
                </a:cubicBezTo>
                <a:cubicBezTo>
                  <a:pt x="13004" y="9101"/>
                  <a:pt x="13013" y="9080"/>
                  <a:pt x="13021" y="9072"/>
                </a:cubicBezTo>
                <a:cubicBezTo>
                  <a:pt x="13034" y="9055"/>
                  <a:pt x="13068" y="9046"/>
                  <a:pt x="13055" y="9017"/>
                </a:cubicBezTo>
                <a:cubicBezTo>
                  <a:pt x="13051" y="9008"/>
                  <a:pt x="13040" y="9006"/>
                  <a:pt x="13028" y="9006"/>
                </a:cubicBezTo>
                <a:cubicBezTo>
                  <a:pt x="13016" y="9006"/>
                  <a:pt x="13002" y="9008"/>
                  <a:pt x="12992" y="9008"/>
                </a:cubicBezTo>
                <a:cubicBezTo>
                  <a:pt x="12984" y="9008"/>
                  <a:pt x="12978" y="9008"/>
                  <a:pt x="12971" y="9008"/>
                </a:cubicBezTo>
                <a:cubicBezTo>
                  <a:pt x="12953" y="9008"/>
                  <a:pt x="12939" y="9011"/>
                  <a:pt x="12920" y="9030"/>
                </a:cubicBezTo>
                <a:cubicBezTo>
                  <a:pt x="12899" y="9051"/>
                  <a:pt x="12852" y="9072"/>
                  <a:pt x="12848" y="9105"/>
                </a:cubicBezTo>
                <a:cubicBezTo>
                  <a:pt x="12844" y="9127"/>
                  <a:pt x="12848" y="9160"/>
                  <a:pt x="12848" y="9181"/>
                </a:cubicBezTo>
                <a:cubicBezTo>
                  <a:pt x="12848" y="9232"/>
                  <a:pt x="12810" y="9262"/>
                  <a:pt x="12802" y="9308"/>
                </a:cubicBezTo>
                <a:lnTo>
                  <a:pt x="12785" y="9308"/>
                </a:lnTo>
                <a:cubicBezTo>
                  <a:pt x="12772" y="9338"/>
                  <a:pt x="12781" y="9363"/>
                  <a:pt x="12751" y="9384"/>
                </a:cubicBezTo>
                <a:cubicBezTo>
                  <a:pt x="12734" y="9392"/>
                  <a:pt x="12717" y="9392"/>
                  <a:pt x="12705" y="9405"/>
                </a:cubicBezTo>
                <a:cubicBezTo>
                  <a:pt x="12688" y="9422"/>
                  <a:pt x="12679" y="9460"/>
                  <a:pt x="12658" y="9468"/>
                </a:cubicBezTo>
                <a:cubicBezTo>
                  <a:pt x="12652" y="9473"/>
                  <a:pt x="12642" y="9474"/>
                  <a:pt x="12631" y="9474"/>
                </a:cubicBezTo>
                <a:cubicBezTo>
                  <a:pt x="12622" y="9474"/>
                  <a:pt x="12612" y="9474"/>
                  <a:pt x="12603" y="9474"/>
                </a:cubicBezTo>
                <a:cubicBezTo>
                  <a:pt x="12594" y="9474"/>
                  <a:pt x="12585" y="9474"/>
                  <a:pt x="12578" y="9477"/>
                </a:cubicBezTo>
                <a:cubicBezTo>
                  <a:pt x="12548" y="9485"/>
                  <a:pt x="12515" y="9502"/>
                  <a:pt x="12481" y="9502"/>
                </a:cubicBezTo>
                <a:cubicBezTo>
                  <a:pt x="12447" y="9506"/>
                  <a:pt x="12447" y="9498"/>
                  <a:pt x="12430" y="9528"/>
                </a:cubicBezTo>
                <a:cubicBezTo>
                  <a:pt x="12422" y="9536"/>
                  <a:pt x="12418" y="9557"/>
                  <a:pt x="12409" y="9566"/>
                </a:cubicBezTo>
                <a:cubicBezTo>
                  <a:pt x="12398" y="9577"/>
                  <a:pt x="12387" y="9579"/>
                  <a:pt x="12374" y="9579"/>
                </a:cubicBezTo>
                <a:cubicBezTo>
                  <a:pt x="12368" y="9579"/>
                  <a:pt x="12361" y="9578"/>
                  <a:pt x="12354" y="9578"/>
                </a:cubicBezTo>
                <a:cubicBezTo>
                  <a:pt x="12339" y="9578"/>
                  <a:pt x="12323" y="9579"/>
                  <a:pt x="12307" y="9579"/>
                </a:cubicBezTo>
                <a:cubicBezTo>
                  <a:pt x="12275" y="9579"/>
                  <a:pt x="12244" y="9575"/>
                  <a:pt x="12219" y="9553"/>
                </a:cubicBezTo>
                <a:cubicBezTo>
                  <a:pt x="12202" y="9540"/>
                  <a:pt x="12173" y="9485"/>
                  <a:pt x="12194" y="9460"/>
                </a:cubicBezTo>
                <a:cubicBezTo>
                  <a:pt x="12197" y="9457"/>
                  <a:pt x="12202" y="9456"/>
                  <a:pt x="12208" y="9456"/>
                </a:cubicBezTo>
                <a:cubicBezTo>
                  <a:pt x="12220" y="9456"/>
                  <a:pt x="12235" y="9460"/>
                  <a:pt x="12240" y="9460"/>
                </a:cubicBezTo>
                <a:cubicBezTo>
                  <a:pt x="12257" y="9460"/>
                  <a:pt x="12282" y="9452"/>
                  <a:pt x="12287" y="9435"/>
                </a:cubicBezTo>
                <a:cubicBezTo>
                  <a:pt x="12295" y="9418"/>
                  <a:pt x="12287" y="9401"/>
                  <a:pt x="12287" y="9384"/>
                </a:cubicBezTo>
                <a:cubicBezTo>
                  <a:pt x="12291" y="9359"/>
                  <a:pt x="12295" y="9354"/>
                  <a:pt x="12316" y="9338"/>
                </a:cubicBezTo>
                <a:cubicBezTo>
                  <a:pt x="12354" y="9312"/>
                  <a:pt x="12405" y="9279"/>
                  <a:pt x="12451" y="9274"/>
                </a:cubicBezTo>
                <a:cubicBezTo>
                  <a:pt x="12457" y="9273"/>
                  <a:pt x="12462" y="9273"/>
                  <a:pt x="12466" y="9273"/>
                </a:cubicBezTo>
                <a:cubicBezTo>
                  <a:pt x="12471" y="9273"/>
                  <a:pt x="12476" y="9273"/>
                  <a:pt x="12481" y="9273"/>
                </a:cubicBezTo>
                <a:cubicBezTo>
                  <a:pt x="12490" y="9273"/>
                  <a:pt x="12500" y="9272"/>
                  <a:pt x="12510" y="9266"/>
                </a:cubicBezTo>
                <a:cubicBezTo>
                  <a:pt x="12532" y="9253"/>
                  <a:pt x="12544" y="9236"/>
                  <a:pt x="12548" y="9211"/>
                </a:cubicBezTo>
                <a:cubicBezTo>
                  <a:pt x="12553" y="9177"/>
                  <a:pt x="12523" y="9156"/>
                  <a:pt x="12527" y="9127"/>
                </a:cubicBezTo>
                <a:cubicBezTo>
                  <a:pt x="12536" y="9125"/>
                  <a:pt x="12544" y="9124"/>
                  <a:pt x="12552" y="9124"/>
                </a:cubicBezTo>
                <a:cubicBezTo>
                  <a:pt x="12585" y="9124"/>
                  <a:pt x="12616" y="9135"/>
                  <a:pt x="12650" y="9135"/>
                </a:cubicBezTo>
                <a:cubicBezTo>
                  <a:pt x="12657" y="9136"/>
                  <a:pt x="12666" y="9137"/>
                  <a:pt x="12676" y="9137"/>
                </a:cubicBezTo>
                <a:cubicBezTo>
                  <a:pt x="12702" y="9137"/>
                  <a:pt x="12733" y="9131"/>
                  <a:pt x="12743" y="9110"/>
                </a:cubicBezTo>
                <a:cubicBezTo>
                  <a:pt x="12747" y="9093"/>
                  <a:pt x="12734" y="9063"/>
                  <a:pt x="12726" y="9046"/>
                </a:cubicBezTo>
                <a:cubicBezTo>
                  <a:pt x="12717" y="9017"/>
                  <a:pt x="12717" y="8962"/>
                  <a:pt x="12688" y="8941"/>
                </a:cubicBezTo>
                <a:cubicBezTo>
                  <a:pt x="12675" y="8932"/>
                  <a:pt x="12658" y="8930"/>
                  <a:pt x="12641" y="8930"/>
                </a:cubicBezTo>
                <a:cubicBezTo>
                  <a:pt x="12623" y="8930"/>
                  <a:pt x="12605" y="8932"/>
                  <a:pt x="12591" y="8932"/>
                </a:cubicBezTo>
                <a:cubicBezTo>
                  <a:pt x="12579" y="8932"/>
                  <a:pt x="12566" y="8931"/>
                  <a:pt x="12554" y="8931"/>
                </a:cubicBezTo>
                <a:cubicBezTo>
                  <a:pt x="12547" y="8931"/>
                  <a:pt x="12541" y="8931"/>
                  <a:pt x="12536" y="8932"/>
                </a:cubicBezTo>
                <a:cubicBezTo>
                  <a:pt x="12523" y="8932"/>
                  <a:pt x="12532" y="8941"/>
                  <a:pt x="12515" y="8941"/>
                </a:cubicBezTo>
                <a:cubicBezTo>
                  <a:pt x="12502" y="8941"/>
                  <a:pt x="12481" y="8924"/>
                  <a:pt x="12472" y="8920"/>
                </a:cubicBezTo>
                <a:cubicBezTo>
                  <a:pt x="12456" y="8907"/>
                  <a:pt x="12451" y="8903"/>
                  <a:pt x="12430" y="8890"/>
                </a:cubicBezTo>
                <a:cubicBezTo>
                  <a:pt x="12413" y="8886"/>
                  <a:pt x="12401" y="8882"/>
                  <a:pt x="12384" y="8869"/>
                </a:cubicBezTo>
                <a:cubicBezTo>
                  <a:pt x="12363" y="8856"/>
                  <a:pt x="12342" y="8831"/>
                  <a:pt x="12312" y="8823"/>
                </a:cubicBezTo>
                <a:cubicBezTo>
                  <a:pt x="12295" y="8823"/>
                  <a:pt x="12274" y="8823"/>
                  <a:pt x="12257" y="8827"/>
                </a:cubicBezTo>
                <a:cubicBezTo>
                  <a:pt x="12240" y="8830"/>
                  <a:pt x="12229" y="8837"/>
                  <a:pt x="12214" y="8837"/>
                </a:cubicBezTo>
                <a:cubicBezTo>
                  <a:pt x="12210" y="8837"/>
                  <a:pt x="12206" y="8836"/>
                  <a:pt x="12202" y="8835"/>
                </a:cubicBezTo>
                <a:cubicBezTo>
                  <a:pt x="12181" y="8831"/>
                  <a:pt x="12169" y="8814"/>
                  <a:pt x="12147" y="8806"/>
                </a:cubicBezTo>
                <a:cubicBezTo>
                  <a:pt x="12140" y="8802"/>
                  <a:pt x="12129" y="8800"/>
                  <a:pt x="12117" y="8800"/>
                </a:cubicBezTo>
                <a:cubicBezTo>
                  <a:pt x="12104" y="8800"/>
                  <a:pt x="12089" y="8803"/>
                  <a:pt x="12080" y="8810"/>
                </a:cubicBezTo>
                <a:cubicBezTo>
                  <a:pt x="12055" y="8818"/>
                  <a:pt x="12063" y="8835"/>
                  <a:pt x="12063" y="8861"/>
                </a:cubicBezTo>
                <a:cubicBezTo>
                  <a:pt x="12063" y="8880"/>
                  <a:pt x="12059" y="8942"/>
                  <a:pt x="12029" y="8942"/>
                </a:cubicBezTo>
                <a:cubicBezTo>
                  <a:pt x="12027" y="8942"/>
                  <a:pt x="12024" y="8942"/>
                  <a:pt x="12021" y="8941"/>
                </a:cubicBezTo>
                <a:cubicBezTo>
                  <a:pt x="12000" y="8937"/>
                  <a:pt x="11987" y="8907"/>
                  <a:pt x="11966" y="8899"/>
                </a:cubicBezTo>
                <a:cubicBezTo>
                  <a:pt x="11953" y="8894"/>
                  <a:pt x="11945" y="8894"/>
                  <a:pt x="11932" y="8886"/>
                </a:cubicBezTo>
                <a:cubicBezTo>
                  <a:pt x="11915" y="8878"/>
                  <a:pt x="11894" y="8861"/>
                  <a:pt x="11873" y="8852"/>
                </a:cubicBezTo>
                <a:cubicBezTo>
                  <a:pt x="11865" y="8848"/>
                  <a:pt x="11855" y="8848"/>
                  <a:pt x="11845" y="8848"/>
                </a:cubicBezTo>
                <a:cubicBezTo>
                  <a:pt x="11835" y="8848"/>
                  <a:pt x="11825" y="8848"/>
                  <a:pt x="11814" y="8844"/>
                </a:cubicBezTo>
                <a:cubicBezTo>
                  <a:pt x="11801" y="8840"/>
                  <a:pt x="11793" y="8831"/>
                  <a:pt x="11784" y="8827"/>
                </a:cubicBezTo>
                <a:cubicBezTo>
                  <a:pt x="11797" y="8814"/>
                  <a:pt x="11814" y="8802"/>
                  <a:pt x="11818" y="8789"/>
                </a:cubicBezTo>
                <a:cubicBezTo>
                  <a:pt x="11831" y="8759"/>
                  <a:pt x="11822" y="8721"/>
                  <a:pt x="11814" y="8696"/>
                </a:cubicBezTo>
                <a:cubicBezTo>
                  <a:pt x="11806" y="8675"/>
                  <a:pt x="11780" y="8658"/>
                  <a:pt x="11759" y="8645"/>
                </a:cubicBezTo>
                <a:cubicBezTo>
                  <a:pt x="11738" y="8629"/>
                  <a:pt x="11704" y="8629"/>
                  <a:pt x="11679" y="8620"/>
                </a:cubicBezTo>
                <a:cubicBezTo>
                  <a:pt x="11655" y="8611"/>
                  <a:pt x="11639" y="8604"/>
                  <a:pt x="11618" y="8604"/>
                </a:cubicBezTo>
                <a:cubicBezTo>
                  <a:pt x="11610" y="8604"/>
                  <a:pt x="11601" y="8605"/>
                  <a:pt x="11590" y="8607"/>
                </a:cubicBezTo>
                <a:cubicBezTo>
                  <a:pt x="11583" y="8609"/>
                  <a:pt x="11576" y="8610"/>
                  <a:pt x="11570" y="8610"/>
                </a:cubicBezTo>
                <a:cubicBezTo>
                  <a:pt x="11559" y="8610"/>
                  <a:pt x="11549" y="8607"/>
                  <a:pt x="11535" y="8599"/>
                </a:cubicBezTo>
                <a:cubicBezTo>
                  <a:pt x="11517" y="8588"/>
                  <a:pt x="11518" y="8577"/>
                  <a:pt x="11499" y="8577"/>
                </a:cubicBezTo>
                <a:cubicBezTo>
                  <a:pt x="11496" y="8577"/>
                  <a:pt x="11493" y="8577"/>
                  <a:pt x="11489" y="8578"/>
                </a:cubicBezTo>
                <a:cubicBezTo>
                  <a:pt x="11481" y="8582"/>
                  <a:pt x="11459" y="8586"/>
                  <a:pt x="11451" y="8591"/>
                </a:cubicBezTo>
                <a:cubicBezTo>
                  <a:pt x="11434" y="8599"/>
                  <a:pt x="11417" y="8616"/>
                  <a:pt x="11405" y="8629"/>
                </a:cubicBezTo>
                <a:cubicBezTo>
                  <a:pt x="11396" y="8641"/>
                  <a:pt x="11392" y="8662"/>
                  <a:pt x="11383" y="8671"/>
                </a:cubicBezTo>
                <a:cubicBezTo>
                  <a:pt x="11374" y="8684"/>
                  <a:pt x="11348" y="8700"/>
                  <a:pt x="11325" y="8700"/>
                </a:cubicBezTo>
                <a:cubicBezTo>
                  <a:pt x="11319" y="8700"/>
                  <a:pt x="11313" y="8699"/>
                  <a:pt x="11307" y="8696"/>
                </a:cubicBezTo>
                <a:cubicBezTo>
                  <a:pt x="11291" y="8688"/>
                  <a:pt x="11299" y="8645"/>
                  <a:pt x="11299" y="8629"/>
                </a:cubicBezTo>
                <a:cubicBezTo>
                  <a:pt x="11299" y="8595"/>
                  <a:pt x="11312" y="8502"/>
                  <a:pt x="11265" y="8481"/>
                </a:cubicBezTo>
                <a:cubicBezTo>
                  <a:pt x="11261" y="8479"/>
                  <a:pt x="11255" y="8479"/>
                  <a:pt x="11249" y="8479"/>
                </a:cubicBezTo>
                <a:cubicBezTo>
                  <a:pt x="11237" y="8479"/>
                  <a:pt x="11223" y="8481"/>
                  <a:pt x="11215" y="8481"/>
                </a:cubicBezTo>
                <a:cubicBezTo>
                  <a:pt x="11203" y="8481"/>
                  <a:pt x="11190" y="8483"/>
                  <a:pt x="11178" y="8483"/>
                </a:cubicBezTo>
                <a:cubicBezTo>
                  <a:pt x="11171" y="8483"/>
                  <a:pt x="11165" y="8482"/>
                  <a:pt x="11160" y="8481"/>
                </a:cubicBezTo>
                <a:cubicBezTo>
                  <a:pt x="11147" y="8481"/>
                  <a:pt x="11139" y="8472"/>
                  <a:pt x="11126" y="8468"/>
                </a:cubicBezTo>
                <a:cubicBezTo>
                  <a:pt x="11120" y="8468"/>
                  <a:pt x="11117" y="8470"/>
                  <a:pt x="11112" y="8470"/>
                </a:cubicBezTo>
                <a:cubicBezTo>
                  <a:pt x="11110" y="8470"/>
                  <a:pt x="11108" y="8470"/>
                  <a:pt x="11105" y="8468"/>
                </a:cubicBezTo>
                <a:cubicBezTo>
                  <a:pt x="11067" y="8451"/>
                  <a:pt x="11058" y="8396"/>
                  <a:pt x="11012" y="8384"/>
                </a:cubicBezTo>
                <a:cubicBezTo>
                  <a:pt x="11006" y="8383"/>
                  <a:pt x="11001" y="8382"/>
                  <a:pt x="10997" y="8382"/>
                </a:cubicBezTo>
                <a:cubicBezTo>
                  <a:pt x="10995" y="8382"/>
                  <a:pt x="10994" y="8382"/>
                  <a:pt x="10992" y="8382"/>
                </a:cubicBezTo>
                <a:lnTo>
                  <a:pt x="10992" y="8382"/>
                </a:lnTo>
                <a:cubicBezTo>
                  <a:pt x="10996" y="8382"/>
                  <a:pt x="11000" y="8381"/>
                  <a:pt x="11004" y="8380"/>
                </a:cubicBezTo>
                <a:cubicBezTo>
                  <a:pt x="11029" y="8363"/>
                  <a:pt x="11020" y="8304"/>
                  <a:pt x="11020" y="8278"/>
                </a:cubicBezTo>
                <a:cubicBezTo>
                  <a:pt x="11020" y="8244"/>
                  <a:pt x="11008" y="8232"/>
                  <a:pt x="10999" y="8202"/>
                </a:cubicBezTo>
                <a:cubicBezTo>
                  <a:pt x="10983" y="8143"/>
                  <a:pt x="11118" y="8126"/>
                  <a:pt x="11147" y="8084"/>
                </a:cubicBezTo>
                <a:cubicBezTo>
                  <a:pt x="11160" y="8063"/>
                  <a:pt x="11160" y="8029"/>
                  <a:pt x="11168" y="8008"/>
                </a:cubicBezTo>
                <a:cubicBezTo>
                  <a:pt x="11177" y="7995"/>
                  <a:pt x="11185" y="7983"/>
                  <a:pt x="11181" y="7966"/>
                </a:cubicBezTo>
                <a:cubicBezTo>
                  <a:pt x="11168" y="7936"/>
                  <a:pt x="11139" y="7932"/>
                  <a:pt x="11134" y="7898"/>
                </a:cubicBezTo>
                <a:cubicBezTo>
                  <a:pt x="11130" y="7860"/>
                  <a:pt x="11151" y="7848"/>
                  <a:pt x="11164" y="7814"/>
                </a:cubicBezTo>
                <a:cubicBezTo>
                  <a:pt x="11185" y="7776"/>
                  <a:pt x="11168" y="7708"/>
                  <a:pt x="11168" y="7666"/>
                </a:cubicBezTo>
                <a:cubicBezTo>
                  <a:pt x="11168" y="7649"/>
                  <a:pt x="11172" y="7632"/>
                  <a:pt x="11164" y="7620"/>
                </a:cubicBezTo>
                <a:cubicBezTo>
                  <a:pt x="11156" y="7607"/>
                  <a:pt x="11143" y="7607"/>
                  <a:pt x="11139" y="7590"/>
                </a:cubicBezTo>
                <a:cubicBezTo>
                  <a:pt x="11126" y="7561"/>
                  <a:pt x="11151" y="7514"/>
                  <a:pt x="11122" y="7489"/>
                </a:cubicBezTo>
                <a:cubicBezTo>
                  <a:pt x="11101" y="7476"/>
                  <a:pt x="11058" y="7472"/>
                  <a:pt x="11037" y="7472"/>
                </a:cubicBezTo>
                <a:cubicBezTo>
                  <a:pt x="11031" y="7470"/>
                  <a:pt x="11025" y="7470"/>
                  <a:pt x="11019" y="7470"/>
                </a:cubicBezTo>
                <a:cubicBezTo>
                  <a:pt x="11013" y="7470"/>
                  <a:pt x="11008" y="7470"/>
                  <a:pt x="11004" y="7468"/>
                </a:cubicBezTo>
                <a:cubicBezTo>
                  <a:pt x="10995" y="7464"/>
                  <a:pt x="10987" y="7451"/>
                  <a:pt x="10974" y="7451"/>
                </a:cubicBezTo>
                <a:cubicBezTo>
                  <a:pt x="10963" y="7446"/>
                  <a:pt x="10950" y="7444"/>
                  <a:pt x="10936" y="7444"/>
                </a:cubicBezTo>
                <a:cubicBezTo>
                  <a:pt x="10918" y="7444"/>
                  <a:pt x="10898" y="7447"/>
                  <a:pt x="10881" y="7447"/>
                </a:cubicBezTo>
                <a:cubicBezTo>
                  <a:pt x="10852" y="7447"/>
                  <a:pt x="10839" y="7443"/>
                  <a:pt x="10814" y="7426"/>
                </a:cubicBezTo>
                <a:cubicBezTo>
                  <a:pt x="10797" y="7413"/>
                  <a:pt x="10780" y="7396"/>
                  <a:pt x="10763" y="7379"/>
                </a:cubicBezTo>
                <a:cubicBezTo>
                  <a:pt x="10755" y="7371"/>
                  <a:pt x="10746" y="7354"/>
                  <a:pt x="10733" y="7345"/>
                </a:cubicBezTo>
                <a:cubicBezTo>
                  <a:pt x="10726" y="7340"/>
                  <a:pt x="10717" y="7338"/>
                  <a:pt x="10706" y="7338"/>
                </a:cubicBezTo>
                <a:cubicBezTo>
                  <a:pt x="10693" y="7338"/>
                  <a:pt x="10678" y="7341"/>
                  <a:pt x="10666" y="7341"/>
                </a:cubicBezTo>
                <a:cubicBezTo>
                  <a:pt x="10632" y="7341"/>
                  <a:pt x="10603" y="7341"/>
                  <a:pt x="10573" y="7333"/>
                </a:cubicBezTo>
                <a:cubicBezTo>
                  <a:pt x="10527" y="7324"/>
                  <a:pt x="10480" y="7307"/>
                  <a:pt x="10438" y="7286"/>
                </a:cubicBezTo>
                <a:cubicBezTo>
                  <a:pt x="10426" y="7280"/>
                  <a:pt x="10416" y="7274"/>
                  <a:pt x="10406" y="7274"/>
                </a:cubicBezTo>
                <a:cubicBezTo>
                  <a:pt x="10401" y="7274"/>
                  <a:pt x="10397" y="7275"/>
                  <a:pt x="10392" y="7278"/>
                </a:cubicBezTo>
                <a:cubicBezTo>
                  <a:pt x="10383" y="7282"/>
                  <a:pt x="10379" y="7291"/>
                  <a:pt x="10371" y="7295"/>
                </a:cubicBezTo>
                <a:cubicBezTo>
                  <a:pt x="10358" y="7303"/>
                  <a:pt x="10341" y="7299"/>
                  <a:pt x="10333" y="7316"/>
                </a:cubicBezTo>
                <a:cubicBezTo>
                  <a:pt x="10324" y="7337"/>
                  <a:pt x="10341" y="7358"/>
                  <a:pt x="10320" y="7371"/>
                </a:cubicBezTo>
                <a:cubicBezTo>
                  <a:pt x="10315" y="7374"/>
                  <a:pt x="10308" y="7375"/>
                  <a:pt x="10301" y="7375"/>
                </a:cubicBezTo>
                <a:cubicBezTo>
                  <a:pt x="10284" y="7375"/>
                  <a:pt x="10263" y="7369"/>
                  <a:pt x="10246" y="7369"/>
                </a:cubicBezTo>
                <a:cubicBezTo>
                  <a:pt x="10241" y="7369"/>
                  <a:pt x="10236" y="7369"/>
                  <a:pt x="10231" y="7371"/>
                </a:cubicBezTo>
                <a:cubicBezTo>
                  <a:pt x="10210" y="7379"/>
                  <a:pt x="10223" y="7400"/>
                  <a:pt x="10210" y="7413"/>
                </a:cubicBezTo>
                <a:cubicBezTo>
                  <a:pt x="10202" y="7426"/>
                  <a:pt x="10176" y="7426"/>
                  <a:pt x="10164" y="7434"/>
                </a:cubicBezTo>
                <a:cubicBezTo>
                  <a:pt x="10143" y="7447"/>
                  <a:pt x="10130" y="7481"/>
                  <a:pt x="10138" y="7506"/>
                </a:cubicBezTo>
                <a:cubicBezTo>
                  <a:pt x="10143" y="7531"/>
                  <a:pt x="10172" y="7540"/>
                  <a:pt x="10168" y="7565"/>
                </a:cubicBezTo>
                <a:cubicBezTo>
                  <a:pt x="10168" y="7594"/>
                  <a:pt x="10147" y="7611"/>
                  <a:pt x="10147" y="7641"/>
                </a:cubicBezTo>
                <a:cubicBezTo>
                  <a:pt x="10151" y="7692"/>
                  <a:pt x="10206" y="7717"/>
                  <a:pt x="10168" y="7772"/>
                </a:cubicBezTo>
                <a:cubicBezTo>
                  <a:pt x="10155" y="7793"/>
                  <a:pt x="10138" y="7801"/>
                  <a:pt x="10117" y="7806"/>
                </a:cubicBezTo>
                <a:cubicBezTo>
                  <a:pt x="10100" y="7810"/>
                  <a:pt x="10062" y="7810"/>
                  <a:pt x="10054" y="7822"/>
                </a:cubicBezTo>
                <a:cubicBezTo>
                  <a:pt x="10033" y="7852"/>
                  <a:pt x="10058" y="7911"/>
                  <a:pt x="10050" y="7941"/>
                </a:cubicBezTo>
                <a:cubicBezTo>
                  <a:pt x="10046" y="7957"/>
                  <a:pt x="10029" y="7995"/>
                  <a:pt x="10012" y="7995"/>
                </a:cubicBezTo>
                <a:cubicBezTo>
                  <a:pt x="10011" y="7996"/>
                  <a:pt x="10009" y="7996"/>
                  <a:pt x="10008" y="7996"/>
                </a:cubicBezTo>
                <a:cubicBezTo>
                  <a:pt x="9989" y="7996"/>
                  <a:pt x="9973" y="7965"/>
                  <a:pt x="9965" y="7949"/>
                </a:cubicBezTo>
                <a:cubicBezTo>
                  <a:pt x="9961" y="7941"/>
                  <a:pt x="9948" y="7898"/>
                  <a:pt x="9932" y="7898"/>
                </a:cubicBezTo>
                <a:cubicBezTo>
                  <a:pt x="9915" y="7898"/>
                  <a:pt x="9906" y="7924"/>
                  <a:pt x="9898" y="7932"/>
                </a:cubicBezTo>
                <a:cubicBezTo>
                  <a:pt x="9874" y="7964"/>
                  <a:pt x="9846" y="7983"/>
                  <a:pt x="9818" y="7983"/>
                </a:cubicBezTo>
                <a:cubicBezTo>
                  <a:pt x="9797" y="7983"/>
                  <a:pt x="9776" y="7972"/>
                  <a:pt x="9754" y="7949"/>
                </a:cubicBezTo>
                <a:cubicBezTo>
                  <a:pt x="9733" y="7924"/>
                  <a:pt x="9746" y="7894"/>
                  <a:pt x="9733" y="7873"/>
                </a:cubicBezTo>
                <a:cubicBezTo>
                  <a:pt x="9721" y="7856"/>
                  <a:pt x="9708" y="7856"/>
                  <a:pt x="9704" y="7835"/>
                </a:cubicBezTo>
                <a:cubicBezTo>
                  <a:pt x="9704" y="7814"/>
                  <a:pt x="9708" y="7793"/>
                  <a:pt x="9704" y="7772"/>
                </a:cubicBezTo>
                <a:cubicBezTo>
                  <a:pt x="9670" y="7768"/>
                  <a:pt x="9632" y="7751"/>
                  <a:pt x="9602" y="7725"/>
                </a:cubicBezTo>
                <a:cubicBezTo>
                  <a:pt x="9577" y="7704"/>
                  <a:pt x="9560" y="7654"/>
                  <a:pt x="9585" y="7620"/>
                </a:cubicBezTo>
                <a:cubicBezTo>
                  <a:pt x="9594" y="7607"/>
                  <a:pt x="9611" y="7603"/>
                  <a:pt x="9623" y="7594"/>
                </a:cubicBezTo>
                <a:cubicBezTo>
                  <a:pt x="9645" y="7586"/>
                  <a:pt x="9666" y="7578"/>
                  <a:pt x="9678" y="7561"/>
                </a:cubicBezTo>
                <a:cubicBezTo>
                  <a:pt x="9704" y="7535"/>
                  <a:pt x="9725" y="7502"/>
                  <a:pt x="9737" y="7468"/>
                </a:cubicBezTo>
                <a:cubicBezTo>
                  <a:pt x="9750" y="7443"/>
                  <a:pt x="9746" y="7438"/>
                  <a:pt x="9780" y="7434"/>
                </a:cubicBezTo>
                <a:cubicBezTo>
                  <a:pt x="9847" y="7421"/>
                  <a:pt x="9915" y="7413"/>
                  <a:pt x="9982" y="7392"/>
                </a:cubicBezTo>
                <a:cubicBezTo>
                  <a:pt x="10020" y="7383"/>
                  <a:pt x="10033" y="7379"/>
                  <a:pt x="10029" y="7337"/>
                </a:cubicBezTo>
                <a:cubicBezTo>
                  <a:pt x="10029" y="7307"/>
                  <a:pt x="10024" y="7291"/>
                  <a:pt x="9999" y="7269"/>
                </a:cubicBezTo>
                <a:cubicBezTo>
                  <a:pt x="9978" y="7257"/>
                  <a:pt x="9957" y="7257"/>
                  <a:pt x="9932" y="7248"/>
                </a:cubicBezTo>
                <a:cubicBezTo>
                  <a:pt x="9902" y="7240"/>
                  <a:pt x="9877" y="7227"/>
                  <a:pt x="9847" y="7223"/>
                </a:cubicBezTo>
                <a:cubicBezTo>
                  <a:pt x="9796" y="7210"/>
                  <a:pt x="9771" y="7168"/>
                  <a:pt x="9737" y="7134"/>
                </a:cubicBezTo>
                <a:cubicBezTo>
                  <a:pt x="9702" y="7099"/>
                  <a:pt x="9666" y="7061"/>
                  <a:pt x="9623" y="7061"/>
                </a:cubicBezTo>
                <a:cubicBezTo>
                  <a:pt x="9605" y="7061"/>
                  <a:pt x="9586" y="7068"/>
                  <a:pt x="9564" y="7084"/>
                </a:cubicBezTo>
                <a:cubicBezTo>
                  <a:pt x="9552" y="7092"/>
                  <a:pt x="9531" y="7134"/>
                  <a:pt x="9509" y="7139"/>
                </a:cubicBezTo>
                <a:cubicBezTo>
                  <a:pt x="9509" y="7139"/>
                  <a:pt x="9508" y="7139"/>
                  <a:pt x="9507" y="7139"/>
                </a:cubicBezTo>
                <a:cubicBezTo>
                  <a:pt x="9478" y="7139"/>
                  <a:pt x="9454" y="7075"/>
                  <a:pt x="9438" y="7063"/>
                </a:cubicBezTo>
                <a:cubicBezTo>
                  <a:pt x="9426" y="7054"/>
                  <a:pt x="9419" y="7049"/>
                  <a:pt x="9411" y="7049"/>
                </a:cubicBezTo>
                <a:cubicBezTo>
                  <a:pt x="9404" y="7049"/>
                  <a:pt x="9397" y="7053"/>
                  <a:pt x="9387" y="7058"/>
                </a:cubicBezTo>
                <a:cubicBezTo>
                  <a:pt x="9358" y="7080"/>
                  <a:pt x="9324" y="7109"/>
                  <a:pt x="9307" y="7139"/>
                </a:cubicBezTo>
                <a:cubicBezTo>
                  <a:pt x="9269" y="7189"/>
                  <a:pt x="9400" y="7177"/>
                  <a:pt x="9425" y="7189"/>
                </a:cubicBezTo>
                <a:cubicBezTo>
                  <a:pt x="9455" y="7202"/>
                  <a:pt x="9455" y="7244"/>
                  <a:pt x="9471" y="7269"/>
                </a:cubicBezTo>
                <a:cubicBezTo>
                  <a:pt x="9484" y="7295"/>
                  <a:pt x="9505" y="7316"/>
                  <a:pt x="9501" y="7345"/>
                </a:cubicBezTo>
                <a:cubicBezTo>
                  <a:pt x="9501" y="7375"/>
                  <a:pt x="9484" y="7405"/>
                  <a:pt x="9467" y="7426"/>
                </a:cubicBezTo>
                <a:cubicBezTo>
                  <a:pt x="9455" y="7443"/>
                  <a:pt x="9425" y="7455"/>
                  <a:pt x="9417" y="7472"/>
                </a:cubicBezTo>
                <a:cubicBezTo>
                  <a:pt x="9412" y="7485"/>
                  <a:pt x="9442" y="7518"/>
                  <a:pt x="9446" y="7531"/>
                </a:cubicBezTo>
                <a:cubicBezTo>
                  <a:pt x="9467" y="7586"/>
                  <a:pt x="9463" y="7632"/>
                  <a:pt x="9429" y="7683"/>
                </a:cubicBezTo>
                <a:cubicBezTo>
                  <a:pt x="9415" y="7705"/>
                  <a:pt x="9390" y="7759"/>
                  <a:pt x="9359" y="7759"/>
                </a:cubicBezTo>
                <a:cubicBezTo>
                  <a:pt x="9355" y="7759"/>
                  <a:pt x="9350" y="7758"/>
                  <a:pt x="9345" y="7755"/>
                </a:cubicBezTo>
                <a:cubicBezTo>
                  <a:pt x="9320" y="7738"/>
                  <a:pt x="9307" y="7708"/>
                  <a:pt x="9303" y="7679"/>
                </a:cubicBezTo>
                <a:cubicBezTo>
                  <a:pt x="9298" y="7658"/>
                  <a:pt x="9303" y="7624"/>
                  <a:pt x="9286" y="7611"/>
                </a:cubicBezTo>
                <a:cubicBezTo>
                  <a:pt x="9273" y="7599"/>
                  <a:pt x="9244" y="7603"/>
                  <a:pt x="9231" y="7599"/>
                </a:cubicBezTo>
                <a:cubicBezTo>
                  <a:pt x="9197" y="7582"/>
                  <a:pt x="9193" y="7548"/>
                  <a:pt x="9189" y="7514"/>
                </a:cubicBezTo>
                <a:cubicBezTo>
                  <a:pt x="9184" y="7476"/>
                  <a:pt x="9184" y="7430"/>
                  <a:pt x="9168" y="7392"/>
                </a:cubicBezTo>
                <a:cubicBezTo>
                  <a:pt x="9159" y="7379"/>
                  <a:pt x="9155" y="7379"/>
                  <a:pt x="9142" y="7371"/>
                </a:cubicBezTo>
                <a:cubicBezTo>
                  <a:pt x="9125" y="7362"/>
                  <a:pt x="9117" y="7354"/>
                  <a:pt x="9109" y="7333"/>
                </a:cubicBezTo>
                <a:cubicBezTo>
                  <a:pt x="9100" y="7316"/>
                  <a:pt x="9096" y="7282"/>
                  <a:pt x="9075" y="7274"/>
                </a:cubicBezTo>
                <a:lnTo>
                  <a:pt x="9075" y="7274"/>
                </a:lnTo>
                <a:cubicBezTo>
                  <a:pt x="9062" y="7307"/>
                  <a:pt x="9083" y="7354"/>
                  <a:pt x="9083" y="7388"/>
                </a:cubicBezTo>
                <a:cubicBezTo>
                  <a:pt x="9083" y="7400"/>
                  <a:pt x="9083" y="7438"/>
                  <a:pt x="9071" y="7447"/>
                </a:cubicBezTo>
                <a:cubicBezTo>
                  <a:pt x="9065" y="7451"/>
                  <a:pt x="9058" y="7453"/>
                  <a:pt x="9052" y="7453"/>
                </a:cubicBezTo>
                <a:cubicBezTo>
                  <a:pt x="9014" y="7453"/>
                  <a:pt x="8972" y="7384"/>
                  <a:pt x="8961" y="7362"/>
                </a:cubicBezTo>
                <a:cubicBezTo>
                  <a:pt x="8960" y="7362"/>
                  <a:pt x="8959" y="7362"/>
                  <a:pt x="8958" y="7362"/>
                </a:cubicBezTo>
                <a:cubicBezTo>
                  <a:pt x="8907" y="7362"/>
                  <a:pt x="8936" y="7468"/>
                  <a:pt x="8952" y="7489"/>
                </a:cubicBezTo>
                <a:cubicBezTo>
                  <a:pt x="8999" y="7540"/>
                  <a:pt x="9096" y="7552"/>
                  <a:pt x="9083" y="7637"/>
                </a:cubicBezTo>
                <a:cubicBezTo>
                  <a:pt x="9081" y="7665"/>
                  <a:pt x="9066" y="7673"/>
                  <a:pt x="9047" y="7673"/>
                </a:cubicBezTo>
                <a:cubicBezTo>
                  <a:pt x="9034" y="7673"/>
                  <a:pt x="9020" y="7670"/>
                  <a:pt x="9007" y="7666"/>
                </a:cubicBezTo>
                <a:cubicBezTo>
                  <a:pt x="8965" y="7658"/>
                  <a:pt x="8906" y="7666"/>
                  <a:pt x="8881" y="7620"/>
                </a:cubicBezTo>
                <a:cubicBezTo>
                  <a:pt x="8872" y="7599"/>
                  <a:pt x="8872" y="7561"/>
                  <a:pt x="8868" y="7535"/>
                </a:cubicBezTo>
                <a:cubicBezTo>
                  <a:pt x="8868" y="7518"/>
                  <a:pt x="8868" y="7497"/>
                  <a:pt x="8864" y="7481"/>
                </a:cubicBezTo>
                <a:cubicBezTo>
                  <a:pt x="8859" y="7459"/>
                  <a:pt x="8847" y="7438"/>
                  <a:pt x="8843" y="7417"/>
                </a:cubicBezTo>
                <a:cubicBezTo>
                  <a:pt x="8843" y="7388"/>
                  <a:pt x="8859" y="7371"/>
                  <a:pt x="8868" y="7345"/>
                </a:cubicBezTo>
                <a:cubicBezTo>
                  <a:pt x="8872" y="7320"/>
                  <a:pt x="8864" y="7299"/>
                  <a:pt x="8872" y="7274"/>
                </a:cubicBezTo>
                <a:cubicBezTo>
                  <a:pt x="8881" y="7253"/>
                  <a:pt x="8885" y="7257"/>
                  <a:pt x="8906" y="7248"/>
                </a:cubicBezTo>
                <a:cubicBezTo>
                  <a:pt x="8973" y="7219"/>
                  <a:pt x="9033" y="7156"/>
                  <a:pt x="9016" y="7084"/>
                </a:cubicBezTo>
                <a:cubicBezTo>
                  <a:pt x="9005" y="7081"/>
                  <a:pt x="8994" y="7080"/>
                  <a:pt x="8983" y="7080"/>
                </a:cubicBezTo>
                <a:cubicBezTo>
                  <a:pt x="8946" y="7080"/>
                  <a:pt x="8908" y="7092"/>
                  <a:pt x="8872" y="7092"/>
                </a:cubicBezTo>
                <a:cubicBezTo>
                  <a:pt x="8867" y="7092"/>
                  <a:pt x="8855" y="7094"/>
                  <a:pt x="8846" y="7094"/>
                </a:cubicBezTo>
                <a:cubicBezTo>
                  <a:pt x="8841" y="7094"/>
                  <a:pt x="8837" y="7094"/>
                  <a:pt x="8834" y="7092"/>
                </a:cubicBezTo>
                <a:cubicBezTo>
                  <a:pt x="8817" y="7084"/>
                  <a:pt x="8822" y="7058"/>
                  <a:pt x="8813" y="7046"/>
                </a:cubicBezTo>
                <a:cubicBezTo>
                  <a:pt x="8805" y="7033"/>
                  <a:pt x="8793" y="7028"/>
                  <a:pt x="8780" y="7028"/>
                </a:cubicBezTo>
                <a:cubicBezTo>
                  <a:pt x="8747" y="7028"/>
                  <a:pt x="8705" y="7056"/>
                  <a:pt x="8691" y="7080"/>
                </a:cubicBezTo>
                <a:cubicBezTo>
                  <a:pt x="8686" y="7088"/>
                  <a:pt x="8686" y="7096"/>
                  <a:pt x="8682" y="7105"/>
                </a:cubicBezTo>
                <a:cubicBezTo>
                  <a:pt x="8674" y="7122"/>
                  <a:pt x="8653" y="7126"/>
                  <a:pt x="8653" y="7143"/>
                </a:cubicBezTo>
                <a:cubicBezTo>
                  <a:pt x="8686" y="7160"/>
                  <a:pt x="8720" y="7198"/>
                  <a:pt x="8716" y="7236"/>
                </a:cubicBezTo>
                <a:cubicBezTo>
                  <a:pt x="8712" y="7278"/>
                  <a:pt x="8694" y="7352"/>
                  <a:pt x="8646" y="7352"/>
                </a:cubicBezTo>
                <a:cubicBezTo>
                  <a:pt x="8642" y="7352"/>
                  <a:pt x="8637" y="7351"/>
                  <a:pt x="8632" y="7350"/>
                </a:cubicBezTo>
                <a:cubicBezTo>
                  <a:pt x="8577" y="7337"/>
                  <a:pt x="8577" y="7257"/>
                  <a:pt x="8534" y="7227"/>
                </a:cubicBezTo>
                <a:cubicBezTo>
                  <a:pt x="8509" y="7206"/>
                  <a:pt x="8492" y="7219"/>
                  <a:pt x="8467" y="7210"/>
                </a:cubicBezTo>
                <a:cubicBezTo>
                  <a:pt x="8446" y="7202"/>
                  <a:pt x="8429" y="7181"/>
                  <a:pt x="8412" y="7168"/>
                </a:cubicBezTo>
                <a:cubicBezTo>
                  <a:pt x="8395" y="7147"/>
                  <a:pt x="8378" y="7109"/>
                  <a:pt x="8357" y="7096"/>
                </a:cubicBezTo>
                <a:cubicBezTo>
                  <a:pt x="8349" y="7091"/>
                  <a:pt x="8341" y="7089"/>
                  <a:pt x="8334" y="7089"/>
                </a:cubicBezTo>
                <a:cubicBezTo>
                  <a:pt x="8311" y="7089"/>
                  <a:pt x="8292" y="7109"/>
                  <a:pt x="8273" y="7122"/>
                </a:cubicBezTo>
                <a:cubicBezTo>
                  <a:pt x="8259" y="7132"/>
                  <a:pt x="8245" y="7136"/>
                  <a:pt x="8231" y="7136"/>
                </a:cubicBezTo>
                <a:cubicBezTo>
                  <a:pt x="8205" y="7136"/>
                  <a:pt x="8179" y="7123"/>
                  <a:pt x="8155" y="7109"/>
                </a:cubicBezTo>
                <a:cubicBezTo>
                  <a:pt x="8128" y="7093"/>
                  <a:pt x="8110" y="7075"/>
                  <a:pt x="8088" y="7075"/>
                </a:cubicBezTo>
                <a:cubicBezTo>
                  <a:pt x="8075" y="7075"/>
                  <a:pt x="8062" y="7081"/>
                  <a:pt x="8045" y="7096"/>
                </a:cubicBezTo>
                <a:cubicBezTo>
                  <a:pt x="8028" y="7113"/>
                  <a:pt x="7973" y="7134"/>
                  <a:pt x="7986" y="7168"/>
                </a:cubicBezTo>
                <a:cubicBezTo>
                  <a:pt x="7990" y="7181"/>
                  <a:pt x="8028" y="7202"/>
                  <a:pt x="8036" y="7206"/>
                </a:cubicBezTo>
                <a:cubicBezTo>
                  <a:pt x="8058" y="7223"/>
                  <a:pt x="8083" y="7231"/>
                  <a:pt x="8104" y="7248"/>
                </a:cubicBezTo>
                <a:cubicBezTo>
                  <a:pt x="8125" y="7265"/>
                  <a:pt x="8125" y="7282"/>
                  <a:pt x="8134" y="7307"/>
                </a:cubicBezTo>
                <a:cubicBezTo>
                  <a:pt x="8142" y="7324"/>
                  <a:pt x="8150" y="7337"/>
                  <a:pt x="8159" y="7354"/>
                </a:cubicBezTo>
                <a:cubicBezTo>
                  <a:pt x="8167" y="7367"/>
                  <a:pt x="8193" y="7388"/>
                  <a:pt x="8197" y="7405"/>
                </a:cubicBezTo>
                <a:cubicBezTo>
                  <a:pt x="8218" y="7447"/>
                  <a:pt x="8172" y="7426"/>
                  <a:pt x="8155" y="7443"/>
                </a:cubicBezTo>
                <a:cubicBezTo>
                  <a:pt x="8142" y="7451"/>
                  <a:pt x="8142" y="7493"/>
                  <a:pt x="8146" y="7506"/>
                </a:cubicBezTo>
                <a:cubicBezTo>
                  <a:pt x="8155" y="7544"/>
                  <a:pt x="8180" y="7544"/>
                  <a:pt x="8214" y="7556"/>
                </a:cubicBezTo>
                <a:cubicBezTo>
                  <a:pt x="8226" y="7561"/>
                  <a:pt x="8243" y="7565"/>
                  <a:pt x="8256" y="7569"/>
                </a:cubicBezTo>
                <a:cubicBezTo>
                  <a:pt x="8235" y="7578"/>
                  <a:pt x="8226" y="7607"/>
                  <a:pt x="8210" y="7620"/>
                </a:cubicBezTo>
                <a:cubicBezTo>
                  <a:pt x="8204" y="7623"/>
                  <a:pt x="8197" y="7624"/>
                  <a:pt x="8189" y="7624"/>
                </a:cubicBezTo>
                <a:cubicBezTo>
                  <a:pt x="8174" y="7624"/>
                  <a:pt x="8156" y="7620"/>
                  <a:pt x="8142" y="7620"/>
                </a:cubicBezTo>
                <a:lnTo>
                  <a:pt x="8066" y="7620"/>
                </a:lnTo>
                <a:cubicBezTo>
                  <a:pt x="8053" y="7620"/>
                  <a:pt x="8042" y="7621"/>
                  <a:pt x="8030" y="7621"/>
                </a:cubicBezTo>
                <a:cubicBezTo>
                  <a:pt x="8019" y="7621"/>
                  <a:pt x="8007" y="7620"/>
                  <a:pt x="7994" y="7616"/>
                </a:cubicBezTo>
                <a:cubicBezTo>
                  <a:pt x="7956" y="7611"/>
                  <a:pt x="7922" y="7586"/>
                  <a:pt x="7885" y="7578"/>
                </a:cubicBezTo>
                <a:cubicBezTo>
                  <a:pt x="7876" y="7576"/>
                  <a:pt x="7868" y="7575"/>
                  <a:pt x="7861" y="7575"/>
                </a:cubicBezTo>
                <a:cubicBezTo>
                  <a:pt x="7830" y="7575"/>
                  <a:pt x="7810" y="7589"/>
                  <a:pt x="7779" y="7603"/>
                </a:cubicBezTo>
                <a:cubicBezTo>
                  <a:pt x="7754" y="7616"/>
                  <a:pt x="7720" y="7624"/>
                  <a:pt x="7699" y="7641"/>
                </a:cubicBezTo>
                <a:cubicBezTo>
                  <a:pt x="7686" y="7658"/>
                  <a:pt x="7686" y="7679"/>
                  <a:pt x="7669" y="7692"/>
                </a:cubicBezTo>
                <a:cubicBezTo>
                  <a:pt x="7657" y="7708"/>
                  <a:pt x="7635" y="7717"/>
                  <a:pt x="7619" y="7725"/>
                </a:cubicBezTo>
                <a:cubicBezTo>
                  <a:pt x="7589" y="7746"/>
                  <a:pt x="7576" y="7759"/>
                  <a:pt x="7576" y="7793"/>
                </a:cubicBezTo>
                <a:cubicBezTo>
                  <a:pt x="7576" y="7818"/>
                  <a:pt x="7585" y="7852"/>
                  <a:pt x="7572" y="7873"/>
                </a:cubicBezTo>
                <a:cubicBezTo>
                  <a:pt x="7547" y="7911"/>
                  <a:pt x="7496" y="7886"/>
                  <a:pt x="7467" y="7911"/>
                </a:cubicBezTo>
                <a:cubicBezTo>
                  <a:pt x="7446" y="7924"/>
                  <a:pt x="7454" y="7962"/>
                  <a:pt x="7458" y="7987"/>
                </a:cubicBezTo>
                <a:cubicBezTo>
                  <a:pt x="7462" y="8008"/>
                  <a:pt x="7467" y="8050"/>
                  <a:pt x="7479" y="8071"/>
                </a:cubicBezTo>
                <a:cubicBezTo>
                  <a:pt x="7509" y="8118"/>
                  <a:pt x="7547" y="8135"/>
                  <a:pt x="7598" y="8135"/>
                </a:cubicBezTo>
                <a:cubicBezTo>
                  <a:pt x="7627" y="8135"/>
                  <a:pt x="7652" y="8126"/>
                  <a:pt x="7682" y="8126"/>
                </a:cubicBezTo>
                <a:cubicBezTo>
                  <a:pt x="7688" y="8125"/>
                  <a:pt x="7694" y="8125"/>
                  <a:pt x="7699" y="8125"/>
                </a:cubicBezTo>
                <a:cubicBezTo>
                  <a:pt x="7716" y="8125"/>
                  <a:pt x="7728" y="8129"/>
                  <a:pt x="7741" y="8139"/>
                </a:cubicBezTo>
                <a:cubicBezTo>
                  <a:pt x="7766" y="8160"/>
                  <a:pt x="7783" y="8198"/>
                  <a:pt x="7813" y="8215"/>
                </a:cubicBezTo>
                <a:cubicBezTo>
                  <a:pt x="7825" y="8222"/>
                  <a:pt x="7838" y="8224"/>
                  <a:pt x="7853" y="8224"/>
                </a:cubicBezTo>
                <a:cubicBezTo>
                  <a:pt x="7874" y="8224"/>
                  <a:pt x="7896" y="8218"/>
                  <a:pt x="7914" y="8211"/>
                </a:cubicBezTo>
                <a:cubicBezTo>
                  <a:pt x="7948" y="8202"/>
                  <a:pt x="7977" y="8185"/>
                  <a:pt x="7990" y="8152"/>
                </a:cubicBezTo>
                <a:cubicBezTo>
                  <a:pt x="8003" y="8118"/>
                  <a:pt x="8003" y="8088"/>
                  <a:pt x="8036" y="8063"/>
                </a:cubicBezTo>
                <a:cubicBezTo>
                  <a:pt x="8066" y="8038"/>
                  <a:pt x="8096" y="8038"/>
                  <a:pt x="8134" y="8038"/>
                </a:cubicBezTo>
                <a:cubicBezTo>
                  <a:pt x="8176" y="8042"/>
                  <a:pt x="8197" y="8071"/>
                  <a:pt x="8235" y="8080"/>
                </a:cubicBezTo>
                <a:cubicBezTo>
                  <a:pt x="8244" y="8083"/>
                  <a:pt x="8253" y="8084"/>
                  <a:pt x="8262" y="8084"/>
                </a:cubicBezTo>
                <a:cubicBezTo>
                  <a:pt x="8304" y="8084"/>
                  <a:pt x="8345" y="8058"/>
                  <a:pt x="8387" y="8058"/>
                </a:cubicBezTo>
                <a:cubicBezTo>
                  <a:pt x="8390" y="8058"/>
                  <a:pt x="8393" y="8059"/>
                  <a:pt x="8395" y="8059"/>
                </a:cubicBezTo>
                <a:cubicBezTo>
                  <a:pt x="8425" y="8063"/>
                  <a:pt x="8446" y="8080"/>
                  <a:pt x="8471" y="8093"/>
                </a:cubicBezTo>
                <a:cubicBezTo>
                  <a:pt x="8492" y="8105"/>
                  <a:pt x="8513" y="8114"/>
                  <a:pt x="8530" y="8126"/>
                </a:cubicBezTo>
                <a:cubicBezTo>
                  <a:pt x="8561" y="8154"/>
                  <a:pt x="8578" y="8167"/>
                  <a:pt x="8604" y="8167"/>
                </a:cubicBezTo>
                <a:cubicBezTo>
                  <a:pt x="8618" y="8167"/>
                  <a:pt x="8635" y="8163"/>
                  <a:pt x="8657" y="8156"/>
                </a:cubicBezTo>
                <a:cubicBezTo>
                  <a:pt x="8670" y="8152"/>
                  <a:pt x="8686" y="8147"/>
                  <a:pt x="8703" y="8143"/>
                </a:cubicBezTo>
                <a:cubicBezTo>
                  <a:pt x="8767" y="8270"/>
                  <a:pt x="8859" y="8380"/>
                  <a:pt x="8944" y="8477"/>
                </a:cubicBezTo>
                <a:cubicBezTo>
                  <a:pt x="9041" y="8591"/>
                  <a:pt x="9142" y="8713"/>
                  <a:pt x="9260" y="8823"/>
                </a:cubicBezTo>
                <a:cubicBezTo>
                  <a:pt x="9248" y="8814"/>
                  <a:pt x="9231" y="8806"/>
                  <a:pt x="9218" y="8802"/>
                </a:cubicBezTo>
                <a:cubicBezTo>
                  <a:pt x="9209" y="8800"/>
                  <a:pt x="9199" y="8799"/>
                  <a:pt x="9190" y="8799"/>
                </a:cubicBezTo>
                <a:cubicBezTo>
                  <a:pt x="9174" y="8799"/>
                  <a:pt x="9158" y="8801"/>
                  <a:pt x="9142" y="8801"/>
                </a:cubicBezTo>
                <a:cubicBezTo>
                  <a:pt x="9128" y="8801"/>
                  <a:pt x="9114" y="8799"/>
                  <a:pt x="9100" y="8793"/>
                </a:cubicBezTo>
                <a:cubicBezTo>
                  <a:pt x="9079" y="8785"/>
                  <a:pt x="9075" y="8780"/>
                  <a:pt x="9049" y="8780"/>
                </a:cubicBezTo>
                <a:cubicBezTo>
                  <a:pt x="9044" y="8780"/>
                  <a:pt x="9036" y="8782"/>
                  <a:pt x="9028" y="8782"/>
                </a:cubicBezTo>
                <a:cubicBezTo>
                  <a:pt x="9024" y="8782"/>
                  <a:pt x="9020" y="8782"/>
                  <a:pt x="9016" y="8780"/>
                </a:cubicBezTo>
                <a:cubicBezTo>
                  <a:pt x="9003" y="8780"/>
                  <a:pt x="9003" y="8776"/>
                  <a:pt x="8995" y="8772"/>
                </a:cubicBezTo>
                <a:cubicBezTo>
                  <a:pt x="8978" y="8768"/>
                  <a:pt x="8961" y="8768"/>
                  <a:pt x="8948" y="8759"/>
                </a:cubicBezTo>
                <a:cubicBezTo>
                  <a:pt x="8935" y="8751"/>
                  <a:pt x="8927" y="8747"/>
                  <a:pt x="8923" y="8734"/>
                </a:cubicBezTo>
                <a:cubicBezTo>
                  <a:pt x="8919" y="8726"/>
                  <a:pt x="8919" y="8713"/>
                  <a:pt x="8914" y="8705"/>
                </a:cubicBezTo>
                <a:cubicBezTo>
                  <a:pt x="8902" y="8692"/>
                  <a:pt x="8885" y="8696"/>
                  <a:pt x="8868" y="8683"/>
                </a:cubicBezTo>
                <a:cubicBezTo>
                  <a:pt x="8851" y="8667"/>
                  <a:pt x="8847" y="8662"/>
                  <a:pt x="8830" y="8650"/>
                </a:cubicBezTo>
                <a:cubicBezTo>
                  <a:pt x="8809" y="8641"/>
                  <a:pt x="8796" y="8633"/>
                  <a:pt x="8784" y="8612"/>
                </a:cubicBezTo>
                <a:cubicBezTo>
                  <a:pt x="8767" y="8586"/>
                  <a:pt x="8771" y="8578"/>
                  <a:pt x="8741" y="8574"/>
                </a:cubicBezTo>
                <a:cubicBezTo>
                  <a:pt x="8734" y="8538"/>
                  <a:pt x="8721" y="8536"/>
                  <a:pt x="8695" y="8536"/>
                </a:cubicBezTo>
                <a:cubicBezTo>
                  <a:pt x="8690" y="8536"/>
                  <a:pt x="8684" y="8536"/>
                  <a:pt x="8678" y="8536"/>
                </a:cubicBezTo>
                <a:cubicBezTo>
                  <a:pt x="8668" y="8536"/>
                  <a:pt x="8659" y="8535"/>
                  <a:pt x="8650" y="8535"/>
                </a:cubicBezTo>
                <a:cubicBezTo>
                  <a:pt x="8632" y="8535"/>
                  <a:pt x="8615" y="8537"/>
                  <a:pt x="8598" y="8548"/>
                </a:cubicBezTo>
                <a:cubicBezTo>
                  <a:pt x="8568" y="8569"/>
                  <a:pt x="8560" y="8578"/>
                  <a:pt x="8522" y="8578"/>
                </a:cubicBezTo>
                <a:cubicBezTo>
                  <a:pt x="8505" y="8578"/>
                  <a:pt x="8484" y="8574"/>
                  <a:pt x="8466" y="8574"/>
                </a:cubicBezTo>
                <a:cubicBezTo>
                  <a:pt x="8457" y="8574"/>
                  <a:pt x="8449" y="8575"/>
                  <a:pt x="8442" y="8578"/>
                </a:cubicBezTo>
                <a:cubicBezTo>
                  <a:pt x="8446" y="8591"/>
                  <a:pt x="8454" y="8624"/>
                  <a:pt x="8442" y="8633"/>
                </a:cubicBezTo>
                <a:cubicBezTo>
                  <a:pt x="8438" y="8634"/>
                  <a:pt x="8435" y="8635"/>
                  <a:pt x="8432" y="8635"/>
                </a:cubicBezTo>
                <a:cubicBezTo>
                  <a:pt x="8425" y="8635"/>
                  <a:pt x="8418" y="8632"/>
                  <a:pt x="8413" y="8632"/>
                </a:cubicBezTo>
                <a:cubicBezTo>
                  <a:pt x="8407" y="8632"/>
                  <a:pt x="8404" y="8635"/>
                  <a:pt x="8404" y="8645"/>
                </a:cubicBezTo>
                <a:cubicBezTo>
                  <a:pt x="8404" y="8667"/>
                  <a:pt x="8421" y="8688"/>
                  <a:pt x="8433" y="8696"/>
                </a:cubicBezTo>
                <a:cubicBezTo>
                  <a:pt x="8454" y="8713"/>
                  <a:pt x="8505" y="8734"/>
                  <a:pt x="8513" y="8759"/>
                </a:cubicBezTo>
                <a:cubicBezTo>
                  <a:pt x="8503" y="8763"/>
                  <a:pt x="8493" y="8764"/>
                  <a:pt x="8482" y="8764"/>
                </a:cubicBezTo>
                <a:cubicBezTo>
                  <a:pt x="8448" y="8764"/>
                  <a:pt x="8413" y="8750"/>
                  <a:pt x="8379" y="8750"/>
                </a:cubicBezTo>
                <a:cubicBezTo>
                  <a:pt x="8373" y="8750"/>
                  <a:pt x="8367" y="8750"/>
                  <a:pt x="8361" y="8751"/>
                </a:cubicBezTo>
                <a:cubicBezTo>
                  <a:pt x="8345" y="8753"/>
                  <a:pt x="8337" y="8757"/>
                  <a:pt x="8330" y="8757"/>
                </a:cubicBezTo>
                <a:cubicBezTo>
                  <a:pt x="8323" y="8757"/>
                  <a:pt x="8317" y="8753"/>
                  <a:pt x="8302" y="8738"/>
                </a:cubicBezTo>
                <a:cubicBezTo>
                  <a:pt x="8285" y="8717"/>
                  <a:pt x="8281" y="8688"/>
                  <a:pt x="8252" y="8675"/>
                </a:cubicBezTo>
                <a:cubicBezTo>
                  <a:pt x="8231" y="8667"/>
                  <a:pt x="8210" y="8658"/>
                  <a:pt x="8188" y="8641"/>
                </a:cubicBezTo>
                <a:cubicBezTo>
                  <a:pt x="8180" y="8633"/>
                  <a:pt x="8172" y="8624"/>
                  <a:pt x="8159" y="8616"/>
                </a:cubicBezTo>
                <a:cubicBezTo>
                  <a:pt x="8155" y="8616"/>
                  <a:pt x="8138" y="8612"/>
                  <a:pt x="8134" y="8612"/>
                </a:cubicBezTo>
                <a:cubicBezTo>
                  <a:pt x="8104" y="8591"/>
                  <a:pt x="8112" y="8536"/>
                  <a:pt x="8096" y="8502"/>
                </a:cubicBezTo>
                <a:cubicBezTo>
                  <a:pt x="8087" y="8489"/>
                  <a:pt x="8074" y="8477"/>
                  <a:pt x="8062" y="8468"/>
                </a:cubicBezTo>
                <a:cubicBezTo>
                  <a:pt x="8049" y="8464"/>
                  <a:pt x="8049" y="8468"/>
                  <a:pt x="8036" y="8460"/>
                </a:cubicBezTo>
                <a:cubicBezTo>
                  <a:pt x="8028" y="8455"/>
                  <a:pt x="8028" y="8443"/>
                  <a:pt x="8020" y="8439"/>
                </a:cubicBezTo>
                <a:cubicBezTo>
                  <a:pt x="8003" y="8422"/>
                  <a:pt x="7994" y="8430"/>
                  <a:pt x="7973" y="8426"/>
                </a:cubicBezTo>
                <a:cubicBezTo>
                  <a:pt x="7960" y="8418"/>
                  <a:pt x="7948" y="8396"/>
                  <a:pt x="7931" y="8392"/>
                </a:cubicBezTo>
                <a:cubicBezTo>
                  <a:pt x="7930" y="8392"/>
                  <a:pt x="7928" y="8392"/>
                  <a:pt x="7927" y="8392"/>
                </a:cubicBezTo>
                <a:cubicBezTo>
                  <a:pt x="7885" y="8392"/>
                  <a:pt x="7888" y="8460"/>
                  <a:pt x="7855" y="8472"/>
                </a:cubicBezTo>
                <a:cubicBezTo>
                  <a:pt x="7847" y="8472"/>
                  <a:pt x="7834" y="8468"/>
                  <a:pt x="7821" y="8468"/>
                </a:cubicBezTo>
                <a:cubicBezTo>
                  <a:pt x="7817" y="8468"/>
                  <a:pt x="7813" y="8477"/>
                  <a:pt x="7809" y="8477"/>
                </a:cubicBezTo>
                <a:cubicBezTo>
                  <a:pt x="7802" y="8478"/>
                  <a:pt x="7797" y="8479"/>
                  <a:pt x="7792" y="8479"/>
                </a:cubicBezTo>
                <a:cubicBezTo>
                  <a:pt x="7782" y="8479"/>
                  <a:pt x="7776" y="8474"/>
                  <a:pt x="7771" y="8460"/>
                </a:cubicBezTo>
                <a:cubicBezTo>
                  <a:pt x="7762" y="8426"/>
                  <a:pt x="7766" y="8392"/>
                  <a:pt x="7754" y="8358"/>
                </a:cubicBezTo>
                <a:cubicBezTo>
                  <a:pt x="7754" y="8350"/>
                  <a:pt x="7749" y="8325"/>
                  <a:pt x="7737" y="8320"/>
                </a:cubicBezTo>
                <a:cubicBezTo>
                  <a:pt x="7735" y="8320"/>
                  <a:pt x="7733" y="8319"/>
                  <a:pt x="7730" y="8319"/>
                </a:cubicBezTo>
                <a:cubicBezTo>
                  <a:pt x="7719" y="8319"/>
                  <a:pt x="7701" y="8325"/>
                  <a:pt x="7695" y="8329"/>
                </a:cubicBezTo>
                <a:cubicBezTo>
                  <a:pt x="7678" y="8337"/>
                  <a:pt x="7669" y="8337"/>
                  <a:pt x="7652" y="8342"/>
                </a:cubicBezTo>
                <a:cubicBezTo>
                  <a:pt x="7644" y="8346"/>
                  <a:pt x="7644" y="8350"/>
                  <a:pt x="7635" y="8350"/>
                </a:cubicBezTo>
                <a:cubicBezTo>
                  <a:pt x="7619" y="8350"/>
                  <a:pt x="7610" y="8337"/>
                  <a:pt x="7598" y="8333"/>
                </a:cubicBezTo>
                <a:cubicBezTo>
                  <a:pt x="7592" y="8332"/>
                  <a:pt x="7588" y="8331"/>
                  <a:pt x="7583" y="8331"/>
                </a:cubicBezTo>
                <a:cubicBezTo>
                  <a:pt x="7561" y="8331"/>
                  <a:pt x="7551" y="8348"/>
                  <a:pt x="7530" y="8363"/>
                </a:cubicBezTo>
                <a:cubicBezTo>
                  <a:pt x="7513" y="8375"/>
                  <a:pt x="7496" y="8384"/>
                  <a:pt x="7484" y="8396"/>
                </a:cubicBezTo>
                <a:cubicBezTo>
                  <a:pt x="7475" y="8401"/>
                  <a:pt x="7471" y="8409"/>
                  <a:pt x="7462" y="8409"/>
                </a:cubicBezTo>
                <a:cubicBezTo>
                  <a:pt x="7454" y="8413"/>
                  <a:pt x="7441" y="8413"/>
                  <a:pt x="7437" y="8413"/>
                </a:cubicBezTo>
                <a:cubicBezTo>
                  <a:pt x="7420" y="8426"/>
                  <a:pt x="7429" y="8443"/>
                  <a:pt x="7424" y="8460"/>
                </a:cubicBezTo>
                <a:cubicBezTo>
                  <a:pt x="7420" y="8468"/>
                  <a:pt x="7408" y="8506"/>
                  <a:pt x="7403" y="8510"/>
                </a:cubicBezTo>
                <a:cubicBezTo>
                  <a:pt x="7399" y="8513"/>
                  <a:pt x="7392" y="8514"/>
                  <a:pt x="7384" y="8514"/>
                </a:cubicBezTo>
                <a:cubicBezTo>
                  <a:pt x="7376" y="8514"/>
                  <a:pt x="7367" y="8513"/>
                  <a:pt x="7359" y="8513"/>
                </a:cubicBezTo>
                <a:cubicBezTo>
                  <a:pt x="7355" y="8513"/>
                  <a:pt x="7351" y="8514"/>
                  <a:pt x="7348" y="8515"/>
                </a:cubicBezTo>
                <a:cubicBezTo>
                  <a:pt x="7332" y="8515"/>
                  <a:pt x="7323" y="8515"/>
                  <a:pt x="7319" y="8536"/>
                </a:cubicBezTo>
                <a:cubicBezTo>
                  <a:pt x="7310" y="8557"/>
                  <a:pt x="7327" y="8565"/>
                  <a:pt x="7294" y="8565"/>
                </a:cubicBezTo>
                <a:cubicBezTo>
                  <a:pt x="7291" y="8566"/>
                  <a:pt x="7287" y="8566"/>
                  <a:pt x="7283" y="8566"/>
                </a:cubicBezTo>
                <a:cubicBezTo>
                  <a:pt x="7275" y="8566"/>
                  <a:pt x="7266" y="8565"/>
                  <a:pt x="7256" y="8565"/>
                </a:cubicBezTo>
                <a:cubicBezTo>
                  <a:pt x="7242" y="8565"/>
                  <a:pt x="7228" y="8567"/>
                  <a:pt x="7222" y="8578"/>
                </a:cubicBezTo>
                <a:cubicBezTo>
                  <a:pt x="7218" y="8586"/>
                  <a:pt x="7218" y="8620"/>
                  <a:pt x="7222" y="8633"/>
                </a:cubicBezTo>
                <a:cubicBezTo>
                  <a:pt x="7222" y="8650"/>
                  <a:pt x="7235" y="8654"/>
                  <a:pt x="7239" y="8675"/>
                </a:cubicBezTo>
                <a:cubicBezTo>
                  <a:pt x="7247" y="8696"/>
                  <a:pt x="7243" y="8726"/>
                  <a:pt x="7243" y="8747"/>
                </a:cubicBezTo>
                <a:cubicBezTo>
                  <a:pt x="7243" y="8755"/>
                  <a:pt x="7239" y="8776"/>
                  <a:pt x="7243" y="8780"/>
                </a:cubicBezTo>
                <a:cubicBezTo>
                  <a:pt x="7247" y="8797"/>
                  <a:pt x="7251" y="8793"/>
                  <a:pt x="7260" y="8806"/>
                </a:cubicBezTo>
                <a:cubicBezTo>
                  <a:pt x="7268" y="8814"/>
                  <a:pt x="7285" y="8840"/>
                  <a:pt x="7294" y="8844"/>
                </a:cubicBezTo>
                <a:cubicBezTo>
                  <a:pt x="7306" y="8849"/>
                  <a:pt x="7324" y="8851"/>
                  <a:pt x="7344" y="8851"/>
                </a:cubicBezTo>
                <a:cubicBezTo>
                  <a:pt x="7369" y="8851"/>
                  <a:pt x="7397" y="8848"/>
                  <a:pt x="7416" y="8848"/>
                </a:cubicBezTo>
                <a:cubicBezTo>
                  <a:pt x="7441" y="8848"/>
                  <a:pt x="7458" y="8848"/>
                  <a:pt x="7479" y="8835"/>
                </a:cubicBezTo>
                <a:cubicBezTo>
                  <a:pt x="7500" y="8823"/>
                  <a:pt x="7522" y="8818"/>
                  <a:pt x="7543" y="8802"/>
                </a:cubicBezTo>
                <a:cubicBezTo>
                  <a:pt x="7574" y="8783"/>
                  <a:pt x="7606" y="8780"/>
                  <a:pt x="7639" y="8780"/>
                </a:cubicBezTo>
                <a:cubicBezTo>
                  <a:pt x="7651" y="8780"/>
                  <a:pt x="7662" y="8780"/>
                  <a:pt x="7673" y="8780"/>
                </a:cubicBezTo>
                <a:cubicBezTo>
                  <a:pt x="7670" y="8763"/>
                  <a:pt x="7682" y="8757"/>
                  <a:pt x="7699" y="8757"/>
                </a:cubicBezTo>
                <a:cubicBezTo>
                  <a:pt x="7721" y="8757"/>
                  <a:pt x="7754" y="8767"/>
                  <a:pt x="7771" y="8772"/>
                </a:cubicBezTo>
                <a:cubicBezTo>
                  <a:pt x="7796" y="8780"/>
                  <a:pt x="7821" y="8785"/>
                  <a:pt x="7851" y="8793"/>
                </a:cubicBezTo>
                <a:cubicBezTo>
                  <a:pt x="7885" y="8802"/>
                  <a:pt x="7922" y="8802"/>
                  <a:pt x="7960" y="8806"/>
                </a:cubicBezTo>
                <a:cubicBezTo>
                  <a:pt x="7986" y="8810"/>
                  <a:pt x="8007" y="8814"/>
                  <a:pt x="8032" y="8814"/>
                </a:cubicBezTo>
                <a:cubicBezTo>
                  <a:pt x="8038" y="8814"/>
                  <a:pt x="8044" y="8814"/>
                  <a:pt x="8051" y="8814"/>
                </a:cubicBezTo>
                <a:cubicBezTo>
                  <a:pt x="8065" y="8814"/>
                  <a:pt x="8079" y="8816"/>
                  <a:pt x="8087" y="8827"/>
                </a:cubicBezTo>
                <a:cubicBezTo>
                  <a:pt x="8070" y="8865"/>
                  <a:pt x="8049" y="8907"/>
                  <a:pt x="8032" y="8945"/>
                </a:cubicBezTo>
                <a:cubicBezTo>
                  <a:pt x="8024" y="8983"/>
                  <a:pt x="8041" y="9021"/>
                  <a:pt x="8045" y="9055"/>
                </a:cubicBezTo>
                <a:cubicBezTo>
                  <a:pt x="8049" y="9084"/>
                  <a:pt x="8045" y="9110"/>
                  <a:pt x="8049" y="9139"/>
                </a:cubicBezTo>
                <a:cubicBezTo>
                  <a:pt x="8053" y="9160"/>
                  <a:pt x="8053" y="9152"/>
                  <a:pt x="8070" y="9169"/>
                </a:cubicBezTo>
                <a:cubicBezTo>
                  <a:pt x="8096" y="9190"/>
                  <a:pt x="8087" y="9211"/>
                  <a:pt x="8125" y="9211"/>
                </a:cubicBezTo>
                <a:cubicBezTo>
                  <a:pt x="8136" y="9212"/>
                  <a:pt x="8148" y="9213"/>
                  <a:pt x="8159" y="9213"/>
                </a:cubicBezTo>
                <a:cubicBezTo>
                  <a:pt x="8187" y="9213"/>
                  <a:pt x="8216" y="9210"/>
                  <a:pt x="8243" y="9207"/>
                </a:cubicBezTo>
                <a:cubicBezTo>
                  <a:pt x="8254" y="9204"/>
                  <a:pt x="8292" y="9196"/>
                  <a:pt x="8321" y="9196"/>
                </a:cubicBezTo>
                <a:cubicBezTo>
                  <a:pt x="8338" y="9196"/>
                  <a:pt x="8353" y="9199"/>
                  <a:pt x="8357" y="9207"/>
                </a:cubicBezTo>
                <a:cubicBezTo>
                  <a:pt x="8361" y="9215"/>
                  <a:pt x="8345" y="9253"/>
                  <a:pt x="8340" y="9262"/>
                </a:cubicBezTo>
                <a:cubicBezTo>
                  <a:pt x="8328" y="9283"/>
                  <a:pt x="8311" y="9287"/>
                  <a:pt x="8294" y="9300"/>
                </a:cubicBezTo>
                <a:cubicBezTo>
                  <a:pt x="8277" y="9312"/>
                  <a:pt x="8264" y="9329"/>
                  <a:pt x="8252" y="9346"/>
                </a:cubicBezTo>
                <a:cubicBezTo>
                  <a:pt x="8239" y="9367"/>
                  <a:pt x="8231" y="9384"/>
                  <a:pt x="8214" y="9397"/>
                </a:cubicBezTo>
                <a:cubicBezTo>
                  <a:pt x="8187" y="9420"/>
                  <a:pt x="8165" y="9428"/>
                  <a:pt x="8137" y="9428"/>
                </a:cubicBezTo>
                <a:cubicBezTo>
                  <a:pt x="8129" y="9428"/>
                  <a:pt x="8121" y="9427"/>
                  <a:pt x="8112" y="9426"/>
                </a:cubicBezTo>
                <a:cubicBezTo>
                  <a:pt x="8109" y="9426"/>
                  <a:pt x="8106" y="9426"/>
                  <a:pt x="8103" y="9426"/>
                </a:cubicBezTo>
                <a:cubicBezTo>
                  <a:pt x="8058" y="9426"/>
                  <a:pt x="8031" y="9455"/>
                  <a:pt x="8011" y="9498"/>
                </a:cubicBezTo>
                <a:cubicBezTo>
                  <a:pt x="7998" y="9528"/>
                  <a:pt x="8007" y="9523"/>
                  <a:pt x="8020" y="9549"/>
                </a:cubicBezTo>
                <a:cubicBezTo>
                  <a:pt x="8032" y="9566"/>
                  <a:pt x="8032" y="9595"/>
                  <a:pt x="8036" y="9616"/>
                </a:cubicBezTo>
                <a:cubicBezTo>
                  <a:pt x="8049" y="9650"/>
                  <a:pt x="8066" y="9679"/>
                  <a:pt x="8083" y="9709"/>
                </a:cubicBezTo>
                <a:cubicBezTo>
                  <a:pt x="8096" y="9739"/>
                  <a:pt x="8091" y="9793"/>
                  <a:pt x="8112" y="9819"/>
                </a:cubicBezTo>
                <a:cubicBezTo>
                  <a:pt x="8132" y="9813"/>
                  <a:pt x="8153" y="9812"/>
                  <a:pt x="8174" y="9812"/>
                </a:cubicBezTo>
                <a:cubicBezTo>
                  <a:pt x="8201" y="9812"/>
                  <a:pt x="8229" y="9815"/>
                  <a:pt x="8256" y="9815"/>
                </a:cubicBezTo>
                <a:cubicBezTo>
                  <a:pt x="8298" y="9815"/>
                  <a:pt x="8298" y="9815"/>
                  <a:pt x="8319" y="9848"/>
                </a:cubicBezTo>
                <a:cubicBezTo>
                  <a:pt x="8336" y="9869"/>
                  <a:pt x="8361" y="9886"/>
                  <a:pt x="8378" y="9912"/>
                </a:cubicBezTo>
                <a:cubicBezTo>
                  <a:pt x="8391" y="9929"/>
                  <a:pt x="8395" y="9945"/>
                  <a:pt x="8399" y="9966"/>
                </a:cubicBezTo>
                <a:cubicBezTo>
                  <a:pt x="8408" y="9983"/>
                  <a:pt x="8412" y="9996"/>
                  <a:pt x="8433" y="9996"/>
                </a:cubicBezTo>
                <a:cubicBezTo>
                  <a:pt x="8442" y="9998"/>
                  <a:pt x="8450" y="9998"/>
                  <a:pt x="8459" y="9998"/>
                </a:cubicBezTo>
                <a:cubicBezTo>
                  <a:pt x="8468" y="9998"/>
                  <a:pt x="8478" y="9998"/>
                  <a:pt x="8488" y="10000"/>
                </a:cubicBezTo>
                <a:cubicBezTo>
                  <a:pt x="8475" y="9979"/>
                  <a:pt x="8467" y="9954"/>
                  <a:pt x="8488" y="9941"/>
                </a:cubicBezTo>
                <a:lnTo>
                  <a:pt x="8522" y="9941"/>
                </a:lnTo>
                <a:cubicBezTo>
                  <a:pt x="8522" y="9941"/>
                  <a:pt x="8534" y="9933"/>
                  <a:pt x="8534" y="9933"/>
                </a:cubicBezTo>
                <a:cubicBezTo>
                  <a:pt x="8564" y="9924"/>
                  <a:pt x="8598" y="9924"/>
                  <a:pt x="8627" y="9920"/>
                </a:cubicBezTo>
                <a:cubicBezTo>
                  <a:pt x="8661" y="9916"/>
                  <a:pt x="8691" y="9912"/>
                  <a:pt x="8729" y="9912"/>
                </a:cubicBezTo>
                <a:cubicBezTo>
                  <a:pt x="8734" y="9912"/>
                  <a:pt x="8743" y="9912"/>
                  <a:pt x="8752" y="9912"/>
                </a:cubicBezTo>
                <a:cubicBezTo>
                  <a:pt x="8770" y="9912"/>
                  <a:pt x="8792" y="9910"/>
                  <a:pt x="8800" y="9899"/>
                </a:cubicBezTo>
                <a:cubicBezTo>
                  <a:pt x="8813" y="9886"/>
                  <a:pt x="8800" y="9848"/>
                  <a:pt x="8800" y="9831"/>
                </a:cubicBezTo>
                <a:cubicBezTo>
                  <a:pt x="8805" y="9802"/>
                  <a:pt x="8826" y="9793"/>
                  <a:pt x="8851" y="9781"/>
                </a:cubicBezTo>
                <a:cubicBezTo>
                  <a:pt x="8889" y="9764"/>
                  <a:pt x="8927" y="9768"/>
                  <a:pt x="8961" y="9751"/>
                </a:cubicBezTo>
                <a:cubicBezTo>
                  <a:pt x="8982" y="9743"/>
                  <a:pt x="8978" y="9747"/>
                  <a:pt x="8973" y="9730"/>
                </a:cubicBezTo>
                <a:cubicBezTo>
                  <a:pt x="8969" y="9713"/>
                  <a:pt x="8961" y="9717"/>
                  <a:pt x="8961" y="9696"/>
                </a:cubicBezTo>
                <a:cubicBezTo>
                  <a:pt x="8965" y="9679"/>
                  <a:pt x="8965" y="9671"/>
                  <a:pt x="8973" y="9658"/>
                </a:cubicBezTo>
                <a:cubicBezTo>
                  <a:pt x="8999" y="9625"/>
                  <a:pt x="9033" y="9599"/>
                  <a:pt x="9058" y="9566"/>
                </a:cubicBezTo>
                <a:cubicBezTo>
                  <a:pt x="9075" y="9544"/>
                  <a:pt x="9083" y="9519"/>
                  <a:pt x="9092" y="9494"/>
                </a:cubicBezTo>
                <a:cubicBezTo>
                  <a:pt x="9100" y="9477"/>
                  <a:pt x="9100" y="9456"/>
                  <a:pt x="9104" y="9439"/>
                </a:cubicBezTo>
                <a:cubicBezTo>
                  <a:pt x="9105" y="9439"/>
                  <a:pt x="9106" y="9439"/>
                  <a:pt x="9107" y="9439"/>
                </a:cubicBezTo>
                <a:cubicBezTo>
                  <a:pt x="9131" y="9439"/>
                  <a:pt x="9152" y="9498"/>
                  <a:pt x="9180" y="9502"/>
                </a:cubicBezTo>
                <a:cubicBezTo>
                  <a:pt x="9184" y="9504"/>
                  <a:pt x="9190" y="9504"/>
                  <a:pt x="9195" y="9504"/>
                </a:cubicBezTo>
                <a:cubicBezTo>
                  <a:pt x="9207" y="9504"/>
                  <a:pt x="9221" y="9502"/>
                  <a:pt x="9235" y="9502"/>
                </a:cubicBezTo>
                <a:cubicBezTo>
                  <a:pt x="9250" y="9506"/>
                  <a:pt x="9300" y="9538"/>
                  <a:pt x="9324" y="9538"/>
                </a:cubicBezTo>
                <a:cubicBezTo>
                  <a:pt x="9327" y="9538"/>
                  <a:pt x="9330" y="9538"/>
                  <a:pt x="9332" y="9536"/>
                </a:cubicBezTo>
                <a:cubicBezTo>
                  <a:pt x="9345" y="9528"/>
                  <a:pt x="9345" y="9502"/>
                  <a:pt x="9349" y="9490"/>
                </a:cubicBezTo>
                <a:cubicBezTo>
                  <a:pt x="9362" y="9464"/>
                  <a:pt x="9387" y="9439"/>
                  <a:pt x="9408" y="9430"/>
                </a:cubicBezTo>
                <a:cubicBezTo>
                  <a:pt x="9424" y="9422"/>
                  <a:pt x="9439" y="9418"/>
                  <a:pt x="9453" y="9418"/>
                </a:cubicBezTo>
                <a:cubicBezTo>
                  <a:pt x="9481" y="9418"/>
                  <a:pt x="9507" y="9432"/>
                  <a:pt x="9535" y="9452"/>
                </a:cubicBezTo>
                <a:cubicBezTo>
                  <a:pt x="9556" y="9468"/>
                  <a:pt x="9577" y="9481"/>
                  <a:pt x="9598" y="9494"/>
                </a:cubicBezTo>
                <a:cubicBezTo>
                  <a:pt x="9608" y="9499"/>
                  <a:pt x="9615" y="9504"/>
                  <a:pt x="9622" y="9504"/>
                </a:cubicBezTo>
                <a:cubicBezTo>
                  <a:pt x="9628" y="9504"/>
                  <a:pt x="9633" y="9501"/>
                  <a:pt x="9640" y="9494"/>
                </a:cubicBezTo>
                <a:cubicBezTo>
                  <a:pt x="9645" y="9490"/>
                  <a:pt x="9640" y="9481"/>
                  <a:pt x="9640" y="9477"/>
                </a:cubicBezTo>
                <a:cubicBezTo>
                  <a:pt x="9649" y="9473"/>
                  <a:pt x="9653" y="9468"/>
                  <a:pt x="9661" y="9464"/>
                </a:cubicBezTo>
                <a:cubicBezTo>
                  <a:pt x="9687" y="9447"/>
                  <a:pt x="9691" y="9426"/>
                  <a:pt x="9721" y="9414"/>
                </a:cubicBezTo>
                <a:cubicBezTo>
                  <a:pt x="9746" y="9405"/>
                  <a:pt x="9775" y="9405"/>
                  <a:pt x="9805" y="9405"/>
                </a:cubicBezTo>
                <a:cubicBezTo>
                  <a:pt x="9830" y="9430"/>
                  <a:pt x="9877" y="9439"/>
                  <a:pt x="9881" y="9481"/>
                </a:cubicBezTo>
                <a:cubicBezTo>
                  <a:pt x="9885" y="9553"/>
                  <a:pt x="9809" y="9570"/>
                  <a:pt x="9788" y="9620"/>
                </a:cubicBezTo>
                <a:cubicBezTo>
                  <a:pt x="9763" y="9675"/>
                  <a:pt x="9805" y="9705"/>
                  <a:pt x="9826" y="9751"/>
                </a:cubicBezTo>
                <a:cubicBezTo>
                  <a:pt x="9830" y="9760"/>
                  <a:pt x="9830" y="9768"/>
                  <a:pt x="9834" y="9777"/>
                </a:cubicBezTo>
                <a:cubicBezTo>
                  <a:pt x="9822" y="9865"/>
                  <a:pt x="9813" y="9954"/>
                  <a:pt x="9813" y="10042"/>
                </a:cubicBezTo>
                <a:cubicBezTo>
                  <a:pt x="9805" y="10106"/>
                  <a:pt x="9805" y="10173"/>
                  <a:pt x="9805" y="10241"/>
                </a:cubicBezTo>
                <a:cubicBezTo>
                  <a:pt x="9729" y="10148"/>
                  <a:pt x="9619" y="10080"/>
                  <a:pt x="9497" y="10017"/>
                </a:cubicBezTo>
                <a:cubicBezTo>
                  <a:pt x="9417" y="9975"/>
                  <a:pt x="9336" y="9933"/>
                  <a:pt x="9244" y="9912"/>
                </a:cubicBezTo>
                <a:cubicBezTo>
                  <a:pt x="9222" y="9907"/>
                  <a:pt x="9206" y="9903"/>
                  <a:pt x="9184" y="9903"/>
                </a:cubicBezTo>
                <a:cubicBezTo>
                  <a:pt x="9168" y="9878"/>
                  <a:pt x="9146" y="9848"/>
                  <a:pt x="9121" y="9844"/>
                </a:cubicBezTo>
                <a:cubicBezTo>
                  <a:pt x="9118" y="9844"/>
                  <a:pt x="9115" y="9844"/>
                  <a:pt x="9112" y="9844"/>
                </a:cubicBezTo>
                <a:cubicBezTo>
                  <a:pt x="9083" y="9844"/>
                  <a:pt x="9059" y="9862"/>
                  <a:pt x="9033" y="9869"/>
                </a:cubicBezTo>
                <a:cubicBezTo>
                  <a:pt x="9007" y="9878"/>
                  <a:pt x="8982" y="9878"/>
                  <a:pt x="8952" y="9878"/>
                </a:cubicBezTo>
                <a:cubicBezTo>
                  <a:pt x="8940" y="9878"/>
                  <a:pt x="8926" y="9877"/>
                  <a:pt x="8912" y="9877"/>
                </a:cubicBezTo>
                <a:cubicBezTo>
                  <a:pt x="8897" y="9877"/>
                  <a:pt x="8883" y="9878"/>
                  <a:pt x="8868" y="9882"/>
                </a:cubicBezTo>
                <a:cubicBezTo>
                  <a:pt x="8813" y="9899"/>
                  <a:pt x="8762" y="9941"/>
                  <a:pt x="8716" y="9966"/>
                </a:cubicBezTo>
                <a:cubicBezTo>
                  <a:pt x="8673" y="9992"/>
                  <a:pt x="8612" y="10044"/>
                  <a:pt x="8553" y="10044"/>
                </a:cubicBezTo>
                <a:cubicBezTo>
                  <a:pt x="8543" y="10044"/>
                  <a:pt x="8532" y="10042"/>
                  <a:pt x="8522" y="10038"/>
                </a:cubicBezTo>
                <a:lnTo>
                  <a:pt x="8518" y="10038"/>
                </a:lnTo>
                <a:cubicBezTo>
                  <a:pt x="8518" y="10042"/>
                  <a:pt x="8518" y="10047"/>
                  <a:pt x="8522" y="10051"/>
                </a:cubicBezTo>
                <a:cubicBezTo>
                  <a:pt x="8527" y="10062"/>
                  <a:pt x="8537" y="10064"/>
                  <a:pt x="8547" y="10064"/>
                </a:cubicBezTo>
                <a:cubicBezTo>
                  <a:pt x="8553" y="10064"/>
                  <a:pt x="8558" y="10064"/>
                  <a:pt x="8564" y="10064"/>
                </a:cubicBezTo>
                <a:cubicBezTo>
                  <a:pt x="8589" y="10064"/>
                  <a:pt x="8615" y="10064"/>
                  <a:pt x="8636" y="10072"/>
                </a:cubicBezTo>
                <a:cubicBezTo>
                  <a:pt x="8632" y="10072"/>
                  <a:pt x="8670" y="10085"/>
                  <a:pt x="8674" y="10085"/>
                </a:cubicBezTo>
                <a:cubicBezTo>
                  <a:pt x="8699" y="10080"/>
                  <a:pt x="8708" y="10051"/>
                  <a:pt x="8716" y="10030"/>
                </a:cubicBezTo>
                <a:cubicBezTo>
                  <a:pt x="8729" y="10004"/>
                  <a:pt x="8733" y="9988"/>
                  <a:pt x="8758" y="9988"/>
                </a:cubicBezTo>
                <a:cubicBezTo>
                  <a:pt x="8764" y="9986"/>
                  <a:pt x="8769" y="9986"/>
                  <a:pt x="8775" y="9986"/>
                </a:cubicBezTo>
                <a:cubicBezTo>
                  <a:pt x="8786" y="9986"/>
                  <a:pt x="8798" y="9988"/>
                  <a:pt x="8809" y="9988"/>
                </a:cubicBezTo>
                <a:cubicBezTo>
                  <a:pt x="8838" y="9996"/>
                  <a:pt x="8872" y="10000"/>
                  <a:pt x="8897" y="10009"/>
                </a:cubicBezTo>
                <a:cubicBezTo>
                  <a:pt x="8921" y="10018"/>
                  <a:pt x="8937" y="10027"/>
                  <a:pt x="8956" y="10027"/>
                </a:cubicBezTo>
                <a:cubicBezTo>
                  <a:pt x="8964" y="10027"/>
                  <a:pt x="8972" y="10025"/>
                  <a:pt x="8982" y="10021"/>
                </a:cubicBezTo>
                <a:cubicBezTo>
                  <a:pt x="8994" y="10018"/>
                  <a:pt x="8997" y="10015"/>
                  <a:pt x="9003" y="10015"/>
                </a:cubicBezTo>
                <a:cubicBezTo>
                  <a:pt x="9005" y="10015"/>
                  <a:pt x="9008" y="10016"/>
                  <a:pt x="9011" y="10017"/>
                </a:cubicBezTo>
                <a:cubicBezTo>
                  <a:pt x="9040" y="10024"/>
                  <a:pt x="9047" y="10040"/>
                  <a:pt x="9071" y="10040"/>
                </a:cubicBezTo>
                <a:cubicBezTo>
                  <a:pt x="9076" y="10040"/>
                  <a:pt x="9081" y="10040"/>
                  <a:pt x="9087" y="10038"/>
                </a:cubicBezTo>
                <a:cubicBezTo>
                  <a:pt x="9117" y="10034"/>
                  <a:pt x="9189" y="10004"/>
                  <a:pt x="9206" y="9979"/>
                </a:cubicBezTo>
                <a:cubicBezTo>
                  <a:pt x="9214" y="9966"/>
                  <a:pt x="9214" y="9962"/>
                  <a:pt x="9214" y="9958"/>
                </a:cubicBezTo>
                <a:cubicBezTo>
                  <a:pt x="9218" y="9958"/>
                  <a:pt x="9227" y="9958"/>
                  <a:pt x="9235" y="9962"/>
                </a:cubicBezTo>
                <a:cubicBezTo>
                  <a:pt x="9320" y="9979"/>
                  <a:pt x="9400" y="10021"/>
                  <a:pt x="9476" y="10059"/>
                </a:cubicBezTo>
                <a:cubicBezTo>
                  <a:pt x="9619" y="10135"/>
                  <a:pt x="9754" y="10216"/>
                  <a:pt x="9809" y="10346"/>
                </a:cubicBezTo>
                <a:cubicBezTo>
                  <a:pt x="9813" y="10367"/>
                  <a:pt x="9818" y="10393"/>
                  <a:pt x="9818" y="10418"/>
                </a:cubicBezTo>
                <a:cubicBezTo>
                  <a:pt x="9796" y="10418"/>
                  <a:pt x="9780" y="10418"/>
                  <a:pt x="9758" y="10427"/>
                </a:cubicBezTo>
                <a:cubicBezTo>
                  <a:pt x="9733" y="10439"/>
                  <a:pt x="9695" y="10435"/>
                  <a:pt x="9670" y="10456"/>
                </a:cubicBezTo>
                <a:cubicBezTo>
                  <a:pt x="9645" y="10473"/>
                  <a:pt x="9628" y="10498"/>
                  <a:pt x="9598" y="10511"/>
                </a:cubicBezTo>
                <a:cubicBezTo>
                  <a:pt x="9564" y="10524"/>
                  <a:pt x="9531" y="10524"/>
                  <a:pt x="9497" y="10524"/>
                </a:cubicBezTo>
                <a:cubicBezTo>
                  <a:pt x="9471" y="10524"/>
                  <a:pt x="9463" y="10528"/>
                  <a:pt x="9446" y="10545"/>
                </a:cubicBezTo>
                <a:cubicBezTo>
                  <a:pt x="9434" y="10566"/>
                  <a:pt x="9438" y="10562"/>
                  <a:pt x="9412" y="10566"/>
                </a:cubicBezTo>
                <a:cubicBezTo>
                  <a:pt x="9392" y="10573"/>
                  <a:pt x="9368" y="10580"/>
                  <a:pt x="9347" y="10580"/>
                </a:cubicBezTo>
                <a:cubicBezTo>
                  <a:pt x="9342" y="10580"/>
                  <a:pt x="9337" y="10579"/>
                  <a:pt x="9332" y="10578"/>
                </a:cubicBezTo>
                <a:cubicBezTo>
                  <a:pt x="9307" y="10578"/>
                  <a:pt x="9282" y="10570"/>
                  <a:pt x="9256" y="10566"/>
                </a:cubicBezTo>
                <a:cubicBezTo>
                  <a:pt x="9244" y="10566"/>
                  <a:pt x="9231" y="10569"/>
                  <a:pt x="9217" y="10569"/>
                </a:cubicBezTo>
                <a:cubicBezTo>
                  <a:pt x="9208" y="10569"/>
                  <a:pt x="9198" y="10567"/>
                  <a:pt x="9189" y="10562"/>
                </a:cubicBezTo>
                <a:cubicBezTo>
                  <a:pt x="9173" y="10552"/>
                  <a:pt x="9164" y="10535"/>
                  <a:pt x="9147" y="10535"/>
                </a:cubicBezTo>
                <a:cubicBezTo>
                  <a:pt x="9142" y="10535"/>
                  <a:pt x="9137" y="10537"/>
                  <a:pt x="9130" y="10541"/>
                </a:cubicBezTo>
                <a:cubicBezTo>
                  <a:pt x="9104" y="10557"/>
                  <a:pt x="9058" y="10600"/>
                  <a:pt x="9058" y="10629"/>
                </a:cubicBezTo>
                <a:cubicBezTo>
                  <a:pt x="9053" y="10632"/>
                  <a:pt x="9047" y="10633"/>
                  <a:pt x="9041" y="10633"/>
                </a:cubicBezTo>
                <a:cubicBezTo>
                  <a:pt x="9020" y="10633"/>
                  <a:pt x="8993" y="10621"/>
                  <a:pt x="8973" y="10621"/>
                </a:cubicBezTo>
                <a:cubicBezTo>
                  <a:pt x="8949" y="10615"/>
                  <a:pt x="8924" y="10611"/>
                  <a:pt x="8899" y="10611"/>
                </a:cubicBezTo>
                <a:cubicBezTo>
                  <a:pt x="8890" y="10611"/>
                  <a:pt x="8881" y="10611"/>
                  <a:pt x="8872" y="10612"/>
                </a:cubicBezTo>
                <a:cubicBezTo>
                  <a:pt x="8843" y="10612"/>
                  <a:pt x="8809" y="10616"/>
                  <a:pt x="8779" y="10621"/>
                </a:cubicBezTo>
                <a:cubicBezTo>
                  <a:pt x="8762" y="10625"/>
                  <a:pt x="8762" y="10621"/>
                  <a:pt x="8746" y="10633"/>
                </a:cubicBezTo>
                <a:cubicBezTo>
                  <a:pt x="8712" y="10663"/>
                  <a:pt x="8670" y="10697"/>
                  <a:pt x="8623" y="10705"/>
                </a:cubicBezTo>
                <a:cubicBezTo>
                  <a:pt x="8614" y="10707"/>
                  <a:pt x="8604" y="10708"/>
                  <a:pt x="8595" y="10708"/>
                </a:cubicBezTo>
                <a:cubicBezTo>
                  <a:pt x="8573" y="10708"/>
                  <a:pt x="8550" y="10704"/>
                  <a:pt x="8529" y="10704"/>
                </a:cubicBezTo>
                <a:cubicBezTo>
                  <a:pt x="8516" y="10704"/>
                  <a:pt x="8504" y="10706"/>
                  <a:pt x="8492" y="10709"/>
                </a:cubicBezTo>
                <a:cubicBezTo>
                  <a:pt x="8484" y="10743"/>
                  <a:pt x="8585" y="10768"/>
                  <a:pt x="8534" y="10802"/>
                </a:cubicBezTo>
                <a:cubicBezTo>
                  <a:pt x="8527" y="10808"/>
                  <a:pt x="8513" y="10809"/>
                  <a:pt x="8498" y="10809"/>
                </a:cubicBezTo>
                <a:cubicBezTo>
                  <a:pt x="8478" y="10809"/>
                  <a:pt x="8456" y="10806"/>
                  <a:pt x="8446" y="10806"/>
                </a:cubicBezTo>
                <a:cubicBezTo>
                  <a:pt x="8425" y="10806"/>
                  <a:pt x="8404" y="10806"/>
                  <a:pt x="8383" y="10802"/>
                </a:cubicBezTo>
                <a:cubicBezTo>
                  <a:pt x="8359" y="10796"/>
                  <a:pt x="8346" y="10787"/>
                  <a:pt x="8328" y="10787"/>
                </a:cubicBezTo>
                <a:cubicBezTo>
                  <a:pt x="8319" y="10787"/>
                  <a:pt x="8310" y="10789"/>
                  <a:pt x="8298" y="10794"/>
                </a:cubicBezTo>
                <a:cubicBezTo>
                  <a:pt x="8269" y="10806"/>
                  <a:pt x="8247" y="10811"/>
                  <a:pt x="8218" y="10815"/>
                </a:cubicBezTo>
                <a:cubicBezTo>
                  <a:pt x="8180" y="10823"/>
                  <a:pt x="8146" y="10836"/>
                  <a:pt x="8104" y="10836"/>
                </a:cubicBezTo>
                <a:cubicBezTo>
                  <a:pt x="8045" y="10840"/>
                  <a:pt x="8024" y="10849"/>
                  <a:pt x="7986" y="10891"/>
                </a:cubicBezTo>
                <a:cubicBezTo>
                  <a:pt x="7956" y="10920"/>
                  <a:pt x="7918" y="10958"/>
                  <a:pt x="7910" y="10996"/>
                </a:cubicBezTo>
                <a:cubicBezTo>
                  <a:pt x="7906" y="11022"/>
                  <a:pt x="7914" y="11047"/>
                  <a:pt x="7910" y="11072"/>
                </a:cubicBezTo>
                <a:cubicBezTo>
                  <a:pt x="7897" y="11140"/>
                  <a:pt x="7821" y="11182"/>
                  <a:pt x="7775" y="11233"/>
                </a:cubicBezTo>
                <a:cubicBezTo>
                  <a:pt x="7749" y="11262"/>
                  <a:pt x="7758" y="11300"/>
                  <a:pt x="7758" y="11338"/>
                </a:cubicBezTo>
                <a:cubicBezTo>
                  <a:pt x="7758" y="11372"/>
                  <a:pt x="7754" y="11389"/>
                  <a:pt x="7737" y="11418"/>
                </a:cubicBezTo>
                <a:cubicBezTo>
                  <a:pt x="7699" y="11473"/>
                  <a:pt x="7652" y="11486"/>
                  <a:pt x="7593" y="11499"/>
                </a:cubicBezTo>
                <a:cubicBezTo>
                  <a:pt x="7543" y="11507"/>
                  <a:pt x="7534" y="11503"/>
                  <a:pt x="7530" y="11553"/>
                </a:cubicBezTo>
                <a:cubicBezTo>
                  <a:pt x="7530" y="11596"/>
                  <a:pt x="7551" y="11656"/>
                  <a:pt x="7604" y="11656"/>
                </a:cubicBezTo>
                <a:cubicBezTo>
                  <a:pt x="7608" y="11656"/>
                  <a:pt x="7613" y="11656"/>
                  <a:pt x="7619" y="11655"/>
                </a:cubicBezTo>
                <a:cubicBezTo>
                  <a:pt x="7640" y="11655"/>
                  <a:pt x="7661" y="11634"/>
                  <a:pt x="7682" y="11621"/>
                </a:cubicBezTo>
                <a:cubicBezTo>
                  <a:pt x="7724" y="11604"/>
                  <a:pt x="7766" y="11587"/>
                  <a:pt x="7804" y="11562"/>
                </a:cubicBezTo>
                <a:cubicBezTo>
                  <a:pt x="7817" y="11549"/>
                  <a:pt x="7838" y="11524"/>
                  <a:pt x="7855" y="11524"/>
                </a:cubicBezTo>
                <a:cubicBezTo>
                  <a:pt x="7872" y="11524"/>
                  <a:pt x="7901" y="11541"/>
                  <a:pt x="7918" y="11545"/>
                </a:cubicBezTo>
                <a:cubicBezTo>
                  <a:pt x="7931" y="11547"/>
                  <a:pt x="7944" y="11548"/>
                  <a:pt x="7957" y="11548"/>
                </a:cubicBezTo>
                <a:cubicBezTo>
                  <a:pt x="7996" y="11548"/>
                  <a:pt x="8032" y="11540"/>
                  <a:pt x="8070" y="11537"/>
                </a:cubicBezTo>
                <a:cubicBezTo>
                  <a:pt x="8096" y="11537"/>
                  <a:pt x="8112" y="11524"/>
                  <a:pt x="8134" y="11515"/>
                </a:cubicBezTo>
                <a:cubicBezTo>
                  <a:pt x="8159" y="11503"/>
                  <a:pt x="8188" y="11499"/>
                  <a:pt x="8210" y="11478"/>
                </a:cubicBezTo>
                <a:cubicBezTo>
                  <a:pt x="8222" y="11469"/>
                  <a:pt x="8218" y="11465"/>
                  <a:pt x="8222" y="11452"/>
                </a:cubicBezTo>
                <a:cubicBezTo>
                  <a:pt x="8222" y="11431"/>
                  <a:pt x="8222" y="11410"/>
                  <a:pt x="8222" y="11393"/>
                </a:cubicBezTo>
                <a:cubicBezTo>
                  <a:pt x="8218" y="11368"/>
                  <a:pt x="8218" y="11342"/>
                  <a:pt x="8222" y="11321"/>
                </a:cubicBezTo>
                <a:cubicBezTo>
                  <a:pt x="8230" y="11310"/>
                  <a:pt x="8254" y="11306"/>
                  <a:pt x="8281" y="11306"/>
                </a:cubicBezTo>
                <a:cubicBezTo>
                  <a:pt x="8312" y="11306"/>
                  <a:pt x="8346" y="11311"/>
                  <a:pt x="8361" y="11313"/>
                </a:cubicBezTo>
                <a:cubicBezTo>
                  <a:pt x="8408" y="11321"/>
                  <a:pt x="8450" y="11321"/>
                  <a:pt x="8497" y="11321"/>
                </a:cubicBezTo>
                <a:cubicBezTo>
                  <a:pt x="8513" y="11321"/>
                  <a:pt x="8532" y="11319"/>
                  <a:pt x="8550" y="11319"/>
                </a:cubicBezTo>
                <a:cubicBezTo>
                  <a:pt x="8559" y="11319"/>
                  <a:pt x="8568" y="11320"/>
                  <a:pt x="8577" y="11321"/>
                </a:cubicBezTo>
                <a:cubicBezTo>
                  <a:pt x="8585" y="11364"/>
                  <a:pt x="8484" y="11397"/>
                  <a:pt x="8513" y="11435"/>
                </a:cubicBezTo>
                <a:cubicBezTo>
                  <a:pt x="8539" y="11473"/>
                  <a:pt x="8623" y="11465"/>
                  <a:pt x="8657" y="11473"/>
                </a:cubicBezTo>
                <a:cubicBezTo>
                  <a:pt x="8686" y="11478"/>
                  <a:pt x="8716" y="11503"/>
                  <a:pt x="8741" y="11503"/>
                </a:cubicBezTo>
                <a:cubicBezTo>
                  <a:pt x="8744" y="11503"/>
                  <a:pt x="8747" y="11503"/>
                  <a:pt x="8750" y="11503"/>
                </a:cubicBezTo>
                <a:cubicBezTo>
                  <a:pt x="8775" y="11503"/>
                  <a:pt x="8807" y="11489"/>
                  <a:pt x="8826" y="11482"/>
                </a:cubicBezTo>
                <a:cubicBezTo>
                  <a:pt x="8859" y="11469"/>
                  <a:pt x="8893" y="11465"/>
                  <a:pt x="8927" y="11448"/>
                </a:cubicBezTo>
                <a:cubicBezTo>
                  <a:pt x="8935" y="11445"/>
                  <a:pt x="8941" y="11443"/>
                  <a:pt x="8947" y="11443"/>
                </a:cubicBezTo>
                <a:cubicBezTo>
                  <a:pt x="8970" y="11443"/>
                  <a:pt x="8982" y="11468"/>
                  <a:pt x="8999" y="11499"/>
                </a:cubicBezTo>
                <a:cubicBezTo>
                  <a:pt x="9020" y="11528"/>
                  <a:pt x="9041" y="11566"/>
                  <a:pt x="9071" y="11591"/>
                </a:cubicBezTo>
                <a:cubicBezTo>
                  <a:pt x="9084" y="11603"/>
                  <a:pt x="9096" y="11607"/>
                  <a:pt x="9110" y="11607"/>
                </a:cubicBezTo>
                <a:cubicBezTo>
                  <a:pt x="9121" y="11607"/>
                  <a:pt x="9133" y="11604"/>
                  <a:pt x="9146" y="11600"/>
                </a:cubicBezTo>
                <a:cubicBezTo>
                  <a:pt x="9163" y="11591"/>
                  <a:pt x="9189" y="11591"/>
                  <a:pt x="9201" y="11579"/>
                </a:cubicBezTo>
                <a:cubicBezTo>
                  <a:pt x="9214" y="11566"/>
                  <a:pt x="9218" y="11549"/>
                  <a:pt x="9231" y="11532"/>
                </a:cubicBezTo>
                <a:cubicBezTo>
                  <a:pt x="9252" y="11515"/>
                  <a:pt x="9269" y="11499"/>
                  <a:pt x="9294" y="11494"/>
                </a:cubicBezTo>
                <a:cubicBezTo>
                  <a:pt x="9307" y="11492"/>
                  <a:pt x="9320" y="11491"/>
                  <a:pt x="9334" y="11491"/>
                </a:cubicBezTo>
                <a:cubicBezTo>
                  <a:pt x="9362" y="11491"/>
                  <a:pt x="9391" y="11494"/>
                  <a:pt x="9417" y="11494"/>
                </a:cubicBezTo>
                <a:cubicBezTo>
                  <a:pt x="9463" y="11494"/>
                  <a:pt x="9484" y="11503"/>
                  <a:pt x="9522" y="11524"/>
                </a:cubicBezTo>
                <a:cubicBezTo>
                  <a:pt x="9533" y="11530"/>
                  <a:pt x="9541" y="11534"/>
                  <a:pt x="9548" y="11534"/>
                </a:cubicBezTo>
                <a:cubicBezTo>
                  <a:pt x="9559" y="11534"/>
                  <a:pt x="9565" y="11524"/>
                  <a:pt x="9573" y="11503"/>
                </a:cubicBezTo>
                <a:cubicBezTo>
                  <a:pt x="9602" y="11448"/>
                  <a:pt x="9577" y="11410"/>
                  <a:pt x="9640" y="11376"/>
                </a:cubicBezTo>
                <a:cubicBezTo>
                  <a:pt x="9670" y="11359"/>
                  <a:pt x="9695" y="11359"/>
                  <a:pt x="9729" y="11355"/>
                </a:cubicBezTo>
                <a:cubicBezTo>
                  <a:pt x="9742" y="11351"/>
                  <a:pt x="9754" y="11347"/>
                  <a:pt x="9771" y="11342"/>
                </a:cubicBezTo>
                <a:cubicBezTo>
                  <a:pt x="9780" y="11341"/>
                  <a:pt x="9789" y="11341"/>
                  <a:pt x="9798" y="11341"/>
                </a:cubicBezTo>
                <a:cubicBezTo>
                  <a:pt x="9816" y="11341"/>
                  <a:pt x="9836" y="11342"/>
                  <a:pt x="9856" y="11342"/>
                </a:cubicBezTo>
                <a:cubicBezTo>
                  <a:pt x="9862" y="11342"/>
                  <a:pt x="9868" y="11342"/>
                  <a:pt x="9874" y="11342"/>
                </a:cubicBezTo>
                <a:cubicBezTo>
                  <a:pt x="9893" y="11342"/>
                  <a:pt x="9903" y="11345"/>
                  <a:pt x="9894" y="11368"/>
                </a:cubicBezTo>
                <a:cubicBezTo>
                  <a:pt x="9885" y="11397"/>
                  <a:pt x="9851" y="11427"/>
                  <a:pt x="9834" y="11452"/>
                </a:cubicBezTo>
                <a:cubicBezTo>
                  <a:pt x="9822" y="11473"/>
                  <a:pt x="9809" y="11515"/>
                  <a:pt x="9784" y="11528"/>
                </a:cubicBezTo>
                <a:cubicBezTo>
                  <a:pt x="9763" y="11541"/>
                  <a:pt x="9742" y="11532"/>
                  <a:pt x="9725" y="11541"/>
                </a:cubicBezTo>
                <a:cubicBezTo>
                  <a:pt x="9691" y="11553"/>
                  <a:pt x="9670" y="11587"/>
                  <a:pt x="9640" y="11604"/>
                </a:cubicBezTo>
                <a:cubicBezTo>
                  <a:pt x="9619" y="11617"/>
                  <a:pt x="9598" y="11613"/>
                  <a:pt x="9577" y="11621"/>
                </a:cubicBezTo>
                <a:cubicBezTo>
                  <a:pt x="9535" y="11642"/>
                  <a:pt x="9501" y="11676"/>
                  <a:pt x="9471" y="11714"/>
                </a:cubicBezTo>
                <a:cubicBezTo>
                  <a:pt x="9450" y="11743"/>
                  <a:pt x="9446" y="11760"/>
                  <a:pt x="9408" y="11765"/>
                </a:cubicBezTo>
                <a:cubicBezTo>
                  <a:pt x="9370" y="11769"/>
                  <a:pt x="9298" y="11765"/>
                  <a:pt x="9265" y="11794"/>
                </a:cubicBezTo>
                <a:cubicBezTo>
                  <a:pt x="9252" y="11807"/>
                  <a:pt x="9256" y="11815"/>
                  <a:pt x="9256" y="11832"/>
                </a:cubicBezTo>
                <a:cubicBezTo>
                  <a:pt x="9256" y="11878"/>
                  <a:pt x="9252" y="11912"/>
                  <a:pt x="9235" y="11954"/>
                </a:cubicBezTo>
                <a:cubicBezTo>
                  <a:pt x="9226" y="11982"/>
                  <a:pt x="9217" y="11989"/>
                  <a:pt x="9203" y="11989"/>
                </a:cubicBezTo>
                <a:cubicBezTo>
                  <a:pt x="9192" y="11989"/>
                  <a:pt x="9176" y="11984"/>
                  <a:pt x="9155" y="11980"/>
                </a:cubicBezTo>
                <a:cubicBezTo>
                  <a:pt x="9143" y="11977"/>
                  <a:pt x="9133" y="11976"/>
                  <a:pt x="9123" y="11976"/>
                </a:cubicBezTo>
                <a:cubicBezTo>
                  <a:pt x="9098" y="11976"/>
                  <a:pt x="9078" y="11985"/>
                  <a:pt x="9054" y="12009"/>
                </a:cubicBezTo>
                <a:cubicBezTo>
                  <a:pt x="9033" y="12030"/>
                  <a:pt x="8931" y="12157"/>
                  <a:pt x="9007" y="12174"/>
                </a:cubicBezTo>
                <a:cubicBezTo>
                  <a:pt x="9012" y="12175"/>
                  <a:pt x="9016" y="12175"/>
                  <a:pt x="9020" y="12175"/>
                </a:cubicBezTo>
                <a:cubicBezTo>
                  <a:pt x="9043" y="12175"/>
                  <a:pt x="9061" y="12163"/>
                  <a:pt x="9082" y="12163"/>
                </a:cubicBezTo>
                <a:cubicBezTo>
                  <a:pt x="9091" y="12163"/>
                  <a:pt x="9099" y="12165"/>
                  <a:pt x="9109" y="12170"/>
                </a:cubicBezTo>
                <a:cubicBezTo>
                  <a:pt x="9130" y="12182"/>
                  <a:pt x="9134" y="12191"/>
                  <a:pt x="9155" y="12195"/>
                </a:cubicBezTo>
                <a:cubicBezTo>
                  <a:pt x="9189" y="12199"/>
                  <a:pt x="9218" y="12203"/>
                  <a:pt x="9248" y="12208"/>
                </a:cubicBezTo>
                <a:cubicBezTo>
                  <a:pt x="9296" y="12213"/>
                  <a:pt x="9353" y="12226"/>
                  <a:pt x="9405" y="12226"/>
                </a:cubicBezTo>
                <a:cubicBezTo>
                  <a:pt x="9440" y="12226"/>
                  <a:pt x="9473" y="12220"/>
                  <a:pt x="9501" y="12203"/>
                </a:cubicBezTo>
                <a:cubicBezTo>
                  <a:pt x="9531" y="12187"/>
                  <a:pt x="9560" y="12157"/>
                  <a:pt x="9581" y="12127"/>
                </a:cubicBezTo>
                <a:cubicBezTo>
                  <a:pt x="9598" y="12106"/>
                  <a:pt x="9611" y="12085"/>
                  <a:pt x="9640" y="12085"/>
                </a:cubicBezTo>
                <a:cubicBezTo>
                  <a:pt x="9643" y="12085"/>
                  <a:pt x="9646" y="12085"/>
                  <a:pt x="9648" y="12085"/>
                </a:cubicBezTo>
                <a:cubicBezTo>
                  <a:pt x="9670" y="12085"/>
                  <a:pt x="9690" y="12099"/>
                  <a:pt x="9716" y="12106"/>
                </a:cubicBezTo>
                <a:cubicBezTo>
                  <a:pt x="9727" y="12108"/>
                  <a:pt x="9741" y="12110"/>
                  <a:pt x="9754" y="12110"/>
                </a:cubicBezTo>
                <a:cubicBezTo>
                  <a:pt x="9768" y="12110"/>
                  <a:pt x="9782" y="12108"/>
                  <a:pt x="9792" y="12106"/>
                </a:cubicBezTo>
                <a:cubicBezTo>
                  <a:pt x="9820" y="12103"/>
                  <a:pt x="9853" y="12093"/>
                  <a:pt x="9885" y="12093"/>
                </a:cubicBezTo>
                <a:cubicBezTo>
                  <a:pt x="9896" y="12093"/>
                  <a:pt x="9908" y="12095"/>
                  <a:pt x="9919" y="12098"/>
                </a:cubicBezTo>
                <a:cubicBezTo>
                  <a:pt x="9940" y="12102"/>
                  <a:pt x="9953" y="12123"/>
                  <a:pt x="9974" y="12132"/>
                </a:cubicBezTo>
                <a:cubicBezTo>
                  <a:pt x="9991" y="12136"/>
                  <a:pt x="9999" y="12140"/>
                  <a:pt x="10016" y="12140"/>
                </a:cubicBezTo>
                <a:cubicBezTo>
                  <a:pt x="10054" y="12149"/>
                  <a:pt x="10088" y="12161"/>
                  <a:pt x="10126" y="12161"/>
                </a:cubicBezTo>
                <a:cubicBezTo>
                  <a:pt x="10135" y="12161"/>
                  <a:pt x="10145" y="12162"/>
                  <a:pt x="10155" y="12162"/>
                </a:cubicBezTo>
                <a:cubicBezTo>
                  <a:pt x="10178" y="12162"/>
                  <a:pt x="10202" y="12159"/>
                  <a:pt x="10223" y="12144"/>
                </a:cubicBezTo>
                <a:cubicBezTo>
                  <a:pt x="10257" y="12119"/>
                  <a:pt x="10273" y="12115"/>
                  <a:pt x="10316" y="12106"/>
                </a:cubicBezTo>
                <a:cubicBezTo>
                  <a:pt x="10341" y="12102"/>
                  <a:pt x="10366" y="12098"/>
                  <a:pt x="10383" y="12077"/>
                </a:cubicBezTo>
                <a:cubicBezTo>
                  <a:pt x="10400" y="12056"/>
                  <a:pt x="10408" y="12030"/>
                  <a:pt x="10421" y="12009"/>
                </a:cubicBezTo>
                <a:cubicBezTo>
                  <a:pt x="10430" y="11997"/>
                  <a:pt x="10438" y="11954"/>
                  <a:pt x="10451" y="11946"/>
                </a:cubicBezTo>
                <a:cubicBezTo>
                  <a:pt x="10455" y="11943"/>
                  <a:pt x="10459" y="11941"/>
                  <a:pt x="10463" y="11941"/>
                </a:cubicBezTo>
                <a:cubicBezTo>
                  <a:pt x="10472" y="11941"/>
                  <a:pt x="10479" y="11951"/>
                  <a:pt x="10489" y="11954"/>
                </a:cubicBezTo>
                <a:cubicBezTo>
                  <a:pt x="10494" y="11956"/>
                  <a:pt x="10500" y="11956"/>
                  <a:pt x="10507" y="11956"/>
                </a:cubicBezTo>
                <a:cubicBezTo>
                  <a:pt x="10519" y="11956"/>
                  <a:pt x="10532" y="11954"/>
                  <a:pt x="10544" y="11954"/>
                </a:cubicBezTo>
                <a:cubicBezTo>
                  <a:pt x="10553" y="11955"/>
                  <a:pt x="10562" y="11956"/>
                  <a:pt x="10571" y="11956"/>
                </a:cubicBezTo>
                <a:cubicBezTo>
                  <a:pt x="10614" y="11956"/>
                  <a:pt x="10654" y="11947"/>
                  <a:pt x="10695" y="11933"/>
                </a:cubicBezTo>
                <a:cubicBezTo>
                  <a:pt x="10712" y="11929"/>
                  <a:pt x="10733" y="11925"/>
                  <a:pt x="10738" y="11908"/>
                </a:cubicBezTo>
                <a:cubicBezTo>
                  <a:pt x="10746" y="11891"/>
                  <a:pt x="10733" y="11887"/>
                  <a:pt x="10729" y="11874"/>
                </a:cubicBezTo>
                <a:cubicBezTo>
                  <a:pt x="10725" y="11862"/>
                  <a:pt x="10729" y="11840"/>
                  <a:pt x="10729" y="11828"/>
                </a:cubicBezTo>
                <a:cubicBezTo>
                  <a:pt x="10729" y="11798"/>
                  <a:pt x="10746" y="11777"/>
                  <a:pt x="10755" y="11752"/>
                </a:cubicBezTo>
                <a:cubicBezTo>
                  <a:pt x="10807" y="11737"/>
                  <a:pt x="10858" y="11731"/>
                  <a:pt x="10910" y="11731"/>
                </a:cubicBezTo>
                <a:cubicBezTo>
                  <a:pt x="10934" y="11731"/>
                  <a:pt x="10958" y="11732"/>
                  <a:pt x="10983" y="11735"/>
                </a:cubicBezTo>
                <a:cubicBezTo>
                  <a:pt x="10999" y="11739"/>
                  <a:pt x="11012" y="11748"/>
                  <a:pt x="11029" y="11756"/>
                </a:cubicBezTo>
                <a:cubicBezTo>
                  <a:pt x="11324" y="11908"/>
                  <a:pt x="11628" y="12060"/>
                  <a:pt x="11856" y="12301"/>
                </a:cubicBezTo>
                <a:cubicBezTo>
                  <a:pt x="11945" y="12398"/>
                  <a:pt x="12097" y="12596"/>
                  <a:pt x="12088" y="12820"/>
                </a:cubicBezTo>
                <a:cubicBezTo>
                  <a:pt x="11928" y="12845"/>
                  <a:pt x="11742" y="12862"/>
                  <a:pt x="11599" y="12929"/>
                </a:cubicBezTo>
                <a:cubicBezTo>
                  <a:pt x="11248" y="13090"/>
                  <a:pt x="10940" y="13364"/>
                  <a:pt x="10611" y="13563"/>
                </a:cubicBezTo>
                <a:cubicBezTo>
                  <a:pt x="10493" y="13634"/>
                  <a:pt x="10383" y="13710"/>
                  <a:pt x="10273" y="13786"/>
                </a:cubicBezTo>
                <a:cubicBezTo>
                  <a:pt x="10214" y="13752"/>
                  <a:pt x="10151" y="13731"/>
                  <a:pt x="10083" y="13719"/>
                </a:cubicBezTo>
                <a:cubicBezTo>
                  <a:pt x="10053" y="13714"/>
                  <a:pt x="10023" y="13711"/>
                  <a:pt x="9992" y="13711"/>
                </a:cubicBezTo>
                <a:cubicBezTo>
                  <a:pt x="9890" y="13711"/>
                  <a:pt x="9787" y="13738"/>
                  <a:pt x="9699" y="13790"/>
                </a:cubicBezTo>
                <a:cubicBezTo>
                  <a:pt x="9615" y="13841"/>
                  <a:pt x="9543" y="13909"/>
                  <a:pt x="9497" y="13993"/>
                </a:cubicBezTo>
                <a:cubicBezTo>
                  <a:pt x="9476" y="14014"/>
                  <a:pt x="9459" y="14031"/>
                  <a:pt x="9442" y="14052"/>
                </a:cubicBezTo>
                <a:cubicBezTo>
                  <a:pt x="9442" y="14048"/>
                  <a:pt x="9438" y="14044"/>
                  <a:pt x="9438" y="14039"/>
                </a:cubicBezTo>
                <a:cubicBezTo>
                  <a:pt x="9450" y="14018"/>
                  <a:pt x="9463" y="14001"/>
                  <a:pt x="9476" y="13985"/>
                </a:cubicBezTo>
                <a:cubicBezTo>
                  <a:pt x="9509" y="13942"/>
                  <a:pt x="9552" y="13904"/>
                  <a:pt x="9594" y="13862"/>
                </a:cubicBezTo>
                <a:cubicBezTo>
                  <a:pt x="9796" y="13685"/>
                  <a:pt x="10024" y="13554"/>
                  <a:pt x="10278" y="13474"/>
                </a:cubicBezTo>
                <a:cubicBezTo>
                  <a:pt x="10223" y="13458"/>
                  <a:pt x="10168" y="13451"/>
                  <a:pt x="10112" y="13451"/>
                </a:cubicBezTo>
                <a:cubicBezTo>
                  <a:pt x="9956" y="13451"/>
                  <a:pt x="9800" y="13509"/>
                  <a:pt x="9678" y="13609"/>
                </a:cubicBezTo>
                <a:cubicBezTo>
                  <a:pt x="9649" y="13630"/>
                  <a:pt x="9619" y="13655"/>
                  <a:pt x="9594" y="13685"/>
                </a:cubicBezTo>
                <a:cubicBezTo>
                  <a:pt x="9602" y="13672"/>
                  <a:pt x="9607" y="13660"/>
                  <a:pt x="9611" y="13651"/>
                </a:cubicBezTo>
                <a:cubicBezTo>
                  <a:pt x="9666" y="13546"/>
                  <a:pt x="9746" y="13457"/>
                  <a:pt x="9813" y="13368"/>
                </a:cubicBezTo>
                <a:cubicBezTo>
                  <a:pt x="9885" y="13276"/>
                  <a:pt x="9944" y="13178"/>
                  <a:pt x="9965" y="13064"/>
                </a:cubicBezTo>
                <a:lnTo>
                  <a:pt x="9965" y="13064"/>
                </a:lnTo>
                <a:cubicBezTo>
                  <a:pt x="9877" y="13073"/>
                  <a:pt x="9796" y="13119"/>
                  <a:pt x="9733" y="13183"/>
                </a:cubicBezTo>
                <a:cubicBezTo>
                  <a:pt x="9737" y="13149"/>
                  <a:pt x="9746" y="13119"/>
                  <a:pt x="9754" y="13086"/>
                </a:cubicBezTo>
                <a:cubicBezTo>
                  <a:pt x="9758" y="13069"/>
                  <a:pt x="9763" y="12993"/>
                  <a:pt x="9775" y="12980"/>
                </a:cubicBezTo>
                <a:lnTo>
                  <a:pt x="9775" y="12980"/>
                </a:lnTo>
                <a:cubicBezTo>
                  <a:pt x="9687" y="13052"/>
                  <a:pt x="9619" y="13136"/>
                  <a:pt x="9564" y="13238"/>
                </a:cubicBezTo>
                <a:cubicBezTo>
                  <a:pt x="9573" y="13200"/>
                  <a:pt x="9577" y="13162"/>
                  <a:pt x="9581" y="13124"/>
                </a:cubicBezTo>
                <a:cubicBezTo>
                  <a:pt x="9590" y="13005"/>
                  <a:pt x="9598" y="12799"/>
                  <a:pt x="9552" y="12689"/>
                </a:cubicBezTo>
                <a:cubicBezTo>
                  <a:pt x="9505" y="12786"/>
                  <a:pt x="9471" y="12883"/>
                  <a:pt x="9442" y="12989"/>
                </a:cubicBezTo>
                <a:cubicBezTo>
                  <a:pt x="9438" y="12883"/>
                  <a:pt x="9412" y="12782"/>
                  <a:pt x="9370" y="12689"/>
                </a:cubicBezTo>
                <a:cubicBezTo>
                  <a:pt x="9345" y="12786"/>
                  <a:pt x="9328" y="12887"/>
                  <a:pt x="9320" y="12984"/>
                </a:cubicBezTo>
                <a:cubicBezTo>
                  <a:pt x="9320" y="12984"/>
                  <a:pt x="9320" y="12980"/>
                  <a:pt x="9320" y="12976"/>
                </a:cubicBezTo>
                <a:cubicBezTo>
                  <a:pt x="9290" y="12870"/>
                  <a:pt x="9252" y="12769"/>
                  <a:pt x="9184" y="12668"/>
                </a:cubicBezTo>
                <a:cubicBezTo>
                  <a:pt x="9172" y="12761"/>
                  <a:pt x="9168" y="12862"/>
                  <a:pt x="9168" y="12959"/>
                </a:cubicBezTo>
                <a:cubicBezTo>
                  <a:pt x="9138" y="12887"/>
                  <a:pt x="9087" y="12824"/>
                  <a:pt x="9024" y="12777"/>
                </a:cubicBezTo>
                <a:lnTo>
                  <a:pt x="9024" y="12777"/>
                </a:lnTo>
                <a:cubicBezTo>
                  <a:pt x="9020" y="12866"/>
                  <a:pt x="9033" y="12959"/>
                  <a:pt x="9062" y="13043"/>
                </a:cubicBezTo>
                <a:cubicBezTo>
                  <a:pt x="8961" y="12934"/>
                  <a:pt x="8838" y="12849"/>
                  <a:pt x="8691" y="12803"/>
                </a:cubicBezTo>
                <a:lnTo>
                  <a:pt x="8691" y="12803"/>
                </a:lnTo>
                <a:cubicBezTo>
                  <a:pt x="8741" y="12904"/>
                  <a:pt x="8800" y="13005"/>
                  <a:pt x="8859" y="13102"/>
                </a:cubicBezTo>
                <a:cubicBezTo>
                  <a:pt x="8838" y="13090"/>
                  <a:pt x="8813" y="13077"/>
                  <a:pt x="8784" y="13064"/>
                </a:cubicBezTo>
                <a:cubicBezTo>
                  <a:pt x="8717" y="13039"/>
                  <a:pt x="8647" y="13026"/>
                  <a:pt x="8574" y="13026"/>
                </a:cubicBezTo>
                <a:cubicBezTo>
                  <a:pt x="8564" y="13026"/>
                  <a:pt x="8553" y="13026"/>
                  <a:pt x="8543" y="13026"/>
                </a:cubicBezTo>
                <a:cubicBezTo>
                  <a:pt x="8505" y="13026"/>
                  <a:pt x="8463" y="13035"/>
                  <a:pt x="8425" y="13043"/>
                </a:cubicBezTo>
                <a:cubicBezTo>
                  <a:pt x="8404" y="13048"/>
                  <a:pt x="8383" y="13056"/>
                  <a:pt x="8361" y="13064"/>
                </a:cubicBezTo>
                <a:cubicBezTo>
                  <a:pt x="8357" y="13064"/>
                  <a:pt x="8319" y="13086"/>
                  <a:pt x="8315" y="13086"/>
                </a:cubicBezTo>
                <a:cubicBezTo>
                  <a:pt x="8433" y="13132"/>
                  <a:pt x="8551" y="13174"/>
                  <a:pt x="8665" y="13229"/>
                </a:cubicBezTo>
                <a:cubicBezTo>
                  <a:pt x="8724" y="13259"/>
                  <a:pt x="8784" y="13292"/>
                  <a:pt x="8834" y="13330"/>
                </a:cubicBezTo>
                <a:cubicBezTo>
                  <a:pt x="8809" y="13314"/>
                  <a:pt x="8784" y="13305"/>
                  <a:pt x="8754" y="13297"/>
                </a:cubicBezTo>
                <a:cubicBezTo>
                  <a:pt x="8718" y="13286"/>
                  <a:pt x="8682" y="13281"/>
                  <a:pt x="8647" y="13281"/>
                </a:cubicBezTo>
                <a:cubicBezTo>
                  <a:pt x="8550" y="13281"/>
                  <a:pt x="8458" y="13319"/>
                  <a:pt x="8387" y="13394"/>
                </a:cubicBezTo>
                <a:cubicBezTo>
                  <a:pt x="8551" y="13394"/>
                  <a:pt x="8720" y="13398"/>
                  <a:pt x="8859" y="13487"/>
                </a:cubicBezTo>
                <a:cubicBezTo>
                  <a:pt x="8910" y="13520"/>
                  <a:pt x="8952" y="13563"/>
                  <a:pt x="8995" y="13609"/>
                </a:cubicBezTo>
                <a:cubicBezTo>
                  <a:pt x="8995" y="13609"/>
                  <a:pt x="8995" y="13610"/>
                  <a:pt x="8995" y="13610"/>
                </a:cubicBezTo>
                <a:lnTo>
                  <a:pt x="8995" y="13610"/>
                </a:lnTo>
                <a:cubicBezTo>
                  <a:pt x="8924" y="13561"/>
                  <a:pt x="8845" y="13524"/>
                  <a:pt x="8762" y="13503"/>
                </a:cubicBezTo>
                <a:cubicBezTo>
                  <a:pt x="8712" y="13492"/>
                  <a:pt x="8660" y="13486"/>
                  <a:pt x="8609" y="13486"/>
                </a:cubicBezTo>
                <a:cubicBezTo>
                  <a:pt x="8461" y="13486"/>
                  <a:pt x="8315" y="13535"/>
                  <a:pt x="8193" y="13626"/>
                </a:cubicBezTo>
                <a:cubicBezTo>
                  <a:pt x="8231" y="13630"/>
                  <a:pt x="8269" y="13638"/>
                  <a:pt x="8307" y="13643"/>
                </a:cubicBezTo>
                <a:cubicBezTo>
                  <a:pt x="8214" y="13672"/>
                  <a:pt x="8121" y="13714"/>
                  <a:pt x="8053" y="13790"/>
                </a:cubicBezTo>
                <a:cubicBezTo>
                  <a:pt x="8137" y="13784"/>
                  <a:pt x="8218" y="13780"/>
                  <a:pt x="8298" y="13780"/>
                </a:cubicBezTo>
                <a:cubicBezTo>
                  <a:pt x="8328" y="13780"/>
                  <a:pt x="8357" y="13781"/>
                  <a:pt x="8387" y="13782"/>
                </a:cubicBezTo>
                <a:cubicBezTo>
                  <a:pt x="8307" y="13820"/>
                  <a:pt x="8235" y="13888"/>
                  <a:pt x="8188" y="13968"/>
                </a:cubicBezTo>
                <a:cubicBezTo>
                  <a:pt x="8335" y="13922"/>
                  <a:pt x="8486" y="13900"/>
                  <a:pt x="8636" y="13900"/>
                </a:cubicBezTo>
                <a:cubicBezTo>
                  <a:pt x="8779" y="13900"/>
                  <a:pt x="8922" y="13920"/>
                  <a:pt x="9062" y="13959"/>
                </a:cubicBezTo>
                <a:cubicBezTo>
                  <a:pt x="9130" y="14001"/>
                  <a:pt x="9197" y="14052"/>
                  <a:pt x="9252" y="14115"/>
                </a:cubicBezTo>
                <a:cubicBezTo>
                  <a:pt x="9252" y="14132"/>
                  <a:pt x="9252" y="14153"/>
                  <a:pt x="9252" y="14175"/>
                </a:cubicBezTo>
                <a:cubicBezTo>
                  <a:pt x="9256" y="14263"/>
                  <a:pt x="9277" y="14348"/>
                  <a:pt x="9286" y="14436"/>
                </a:cubicBezTo>
                <a:cubicBezTo>
                  <a:pt x="9286" y="14470"/>
                  <a:pt x="9290" y="14508"/>
                  <a:pt x="9290" y="14546"/>
                </a:cubicBezTo>
                <a:cubicBezTo>
                  <a:pt x="9146" y="14647"/>
                  <a:pt x="8990" y="14727"/>
                  <a:pt x="8864" y="14846"/>
                </a:cubicBezTo>
                <a:cubicBezTo>
                  <a:pt x="8792" y="14913"/>
                  <a:pt x="8729" y="14989"/>
                  <a:pt x="8665" y="15065"/>
                </a:cubicBezTo>
                <a:cubicBezTo>
                  <a:pt x="8644" y="15074"/>
                  <a:pt x="8623" y="15082"/>
                  <a:pt x="8602" y="15090"/>
                </a:cubicBezTo>
                <a:lnTo>
                  <a:pt x="8598" y="15150"/>
                </a:lnTo>
                <a:cubicBezTo>
                  <a:pt x="8594" y="15150"/>
                  <a:pt x="8594" y="15154"/>
                  <a:pt x="8589" y="15154"/>
                </a:cubicBezTo>
                <a:lnTo>
                  <a:pt x="8564" y="15107"/>
                </a:lnTo>
                <a:cubicBezTo>
                  <a:pt x="8543" y="15120"/>
                  <a:pt x="8522" y="15128"/>
                  <a:pt x="8501" y="15141"/>
                </a:cubicBezTo>
                <a:cubicBezTo>
                  <a:pt x="8501" y="15027"/>
                  <a:pt x="8480" y="14913"/>
                  <a:pt x="8429" y="14808"/>
                </a:cubicBezTo>
                <a:cubicBezTo>
                  <a:pt x="8399" y="14846"/>
                  <a:pt x="8378" y="14888"/>
                  <a:pt x="8357" y="14934"/>
                </a:cubicBezTo>
                <a:lnTo>
                  <a:pt x="8383" y="14972"/>
                </a:lnTo>
                <a:lnTo>
                  <a:pt x="8349" y="14972"/>
                </a:lnTo>
                <a:lnTo>
                  <a:pt x="8383" y="15014"/>
                </a:lnTo>
                <a:lnTo>
                  <a:pt x="8332" y="15006"/>
                </a:lnTo>
                <a:cubicBezTo>
                  <a:pt x="8319" y="15048"/>
                  <a:pt x="8311" y="15090"/>
                  <a:pt x="8302" y="15133"/>
                </a:cubicBezTo>
                <a:cubicBezTo>
                  <a:pt x="8218" y="15031"/>
                  <a:pt x="8112" y="14947"/>
                  <a:pt x="7990" y="14900"/>
                </a:cubicBezTo>
                <a:lnTo>
                  <a:pt x="7990" y="14900"/>
                </a:lnTo>
                <a:cubicBezTo>
                  <a:pt x="7998" y="14955"/>
                  <a:pt x="8011" y="15014"/>
                  <a:pt x="8032" y="15069"/>
                </a:cubicBezTo>
                <a:lnTo>
                  <a:pt x="8087" y="15052"/>
                </a:lnTo>
                <a:lnTo>
                  <a:pt x="8049" y="15103"/>
                </a:lnTo>
                <a:cubicBezTo>
                  <a:pt x="8058" y="15128"/>
                  <a:pt x="8070" y="15150"/>
                  <a:pt x="8083" y="15171"/>
                </a:cubicBezTo>
                <a:lnTo>
                  <a:pt x="8121" y="15162"/>
                </a:lnTo>
                <a:lnTo>
                  <a:pt x="8096" y="15187"/>
                </a:lnTo>
                <a:cubicBezTo>
                  <a:pt x="8108" y="15213"/>
                  <a:pt x="8125" y="15234"/>
                  <a:pt x="8142" y="15259"/>
                </a:cubicBezTo>
                <a:cubicBezTo>
                  <a:pt x="8052" y="15223"/>
                  <a:pt x="7958" y="15205"/>
                  <a:pt x="7864" y="15205"/>
                </a:cubicBezTo>
                <a:cubicBezTo>
                  <a:pt x="7838" y="15205"/>
                  <a:pt x="7813" y="15206"/>
                  <a:pt x="7787" y="15209"/>
                </a:cubicBezTo>
                <a:cubicBezTo>
                  <a:pt x="7876" y="15331"/>
                  <a:pt x="8007" y="15428"/>
                  <a:pt x="8150" y="15483"/>
                </a:cubicBezTo>
                <a:cubicBezTo>
                  <a:pt x="8045" y="15500"/>
                  <a:pt x="7944" y="15538"/>
                  <a:pt x="7855" y="15597"/>
                </a:cubicBezTo>
                <a:cubicBezTo>
                  <a:pt x="7817" y="15601"/>
                  <a:pt x="7779" y="15610"/>
                  <a:pt x="7749" y="15618"/>
                </a:cubicBezTo>
                <a:cubicBezTo>
                  <a:pt x="7538" y="15681"/>
                  <a:pt x="7357" y="15774"/>
                  <a:pt x="7154" y="15859"/>
                </a:cubicBezTo>
                <a:cubicBezTo>
                  <a:pt x="7049" y="15901"/>
                  <a:pt x="7045" y="15918"/>
                  <a:pt x="6960" y="16006"/>
                </a:cubicBezTo>
                <a:cubicBezTo>
                  <a:pt x="6797" y="16181"/>
                  <a:pt x="6591" y="16270"/>
                  <a:pt x="6359" y="16270"/>
                </a:cubicBezTo>
                <a:cubicBezTo>
                  <a:pt x="6339" y="16270"/>
                  <a:pt x="6318" y="16269"/>
                  <a:pt x="6298" y="16268"/>
                </a:cubicBezTo>
                <a:cubicBezTo>
                  <a:pt x="6224" y="16265"/>
                  <a:pt x="6153" y="16251"/>
                  <a:pt x="6082" y="16251"/>
                </a:cubicBezTo>
                <a:cubicBezTo>
                  <a:pt x="6047" y="16251"/>
                  <a:pt x="6013" y="16254"/>
                  <a:pt x="5977" y="16264"/>
                </a:cubicBezTo>
                <a:cubicBezTo>
                  <a:pt x="5673" y="16336"/>
                  <a:pt x="211" y="18906"/>
                  <a:pt x="0" y="19117"/>
                </a:cubicBezTo>
                <a:lnTo>
                  <a:pt x="29195" y="19117"/>
                </a:lnTo>
                <a:lnTo>
                  <a:pt x="29195" y="4581"/>
                </a:lnTo>
                <a:cubicBezTo>
                  <a:pt x="29106" y="4602"/>
                  <a:pt x="29026" y="4636"/>
                  <a:pt x="28933" y="4665"/>
                </a:cubicBezTo>
                <a:cubicBezTo>
                  <a:pt x="28646" y="4754"/>
                  <a:pt x="28406" y="4940"/>
                  <a:pt x="28144" y="5079"/>
                </a:cubicBezTo>
                <a:cubicBezTo>
                  <a:pt x="28148" y="4843"/>
                  <a:pt x="28152" y="4610"/>
                  <a:pt x="28157" y="4374"/>
                </a:cubicBezTo>
                <a:cubicBezTo>
                  <a:pt x="28182" y="4349"/>
                  <a:pt x="28199" y="4319"/>
                  <a:pt x="28228" y="4294"/>
                </a:cubicBezTo>
                <a:cubicBezTo>
                  <a:pt x="28275" y="4252"/>
                  <a:pt x="28355" y="4252"/>
                  <a:pt x="28410" y="4226"/>
                </a:cubicBezTo>
                <a:cubicBezTo>
                  <a:pt x="28465" y="4197"/>
                  <a:pt x="28520" y="4176"/>
                  <a:pt x="28574" y="4150"/>
                </a:cubicBezTo>
                <a:cubicBezTo>
                  <a:pt x="28604" y="4142"/>
                  <a:pt x="28617" y="4129"/>
                  <a:pt x="28621" y="4100"/>
                </a:cubicBezTo>
                <a:cubicBezTo>
                  <a:pt x="28629" y="4070"/>
                  <a:pt x="28629" y="4058"/>
                  <a:pt x="28650" y="4036"/>
                </a:cubicBezTo>
                <a:cubicBezTo>
                  <a:pt x="28663" y="4020"/>
                  <a:pt x="28697" y="3977"/>
                  <a:pt x="28709" y="3960"/>
                </a:cubicBezTo>
                <a:lnTo>
                  <a:pt x="28996" y="3960"/>
                </a:lnTo>
                <a:cubicBezTo>
                  <a:pt x="29043" y="3960"/>
                  <a:pt x="29098" y="3965"/>
                  <a:pt x="29144" y="3986"/>
                </a:cubicBezTo>
                <a:cubicBezTo>
                  <a:pt x="29161" y="3994"/>
                  <a:pt x="29178" y="4003"/>
                  <a:pt x="29195" y="4011"/>
                </a:cubicBezTo>
                <a:lnTo>
                  <a:pt x="29195" y="3825"/>
                </a:lnTo>
                <a:cubicBezTo>
                  <a:pt x="29186" y="3817"/>
                  <a:pt x="29186" y="3813"/>
                  <a:pt x="29178" y="3804"/>
                </a:cubicBezTo>
                <a:cubicBezTo>
                  <a:pt x="29166" y="3793"/>
                  <a:pt x="29151" y="3790"/>
                  <a:pt x="29134" y="3790"/>
                </a:cubicBezTo>
                <a:cubicBezTo>
                  <a:pt x="29121" y="3790"/>
                  <a:pt x="29107" y="3792"/>
                  <a:pt x="29094" y="3792"/>
                </a:cubicBezTo>
                <a:cubicBezTo>
                  <a:pt x="29064" y="3792"/>
                  <a:pt x="29051" y="3775"/>
                  <a:pt x="29022" y="3766"/>
                </a:cubicBezTo>
                <a:cubicBezTo>
                  <a:pt x="29009" y="3758"/>
                  <a:pt x="28967" y="3754"/>
                  <a:pt x="28963" y="3741"/>
                </a:cubicBezTo>
                <a:cubicBezTo>
                  <a:pt x="28958" y="3728"/>
                  <a:pt x="28996" y="3678"/>
                  <a:pt x="29009" y="3669"/>
                </a:cubicBezTo>
                <a:cubicBezTo>
                  <a:pt x="29037" y="3649"/>
                  <a:pt x="29075" y="3644"/>
                  <a:pt x="29114" y="3644"/>
                </a:cubicBezTo>
                <a:cubicBezTo>
                  <a:pt x="29141" y="3644"/>
                  <a:pt x="29169" y="3646"/>
                  <a:pt x="29195" y="3648"/>
                </a:cubicBezTo>
                <a:lnTo>
                  <a:pt x="29195" y="2475"/>
                </a:lnTo>
                <a:cubicBezTo>
                  <a:pt x="29182" y="2475"/>
                  <a:pt x="29170" y="2475"/>
                  <a:pt x="29161" y="2479"/>
                </a:cubicBezTo>
                <a:cubicBezTo>
                  <a:pt x="29136" y="2487"/>
                  <a:pt x="29127" y="2500"/>
                  <a:pt x="29106" y="2513"/>
                </a:cubicBezTo>
                <a:cubicBezTo>
                  <a:pt x="29094" y="2521"/>
                  <a:pt x="29081" y="2521"/>
                  <a:pt x="29068" y="2534"/>
                </a:cubicBezTo>
                <a:cubicBezTo>
                  <a:pt x="29043" y="2551"/>
                  <a:pt x="29047" y="2559"/>
                  <a:pt x="29009" y="2559"/>
                </a:cubicBezTo>
                <a:cubicBezTo>
                  <a:pt x="28975" y="2559"/>
                  <a:pt x="28954" y="2559"/>
                  <a:pt x="28925" y="2576"/>
                </a:cubicBezTo>
                <a:cubicBezTo>
                  <a:pt x="28907" y="2586"/>
                  <a:pt x="28890" y="2619"/>
                  <a:pt x="28868" y="2619"/>
                </a:cubicBezTo>
                <a:cubicBezTo>
                  <a:pt x="28863" y="2619"/>
                  <a:pt x="28858" y="2618"/>
                  <a:pt x="28853" y="2614"/>
                </a:cubicBezTo>
                <a:cubicBezTo>
                  <a:pt x="28832" y="2606"/>
                  <a:pt x="28836" y="2576"/>
                  <a:pt x="28815" y="2563"/>
                </a:cubicBezTo>
                <a:cubicBezTo>
                  <a:pt x="28802" y="2555"/>
                  <a:pt x="28785" y="2559"/>
                  <a:pt x="28769" y="2551"/>
                </a:cubicBezTo>
                <a:cubicBezTo>
                  <a:pt x="28752" y="2542"/>
                  <a:pt x="28743" y="2525"/>
                  <a:pt x="28731" y="2513"/>
                </a:cubicBezTo>
                <a:cubicBezTo>
                  <a:pt x="28718" y="2500"/>
                  <a:pt x="28705" y="2496"/>
                  <a:pt x="28693" y="2483"/>
                </a:cubicBezTo>
                <a:cubicBezTo>
                  <a:pt x="28663" y="2466"/>
                  <a:pt x="28638" y="2458"/>
                  <a:pt x="28617" y="2437"/>
                </a:cubicBezTo>
                <a:cubicBezTo>
                  <a:pt x="28604" y="2428"/>
                  <a:pt x="28591" y="2416"/>
                  <a:pt x="28579" y="2407"/>
                </a:cubicBezTo>
                <a:cubicBezTo>
                  <a:pt x="28574" y="2403"/>
                  <a:pt x="28566" y="2395"/>
                  <a:pt x="28562" y="2390"/>
                </a:cubicBezTo>
                <a:cubicBezTo>
                  <a:pt x="28556" y="2389"/>
                  <a:pt x="28550" y="2388"/>
                  <a:pt x="28543" y="2388"/>
                </a:cubicBezTo>
                <a:cubicBezTo>
                  <a:pt x="28529" y="2388"/>
                  <a:pt x="28514" y="2390"/>
                  <a:pt x="28503" y="2390"/>
                </a:cubicBezTo>
                <a:lnTo>
                  <a:pt x="28444" y="2390"/>
                </a:lnTo>
                <a:cubicBezTo>
                  <a:pt x="28444" y="2369"/>
                  <a:pt x="28444" y="2344"/>
                  <a:pt x="28444" y="2319"/>
                </a:cubicBezTo>
                <a:cubicBezTo>
                  <a:pt x="28473" y="2310"/>
                  <a:pt x="28494" y="2293"/>
                  <a:pt x="28532" y="2293"/>
                </a:cubicBezTo>
                <a:cubicBezTo>
                  <a:pt x="28546" y="2293"/>
                  <a:pt x="28562" y="2295"/>
                  <a:pt x="28578" y="2295"/>
                </a:cubicBezTo>
                <a:cubicBezTo>
                  <a:pt x="28585" y="2295"/>
                  <a:pt x="28593" y="2295"/>
                  <a:pt x="28600" y="2293"/>
                </a:cubicBezTo>
                <a:cubicBezTo>
                  <a:pt x="28621" y="2289"/>
                  <a:pt x="28633" y="2281"/>
                  <a:pt x="28659" y="2281"/>
                </a:cubicBezTo>
                <a:cubicBezTo>
                  <a:pt x="28697" y="2281"/>
                  <a:pt x="28726" y="2302"/>
                  <a:pt x="28764" y="2306"/>
                </a:cubicBezTo>
                <a:cubicBezTo>
                  <a:pt x="28798" y="2310"/>
                  <a:pt x="28815" y="2302"/>
                  <a:pt x="28845" y="2323"/>
                </a:cubicBezTo>
                <a:cubicBezTo>
                  <a:pt x="28866" y="2340"/>
                  <a:pt x="28878" y="2344"/>
                  <a:pt x="28904" y="2344"/>
                </a:cubicBezTo>
                <a:cubicBezTo>
                  <a:pt x="28937" y="2340"/>
                  <a:pt x="28933" y="2331"/>
                  <a:pt x="28963" y="2319"/>
                </a:cubicBezTo>
                <a:cubicBezTo>
                  <a:pt x="28968" y="2317"/>
                  <a:pt x="28974" y="2317"/>
                  <a:pt x="28980" y="2317"/>
                </a:cubicBezTo>
                <a:cubicBezTo>
                  <a:pt x="28991" y="2317"/>
                  <a:pt x="29002" y="2319"/>
                  <a:pt x="29013" y="2319"/>
                </a:cubicBezTo>
                <a:cubicBezTo>
                  <a:pt x="29043" y="2319"/>
                  <a:pt x="29068" y="2319"/>
                  <a:pt x="29094" y="2302"/>
                </a:cubicBezTo>
                <a:cubicBezTo>
                  <a:pt x="29110" y="2293"/>
                  <a:pt x="29119" y="2272"/>
                  <a:pt x="29136" y="2264"/>
                </a:cubicBezTo>
                <a:cubicBezTo>
                  <a:pt x="29153" y="2255"/>
                  <a:pt x="29170" y="2255"/>
                  <a:pt x="29186" y="2255"/>
                </a:cubicBezTo>
                <a:cubicBezTo>
                  <a:pt x="29186" y="2255"/>
                  <a:pt x="29191" y="2260"/>
                  <a:pt x="29195" y="2260"/>
                </a:cubicBezTo>
                <a:lnTo>
                  <a:pt x="29195" y="1977"/>
                </a:lnTo>
                <a:cubicBezTo>
                  <a:pt x="29178" y="1978"/>
                  <a:pt x="29161" y="1978"/>
                  <a:pt x="29144" y="1978"/>
                </a:cubicBezTo>
                <a:lnTo>
                  <a:pt x="29144" y="1978"/>
                </a:lnTo>
                <a:cubicBezTo>
                  <a:pt x="29111" y="1978"/>
                  <a:pt x="29078" y="1978"/>
                  <a:pt x="29047" y="1989"/>
                </a:cubicBezTo>
                <a:cubicBezTo>
                  <a:pt x="29022" y="1998"/>
                  <a:pt x="29018" y="2019"/>
                  <a:pt x="28996" y="2032"/>
                </a:cubicBezTo>
                <a:cubicBezTo>
                  <a:pt x="28967" y="2053"/>
                  <a:pt x="28920" y="2070"/>
                  <a:pt x="28887" y="2078"/>
                </a:cubicBezTo>
                <a:cubicBezTo>
                  <a:pt x="28871" y="2083"/>
                  <a:pt x="28856" y="2089"/>
                  <a:pt x="28842" y="2089"/>
                </a:cubicBezTo>
                <a:cubicBezTo>
                  <a:pt x="28833" y="2089"/>
                  <a:pt x="28824" y="2087"/>
                  <a:pt x="28815" y="2082"/>
                </a:cubicBezTo>
                <a:cubicBezTo>
                  <a:pt x="28798" y="2074"/>
                  <a:pt x="28790" y="2057"/>
                  <a:pt x="28769" y="2053"/>
                </a:cubicBezTo>
                <a:cubicBezTo>
                  <a:pt x="28735" y="2044"/>
                  <a:pt x="28701" y="2053"/>
                  <a:pt x="28671" y="2032"/>
                </a:cubicBezTo>
                <a:cubicBezTo>
                  <a:pt x="28642" y="2006"/>
                  <a:pt x="28629" y="1964"/>
                  <a:pt x="28587" y="1956"/>
                </a:cubicBezTo>
                <a:cubicBezTo>
                  <a:pt x="28584" y="1955"/>
                  <a:pt x="28580" y="1955"/>
                  <a:pt x="28577" y="1955"/>
                </a:cubicBezTo>
                <a:cubicBezTo>
                  <a:pt x="28550" y="1955"/>
                  <a:pt x="28520" y="1968"/>
                  <a:pt x="28494" y="1968"/>
                </a:cubicBezTo>
                <a:cubicBezTo>
                  <a:pt x="28469" y="1926"/>
                  <a:pt x="28612" y="1897"/>
                  <a:pt x="28553" y="1833"/>
                </a:cubicBezTo>
                <a:cubicBezTo>
                  <a:pt x="28545" y="1825"/>
                  <a:pt x="28511" y="1812"/>
                  <a:pt x="28494" y="1808"/>
                </a:cubicBezTo>
                <a:cubicBezTo>
                  <a:pt x="28482" y="1799"/>
                  <a:pt x="28465" y="1795"/>
                  <a:pt x="28452" y="1791"/>
                </a:cubicBezTo>
                <a:cubicBezTo>
                  <a:pt x="28448" y="1791"/>
                  <a:pt x="28448" y="1787"/>
                  <a:pt x="28444" y="1787"/>
                </a:cubicBezTo>
                <a:cubicBezTo>
                  <a:pt x="28444" y="1757"/>
                  <a:pt x="28444" y="1728"/>
                  <a:pt x="28444" y="1698"/>
                </a:cubicBezTo>
                <a:cubicBezTo>
                  <a:pt x="28478" y="1701"/>
                  <a:pt x="28514" y="1710"/>
                  <a:pt x="28550" y="1710"/>
                </a:cubicBezTo>
                <a:cubicBezTo>
                  <a:pt x="28567" y="1710"/>
                  <a:pt x="28583" y="1708"/>
                  <a:pt x="28600" y="1702"/>
                </a:cubicBezTo>
                <a:cubicBezTo>
                  <a:pt x="28595" y="1677"/>
                  <a:pt x="28536" y="1669"/>
                  <a:pt x="28541" y="1635"/>
                </a:cubicBezTo>
                <a:cubicBezTo>
                  <a:pt x="28548" y="1633"/>
                  <a:pt x="28556" y="1632"/>
                  <a:pt x="28565" y="1632"/>
                </a:cubicBezTo>
                <a:cubicBezTo>
                  <a:pt x="28583" y="1632"/>
                  <a:pt x="28603" y="1636"/>
                  <a:pt x="28622" y="1636"/>
                </a:cubicBezTo>
                <a:cubicBezTo>
                  <a:pt x="28628" y="1636"/>
                  <a:pt x="28633" y="1635"/>
                  <a:pt x="28638" y="1635"/>
                </a:cubicBezTo>
                <a:cubicBezTo>
                  <a:pt x="28646" y="1635"/>
                  <a:pt x="28671" y="1626"/>
                  <a:pt x="28684" y="1618"/>
                </a:cubicBezTo>
                <a:cubicBezTo>
                  <a:pt x="28693" y="1614"/>
                  <a:pt x="28693" y="1605"/>
                  <a:pt x="28705" y="1601"/>
                </a:cubicBezTo>
                <a:cubicBezTo>
                  <a:pt x="28714" y="1597"/>
                  <a:pt x="28731" y="1596"/>
                  <a:pt x="28748" y="1596"/>
                </a:cubicBezTo>
                <a:cubicBezTo>
                  <a:pt x="28765" y="1596"/>
                  <a:pt x="28783" y="1597"/>
                  <a:pt x="28794" y="1597"/>
                </a:cubicBezTo>
                <a:cubicBezTo>
                  <a:pt x="28815" y="1601"/>
                  <a:pt x="28840" y="1605"/>
                  <a:pt x="28866" y="1610"/>
                </a:cubicBezTo>
                <a:cubicBezTo>
                  <a:pt x="28883" y="1614"/>
                  <a:pt x="28908" y="1614"/>
                  <a:pt x="28912" y="1631"/>
                </a:cubicBezTo>
                <a:cubicBezTo>
                  <a:pt x="28866" y="1664"/>
                  <a:pt x="28781" y="1669"/>
                  <a:pt x="28752" y="1723"/>
                </a:cubicBezTo>
                <a:cubicBezTo>
                  <a:pt x="28743" y="1740"/>
                  <a:pt x="28735" y="1766"/>
                  <a:pt x="28756" y="1778"/>
                </a:cubicBezTo>
                <a:cubicBezTo>
                  <a:pt x="28758" y="1779"/>
                  <a:pt x="28760" y="1780"/>
                  <a:pt x="28762" y="1780"/>
                </a:cubicBezTo>
                <a:cubicBezTo>
                  <a:pt x="28768" y="1780"/>
                  <a:pt x="28774" y="1777"/>
                  <a:pt x="28782" y="1777"/>
                </a:cubicBezTo>
                <a:cubicBezTo>
                  <a:pt x="28784" y="1777"/>
                  <a:pt x="28787" y="1777"/>
                  <a:pt x="28790" y="1778"/>
                </a:cubicBezTo>
                <a:cubicBezTo>
                  <a:pt x="28811" y="1787"/>
                  <a:pt x="28840" y="1821"/>
                  <a:pt x="28853" y="1837"/>
                </a:cubicBezTo>
                <a:cubicBezTo>
                  <a:pt x="28866" y="1854"/>
                  <a:pt x="28864" y="1876"/>
                  <a:pt x="28881" y="1876"/>
                </a:cubicBezTo>
                <a:cubicBezTo>
                  <a:pt x="28886" y="1876"/>
                  <a:pt x="28892" y="1875"/>
                  <a:pt x="28899" y="1871"/>
                </a:cubicBezTo>
                <a:cubicBezTo>
                  <a:pt x="28929" y="1863"/>
                  <a:pt x="28946" y="1833"/>
                  <a:pt x="28971" y="1821"/>
                </a:cubicBezTo>
                <a:cubicBezTo>
                  <a:pt x="28985" y="1816"/>
                  <a:pt x="29000" y="1813"/>
                  <a:pt x="29014" y="1813"/>
                </a:cubicBezTo>
                <a:cubicBezTo>
                  <a:pt x="29048" y="1813"/>
                  <a:pt x="29081" y="1826"/>
                  <a:pt x="29102" y="1850"/>
                </a:cubicBezTo>
                <a:cubicBezTo>
                  <a:pt x="29119" y="1867"/>
                  <a:pt x="29110" y="1871"/>
                  <a:pt x="29136" y="1884"/>
                </a:cubicBezTo>
                <a:cubicBezTo>
                  <a:pt x="29153" y="1892"/>
                  <a:pt x="29174" y="1897"/>
                  <a:pt x="29191" y="1897"/>
                </a:cubicBezTo>
                <a:cubicBezTo>
                  <a:pt x="29191" y="1897"/>
                  <a:pt x="29195" y="1897"/>
                  <a:pt x="29195" y="1901"/>
                </a:cubicBezTo>
                <a:lnTo>
                  <a:pt x="29195" y="854"/>
                </a:lnTo>
                <a:cubicBezTo>
                  <a:pt x="29178" y="858"/>
                  <a:pt x="29161" y="862"/>
                  <a:pt x="29148" y="867"/>
                </a:cubicBezTo>
                <a:cubicBezTo>
                  <a:pt x="29140" y="868"/>
                  <a:pt x="29131" y="869"/>
                  <a:pt x="29123" y="869"/>
                </a:cubicBezTo>
                <a:cubicBezTo>
                  <a:pt x="29082" y="869"/>
                  <a:pt x="29045" y="852"/>
                  <a:pt x="29013" y="824"/>
                </a:cubicBezTo>
                <a:cubicBezTo>
                  <a:pt x="29005" y="816"/>
                  <a:pt x="28996" y="803"/>
                  <a:pt x="28984" y="795"/>
                </a:cubicBezTo>
                <a:cubicBezTo>
                  <a:pt x="28978" y="795"/>
                  <a:pt x="28971" y="797"/>
                  <a:pt x="28964" y="797"/>
                </a:cubicBezTo>
                <a:cubicBezTo>
                  <a:pt x="28960" y="797"/>
                  <a:pt x="28957" y="796"/>
                  <a:pt x="28954" y="795"/>
                </a:cubicBezTo>
                <a:cubicBezTo>
                  <a:pt x="28937" y="791"/>
                  <a:pt x="28899" y="765"/>
                  <a:pt x="28899" y="749"/>
                </a:cubicBezTo>
                <a:cubicBezTo>
                  <a:pt x="28896" y="692"/>
                  <a:pt x="28974" y="670"/>
                  <a:pt x="29032" y="670"/>
                </a:cubicBezTo>
                <a:cubicBezTo>
                  <a:pt x="29052" y="670"/>
                  <a:pt x="29069" y="673"/>
                  <a:pt x="29081" y="677"/>
                </a:cubicBezTo>
                <a:lnTo>
                  <a:pt x="29043" y="685"/>
                </a:lnTo>
                <a:cubicBezTo>
                  <a:pt x="29071" y="685"/>
                  <a:pt x="29105" y="681"/>
                  <a:pt x="29137" y="681"/>
                </a:cubicBezTo>
                <a:cubicBezTo>
                  <a:pt x="29153" y="681"/>
                  <a:pt x="29168" y="682"/>
                  <a:pt x="29182" y="685"/>
                </a:cubicBezTo>
                <a:cubicBezTo>
                  <a:pt x="29186" y="689"/>
                  <a:pt x="29191" y="689"/>
                  <a:pt x="29195" y="689"/>
                </a:cubicBezTo>
                <a:lnTo>
                  <a:pt x="29195" y="474"/>
                </a:lnTo>
                <a:cubicBezTo>
                  <a:pt x="29178" y="474"/>
                  <a:pt x="29165" y="474"/>
                  <a:pt x="29148" y="466"/>
                </a:cubicBezTo>
                <a:cubicBezTo>
                  <a:pt x="29127" y="457"/>
                  <a:pt x="29089" y="428"/>
                  <a:pt x="29072" y="411"/>
                </a:cubicBezTo>
                <a:cubicBezTo>
                  <a:pt x="29051" y="390"/>
                  <a:pt x="29047" y="348"/>
                  <a:pt x="29022" y="339"/>
                </a:cubicBezTo>
                <a:cubicBezTo>
                  <a:pt x="29017" y="336"/>
                  <a:pt x="29009" y="335"/>
                  <a:pt x="29001" y="335"/>
                </a:cubicBezTo>
                <a:cubicBezTo>
                  <a:pt x="28983" y="335"/>
                  <a:pt x="28962" y="340"/>
                  <a:pt x="28950" y="343"/>
                </a:cubicBezTo>
                <a:cubicBezTo>
                  <a:pt x="28895" y="352"/>
                  <a:pt x="28853" y="381"/>
                  <a:pt x="28802" y="390"/>
                </a:cubicBezTo>
                <a:cubicBezTo>
                  <a:pt x="28788" y="391"/>
                  <a:pt x="28773" y="391"/>
                  <a:pt x="28759" y="391"/>
                </a:cubicBezTo>
                <a:cubicBezTo>
                  <a:pt x="28744" y="391"/>
                  <a:pt x="28730" y="391"/>
                  <a:pt x="28716" y="391"/>
                </a:cubicBezTo>
                <a:cubicBezTo>
                  <a:pt x="28687" y="391"/>
                  <a:pt x="28659" y="392"/>
                  <a:pt x="28629" y="398"/>
                </a:cubicBezTo>
                <a:cubicBezTo>
                  <a:pt x="28604" y="402"/>
                  <a:pt x="28587" y="402"/>
                  <a:pt x="28562" y="419"/>
                </a:cubicBezTo>
                <a:cubicBezTo>
                  <a:pt x="28549" y="436"/>
                  <a:pt x="28541" y="457"/>
                  <a:pt x="28520" y="466"/>
                </a:cubicBezTo>
                <a:cubicBezTo>
                  <a:pt x="28511" y="471"/>
                  <a:pt x="28500" y="473"/>
                  <a:pt x="28487" y="473"/>
                </a:cubicBezTo>
                <a:cubicBezTo>
                  <a:pt x="28453" y="473"/>
                  <a:pt x="28408" y="460"/>
                  <a:pt x="28375" y="460"/>
                </a:cubicBezTo>
                <a:cubicBezTo>
                  <a:pt x="28369" y="460"/>
                  <a:pt x="28364" y="461"/>
                  <a:pt x="28359" y="462"/>
                </a:cubicBezTo>
                <a:cubicBezTo>
                  <a:pt x="28342" y="462"/>
                  <a:pt x="28321" y="474"/>
                  <a:pt x="28300" y="474"/>
                </a:cubicBezTo>
                <a:cubicBezTo>
                  <a:pt x="28292" y="470"/>
                  <a:pt x="28287" y="466"/>
                  <a:pt x="28279" y="462"/>
                </a:cubicBezTo>
                <a:cubicBezTo>
                  <a:pt x="28254" y="457"/>
                  <a:pt x="28220" y="457"/>
                  <a:pt x="28195" y="457"/>
                </a:cubicBezTo>
                <a:cubicBezTo>
                  <a:pt x="28169" y="462"/>
                  <a:pt x="28152" y="474"/>
                  <a:pt x="28127" y="483"/>
                </a:cubicBezTo>
                <a:cubicBezTo>
                  <a:pt x="28089" y="491"/>
                  <a:pt x="28068" y="504"/>
                  <a:pt x="28038" y="529"/>
                </a:cubicBezTo>
                <a:cubicBezTo>
                  <a:pt x="27992" y="563"/>
                  <a:pt x="27954" y="592"/>
                  <a:pt x="27916" y="635"/>
                </a:cubicBezTo>
                <a:cubicBezTo>
                  <a:pt x="27899" y="656"/>
                  <a:pt x="27891" y="664"/>
                  <a:pt x="27861" y="664"/>
                </a:cubicBezTo>
                <a:cubicBezTo>
                  <a:pt x="27841" y="664"/>
                  <a:pt x="27822" y="662"/>
                  <a:pt x="27802" y="662"/>
                </a:cubicBezTo>
                <a:cubicBezTo>
                  <a:pt x="27792" y="662"/>
                  <a:pt x="27782" y="663"/>
                  <a:pt x="27772" y="664"/>
                </a:cubicBezTo>
                <a:cubicBezTo>
                  <a:pt x="27743" y="673"/>
                  <a:pt x="27718" y="673"/>
                  <a:pt x="27696" y="698"/>
                </a:cubicBezTo>
                <a:cubicBezTo>
                  <a:pt x="27680" y="719"/>
                  <a:pt x="27658" y="749"/>
                  <a:pt x="27629" y="757"/>
                </a:cubicBezTo>
                <a:cubicBezTo>
                  <a:pt x="27618" y="760"/>
                  <a:pt x="27606" y="762"/>
                  <a:pt x="27593" y="762"/>
                </a:cubicBezTo>
                <a:cubicBezTo>
                  <a:pt x="27569" y="762"/>
                  <a:pt x="27544" y="757"/>
                  <a:pt x="27520" y="757"/>
                </a:cubicBezTo>
                <a:cubicBezTo>
                  <a:pt x="27496" y="757"/>
                  <a:pt x="27474" y="761"/>
                  <a:pt x="27456" y="778"/>
                </a:cubicBezTo>
                <a:cubicBezTo>
                  <a:pt x="27435" y="795"/>
                  <a:pt x="27426" y="816"/>
                  <a:pt x="27401" y="829"/>
                </a:cubicBezTo>
                <a:cubicBezTo>
                  <a:pt x="27376" y="846"/>
                  <a:pt x="27359" y="862"/>
                  <a:pt x="27334" y="879"/>
                </a:cubicBezTo>
                <a:cubicBezTo>
                  <a:pt x="27308" y="896"/>
                  <a:pt x="27279" y="905"/>
                  <a:pt x="27253" y="922"/>
                </a:cubicBezTo>
                <a:cubicBezTo>
                  <a:pt x="27224" y="934"/>
                  <a:pt x="27190" y="947"/>
                  <a:pt x="27160" y="951"/>
                </a:cubicBezTo>
                <a:cubicBezTo>
                  <a:pt x="27151" y="953"/>
                  <a:pt x="27140" y="954"/>
                  <a:pt x="27131" y="954"/>
                </a:cubicBezTo>
                <a:cubicBezTo>
                  <a:pt x="27111" y="954"/>
                  <a:pt x="27094" y="948"/>
                  <a:pt x="27089" y="926"/>
                </a:cubicBezTo>
                <a:cubicBezTo>
                  <a:pt x="27084" y="909"/>
                  <a:pt x="27093" y="896"/>
                  <a:pt x="27106" y="879"/>
                </a:cubicBezTo>
                <a:cubicBezTo>
                  <a:pt x="27122" y="858"/>
                  <a:pt x="27139" y="850"/>
                  <a:pt x="27160" y="837"/>
                </a:cubicBezTo>
                <a:cubicBezTo>
                  <a:pt x="27194" y="820"/>
                  <a:pt x="27211" y="786"/>
                  <a:pt x="27245" y="774"/>
                </a:cubicBezTo>
                <a:cubicBezTo>
                  <a:pt x="27274" y="757"/>
                  <a:pt x="27308" y="765"/>
                  <a:pt x="27329" y="736"/>
                </a:cubicBezTo>
                <a:cubicBezTo>
                  <a:pt x="27350" y="711"/>
                  <a:pt x="27346" y="702"/>
                  <a:pt x="27317" y="698"/>
                </a:cubicBezTo>
                <a:lnTo>
                  <a:pt x="27258" y="698"/>
                </a:lnTo>
                <a:cubicBezTo>
                  <a:pt x="27232" y="698"/>
                  <a:pt x="27215" y="694"/>
                  <a:pt x="27194" y="689"/>
                </a:cubicBezTo>
                <a:cubicBezTo>
                  <a:pt x="27190" y="689"/>
                  <a:pt x="27185" y="688"/>
                  <a:pt x="27180" y="688"/>
                </a:cubicBezTo>
                <a:cubicBezTo>
                  <a:pt x="27136" y="688"/>
                  <a:pt x="27073" y="718"/>
                  <a:pt x="27046" y="744"/>
                </a:cubicBezTo>
                <a:cubicBezTo>
                  <a:pt x="27028" y="767"/>
                  <a:pt x="27029" y="783"/>
                  <a:pt x="27002" y="783"/>
                </a:cubicBezTo>
                <a:cubicBezTo>
                  <a:pt x="26999" y="783"/>
                  <a:pt x="26996" y="783"/>
                  <a:pt x="26992" y="782"/>
                </a:cubicBezTo>
                <a:cubicBezTo>
                  <a:pt x="26958" y="774"/>
                  <a:pt x="26941" y="753"/>
                  <a:pt x="26916" y="736"/>
                </a:cubicBezTo>
                <a:cubicBezTo>
                  <a:pt x="26873" y="711"/>
                  <a:pt x="26840" y="719"/>
                  <a:pt x="26797" y="711"/>
                </a:cubicBezTo>
                <a:cubicBezTo>
                  <a:pt x="26755" y="706"/>
                  <a:pt x="26717" y="681"/>
                  <a:pt x="26679" y="673"/>
                </a:cubicBezTo>
                <a:cubicBezTo>
                  <a:pt x="26612" y="660"/>
                  <a:pt x="26506" y="626"/>
                  <a:pt x="26477" y="554"/>
                </a:cubicBezTo>
                <a:cubicBezTo>
                  <a:pt x="26456" y="495"/>
                  <a:pt x="26472" y="445"/>
                  <a:pt x="26553" y="436"/>
                </a:cubicBezTo>
                <a:cubicBezTo>
                  <a:pt x="26570" y="433"/>
                  <a:pt x="26586" y="432"/>
                  <a:pt x="26603" y="432"/>
                </a:cubicBezTo>
                <a:cubicBezTo>
                  <a:pt x="26637" y="432"/>
                  <a:pt x="26671" y="436"/>
                  <a:pt x="26705" y="436"/>
                </a:cubicBezTo>
                <a:cubicBezTo>
                  <a:pt x="26785" y="436"/>
                  <a:pt x="26865" y="411"/>
                  <a:pt x="26949" y="411"/>
                </a:cubicBezTo>
                <a:lnTo>
                  <a:pt x="27038" y="411"/>
                </a:lnTo>
                <a:cubicBezTo>
                  <a:pt x="27076" y="411"/>
                  <a:pt x="27110" y="394"/>
                  <a:pt x="27152" y="381"/>
                </a:cubicBezTo>
                <a:cubicBezTo>
                  <a:pt x="27173" y="373"/>
                  <a:pt x="27186" y="369"/>
                  <a:pt x="27198" y="348"/>
                </a:cubicBezTo>
                <a:cubicBezTo>
                  <a:pt x="27203" y="343"/>
                  <a:pt x="27207" y="322"/>
                  <a:pt x="27211" y="318"/>
                </a:cubicBezTo>
                <a:cubicBezTo>
                  <a:pt x="27218" y="313"/>
                  <a:pt x="27236" y="311"/>
                  <a:pt x="27254" y="311"/>
                </a:cubicBezTo>
                <a:cubicBezTo>
                  <a:pt x="27279" y="311"/>
                  <a:pt x="27307" y="314"/>
                  <a:pt x="27317" y="314"/>
                </a:cubicBezTo>
                <a:cubicBezTo>
                  <a:pt x="27329" y="314"/>
                  <a:pt x="27357" y="318"/>
                  <a:pt x="27380" y="318"/>
                </a:cubicBezTo>
                <a:cubicBezTo>
                  <a:pt x="27395" y="318"/>
                  <a:pt x="27409" y="316"/>
                  <a:pt x="27414" y="310"/>
                </a:cubicBezTo>
                <a:cubicBezTo>
                  <a:pt x="27422" y="297"/>
                  <a:pt x="27414" y="242"/>
                  <a:pt x="27414" y="229"/>
                </a:cubicBezTo>
                <a:cubicBezTo>
                  <a:pt x="27414" y="170"/>
                  <a:pt x="27359" y="124"/>
                  <a:pt x="27304" y="99"/>
                </a:cubicBezTo>
                <a:cubicBezTo>
                  <a:pt x="27274" y="86"/>
                  <a:pt x="27245" y="77"/>
                  <a:pt x="27211" y="65"/>
                </a:cubicBezTo>
                <a:cubicBezTo>
                  <a:pt x="27186" y="52"/>
                  <a:pt x="27156" y="39"/>
                  <a:pt x="27127" y="39"/>
                </a:cubicBezTo>
                <a:cubicBezTo>
                  <a:pt x="27107" y="39"/>
                  <a:pt x="27089" y="41"/>
                  <a:pt x="27071" y="41"/>
                </a:cubicBezTo>
                <a:cubicBezTo>
                  <a:pt x="27062" y="41"/>
                  <a:pt x="27052" y="41"/>
                  <a:pt x="27042" y="39"/>
                </a:cubicBezTo>
                <a:cubicBezTo>
                  <a:pt x="27004" y="35"/>
                  <a:pt x="26975" y="6"/>
                  <a:pt x="26937" y="1"/>
                </a:cubicBezTo>
                <a:cubicBezTo>
                  <a:pt x="26925" y="1"/>
                  <a:pt x="26914" y="0"/>
                  <a:pt x="26903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1_1_1">
    <p:bg>
      <p:bgPr>
        <a:solidFill>
          <a:schemeClr val="accent2"/>
        </a:solidFill>
      </p:bgPr>
    </p:bg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2"/>
          <p:cNvSpPr/>
          <p:nvPr/>
        </p:nvSpPr>
        <p:spPr>
          <a:xfrm flipH="1" rot="10800000">
            <a:off x="3354852" y="222990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" name="Google Shape;442;p22"/>
          <p:cNvSpPr/>
          <p:nvPr/>
        </p:nvSpPr>
        <p:spPr>
          <a:xfrm flipH="1" rot="304288">
            <a:off x="6497742" y="547586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" name="Google Shape;443;p22"/>
          <p:cNvSpPr/>
          <p:nvPr/>
        </p:nvSpPr>
        <p:spPr>
          <a:xfrm flipH="1" rot="304288">
            <a:off x="7164976" y="33789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2"/>
          <p:cNvSpPr/>
          <p:nvPr/>
        </p:nvSpPr>
        <p:spPr>
          <a:xfrm flipH="1" rot="10800000">
            <a:off x="8667031" y="2595505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22"/>
          <p:cNvSpPr/>
          <p:nvPr/>
        </p:nvSpPr>
        <p:spPr>
          <a:xfrm flipH="1" rot="180056">
            <a:off x="548277" y="622575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22"/>
          <p:cNvSpPr/>
          <p:nvPr/>
        </p:nvSpPr>
        <p:spPr>
          <a:xfrm flipH="1" rot="304288">
            <a:off x="5156601" y="219"/>
            <a:ext cx="76465" cy="76645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22"/>
          <p:cNvSpPr/>
          <p:nvPr/>
        </p:nvSpPr>
        <p:spPr>
          <a:xfrm flipH="1" rot="10800000">
            <a:off x="8971838" y="1062745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22"/>
          <p:cNvSpPr/>
          <p:nvPr/>
        </p:nvSpPr>
        <p:spPr>
          <a:xfrm flipH="1" rot="10800000">
            <a:off x="2539844" y="71056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22"/>
          <p:cNvSpPr/>
          <p:nvPr/>
        </p:nvSpPr>
        <p:spPr>
          <a:xfrm flipH="1" rot="180056">
            <a:off x="305408" y="1476478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22"/>
          <p:cNvSpPr/>
          <p:nvPr/>
        </p:nvSpPr>
        <p:spPr>
          <a:xfrm flipH="1" rot="10800000">
            <a:off x="8667110" y="70280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" name="Google Shape;451;p22"/>
          <p:cNvSpPr/>
          <p:nvPr/>
        </p:nvSpPr>
        <p:spPr>
          <a:xfrm flipH="1" rot="180056">
            <a:off x="450378" y="372792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" name="Google Shape;452;p22"/>
          <p:cNvSpPr/>
          <p:nvPr/>
        </p:nvSpPr>
        <p:spPr>
          <a:xfrm flipH="1" rot="10800000">
            <a:off x="651691" y="2325673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p22"/>
          <p:cNvSpPr/>
          <p:nvPr/>
        </p:nvSpPr>
        <p:spPr>
          <a:xfrm>
            <a:off x="612623" y="-2990"/>
            <a:ext cx="2102018" cy="36520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22"/>
          <p:cNvSpPr/>
          <p:nvPr/>
        </p:nvSpPr>
        <p:spPr>
          <a:xfrm>
            <a:off x="7705725" y="234788"/>
            <a:ext cx="1627128" cy="28269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2"/>
          <p:cNvSpPr/>
          <p:nvPr/>
        </p:nvSpPr>
        <p:spPr>
          <a:xfrm flipH="1" rot="5878938">
            <a:off x="3651766" y="1047083"/>
            <a:ext cx="7287962" cy="4643921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22"/>
          <p:cNvSpPr/>
          <p:nvPr/>
        </p:nvSpPr>
        <p:spPr>
          <a:xfrm rot="9115052">
            <a:off x="-1567515" y="-1121479"/>
            <a:ext cx="9976622" cy="5452688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22"/>
          <p:cNvSpPr txBox="1"/>
          <p:nvPr>
            <p:ph idx="1" type="subTitle"/>
          </p:nvPr>
        </p:nvSpPr>
        <p:spPr>
          <a:xfrm>
            <a:off x="1210294" y="2414700"/>
            <a:ext cx="3160200" cy="11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8" name="Google Shape;458;p22"/>
          <p:cNvSpPr txBox="1"/>
          <p:nvPr>
            <p:ph type="title"/>
          </p:nvPr>
        </p:nvSpPr>
        <p:spPr>
          <a:xfrm>
            <a:off x="2541394" y="1035925"/>
            <a:ext cx="1829100" cy="11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1_1_1_1">
    <p:bg>
      <p:bgPr>
        <a:solidFill>
          <a:schemeClr val="accent2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3"/>
          <p:cNvSpPr/>
          <p:nvPr/>
        </p:nvSpPr>
        <p:spPr>
          <a:xfrm flipH="1" rot="10800000">
            <a:off x="4497852" y="146790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23"/>
          <p:cNvSpPr/>
          <p:nvPr/>
        </p:nvSpPr>
        <p:spPr>
          <a:xfrm flipH="1" rot="304288">
            <a:off x="6802542" y="395186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3"/>
          <p:cNvSpPr/>
          <p:nvPr/>
        </p:nvSpPr>
        <p:spPr>
          <a:xfrm flipH="1" rot="304288">
            <a:off x="7926976" y="3309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23"/>
          <p:cNvSpPr/>
          <p:nvPr/>
        </p:nvSpPr>
        <p:spPr>
          <a:xfrm flipH="1" rot="-1187042">
            <a:off x="8897784" y="27722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23"/>
          <p:cNvSpPr/>
          <p:nvPr/>
        </p:nvSpPr>
        <p:spPr>
          <a:xfrm flipH="1" rot="9372952">
            <a:off x="510843" y="1485391"/>
            <a:ext cx="75749" cy="76466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23"/>
          <p:cNvSpPr/>
          <p:nvPr/>
        </p:nvSpPr>
        <p:spPr>
          <a:xfrm flipH="1" rot="304288">
            <a:off x="6223401" y="228819"/>
            <a:ext cx="76465" cy="76645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23"/>
          <p:cNvSpPr/>
          <p:nvPr/>
        </p:nvSpPr>
        <p:spPr>
          <a:xfrm flipH="1" rot="-1187042">
            <a:off x="8632679" y="2370807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23"/>
          <p:cNvSpPr/>
          <p:nvPr/>
        </p:nvSpPr>
        <p:spPr>
          <a:xfrm flipH="1" rot="10800000">
            <a:off x="8971838" y="1519945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23"/>
          <p:cNvSpPr/>
          <p:nvPr/>
        </p:nvSpPr>
        <p:spPr>
          <a:xfrm flipH="1" rot="10800000">
            <a:off x="3073244" y="223456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23"/>
          <p:cNvSpPr/>
          <p:nvPr/>
        </p:nvSpPr>
        <p:spPr>
          <a:xfrm flipH="1" rot="9372952">
            <a:off x="114242" y="613662"/>
            <a:ext cx="75749" cy="76466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p23"/>
          <p:cNvSpPr/>
          <p:nvPr/>
        </p:nvSpPr>
        <p:spPr>
          <a:xfrm flipH="1" rot="10800000">
            <a:off x="8590910" y="490298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Google Shape;471;p23"/>
          <p:cNvSpPr/>
          <p:nvPr/>
        </p:nvSpPr>
        <p:spPr>
          <a:xfrm flipH="1" rot="180056">
            <a:off x="907578" y="-5876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Google Shape;472;p23"/>
          <p:cNvSpPr/>
          <p:nvPr/>
        </p:nvSpPr>
        <p:spPr>
          <a:xfrm flipH="1" rot="10800000">
            <a:off x="194491" y="2859073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23"/>
          <p:cNvSpPr/>
          <p:nvPr/>
        </p:nvSpPr>
        <p:spPr>
          <a:xfrm>
            <a:off x="1083173" y="78623"/>
            <a:ext cx="2102018" cy="36520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7280127" y="1054430"/>
            <a:ext cx="2102309" cy="36522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23"/>
          <p:cNvSpPr/>
          <p:nvPr/>
        </p:nvSpPr>
        <p:spPr>
          <a:xfrm flipH="1" rot="9153898">
            <a:off x="4925579" y="2028912"/>
            <a:ext cx="6235225" cy="3427354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23"/>
          <p:cNvSpPr/>
          <p:nvPr/>
        </p:nvSpPr>
        <p:spPr>
          <a:xfrm rot="-3696459">
            <a:off x="-2719570" y="-11110"/>
            <a:ext cx="8015803" cy="5452680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23"/>
          <p:cNvSpPr txBox="1"/>
          <p:nvPr>
            <p:ph idx="1" type="subTitle"/>
          </p:nvPr>
        </p:nvSpPr>
        <p:spPr>
          <a:xfrm>
            <a:off x="4665175" y="2575825"/>
            <a:ext cx="3160200" cy="119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8" name="Google Shape;478;p23"/>
          <p:cNvSpPr txBox="1"/>
          <p:nvPr>
            <p:ph type="title"/>
          </p:nvPr>
        </p:nvSpPr>
        <p:spPr>
          <a:xfrm>
            <a:off x="4665175" y="1197050"/>
            <a:ext cx="1829100" cy="1193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479" name="Google Shape;479;p23"/>
          <p:cNvSpPr/>
          <p:nvPr/>
        </p:nvSpPr>
        <p:spPr>
          <a:xfrm>
            <a:off x="179800" y="1815937"/>
            <a:ext cx="1304952" cy="22671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23"/>
          <p:cNvSpPr/>
          <p:nvPr/>
        </p:nvSpPr>
        <p:spPr>
          <a:xfrm>
            <a:off x="5440082" y="4072551"/>
            <a:ext cx="2227709" cy="2228159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481" name="Google Shape;481;p23"/>
          <p:cNvSpPr/>
          <p:nvPr/>
        </p:nvSpPr>
        <p:spPr>
          <a:xfrm>
            <a:off x="-461775" y="4072550"/>
            <a:ext cx="9769703" cy="1603893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482" name="Google Shape;482;p23"/>
          <p:cNvSpPr/>
          <p:nvPr/>
        </p:nvSpPr>
        <p:spPr>
          <a:xfrm>
            <a:off x="-461775" y="3435505"/>
            <a:ext cx="3160199" cy="2268397"/>
          </a:xfrm>
          <a:custGeom>
            <a:rect b="b" l="l" r="r" t="t"/>
            <a:pathLst>
              <a:path extrusionOk="0" h="22533" w="31394">
                <a:moveTo>
                  <a:pt x="3493" y="951"/>
                </a:moveTo>
                <a:cubicBezTo>
                  <a:pt x="3526" y="951"/>
                  <a:pt x="3570" y="958"/>
                  <a:pt x="3583" y="978"/>
                </a:cubicBezTo>
                <a:cubicBezTo>
                  <a:pt x="3588" y="991"/>
                  <a:pt x="3579" y="1007"/>
                  <a:pt x="3583" y="1020"/>
                </a:cubicBezTo>
                <a:cubicBezTo>
                  <a:pt x="3583" y="1029"/>
                  <a:pt x="3596" y="1033"/>
                  <a:pt x="3596" y="1041"/>
                </a:cubicBezTo>
                <a:cubicBezTo>
                  <a:pt x="3600" y="1067"/>
                  <a:pt x="3605" y="1083"/>
                  <a:pt x="3588" y="1109"/>
                </a:cubicBezTo>
                <a:cubicBezTo>
                  <a:pt x="3567" y="1136"/>
                  <a:pt x="3528" y="1155"/>
                  <a:pt x="3492" y="1155"/>
                </a:cubicBezTo>
                <a:cubicBezTo>
                  <a:pt x="3483" y="1155"/>
                  <a:pt x="3474" y="1153"/>
                  <a:pt x="3465" y="1151"/>
                </a:cubicBezTo>
                <a:cubicBezTo>
                  <a:pt x="3444" y="1142"/>
                  <a:pt x="3406" y="1109"/>
                  <a:pt x="3393" y="1088"/>
                </a:cubicBezTo>
                <a:cubicBezTo>
                  <a:pt x="3377" y="1062"/>
                  <a:pt x="3385" y="1037"/>
                  <a:pt x="3385" y="1003"/>
                </a:cubicBezTo>
                <a:lnTo>
                  <a:pt x="3385" y="1003"/>
                </a:lnTo>
                <a:lnTo>
                  <a:pt x="3385" y="1020"/>
                </a:lnTo>
                <a:cubicBezTo>
                  <a:pt x="3402" y="974"/>
                  <a:pt x="3415" y="957"/>
                  <a:pt x="3469" y="953"/>
                </a:cubicBezTo>
                <a:cubicBezTo>
                  <a:pt x="3476" y="952"/>
                  <a:pt x="3484" y="951"/>
                  <a:pt x="3493" y="951"/>
                </a:cubicBezTo>
                <a:close/>
                <a:moveTo>
                  <a:pt x="3889" y="928"/>
                </a:moveTo>
                <a:cubicBezTo>
                  <a:pt x="3913" y="928"/>
                  <a:pt x="3935" y="931"/>
                  <a:pt x="3951" y="936"/>
                </a:cubicBezTo>
                <a:lnTo>
                  <a:pt x="3900" y="953"/>
                </a:lnTo>
                <a:cubicBezTo>
                  <a:pt x="3939" y="953"/>
                  <a:pt x="3984" y="947"/>
                  <a:pt x="4028" y="947"/>
                </a:cubicBezTo>
                <a:cubicBezTo>
                  <a:pt x="4049" y="947"/>
                  <a:pt x="4070" y="948"/>
                  <a:pt x="4090" y="953"/>
                </a:cubicBezTo>
                <a:cubicBezTo>
                  <a:pt x="4149" y="965"/>
                  <a:pt x="4204" y="1016"/>
                  <a:pt x="4263" y="1037"/>
                </a:cubicBezTo>
                <a:cubicBezTo>
                  <a:pt x="4339" y="1062"/>
                  <a:pt x="4449" y="1029"/>
                  <a:pt x="4449" y="1130"/>
                </a:cubicBezTo>
                <a:cubicBezTo>
                  <a:pt x="4449" y="1210"/>
                  <a:pt x="4407" y="1219"/>
                  <a:pt x="4353" y="1219"/>
                </a:cubicBezTo>
                <a:cubicBezTo>
                  <a:pt x="4335" y="1219"/>
                  <a:pt x="4316" y="1218"/>
                  <a:pt x="4297" y="1218"/>
                </a:cubicBezTo>
                <a:cubicBezTo>
                  <a:pt x="4255" y="1218"/>
                  <a:pt x="4238" y="1218"/>
                  <a:pt x="4200" y="1202"/>
                </a:cubicBezTo>
                <a:cubicBezTo>
                  <a:pt x="4187" y="1197"/>
                  <a:pt x="4179" y="1189"/>
                  <a:pt x="4166" y="1185"/>
                </a:cubicBezTo>
                <a:cubicBezTo>
                  <a:pt x="4157" y="1182"/>
                  <a:pt x="4147" y="1181"/>
                  <a:pt x="4137" y="1181"/>
                </a:cubicBezTo>
                <a:cubicBezTo>
                  <a:pt x="4104" y="1181"/>
                  <a:pt x="4069" y="1195"/>
                  <a:pt x="4039" y="1202"/>
                </a:cubicBezTo>
                <a:cubicBezTo>
                  <a:pt x="4030" y="1203"/>
                  <a:pt x="4020" y="1203"/>
                  <a:pt x="4010" y="1203"/>
                </a:cubicBezTo>
                <a:cubicBezTo>
                  <a:pt x="3954" y="1203"/>
                  <a:pt x="3901" y="1182"/>
                  <a:pt x="3858" y="1142"/>
                </a:cubicBezTo>
                <a:cubicBezTo>
                  <a:pt x="3845" y="1134"/>
                  <a:pt x="3832" y="1113"/>
                  <a:pt x="3816" y="1105"/>
                </a:cubicBezTo>
                <a:cubicBezTo>
                  <a:pt x="3807" y="1102"/>
                  <a:pt x="3801" y="1102"/>
                  <a:pt x="3794" y="1102"/>
                </a:cubicBezTo>
                <a:cubicBezTo>
                  <a:pt x="3788" y="1102"/>
                  <a:pt x="3782" y="1102"/>
                  <a:pt x="3773" y="1100"/>
                </a:cubicBezTo>
                <a:cubicBezTo>
                  <a:pt x="3752" y="1092"/>
                  <a:pt x="3697" y="1062"/>
                  <a:pt x="3697" y="1037"/>
                </a:cubicBezTo>
                <a:cubicBezTo>
                  <a:pt x="3691" y="959"/>
                  <a:pt x="3805" y="928"/>
                  <a:pt x="3889" y="928"/>
                </a:cubicBezTo>
                <a:close/>
                <a:moveTo>
                  <a:pt x="3750" y="1383"/>
                </a:moveTo>
                <a:cubicBezTo>
                  <a:pt x="3761" y="1383"/>
                  <a:pt x="3772" y="1383"/>
                  <a:pt x="3782" y="1383"/>
                </a:cubicBezTo>
                <a:cubicBezTo>
                  <a:pt x="3794" y="1438"/>
                  <a:pt x="3875" y="1430"/>
                  <a:pt x="3904" y="1463"/>
                </a:cubicBezTo>
                <a:cubicBezTo>
                  <a:pt x="3921" y="1484"/>
                  <a:pt x="3938" y="1510"/>
                  <a:pt x="3934" y="1543"/>
                </a:cubicBezTo>
                <a:cubicBezTo>
                  <a:pt x="3930" y="1560"/>
                  <a:pt x="3921" y="1603"/>
                  <a:pt x="3913" y="1615"/>
                </a:cubicBezTo>
                <a:cubicBezTo>
                  <a:pt x="3900" y="1632"/>
                  <a:pt x="3874" y="1638"/>
                  <a:pt x="3851" y="1638"/>
                </a:cubicBezTo>
                <a:cubicBezTo>
                  <a:pt x="3844" y="1638"/>
                  <a:pt x="3838" y="1637"/>
                  <a:pt x="3832" y="1636"/>
                </a:cubicBezTo>
                <a:cubicBezTo>
                  <a:pt x="3782" y="1624"/>
                  <a:pt x="3786" y="1556"/>
                  <a:pt x="3740" y="1535"/>
                </a:cubicBezTo>
                <a:cubicBezTo>
                  <a:pt x="3697" y="1514"/>
                  <a:pt x="3655" y="1522"/>
                  <a:pt x="3647" y="1455"/>
                </a:cubicBezTo>
                <a:cubicBezTo>
                  <a:pt x="3643" y="1389"/>
                  <a:pt x="3697" y="1383"/>
                  <a:pt x="3750" y="1383"/>
                </a:cubicBezTo>
                <a:close/>
                <a:moveTo>
                  <a:pt x="1503" y="1915"/>
                </a:moveTo>
                <a:cubicBezTo>
                  <a:pt x="1507" y="1961"/>
                  <a:pt x="1507" y="2008"/>
                  <a:pt x="1507" y="2058"/>
                </a:cubicBezTo>
                <a:cubicBezTo>
                  <a:pt x="1488" y="2068"/>
                  <a:pt x="1466" y="2083"/>
                  <a:pt x="1445" y="2083"/>
                </a:cubicBezTo>
                <a:cubicBezTo>
                  <a:pt x="1437" y="2083"/>
                  <a:pt x="1429" y="2081"/>
                  <a:pt x="1422" y="2075"/>
                </a:cubicBezTo>
                <a:cubicBezTo>
                  <a:pt x="1406" y="2063"/>
                  <a:pt x="1393" y="2016"/>
                  <a:pt x="1397" y="1995"/>
                </a:cubicBezTo>
                <a:cubicBezTo>
                  <a:pt x="1406" y="1966"/>
                  <a:pt x="1427" y="1940"/>
                  <a:pt x="1452" y="1928"/>
                </a:cubicBezTo>
                <a:cubicBezTo>
                  <a:pt x="1465" y="1919"/>
                  <a:pt x="1477" y="1915"/>
                  <a:pt x="1494" y="1915"/>
                </a:cubicBezTo>
                <a:close/>
                <a:moveTo>
                  <a:pt x="1633" y="1919"/>
                </a:moveTo>
                <a:cubicBezTo>
                  <a:pt x="1633" y="1919"/>
                  <a:pt x="1642" y="1919"/>
                  <a:pt x="1642" y="1923"/>
                </a:cubicBezTo>
                <a:cubicBezTo>
                  <a:pt x="1684" y="1944"/>
                  <a:pt x="1676" y="1961"/>
                  <a:pt x="1726" y="1970"/>
                </a:cubicBezTo>
                <a:cubicBezTo>
                  <a:pt x="1756" y="1978"/>
                  <a:pt x="1785" y="1982"/>
                  <a:pt x="1819" y="1987"/>
                </a:cubicBezTo>
                <a:cubicBezTo>
                  <a:pt x="1823" y="2004"/>
                  <a:pt x="1832" y="2025"/>
                  <a:pt x="1836" y="2042"/>
                </a:cubicBezTo>
                <a:cubicBezTo>
                  <a:pt x="1845" y="2084"/>
                  <a:pt x="1823" y="2088"/>
                  <a:pt x="1785" y="2109"/>
                </a:cubicBezTo>
                <a:cubicBezTo>
                  <a:pt x="1756" y="2125"/>
                  <a:pt x="1722" y="2133"/>
                  <a:pt x="1690" y="2133"/>
                </a:cubicBezTo>
                <a:cubicBezTo>
                  <a:pt x="1672" y="2133"/>
                  <a:pt x="1654" y="2130"/>
                  <a:pt x="1638" y="2126"/>
                </a:cubicBezTo>
                <a:cubicBezTo>
                  <a:pt x="1633" y="2058"/>
                  <a:pt x="1633" y="1987"/>
                  <a:pt x="1633" y="1919"/>
                </a:cubicBezTo>
                <a:close/>
                <a:moveTo>
                  <a:pt x="645" y="1829"/>
                </a:moveTo>
                <a:cubicBezTo>
                  <a:pt x="674" y="1829"/>
                  <a:pt x="701" y="1850"/>
                  <a:pt x="726" y="1868"/>
                </a:cubicBezTo>
                <a:cubicBezTo>
                  <a:pt x="752" y="1891"/>
                  <a:pt x="830" y="1952"/>
                  <a:pt x="875" y="1952"/>
                </a:cubicBezTo>
                <a:cubicBezTo>
                  <a:pt x="881" y="1952"/>
                  <a:pt x="886" y="1951"/>
                  <a:pt x="891" y="1949"/>
                </a:cubicBezTo>
                <a:cubicBezTo>
                  <a:pt x="920" y="1932"/>
                  <a:pt x="903" y="1923"/>
                  <a:pt x="941" y="1915"/>
                </a:cubicBezTo>
                <a:cubicBezTo>
                  <a:pt x="947" y="1914"/>
                  <a:pt x="951" y="1913"/>
                  <a:pt x="956" y="1913"/>
                </a:cubicBezTo>
                <a:cubicBezTo>
                  <a:pt x="969" y="1913"/>
                  <a:pt x="979" y="1918"/>
                  <a:pt x="992" y="1928"/>
                </a:cubicBezTo>
                <a:cubicBezTo>
                  <a:pt x="1038" y="1957"/>
                  <a:pt x="1043" y="1995"/>
                  <a:pt x="1106" y="1999"/>
                </a:cubicBezTo>
                <a:cubicBezTo>
                  <a:pt x="1113" y="2000"/>
                  <a:pt x="1120" y="2000"/>
                  <a:pt x="1127" y="2000"/>
                </a:cubicBezTo>
                <a:cubicBezTo>
                  <a:pt x="1141" y="2000"/>
                  <a:pt x="1155" y="1999"/>
                  <a:pt x="1169" y="1999"/>
                </a:cubicBezTo>
                <a:cubicBezTo>
                  <a:pt x="1189" y="1999"/>
                  <a:pt x="1209" y="2001"/>
                  <a:pt x="1228" y="2012"/>
                </a:cubicBezTo>
                <a:cubicBezTo>
                  <a:pt x="1266" y="2033"/>
                  <a:pt x="1258" y="2079"/>
                  <a:pt x="1270" y="2117"/>
                </a:cubicBezTo>
                <a:cubicBezTo>
                  <a:pt x="1280" y="2160"/>
                  <a:pt x="1258" y="2168"/>
                  <a:pt x="1228" y="2168"/>
                </a:cubicBezTo>
                <a:cubicBezTo>
                  <a:pt x="1207" y="2168"/>
                  <a:pt x="1182" y="2164"/>
                  <a:pt x="1161" y="2164"/>
                </a:cubicBezTo>
                <a:cubicBezTo>
                  <a:pt x="1138" y="2164"/>
                  <a:pt x="1113" y="2163"/>
                  <a:pt x="1089" y="2163"/>
                </a:cubicBezTo>
                <a:cubicBezTo>
                  <a:pt x="1065" y="2163"/>
                  <a:pt x="1040" y="2164"/>
                  <a:pt x="1017" y="2168"/>
                </a:cubicBezTo>
                <a:cubicBezTo>
                  <a:pt x="988" y="2177"/>
                  <a:pt x="958" y="2193"/>
                  <a:pt x="929" y="2206"/>
                </a:cubicBezTo>
                <a:cubicBezTo>
                  <a:pt x="905" y="2212"/>
                  <a:pt x="879" y="2218"/>
                  <a:pt x="852" y="2218"/>
                </a:cubicBezTo>
                <a:cubicBezTo>
                  <a:pt x="841" y="2218"/>
                  <a:pt x="830" y="2217"/>
                  <a:pt x="819" y="2215"/>
                </a:cubicBezTo>
                <a:cubicBezTo>
                  <a:pt x="789" y="2202"/>
                  <a:pt x="772" y="2185"/>
                  <a:pt x="743" y="2181"/>
                </a:cubicBezTo>
                <a:cubicBezTo>
                  <a:pt x="738" y="2180"/>
                  <a:pt x="733" y="2180"/>
                  <a:pt x="727" y="2180"/>
                </a:cubicBezTo>
                <a:cubicBezTo>
                  <a:pt x="706" y="2180"/>
                  <a:pt x="683" y="2185"/>
                  <a:pt x="663" y="2185"/>
                </a:cubicBezTo>
                <a:cubicBezTo>
                  <a:pt x="625" y="2181"/>
                  <a:pt x="595" y="2172"/>
                  <a:pt x="443" y="2117"/>
                </a:cubicBezTo>
                <a:cubicBezTo>
                  <a:pt x="428" y="2117"/>
                  <a:pt x="413" y="2119"/>
                  <a:pt x="397" y="2119"/>
                </a:cubicBezTo>
                <a:cubicBezTo>
                  <a:pt x="381" y="2119"/>
                  <a:pt x="365" y="2117"/>
                  <a:pt x="350" y="2113"/>
                </a:cubicBezTo>
                <a:cubicBezTo>
                  <a:pt x="325" y="2109"/>
                  <a:pt x="304" y="2092"/>
                  <a:pt x="279" y="2084"/>
                </a:cubicBezTo>
                <a:cubicBezTo>
                  <a:pt x="275" y="2083"/>
                  <a:pt x="271" y="2082"/>
                  <a:pt x="267" y="2082"/>
                </a:cubicBezTo>
                <a:cubicBezTo>
                  <a:pt x="259" y="2082"/>
                  <a:pt x="251" y="2083"/>
                  <a:pt x="244" y="2083"/>
                </a:cubicBezTo>
                <a:cubicBezTo>
                  <a:pt x="237" y="2083"/>
                  <a:pt x="230" y="2083"/>
                  <a:pt x="224" y="2079"/>
                </a:cubicBezTo>
                <a:cubicBezTo>
                  <a:pt x="207" y="2071"/>
                  <a:pt x="177" y="2054"/>
                  <a:pt x="165" y="2046"/>
                </a:cubicBezTo>
                <a:cubicBezTo>
                  <a:pt x="118" y="2016"/>
                  <a:pt x="139" y="1991"/>
                  <a:pt x="122" y="1953"/>
                </a:cubicBezTo>
                <a:cubicBezTo>
                  <a:pt x="97" y="1949"/>
                  <a:pt x="0" y="1919"/>
                  <a:pt x="8" y="1881"/>
                </a:cubicBezTo>
                <a:cubicBezTo>
                  <a:pt x="11" y="1866"/>
                  <a:pt x="34" y="1863"/>
                  <a:pt x="60" y="1863"/>
                </a:cubicBezTo>
                <a:cubicBezTo>
                  <a:pt x="79" y="1863"/>
                  <a:pt x="100" y="1865"/>
                  <a:pt x="114" y="1865"/>
                </a:cubicBezTo>
                <a:cubicBezTo>
                  <a:pt x="119" y="1865"/>
                  <a:pt x="124" y="1865"/>
                  <a:pt x="127" y="1864"/>
                </a:cubicBezTo>
                <a:cubicBezTo>
                  <a:pt x="144" y="1857"/>
                  <a:pt x="150" y="1850"/>
                  <a:pt x="165" y="1850"/>
                </a:cubicBezTo>
                <a:cubicBezTo>
                  <a:pt x="169" y="1850"/>
                  <a:pt x="173" y="1851"/>
                  <a:pt x="177" y="1852"/>
                </a:cubicBezTo>
                <a:cubicBezTo>
                  <a:pt x="203" y="1860"/>
                  <a:pt x="215" y="1868"/>
                  <a:pt x="241" y="1868"/>
                </a:cubicBezTo>
                <a:cubicBezTo>
                  <a:pt x="258" y="1867"/>
                  <a:pt x="273" y="1866"/>
                  <a:pt x="288" y="1866"/>
                </a:cubicBezTo>
                <a:cubicBezTo>
                  <a:pt x="318" y="1866"/>
                  <a:pt x="345" y="1870"/>
                  <a:pt x="376" y="1881"/>
                </a:cubicBezTo>
                <a:cubicBezTo>
                  <a:pt x="409" y="1891"/>
                  <a:pt x="434" y="1896"/>
                  <a:pt x="460" y="1896"/>
                </a:cubicBezTo>
                <a:cubicBezTo>
                  <a:pt x="479" y="1896"/>
                  <a:pt x="499" y="1893"/>
                  <a:pt x="523" y="1885"/>
                </a:cubicBezTo>
                <a:cubicBezTo>
                  <a:pt x="549" y="1881"/>
                  <a:pt x="561" y="1885"/>
                  <a:pt x="578" y="1873"/>
                </a:cubicBezTo>
                <a:cubicBezTo>
                  <a:pt x="591" y="1864"/>
                  <a:pt x="599" y="1843"/>
                  <a:pt x="612" y="1839"/>
                </a:cubicBezTo>
                <a:cubicBezTo>
                  <a:pt x="623" y="1832"/>
                  <a:pt x="635" y="1829"/>
                  <a:pt x="645" y="1829"/>
                </a:cubicBezTo>
                <a:close/>
                <a:moveTo>
                  <a:pt x="2773" y="2284"/>
                </a:moveTo>
                <a:cubicBezTo>
                  <a:pt x="2799" y="2284"/>
                  <a:pt x="2812" y="2301"/>
                  <a:pt x="2836" y="2312"/>
                </a:cubicBezTo>
                <a:cubicBezTo>
                  <a:pt x="2857" y="2320"/>
                  <a:pt x="2874" y="2324"/>
                  <a:pt x="2895" y="2333"/>
                </a:cubicBezTo>
                <a:cubicBezTo>
                  <a:pt x="2908" y="2337"/>
                  <a:pt x="2908" y="2345"/>
                  <a:pt x="2925" y="2350"/>
                </a:cubicBezTo>
                <a:lnTo>
                  <a:pt x="2938" y="2350"/>
                </a:lnTo>
                <a:cubicBezTo>
                  <a:pt x="2938" y="2400"/>
                  <a:pt x="2938" y="2447"/>
                  <a:pt x="2942" y="2497"/>
                </a:cubicBezTo>
                <a:cubicBezTo>
                  <a:pt x="2912" y="2520"/>
                  <a:pt x="2875" y="2549"/>
                  <a:pt x="2846" y="2549"/>
                </a:cubicBezTo>
                <a:cubicBezTo>
                  <a:pt x="2843" y="2549"/>
                  <a:pt x="2840" y="2549"/>
                  <a:pt x="2836" y="2548"/>
                </a:cubicBezTo>
                <a:cubicBezTo>
                  <a:pt x="2794" y="2540"/>
                  <a:pt x="2781" y="2502"/>
                  <a:pt x="2735" y="2497"/>
                </a:cubicBezTo>
                <a:cubicBezTo>
                  <a:pt x="2728" y="2497"/>
                  <a:pt x="2721" y="2497"/>
                  <a:pt x="2714" y="2497"/>
                </a:cubicBezTo>
                <a:cubicBezTo>
                  <a:pt x="2692" y="2497"/>
                  <a:pt x="2671" y="2498"/>
                  <a:pt x="2651" y="2498"/>
                </a:cubicBezTo>
                <a:cubicBezTo>
                  <a:pt x="2608" y="2498"/>
                  <a:pt x="2571" y="2491"/>
                  <a:pt x="2537" y="2447"/>
                </a:cubicBezTo>
                <a:cubicBezTo>
                  <a:pt x="2541" y="2413"/>
                  <a:pt x="2549" y="2366"/>
                  <a:pt x="2566" y="2337"/>
                </a:cubicBezTo>
                <a:cubicBezTo>
                  <a:pt x="2580" y="2302"/>
                  <a:pt x="2597" y="2299"/>
                  <a:pt x="2627" y="2299"/>
                </a:cubicBezTo>
                <a:cubicBezTo>
                  <a:pt x="2633" y="2299"/>
                  <a:pt x="2639" y="2299"/>
                  <a:pt x="2646" y="2299"/>
                </a:cubicBezTo>
                <a:cubicBezTo>
                  <a:pt x="2661" y="2299"/>
                  <a:pt x="2680" y="2301"/>
                  <a:pt x="2699" y="2301"/>
                </a:cubicBezTo>
                <a:cubicBezTo>
                  <a:pt x="2709" y="2301"/>
                  <a:pt x="2718" y="2300"/>
                  <a:pt x="2727" y="2299"/>
                </a:cubicBezTo>
                <a:cubicBezTo>
                  <a:pt x="2739" y="2299"/>
                  <a:pt x="2748" y="2286"/>
                  <a:pt x="2756" y="2286"/>
                </a:cubicBezTo>
                <a:cubicBezTo>
                  <a:pt x="2762" y="2285"/>
                  <a:pt x="2768" y="2284"/>
                  <a:pt x="2773" y="2284"/>
                </a:cubicBezTo>
                <a:close/>
                <a:moveTo>
                  <a:pt x="4107" y="2632"/>
                </a:moveTo>
                <a:cubicBezTo>
                  <a:pt x="4145" y="2637"/>
                  <a:pt x="4204" y="2641"/>
                  <a:pt x="4229" y="2670"/>
                </a:cubicBezTo>
                <a:cubicBezTo>
                  <a:pt x="4271" y="2717"/>
                  <a:pt x="4191" y="2721"/>
                  <a:pt x="4157" y="2729"/>
                </a:cubicBezTo>
                <a:cubicBezTo>
                  <a:pt x="4141" y="2734"/>
                  <a:pt x="4124" y="2738"/>
                  <a:pt x="4107" y="2738"/>
                </a:cubicBezTo>
                <a:cubicBezTo>
                  <a:pt x="4107" y="2704"/>
                  <a:pt x="4107" y="2666"/>
                  <a:pt x="4107" y="2632"/>
                </a:cubicBezTo>
                <a:close/>
                <a:moveTo>
                  <a:pt x="3487" y="2210"/>
                </a:moveTo>
                <a:cubicBezTo>
                  <a:pt x="3511" y="2210"/>
                  <a:pt x="3535" y="2212"/>
                  <a:pt x="3550" y="2215"/>
                </a:cubicBezTo>
                <a:cubicBezTo>
                  <a:pt x="3583" y="2219"/>
                  <a:pt x="3617" y="2227"/>
                  <a:pt x="3651" y="2231"/>
                </a:cubicBezTo>
                <a:cubicBezTo>
                  <a:pt x="3672" y="2236"/>
                  <a:pt x="3706" y="2236"/>
                  <a:pt x="3714" y="2261"/>
                </a:cubicBezTo>
                <a:cubicBezTo>
                  <a:pt x="3651" y="2307"/>
                  <a:pt x="3533" y="2316"/>
                  <a:pt x="3491" y="2392"/>
                </a:cubicBezTo>
                <a:cubicBezTo>
                  <a:pt x="3478" y="2413"/>
                  <a:pt x="3469" y="2447"/>
                  <a:pt x="3499" y="2464"/>
                </a:cubicBezTo>
                <a:cubicBezTo>
                  <a:pt x="3504" y="2467"/>
                  <a:pt x="3510" y="2468"/>
                  <a:pt x="3516" y="2468"/>
                </a:cubicBezTo>
                <a:cubicBezTo>
                  <a:pt x="3522" y="2468"/>
                  <a:pt x="3529" y="2467"/>
                  <a:pt x="3536" y="2467"/>
                </a:cubicBezTo>
                <a:cubicBezTo>
                  <a:pt x="3539" y="2467"/>
                  <a:pt x="3543" y="2467"/>
                  <a:pt x="3545" y="2468"/>
                </a:cubicBezTo>
                <a:cubicBezTo>
                  <a:pt x="3575" y="2480"/>
                  <a:pt x="3617" y="2523"/>
                  <a:pt x="3634" y="2548"/>
                </a:cubicBezTo>
                <a:cubicBezTo>
                  <a:pt x="3651" y="2572"/>
                  <a:pt x="3649" y="2601"/>
                  <a:pt x="3673" y="2601"/>
                </a:cubicBezTo>
                <a:cubicBezTo>
                  <a:pt x="3679" y="2601"/>
                  <a:pt x="3687" y="2599"/>
                  <a:pt x="3697" y="2594"/>
                </a:cubicBezTo>
                <a:cubicBezTo>
                  <a:pt x="3735" y="2582"/>
                  <a:pt x="3761" y="2540"/>
                  <a:pt x="3799" y="2523"/>
                </a:cubicBezTo>
                <a:cubicBezTo>
                  <a:pt x="3818" y="2516"/>
                  <a:pt x="3838" y="2513"/>
                  <a:pt x="3858" y="2513"/>
                </a:cubicBezTo>
                <a:cubicBezTo>
                  <a:pt x="3904" y="2513"/>
                  <a:pt x="3948" y="2530"/>
                  <a:pt x="3980" y="2565"/>
                </a:cubicBezTo>
                <a:cubicBezTo>
                  <a:pt x="3980" y="2624"/>
                  <a:pt x="3980" y="2683"/>
                  <a:pt x="3980" y="2746"/>
                </a:cubicBezTo>
                <a:cubicBezTo>
                  <a:pt x="3955" y="2746"/>
                  <a:pt x="3930" y="2751"/>
                  <a:pt x="3904" y="2759"/>
                </a:cubicBezTo>
                <a:cubicBezTo>
                  <a:pt x="3870" y="2772"/>
                  <a:pt x="3866" y="2797"/>
                  <a:pt x="3832" y="2818"/>
                </a:cubicBezTo>
                <a:cubicBezTo>
                  <a:pt x="3790" y="2848"/>
                  <a:pt x="3731" y="2869"/>
                  <a:pt x="3681" y="2881"/>
                </a:cubicBezTo>
                <a:cubicBezTo>
                  <a:pt x="3657" y="2887"/>
                  <a:pt x="3633" y="2895"/>
                  <a:pt x="3611" y="2895"/>
                </a:cubicBezTo>
                <a:cubicBezTo>
                  <a:pt x="3602" y="2895"/>
                  <a:pt x="3592" y="2894"/>
                  <a:pt x="3583" y="2890"/>
                </a:cubicBezTo>
                <a:cubicBezTo>
                  <a:pt x="3558" y="2877"/>
                  <a:pt x="3545" y="2852"/>
                  <a:pt x="3516" y="2848"/>
                </a:cubicBezTo>
                <a:cubicBezTo>
                  <a:pt x="3469" y="2835"/>
                  <a:pt x="3427" y="2848"/>
                  <a:pt x="3385" y="2818"/>
                </a:cubicBezTo>
                <a:cubicBezTo>
                  <a:pt x="3343" y="2784"/>
                  <a:pt x="3326" y="2725"/>
                  <a:pt x="3267" y="2713"/>
                </a:cubicBezTo>
                <a:cubicBezTo>
                  <a:pt x="3260" y="2711"/>
                  <a:pt x="3254" y="2711"/>
                  <a:pt x="3247" y="2711"/>
                </a:cubicBezTo>
                <a:cubicBezTo>
                  <a:pt x="3208" y="2711"/>
                  <a:pt x="3172" y="2729"/>
                  <a:pt x="3136" y="2729"/>
                </a:cubicBezTo>
                <a:cubicBezTo>
                  <a:pt x="3102" y="2666"/>
                  <a:pt x="3301" y="2628"/>
                  <a:pt x="3220" y="2544"/>
                </a:cubicBezTo>
                <a:cubicBezTo>
                  <a:pt x="3208" y="2531"/>
                  <a:pt x="3157" y="2514"/>
                  <a:pt x="3136" y="2506"/>
                </a:cubicBezTo>
                <a:cubicBezTo>
                  <a:pt x="3119" y="2497"/>
                  <a:pt x="3098" y="2489"/>
                  <a:pt x="3077" y="2480"/>
                </a:cubicBezTo>
                <a:cubicBezTo>
                  <a:pt x="3073" y="2480"/>
                  <a:pt x="3069" y="2480"/>
                  <a:pt x="3069" y="2476"/>
                </a:cubicBezTo>
                <a:cubicBezTo>
                  <a:pt x="3064" y="2438"/>
                  <a:pt x="3064" y="2396"/>
                  <a:pt x="3064" y="2354"/>
                </a:cubicBezTo>
                <a:lnTo>
                  <a:pt x="3064" y="2354"/>
                </a:lnTo>
                <a:cubicBezTo>
                  <a:pt x="3113" y="2360"/>
                  <a:pt x="3165" y="2371"/>
                  <a:pt x="3215" y="2371"/>
                </a:cubicBezTo>
                <a:cubicBezTo>
                  <a:pt x="3238" y="2371"/>
                  <a:pt x="3261" y="2369"/>
                  <a:pt x="3284" y="2362"/>
                </a:cubicBezTo>
                <a:cubicBezTo>
                  <a:pt x="3275" y="2324"/>
                  <a:pt x="3191" y="2316"/>
                  <a:pt x="3204" y="2269"/>
                </a:cubicBezTo>
                <a:cubicBezTo>
                  <a:pt x="3216" y="2266"/>
                  <a:pt x="3229" y="2265"/>
                  <a:pt x="3242" y="2265"/>
                </a:cubicBezTo>
                <a:cubicBezTo>
                  <a:pt x="3263" y="2265"/>
                  <a:pt x="3285" y="2268"/>
                  <a:pt x="3306" y="2268"/>
                </a:cubicBezTo>
                <a:cubicBezTo>
                  <a:pt x="3316" y="2268"/>
                  <a:pt x="3325" y="2267"/>
                  <a:pt x="3334" y="2265"/>
                </a:cubicBezTo>
                <a:cubicBezTo>
                  <a:pt x="3347" y="2265"/>
                  <a:pt x="3385" y="2253"/>
                  <a:pt x="3398" y="2244"/>
                </a:cubicBezTo>
                <a:cubicBezTo>
                  <a:pt x="3410" y="2236"/>
                  <a:pt x="3415" y="2223"/>
                  <a:pt x="3427" y="2219"/>
                </a:cubicBezTo>
                <a:cubicBezTo>
                  <a:pt x="3440" y="2212"/>
                  <a:pt x="3463" y="2210"/>
                  <a:pt x="3487" y="2210"/>
                </a:cubicBezTo>
                <a:close/>
                <a:moveTo>
                  <a:pt x="4913" y="2991"/>
                </a:moveTo>
                <a:lnTo>
                  <a:pt x="4913" y="2991"/>
                </a:lnTo>
                <a:cubicBezTo>
                  <a:pt x="4896" y="3059"/>
                  <a:pt x="4879" y="3118"/>
                  <a:pt x="4862" y="3177"/>
                </a:cubicBezTo>
                <a:cubicBezTo>
                  <a:pt x="4833" y="3181"/>
                  <a:pt x="4807" y="3181"/>
                  <a:pt x="4782" y="3181"/>
                </a:cubicBezTo>
                <a:cubicBezTo>
                  <a:pt x="4766" y="3181"/>
                  <a:pt x="4733" y="3187"/>
                  <a:pt x="4702" y="3187"/>
                </a:cubicBezTo>
                <a:cubicBezTo>
                  <a:pt x="4668" y="3187"/>
                  <a:pt x="4637" y="3180"/>
                  <a:pt x="4630" y="3152"/>
                </a:cubicBezTo>
                <a:cubicBezTo>
                  <a:pt x="4651" y="3144"/>
                  <a:pt x="4675" y="3143"/>
                  <a:pt x="4698" y="3143"/>
                </a:cubicBezTo>
                <a:cubicBezTo>
                  <a:pt x="4708" y="3143"/>
                  <a:pt x="4717" y="3143"/>
                  <a:pt x="4727" y="3143"/>
                </a:cubicBezTo>
                <a:cubicBezTo>
                  <a:pt x="4760" y="3143"/>
                  <a:pt x="4793" y="3141"/>
                  <a:pt x="4820" y="3122"/>
                </a:cubicBezTo>
                <a:cubicBezTo>
                  <a:pt x="4858" y="3092"/>
                  <a:pt x="4875" y="3038"/>
                  <a:pt x="4883" y="3000"/>
                </a:cubicBezTo>
                <a:cubicBezTo>
                  <a:pt x="4892" y="3000"/>
                  <a:pt x="4905" y="2995"/>
                  <a:pt x="4913" y="2991"/>
                </a:cubicBezTo>
                <a:close/>
                <a:moveTo>
                  <a:pt x="2148" y="2978"/>
                </a:moveTo>
                <a:cubicBezTo>
                  <a:pt x="2250" y="2978"/>
                  <a:pt x="2326" y="2991"/>
                  <a:pt x="2423" y="3033"/>
                </a:cubicBezTo>
                <a:cubicBezTo>
                  <a:pt x="2454" y="3045"/>
                  <a:pt x="2483" y="3046"/>
                  <a:pt x="2514" y="3046"/>
                </a:cubicBezTo>
                <a:cubicBezTo>
                  <a:pt x="2529" y="3046"/>
                  <a:pt x="2545" y="3046"/>
                  <a:pt x="2562" y="3046"/>
                </a:cubicBezTo>
                <a:cubicBezTo>
                  <a:pt x="2570" y="3046"/>
                  <a:pt x="2581" y="3045"/>
                  <a:pt x="2592" y="3045"/>
                </a:cubicBezTo>
                <a:cubicBezTo>
                  <a:pt x="2602" y="3045"/>
                  <a:pt x="2613" y="3046"/>
                  <a:pt x="2621" y="3050"/>
                </a:cubicBezTo>
                <a:cubicBezTo>
                  <a:pt x="2642" y="3063"/>
                  <a:pt x="2634" y="3084"/>
                  <a:pt x="2646" y="3101"/>
                </a:cubicBezTo>
                <a:cubicBezTo>
                  <a:pt x="2676" y="3130"/>
                  <a:pt x="2748" y="3135"/>
                  <a:pt x="2786" y="3143"/>
                </a:cubicBezTo>
                <a:cubicBezTo>
                  <a:pt x="2807" y="3147"/>
                  <a:pt x="2866" y="3143"/>
                  <a:pt x="2849" y="3181"/>
                </a:cubicBezTo>
                <a:cubicBezTo>
                  <a:pt x="2841" y="3206"/>
                  <a:pt x="2760" y="3206"/>
                  <a:pt x="2744" y="3206"/>
                </a:cubicBezTo>
                <a:cubicBezTo>
                  <a:pt x="2701" y="3211"/>
                  <a:pt x="2663" y="3219"/>
                  <a:pt x="2625" y="3228"/>
                </a:cubicBezTo>
                <a:cubicBezTo>
                  <a:pt x="2600" y="3240"/>
                  <a:pt x="2575" y="3253"/>
                  <a:pt x="2549" y="3261"/>
                </a:cubicBezTo>
                <a:cubicBezTo>
                  <a:pt x="2532" y="3266"/>
                  <a:pt x="2515" y="3267"/>
                  <a:pt x="2497" y="3267"/>
                </a:cubicBezTo>
                <a:cubicBezTo>
                  <a:pt x="2462" y="3267"/>
                  <a:pt x="2426" y="3261"/>
                  <a:pt x="2389" y="3261"/>
                </a:cubicBezTo>
                <a:cubicBezTo>
                  <a:pt x="2351" y="3266"/>
                  <a:pt x="2330" y="3287"/>
                  <a:pt x="2292" y="3295"/>
                </a:cubicBezTo>
                <a:cubicBezTo>
                  <a:pt x="2258" y="3299"/>
                  <a:pt x="2224" y="3303"/>
                  <a:pt x="2191" y="3308"/>
                </a:cubicBezTo>
                <a:lnTo>
                  <a:pt x="2186" y="3308"/>
                </a:lnTo>
                <a:cubicBezTo>
                  <a:pt x="2132" y="3211"/>
                  <a:pt x="2089" y="3109"/>
                  <a:pt x="2060" y="3004"/>
                </a:cubicBezTo>
                <a:cubicBezTo>
                  <a:pt x="2064" y="3000"/>
                  <a:pt x="2064" y="3000"/>
                  <a:pt x="2068" y="2995"/>
                </a:cubicBezTo>
                <a:cubicBezTo>
                  <a:pt x="2098" y="2978"/>
                  <a:pt x="2119" y="2978"/>
                  <a:pt x="2148" y="2978"/>
                </a:cubicBezTo>
                <a:close/>
                <a:moveTo>
                  <a:pt x="1663" y="2966"/>
                </a:moveTo>
                <a:cubicBezTo>
                  <a:pt x="1684" y="2966"/>
                  <a:pt x="1705" y="2970"/>
                  <a:pt x="1726" y="2978"/>
                </a:cubicBezTo>
                <a:cubicBezTo>
                  <a:pt x="1756" y="2991"/>
                  <a:pt x="1785" y="3016"/>
                  <a:pt x="1815" y="3029"/>
                </a:cubicBezTo>
                <a:cubicBezTo>
                  <a:pt x="1849" y="3050"/>
                  <a:pt x="1899" y="3067"/>
                  <a:pt x="1946" y="3067"/>
                </a:cubicBezTo>
                <a:cubicBezTo>
                  <a:pt x="1975" y="3160"/>
                  <a:pt x="2009" y="3244"/>
                  <a:pt x="2051" y="3329"/>
                </a:cubicBezTo>
                <a:cubicBezTo>
                  <a:pt x="2047" y="3333"/>
                  <a:pt x="2043" y="3333"/>
                  <a:pt x="2039" y="3333"/>
                </a:cubicBezTo>
                <a:cubicBezTo>
                  <a:pt x="2001" y="3346"/>
                  <a:pt x="1992" y="3367"/>
                  <a:pt x="1963" y="3388"/>
                </a:cubicBezTo>
                <a:cubicBezTo>
                  <a:pt x="1948" y="3396"/>
                  <a:pt x="1933" y="3399"/>
                  <a:pt x="1916" y="3399"/>
                </a:cubicBezTo>
                <a:cubicBezTo>
                  <a:pt x="1889" y="3399"/>
                  <a:pt x="1860" y="3390"/>
                  <a:pt x="1836" y="3379"/>
                </a:cubicBezTo>
                <a:cubicBezTo>
                  <a:pt x="1815" y="3371"/>
                  <a:pt x="1790" y="3358"/>
                  <a:pt x="1769" y="3346"/>
                </a:cubicBezTo>
                <a:cubicBezTo>
                  <a:pt x="1747" y="3337"/>
                  <a:pt x="1714" y="3295"/>
                  <a:pt x="1693" y="3295"/>
                </a:cubicBezTo>
                <a:cubicBezTo>
                  <a:pt x="1684" y="3303"/>
                  <a:pt x="1684" y="3312"/>
                  <a:pt x="1680" y="3325"/>
                </a:cubicBezTo>
                <a:cubicBezTo>
                  <a:pt x="1676" y="3202"/>
                  <a:pt x="1667" y="3084"/>
                  <a:pt x="1663" y="2966"/>
                </a:cubicBezTo>
                <a:close/>
                <a:moveTo>
                  <a:pt x="1435" y="2945"/>
                </a:moveTo>
                <a:cubicBezTo>
                  <a:pt x="1469" y="2949"/>
                  <a:pt x="1503" y="2957"/>
                  <a:pt x="1536" y="2962"/>
                </a:cubicBezTo>
                <a:cubicBezTo>
                  <a:pt x="1545" y="3105"/>
                  <a:pt x="1549" y="3253"/>
                  <a:pt x="1557" y="3401"/>
                </a:cubicBezTo>
                <a:cubicBezTo>
                  <a:pt x="1536" y="3379"/>
                  <a:pt x="1520" y="3354"/>
                  <a:pt x="1507" y="3337"/>
                </a:cubicBezTo>
                <a:cubicBezTo>
                  <a:pt x="1460" y="3295"/>
                  <a:pt x="1439" y="3261"/>
                  <a:pt x="1372" y="3261"/>
                </a:cubicBezTo>
                <a:cubicBezTo>
                  <a:pt x="1366" y="3261"/>
                  <a:pt x="1351" y="3265"/>
                  <a:pt x="1339" y="3265"/>
                </a:cubicBezTo>
                <a:cubicBezTo>
                  <a:pt x="1333" y="3265"/>
                  <a:pt x="1328" y="3264"/>
                  <a:pt x="1325" y="3261"/>
                </a:cubicBezTo>
                <a:cubicBezTo>
                  <a:pt x="1308" y="3244"/>
                  <a:pt x="1334" y="3215"/>
                  <a:pt x="1355" y="3114"/>
                </a:cubicBezTo>
                <a:lnTo>
                  <a:pt x="1355" y="3114"/>
                </a:lnTo>
                <a:cubicBezTo>
                  <a:pt x="1350" y="3122"/>
                  <a:pt x="1344" y="3126"/>
                  <a:pt x="1337" y="3126"/>
                </a:cubicBezTo>
                <a:cubicBezTo>
                  <a:pt x="1300" y="3126"/>
                  <a:pt x="1245" y="3004"/>
                  <a:pt x="1241" y="2983"/>
                </a:cubicBezTo>
                <a:cubicBezTo>
                  <a:pt x="1236" y="2952"/>
                  <a:pt x="1252" y="2945"/>
                  <a:pt x="1273" y="2945"/>
                </a:cubicBezTo>
                <a:cubicBezTo>
                  <a:pt x="1289" y="2945"/>
                  <a:pt x="1309" y="2949"/>
                  <a:pt x="1325" y="2949"/>
                </a:cubicBezTo>
                <a:cubicBezTo>
                  <a:pt x="1363" y="2949"/>
                  <a:pt x="1397" y="2945"/>
                  <a:pt x="1435" y="2945"/>
                </a:cubicBezTo>
                <a:close/>
                <a:moveTo>
                  <a:pt x="481" y="2860"/>
                </a:moveTo>
                <a:cubicBezTo>
                  <a:pt x="515" y="2865"/>
                  <a:pt x="747" y="2869"/>
                  <a:pt x="722" y="2945"/>
                </a:cubicBezTo>
                <a:cubicBezTo>
                  <a:pt x="709" y="2995"/>
                  <a:pt x="646" y="2995"/>
                  <a:pt x="612" y="3021"/>
                </a:cubicBezTo>
                <a:cubicBezTo>
                  <a:pt x="583" y="3042"/>
                  <a:pt x="561" y="3076"/>
                  <a:pt x="545" y="3105"/>
                </a:cubicBezTo>
                <a:cubicBezTo>
                  <a:pt x="506" y="3168"/>
                  <a:pt x="547" y="3180"/>
                  <a:pt x="609" y="3180"/>
                </a:cubicBezTo>
                <a:cubicBezTo>
                  <a:pt x="644" y="3180"/>
                  <a:pt x="686" y="3176"/>
                  <a:pt x="724" y="3176"/>
                </a:cubicBezTo>
                <a:cubicBezTo>
                  <a:pt x="778" y="3176"/>
                  <a:pt x="823" y="3184"/>
                  <a:pt x="823" y="3223"/>
                </a:cubicBezTo>
                <a:cubicBezTo>
                  <a:pt x="823" y="3240"/>
                  <a:pt x="806" y="3291"/>
                  <a:pt x="789" y="3303"/>
                </a:cubicBezTo>
                <a:cubicBezTo>
                  <a:pt x="777" y="3316"/>
                  <a:pt x="760" y="3312"/>
                  <a:pt x="743" y="3329"/>
                </a:cubicBezTo>
                <a:cubicBezTo>
                  <a:pt x="701" y="3360"/>
                  <a:pt x="702" y="3414"/>
                  <a:pt x="660" y="3414"/>
                </a:cubicBezTo>
                <a:cubicBezTo>
                  <a:pt x="651" y="3414"/>
                  <a:pt x="639" y="3411"/>
                  <a:pt x="625" y="3405"/>
                </a:cubicBezTo>
                <a:cubicBezTo>
                  <a:pt x="578" y="3384"/>
                  <a:pt x="540" y="3354"/>
                  <a:pt x="490" y="3337"/>
                </a:cubicBezTo>
                <a:cubicBezTo>
                  <a:pt x="481" y="3333"/>
                  <a:pt x="469" y="3333"/>
                  <a:pt x="460" y="3333"/>
                </a:cubicBezTo>
                <a:cubicBezTo>
                  <a:pt x="460" y="3173"/>
                  <a:pt x="469" y="3016"/>
                  <a:pt x="473" y="2860"/>
                </a:cubicBezTo>
                <a:close/>
                <a:moveTo>
                  <a:pt x="4103" y="3130"/>
                </a:moveTo>
                <a:cubicBezTo>
                  <a:pt x="4179" y="3135"/>
                  <a:pt x="4255" y="3139"/>
                  <a:pt x="4330" y="3147"/>
                </a:cubicBezTo>
                <a:cubicBezTo>
                  <a:pt x="4293" y="3164"/>
                  <a:pt x="4335" y="3164"/>
                  <a:pt x="4381" y="3164"/>
                </a:cubicBezTo>
                <a:cubicBezTo>
                  <a:pt x="4428" y="3164"/>
                  <a:pt x="4428" y="3168"/>
                  <a:pt x="4444" y="3206"/>
                </a:cubicBezTo>
                <a:cubicBezTo>
                  <a:pt x="4487" y="3303"/>
                  <a:pt x="4580" y="3303"/>
                  <a:pt x="4660" y="3358"/>
                </a:cubicBezTo>
                <a:cubicBezTo>
                  <a:pt x="4651" y="3362"/>
                  <a:pt x="4642" y="3364"/>
                  <a:pt x="4633" y="3364"/>
                </a:cubicBezTo>
                <a:cubicBezTo>
                  <a:pt x="4604" y="3364"/>
                  <a:pt x="4571" y="3349"/>
                  <a:pt x="4546" y="3346"/>
                </a:cubicBezTo>
                <a:cubicBezTo>
                  <a:pt x="4535" y="3344"/>
                  <a:pt x="4520" y="3343"/>
                  <a:pt x="4506" y="3343"/>
                </a:cubicBezTo>
                <a:cubicBezTo>
                  <a:pt x="4491" y="3343"/>
                  <a:pt x="4476" y="3344"/>
                  <a:pt x="4466" y="3346"/>
                </a:cubicBezTo>
                <a:cubicBezTo>
                  <a:pt x="4406" y="3354"/>
                  <a:pt x="4390" y="3422"/>
                  <a:pt x="4326" y="3430"/>
                </a:cubicBezTo>
                <a:cubicBezTo>
                  <a:pt x="4308" y="3433"/>
                  <a:pt x="4288" y="3434"/>
                  <a:pt x="4267" y="3434"/>
                </a:cubicBezTo>
                <a:cubicBezTo>
                  <a:pt x="4225" y="3434"/>
                  <a:pt x="4180" y="3430"/>
                  <a:pt x="4141" y="3430"/>
                </a:cubicBezTo>
                <a:lnTo>
                  <a:pt x="4094" y="3430"/>
                </a:lnTo>
                <a:cubicBezTo>
                  <a:pt x="4098" y="3329"/>
                  <a:pt x="4098" y="3228"/>
                  <a:pt x="4103" y="3130"/>
                </a:cubicBezTo>
                <a:close/>
                <a:moveTo>
                  <a:pt x="3373" y="3164"/>
                </a:moveTo>
                <a:cubicBezTo>
                  <a:pt x="3423" y="3164"/>
                  <a:pt x="3460" y="3194"/>
                  <a:pt x="3512" y="3198"/>
                </a:cubicBezTo>
                <a:cubicBezTo>
                  <a:pt x="3523" y="3198"/>
                  <a:pt x="3533" y="3198"/>
                  <a:pt x="3541" y="3198"/>
                </a:cubicBezTo>
                <a:cubicBezTo>
                  <a:pt x="3571" y="3198"/>
                  <a:pt x="3589" y="3200"/>
                  <a:pt x="3621" y="3223"/>
                </a:cubicBezTo>
                <a:cubicBezTo>
                  <a:pt x="3651" y="3240"/>
                  <a:pt x="3668" y="3249"/>
                  <a:pt x="3706" y="3249"/>
                </a:cubicBezTo>
                <a:cubicBezTo>
                  <a:pt x="3748" y="3249"/>
                  <a:pt x="3748" y="3232"/>
                  <a:pt x="3786" y="3215"/>
                </a:cubicBezTo>
                <a:cubicBezTo>
                  <a:pt x="3795" y="3211"/>
                  <a:pt x="3805" y="3210"/>
                  <a:pt x="3815" y="3210"/>
                </a:cubicBezTo>
                <a:cubicBezTo>
                  <a:pt x="3829" y="3210"/>
                  <a:pt x="3843" y="3212"/>
                  <a:pt x="3858" y="3215"/>
                </a:cubicBezTo>
                <a:cubicBezTo>
                  <a:pt x="3896" y="3215"/>
                  <a:pt x="3930" y="3211"/>
                  <a:pt x="3968" y="3194"/>
                </a:cubicBezTo>
                <a:cubicBezTo>
                  <a:pt x="3968" y="3190"/>
                  <a:pt x="3972" y="3190"/>
                  <a:pt x="3972" y="3185"/>
                </a:cubicBezTo>
                <a:lnTo>
                  <a:pt x="3972" y="3185"/>
                </a:lnTo>
                <a:cubicBezTo>
                  <a:pt x="3972" y="3287"/>
                  <a:pt x="3968" y="3392"/>
                  <a:pt x="3968" y="3493"/>
                </a:cubicBezTo>
                <a:cubicBezTo>
                  <a:pt x="3955" y="3498"/>
                  <a:pt x="3942" y="3502"/>
                  <a:pt x="3934" y="3510"/>
                </a:cubicBezTo>
                <a:cubicBezTo>
                  <a:pt x="3896" y="3540"/>
                  <a:pt x="3900" y="3544"/>
                  <a:pt x="3854" y="3544"/>
                </a:cubicBezTo>
                <a:cubicBezTo>
                  <a:pt x="3807" y="3544"/>
                  <a:pt x="3773" y="3548"/>
                  <a:pt x="3731" y="3574"/>
                </a:cubicBezTo>
                <a:cubicBezTo>
                  <a:pt x="3710" y="3588"/>
                  <a:pt x="3683" y="3634"/>
                  <a:pt x="3650" y="3634"/>
                </a:cubicBezTo>
                <a:cubicBezTo>
                  <a:pt x="3643" y="3634"/>
                  <a:pt x="3637" y="3633"/>
                  <a:pt x="3630" y="3628"/>
                </a:cubicBezTo>
                <a:cubicBezTo>
                  <a:pt x="3609" y="3612"/>
                  <a:pt x="3613" y="3574"/>
                  <a:pt x="3583" y="3557"/>
                </a:cubicBezTo>
                <a:cubicBezTo>
                  <a:pt x="3562" y="3544"/>
                  <a:pt x="3537" y="3548"/>
                  <a:pt x="3516" y="3536"/>
                </a:cubicBezTo>
                <a:cubicBezTo>
                  <a:pt x="3491" y="3523"/>
                  <a:pt x="3482" y="3502"/>
                  <a:pt x="3465" y="3485"/>
                </a:cubicBezTo>
                <a:cubicBezTo>
                  <a:pt x="3448" y="3468"/>
                  <a:pt x="3427" y="3460"/>
                  <a:pt x="3410" y="3447"/>
                </a:cubicBezTo>
                <a:cubicBezTo>
                  <a:pt x="3372" y="3422"/>
                  <a:pt x="3339" y="3409"/>
                  <a:pt x="3305" y="3379"/>
                </a:cubicBezTo>
                <a:cubicBezTo>
                  <a:pt x="3288" y="3367"/>
                  <a:pt x="3271" y="3346"/>
                  <a:pt x="3250" y="3337"/>
                </a:cubicBezTo>
                <a:cubicBezTo>
                  <a:pt x="3246" y="3333"/>
                  <a:pt x="3237" y="3320"/>
                  <a:pt x="3229" y="3316"/>
                </a:cubicBezTo>
                <a:cubicBezTo>
                  <a:pt x="3218" y="3312"/>
                  <a:pt x="3204" y="3311"/>
                  <a:pt x="3188" y="3311"/>
                </a:cubicBezTo>
                <a:cubicBezTo>
                  <a:pt x="3173" y="3311"/>
                  <a:pt x="3157" y="3312"/>
                  <a:pt x="3144" y="3312"/>
                </a:cubicBezTo>
                <a:cubicBezTo>
                  <a:pt x="3128" y="3312"/>
                  <a:pt x="3094" y="3316"/>
                  <a:pt x="3064" y="3316"/>
                </a:cubicBezTo>
                <a:cubicBezTo>
                  <a:pt x="3064" y="3282"/>
                  <a:pt x="3064" y="3249"/>
                  <a:pt x="3064" y="3211"/>
                </a:cubicBezTo>
                <a:cubicBezTo>
                  <a:pt x="3111" y="3206"/>
                  <a:pt x="3140" y="3181"/>
                  <a:pt x="3187" y="3181"/>
                </a:cubicBezTo>
                <a:cubicBezTo>
                  <a:pt x="3206" y="3181"/>
                  <a:pt x="3230" y="3183"/>
                  <a:pt x="3252" y="3183"/>
                </a:cubicBezTo>
                <a:cubicBezTo>
                  <a:pt x="3263" y="3183"/>
                  <a:pt x="3274" y="3182"/>
                  <a:pt x="3284" y="3181"/>
                </a:cubicBezTo>
                <a:cubicBezTo>
                  <a:pt x="3313" y="3173"/>
                  <a:pt x="3330" y="3164"/>
                  <a:pt x="3364" y="3164"/>
                </a:cubicBezTo>
                <a:cubicBezTo>
                  <a:pt x="3367" y="3164"/>
                  <a:pt x="3370" y="3164"/>
                  <a:pt x="3373" y="3164"/>
                </a:cubicBezTo>
                <a:close/>
                <a:moveTo>
                  <a:pt x="4740" y="3531"/>
                </a:moveTo>
                <a:lnTo>
                  <a:pt x="4740" y="3531"/>
                </a:lnTo>
                <a:cubicBezTo>
                  <a:pt x="4706" y="3624"/>
                  <a:pt x="4664" y="3721"/>
                  <a:pt x="4622" y="3814"/>
                </a:cubicBezTo>
                <a:cubicBezTo>
                  <a:pt x="4563" y="3806"/>
                  <a:pt x="4499" y="3802"/>
                  <a:pt x="4444" y="3793"/>
                </a:cubicBezTo>
                <a:cubicBezTo>
                  <a:pt x="4377" y="3789"/>
                  <a:pt x="4314" y="3780"/>
                  <a:pt x="4246" y="3780"/>
                </a:cubicBezTo>
                <a:cubicBezTo>
                  <a:pt x="4214" y="3777"/>
                  <a:pt x="4174" y="3762"/>
                  <a:pt x="4139" y="3762"/>
                </a:cubicBezTo>
                <a:cubicBezTo>
                  <a:pt x="4132" y="3762"/>
                  <a:pt x="4126" y="3762"/>
                  <a:pt x="4119" y="3764"/>
                </a:cubicBezTo>
                <a:cubicBezTo>
                  <a:pt x="4149" y="3751"/>
                  <a:pt x="4183" y="3742"/>
                  <a:pt x="4217" y="3730"/>
                </a:cubicBezTo>
                <a:cubicBezTo>
                  <a:pt x="4242" y="3717"/>
                  <a:pt x="4263" y="3700"/>
                  <a:pt x="4293" y="3688"/>
                </a:cubicBezTo>
                <a:cubicBezTo>
                  <a:pt x="4330" y="3666"/>
                  <a:pt x="4356" y="3645"/>
                  <a:pt x="4398" y="3637"/>
                </a:cubicBezTo>
                <a:cubicBezTo>
                  <a:pt x="4419" y="3633"/>
                  <a:pt x="4436" y="3628"/>
                  <a:pt x="4461" y="3628"/>
                </a:cubicBezTo>
                <a:cubicBezTo>
                  <a:pt x="4508" y="3628"/>
                  <a:pt x="4546" y="3612"/>
                  <a:pt x="4588" y="3595"/>
                </a:cubicBezTo>
                <a:cubicBezTo>
                  <a:pt x="4622" y="3582"/>
                  <a:pt x="4660" y="3569"/>
                  <a:pt x="4689" y="3553"/>
                </a:cubicBezTo>
                <a:cubicBezTo>
                  <a:pt x="4706" y="3544"/>
                  <a:pt x="4723" y="3540"/>
                  <a:pt x="4740" y="3531"/>
                </a:cubicBezTo>
                <a:close/>
                <a:moveTo>
                  <a:pt x="2921" y="3958"/>
                </a:moveTo>
                <a:cubicBezTo>
                  <a:pt x="2912" y="4114"/>
                  <a:pt x="2904" y="4274"/>
                  <a:pt x="2900" y="4430"/>
                </a:cubicBezTo>
                <a:cubicBezTo>
                  <a:pt x="2853" y="4414"/>
                  <a:pt x="2815" y="4384"/>
                  <a:pt x="2773" y="4371"/>
                </a:cubicBezTo>
                <a:cubicBezTo>
                  <a:pt x="2746" y="4363"/>
                  <a:pt x="2715" y="4358"/>
                  <a:pt x="2684" y="4358"/>
                </a:cubicBezTo>
                <a:cubicBezTo>
                  <a:pt x="2667" y="4358"/>
                  <a:pt x="2650" y="4360"/>
                  <a:pt x="2634" y="4363"/>
                </a:cubicBezTo>
                <a:cubicBezTo>
                  <a:pt x="2592" y="4367"/>
                  <a:pt x="2545" y="4397"/>
                  <a:pt x="2503" y="4409"/>
                </a:cubicBezTo>
                <a:cubicBezTo>
                  <a:pt x="2465" y="4422"/>
                  <a:pt x="2435" y="4439"/>
                  <a:pt x="2402" y="4460"/>
                </a:cubicBezTo>
                <a:cubicBezTo>
                  <a:pt x="2378" y="4475"/>
                  <a:pt x="2358" y="4477"/>
                  <a:pt x="2335" y="4477"/>
                </a:cubicBezTo>
                <a:cubicBezTo>
                  <a:pt x="2325" y="4477"/>
                  <a:pt x="2315" y="4477"/>
                  <a:pt x="2305" y="4477"/>
                </a:cubicBezTo>
                <a:cubicBezTo>
                  <a:pt x="2268" y="4477"/>
                  <a:pt x="2237" y="4460"/>
                  <a:pt x="2219" y="4460"/>
                </a:cubicBezTo>
                <a:cubicBezTo>
                  <a:pt x="2211" y="4460"/>
                  <a:pt x="2205" y="4464"/>
                  <a:pt x="2203" y="4475"/>
                </a:cubicBezTo>
                <a:lnTo>
                  <a:pt x="2203" y="4475"/>
                </a:lnTo>
                <a:cubicBezTo>
                  <a:pt x="2211" y="4413"/>
                  <a:pt x="2170" y="4354"/>
                  <a:pt x="2191" y="4295"/>
                </a:cubicBezTo>
                <a:cubicBezTo>
                  <a:pt x="2205" y="4292"/>
                  <a:pt x="2219" y="4292"/>
                  <a:pt x="2234" y="4292"/>
                </a:cubicBezTo>
                <a:cubicBezTo>
                  <a:pt x="2260" y="4292"/>
                  <a:pt x="2287" y="4294"/>
                  <a:pt x="2313" y="4294"/>
                </a:cubicBezTo>
                <a:cubicBezTo>
                  <a:pt x="2337" y="4294"/>
                  <a:pt x="2361" y="4292"/>
                  <a:pt x="2385" y="4283"/>
                </a:cubicBezTo>
                <a:cubicBezTo>
                  <a:pt x="2397" y="4274"/>
                  <a:pt x="2406" y="4262"/>
                  <a:pt x="2419" y="4257"/>
                </a:cubicBezTo>
                <a:cubicBezTo>
                  <a:pt x="2429" y="4257"/>
                  <a:pt x="2441" y="4263"/>
                  <a:pt x="2453" y="4263"/>
                </a:cubicBezTo>
                <a:cubicBezTo>
                  <a:pt x="2455" y="4263"/>
                  <a:pt x="2458" y="4262"/>
                  <a:pt x="2461" y="4262"/>
                </a:cubicBezTo>
                <a:cubicBezTo>
                  <a:pt x="2486" y="4249"/>
                  <a:pt x="2494" y="4215"/>
                  <a:pt x="2511" y="4194"/>
                </a:cubicBezTo>
                <a:cubicBezTo>
                  <a:pt x="2544" y="4148"/>
                  <a:pt x="2603" y="4143"/>
                  <a:pt x="2659" y="4143"/>
                </a:cubicBezTo>
                <a:cubicBezTo>
                  <a:pt x="2675" y="4143"/>
                  <a:pt x="2691" y="4143"/>
                  <a:pt x="2706" y="4143"/>
                </a:cubicBezTo>
                <a:cubicBezTo>
                  <a:pt x="2717" y="4143"/>
                  <a:pt x="2739" y="4147"/>
                  <a:pt x="2758" y="4147"/>
                </a:cubicBezTo>
                <a:cubicBezTo>
                  <a:pt x="2767" y="4147"/>
                  <a:pt x="2776" y="4146"/>
                  <a:pt x="2781" y="4143"/>
                </a:cubicBezTo>
                <a:cubicBezTo>
                  <a:pt x="2811" y="4135"/>
                  <a:pt x="2798" y="4135"/>
                  <a:pt x="2815" y="4110"/>
                </a:cubicBezTo>
                <a:cubicBezTo>
                  <a:pt x="2845" y="4059"/>
                  <a:pt x="2883" y="4008"/>
                  <a:pt x="2912" y="3962"/>
                </a:cubicBezTo>
                <a:cubicBezTo>
                  <a:pt x="2917" y="3962"/>
                  <a:pt x="2917" y="3962"/>
                  <a:pt x="2921" y="3958"/>
                </a:cubicBezTo>
                <a:close/>
                <a:moveTo>
                  <a:pt x="2890" y="4496"/>
                </a:moveTo>
                <a:cubicBezTo>
                  <a:pt x="2892" y="4496"/>
                  <a:pt x="2893" y="4498"/>
                  <a:pt x="2895" y="4498"/>
                </a:cubicBezTo>
                <a:cubicBezTo>
                  <a:pt x="2891" y="4540"/>
                  <a:pt x="2887" y="4587"/>
                  <a:pt x="2887" y="4633"/>
                </a:cubicBezTo>
                <a:cubicBezTo>
                  <a:pt x="2866" y="4625"/>
                  <a:pt x="2845" y="4616"/>
                  <a:pt x="2824" y="4612"/>
                </a:cubicBezTo>
                <a:cubicBezTo>
                  <a:pt x="2781" y="4603"/>
                  <a:pt x="2744" y="4603"/>
                  <a:pt x="2706" y="4591"/>
                </a:cubicBezTo>
                <a:cubicBezTo>
                  <a:pt x="2706" y="4574"/>
                  <a:pt x="2693" y="4561"/>
                  <a:pt x="2689" y="4549"/>
                </a:cubicBezTo>
                <a:cubicBezTo>
                  <a:pt x="2718" y="4523"/>
                  <a:pt x="2752" y="4519"/>
                  <a:pt x="2786" y="4515"/>
                </a:cubicBezTo>
                <a:cubicBezTo>
                  <a:pt x="2819" y="4511"/>
                  <a:pt x="2853" y="4502"/>
                  <a:pt x="2887" y="4498"/>
                </a:cubicBezTo>
                <a:cubicBezTo>
                  <a:pt x="2888" y="4497"/>
                  <a:pt x="2889" y="4496"/>
                  <a:pt x="2890" y="4496"/>
                </a:cubicBezTo>
                <a:close/>
                <a:moveTo>
                  <a:pt x="3047" y="3953"/>
                </a:moveTo>
                <a:cubicBezTo>
                  <a:pt x="3060" y="3962"/>
                  <a:pt x="3077" y="3970"/>
                  <a:pt x="3090" y="3979"/>
                </a:cubicBezTo>
                <a:cubicBezTo>
                  <a:pt x="3132" y="4004"/>
                  <a:pt x="3153" y="4013"/>
                  <a:pt x="3199" y="4013"/>
                </a:cubicBezTo>
                <a:cubicBezTo>
                  <a:pt x="3224" y="4010"/>
                  <a:pt x="3248" y="4008"/>
                  <a:pt x="3272" y="4008"/>
                </a:cubicBezTo>
                <a:cubicBezTo>
                  <a:pt x="3289" y="4008"/>
                  <a:pt x="3306" y="4009"/>
                  <a:pt x="3322" y="4013"/>
                </a:cubicBezTo>
                <a:cubicBezTo>
                  <a:pt x="3423" y="4034"/>
                  <a:pt x="3491" y="4135"/>
                  <a:pt x="3592" y="4160"/>
                </a:cubicBezTo>
                <a:cubicBezTo>
                  <a:pt x="3598" y="4161"/>
                  <a:pt x="3604" y="4162"/>
                  <a:pt x="3611" y="4162"/>
                </a:cubicBezTo>
                <a:cubicBezTo>
                  <a:pt x="3628" y="4162"/>
                  <a:pt x="3645" y="4159"/>
                  <a:pt x="3662" y="4159"/>
                </a:cubicBezTo>
                <a:cubicBezTo>
                  <a:pt x="3668" y="4159"/>
                  <a:pt x="3674" y="4159"/>
                  <a:pt x="3681" y="4160"/>
                </a:cubicBezTo>
                <a:cubicBezTo>
                  <a:pt x="3731" y="4169"/>
                  <a:pt x="3773" y="4194"/>
                  <a:pt x="3816" y="4215"/>
                </a:cubicBezTo>
                <a:cubicBezTo>
                  <a:pt x="3816" y="4257"/>
                  <a:pt x="3681" y="4295"/>
                  <a:pt x="3638" y="4295"/>
                </a:cubicBezTo>
                <a:cubicBezTo>
                  <a:pt x="3575" y="4295"/>
                  <a:pt x="3499" y="4266"/>
                  <a:pt x="3436" y="4253"/>
                </a:cubicBezTo>
                <a:cubicBezTo>
                  <a:pt x="3407" y="4246"/>
                  <a:pt x="3381" y="4244"/>
                  <a:pt x="3356" y="4244"/>
                </a:cubicBezTo>
                <a:cubicBezTo>
                  <a:pt x="3318" y="4244"/>
                  <a:pt x="3282" y="4250"/>
                  <a:pt x="3242" y="4257"/>
                </a:cubicBezTo>
                <a:cubicBezTo>
                  <a:pt x="3227" y="4259"/>
                  <a:pt x="3214" y="4259"/>
                  <a:pt x="3201" y="4259"/>
                </a:cubicBezTo>
                <a:cubicBezTo>
                  <a:pt x="3189" y="4259"/>
                  <a:pt x="3176" y="4259"/>
                  <a:pt x="3161" y="4262"/>
                </a:cubicBezTo>
                <a:cubicBezTo>
                  <a:pt x="3136" y="4270"/>
                  <a:pt x="3111" y="4283"/>
                  <a:pt x="3090" y="4295"/>
                </a:cubicBezTo>
                <a:cubicBezTo>
                  <a:pt x="3128" y="4304"/>
                  <a:pt x="3153" y="4308"/>
                  <a:pt x="3195" y="4312"/>
                </a:cubicBezTo>
                <a:cubicBezTo>
                  <a:pt x="3263" y="4316"/>
                  <a:pt x="3318" y="4354"/>
                  <a:pt x="3385" y="4363"/>
                </a:cubicBezTo>
                <a:cubicBezTo>
                  <a:pt x="3436" y="4367"/>
                  <a:pt x="3444" y="4363"/>
                  <a:pt x="3482" y="4392"/>
                </a:cubicBezTo>
                <a:cubicBezTo>
                  <a:pt x="3503" y="4409"/>
                  <a:pt x="3520" y="4422"/>
                  <a:pt x="3541" y="4435"/>
                </a:cubicBezTo>
                <a:cubicBezTo>
                  <a:pt x="3588" y="4464"/>
                  <a:pt x="3643" y="4460"/>
                  <a:pt x="3689" y="4485"/>
                </a:cubicBezTo>
                <a:cubicBezTo>
                  <a:pt x="3723" y="4502"/>
                  <a:pt x="3837" y="4582"/>
                  <a:pt x="3786" y="4612"/>
                </a:cubicBezTo>
                <a:cubicBezTo>
                  <a:pt x="3777" y="4615"/>
                  <a:pt x="3764" y="4617"/>
                  <a:pt x="3748" y="4617"/>
                </a:cubicBezTo>
                <a:cubicBezTo>
                  <a:pt x="3708" y="4617"/>
                  <a:pt x="3656" y="4608"/>
                  <a:pt x="3634" y="4608"/>
                </a:cubicBezTo>
                <a:lnTo>
                  <a:pt x="3461" y="4608"/>
                </a:lnTo>
                <a:cubicBezTo>
                  <a:pt x="3434" y="4608"/>
                  <a:pt x="3407" y="4606"/>
                  <a:pt x="3380" y="4606"/>
                </a:cubicBezTo>
                <a:cubicBezTo>
                  <a:pt x="3340" y="4606"/>
                  <a:pt x="3301" y="4609"/>
                  <a:pt x="3263" y="4625"/>
                </a:cubicBezTo>
                <a:cubicBezTo>
                  <a:pt x="3204" y="4650"/>
                  <a:pt x="3157" y="4654"/>
                  <a:pt x="3094" y="4663"/>
                </a:cubicBezTo>
                <a:cubicBezTo>
                  <a:pt x="3064" y="4667"/>
                  <a:pt x="3035" y="4675"/>
                  <a:pt x="3009" y="4675"/>
                </a:cubicBezTo>
                <a:cubicBezTo>
                  <a:pt x="3026" y="4435"/>
                  <a:pt x="3039" y="4194"/>
                  <a:pt x="3047" y="3953"/>
                </a:cubicBezTo>
                <a:close/>
                <a:moveTo>
                  <a:pt x="1165" y="4468"/>
                </a:moveTo>
                <a:cubicBezTo>
                  <a:pt x="1169" y="4473"/>
                  <a:pt x="1178" y="4477"/>
                  <a:pt x="1190" y="4477"/>
                </a:cubicBezTo>
                <a:cubicBezTo>
                  <a:pt x="1196" y="4478"/>
                  <a:pt x="1202" y="4479"/>
                  <a:pt x="1208" y="4479"/>
                </a:cubicBezTo>
                <a:cubicBezTo>
                  <a:pt x="1221" y="4479"/>
                  <a:pt x="1235" y="4477"/>
                  <a:pt x="1249" y="4477"/>
                </a:cubicBezTo>
                <a:cubicBezTo>
                  <a:pt x="1300" y="4477"/>
                  <a:pt x="1342" y="4490"/>
                  <a:pt x="1389" y="4494"/>
                </a:cubicBezTo>
                <a:cubicBezTo>
                  <a:pt x="1408" y="4494"/>
                  <a:pt x="1426" y="4492"/>
                  <a:pt x="1445" y="4492"/>
                </a:cubicBezTo>
                <a:cubicBezTo>
                  <a:pt x="1454" y="4492"/>
                  <a:pt x="1463" y="4492"/>
                  <a:pt x="1473" y="4494"/>
                </a:cubicBezTo>
                <a:cubicBezTo>
                  <a:pt x="1503" y="4498"/>
                  <a:pt x="1490" y="4494"/>
                  <a:pt x="1511" y="4511"/>
                </a:cubicBezTo>
                <a:cubicBezTo>
                  <a:pt x="1524" y="4527"/>
                  <a:pt x="1524" y="4553"/>
                  <a:pt x="1545" y="4570"/>
                </a:cubicBezTo>
                <a:cubicBezTo>
                  <a:pt x="1556" y="4576"/>
                  <a:pt x="1568" y="4579"/>
                  <a:pt x="1580" y="4579"/>
                </a:cubicBezTo>
                <a:cubicBezTo>
                  <a:pt x="1632" y="4579"/>
                  <a:pt x="1689" y="4528"/>
                  <a:pt x="1743" y="4528"/>
                </a:cubicBezTo>
                <a:cubicBezTo>
                  <a:pt x="1754" y="4528"/>
                  <a:pt x="1766" y="4530"/>
                  <a:pt x="1777" y="4536"/>
                </a:cubicBezTo>
                <a:cubicBezTo>
                  <a:pt x="1807" y="4553"/>
                  <a:pt x="1870" y="4599"/>
                  <a:pt x="1874" y="4633"/>
                </a:cubicBezTo>
                <a:cubicBezTo>
                  <a:pt x="1874" y="4671"/>
                  <a:pt x="1840" y="4684"/>
                  <a:pt x="1815" y="4705"/>
                </a:cubicBezTo>
                <a:cubicBezTo>
                  <a:pt x="1747" y="4755"/>
                  <a:pt x="1659" y="4755"/>
                  <a:pt x="1583" y="4793"/>
                </a:cubicBezTo>
                <a:cubicBezTo>
                  <a:pt x="1541" y="4814"/>
                  <a:pt x="1520" y="4861"/>
                  <a:pt x="1469" y="4861"/>
                </a:cubicBezTo>
                <a:cubicBezTo>
                  <a:pt x="1427" y="4861"/>
                  <a:pt x="1393" y="4836"/>
                  <a:pt x="1351" y="4827"/>
                </a:cubicBezTo>
                <a:cubicBezTo>
                  <a:pt x="1321" y="4823"/>
                  <a:pt x="1287" y="4823"/>
                  <a:pt x="1258" y="4823"/>
                </a:cubicBezTo>
                <a:cubicBezTo>
                  <a:pt x="1247" y="4823"/>
                  <a:pt x="1234" y="4822"/>
                  <a:pt x="1220" y="4822"/>
                </a:cubicBezTo>
                <a:cubicBezTo>
                  <a:pt x="1207" y="4822"/>
                  <a:pt x="1195" y="4823"/>
                  <a:pt x="1186" y="4827"/>
                </a:cubicBezTo>
                <a:cubicBezTo>
                  <a:pt x="1173" y="4831"/>
                  <a:pt x="1169" y="4840"/>
                  <a:pt x="1165" y="4848"/>
                </a:cubicBezTo>
                <a:lnTo>
                  <a:pt x="1165" y="4468"/>
                </a:lnTo>
                <a:close/>
                <a:moveTo>
                  <a:pt x="871" y="4441"/>
                </a:moveTo>
                <a:cubicBezTo>
                  <a:pt x="910" y="4441"/>
                  <a:pt x="946" y="4443"/>
                  <a:pt x="971" y="4443"/>
                </a:cubicBezTo>
                <a:lnTo>
                  <a:pt x="971" y="4865"/>
                </a:lnTo>
                <a:cubicBezTo>
                  <a:pt x="945" y="4869"/>
                  <a:pt x="916" y="4882"/>
                  <a:pt x="891" y="4899"/>
                </a:cubicBezTo>
                <a:cubicBezTo>
                  <a:pt x="861" y="4920"/>
                  <a:pt x="836" y="4962"/>
                  <a:pt x="798" y="4975"/>
                </a:cubicBezTo>
                <a:cubicBezTo>
                  <a:pt x="777" y="4983"/>
                  <a:pt x="747" y="4971"/>
                  <a:pt x="726" y="4996"/>
                </a:cubicBezTo>
                <a:cubicBezTo>
                  <a:pt x="709" y="5013"/>
                  <a:pt x="718" y="5042"/>
                  <a:pt x="692" y="5064"/>
                </a:cubicBezTo>
                <a:cubicBezTo>
                  <a:pt x="654" y="5096"/>
                  <a:pt x="632" y="5118"/>
                  <a:pt x="599" y="5118"/>
                </a:cubicBezTo>
                <a:cubicBezTo>
                  <a:pt x="585" y="5118"/>
                  <a:pt x="569" y="5114"/>
                  <a:pt x="549" y="5106"/>
                </a:cubicBezTo>
                <a:cubicBezTo>
                  <a:pt x="528" y="5102"/>
                  <a:pt x="498" y="5093"/>
                  <a:pt x="473" y="5089"/>
                </a:cubicBezTo>
                <a:cubicBezTo>
                  <a:pt x="464" y="4907"/>
                  <a:pt x="460" y="4730"/>
                  <a:pt x="460" y="4549"/>
                </a:cubicBezTo>
                <a:cubicBezTo>
                  <a:pt x="473" y="4544"/>
                  <a:pt x="485" y="4540"/>
                  <a:pt x="502" y="4540"/>
                </a:cubicBezTo>
                <a:cubicBezTo>
                  <a:pt x="587" y="4523"/>
                  <a:pt x="663" y="4485"/>
                  <a:pt x="743" y="4456"/>
                </a:cubicBezTo>
                <a:cubicBezTo>
                  <a:pt x="773" y="4444"/>
                  <a:pt x="823" y="4441"/>
                  <a:pt x="871" y="4441"/>
                </a:cubicBezTo>
                <a:close/>
                <a:moveTo>
                  <a:pt x="333" y="4582"/>
                </a:moveTo>
                <a:cubicBezTo>
                  <a:pt x="338" y="4764"/>
                  <a:pt x="342" y="4941"/>
                  <a:pt x="346" y="5123"/>
                </a:cubicBezTo>
                <a:cubicBezTo>
                  <a:pt x="338" y="5123"/>
                  <a:pt x="329" y="5127"/>
                  <a:pt x="321" y="5127"/>
                </a:cubicBezTo>
                <a:cubicBezTo>
                  <a:pt x="317" y="5118"/>
                  <a:pt x="317" y="5110"/>
                  <a:pt x="317" y="5102"/>
                </a:cubicBezTo>
                <a:cubicBezTo>
                  <a:pt x="312" y="5080"/>
                  <a:pt x="312" y="5059"/>
                  <a:pt x="312" y="5038"/>
                </a:cubicBezTo>
                <a:cubicBezTo>
                  <a:pt x="308" y="4996"/>
                  <a:pt x="304" y="4954"/>
                  <a:pt x="291" y="4907"/>
                </a:cubicBezTo>
                <a:cubicBezTo>
                  <a:pt x="283" y="4869"/>
                  <a:pt x="279" y="4831"/>
                  <a:pt x="274" y="4789"/>
                </a:cubicBezTo>
                <a:cubicBezTo>
                  <a:pt x="266" y="4726"/>
                  <a:pt x="258" y="4663"/>
                  <a:pt x="236" y="4599"/>
                </a:cubicBezTo>
                <a:cubicBezTo>
                  <a:pt x="232" y="4595"/>
                  <a:pt x="232" y="4591"/>
                  <a:pt x="228" y="4587"/>
                </a:cubicBezTo>
                <a:lnTo>
                  <a:pt x="228" y="4587"/>
                </a:lnTo>
                <a:cubicBezTo>
                  <a:pt x="241" y="4591"/>
                  <a:pt x="253" y="4595"/>
                  <a:pt x="270" y="4595"/>
                </a:cubicBezTo>
                <a:cubicBezTo>
                  <a:pt x="287" y="4595"/>
                  <a:pt x="312" y="4591"/>
                  <a:pt x="333" y="4582"/>
                </a:cubicBezTo>
                <a:close/>
                <a:moveTo>
                  <a:pt x="5435" y="4885"/>
                </a:moveTo>
                <a:cubicBezTo>
                  <a:pt x="5462" y="4885"/>
                  <a:pt x="5485" y="4891"/>
                  <a:pt x="5508" y="4907"/>
                </a:cubicBezTo>
                <a:cubicBezTo>
                  <a:pt x="5525" y="4920"/>
                  <a:pt x="5538" y="4928"/>
                  <a:pt x="5554" y="4941"/>
                </a:cubicBezTo>
                <a:cubicBezTo>
                  <a:pt x="5571" y="4950"/>
                  <a:pt x="5601" y="4958"/>
                  <a:pt x="5609" y="4979"/>
                </a:cubicBezTo>
                <a:cubicBezTo>
                  <a:pt x="5618" y="4996"/>
                  <a:pt x="5609" y="5017"/>
                  <a:pt x="5592" y="5021"/>
                </a:cubicBezTo>
                <a:cubicBezTo>
                  <a:pt x="5585" y="5025"/>
                  <a:pt x="5578" y="5026"/>
                  <a:pt x="5571" y="5026"/>
                </a:cubicBezTo>
                <a:cubicBezTo>
                  <a:pt x="5561" y="5026"/>
                  <a:pt x="5552" y="5024"/>
                  <a:pt x="5542" y="5021"/>
                </a:cubicBezTo>
                <a:cubicBezTo>
                  <a:pt x="5529" y="5021"/>
                  <a:pt x="5521" y="5021"/>
                  <a:pt x="5512" y="5026"/>
                </a:cubicBezTo>
                <a:cubicBezTo>
                  <a:pt x="5483" y="5042"/>
                  <a:pt x="5479" y="5089"/>
                  <a:pt x="5457" y="5106"/>
                </a:cubicBezTo>
                <a:cubicBezTo>
                  <a:pt x="5449" y="5110"/>
                  <a:pt x="5424" y="5110"/>
                  <a:pt x="5415" y="5110"/>
                </a:cubicBezTo>
                <a:cubicBezTo>
                  <a:pt x="5403" y="5114"/>
                  <a:pt x="5394" y="5123"/>
                  <a:pt x="5377" y="5127"/>
                </a:cubicBezTo>
                <a:cubicBezTo>
                  <a:pt x="5368" y="5129"/>
                  <a:pt x="5358" y="5130"/>
                  <a:pt x="5348" y="5130"/>
                </a:cubicBezTo>
                <a:cubicBezTo>
                  <a:pt x="5314" y="5130"/>
                  <a:pt x="5279" y="5120"/>
                  <a:pt x="5246" y="5110"/>
                </a:cubicBezTo>
                <a:cubicBezTo>
                  <a:pt x="5204" y="5102"/>
                  <a:pt x="5175" y="5076"/>
                  <a:pt x="5196" y="5026"/>
                </a:cubicBezTo>
                <a:cubicBezTo>
                  <a:pt x="5208" y="5000"/>
                  <a:pt x="5238" y="4996"/>
                  <a:pt x="5251" y="4975"/>
                </a:cubicBezTo>
                <a:cubicBezTo>
                  <a:pt x="5259" y="4962"/>
                  <a:pt x="5267" y="4950"/>
                  <a:pt x="5280" y="4941"/>
                </a:cubicBezTo>
                <a:cubicBezTo>
                  <a:pt x="5314" y="4907"/>
                  <a:pt x="5365" y="4895"/>
                  <a:pt x="5411" y="4886"/>
                </a:cubicBezTo>
                <a:cubicBezTo>
                  <a:pt x="5420" y="4885"/>
                  <a:pt x="5428" y="4885"/>
                  <a:pt x="5435" y="4885"/>
                </a:cubicBezTo>
                <a:close/>
                <a:moveTo>
                  <a:pt x="3900" y="5068"/>
                </a:moveTo>
                <a:cubicBezTo>
                  <a:pt x="3896" y="5118"/>
                  <a:pt x="3896" y="5173"/>
                  <a:pt x="3892" y="5228"/>
                </a:cubicBezTo>
                <a:cubicBezTo>
                  <a:pt x="3883" y="5224"/>
                  <a:pt x="3879" y="5224"/>
                  <a:pt x="3870" y="5220"/>
                </a:cubicBezTo>
                <a:cubicBezTo>
                  <a:pt x="3854" y="5211"/>
                  <a:pt x="3790" y="5207"/>
                  <a:pt x="3782" y="5186"/>
                </a:cubicBezTo>
                <a:cubicBezTo>
                  <a:pt x="3778" y="5169"/>
                  <a:pt x="3837" y="5102"/>
                  <a:pt x="3849" y="5089"/>
                </a:cubicBezTo>
                <a:cubicBezTo>
                  <a:pt x="3866" y="5080"/>
                  <a:pt x="3883" y="5072"/>
                  <a:pt x="3900" y="5068"/>
                </a:cubicBezTo>
                <a:close/>
                <a:moveTo>
                  <a:pt x="4267" y="5043"/>
                </a:moveTo>
                <a:cubicBezTo>
                  <a:pt x="4285" y="5043"/>
                  <a:pt x="4303" y="5044"/>
                  <a:pt x="4322" y="5047"/>
                </a:cubicBezTo>
                <a:cubicBezTo>
                  <a:pt x="4314" y="5148"/>
                  <a:pt x="4309" y="5253"/>
                  <a:pt x="4301" y="5359"/>
                </a:cubicBezTo>
                <a:cubicBezTo>
                  <a:pt x="4284" y="5361"/>
                  <a:pt x="4267" y="5363"/>
                  <a:pt x="4251" y="5363"/>
                </a:cubicBezTo>
                <a:cubicBezTo>
                  <a:pt x="4236" y="5363"/>
                  <a:pt x="4221" y="5361"/>
                  <a:pt x="4208" y="5355"/>
                </a:cubicBezTo>
                <a:cubicBezTo>
                  <a:pt x="4187" y="5346"/>
                  <a:pt x="4166" y="5317"/>
                  <a:pt x="4145" y="5313"/>
                </a:cubicBezTo>
                <a:cubicBezTo>
                  <a:pt x="4141" y="5310"/>
                  <a:pt x="4134" y="5310"/>
                  <a:pt x="4128" y="5310"/>
                </a:cubicBezTo>
                <a:cubicBezTo>
                  <a:pt x="4123" y="5310"/>
                  <a:pt x="4117" y="5310"/>
                  <a:pt x="4115" y="5308"/>
                </a:cubicBezTo>
                <a:cubicBezTo>
                  <a:pt x="4094" y="5296"/>
                  <a:pt x="4103" y="5291"/>
                  <a:pt x="4081" y="5275"/>
                </a:cubicBezTo>
                <a:cubicBezTo>
                  <a:pt x="4069" y="5262"/>
                  <a:pt x="4051" y="5256"/>
                  <a:pt x="4034" y="5256"/>
                </a:cubicBezTo>
                <a:cubicBezTo>
                  <a:pt x="4028" y="5256"/>
                  <a:pt x="4023" y="5257"/>
                  <a:pt x="4018" y="5258"/>
                </a:cubicBezTo>
                <a:cubicBezTo>
                  <a:pt x="4022" y="5190"/>
                  <a:pt x="4022" y="5118"/>
                  <a:pt x="4027" y="5051"/>
                </a:cubicBezTo>
                <a:cubicBezTo>
                  <a:pt x="4069" y="5055"/>
                  <a:pt x="4111" y="5059"/>
                  <a:pt x="4149" y="5059"/>
                </a:cubicBezTo>
                <a:cubicBezTo>
                  <a:pt x="4179" y="5050"/>
                  <a:pt x="4221" y="5043"/>
                  <a:pt x="4267" y="5043"/>
                </a:cubicBezTo>
                <a:close/>
                <a:moveTo>
                  <a:pt x="4444" y="5064"/>
                </a:moveTo>
                <a:cubicBezTo>
                  <a:pt x="4487" y="5072"/>
                  <a:pt x="4533" y="5080"/>
                  <a:pt x="4554" y="5106"/>
                </a:cubicBezTo>
                <a:cubicBezTo>
                  <a:pt x="4580" y="5148"/>
                  <a:pt x="4554" y="5211"/>
                  <a:pt x="4567" y="5253"/>
                </a:cubicBezTo>
                <a:cubicBezTo>
                  <a:pt x="4588" y="5262"/>
                  <a:pt x="4618" y="5258"/>
                  <a:pt x="4643" y="5262"/>
                </a:cubicBezTo>
                <a:cubicBezTo>
                  <a:pt x="4672" y="5266"/>
                  <a:pt x="4702" y="5275"/>
                  <a:pt x="4731" y="5283"/>
                </a:cubicBezTo>
                <a:cubicBezTo>
                  <a:pt x="4769" y="5291"/>
                  <a:pt x="4807" y="5308"/>
                  <a:pt x="4837" y="5334"/>
                </a:cubicBezTo>
                <a:cubicBezTo>
                  <a:pt x="4867" y="5355"/>
                  <a:pt x="4875" y="5397"/>
                  <a:pt x="4845" y="5431"/>
                </a:cubicBezTo>
                <a:cubicBezTo>
                  <a:pt x="4838" y="5440"/>
                  <a:pt x="4825" y="5444"/>
                  <a:pt x="4810" y="5444"/>
                </a:cubicBezTo>
                <a:cubicBezTo>
                  <a:pt x="4792" y="5444"/>
                  <a:pt x="4771" y="5438"/>
                  <a:pt x="4757" y="5431"/>
                </a:cubicBezTo>
                <a:cubicBezTo>
                  <a:pt x="4715" y="5418"/>
                  <a:pt x="4685" y="5384"/>
                  <a:pt x="4647" y="5367"/>
                </a:cubicBezTo>
                <a:cubicBezTo>
                  <a:pt x="4630" y="5359"/>
                  <a:pt x="4613" y="5363"/>
                  <a:pt x="4596" y="5359"/>
                </a:cubicBezTo>
                <a:cubicBezTo>
                  <a:pt x="4575" y="5355"/>
                  <a:pt x="4563" y="5342"/>
                  <a:pt x="4537" y="5334"/>
                </a:cubicBezTo>
                <a:cubicBezTo>
                  <a:pt x="4525" y="5328"/>
                  <a:pt x="4512" y="5325"/>
                  <a:pt x="4500" y="5325"/>
                </a:cubicBezTo>
                <a:cubicBezTo>
                  <a:pt x="4477" y="5325"/>
                  <a:pt x="4453" y="5332"/>
                  <a:pt x="4432" y="5338"/>
                </a:cubicBezTo>
                <a:cubicBezTo>
                  <a:pt x="4436" y="5245"/>
                  <a:pt x="4440" y="5156"/>
                  <a:pt x="4444" y="5064"/>
                </a:cubicBezTo>
                <a:close/>
                <a:moveTo>
                  <a:pt x="1618" y="5404"/>
                </a:moveTo>
                <a:cubicBezTo>
                  <a:pt x="1682" y="5404"/>
                  <a:pt x="1735" y="5428"/>
                  <a:pt x="1794" y="5439"/>
                </a:cubicBezTo>
                <a:cubicBezTo>
                  <a:pt x="1798" y="5440"/>
                  <a:pt x="1802" y="5440"/>
                  <a:pt x="1806" y="5440"/>
                </a:cubicBezTo>
                <a:cubicBezTo>
                  <a:pt x="1810" y="5440"/>
                  <a:pt x="1814" y="5440"/>
                  <a:pt x="1818" y="5440"/>
                </a:cubicBezTo>
                <a:cubicBezTo>
                  <a:pt x="1826" y="5440"/>
                  <a:pt x="1832" y="5441"/>
                  <a:pt x="1836" y="5448"/>
                </a:cubicBezTo>
                <a:cubicBezTo>
                  <a:pt x="1845" y="5460"/>
                  <a:pt x="1836" y="5498"/>
                  <a:pt x="1836" y="5511"/>
                </a:cubicBezTo>
                <a:cubicBezTo>
                  <a:pt x="1836" y="5549"/>
                  <a:pt x="1849" y="5604"/>
                  <a:pt x="1823" y="5633"/>
                </a:cubicBezTo>
                <a:cubicBezTo>
                  <a:pt x="1794" y="5663"/>
                  <a:pt x="1743" y="5667"/>
                  <a:pt x="1705" y="5676"/>
                </a:cubicBezTo>
                <a:cubicBezTo>
                  <a:pt x="1642" y="5697"/>
                  <a:pt x="1608" y="5735"/>
                  <a:pt x="1566" y="5789"/>
                </a:cubicBezTo>
                <a:cubicBezTo>
                  <a:pt x="1532" y="5832"/>
                  <a:pt x="1494" y="5878"/>
                  <a:pt x="1448" y="5908"/>
                </a:cubicBezTo>
                <a:cubicBezTo>
                  <a:pt x="1410" y="5933"/>
                  <a:pt x="1363" y="5941"/>
                  <a:pt x="1321" y="5958"/>
                </a:cubicBezTo>
                <a:cubicBezTo>
                  <a:pt x="1283" y="5975"/>
                  <a:pt x="1254" y="6001"/>
                  <a:pt x="1220" y="6022"/>
                </a:cubicBezTo>
                <a:cubicBezTo>
                  <a:pt x="1199" y="6034"/>
                  <a:pt x="1182" y="6034"/>
                  <a:pt x="1165" y="6034"/>
                </a:cubicBezTo>
                <a:lnTo>
                  <a:pt x="1165" y="5536"/>
                </a:lnTo>
                <a:cubicBezTo>
                  <a:pt x="1178" y="5536"/>
                  <a:pt x="1190" y="5536"/>
                  <a:pt x="1207" y="5540"/>
                </a:cubicBezTo>
                <a:cubicBezTo>
                  <a:pt x="1245" y="5553"/>
                  <a:pt x="1262" y="5600"/>
                  <a:pt x="1296" y="5616"/>
                </a:cubicBezTo>
                <a:cubicBezTo>
                  <a:pt x="1317" y="5625"/>
                  <a:pt x="1334" y="5621"/>
                  <a:pt x="1355" y="5625"/>
                </a:cubicBezTo>
                <a:cubicBezTo>
                  <a:pt x="1486" y="5625"/>
                  <a:pt x="1465" y="5418"/>
                  <a:pt x="1591" y="5405"/>
                </a:cubicBezTo>
                <a:cubicBezTo>
                  <a:pt x="1601" y="5404"/>
                  <a:pt x="1610" y="5404"/>
                  <a:pt x="1618" y="5404"/>
                </a:cubicBezTo>
                <a:close/>
                <a:moveTo>
                  <a:pt x="329" y="5958"/>
                </a:moveTo>
                <a:cubicBezTo>
                  <a:pt x="384" y="5963"/>
                  <a:pt x="439" y="5971"/>
                  <a:pt x="494" y="5971"/>
                </a:cubicBezTo>
                <a:cubicBezTo>
                  <a:pt x="497" y="5971"/>
                  <a:pt x="500" y="5972"/>
                  <a:pt x="505" y="5972"/>
                </a:cubicBezTo>
                <a:cubicBezTo>
                  <a:pt x="523" y="5972"/>
                  <a:pt x="552" y="5968"/>
                  <a:pt x="580" y="5968"/>
                </a:cubicBezTo>
                <a:cubicBezTo>
                  <a:pt x="610" y="5968"/>
                  <a:pt x="638" y="5972"/>
                  <a:pt x="650" y="5988"/>
                </a:cubicBezTo>
                <a:cubicBezTo>
                  <a:pt x="675" y="6026"/>
                  <a:pt x="646" y="6013"/>
                  <a:pt x="625" y="6022"/>
                </a:cubicBezTo>
                <a:cubicBezTo>
                  <a:pt x="583" y="6038"/>
                  <a:pt x="599" y="6047"/>
                  <a:pt x="587" y="6089"/>
                </a:cubicBezTo>
                <a:cubicBezTo>
                  <a:pt x="557" y="6199"/>
                  <a:pt x="435" y="6220"/>
                  <a:pt x="333" y="6220"/>
                </a:cubicBezTo>
                <a:cubicBezTo>
                  <a:pt x="333" y="6144"/>
                  <a:pt x="329" y="6068"/>
                  <a:pt x="329" y="5996"/>
                </a:cubicBezTo>
                <a:lnTo>
                  <a:pt x="329" y="5958"/>
                </a:lnTo>
                <a:close/>
                <a:moveTo>
                  <a:pt x="971" y="5861"/>
                </a:moveTo>
                <a:lnTo>
                  <a:pt x="971" y="6815"/>
                </a:lnTo>
                <a:cubicBezTo>
                  <a:pt x="967" y="6815"/>
                  <a:pt x="958" y="6815"/>
                  <a:pt x="950" y="6811"/>
                </a:cubicBezTo>
                <a:cubicBezTo>
                  <a:pt x="920" y="6802"/>
                  <a:pt x="899" y="6790"/>
                  <a:pt x="878" y="6769"/>
                </a:cubicBezTo>
                <a:cubicBezTo>
                  <a:pt x="844" y="6743"/>
                  <a:pt x="840" y="6735"/>
                  <a:pt x="794" y="6735"/>
                </a:cubicBezTo>
                <a:cubicBezTo>
                  <a:pt x="779" y="6735"/>
                  <a:pt x="764" y="6737"/>
                  <a:pt x="748" y="6737"/>
                </a:cubicBezTo>
                <a:cubicBezTo>
                  <a:pt x="741" y="6737"/>
                  <a:pt x="733" y="6736"/>
                  <a:pt x="726" y="6735"/>
                </a:cubicBezTo>
                <a:cubicBezTo>
                  <a:pt x="646" y="6735"/>
                  <a:pt x="595" y="6672"/>
                  <a:pt x="523" y="6672"/>
                </a:cubicBezTo>
                <a:cubicBezTo>
                  <a:pt x="519" y="6671"/>
                  <a:pt x="514" y="6671"/>
                  <a:pt x="508" y="6671"/>
                </a:cubicBezTo>
                <a:cubicBezTo>
                  <a:pt x="478" y="6671"/>
                  <a:pt x="430" y="6677"/>
                  <a:pt x="383" y="6677"/>
                </a:cubicBezTo>
                <a:cubicBezTo>
                  <a:pt x="373" y="6677"/>
                  <a:pt x="364" y="6676"/>
                  <a:pt x="355" y="6676"/>
                </a:cubicBezTo>
                <a:cubicBezTo>
                  <a:pt x="350" y="6650"/>
                  <a:pt x="350" y="6625"/>
                  <a:pt x="346" y="6596"/>
                </a:cubicBezTo>
                <a:lnTo>
                  <a:pt x="346" y="6520"/>
                </a:lnTo>
                <a:cubicBezTo>
                  <a:pt x="355" y="6519"/>
                  <a:pt x="364" y="6519"/>
                  <a:pt x="373" y="6519"/>
                </a:cubicBezTo>
                <a:cubicBezTo>
                  <a:pt x="387" y="6519"/>
                  <a:pt x="401" y="6519"/>
                  <a:pt x="415" y="6519"/>
                </a:cubicBezTo>
                <a:cubicBezTo>
                  <a:pt x="444" y="6519"/>
                  <a:pt x="472" y="6517"/>
                  <a:pt x="498" y="6503"/>
                </a:cubicBezTo>
                <a:cubicBezTo>
                  <a:pt x="549" y="6477"/>
                  <a:pt x="578" y="6427"/>
                  <a:pt x="633" y="6406"/>
                </a:cubicBezTo>
                <a:cubicBezTo>
                  <a:pt x="675" y="6385"/>
                  <a:pt x="709" y="6338"/>
                  <a:pt x="747" y="6300"/>
                </a:cubicBezTo>
                <a:cubicBezTo>
                  <a:pt x="777" y="6262"/>
                  <a:pt x="806" y="6245"/>
                  <a:pt x="806" y="6195"/>
                </a:cubicBezTo>
                <a:cubicBezTo>
                  <a:pt x="806" y="6119"/>
                  <a:pt x="772" y="5933"/>
                  <a:pt x="874" y="5903"/>
                </a:cubicBezTo>
                <a:cubicBezTo>
                  <a:pt x="899" y="5895"/>
                  <a:pt x="920" y="5899"/>
                  <a:pt x="945" y="5882"/>
                </a:cubicBezTo>
                <a:cubicBezTo>
                  <a:pt x="958" y="5878"/>
                  <a:pt x="962" y="5870"/>
                  <a:pt x="971" y="5861"/>
                </a:cubicBezTo>
                <a:close/>
                <a:moveTo>
                  <a:pt x="6264" y="6963"/>
                </a:moveTo>
                <a:lnTo>
                  <a:pt x="6264" y="6963"/>
                </a:lnTo>
                <a:cubicBezTo>
                  <a:pt x="6276" y="6980"/>
                  <a:pt x="6285" y="6992"/>
                  <a:pt x="6310" y="7005"/>
                </a:cubicBezTo>
                <a:cubicBezTo>
                  <a:pt x="6318" y="7008"/>
                  <a:pt x="6327" y="7009"/>
                  <a:pt x="6337" y="7009"/>
                </a:cubicBezTo>
                <a:cubicBezTo>
                  <a:pt x="6350" y="7009"/>
                  <a:pt x="6363" y="7008"/>
                  <a:pt x="6375" y="7008"/>
                </a:cubicBezTo>
                <a:cubicBezTo>
                  <a:pt x="6393" y="7008"/>
                  <a:pt x="6410" y="7011"/>
                  <a:pt x="6420" y="7026"/>
                </a:cubicBezTo>
                <a:cubicBezTo>
                  <a:pt x="6445" y="7068"/>
                  <a:pt x="6416" y="7111"/>
                  <a:pt x="6378" y="7127"/>
                </a:cubicBezTo>
                <a:cubicBezTo>
                  <a:pt x="6348" y="7149"/>
                  <a:pt x="6314" y="7174"/>
                  <a:pt x="6280" y="7195"/>
                </a:cubicBezTo>
                <a:cubicBezTo>
                  <a:pt x="6280" y="7187"/>
                  <a:pt x="6276" y="7182"/>
                  <a:pt x="6276" y="7178"/>
                </a:cubicBezTo>
                <a:cubicBezTo>
                  <a:pt x="6272" y="7106"/>
                  <a:pt x="6268" y="7035"/>
                  <a:pt x="6264" y="6963"/>
                </a:cubicBezTo>
                <a:close/>
                <a:moveTo>
                  <a:pt x="6183" y="6921"/>
                </a:moveTo>
                <a:cubicBezTo>
                  <a:pt x="6183" y="6925"/>
                  <a:pt x="6179" y="6929"/>
                  <a:pt x="6179" y="6933"/>
                </a:cubicBezTo>
                <a:cubicBezTo>
                  <a:pt x="6183" y="7018"/>
                  <a:pt x="6188" y="7102"/>
                  <a:pt x="6196" y="7187"/>
                </a:cubicBezTo>
                <a:cubicBezTo>
                  <a:pt x="6196" y="7195"/>
                  <a:pt x="6196" y="7203"/>
                  <a:pt x="6196" y="7216"/>
                </a:cubicBezTo>
                <a:cubicBezTo>
                  <a:pt x="6154" y="7216"/>
                  <a:pt x="6112" y="7199"/>
                  <a:pt x="6069" y="7187"/>
                </a:cubicBezTo>
                <a:cubicBezTo>
                  <a:pt x="6046" y="7180"/>
                  <a:pt x="6017" y="7173"/>
                  <a:pt x="5989" y="7173"/>
                </a:cubicBezTo>
                <a:cubicBezTo>
                  <a:pt x="5967" y="7173"/>
                  <a:pt x="5945" y="7177"/>
                  <a:pt x="5930" y="7191"/>
                </a:cubicBezTo>
                <a:cubicBezTo>
                  <a:pt x="5913" y="7208"/>
                  <a:pt x="5913" y="7229"/>
                  <a:pt x="5901" y="7246"/>
                </a:cubicBezTo>
                <a:lnTo>
                  <a:pt x="5879" y="7246"/>
                </a:lnTo>
                <a:cubicBezTo>
                  <a:pt x="5863" y="7246"/>
                  <a:pt x="5791" y="7241"/>
                  <a:pt x="5778" y="7225"/>
                </a:cubicBezTo>
                <a:cubicBezTo>
                  <a:pt x="5770" y="7212"/>
                  <a:pt x="5782" y="7191"/>
                  <a:pt x="5787" y="7178"/>
                </a:cubicBezTo>
                <a:cubicBezTo>
                  <a:pt x="5799" y="7149"/>
                  <a:pt x="5799" y="7136"/>
                  <a:pt x="5829" y="7127"/>
                </a:cubicBezTo>
                <a:cubicBezTo>
                  <a:pt x="5854" y="7123"/>
                  <a:pt x="5896" y="7119"/>
                  <a:pt x="5909" y="7089"/>
                </a:cubicBezTo>
                <a:cubicBezTo>
                  <a:pt x="5917" y="7073"/>
                  <a:pt x="5909" y="7068"/>
                  <a:pt x="5922" y="7056"/>
                </a:cubicBezTo>
                <a:cubicBezTo>
                  <a:pt x="5939" y="7035"/>
                  <a:pt x="5972" y="7026"/>
                  <a:pt x="5993" y="7009"/>
                </a:cubicBezTo>
                <a:cubicBezTo>
                  <a:pt x="6019" y="6992"/>
                  <a:pt x="6053" y="6975"/>
                  <a:pt x="6065" y="6950"/>
                </a:cubicBezTo>
                <a:lnTo>
                  <a:pt x="6078" y="6950"/>
                </a:lnTo>
                <a:cubicBezTo>
                  <a:pt x="6107" y="6950"/>
                  <a:pt x="6129" y="6938"/>
                  <a:pt x="6154" y="6929"/>
                </a:cubicBezTo>
                <a:cubicBezTo>
                  <a:pt x="6162" y="6925"/>
                  <a:pt x="6171" y="6921"/>
                  <a:pt x="6183" y="6921"/>
                </a:cubicBezTo>
                <a:close/>
                <a:moveTo>
                  <a:pt x="7283" y="7173"/>
                </a:moveTo>
                <a:cubicBezTo>
                  <a:pt x="7297" y="7173"/>
                  <a:pt x="7310" y="7175"/>
                  <a:pt x="7323" y="7178"/>
                </a:cubicBezTo>
                <a:cubicBezTo>
                  <a:pt x="7331" y="7182"/>
                  <a:pt x="7340" y="7182"/>
                  <a:pt x="7348" y="7191"/>
                </a:cubicBezTo>
                <a:cubicBezTo>
                  <a:pt x="7348" y="7195"/>
                  <a:pt x="7348" y="7203"/>
                  <a:pt x="7348" y="7212"/>
                </a:cubicBezTo>
                <a:cubicBezTo>
                  <a:pt x="7344" y="7279"/>
                  <a:pt x="7336" y="7347"/>
                  <a:pt x="7327" y="7419"/>
                </a:cubicBezTo>
                <a:cubicBezTo>
                  <a:pt x="7281" y="7414"/>
                  <a:pt x="7239" y="7402"/>
                  <a:pt x="7196" y="7372"/>
                </a:cubicBezTo>
                <a:cubicBezTo>
                  <a:pt x="7171" y="7347"/>
                  <a:pt x="7108" y="7292"/>
                  <a:pt x="7112" y="7250"/>
                </a:cubicBezTo>
                <a:cubicBezTo>
                  <a:pt x="7116" y="7216"/>
                  <a:pt x="7196" y="7191"/>
                  <a:pt x="7217" y="7182"/>
                </a:cubicBezTo>
                <a:cubicBezTo>
                  <a:pt x="7238" y="7177"/>
                  <a:pt x="7261" y="7173"/>
                  <a:pt x="7283" y="7173"/>
                </a:cubicBezTo>
                <a:close/>
                <a:moveTo>
                  <a:pt x="7428" y="7246"/>
                </a:moveTo>
                <a:cubicBezTo>
                  <a:pt x="7454" y="7262"/>
                  <a:pt x="7475" y="7262"/>
                  <a:pt x="7513" y="7262"/>
                </a:cubicBezTo>
                <a:cubicBezTo>
                  <a:pt x="7520" y="7262"/>
                  <a:pt x="7528" y="7262"/>
                  <a:pt x="7535" y="7262"/>
                </a:cubicBezTo>
                <a:cubicBezTo>
                  <a:pt x="7602" y="7262"/>
                  <a:pt x="7676" y="7278"/>
                  <a:pt x="7737" y="7305"/>
                </a:cubicBezTo>
                <a:cubicBezTo>
                  <a:pt x="7749" y="7309"/>
                  <a:pt x="7766" y="7317"/>
                  <a:pt x="7783" y="7326"/>
                </a:cubicBezTo>
                <a:cubicBezTo>
                  <a:pt x="7775" y="7326"/>
                  <a:pt x="7770" y="7330"/>
                  <a:pt x="7766" y="7334"/>
                </a:cubicBezTo>
                <a:cubicBezTo>
                  <a:pt x="7720" y="7355"/>
                  <a:pt x="7682" y="7385"/>
                  <a:pt x="7631" y="7398"/>
                </a:cubicBezTo>
                <a:cubicBezTo>
                  <a:pt x="7593" y="7406"/>
                  <a:pt x="7559" y="7402"/>
                  <a:pt x="7521" y="7406"/>
                </a:cubicBezTo>
                <a:cubicBezTo>
                  <a:pt x="7488" y="7410"/>
                  <a:pt x="7458" y="7419"/>
                  <a:pt x="7424" y="7419"/>
                </a:cubicBezTo>
                <a:lnTo>
                  <a:pt x="7412" y="7419"/>
                </a:lnTo>
                <a:cubicBezTo>
                  <a:pt x="7420" y="7360"/>
                  <a:pt x="7424" y="7305"/>
                  <a:pt x="7428" y="7246"/>
                </a:cubicBezTo>
                <a:close/>
                <a:moveTo>
                  <a:pt x="7519" y="7571"/>
                </a:moveTo>
                <a:cubicBezTo>
                  <a:pt x="7573" y="7571"/>
                  <a:pt x="7628" y="7586"/>
                  <a:pt x="7678" y="7596"/>
                </a:cubicBezTo>
                <a:cubicBezTo>
                  <a:pt x="7711" y="7604"/>
                  <a:pt x="7737" y="7613"/>
                  <a:pt x="7762" y="7634"/>
                </a:cubicBezTo>
                <a:cubicBezTo>
                  <a:pt x="7787" y="7651"/>
                  <a:pt x="7804" y="7676"/>
                  <a:pt x="7834" y="7685"/>
                </a:cubicBezTo>
                <a:cubicBezTo>
                  <a:pt x="7880" y="7701"/>
                  <a:pt x="7927" y="7706"/>
                  <a:pt x="7973" y="7727"/>
                </a:cubicBezTo>
                <a:cubicBezTo>
                  <a:pt x="7977" y="7727"/>
                  <a:pt x="7986" y="7731"/>
                  <a:pt x="7990" y="7731"/>
                </a:cubicBezTo>
                <a:cubicBezTo>
                  <a:pt x="7966" y="7737"/>
                  <a:pt x="7940" y="7743"/>
                  <a:pt x="7915" y="7743"/>
                </a:cubicBezTo>
                <a:cubicBezTo>
                  <a:pt x="7904" y="7743"/>
                  <a:pt x="7894" y="7742"/>
                  <a:pt x="7884" y="7739"/>
                </a:cubicBezTo>
                <a:cubicBezTo>
                  <a:pt x="7838" y="7735"/>
                  <a:pt x="7796" y="7680"/>
                  <a:pt x="7745" y="7680"/>
                </a:cubicBezTo>
                <a:cubicBezTo>
                  <a:pt x="7720" y="7680"/>
                  <a:pt x="7715" y="7701"/>
                  <a:pt x="7694" y="7706"/>
                </a:cubicBezTo>
                <a:cubicBezTo>
                  <a:pt x="7691" y="7707"/>
                  <a:pt x="7688" y="7707"/>
                  <a:pt x="7685" y="7707"/>
                </a:cubicBezTo>
                <a:cubicBezTo>
                  <a:pt x="7674" y="7707"/>
                  <a:pt x="7666" y="7701"/>
                  <a:pt x="7652" y="7701"/>
                </a:cubicBezTo>
                <a:cubicBezTo>
                  <a:pt x="7610" y="7689"/>
                  <a:pt x="7437" y="7659"/>
                  <a:pt x="7475" y="7575"/>
                </a:cubicBezTo>
                <a:cubicBezTo>
                  <a:pt x="7490" y="7572"/>
                  <a:pt x="7504" y="7571"/>
                  <a:pt x="7519" y="7571"/>
                </a:cubicBezTo>
                <a:close/>
                <a:moveTo>
                  <a:pt x="6036" y="7369"/>
                </a:moveTo>
                <a:cubicBezTo>
                  <a:pt x="6058" y="7369"/>
                  <a:pt x="6081" y="7371"/>
                  <a:pt x="6103" y="7376"/>
                </a:cubicBezTo>
                <a:cubicBezTo>
                  <a:pt x="6129" y="7381"/>
                  <a:pt x="6141" y="7398"/>
                  <a:pt x="6162" y="7410"/>
                </a:cubicBezTo>
                <a:cubicBezTo>
                  <a:pt x="6179" y="7419"/>
                  <a:pt x="6196" y="7423"/>
                  <a:pt x="6209" y="7431"/>
                </a:cubicBezTo>
                <a:cubicBezTo>
                  <a:pt x="6213" y="7503"/>
                  <a:pt x="6221" y="7579"/>
                  <a:pt x="6226" y="7655"/>
                </a:cubicBezTo>
                <a:cubicBezTo>
                  <a:pt x="6217" y="7659"/>
                  <a:pt x="6209" y="7659"/>
                  <a:pt x="6196" y="7659"/>
                </a:cubicBezTo>
                <a:cubicBezTo>
                  <a:pt x="6166" y="7659"/>
                  <a:pt x="6133" y="7633"/>
                  <a:pt x="6105" y="7633"/>
                </a:cubicBezTo>
                <a:cubicBezTo>
                  <a:pt x="6101" y="7633"/>
                  <a:pt x="6098" y="7633"/>
                  <a:pt x="6095" y="7634"/>
                </a:cubicBezTo>
                <a:cubicBezTo>
                  <a:pt x="6082" y="7689"/>
                  <a:pt x="6086" y="7744"/>
                  <a:pt x="6078" y="7799"/>
                </a:cubicBezTo>
                <a:cubicBezTo>
                  <a:pt x="6031" y="7815"/>
                  <a:pt x="5977" y="7815"/>
                  <a:pt x="5926" y="7815"/>
                </a:cubicBezTo>
                <a:cubicBezTo>
                  <a:pt x="5917" y="7790"/>
                  <a:pt x="5905" y="7765"/>
                  <a:pt x="5896" y="7739"/>
                </a:cubicBezTo>
                <a:cubicBezTo>
                  <a:pt x="5858" y="7659"/>
                  <a:pt x="5833" y="7575"/>
                  <a:pt x="5808" y="7478"/>
                </a:cubicBezTo>
                <a:cubicBezTo>
                  <a:pt x="5854" y="7478"/>
                  <a:pt x="5879" y="7457"/>
                  <a:pt x="5901" y="7414"/>
                </a:cubicBezTo>
                <a:cubicBezTo>
                  <a:pt x="5905" y="7402"/>
                  <a:pt x="5905" y="7389"/>
                  <a:pt x="5909" y="7372"/>
                </a:cubicBezTo>
                <a:cubicBezTo>
                  <a:pt x="5917" y="7373"/>
                  <a:pt x="5924" y="7373"/>
                  <a:pt x="5932" y="7373"/>
                </a:cubicBezTo>
                <a:cubicBezTo>
                  <a:pt x="5966" y="7373"/>
                  <a:pt x="6001" y="7369"/>
                  <a:pt x="6036" y="7369"/>
                </a:cubicBezTo>
                <a:close/>
                <a:moveTo>
                  <a:pt x="498" y="7066"/>
                </a:moveTo>
                <a:cubicBezTo>
                  <a:pt x="507" y="7066"/>
                  <a:pt x="515" y="7067"/>
                  <a:pt x="523" y="7068"/>
                </a:cubicBezTo>
                <a:cubicBezTo>
                  <a:pt x="557" y="7073"/>
                  <a:pt x="574" y="7098"/>
                  <a:pt x="604" y="7111"/>
                </a:cubicBezTo>
                <a:cubicBezTo>
                  <a:pt x="625" y="7123"/>
                  <a:pt x="646" y="7123"/>
                  <a:pt x="667" y="7132"/>
                </a:cubicBezTo>
                <a:cubicBezTo>
                  <a:pt x="731" y="7147"/>
                  <a:pt x="782" y="7167"/>
                  <a:pt x="839" y="7167"/>
                </a:cubicBezTo>
                <a:cubicBezTo>
                  <a:pt x="861" y="7167"/>
                  <a:pt x="883" y="7164"/>
                  <a:pt x="908" y="7157"/>
                </a:cubicBezTo>
                <a:cubicBezTo>
                  <a:pt x="929" y="7153"/>
                  <a:pt x="954" y="7144"/>
                  <a:pt x="971" y="7136"/>
                </a:cubicBezTo>
                <a:lnTo>
                  <a:pt x="971" y="7870"/>
                </a:lnTo>
                <a:cubicBezTo>
                  <a:pt x="942" y="7867"/>
                  <a:pt x="913" y="7865"/>
                  <a:pt x="885" y="7865"/>
                </a:cubicBezTo>
                <a:cubicBezTo>
                  <a:pt x="812" y="7865"/>
                  <a:pt x="740" y="7874"/>
                  <a:pt x="670" y="7874"/>
                </a:cubicBezTo>
                <a:cubicBezTo>
                  <a:pt x="576" y="7874"/>
                  <a:pt x="486" y="7858"/>
                  <a:pt x="401" y="7786"/>
                </a:cubicBezTo>
                <a:cubicBezTo>
                  <a:pt x="401" y="7769"/>
                  <a:pt x="397" y="7748"/>
                  <a:pt x="397" y="7727"/>
                </a:cubicBezTo>
                <a:lnTo>
                  <a:pt x="393" y="7714"/>
                </a:lnTo>
                <a:cubicBezTo>
                  <a:pt x="388" y="7685"/>
                  <a:pt x="384" y="7668"/>
                  <a:pt x="384" y="7642"/>
                </a:cubicBezTo>
                <a:cubicBezTo>
                  <a:pt x="384" y="7575"/>
                  <a:pt x="384" y="7503"/>
                  <a:pt x="384" y="7431"/>
                </a:cubicBezTo>
                <a:cubicBezTo>
                  <a:pt x="384" y="7372"/>
                  <a:pt x="384" y="7317"/>
                  <a:pt x="384" y="7258"/>
                </a:cubicBezTo>
                <a:cubicBezTo>
                  <a:pt x="384" y="7195"/>
                  <a:pt x="380" y="7136"/>
                  <a:pt x="376" y="7077"/>
                </a:cubicBezTo>
                <a:cubicBezTo>
                  <a:pt x="376" y="7077"/>
                  <a:pt x="376" y="7073"/>
                  <a:pt x="376" y="7068"/>
                </a:cubicBezTo>
                <a:cubicBezTo>
                  <a:pt x="387" y="7071"/>
                  <a:pt x="399" y="7073"/>
                  <a:pt x="411" y="7073"/>
                </a:cubicBezTo>
                <a:cubicBezTo>
                  <a:pt x="440" y="7073"/>
                  <a:pt x="470" y="7066"/>
                  <a:pt x="498" y="7066"/>
                </a:cubicBezTo>
                <a:close/>
                <a:moveTo>
                  <a:pt x="1874" y="6051"/>
                </a:moveTo>
                <a:lnTo>
                  <a:pt x="1874" y="6051"/>
                </a:lnTo>
                <a:cubicBezTo>
                  <a:pt x="1857" y="6828"/>
                  <a:pt x="1836" y="7609"/>
                  <a:pt x="1807" y="8373"/>
                </a:cubicBezTo>
                <a:cubicBezTo>
                  <a:pt x="1739" y="8351"/>
                  <a:pt x="1671" y="8339"/>
                  <a:pt x="1604" y="8305"/>
                </a:cubicBezTo>
                <a:cubicBezTo>
                  <a:pt x="1431" y="8212"/>
                  <a:pt x="1334" y="8035"/>
                  <a:pt x="1165" y="7938"/>
                </a:cubicBezTo>
                <a:lnTo>
                  <a:pt x="1165" y="6127"/>
                </a:lnTo>
                <a:cubicBezTo>
                  <a:pt x="1186" y="6127"/>
                  <a:pt x="1211" y="6123"/>
                  <a:pt x="1220" y="6123"/>
                </a:cubicBezTo>
                <a:cubicBezTo>
                  <a:pt x="1249" y="6123"/>
                  <a:pt x="1270" y="6110"/>
                  <a:pt x="1300" y="6106"/>
                </a:cubicBezTo>
                <a:cubicBezTo>
                  <a:pt x="1323" y="6101"/>
                  <a:pt x="1367" y="6098"/>
                  <a:pt x="1408" y="6098"/>
                </a:cubicBezTo>
                <a:cubicBezTo>
                  <a:pt x="1442" y="6098"/>
                  <a:pt x="1475" y="6100"/>
                  <a:pt x="1494" y="6106"/>
                </a:cubicBezTo>
                <a:cubicBezTo>
                  <a:pt x="1532" y="6119"/>
                  <a:pt x="1545" y="6161"/>
                  <a:pt x="1587" y="6169"/>
                </a:cubicBezTo>
                <a:cubicBezTo>
                  <a:pt x="1593" y="6171"/>
                  <a:pt x="1599" y="6172"/>
                  <a:pt x="1605" y="6172"/>
                </a:cubicBezTo>
                <a:cubicBezTo>
                  <a:pt x="1627" y="6172"/>
                  <a:pt x="1652" y="6162"/>
                  <a:pt x="1671" y="6152"/>
                </a:cubicBezTo>
                <a:cubicBezTo>
                  <a:pt x="1697" y="6140"/>
                  <a:pt x="1709" y="6119"/>
                  <a:pt x="1735" y="6106"/>
                </a:cubicBezTo>
                <a:cubicBezTo>
                  <a:pt x="1781" y="6081"/>
                  <a:pt x="1832" y="6072"/>
                  <a:pt x="1874" y="6051"/>
                </a:cubicBezTo>
                <a:close/>
                <a:moveTo>
                  <a:pt x="7040" y="8064"/>
                </a:moveTo>
                <a:cubicBezTo>
                  <a:pt x="7095" y="8064"/>
                  <a:pt x="7158" y="8064"/>
                  <a:pt x="7209" y="8090"/>
                </a:cubicBezTo>
                <a:cubicBezTo>
                  <a:pt x="7255" y="8111"/>
                  <a:pt x="7281" y="8157"/>
                  <a:pt x="7327" y="8183"/>
                </a:cubicBezTo>
                <a:cubicBezTo>
                  <a:pt x="7331" y="8187"/>
                  <a:pt x="7340" y="8191"/>
                  <a:pt x="7344" y="8195"/>
                </a:cubicBezTo>
                <a:lnTo>
                  <a:pt x="7336" y="8402"/>
                </a:lnTo>
                <a:cubicBezTo>
                  <a:pt x="7289" y="8389"/>
                  <a:pt x="7251" y="8377"/>
                  <a:pt x="7209" y="8364"/>
                </a:cubicBezTo>
                <a:cubicBezTo>
                  <a:pt x="7171" y="8347"/>
                  <a:pt x="7112" y="8343"/>
                  <a:pt x="7087" y="8301"/>
                </a:cubicBezTo>
                <a:cubicBezTo>
                  <a:pt x="7070" y="8271"/>
                  <a:pt x="7082" y="8237"/>
                  <a:pt x="7066" y="8212"/>
                </a:cubicBezTo>
                <a:cubicBezTo>
                  <a:pt x="7049" y="8183"/>
                  <a:pt x="7015" y="8174"/>
                  <a:pt x="7006" y="8136"/>
                </a:cubicBezTo>
                <a:cubicBezTo>
                  <a:pt x="6998" y="8102"/>
                  <a:pt x="7002" y="8069"/>
                  <a:pt x="7040" y="8064"/>
                </a:cubicBezTo>
                <a:close/>
                <a:moveTo>
                  <a:pt x="2079" y="5911"/>
                </a:moveTo>
                <a:cubicBezTo>
                  <a:pt x="2105" y="5911"/>
                  <a:pt x="2131" y="5924"/>
                  <a:pt x="2153" y="5946"/>
                </a:cubicBezTo>
                <a:cubicBezTo>
                  <a:pt x="2180" y="5973"/>
                  <a:pt x="2194" y="5985"/>
                  <a:pt x="2215" y="5985"/>
                </a:cubicBezTo>
                <a:cubicBezTo>
                  <a:pt x="2224" y="5985"/>
                  <a:pt x="2233" y="5983"/>
                  <a:pt x="2245" y="5979"/>
                </a:cubicBezTo>
                <a:lnTo>
                  <a:pt x="2245" y="5979"/>
                </a:lnTo>
                <a:cubicBezTo>
                  <a:pt x="2224" y="6790"/>
                  <a:pt x="2207" y="7697"/>
                  <a:pt x="2203" y="8596"/>
                </a:cubicBezTo>
                <a:cubicBezTo>
                  <a:pt x="2186" y="8592"/>
                  <a:pt x="2169" y="8584"/>
                  <a:pt x="2148" y="8575"/>
                </a:cubicBezTo>
                <a:cubicBezTo>
                  <a:pt x="2094" y="8546"/>
                  <a:pt x="2043" y="8508"/>
                  <a:pt x="1996" y="8474"/>
                </a:cubicBezTo>
                <a:cubicBezTo>
                  <a:pt x="2026" y="7634"/>
                  <a:pt x="2051" y="6773"/>
                  <a:pt x="2068" y="5912"/>
                </a:cubicBezTo>
                <a:cubicBezTo>
                  <a:pt x="2072" y="5911"/>
                  <a:pt x="2076" y="5911"/>
                  <a:pt x="2079" y="5911"/>
                </a:cubicBezTo>
                <a:close/>
                <a:moveTo>
                  <a:pt x="4001" y="5515"/>
                </a:moveTo>
                <a:cubicBezTo>
                  <a:pt x="4014" y="5519"/>
                  <a:pt x="4027" y="5524"/>
                  <a:pt x="4035" y="5528"/>
                </a:cubicBezTo>
                <a:cubicBezTo>
                  <a:pt x="4107" y="5557"/>
                  <a:pt x="4170" y="5608"/>
                  <a:pt x="4246" y="5629"/>
                </a:cubicBezTo>
                <a:cubicBezTo>
                  <a:pt x="4259" y="5629"/>
                  <a:pt x="4271" y="5633"/>
                  <a:pt x="4284" y="5638"/>
                </a:cubicBezTo>
                <a:cubicBezTo>
                  <a:pt x="4233" y="6515"/>
                  <a:pt x="4179" y="7440"/>
                  <a:pt x="4119" y="8356"/>
                </a:cubicBezTo>
                <a:cubicBezTo>
                  <a:pt x="4098" y="8284"/>
                  <a:pt x="4073" y="8216"/>
                  <a:pt x="4039" y="8149"/>
                </a:cubicBezTo>
                <a:cubicBezTo>
                  <a:pt x="3976" y="8242"/>
                  <a:pt x="3925" y="8339"/>
                  <a:pt x="3879" y="8440"/>
                </a:cubicBezTo>
                <a:lnTo>
                  <a:pt x="3934" y="8529"/>
                </a:lnTo>
                <a:lnTo>
                  <a:pt x="3858" y="8529"/>
                </a:lnTo>
                <a:lnTo>
                  <a:pt x="3934" y="8630"/>
                </a:lnTo>
                <a:lnTo>
                  <a:pt x="3841" y="8613"/>
                </a:lnTo>
                <a:cubicBezTo>
                  <a:pt x="3870" y="7887"/>
                  <a:pt x="3913" y="7132"/>
                  <a:pt x="3955" y="6385"/>
                </a:cubicBezTo>
                <a:cubicBezTo>
                  <a:pt x="3972" y="6098"/>
                  <a:pt x="3989" y="5806"/>
                  <a:pt x="4001" y="5515"/>
                </a:cubicBezTo>
                <a:close/>
                <a:moveTo>
                  <a:pt x="7523" y="8220"/>
                </a:moveTo>
                <a:cubicBezTo>
                  <a:pt x="7546" y="8220"/>
                  <a:pt x="7568" y="8221"/>
                  <a:pt x="7589" y="8225"/>
                </a:cubicBezTo>
                <a:cubicBezTo>
                  <a:pt x="7610" y="8229"/>
                  <a:pt x="7631" y="8237"/>
                  <a:pt x="7648" y="8250"/>
                </a:cubicBezTo>
                <a:cubicBezTo>
                  <a:pt x="7656" y="8254"/>
                  <a:pt x="7665" y="8259"/>
                  <a:pt x="7673" y="8263"/>
                </a:cubicBezTo>
                <a:cubicBezTo>
                  <a:pt x="7669" y="8275"/>
                  <a:pt x="7669" y="8292"/>
                  <a:pt x="7665" y="8305"/>
                </a:cubicBezTo>
                <a:cubicBezTo>
                  <a:pt x="7661" y="8339"/>
                  <a:pt x="7661" y="8373"/>
                  <a:pt x="7656" y="8402"/>
                </a:cubicBezTo>
                <a:cubicBezTo>
                  <a:pt x="7644" y="8495"/>
                  <a:pt x="7635" y="8592"/>
                  <a:pt x="7618" y="8685"/>
                </a:cubicBezTo>
                <a:cubicBezTo>
                  <a:pt x="7602" y="8685"/>
                  <a:pt x="7585" y="8672"/>
                  <a:pt x="7564" y="8647"/>
                </a:cubicBezTo>
                <a:cubicBezTo>
                  <a:pt x="7559" y="8630"/>
                  <a:pt x="7547" y="8622"/>
                  <a:pt x="7534" y="8617"/>
                </a:cubicBezTo>
                <a:cubicBezTo>
                  <a:pt x="7530" y="8617"/>
                  <a:pt x="7526" y="8622"/>
                  <a:pt x="7517" y="8622"/>
                </a:cubicBezTo>
                <a:cubicBezTo>
                  <a:pt x="7496" y="8613"/>
                  <a:pt x="7488" y="8592"/>
                  <a:pt x="7479" y="8571"/>
                </a:cubicBezTo>
                <a:lnTo>
                  <a:pt x="7479" y="8571"/>
                </a:lnTo>
                <a:lnTo>
                  <a:pt x="7534" y="8584"/>
                </a:lnTo>
                <a:cubicBezTo>
                  <a:pt x="7534" y="8579"/>
                  <a:pt x="7530" y="8575"/>
                  <a:pt x="7530" y="8571"/>
                </a:cubicBezTo>
                <a:cubicBezTo>
                  <a:pt x="7513" y="8567"/>
                  <a:pt x="7496" y="8567"/>
                  <a:pt x="7479" y="8567"/>
                </a:cubicBezTo>
                <a:cubicBezTo>
                  <a:pt x="7475" y="8558"/>
                  <a:pt x="7475" y="8554"/>
                  <a:pt x="7471" y="8546"/>
                </a:cubicBezTo>
                <a:cubicBezTo>
                  <a:pt x="7454" y="8550"/>
                  <a:pt x="7433" y="8554"/>
                  <a:pt x="7416" y="8558"/>
                </a:cubicBezTo>
                <a:lnTo>
                  <a:pt x="7412" y="8558"/>
                </a:lnTo>
                <a:lnTo>
                  <a:pt x="7445" y="8567"/>
                </a:lnTo>
                <a:cubicBezTo>
                  <a:pt x="7433" y="8567"/>
                  <a:pt x="7420" y="8567"/>
                  <a:pt x="7407" y="8571"/>
                </a:cubicBezTo>
                <a:lnTo>
                  <a:pt x="7407" y="8562"/>
                </a:lnTo>
                <a:cubicBezTo>
                  <a:pt x="7407" y="8558"/>
                  <a:pt x="7412" y="8558"/>
                  <a:pt x="7412" y="8558"/>
                </a:cubicBezTo>
                <a:lnTo>
                  <a:pt x="7407" y="8558"/>
                </a:lnTo>
                <a:lnTo>
                  <a:pt x="7407" y="8554"/>
                </a:lnTo>
                <a:cubicBezTo>
                  <a:pt x="7441" y="8520"/>
                  <a:pt x="7458" y="8470"/>
                  <a:pt x="7450" y="8427"/>
                </a:cubicBezTo>
                <a:cubicBezTo>
                  <a:pt x="7437" y="8423"/>
                  <a:pt x="7428" y="8423"/>
                  <a:pt x="7416" y="8419"/>
                </a:cubicBezTo>
                <a:lnTo>
                  <a:pt x="7428" y="8225"/>
                </a:lnTo>
                <a:cubicBezTo>
                  <a:pt x="7437" y="8225"/>
                  <a:pt x="7450" y="8221"/>
                  <a:pt x="7458" y="8221"/>
                </a:cubicBezTo>
                <a:cubicBezTo>
                  <a:pt x="7479" y="8221"/>
                  <a:pt x="7501" y="8220"/>
                  <a:pt x="7523" y="8220"/>
                </a:cubicBezTo>
                <a:close/>
                <a:moveTo>
                  <a:pt x="6465" y="8320"/>
                </a:moveTo>
                <a:cubicBezTo>
                  <a:pt x="6492" y="8320"/>
                  <a:pt x="6518" y="8332"/>
                  <a:pt x="6546" y="8356"/>
                </a:cubicBezTo>
                <a:cubicBezTo>
                  <a:pt x="6563" y="8368"/>
                  <a:pt x="6580" y="8389"/>
                  <a:pt x="6601" y="8402"/>
                </a:cubicBezTo>
                <a:cubicBezTo>
                  <a:pt x="6622" y="8415"/>
                  <a:pt x="6622" y="8411"/>
                  <a:pt x="6643" y="8415"/>
                </a:cubicBezTo>
                <a:cubicBezTo>
                  <a:pt x="6694" y="8423"/>
                  <a:pt x="6724" y="8474"/>
                  <a:pt x="6770" y="8491"/>
                </a:cubicBezTo>
                <a:cubicBezTo>
                  <a:pt x="6783" y="8498"/>
                  <a:pt x="6795" y="8500"/>
                  <a:pt x="6809" y="8500"/>
                </a:cubicBezTo>
                <a:cubicBezTo>
                  <a:pt x="6818" y="8500"/>
                  <a:pt x="6827" y="8499"/>
                  <a:pt x="6838" y="8499"/>
                </a:cubicBezTo>
                <a:cubicBezTo>
                  <a:pt x="6863" y="8499"/>
                  <a:pt x="6880" y="8508"/>
                  <a:pt x="6905" y="8516"/>
                </a:cubicBezTo>
                <a:cubicBezTo>
                  <a:pt x="6922" y="8519"/>
                  <a:pt x="6942" y="8526"/>
                  <a:pt x="6960" y="8526"/>
                </a:cubicBezTo>
                <a:cubicBezTo>
                  <a:pt x="6964" y="8526"/>
                  <a:pt x="6969" y="8525"/>
                  <a:pt x="6973" y="8524"/>
                </a:cubicBezTo>
                <a:cubicBezTo>
                  <a:pt x="7002" y="8516"/>
                  <a:pt x="7023" y="8491"/>
                  <a:pt x="7049" y="8486"/>
                </a:cubicBezTo>
                <a:cubicBezTo>
                  <a:pt x="7051" y="8486"/>
                  <a:pt x="7053" y="8486"/>
                  <a:pt x="7055" y="8486"/>
                </a:cubicBezTo>
                <a:cubicBezTo>
                  <a:pt x="7078" y="8486"/>
                  <a:pt x="7097" y="8504"/>
                  <a:pt x="7116" y="8512"/>
                </a:cubicBezTo>
                <a:cubicBezTo>
                  <a:pt x="7150" y="8524"/>
                  <a:pt x="7175" y="8537"/>
                  <a:pt x="7205" y="8558"/>
                </a:cubicBezTo>
                <a:cubicBezTo>
                  <a:pt x="7226" y="8571"/>
                  <a:pt x="7251" y="8579"/>
                  <a:pt x="7281" y="8584"/>
                </a:cubicBezTo>
                <a:cubicBezTo>
                  <a:pt x="7239" y="8588"/>
                  <a:pt x="7201" y="8592"/>
                  <a:pt x="7158" y="8596"/>
                </a:cubicBezTo>
                <a:cubicBezTo>
                  <a:pt x="7141" y="8596"/>
                  <a:pt x="7123" y="8592"/>
                  <a:pt x="7103" y="8592"/>
                </a:cubicBezTo>
                <a:cubicBezTo>
                  <a:pt x="7094" y="8592"/>
                  <a:pt x="7084" y="8593"/>
                  <a:pt x="7074" y="8596"/>
                </a:cubicBezTo>
                <a:cubicBezTo>
                  <a:pt x="7040" y="8605"/>
                  <a:pt x="7015" y="8647"/>
                  <a:pt x="6981" y="8664"/>
                </a:cubicBezTo>
                <a:cubicBezTo>
                  <a:pt x="6968" y="8672"/>
                  <a:pt x="6947" y="8685"/>
                  <a:pt x="6930" y="8689"/>
                </a:cubicBezTo>
                <a:cubicBezTo>
                  <a:pt x="6915" y="8694"/>
                  <a:pt x="6898" y="8695"/>
                  <a:pt x="6881" y="8695"/>
                </a:cubicBezTo>
                <a:cubicBezTo>
                  <a:pt x="6834" y="8695"/>
                  <a:pt x="6784" y="8682"/>
                  <a:pt x="6741" y="8672"/>
                </a:cubicBezTo>
                <a:cubicBezTo>
                  <a:pt x="6711" y="8668"/>
                  <a:pt x="6681" y="8655"/>
                  <a:pt x="6652" y="8643"/>
                </a:cubicBezTo>
                <a:cubicBezTo>
                  <a:pt x="6631" y="8634"/>
                  <a:pt x="6593" y="8630"/>
                  <a:pt x="6580" y="8605"/>
                </a:cubicBezTo>
                <a:cubicBezTo>
                  <a:pt x="6567" y="8588"/>
                  <a:pt x="6572" y="8562"/>
                  <a:pt x="6546" y="8550"/>
                </a:cubicBezTo>
                <a:cubicBezTo>
                  <a:pt x="6538" y="8546"/>
                  <a:pt x="6517" y="8537"/>
                  <a:pt x="6508" y="8537"/>
                </a:cubicBezTo>
                <a:cubicBezTo>
                  <a:pt x="6498" y="8535"/>
                  <a:pt x="6487" y="8535"/>
                  <a:pt x="6477" y="8535"/>
                </a:cubicBezTo>
                <a:cubicBezTo>
                  <a:pt x="6466" y="8535"/>
                  <a:pt x="6456" y="8535"/>
                  <a:pt x="6445" y="8533"/>
                </a:cubicBezTo>
                <a:cubicBezTo>
                  <a:pt x="6428" y="8529"/>
                  <a:pt x="6420" y="8529"/>
                  <a:pt x="6407" y="8524"/>
                </a:cubicBezTo>
                <a:lnTo>
                  <a:pt x="6411" y="8335"/>
                </a:lnTo>
                <a:cubicBezTo>
                  <a:pt x="6431" y="8325"/>
                  <a:pt x="6448" y="8320"/>
                  <a:pt x="6465" y="8320"/>
                </a:cubicBezTo>
                <a:close/>
                <a:moveTo>
                  <a:pt x="6403" y="8622"/>
                </a:moveTo>
                <a:cubicBezTo>
                  <a:pt x="6411" y="8622"/>
                  <a:pt x="6416" y="8622"/>
                  <a:pt x="6420" y="8626"/>
                </a:cubicBezTo>
                <a:cubicBezTo>
                  <a:pt x="6454" y="8630"/>
                  <a:pt x="6483" y="8643"/>
                  <a:pt x="6513" y="8664"/>
                </a:cubicBezTo>
                <a:cubicBezTo>
                  <a:pt x="6521" y="8672"/>
                  <a:pt x="6538" y="8681"/>
                  <a:pt x="6538" y="8689"/>
                </a:cubicBezTo>
                <a:cubicBezTo>
                  <a:pt x="6538" y="8710"/>
                  <a:pt x="6504" y="8723"/>
                  <a:pt x="6487" y="8731"/>
                </a:cubicBezTo>
                <a:cubicBezTo>
                  <a:pt x="6469" y="8737"/>
                  <a:pt x="6448" y="8741"/>
                  <a:pt x="6425" y="8741"/>
                </a:cubicBezTo>
                <a:cubicBezTo>
                  <a:pt x="6416" y="8741"/>
                  <a:pt x="6408" y="8741"/>
                  <a:pt x="6399" y="8740"/>
                </a:cubicBezTo>
                <a:lnTo>
                  <a:pt x="6403" y="8622"/>
                </a:lnTo>
                <a:close/>
                <a:moveTo>
                  <a:pt x="2393" y="5954"/>
                </a:moveTo>
                <a:cubicBezTo>
                  <a:pt x="2427" y="5954"/>
                  <a:pt x="2457" y="5971"/>
                  <a:pt x="2478" y="5992"/>
                </a:cubicBezTo>
                <a:cubicBezTo>
                  <a:pt x="2461" y="6912"/>
                  <a:pt x="2444" y="7837"/>
                  <a:pt x="2435" y="8757"/>
                </a:cubicBezTo>
                <a:cubicBezTo>
                  <a:pt x="2423" y="8740"/>
                  <a:pt x="2414" y="8719"/>
                  <a:pt x="2402" y="8702"/>
                </a:cubicBezTo>
                <a:cubicBezTo>
                  <a:pt x="2376" y="8668"/>
                  <a:pt x="2351" y="8647"/>
                  <a:pt x="2330" y="8630"/>
                </a:cubicBezTo>
                <a:cubicBezTo>
                  <a:pt x="2334" y="7714"/>
                  <a:pt x="2351" y="6781"/>
                  <a:pt x="2372" y="5954"/>
                </a:cubicBezTo>
                <a:close/>
                <a:moveTo>
                  <a:pt x="3879" y="5490"/>
                </a:moveTo>
                <a:cubicBezTo>
                  <a:pt x="3862" y="5785"/>
                  <a:pt x="3845" y="6085"/>
                  <a:pt x="3828" y="6376"/>
                </a:cubicBezTo>
                <a:cubicBezTo>
                  <a:pt x="3782" y="7208"/>
                  <a:pt x="3731" y="8052"/>
                  <a:pt x="3702" y="8854"/>
                </a:cubicBezTo>
                <a:cubicBezTo>
                  <a:pt x="3516" y="8638"/>
                  <a:pt x="3284" y="8470"/>
                  <a:pt x="3022" y="8364"/>
                </a:cubicBezTo>
                <a:lnTo>
                  <a:pt x="3022" y="8364"/>
                </a:lnTo>
                <a:cubicBezTo>
                  <a:pt x="3039" y="8495"/>
                  <a:pt x="3077" y="8626"/>
                  <a:pt x="3123" y="8752"/>
                </a:cubicBezTo>
                <a:lnTo>
                  <a:pt x="3250" y="8714"/>
                </a:lnTo>
                <a:lnTo>
                  <a:pt x="3161" y="8837"/>
                </a:lnTo>
                <a:cubicBezTo>
                  <a:pt x="3182" y="8887"/>
                  <a:pt x="3212" y="8938"/>
                  <a:pt x="3237" y="8989"/>
                </a:cubicBezTo>
                <a:lnTo>
                  <a:pt x="3330" y="8968"/>
                </a:lnTo>
                <a:lnTo>
                  <a:pt x="3330" y="8968"/>
                </a:lnTo>
                <a:lnTo>
                  <a:pt x="3267" y="9035"/>
                </a:lnTo>
                <a:cubicBezTo>
                  <a:pt x="3296" y="9090"/>
                  <a:pt x="3334" y="9141"/>
                  <a:pt x="3372" y="9191"/>
                </a:cubicBezTo>
                <a:cubicBezTo>
                  <a:pt x="3164" y="9113"/>
                  <a:pt x="2938" y="9071"/>
                  <a:pt x="2711" y="9071"/>
                </a:cubicBezTo>
                <a:cubicBezTo>
                  <a:pt x="2681" y="9071"/>
                  <a:pt x="2651" y="9072"/>
                  <a:pt x="2621" y="9073"/>
                </a:cubicBezTo>
                <a:cubicBezTo>
                  <a:pt x="2630" y="8073"/>
                  <a:pt x="2646" y="7064"/>
                  <a:pt x="2668" y="6064"/>
                </a:cubicBezTo>
                <a:cubicBezTo>
                  <a:pt x="2701" y="6030"/>
                  <a:pt x="2727" y="5992"/>
                  <a:pt x="2769" y="5954"/>
                </a:cubicBezTo>
                <a:cubicBezTo>
                  <a:pt x="2832" y="5895"/>
                  <a:pt x="2942" y="5895"/>
                  <a:pt x="3018" y="5857"/>
                </a:cubicBezTo>
                <a:cubicBezTo>
                  <a:pt x="3094" y="5819"/>
                  <a:pt x="3170" y="5789"/>
                  <a:pt x="3250" y="5756"/>
                </a:cubicBezTo>
                <a:cubicBezTo>
                  <a:pt x="3288" y="5743"/>
                  <a:pt x="3305" y="5726"/>
                  <a:pt x="3313" y="5688"/>
                </a:cubicBezTo>
                <a:cubicBezTo>
                  <a:pt x="3326" y="5642"/>
                  <a:pt x="3326" y="5629"/>
                  <a:pt x="3351" y="5595"/>
                </a:cubicBezTo>
                <a:cubicBezTo>
                  <a:pt x="3368" y="5570"/>
                  <a:pt x="3419" y="5515"/>
                  <a:pt x="3431" y="5490"/>
                </a:cubicBezTo>
                <a:close/>
                <a:moveTo>
                  <a:pt x="6878" y="8992"/>
                </a:moveTo>
                <a:cubicBezTo>
                  <a:pt x="6896" y="8992"/>
                  <a:pt x="6914" y="8993"/>
                  <a:pt x="6930" y="8993"/>
                </a:cubicBezTo>
                <a:cubicBezTo>
                  <a:pt x="6981" y="8993"/>
                  <a:pt x="7019" y="8993"/>
                  <a:pt x="7066" y="9014"/>
                </a:cubicBezTo>
                <a:cubicBezTo>
                  <a:pt x="7091" y="9027"/>
                  <a:pt x="7116" y="9031"/>
                  <a:pt x="7141" y="9044"/>
                </a:cubicBezTo>
                <a:cubicBezTo>
                  <a:pt x="7179" y="9052"/>
                  <a:pt x="7196" y="9090"/>
                  <a:pt x="7234" y="9098"/>
                </a:cubicBezTo>
                <a:cubicBezTo>
                  <a:pt x="7251" y="9103"/>
                  <a:pt x="7272" y="9103"/>
                  <a:pt x="7298" y="9103"/>
                </a:cubicBezTo>
                <a:lnTo>
                  <a:pt x="7289" y="9225"/>
                </a:lnTo>
                <a:cubicBezTo>
                  <a:pt x="7285" y="9221"/>
                  <a:pt x="7281" y="9221"/>
                  <a:pt x="7277" y="9221"/>
                </a:cubicBezTo>
                <a:cubicBezTo>
                  <a:pt x="7226" y="9200"/>
                  <a:pt x="7167" y="9200"/>
                  <a:pt x="7112" y="9191"/>
                </a:cubicBezTo>
                <a:cubicBezTo>
                  <a:pt x="7023" y="9183"/>
                  <a:pt x="6926" y="9149"/>
                  <a:pt x="6838" y="9128"/>
                </a:cubicBezTo>
                <a:cubicBezTo>
                  <a:pt x="6812" y="9120"/>
                  <a:pt x="6787" y="9120"/>
                  <a:pt x="6779" y="9094"/>
                </a:cubicBezTo>
                <a:cubicBezTo>
                  <a:pt x="6770" y="9073"/>
                  <a:pt x="6779" y="9048"/>
                  <a:pt x="6787" y="9031"/>
                </a:cubicBezTo>
                <a:cubicBezTo>
                  <a:pt x="6809" y="8997"/>
                  <a:pt x="6843" y="8992"/>
                  <a:pt x="6878" y="8992"/>
                </a:cubicBezTo>
                <a:close/>
                <a:moveTo>
                  <a:pt x="7471" y="9098"/>
                </a:moveTo>
                <a:cubicBezTo>
                  <a:pt x="7458" y="9115"/>
                  <a:pt x="7445" y="9132"/>
                  <a:pt x="7433" y="9149"/>
                </a:cubicBezTo>
                <a:cubicBezTo>
                  <a:pt x="7412" y="9179"/>
                  <a:pt x="7391" y="9208"/>
                  <a:pt x="7374" y="9238"/>
                </a:cubicBezTo>
                <a:lnTo>
                  <a:pt x="7378" y="9098"/>
                </a:lnTo>
                <a:close/>
                <a:moveTo>
                  <a:pt x="7656" y="9098"/>
                </a:moveTo>
                <a:cubicBezTo>
                  <a:pt x="7686" y="9098"/>
                  <a:pt x="7707" y="9115"/>
                  <a:pt x="7737" y="9120"/>
                </a:cubicBezTo>
                <a:cubicBezTo>
                  <a:pt x="7747" y="9123"/>
                  <a:pt x="7757" y="9125"/>
                  <a:pt x="7766" y="9125"/>
                </a:cubicBezTo>
                <a:cubicBezTo>
                  <a:pt x="7788" y="9125"/>
                  <a:pt x="7809" y="9117"/>
                  <a:pt x="7829" y="9111"/>
                </a:cubicBezTo>
                <a:cubicBezTo>
                  <a:pt x="7862" y="9104"/>
                  <a:pt x="7892" y="9101"/>
                  <a:pt x="7921" y="9101"/>
                </a:cubicBezTo>
                <a:cubicBezTo>
                  <a:pt x="7946" y="9101"/>
                  <a:pt x="7969" y="9103"/>
                  <a:pt x="7994" y="9107"/>
                </a:cubicBezTo>
                <a:cubicBezTo>
                  <a:pt x="8002" y="9108"/>
                  <a:pt x="8009" y="9108"/>
                  <a:pt x="8018" y="9108"/>
                </a:cubicBezTo>
                <a:cubicBezTo>
                  <a:pt x="8038" y="9108"/>
                  <a:pt x="8061" y="9106"/>
                  <a:pt x="8082" y="9106"/>
                </a:cubicBezTo>
                <a:cubicBezTo>
                  <a:pt x="8105" y="9106"/>
                  <a:pt x="8128" y="9108"/>
                  <a:pt x="8146" y="9115"/>
                </a:cubicBezTo>
                <a:cubicBezTo>
                  <a:pt x="8180" y="9124"/>
                  <a:pt x="8214" y="9158"/>
                  <a:pt x="8239" y="9183"/>
                </a:cubicBezTo>
                <a:cubicBezTo>
                  <a:pt x="8264" y="9212"/>
                  <a:pt x="8327" y="9301"/>
                  <a:pt x="8277" y="9335"/>
                </a:cubicBezTo>
                <a:cubicBezTo>
                  <a:pt x="8266" y="9342"/>
                  <a:pt x="8252" y="9345"/>
                  <a:pt x="8237" y="9345"/>
                </a:cubicBezTo>
                <a:cubicBezTo>
                  <a:pt x="8202" y="9345"/>
                  <a:pt x="8161" y="9332"/>
                  <a:pt x="8126" y="9332"/>
                </a:cubicBezTo>
                <a:cubicBezTo>
                  <a:pt x="8105" y="9332"/>
                  <a:pt x="8087" y="9337"/>
                  <a:pt x="8074" y="9352"/>
                </a:cubicBezTo>
                <a:cubicBezTo>
                  <a:pt x="8057" y="9369"/>
                  <a:pt x="8057" y="9398"/>
                  <a:pt x="8036" y="9411"/>
                </a:cubicBezTo>
                <a:cubicBezTo>
                  <a:pt x="8024" y="9419"/>
                  <a:pt x="8011" y="9415"/>
                  <a:pt x="7994" y="9428"/>
                </a:cubicBezTo>
                <a:cubicBezTo>
                  <a:pt x="7981" y="9440"/>
                  <a:pt x="7973" y="9457"/>
                  <a:pt x="7952" y="9466"/>
                </a:cubicBezTo>
                <a:cubicBezTo>
                  <a:pt x="7927" y="9474"/>
                  <a:pt x="7901" y="9466"/>
                  <a:pt x="7876" y="9478"/>
                </a:cubicBezTo>
                <a:cubicBezTo>
                  <a:pt x="7846" y="9487"/>
                  <a:pt x="7829" y="9508"/>
                  <a:pt x="7796" y="9508"/>
                </a:cubicBezTo>
                <a:cubicBezTo>
                  <a:pt x="7790" y="9509"/>
                  <a:pt x="7785" y="9509"/>
                  <a:pt x="7779" y="9509"/>
                </a:cubicBezTo>
                <a:cubicBezTo>
                  <a:pt x="7764" y="9509"/>
                  <a:pt x="7747" y="9507"/>
                  <a:pt x="7730" y="9507"/>
                </a:cubicBezTo>
                <a:cubicBezTo>
                  <a:pt x="7724" y="9507"/>
                  <a:pt x="7718" y="9507"/>
                  <a:pt x="7711" y="9508"/>
                </a:cubicBezTo>
                <a:cubicBezTo>
                  <a:pt x="7673" y="9512"/>
                  <a:pt x="7627" y="9529"/>
                  <a:pt x="7602" y="9559"/>
                </a:cubicBezTo>
                <a:cubicBezTo>
                  <a:pt x="7572" y="9588"/>
                  <a:pt x="7576" y="9609"/>
                  <a:pt x="7534" y="9618"/>
                </a:cubicBezTo>
                <a:cubicBezTo>
                  <a:pt x="7500" y="9622"/>
                  <a:pt x="7492" y="9622"/>
                  <a:pt x="7462" y="9647"/>
                </a:cubicBezTo>
                <a:cubicBezTo>
                  <a:pt x="7428" y="9668"/>
                  <a:pt x="7403" y="9681"/>
                  <a:pt x="7365" y="9689"/>
                </a:cubicBezTo>
                <a:cubicBezTo>
                  <a:pt x="7357" y="9694"/>
                  <a:pt x="7353" y="9694"/>
                  <a:pt x="7348" y="9698"/>
                </a:cubicBezTo>
                <a:lnTo>
                  <a:pt x="7361" y="9423"/>
                </a:lnTo>
                <a:cubicBezTo>
                  <a:pt x="7378" y="9402"/>
                  <a:pt x="7391" y="9377"/>
                  <a:pt x="7399" y="9356"/>
                </a:cubicBezTo>
                <a:cubicBezTo>
                  <a:pt x="7403" y="9348"/>
                  <a:pt x="7407" y="9335"/>
                  <a:pt x="7412" y="9326"/>
                </a:cubicBezTo>
                <a:cubicBezTo>
                  <a:pt x="7437" y="9284"/>
                  <a:pt x="7471" y="9242"/>
                  <a:pt x="7500" y="9200"/>
                </a:cubicBezTo>
                <a:cubicBezTo>
                  <a:pt x="7521" y="9170"/>
                  <a:pt x="7547" y="9141"/>
                  <a:pt x="7568" y="9111"/>
                </a:cubicBezTo>
                <a:lnTo>
                  <a:pt x="7572" y="9111"/>
                </a:lnTo>
                <a:cubicBezTo>
                  <a:pt x="7602" y="9107"/>
                  <a:pt x="7627" y="9098"/>
                  <a:pt x="7656" y="9098"/>
                </a:cubicBezTo>
                <a:close/>
                <a:moveTo>
                  <a:pt x="7289" y="9246"/>
                </a:moveTo>
                <a:lnTo>
                  <a:pt x="7260" y="9748"/>
                </a:lnTo>
                <a:cubicBezTo>
                  <a:pt x="7260" y="9753"/>
                  <a:pt x="7255" y="9753"/>
                  <a:pt x="7255" y="9757"/>
                </a:cubicBezTo>
                <a:cubicBezTo>
                  <a:pt x="7230" y="9799"/>
                  <a:pt x="7222" y="9846"/>
                  <a:pt x="7209" y="9888"/>
                </a:cubicBezTo>
                <a:cubicBezTo>
                  <a:pt x="7222" y="9896"/>
                  <a:pt x="7239" y="9905"/>
                  <a:pt x="7251" y="9913"/>
                </a:cubicBezTo>
                <a:lnTo>
                  <a:pt x="7243" y="10107"/>
                </a:lnTo>
                <a:cubicBezTo>
                  <a:pt x="7230" y="10107"/>
                  <a:pt x="7222" y="10107"/>
                  <a:pt x="7209" y="10103"/>
                </a:cubicBezTo>
                <a:cubicBezTo>
                  <a:pt x="7184" y="10090"/>
                  <a:pt x="7171" y="10086"/>
                  <a:pt x="7146" y="10082"/>
                </a:cubicBezTo>
                <a:cubicBezTo>
                  <a:pt x="7082" y="10073"/>
                  <a:pt x="7040" y="10027"/>
                  <a:pt x="6981" y="10014"/>
                </a:cubicBezTo>
                <a:cubicBezTo>
                  <a:pt x="6968" y="10011"/>
                  <a:pt x="6953" y="10010"/>
                  <a:pt x="6938" y="10010"/>
                </a:cubicBezTo>
                <a:cubicBezTo>
                  <a:pt x="6914" y="10010"/>
                  <a:pt x="6888" y="10013"/>
                  <a:pt x="6867" y="10019"/>
                </a:cubicBezTo>
                <a:cubicBezTo>
                  <a:pt x="6842" y="10026"/>
                  <a:pt x="6822" y="10036"/>
                  <a:pt x="6799" y="10036"/>
                </a:cubicBezTo>
                <a:cubicBezTo>
                  <a:pt x="6795" y="10036"/>
                  <a:pt x="6791" y="10036"/>
                  <a:pt x="6787" y="10035"/>
                </a:cubicBezTo>
                <a:cubicBezTo>
                  <a:pt x="6732" y="10031"/>
                  <a:pt x="6686" y="10002"/>
                  <a:pt x="6631" y="9985"/>
                </a:cubicBezTo>
                <a:cubicBezTo>
                  <a:pt x="6618" y="9979"/>
                  <a:pt x="6603" y="9974"/>
                  <a:pt x="6589" y="9974"/>
                </a:cubicBezTo>
                <a:cubicBezTo>
                  <a:pt x="6575" y="9974"/>
                  <a:pt x="6561" y="9979"/>
                  <a:pt x="6551" y="9989"/>
                </a:cubicBezTo>
                <a:cubicBezTo>
                  <a:pt x="6529" y="10006"/>
                  <a:pt x="6525" y="10035"/>
                  <a:pt x="6513" y="10057"/>
                </a:cubicBezTo>
                <a:cubicBezTo>
                  <a:pt x="6491" y="10090"/>
                  <a:pt x="6454" y="10124"/>
                  <a:pt x="6416" y="10145"/>
                </a:cubicBezTo>
                <a:cubicBezTo>
                  <a:pt x="6399" y="10154"/>
                  <a:pt x="6378" y="10158"/>
                  <a:pt x="6361" y="10162"/>
                </a:cubicBezTo>
                <a:lnTo>
                  <a:pt x="6378" y="9601"/>
                </a:lnTo>
                <a:cubicBezTo>
                  <a:pt x="6396" y="9606"/>
                  <a:pt x="6414" y="9610"/>
                  <a:pt x="6430" y="9610"/>
                </a:cubicBezTo>
                <a:cubicBezTo>
                  <a:pt x="6440" y="9610"/>
                  <a:pt x="6450" y="9608"/>
                  <a:pt x="6458" y="9605"/>
                </a:cubicBezTo>
                <a:cubicBezTo>
                  <a:pt x="6487" y="9588"/>
                  <a:pt x="6496" y="9537"/>
                  <a:pt x="6487" y="9508"/>
                </a:cubicBezTo>
                <a:cubicBezTo>
                  <a:pt x="6483" y="9470"/>
                  <a:pt x="6449" y="9461"/>
                  <a:pt x="6416" y="9457"/>
                </a:cubicBezTo>
                <a:cubicBezTo>
                  <a:pt x="6407" y="9453"/>
                  <a:pt x="6394" y="9453"/>
                  <a:pt x="6382" y="9453"/>
                </a:cubicBezTo>
                <a:lnTo>
                  <a:pt x="6386" y="9288"/>
                </a:lnTo>
                <a:cubicBezTo>
                  <a:pt x="6386" y="9293"/>
                  <a:pt x="6386" y="9293"/>
                  <a:pt x="6386" y="9293"/>
                </a:cubicBezTo>
                <a:cubicBezTo>
                  <a:pt x="6420" y="9331"/>
                  <a:pt x="6441" y="9377"/>
                  <a:pt x="6491" y="9386"/>
                </a:cubicBezTo>
                <a:cubicBezTo>
                  <a:pt x="6502" y="9387"/>
                  <a:pt x="6514" y="9388"/>
                  <a:pt x="6526" y="9388"/>
                </a:cubicBezTo>
                <a:cubicBezTo>
                  <a:pt x="6543" y="9388"/>
                  <a:pt x="6559" y="9386"/>
                  <a:pt x="6572" y="9381"/>
                </a:cubicBezTo>
                <a:cubicBezTo>
                  <a:pt x="6605" y="9364"/>
                  <a:pt x="6627" y="9331"/>
                  <a:pt x="6656" y="9310"/>
                </a:cubicBezTo>
                <a:cubicBezTo>
                  <a:pt x="6691" y="9284"/>
                  <a:pt x="6725" y="9268"/>
                  <a:pt x="6760" y="9268"/>
                </a:cubicBezTo>
                <a:cubicBezTo>
                  <a:pt x="6784" y="9268"/>
                  <a:pt x="6808" y="9276"/>
                  <a:pt x="6833" y="9293"/>
                </a:cubicBezTo>
                <a:cubicBezTo>
                  <a:pt x="6880" y="9318"/>
                  <a:pt x="6909" y="9331"/>
                  <a:pt x="6960" y="9331"/>
                </a:cubicBezTo>
                <a:cubicBezTo>
                  <a:pt x="7006" y="9326"/>
                  <a:pt x="7053" y="9322"/>
                  <a:pt x="7095" y="9310"/>
                </a:cubicBezTo>
                <a:cubicBezTo>
                  <a:pt x="7158" y="9288"/>
                  <a:pt x="7222" y="9267"/>
                  <a:pt x="7289" y="9246"/>
                </a:cubicBezTo>
                <a:close/>
                <a:moveTo>
                  <a:pt x="6466" y="10344"/>
                </a:moveTo>
                <a:lnTo>
                  <a:pt x="6466" y="10344"/>
                </a:lnTo>
                <a:cubicBezTo>
                  <a:pt x="6462" y="10348"/>
                  <a:pt x="6462" y="10348"/>
                  <a:pt x="6462" y="10348"/>
                </a:cubicBezTo>
                <a:cubicBezTo>
                  <a:pt x="6432" y="10420"/>
                  <a:pt x="6394" y="10496"/>
                  <a:pt x="6348" y="10580"/>
                </a:cubicBezTo>
                <a:lnTo>
                  <a:pt x="6356" y="10348"/>
                </a:lnTo>
                <a:cubicBezTo>
                  <a:pt x="6368" y="10348"/>
                  <a:pt x="6377" y="10346"/>
                  <a:pt x="6387" y="10346"/>
                </a:cubicBezTo>
                <a:cubicBezTo>
                  <a:pt x="6392" y="10346"/>
                  <a:pt x="6397" y="10346"/>
                  <a:pt x="6403" y="10348"/>
                </a:cubicBezTo>
                <a:cubicBezTo>
                  <a:pt x="6409" y="10349"/>
                  <a:pt x="6415" y="10350"/>
                  <a:pt x="6421" y="10350"/>
                </a:cubicBezTo>
                <a:cubicBezTo>
                  <a:pt x="6436" y="10350"/>
                  <a:pt x="6451" y="10347"/>
                  <a:pt x="6466" y="10344"/>
                </a:cubicBezTo>
                <a:close/>
                <a:moveTo>
                  <a:pt x="14258" y="11568"/>
                </a:moveTo>
                <a:cubicBezTo>
                  <a:pt x="14257" y="11568"/>
                  <a:pt x="14257" y="11568"/>
                  <a:pt x="14256" y="11569"/>
                </a:cubicBezTo>
                <a:lnTo>
                  <a:pt x="14256" y="11569"/>
                </a:lnTo>
                <a:cubicBezTo>
                  <a:pt x="14257" y="11568"/>
                  <a:pt x="14257" y="11568"/>
                  <a:pt x="14258" y="11568"/>
                </a:cubicBezTo>
                <a:close/>
                <a:moveTo>
                  <a:pt x="10560" y="11977"/>
                </a:moveTo>
                <a:lnTo>
                  <a:pt x="10628" y="12053"/>
                </a:lnTo>
                <a:cubicBezTo>
                  <a:pt x="10645" y="12095"/>
                  <a:pt x="10662" y="12133"/>
                  <a:pt x="10678" y="12171"/>
                </a:cubicBezTo>
                <a:cubicBezTo>
                  <a:pt x="10678" y="12180"/>
                  <a:pt x="10674" y="12184"/>
                  <a:pt x="10674" y="12188"/>
                </a:cubicBezTo>
                <a:cubicBezTo>
                  <a:pt x="10640" y="12116"/>
                  <a:pt x="10602" y="12045"/>
                  <a:pt x="10560" y="11977"/>
                </a:cubicBezTo>
                <a:close/>
                <a:moveTo>
                  <a:pt x="10142" y="12011"/>
                </a:moveTo>
                <a:lnTo>
                  <a:pt x="10142" y="12011"/>
                </a:lnTo>
                <a:cubicBezTo>
                  <a:pt x="10172" y="12019"/>
                  <a:pt x="10206" y="12032"/>
                  <a:pt x="10235" y="12040"/>
                </a:cubicBezTo>
                <a:cubicBezTo>
                  <a:pt x="10315" y="12104"/>
                  <a:pt x="10391" y="12175"/>
                  <a:pt x="10472" y="12256"/>
                </a:cubicBezTo>
                <a:cubicBezTo>
                  <a:pt x="10408" y="12209"/>
                  <a:pt x="10345" y="12163"/>
                  <a:pt x="10282" y="12125"/>
                </a:cubicBezTo>
                <a:cubicBezTo>
                  <a:pt x="10235" y="12087"/>
                  <a:pt x="10189" y="12049"/>
                  <a:pt x="10142" y="12011"/>
                </a:cubicBezTo>
                <a:close/>
                <a:moveTo>
                  <a:pt x="10383" y="11943"/>
                </a:moveTo>
                <a:lnTo>
                  <a:pt x="10383" y="11943"/>
                </a:lnTo>
                <a:cubicBezTo>
                  <a:pt x="10438" y="11960"/>
                  <a:pt x="10493" y="11981"/>
                  <a:pt x="10543" y="12002"/>
                </a:cubicBezTo>
                <a:cubicBezTo>
                  <a:pt x="10590" y="12074"/>
                  <a:pt x="10628" y="12150"/>
                  <a:pt x="10662" y="12226"/>
                </a:cubicBezTo>
                <a:cubicBezTo>
                  <a:pt x="10657" y="12243"/>
                  <a:pt x="10653" y="12256"/>
                  <a:pt x="10649" y="12272"/>
                </a:cubicBezTo>
                <a:cubicBezTo>
                  <a:pt x="10569" y="12154"/>
                  <a:pt x="10480" y="12045"/>
                  <a:pt x="10383" y="11943"/>
                </a:cubicBezTo>
                <a:close/>
                <a:moveTo>
                  <a:pt x="7154" y="10251"/>
                </a:moveTo>
                <a:cubicBezTo>
                  <a:pt x="7179" y="10251"/>
                  <a:pt x="7209" y="10259"/>
                  <a:pt x="7234" y="10268"/>
                </a:cubicBezTo>
                <a:lnTo>
                  <a:pt x="7125" y="12285"/>
                </a:lnTo>
                <a:cubicBezTo>
                  <a:pt x="6994" y="12137"/>
                  <a:pt x="6880" y="11977"/>
                  <a:pt x="6703" y="11893"/>
                </a:cubicBezTo>
                <a:cubicBezTo>
                  <a:pt x="6567" y="11825"/>
                  <a:pt x="6454" y="11682"/>
                  <a:pt x="6335" y="11563"/>
                </a:cubicBezTo>
                <a:cubicBezTo>
                  <a:pt x="6331" y="11559"/>
                  <a:pt x="6327" y="11555"/>
                  <a:pt x="6323" y="11551"/>
                </a:cubicBezTo>
                <a:lnTo>
                  <a:pt x="6344" y="10711"/>
                </a:lnTo>
                <a:lnTo>
                  <a:pt x="6373" y="10711"/>
                </a:lnTo>
                <a:cubicBezTo>
                  <a:pt x="6373" y="10694"/>
                  <a:pt x="6378" y="10685"/>
                  <a:pt x="6390" y="10669"/>
                </a:cubicBezTo>
                <a:cubicBezTo>
                  <a:pt x="6394" y="10660"/>
                  <a:pt x="6403" y="10652"/>
                  <a:pt x="6411" y="10635"/>
                </a:cubicBezTo>
                <a:cubicBezTo>
                  <a:pt x="6466" y="10542"/>
                  <a:pt x="6504" y="10462"/>
                  <a:pt x="6538" y="10382"/>
                </a:cubicBezTo>
                <a:cubicBezTo>
                  <a:pt x="6546" y="10369"/>
                  <a:pt x="6551" y="10352"/>
                  <a:pt x="6555" y="10339"/>
                </a:cubicBezTo>
                <a:cubicBezTo>
                  <a:pt x="6572" y="10339"/>
                  <a:pt x="6589" y="10339"/>
                  <a:pt x="6601" y="10335"/>
                </a:cubicBezTo>
                <a:cubicBezTo>
                  <a:pt x="6635" y="10331"/>
                  <a:pt x="6660" y="10297"/>
                  <a:pt x="6694" y="10289"/>
                </a:cubicBezTo>
                <a:cubicBezTo>
                  <a:pt x="6711" y="10285"/>
                  <a:pt x="6729" y="10283"/>
                  <a:pt x="6748" y="10283"/>
                </a:cubicBezTo>
                <a:cubicBezTo>
                  <a:pt x="6786" y="10283"/>
                  <a:pt x="6826" y="10289"/>
                  <a:pt x="6863" y="10289"/>
                </a:cubicBezTo>
                <a:cubicBezTo>
                  <a:pt x="6892" y="10289"/>
                  <a:pt x="6918" y="10289"/>
                  <a:pt x="6943" y="10285"/>
                </a:cubicBezTo>
                <a:cubicBezTo>
                  <a:pt x="6981" y="10276"/>
                  <a:pt x="7019" y="10280"/>
                  <a:pt x="7057" y="10276"/>
                </a:cubicBezTo>
                <a:cubicBezTo>
                  <a:pt x="7091" y="10276"/>
                  <a:pt x="7120" y="10255"/>
                  <a:pt x="7154" y="10251"/>
                </a:cubicBezTo>
                <a:close/>
                <a:moveTo>
                  <a:pt x="12337" y="11331"/>
                </a:moveTo>
                <a:cubicBezTo>
                  <a:pt x="12417" y="11487"/>
                  <a:pt x="12502" y="11639"/>
                  <a:pt x="12595" y="11787"/>
                </a:cubicBezTo>
                <a:cubicBezTo>
                  <a:pt x="12552" y="11762"/>
                  <a:pt x="12506" y="11741"/>
                  <a:pt x="12455" y="11720"/>
                </a:cubicBezTo>
                <a:cubicBezTo>
                  <a:pt x="12337" y="11672"/>
                  <a:pt x="12206" y="11646"/>
                  <a:pt x="12077" y="11646"/>
                </a:cubicBezTo>
                <a:cubicBezTo>
                  <a:pt x="12058" y="11646"/>
                  <a:pt x="12039" y="11647"/>
                  <a:pt x="12021" y="11648"/>
                </a:cubicBezTo>
                <a:cubicBezTo>
                  <a:pt x="11945" y="11652"/>
                  <a:pt x="11873" y="11660"/>
                  <a:pt x="11801" y="11677"/>
                </a:cubicBezTo>
                <a:cubicBezTo>
                  <a:pt x="11763" y="11690"/>
                  <a:pt x="11725" y="11703"/>
                  <a:pt x="11691" y="11715"/>
                </a:cubicBezTo>
                <a:cubicBezTo>
                  <a:pt x="11679" y="11719"/>
                  <a:pt x="11618" y="11754"/>
                  <a:pt x="11605" y="11754"/>
                </a:cubicBezTo>
                <a:cubicBezTo>
                  <a:pt x="11604" y="11754"/>
                  <a:pt x="11603" y="11754"/>
                  <a:pt x="11603" y="11753"/>
                </a:cubicBezTo>
                <a:lnTo>
                  <a:pt x="11603" y="11753"/>
                </a:lnTo>
                <a:cubicBezTo>
                  <a:pt x="11611" y="11758"/>
                  <a:pt x="11624" y="11762"/>
                  <a:pt x="11637" y="11770"/>
                </a:cubicBezTo>
                <a:cubicBezTo>
                  <a:pt x="11569" y="11791"/>
                  <a:pt x="11501" y="11821"/>
                  <a:pt x="11442" y="11855"/>
                </a:cubicBezTo>
                <a:cubicBezTo>
                  <a:pt x="11290" y="11943"/>
                  <a:pt x="11160" y="12070"/>
                  <a:pt x="11071" y="12222"/>
                </a:cubicBezTo>
                <a:cubicBezTo>
                  <a:pt x="11037" y="12256"/>
                  <a:pt x="11003" y="12294"/>
                  <a:pt x="10974" y="12327"/>
                </a:cubicBezTo>
                <a:cubicBezTo>
                  <a:pt x="10970" y="12319"/>
                  <a:pt x="10970" y="12315"/>
                  <a:pt x="10970" y="12306"/>
                </a:cubicBezTo>
                <a:cubicBezTo>
                  <a:pt x="10991" y="12268"/>
                  <a:pt x="11012" y="12239"/>
                  <a:pt x="11033" y="12205"/>
                </a:cubicBezTo>
                <a:cubicBezTo>
                  <a:pt x="11096" y="12129"/>
                  <a:pt x="11172" y="12057"/>
                  <a:pt x="11252" y="11985"/>
                </a:cubicBezTo>
                <a:cubicBezTo>
                  <a:pt x="11573" y="11703"/>
                  <a:pt x="11936" y="11483"/>
                  <a:pt x="12337" y="11331"/>
                </a:cubicBezTo>
                <a:close/>
                <a:moveTo>
                  <a:pt x="10092" y="11846"/>
                </a:moveTo>
                <a:lnTo>
                  <a:pt x="10092" y="11846"/>
                </a:lnTo>
                <a:cubicBezTo>
                  <a:pt x="10168" y="11871"/>
                  <a:pt x="10248" y="11897"/>
                  <a:pt x="10324" y="11922"/>
                </a:cubicBezTo>
                <a:cubicBezTo>
                  <a:pt x="10442" y="12040"/>
                  <a:pt x="10552" y="12171"/>
                  <a:pt x="10640" y="12310"/>
                </a:cubicBezTo>
                <a:cubicBezTo>
                  <a:pt x="10636" y="12340"/>
                  <a:pt x="10632" y="12365"/>
                  <a:pt x="10628" y="12395"/>
                </a:cubicBezTo>
                <a:cubicBezTo>
                  <a:pt x="10501" y="12243"/>
                  <a:pt x="10370" y="12112"/>
                  <a:pt x="10235" y="12007"/>
                </a:cubicBezTo>
                <a:cubicBezTo>
                  <a:pt x="10193" y="11947"/>
                  <a:pt x="10147" y="11897"/>
                  <a:pt x="10092" y="11846"/>
                </a:cubicBezTo>
                <a:close/>
                <a:moveTo>
                  <a:pt x="13236" y="13159"/>
                </a:moveTo>
                <a:cubicBezTo>
                  <a:pt x="13262" y="13184"/>
                  <a:pt x="13283" y="13209"/>
                  <a:pt x="13308" y="13235"/>
                </a:cubicBezTo>
                <a:cubicBezTo>
                  <a:pt x="13325" y="13277"/>
                  <a:pt x="13337" y="13315"/>
                  <a:pt x="13354" y="13357"/>
                </a:cubicBezTo>
                <a:cubicBezTo>
                  <a:pt x="13354" y="13361"/>
                  <a:pt x="13350" y="13366"/>
                  <a:pt x="13350" y="13370"/>
                </a:cubicBezTo>
                <a:cubicBezTo>
                  <a:pt x="13316" y="13298"/>
                  <a:pt x="13278" y="13226"/>
                  <a:pt x="13236" y="13159"/>
                </a:cubicBezTo>
                <a:close/>
                <a:moveTo>
                  <a:pt x="12818" y="13193"/>
                </a:moveTo>
                <a:cubicBezTo>
                  <a:pt x="12848" y="13205"/>
                  <a:pt x="12882" y="13214"/>
                  <a:pt x="12911" y="13222"/>
                </a:cubicBezTo>
                <a:cubicBezTo>
                  <a:pt x="12991" y="13285"/>
                  <a:pt x="13072" y="13361"/>
                  <a:pt x="13148" y="13437"/>
                </a:cubicBezTo>
                <a:cubicBezTo>
                  <a:pt x="13088" y="13391"/>
                  <a:pt x="13025" y="13349"/>
                  <a:pt x="12958" y="13307"/>
                </a:cubicBezTo>
                <a:cubicBezTo>
                  <a:pt x="12915" y="13269"/>
                  <a:pt x="12869" y="13231"/>
                  <a:pt x="12818" y="13193"/>
                </a:cubicBezTo>
                <a:close/>
                <a:moveTo>
                  <a:pt x="13059" y="13125"/>
                </a:moveTo>
                <a:cubicBezTo>
                  <a:pt x="13114" y="13146"/>
                  <a:pt x="13169" y="13163"/>
                  <a:pt x="13224" y="13184"/>
                </a:cubicBezTo>
                <a:cubicBezTo>
                  <a:pt x="13266" y="13256"/>
                  <a:pt x="13304" y="13332"/>
                  <a:pt x="13337" y="13408"/>
                </a:cubicBezTo>
                <a:cubicBezTo>
                  <a:pt x="13333" y="13425"/>
                  <a:pt x="13329" y="13442"/>
                  <a:pt x="13325" y="13458"/>
                </a:cubicBezTo>
                <a:cubicBezTo>
                  <a:pt x="13249" y="13336"/>
                  <a:pt x="13156" y="13226"/>
                  <a:pt x="13059" y="13125"/>
                </a:cubicBezTo>
                <a:close/>
                <a:moveTo>
                  <a:pt x="12768" y="13028"/>
                </a:moveTo>
                <a:lnTo>
                  <a:pt x="12768" y="13028"/>
                </a:lnTo>
                <a:cubicBezTo>
                  <a:pt x="12848" y="13053"/>
                  <a:pt x="12924" y="13079"/>
                  <a:pt x="13000" y="13104"/>
                </a:cubicBezTo>
                <a:cubicBezTo>
                  <a:pt x="13122" y="13222"/>
                  <a:pt x="13228" y="13353"/>
                  <a:pt x="13316" y="13492"/>
                </a:cubicBezTo>
                <a:cubicBezTo>
                  <a:pt x="13312" y="13522"/>
                  <a:pt x="13308" y="13551"/>
                  <a:pt x="13308" y="13577"/>
                </a:cubicBezTo>
                <a:cubicBezTo>
                  <a:pt x="13181" y="13425"/>
                  <a:pt x="13046" y="13298"/>
                  <a:pt x="12911" y="13188"/>
                </a:cubicBezTo>
                <a:cubicBezTo>
                  <a:pt x="12869" y="13129"/>
                  <a:pt x="12823" y="13079"/>
                  <a:pt x="12768" y="13028"/>
                </a:cubicBezTo>
                <a:close/>
                <a:moveTo>
                  <a:pt x="25746" y="14307"/>
                </a:moveTo>
                <a:cubicBezTo>
                  <a:pt x="25780" y="14370"/>
                  <a:pt x="25814" y="14433"/>
                  <a:pt x="25848" y="14501"/>
                </a:cubicBezTo>
                <a:cubicBezTo>
                  <a:pt x="25611" y="14543"/>
                  <a:pt x="25379" y="14628"/>
                  <a:pt x="25172" y="14746"/>
                </a:cubicBezTo>
                <a:cubicBezTo>
                  <a:pt x="25113" y="14780"/>
                  <a:pt x="25058" y="14818"/>
                  <a:pt x="25003" y="14860"/>
                </a:cubicBezTo>
                <a:cubicBezTo>
                  <a:pt x="24991" y="14860"/>
                  <a:pt x="24982" y="14864"/>
                  <a:pt x="24970" y="14864"/>
                </a:cubicBezTo>
                <a:cubicBezTo>
                  <a:pt x="25215" y="14661"/>
                  <a:pt x="25476" y="14471"/>
                  <a:pt x="25746" y="14307"/>
                </a:cubicBezTo>
                <a:close/>
                <a:moveTo>
                  <a:pt x="26126" y="14982"/>
                </a:moveTo>
                <a:cubicBezTo>
                  <a:pt x="26147" y="15012"/>
                  <a:pt x="26164" y="15041"/>
                  <a:pt x="26181" y="15067"/>
                </a:cubicBezTo>
                <a:cubicBezTo>
                  <a:pt x="26135" y="15041"/>
                  <a:pt x="26084" y="15016"/>
                  <a:pt x="26033" y="14995"/>
                </a:cubicBezTo>
                <a:cubicBezTo>
                  <a:pt x="26063" y="14991"/>
                  <a:pt x="26097" y="14986"/>
                  <a:pt x="26126" y="14982"/>
                </a:cubicBezTo>
                <a:close/>
                <a:moveTo>
                  <a:pt x="12118" y="11960"/>
                </a:moveTo>
                <a:cubicBezTo>
                  <a:pt x="12160" y="11981"/>
                  <a:pt x="12202" y="11998"/>
                  <a:pt x="12244" y="12019"/>
                </a:cubicBezTo>
                <a:cubicBezTo>
                  <a:pt x="12350" y="12070"/>
                  <a:pt x="12455" y="12129"/>
                  <a:pt x="12548" y="12196"/>
                </a:cubicBezTo>
                <a:cubicBezTo>
                  <a:pt x="12502" y="12171"/>
                  <a:pt x="12451" y="12154"/>
                  <a:pt x="12400" y="12137"/>
                </a:cubicBezTo>
                <a:cubicBezTo>
                  <a:pt x="12336" y="12121"/>
                  <a:pt x="12270" y="12112"/>
                  <a:pt x="12206" y="12112"/>
                </a:cubicBezTo>
                <a:cubicBezTo>
                  <a:pt x="12029" y="12112"/>
                  <a:pt x="11862" y="12177"/>
                  <a:pt x="11738" y="12310"/>
                </a:cubicBezTo>
                <a:cubicBezTo>
                  <a:pt x="12029" y="12315"/>
                  <a:pt x="12341" y="12323"/>
                  <a:pt x="12590" y="12483"/>
                </a:cubicBezTo>
                <a:cubicBezTo>
                  <a:pt x="12683" y="12547"/>
                  <a:pt x="12759" y="12623"/>
                  <a:pt x="12835" y="12707"/>
                </a:cubicBezTo>
                <a:lnTo>
                  <a:pt x="12839" y="12707"/>
                </a:lnTo>
                <a:cubicBezTo>
                  <a:pt x="12839" y="12711"/>
                  <a:pt x="12844" y="12711"/>
                  <a:pt x="12844" y="12716"/>
                </a:cubicBezTo>
                <a:cubicBezTo>
                  <a:pt x="12713" y="12623"/>
                  <a:pt x="12569" y="12551"/>
                  <a:pt x="12413" y="12517"/>
                </a:cubicBezTo>
                <a:cubicBezTo>
                  <a:pt x="12319" y="12494"/>
                  <a:pt x="12224" y="12483"/>
                  <a:pt x="12129" y="12483"/>
                </a:cubicBezTo>
                <a:cubicBezTo>
                  <a:pt x="11861" y="12483"/>
                  <a:pt x="11598" y="12573"/>
                  <a:pt x="11383" y="12741"/>
                </a:cubicBezTo>
                <a:cubicBezTo>
                  <a:pt x="11451" y="12745"/>
                  <a:pt x="11523" y="12754"/>
                  <a:pt x="11590" y="12766"/>
                </a:cubicBezTo>
                <a:cubicBezTo>
                  <a:pt x="11417" y="12821"/>
                  <a:pt x="11248" y="12897"/>
                  <a:pt x="11130" y="13041"/>
                </a:cubicBezTo>
                <a:cubicBezTo>
                  <a:pt x="11280" y="13025"/>
                  <a:pt x="11431" y="13016"/>
                  <a:pt x="11581" y="13016"/>
                </a:cubicBezTo>
                <a:cubicBezTo>
                  <a:pt x="11633" y="13016"/>
                  <a:pt x="11685" y="13017"/>
                  <a:pt x="11738" y="13020"/>
                </a:cubicBezTo>
                <a:cubicBezTo>
                  <a:pt x="11586" y="13087"/>
                  <a:pt x="11455" y="13209"/>
                  <a:pt x="11375" y="13357"/>
                </a:cubicBezTo>
                <a:cubicBezTo>
                  <a:pt x="11644" y="13276"/>
                  <a:pt x="11919" y="13236"/>
                  <a:pt x="12194" y="13236"/>
                </a:cubicBezTo>
                <a:cubicBezTo>
                  <a:pt x="12451" y="13236"/>
                  <a:pt x="12707" y="13271"/>
                  <a:pt x="12958" y="13340"/>
                </a:cubicBezTo>
                <a:cubicBezTo>
                  <a:pt x="13088" y="13416"/>
                  <a:pt x="13202" y="13513"/>
                  <a:pt x="13304" y="13623"/>
                </a:cubicBezTo>
                <a:cubicBezTo>
                  <a:pt x="13304" y="13661"/>
                  <a:pt x="13304" y="13699"/>
                  <a:pt x="13304" y="13737"/>
                </a:cubicBezTo>
                <a:cubicBezTo>
                  <a:pt x="13316" y="13893"/>
                  <a:pt x="13350" y="14049"/>
                  <a:pt x="13363" y="14206"/>
                </a:cubicBezTo>
                <a:cubicBezTo>
                  <a:pt x="13397" y="14547"/>
                  <a:pt x="13367" y="14885"/>
                  <a:pt x="13333" y="15223"/>
                </a:cubicBezTo>
                <a:cubicBezTo>
                  <a:pt x="13312" y="15218"/>
                  <a:pt x="13291" y="15210"/>
                  <a:pt x="13266" y="15202"/>
                </a:cubicBezTo>
                <a:cubicBezTo>
                  <a:pt x="13177" y="15164"/>
                  <a:pt x="13181" y="15071"/>
                  <a:pt x="13114" y="15024"/>
                </a:cubicBezTo>
                <a:cubicBezTo>
                  <a:pt x="13067" y="14995"/>
                  <a:pt x="13017" y="14995"/>
                  <a:pt x="12962" y="14965"/>
                </a:cubicBezTo>
                <a:cubicBezTo>
                  <a:pt x="12856" y="14910"/>
                  <a:pt x="12772" y="14775"/>
                  <a:pt x="12654" y="14746"/>
                </a:cubicBezTo>
                <a:cubicBezTo>
                  <a:pt x="12614" y="14735"/>
                  <a:pt x="12582" y="14734"/>
                  <a:pt x="12553" y="14734"/>
                </a:cubicBezTo>
                <a:cubicBezTo>
                  <a:pt x="12548" y="14734"/>
                  <a:pt x="12543" y="14734"/>
                  <a:pt x="12537" y="14734"/>
                </a:cubicBezTo>
                <a:cubicBezTo>
                  <a:pt x="12496" y="14734"/>
                  <a:pt x="12458" y="14732"/>
                  <a:pt x="12405" y="14699"/>
                </a:cubicBezTo>
                <a:cubicBezTo>
                  <a:pt x="12362" y="14674"/>
                  <a:pt x="12287" y="14581"/>
                  <a:pt x="12265" y="14556"/>
                </a:cubicBezTo>
                <a:cubicBezTo>
                  <a:pt x="12181" y="14471"/>
                  <a:pt x="12097" y="14332"/>
                  <a:pt x="12000" y="14290"/>
                </a:cubicBezTo>
                <a:cubicBezTo>
                  <a:pt x="11966" y="14276"/>
                  <a:pt x="11933" y="14271"/>
                  <a:pt x="11901" y="14271"/>
                </a:cubicBezTo>
                <a:cubicBezTo>
                  <a:pt x="11783" y="14271"/>
                  <a:pt x="11675" y="14342"/>
                  <a:pt x="11569" y="14349"/>
                </a:cubicBezTo>
                <a:cubicBezTo>
                  <a:pt x="11558" y="14350"/>
                  <a:pt x="11548" y="14351"/>
                  <a:pt x="11538" y="14351"/>
                </a:cubicBezTo>
                <a:cubicBezTo>
                  <a:pt x="11386" y="14351"/>
                  <a:pt x="11310" y="14232"/>
                  <a:pt x="11227" y="14117"/>
                </a:cubicBezTo>
                <a:cubicBezTo>
                  <a:pt x="11138" y="13994"/>
                  <a:pt x="11037" y="13906"/>
                  <a:pt x="10923" y="13830"/>
                </a:cubicBezTo>
                <a:cubicBezTo>
                  <a:pt x="10906" y="13564"/>
                  <a:pt x="10898" y="13294"/>
                  <a:pt x="10923" y="13024"/>
                </a:cubicBezTo>
                <a:cubicBezTo>
                  <a:pt x="10940" y="12868"/>
                  <a:pt x="10974" y="12711"/>
                  <a:pt x="10982" y="12551"/>
                </a:cubicBezTo>
                <a:cubicBezTo>
                  <a:pt x="10987" y="12492"/>
                  <a:pt x="10987" y="12429"/>
                  <a:pt x="10978" y="12365"/>
                </a:cubicBezTo>
                <a:cubicBezTo>
                  <a:pt x="11020" y="12310"/>
                  <a:pt x="11071" y="12260"/>
                  <a:pt x="11122" y="12213"/>
                </a:cubicBezTo>
                <a:cubicBezTo>
                  <a:pt x="11434" y="12057"/>
                  <a:pt x="11776" y="11964"/>
                  <a:pt x="12118" y="11960"/>
                </a:cubicBezTo>
                <a:close/>
                <a:moveTo>
                  <a:pt x="23429" y="14986"/>
                </a:moveTo>
                <a:lnTo>
                  <a:pt x="23429" y="14986"/>
                </a:lnTo>
                <a:cubicBezTo>
                  <a:pt x="23476" y="15037"/>
                  <a:pt x="23518" y="15092"/>
                  <a:pt x="23564" y="15143"/>
                </a:cubicBezTo>
                <a:cubicBezTo>
                  <a:pt x="23598" y="15218"/>
                  <a:pt x="23632" y="15299"/>
                  <a:pt x="23661" y="15379"/>
                </a:cubicBezTo>
                <a:cubicBezTo>
                  <a:pt x="23657" y="15387"/>
                  <a:pt x="23657" y="15396"/>
                  <a:pt x="23653" y="15408"/>
                </a:cubicBezTo>
                <a:cubicBezTo>
                  <a:pt x="23585" y="15265"/>
                  <a:pt x="23509" y="15121"/>
                  <a:pt x="23429" y="14986"/>
                </a:cubicBezTo>
                <a:close/>
                <a:moveTo>
                  <a:pt x="22602" y="15058"/>
                </a:moveTo>
                <a:lnTo>
                  <a:pt x="22602" y="15058"/>
                </a:lnTo>
                <a:cubicBezTo>
                  <a:pt x="22661" y="15079"/>
                  <a:pt x="22724" y="15096"/>
                  <a:pt x="22783" y="15117"/>
                </a:cubicBezTo>
                <a:cubicBezTo>
                  <a:pt x="22944" y="15244"/>
                  <a:pt x="23100" y="15383"/>
                  <a:pt x="23252" y="15543"/>
                </a:cubicBezTo>
                <a:cubicBezTo>
                  <a:pt x="23130" y="15446"/>
                  <a:pt x="23007" y="15362"/>
                  <a:pt x="22872" y="15282"/>
                </a:cubicBezTo>
                <a:cubicBezTo>
                  <a:pt x="22788" y="15206"/>
                  <a:pt x="22695" y="15130"/>
                  <a:pt x="22602" y="15058"/>
                </a:cubicBezTo>
                <a:close/>
                <a:moveTo>
                  <a:pt x="23075" y="14919"/>
                </a:moveTo>
                <a:lnTo>
                  <a:pt x="23075" y="14919"/>
                </a:lnTo>
                <a:cubicBezTo>
                  <a:pt x="23184" y="14961"/>
                  <a:pt x="23290" y="14999"/>
                  <a:pt x="23400" y="15041"/>
                </a:cubicBezTo>
                <a:cubicBezTo>
                  <a:pt x="23484" y="15181"/>
                  <a:pt x="23560" y="15328"/>
                  <a:pt x="23628" y="15480"/>
                </a:cubicBezTo>
                <a:cubicBezTo>
                  <a:pt x="23619" y="15514"/>
                  <a:pt x="23611" y="15543"/>
                  <a:pt x="23602" y="15577"/>
                </a:cubicBezTo>
                <a:cubicBezTo>
                  <a:pt x="23446" y="15341"/>
                  <a:pt x="23273" y="15121"/>
                  <a:pt x="23075" y="14919"/>
                </a:cubicBezTo>
                <a:close/>
                <a:moveTo>
                  <a:pt x="24704" y="15092"/>
                </a:moveTo>
                <a:cubicBezTo>
                  <a:pt x="24712" y="15096"/>
                  <a:pt x="24716" y="15100"/>
                  <a:pt x="24725" y="15100"/>
                </a:cubicBezTo>
                <a:cubicBezTo>
                  <a:pt x="24615" y="15214"/>
                  <a:pt x="24518" y="15341"/>
                  <a:pt x="24442" y="15476"/>
                </a:cubicBezTo>
                <a:cubicBezTo>
                  <a:pt x="24375" y="15543"/>
                  <a:pt x="24307" y="15615"/>
                  <a:pt x="24244" y="15687"/>
                </a:cubicBezTo>
                <a:cubicBezTo>
                  <a:pt x="24244" y="15670"/>
                  <a:pt x="24240" y="15653"/>
                  <a:pt x="24235" y="15636"/>
                </a:cubicBezTo>
                <a:cubicBezTo>
                  <a:pt x="24278" y="15569"/>
                  <a:pt x="24320" y="15506"/>
                  <a:pt x="24362" y="15438"/>
                </a:cubicBezTo>
                <a:cubicBezTo>
                  <a:pt x="24463" y="15320"/>
                  <a:pt x="24581" y="15206"/>
                  <a:pt x="24704" y="15092"/>
                </a:cubicBezTo>
                <a:close/>
                <a:moveTo>
                  <a:pt x="22501" y="14729"/>
                </a:moveTo>
                <a:cubicBezTo>
                  <a:pt x="22653" y="14780"/>
                  <a:pt x="22809" y="14826"/>
                  <a:pt x="22961" y="14881"/>
                </a:cubicBezTo>
                <a:cubicBezTo>
                  <a:pt x="23197" y="15113"/>
                  <a:pt x="23408" y="15370"/>
                  <a:pt x="23585" y="15653"/>
                </a:cubicBezTo>
                <a:cubicBezTo>
                  <a:pt x="23577" y="15708"/>
                  <a:pt x="23568" y="15763"/>
                  <a:pt x="23564" y="15818"/>
                </a:cubicBezTo>
                <a:cubicBezTo>
                  <a:pt x="23315" y="15514"/>
                  <a:pt x="23054" y="15261"/>
                  <a:pt x="22783" y="15050"/>
                </a:cubicBezTo>
                <a:cubicBezTo>
                  <a:pt x="22703" y="14931"/>
                  <a:pt x="22606" y="14826"/>
                  <a:pt x="22501" y="14729"/>
                </a:cubicBezTo>
                <a:close/>
                <a:moveTo>
                  <a:pt x="15148" y="10411"/>
                </a:moveTo>
                <a:lnTo>
                  <a:pt x="15148" y="10411"/>
                </a:lnTo>
                <a:cubicBezTo>
                  <a:pt x="15127" y="10436"/>
                  <a:pt x="15114" y="10470"/>
                  <a:pt x="15110" y="10508"/>
                </a:cubicBezTo>
                <a:cubicBezTo>
                  <a:pt x="15098" y="10597"/>
                  <a:pt x="15152" y="10681"/>
                  <a:pt x="15237" y="10715"/>
                </a:cubicBezTo>
                <a:cubicBezTo>
                  <a:pt x="15102" y="10812"/>
                  <a:pt x="14996" y="10956"/>
                  <a:pt x="14933" y="11120"/>
                </a:cubicBezTo>
                <a:cubicBezTo>
                  <a:pt x="14827" y="11386"/>
                  <a:pt x="14848" y="11694"/>
                  <a:pt x="14840" y="11981"/>
                </a:cubicBezTo>
                <a:cubicBezTo>
                  <a:pt x="15055" y="11551"/>
                  <a:pt x="15266" y="11120"/>
                  <a:pt x="15482" y="10690"/>
                </a:cubicBezTo>
                <a:cubicBezTo>
                  <a:pt x="15638" y="12053"/>
                  <a:pt x="15731" y="14117"/>
                  <a:pt x="15781" y="15712"/>
                </a:cubicBezTo>
                <a:cubicBezTo>
                  <a:pt x="15596" y="15489"/>
                  <a:pt x="15351" y="15311"/>
                  <a:pt x="15081" y="15202"/>
                </a:cubicBezTo>
                <a:lnTo>
                  <a:pt x="15081" y="15202"/>
                </a:lnTo>
                <a:cubicBezTo>
                  <a:pt x="15102" y="15332"/>
                  <a:pt x="15135" y="15463"/>
                  <a:pt x="15186" y="15590"/>
                </a:cubicBezTo>
                <a:lnTo>
                  <a:pt x="15309" y="15552"/>
                </a:lnTo>
                <a:lnTo>
                  <a:pt x="15309" y="15552"/>
                </a:lnTo>
                <a:lnTo>
                  <a:pt x="15220" y="15674"/>
                </a:lnTo>
                <a:cubicBezTo>
                  <a:pt x="15245" y="15725"/>
                  <a:pt x="15271" y="15776"/>
                  <a:pt x="15300" y="15826"/>
                </a:cubicBezTo>
                <a:lnTo>
                  <a:pt x="15389" y="15805"/>
                </a:lnTo>
                <a:lnTo>
                  <a:pt x="15325" y="15873"/>
                </a:lnTo>
                <a:cubicBezTo>
                  <a:pt x="15342" y="15902"/>
                  <a:pt x="15368" y="15932"/>
                  <a:pt x="15389" y="15961"/>
                </a:cubicBezTo>
                <a:cubicBezTo>
                  <a:pt x="15330" y="15923"/>
                  <a:pt x="15266" y="15868"/>
                  <a:pt x="15220" y="15830"/>
                </a:cubicBezTo>
                <a:cubicBezTo>
                  <a:pt x="14822" y="15522"/>
                  <a:pt x="14561" y="15445"/>
                  <a:pt x="14098" y="15445"/>
                </a:cubicBezTo>
                <a:cubicBezTo>
                  <a:pt x="14060" y="15445"/>
                  <a:pt x="14020" y="15445"/>
                  <a:pt x="13979" y="15446"/>
                </a:cubicBezTo>
                <a:cubicBezTo>
                  <a:pt x="13939" y="15446"/>
                  <a:pt x="13893" y="15453"/>
                  <a:pt x="13849" y="15453"/>
                </a:cubicBezTo>
                <a:cubicBezTo>
                  <a:pt x="13813" y="15453"/>
                  <a:pt x="13779" y="15449"/>
                  <a:pt x="13751" y="15434"/>
                </a:cubicBezTo>
                <a:cubicBezTo>
                  <a:pt x="13705" y="15404"/>
                  <a:pt x="13671" y="15332"/>
                  <a:pt x="13620" y="15286"/>
                </a:cubicBezTo>
                <a:cubicBezTo>
                  <a:pt x="13591" y="14927"/>
                  <a:pt x="13565" y="14569"/>
                  <a:pt x="13599" y="14206"/>
                </a:cubicBezTo>
                <a:cubicBezTo>
                  <a:pt x="13616" y="14049"/>
                  <a:pt x="13650" y="13893"/>
                  <a:pt x="13658" y="13737"/>
                </a:cubicBezTo>
                <a:cubicBezTo>
                  <a:pt x="13662" y="13674"/>
                  <a:pt x="13662" y="13610"/>
                  <a:pt x="13654" y="13547"/>
                </a:cubicBezTo>
                <a:cubicBezTo>
                  <a:pt x="13700" y="13496"/>
                  <a:pt x="13747" y="13442"/>
                  <a:pt x="13798" y="13395"/>
                </a:cubicBezTo>
                <a:cubicBezTo>
                  <a:pt x="14117" y="13235"/>
                  <a:pt x="14468" y="13144"/>
                  <a:pt x="14816" y="13144"/>
                </a:cubicBezTo>
                <a:cubicBezTo>
                  <a:pt x="15028" y="13144"/>
                  <a:pt x="15240" y="13178"/>
                  <a:pt x="15444" y="13252"/>
                </a:cubicBezTo>
                <a:cubicBezTo>
                  <a:pt x="15283" y="13070"/>
                  <a:pt x="15060" y="12948"/>
                  <a:pt x="14819" y="12910"/>
                </a:cubicBezTo>
                <a:cubicBezTo>
                  <a:pt x="14762" y="12900"/>
                  <a:pt x="14703" y="12895"/>
                  <a:pt x="14645" y="12895"/>
                </a:cubicBezTo>
                <a:cubicBezTo>
                  <a:pt x="14462" y="12895"/>
                  <a:pt x="14278" y="12944"/>
                  <a:pt x="14118" y="13036"/>
                </a:cubicBezTo>
                <a:cubicBezTo>
                  <a:pt x="13966" y="13125"/>
                  <a:pt x="13836" y="13252"/>
                  <a:pt x="13751" y="13408"/>
                </a:cubicBezTo>
                <a:cubicBezTo>
                  <a:pt x="13713" y="13442"/>
                  <a:pt x="13679" y="13475"/>
                  <a:pt x="13650" y="13513"/>
                </a:cubicBezTo>
                <a:cubicBezTo>
                  <a:pt x="13650" y="13505"/>
                  <a:pt x="13646" y="13496"/>
                  <a:pt x="13646" y="13488"/>
                </a:cubicBezTo>
                <a:cubicBezTo>
                  <a:pt x="13667" y="13454"/>
                  <a:pt x="13688" y="13420"/>
                  <a:pt x="13709" y="13387"/>
                </a:cubicBezTo>
                <a:cubicBezTo>
                  <a:pt x="13772" y="13311"/>
                  <a:pt x="13848" y="13243"/>
                  <a:pt x="13928" y="13171"/>
                </a:cubicBezTo>
                <a:cubicBezTo>
                  <a:pt x="14291" y="12846"/>
                  <a:pt x="14709" y="12606"/>
                  <a:pt x="15173" y="12458"/>
                </a:cubicBezTo>
                <a:cubicBezTo>
                  <a:pt x="15077" y="12432"/>
                  <a:pt x="14979" y="12420"/>
                  <a:pt x="14880" y="12420"/>
                </a:cubicBezTo>
                <a:cubicBezTo>
                  <a:pt x="14592" y="12420"/>
                  <a:pt x="14302" y="12525"/>
                  <a:pt x="14076" y="12707"/>
                </a:cubicBezTo>
                <a:cubicBezTo>
                  <a:pt x="14025" y="12749"/>
                  <a:pt x="13975" y="12792"/>
                  <a:pt x="13933" y="12842"/>
                </a:cubicBezTo>
                <a:cubicBezTo>
                  <a:pt x="13941" y="12821"/>
                  <a:pt x="13949" y="12800"/>
                  <a:pt x="13962" y="12779"/>
                </a:cubicBezTo>
                <a:cubicBezTo>
                  <a:pt x="14055" y="12593"/>
                  <a:pt x="14198" y="12433"/>
                  <a:pt x="14329" y="12264"/>
                </a:cubicBezTo>
                <a:cubicBezTo>
                  <a:pt x="14460" y="12099"/>
                  <a:pt x="14561" y="11922"/>
                  <a:pt x="14599" y="11711"/>
                </a:cubicBezTo>
                <a:lnTo>
                  <a:pt x="14599" y="11711"/>
                </a:lnTo>
                <a:cubicBezTo>
                  <a:pt x="14439" y="11732"/>
                  <a:pt x="14291" y="11817"/>
                  <a:pt x="14177" y="11931"/>
                </a:cubicBezTo>
                <a:cubicBezTo>
                  <a:pt x="14190" y="11871"/>
                  <a:pt x="14207" y="11812"/>
                  <a:pt x="14220" y="11753"/>
                </a:cubicBezTo>
                <a:cubicBezTo>
                  <a:pt x="14228" y="11720"/>
                  <a:pt x="14232" y="11589"/>
                  <a:pt x="14256" y="11569"/>
                </a:cubicBezTo>
                <a:lnTo>
                  <a:pt x="14256" y="11569"/>
                </a:lnTo>
                <a:cubicBezTo>
                  <a:pt x="14096" y="11691"/>
                  <a:pt x="13970" y="11851"/>
                  <a:pt x="13874" y="12028"/>
                </a:cubicBezTo>
                <a:cubicBezTo>
                  <a:pt x="13886" y="11960"/>
                  <a:pt x="13895" y="11893"/>
                  <a:pt x="13899" y="11825"/>
                </a:cubicBezTo>
                <a:cubicBezTo>
                  <a:pt x="13916" y="11644"/>
                  <a:pt x="13928" y="11340"/>
                  <a:pt x="13878" y="11129"/>
                </a:cubicBezTo>
                <a:cubicBezTo>
                  <a:pt x="14186" y="10740"/>
                  <a:pt x="14654" y="10479"/>
                  <a:pt x="15148" y="10411"/>
                </a:cubicBezTo>
                <a:close/>
                <a:moveTo>
                  <a:pt x="16925" y="16143"/>
                </a:moveTo>
                <a:lnTo>
                  <a:pt x="16904" y="16172"/>
                </a:lnTo>
                <a:cubicBezTo>
                  <a:pt x="16883" y="16168"/>
                  <a:pt x="16862" y="16168"/>
                  <a:pt x="16841" y="16164"/>
                </a:cubicBezTo>
                <a:lnTo>
                  <a:pt x="16925" y="16143"/>
                </a:lnTo>
                <a:close/>
                <a:moveTo>
                  <a:pt x="16735" y="15987"/>
                </a:moveTo>
                <a:cubicBezTo>
                  <a:pt x="16752" y="16046"/>
                  <a:pt x="16769" y="16105"/>
                  <a:pt x="16794" y="16164"/>
                </a:cubicBezTo>
                <a:cubicBezTo>
                  <a:pt x="16770" y="16163"/>
                  <a:pt x="16746" y="16162"/>
                  <a:pt x="16721" y="16162"/>
                </a:cubicBezTo>
                <a:cubicBezTo>
                  <a:pt x="16649" y="16162"/>
                  <a:pt x="16577" y="16167"/>
                  <a:pt x="16507" y="16177"/>
                </a:cubicBezTo>
                <a:cubicBezTo>
                  <a:pt x="16587" y="16122"/>
                  <a:pt x="16663" y="16054"/>
                  <a:pt x="16735" y="15987"/>
                </a:cubicBezTo>
                <a:close/>
                <a:moveTo>
                  <a:pt x="25063" y="15235"/>
                </a:moveTo>
                <a:cubicBezTo>
                  <a:pt x="25240" y="15303"/>
                  <a:pt x="25417" y="15379"/>
                  <a:pt x="25590" y="15459"/>
                </a:cubicBezTo>
                <a:cubicBezTo>
                  <a:pt x="25767" y="15548"/>
                  <a:pt x="25945" y="15645"/>
                  <a:pt x="26105" y="15759"/>
                </a:cubicBezTo>
                <a:cubicBezTo>
                  <a:pt x="26025" y="15717"/>
                  <a:pt x="25940" y="15687"/>
                  <a:pt x="25852" y="15662"/>
                </a:cubicBezTo>
                <a:cubicBezTo>
                  <a:pt x="25743" y="15632"/>
                  <a:pt x="25633" y="15617"/>
                  <a:pt x="25525" y="15617"/>
                </a:cubicBezTo>
                <a:cubicBezTo>
                  <a:pt x="25231" y="15617"/>
                  <a:pt x="24951" y="15728"/>
                  <a:pt x="24738" y="15953"/>
                </a:cubicBezTo>
                <a:cubicBezTo>
                  <a:pt x="25236" y="15957"/>
                  <a:pt x="25759" y="15974"/>
                  <a:pt x="26173" y="16244"/>
                </a:cubicBezTo>
                <a:cubicBezTo>
                  <a:pt x="26329" y="16345"/>
                  <a:pt x="26460" y="16476"/>
                  <a:pt x="26586" y="16616"/>
                </a:cubicBezTo>
                <a:cubicBezTo>
                  <a:pt x="26586" y="16616"/>
                  <a:pt x="26586" y="16616"/>
                  <a:pt x="26590" y="16620"/>
                </a:cubicBezTo>
                <a:cubicBezTo>
                  <a:pt x="26590" y="16620"/>
                  <a:pt x="26595" y="16624"/>
                  <a:pt x="26599" y="16628"/>
                </a:cubicBezTo>
                <a:cubicBezTo>
                  <a:pt x="26379" y="16472"/>
                  <a:pt x="26135" y="16358"/>
                  <a:pt x="25877" y="16295"/>
                </a:cubicBezTo>
                <a:cubicBezTo>
                  <a:pt x="25722" y="16257"/>
                  <a:pt x="25565" y="16239"/>
                  <a:pt x="25408" y="16239"/>
                </a:cubicBezTo>
                <a:cubicBezTo>
                  <a:pt x="24980" y="16239"/>
                  <a:pt x="24558" y="16375"/>
                  <a:pt x="24206" y="16628"/>
                </a:cubicBezTo>
                <a:cubicBezTo>
                  <a:pt x="24231" y="16464"/>
                  <a:pt x="24252" y="16295"/>
                  <a:pt x="24261" y="16130"/>
                </a:cubicBezTo>
                <a:cubicBezTo>
                  <a:pt x="24269" y="16008"/>
                  <a:pt x="24269" y="15881"/>
                  <a:pt x="24256" y="15759"/>
                </a:cubicBezTo>
                <a:cubicBezTo>
                  <a:pt x="24341" y="15653"/>
                  <a:pt x="24438" y="15552"/>
                  <a:pt x="24539" y="15459"/>
                </a:cubicBezTo>
                <a:cubicBezTo>
                  <a:pt x="24708" y="15375"/>
                  <a:pt x="24885" y="15299"/>
                  <a:pt x="25063" y="15235"/>
                </a:cubicBezTo>
                <a:close/>
                <a:moveTo>
                  <a:pt x="24197" y="16679"/>
                </a:moveTo>
                <a:cubicBezTo>
                  <a:pt x="24294" y="16687"/>
                  <a:pt x="24396" y="16700"/>
                  <a:pt x="24493" y="16713"/>
                </a:cubicBezTo>
                <a:cubicBezTo>
                  <a:pt x="24383" y="16751"/>
                  <a:pt x="24278" y="16789"/>
                  <a:pt x="24172" y="16839"/>
                </a:cubicBezTo>
                <a:cubicBezTo>
                  <a:pt x="24180" y="16784"/>
                  <a:pt x="24189" y="16730"/>
                  <a:pt x="24197" y="16679"/>
                </a:cubicBezTo>
                <a:close/>
                <a:moveTo>
                  <a:pt x="27262" y="17375"/>
                </a:moveTo>
                <a:lnTo>
                  <a:pt x="27376" y="17506"/>
                </a:lnTo>
                <a:cubicBezTo>
                  <a:pt x="27405" y="17574"/>
                  <a:pt x="27430" y="17637"/>
                  <a:pt x="27460" y="17704"/>
                </a:cubicBezTo>
                <a:cubicBezTo>
                  <a:pt x="27456" y="17713"/>
                  <a:pt x="27452" y="17721"/>
                  <a:pt x="27447" y="17730"/>
                </a:cubicBezTo>
                <a:cubicBezTo>
                  <a:pt x="27392" y="17607"/>
                  <a:pt x="27329" y="17489"/>
                  <a:pt x="27262" y="17375"/>
                </a:cubicBezTo>
                <a:close/>
                <a:moveTo>
                  <a:pt x="26557" y="17434"/>
                </a:moveTo>
                <a:cubicBezTo>
                  <a:pt x="26612" y="17451"/>
                  <a:pt x="26662" y="17468"/>
                  <a:pt x="26713" y="17485"/>
                </a:cubicBezTo>
                <a:cubicBezTo>
                  <a:pt x="26848" y="17591"/>
                  <a:pt x="26979" y="17713"/>
                  <a:pt x="27110" y="17848"/>
                </a:cubicBezTo>
                <a:cubicBezTo>
                  <a:pt x="27008" y="17764"/>
                  <a:pt x="26903" y="17692"/>
                  <a:pt x="26789" y="17624"/>
                </a:cubicBezTo>
                <a:cubicBezTo>
                  <a:pt x="26717" y="17561"/>
                  <a:pt x="26637" y="17493"/>
                  <a:pt x="26557" y="17434"/>
                </a:cubicBezTo>
                <a:close/>
                <a:moveTo>
                  <a:pt x="26962" y="17320"/>
                </a:moveTo>
                <a:cubicBezTo>
                  <a:pt x="27051" y="17350"/>
                  <a:pt x="27143" y="17384"/>
                  <a:pt x="27236" y="17417"/>
                </a:cubicBezTo>
                <a:cubicBezTo>
                  <a:pt x="27308" y="17540"/>
                  <a:pt x="27371" y="17666"/>
                  <a:pt x="27426" y="17793"/>
                </a:cubicBezTo>
                <a:cubicBezTo>
                  <a:pt x="27422" y="17818"/>
                  <a:pt x="27414" y="17848"/>
                  <a:pt x="27405" y="17873"/>
                </a:cubicBezTo>
                <a:cubicBezTo>
                  <a:pt x="27278" y="17675"/>
                  <a:pt x="27127" y="17489"/>
                  <a:pt x="26962" y="17320"/>
                </a:cubicBezTo>
                <a:close/>
                <a:moveTo>
                  <a:pt x="26472" y="17156"/>
                </a:moveTo>
                <a:lnTo>
                  <a:pt x="26472" y="17156"/>
                </a:lnTo>
                <a:cubicBezTo>
                  <a:pt x="26603" y="17198"/>
                  <a:pt x="26734" y="17240"/>
                  <a:pt x="26861" y="17282"/>
                </a:cubicBezTo>
                <a:cubicBezTo>
                  <a:pt x="27063" y="17481"/>
                  <a:pt x="27245" y="17700"/>
                  <a:pt x="27392" y="17937"/>
                </a:cubicBezTo>
                <a:cubicBezTo>
                  <a:pt x="27384" y="17983"/>
                  <a:pt x="27380" y="18029"/>
                  <a:pt x="27376" y="18080"/>
                </a:cubicBezTo>
                <a:cubicBezTo>
                  <a:pt x="27164" y="17823"/>
                  <a:pt x="26941" y="17607"/>
                  <a:pt x="26713" y="17426"/>
                </a:cubicBezTo>
                <a:cubicBezTo>
                  <a:pt x="26641" y="17329"/>
                  <a:pt x="26561" y="17240"/>
                  <a:pt x="26472" y="17156"/>
                </a:cubicBezTo>
                <a:close/>
                <a:moveTo>
                  <a:pt x="24510" y="17134"/>
                </a:moveTo>
                <a:cubicBezTo>
                  <a:pt x="24586" y="17134"/>
                  <a:pt x="24662" y="17136"/>
                  <a:pt x="24738" y="17139"/>
                </a:cubicBezTo>
                <a:cubicBezTo>
                  <a:pt x="24484" y="17257"/>
                  <a:pt x="24269" y="17460"/>
                  <a:pt x="24134" y="17709"/>
                </a:cubicBezTo>
                <a:cubicBezTo>
                  <a:pt x="24584" y="17573"/>
                  <a:pt x="25045" y="17507"/>
                  <a:pt x="25507" y="17507"/>
                </a:cubicBezTo>
                <a:cubicBezTo>
                  <a:pt x="25939" y="17507"/>
                  <a:pt x="26371" y="17565"/>
                  <a:pt x="26793" y="17679"/>
                </a:cubicBezTo>
                <a:cubicBezTo>
                  <a:pt x="27008" y="17810"/>
                  <a:pt x="27202" y="17970"/>
                  <a:pt x="27371" y="18156"/>
                </a:cubicBezTo>
                <a:cubicBezTo>
                  <a:pt x="27371" y="18219"/>
                  <a:pt x="27371" y="18283"/>
                  <a:pt x="27376" y="18342"/>
                </a:cubicBezTo>
                <a:cubicBezTo>
                  <a:pt x="27388" y="18608"/>
                  <a:pt x="27447" y="18869"/>
                  <a:pt x="27473" y="19135"/>
                </a:cubicBezTo>
                <a:cubicBezTo>
                  <a:pt x="27515" y="19553"/>
                  <a:pt x="27498" y="19971"/>
                  <a:pt x="27464" y="20389"/>
                </a:cubicBezTo>
                <a:cubicBezTo>
                  <a:pt x="27388" y="20364"/>
                  <a:pt x="27312" y="20338"/>
                  <a:pt x="27245" y="20296"/>
                </a:cubicBezTo>
                <a:cubicBezTo>
                  <a:pt x="27076" y="20182"/>
                  <a:pt x="26996" y="20055"/>
                  <a:pt x="26802" y="19984"/>
                </a:cubicBezTo>
                <a:cubicBezTo>
                  <a:pt x="26734" y="19958"/>
                  <a:pt x="26709" y="19933"/>
                  <a:pt x="26633" y="19920"/>
                </a:cubicBezTo>
                <a:cubicBezTo>
                  <a:pt x="26614" y="19918"/>
                  <a:pt x="26596" y="19918"/>
                  <a:pt x="26579" y="19918"/>
                </a:cubicBezTo>
                <a:cubicBezTo>
                  <a:pt x="26555" y="19918"/>
                  <a:pt x="26533" y="19919"/>
                  <a:pt x="26510" y="19919"/>
                </a:cubicBezTo>
                <a:cubicBezTo>
                  <a:pt x="26479" y="19919"/>
                  <a:pt x="26448" y="19917"/>
                  <a:pt x="26413" y="19908"/>
                </a:cubicBezTo>
                <a:cubicBezTo>
                  <a:pt x="26358" y="19891"/>
                  <a:pt x="26320" y="19853"/>
                  <a:pt x="26244" y="19844"/>
                </a:cubicBezTo>
                <a:cubicBezTo>
                  <a:pt x="26235" y="19843"/>
                  <a:pt x="26225" y="19843"/>
                  <a:pt x="26214" y="19843"/>
                </a:cubicBezTo>
                <a:cubicBezTo>
                  <a:pt x="26165" y="19843"/>
                  <a:pt x="26112" y="19854"/>
                  <a:pt x="26063" y="19854"/>
                </a:cubicBezTo>
                <a:cubicBezTo>
                  <a:pt x="26046" y="19854"/>
                  <a:pt x="26029" y="19852"/>
                  <a:pt x="26012" y="19849"/>
                </a:cubicBezTo>
                <a:cubicBezTo>
                  <a:pt x="25797" y="19811"/>
                  <a:pt x="25835" y="19726"/>
                  <a:pt x="25725" y="19595"/>
                </a:cubicBezTo>
                <a:cubicBezTo>
                  <a:pt x="25632" y="19486"/>
                  <a:pt x="25442" y="19427"/>
                  <a:pt x="25316" y="19363"/>
                </a:cubicBezTo>
                <a:cubicBezTo>
                  <a:pt x="25160" y="19287"/>
                  <a:pt x="25016" y="19102"/>
                  <a:pt x="24852" y="19068"/>
                </a:cubicBezTo>
                <a:cubicBezTo>
                  <a:pt x="24830" y="19064"/>
                  <a:pt x="24808" y="19063"/>
                  <a:pt x="24785" y="19063"/>
                </a:cubicBezTo>
                <a:cubicBezTo>
                  <a:pt x="24699" y="19063"/>
                  <a:pt x="24608" y="19084"/>
                  <a:pt x="24523" y="19084"/>
                </a:cubicBezTo>
                <a:cubicBezTo>
                  <a:pt x="24504" y="19084"/>
                  <a:pt x="24486" y="19083"/>
                  <a:pt x="24467" y="19080"/>
                </a:cubicBezTo>
                <a:cubicBezTo>
                  <a:pt x="24366" y="19059"/>
                  <a:pt x="24265" y="19026"/>
                  <a:pt x="24172" y="18983"/>
                </a:cubicBezTo>
                <a:cubicBezTo>
                  <a:pt x="24121" y="18371"/>
                  <a:pt x="24088" y="17759"/>
                  <a:pt x="24138" y="17143"/>
                </a:cubicBezTo>
                <a:cubicBezTo>
                  <a:pt x="24263" y="17138"/>
                  <a:pt x="24387" y="17134"/>
                  <a:pt x="24510" y="17134"/>
                </a:cubicBezTo>
                <a:close/>
                <a:moveTo>
                  <a:pt x="926" y="0"/>
                </a:moveTo>
                <a:cubicBezTo>
                  <a:pt x="864" y="0"/>
                  <a:pt x="809" y="14"/>
                  <a:pt x="756" y="54"/>
                </a:cubicBezTo>
                <a:cubicBezTo>
                  <a:pt x="713" y="87"/>
                  <a:pt x="675" y="125"/>
                  <a:pt x="629" y="142"/>
                </a:cubicBezTo>
                <a:cubicBezTo>
                  <a:pt x="612" y="151"/>
                  <a:pt x="595" y="151"/>
                  <a:pt x="578" y="159"/>
                </a:cubicBezTo>
                <a:cubicBezTo>
                  <a:pt x="549" y="172"/>
                  <a:pt x="536" y="206"/>
                  <a:pt x="507" y="222"/>
                </a:cubicBezTo>
                <a:cubicBezTo>
                  <a:pt x="477" y="243"/>
                  <a:pt x="447" y="235"/>
                  <a:pt x="418" y="243"/>
                </a:cubicBezTo>
                <a:cubicBezTo>
                  <a:pt x="388" y="256"/>
                  <a:pt x="371" y="269"/>
                  <a:pt x="342" y="273"/>
                </a:cubicBezTo>
                <a:cubicBezTo>
                  <a:pt x="331" y="273"/>
                  <a:pt x="297" y="267"/>
                  <a:pt x="272" y="267"/>
                </a:cubicBezTo>
                <a:cubicBezTo>
                  <a:pt x="259" y="267"/>
                  <a:pt x="249" y="269"/>
                  <a:pt x="245" y="273"/>
                </a:cubicBezTo>
                <a:cubicBezTo>
                  <a:pt x="228" y="294"/>
                  <a:pt x="249" y="353"/>
                  <a:pt x="262" y="370"/>
                </a:cubicBezTo>
                <a:cubicBezTo>
                  <a:pt x="300" y="425"/>
                  <a:pt x="384" y="417"/>
                  <a:pt x="317" y="497"/>
                </a:cubicBezTo>
                <a:cubicBezTo>
                  <a:pt x="272" y="545"/>
                  <a:pt x="232" y="586"/>
                  <a:pt x="170" y="586"/>
                </a:cubicBezTo>
                <a:cubicBezTo>
                  <a:pt x="167" y="586"/>
                  <a:pt x="164" y="586"/>
                  <a:pt x="160" y="585"/>
                </a:cubicBezTo>
                <a:cubicBezTo>
                  <a:pt x="122" y="585"/>
                  <a:pt x="110" y="568"/>
                  <a:pt x="76" y="556"/>
                </a:cubicBezTo>
                <a:cubicBezTo>
                  <a:pt x="55" y="552"/>
                  <a:pt x="25" y="552"/>
                  <a:pt x="0" y="552"/>
                </a:cubicBezTo>
                <a:lnTo>
                  <a:pt x="0" y="936"/>
                </a:lnTo>
                <a:cubicBezTo>
                  <a:pt x="13" y="944"/>
                  <a:pt x="25" y="953"/>
                  <a:pt x="42" y="953"/>
                </a:cubicBezTo>
                <a:cubicBezTo>
                  <a:pt x="51" y="955"/>
                  <a:pt x="59" y="955"/>
                  <a:pt x="68" y="955"/>
                </a:cubicBezTo>
                <a:cubicBezTo>
                  <a:pt x="77" y="955"/>
                  <a:pt x="87" y="955"/>
                  <a:pt x="97" y="957"/>
                </a:cubicBezTo>
                <a:cubicBezTo>
                  <a:pt x="135" y="965"/>
                  <a:pt x="177" y="986"/>
                  <a:pt x="215" y="1003"/>
                </a:cubicBezTo>
                <a:cubicBezTo>
                  <a:pt x="296" y="1033"/>
                  <a:pt x="355" y="1083"/>
                  <a:pt x="422" y="1134"/>
                </a:cubicBezTo>
                <a:cubicBezTo>
                  <a:pt x="456" y="1155"/>
                  <a:pt x="502" y="1172"/>
                  <a:pt x="528" y="1206"/>
                </a:cubicBezTo>
                <a:cubicBezTo>
                  <a:pt x="540" y="1223"/>
                  <a:pt x="549" y="1248"/>
                  <a:pt x="561" y="1269"/>
                </a:cubicBezTo>
                <a:cubicBezTo>
                  <a:pt x="608" y="1341"/>
                  <a:pt x="688" y="1366"/>
                  <a:pt x="739" y="1434"/>
                </a:cubicBezTo>
                <a:cubicBezTo>
                  <a:pt x="777" y="1484"/>
                  <a:pt x="836" y="1543"/>
                  <a:pt x="857" y="1607"/>
                </a:cubicBezTo>
                <a:cubicBezTo>
                  <a:pt x="874" y="1645"/>
                  <a:pt x="870" y="1670"/>
                  <a:pt x="874" y="1712"/>
                </a:cubicBezTo>
                <a:cubicBezTo>
                  <a:pt x="843" y="1676"/>
                  <a:pt x="805" y="1665"/>
                  <a:pt x="765" y="1665"/>
                </a:cubicBezTo>
                <a:cubicBezTo>
                  <a:pt x="740" y="1665"/>
                  <a:pt x="714" y="1669"/>
                  <a:pt x="688" y="1674"/>
                </a:cubicBezTo>
                <a:cubicBezTo>
                  <a:pt x="670" y="1680"/>
                  <a:pt x="650" y="1686"/>
                  <a:pt x="629" y="1686"/>
                </a:cubicBezTo>
                <a:cubicBezTo>
                  <a:pt x="621" y="1686"/>
                  <a:pt x="612" y="1685"/>
                  <a:pt x="604" y="1683"/>
                </a:cubicBezTo>
                <a:cubicBezTo>
                  <a:pt x="566" y="1670"/>
                  <a:pt x="553" y="1628"/>
                  <a:pt x="515" y="1611"/>
                </a:cubicBezTo>
                <a:cubicBezTo>
                  <a:pt x="490" y="1598"/>
                  <a:pt x="452" y="1598"/>
                  <a:pt x="422" y="1590"/>
                </a:cubicBezTo>
                <a:cubicBezTo>
                  <a:pt x="380" y="1577"/>
                  <a:pt x="346" y="1560"/>
                  <a:pt x="308" y="1543"/>
                </a:cubicBezTo>
                <a:cubicBezTo>
                  <a:pt x="245" y="1505"/>
                  <a:pt x="173" y="1467"/>
                  <a:pt x="101" y="1434"/>
                </a:cubicBezTo>
                <a:cubicBezTo>
                  <a:pt x="68" y="1421"/>
                  <a:pt x="34" y="1413"/>
                  <a:pt x="0" y="1413"/>
                </a:cubicBezTo>
                <a:lnTo>
                  <a:pt x="0" y="2215"/>
                </a:lnTo>
                <a:cubicBezTo>
                  <a:pt x="72" y="2215"/>
                  <a:pt x="139" y="2219"/>
                  <a:pt x="207" y="2236"/>
                </a:cubicBezTo>
                <a:cubicBezTo>
                  <a:pt x="215" y="2269"/>
                  <a:pt x="194" y="2324"/>
                  <a:pt x="211" y="2354"/>
                </a:cubicBezTo>
                <a:cubicBezTo>
                  <a:pt x="220" y="2375"/>
                  <a:pt x="283" y="2383"/>
                  <a:pt x="304" y="2392"/>
                </a:cubicBezTo>
                <a:cubicBezTo>
                  <a:pt x="346" y="2404"/>
                  <a:pt x="393" y="2404"/>
                  <a:pt x="435" y="2426"/>
                </a:cubicBezTo>
                <a:cubicBezTo>
                  <a:pt x="473" y="2442"/>
                  <a:pt x="494" y="2489"/>
                  <a:pt x="464" y="2531"/>
                </a:cubicBezTo>
                <a:cubicBezTo>
                  <a:pt x="435" y="2565"/>
                  <a:pt x="380" y="2599"/>
                  <a:pt x="342" y="2599"/>
                </a:cubicBezTo>
                <a:cubicBezTo>
                  <a:pt x="342" y="2594"/>
                  <a:pt x="342" y="2590"/>
                  <a:pt x="338" y="2586"/>
                </a:cubicBezTo>
                <a:cubicBezTo>
                  <a:pt x="329" y="2581"/>
                  <a:pt x="317" y="2579"/>
                  <a:pt x="305" y="2579"/>
                </a:cubicBezTo>
                <a:cubicBezTo>
                  <a:pt x="289" y="2579"/>
                  <a:pt x="272" y="2582"/>
                  <a:pt x="258" y="2582"/>
                </a:cubicBezTo>
                <a:cubicBezTo>
                  <a:pt x="198" y="2582"/>
                  <a:pt x="156" y="2544"/>
                  <a:pt x="106" y="2535"/>
                </a:cubicBezTo>
                <a:cubicBezTo>
                  <a:pt x="72" y="2527"/>
                  <a:pt x="38" y="2527"/>
                  <a:pt x="0" y="2527"/>
                </a:cubicBezTo>
                <a:lnTo>
                  <a:pt x="0" y="2848"/>
                </a:lnTo>
                <a:cubicBezTo>
                  <a:pt x="20" y="2846"/>
                  <a:pt x="40" y="2846"/>
                  <a:pt x="60" y="2846"/>
                </a:cubicBezTo>
                <a:cubicBezTo>
                  <a:pt x="101" y="2846"/>
                  <a:pt x="142" y="2848"/>
                  <a:pt x="182" y="2848"/>
                </a:cubicBezTo>
                <a:lnTo>
                  <a:pt x="346" y="2848"/>
                </a:lnTo>
                <a:cubicBezTo>
                  <a:pt x="342" y="3012"/>
                  <a:pt x="333" y="3173"/>
                  <a:pt x="333" y="3333"/>
                </a:cubicBezTo>
                <a:cubicBezTo>
                  <a:pt x="296" y="3337"/>
                  <a:pt x="262" y="3346"/>
                  <a:pt x="224" y="3346"/>
                </a:cubicBezTo>
                <a:cubicBezTo>
                  <a:pt x="179" y="3346"/>
                  <a:pt x="130" y="3342"/>
                  <a:pt x="81" y="3342"/>
                </a:cubicBezTo>
                <a:cubicBezTo>
                  <a:pt x="57" y="3342"/>
                  <a:pt x="32" y="3343"/>
                  <a:pt x="8" y="3346"/>
                </a:cubicBezTo>
                <a:cubicBezTo>
                  <a:pt x="8" y="3350"/>
                  <a:pt x="4" y="3350"/>
                  <a:pt x="0" y="3350"/>
                </a:cubicBezTo>
                <a:lnTo>
                  <a:pt x="0" y="3861"/>
                </a:lnTo>
                <a:lnTo>
                  <a:pt x="270" y="3861"/>
                </a:lnTo>
                <a:cubicBezTo>
                  <a:pt x="287" y="3861"/>
                  <a:pt x="304" y="3861"/>
                  <a:pt x="325" y="3856"/>
                </a:cubicBezTo>
                <a:cubicBezTo>
                  <a:pt x="325" y="3911"/>
                  <a:pt x="325" y="3962"/>
                  <a:pt x="325" y="4013"/>
                </a:cubicBezTo>
                <a:cubicBezTo>
                  <a:pt x="300" y="4034"/>
                  <a:pt x="287" y="4067"/>
                  <a:pt x="258" y="4080"/>
                </a:cubicBezTo>
                <a:cubicBezTo>
                  <a:pt x="251" y="4082"/>
                  <a:pt x="244" y="4083"/>
                  <a:pt x="235" y="4083"/>
                </a:cubicBezTo>
                <a:cubicBezTo>
                  <a:pt x="210" y="4083"/>
                  <a:pt x="178" y="4076"/>
                  <a:pt x="156" y="4076"/>
                </a:cubicBezTo>
                <a:cubicBezTo>
                  <a:pt x="106" y="4076"/>
                  <a:pt x="51" y="4084"/>
                  <a:pt x="0" y="4097"/>
                </a:cubicBezTo>
                <a:lnTo>
                  <a:pt x="0" y="4684"/>
                </a:lnTo>
                <a:cubicBezTo>
                  <a:pt x="13" y="4663"/>
                  <a:pt x="25" y="4646"/>
                  <a:pt x="42" y="4637"/>
                </a:cubicBezTo>
                <a:cubicBezTo>
                  <a:pt x="46" y="4646"/>
                  <a:pt x="55" y="4654"/>
                  <a:pt x="55" y="4663"/>
                </a:cubicBezTo>
                <a:cubicBezTo>
                  <a:pt x="72" y="4709"/>
                  <a:pt x="80" y="4755"/>
                  <a:pt x="84" y="4810"/>
                </a:cubicBezTo>
                <a:cubicBezTo>
                  <a:pt x="89" y="4857"/>
                  <a:pt x="97" y="4907"/>
                  <a:pt x="110" y="4958"/>
                </a:cubicBezTo>
                <a:cubicBezTo>
                  <a:pt x="118" y="4983"/>
                  <a:pt x="118" y="5013"/>
                  <a:pt x="122" y="5047"/>
                </a:cubicBezTo>
                <a:cubicBezTo>
                  <a:pt x="122" y="5059"/>
                  <a:pt x="122" y="5072"/>
                  <a:pt x="122" y="5085"/>
                </a:cubicBezTo>
                <a:cubicBezTo>
                  <a:pt x="97" y="5085"/>
                  <a:pt x="76" y="5085"/>
                  <a:pt x="59" y="5093"/>
                </a:cubicBezTo>
                <a:cubicBezTo>
                  <a:pt x="34" y="5106"/>
                  <a:pt x="21" y="5144"/>
                  <a:pt x="0" y="5169"/>
                </a:cubicBezTo>
                <a:lnTo>
                  <a:pt x="0" y="5739"/>
                </a:lnTo>
                <a:lnTo>
                  <a:pt x="25" y="5739"/>
                </a:lnTo>
                <a:cubicBezTo>
                  <a:pt x="72" y="5739"/>
                  <a:pt x="80" y="5760"/>
                  <a:pt x="101" y="5806"/>
                </a:cubicBezTo>
                <a:cubicBezTo>
                  <a:pt x="114" y="5836"/>
                  <a:pt x="122" y="5870"/>
                  <a:pt x="139" y="5899"/>
                </a:cubicBezTo>
                <a:lnTo>
                  <a:pt x="139" y="5996"/>
                </a:lnTo>
                <a:cubicBezTo>
                  <a:pt x="139" y="6064"/>
                  <a:pt x="144" y="6136"/>
                  <a:pt x="144" y="6207"/>
                </a:cubicBezTo>
                <a:cubicBezTo>
                  <a:pt x="135" y="6212"/>
                  <a:pt x="127" y="6216"/>
                  <a:pt x="118" y="6220"/>
                </a:cubicBezTo>
                <a:cubicBezTo>
                  <a:pt x="80" y="6250"/>
                  <a:pt x="72" y="6309"/>
                  <a:pt x="25" y="6334"/>
                </a:cubicBezTo>
                <a:cubicBezTo>
                  <a:pt x="17" y="6338"/>
                  <a:pt x="8" y="6338"/>
                  <a:pt x="0" y="6338"/>
                </a:cubicBezTo>
                <a:lnTo>
                  <a:pt x="0" y="7068"/>
                </a:lnTo>
                <a:cubicBezTo>
                  <a:pt x="59" y="7060"/>
                  <a:pt x="118" y="7043"/>
                  <a:pt x="182" y="7039"/>
                </a:cubicBezTo>
                <a:cubicBezTo>
                  <a:pt x="182" y="7056"/>
                  <a:pt x="182" y="7077"/>
                  <a:pt x="186" y="7094"/>
                </a:cubicBezTo>
                <a:cubicBezTo>
                  <a:pt x="190" y="7149"/>
                  <a:pt x="194" y="7203"/>
                  <a:pt x="194" y="7258"/>
                </a:cubicBezTo>
                <a:cubicBezTo>
                  <a:pt x="194" y="7313"/>
                  <a:pt x="194" y="7372"/>
                  <a:pt x="194" y="7431"/>
                </a:cubicBezTo>
                <a:cubicBezTo>
                  <a:pt x="194" y="7503"/>
                  <a:pt x="194" y="7571"/>
                  <a:pt x="194" y="7642"/>
                </a:cubicBezTo>
                <a:cubicBezTo>
                  <a:pt x="194" y="7651"/>
                  <a:pt x="194" y="7655"/>
                  <a:pt x="194" y="7663"/>
                </a:cubicBezTo>
                <a:cubicBezTo>
                  <a:pt x="160" y="7659"/>
                  <a:pt x="122" y="7655"/>
                  <a:pt x="63" y="7647"/>
                </a:cubicBezTo>
                <a:cubicBezTo>
                  <a:pt x="38" y="7647"/>
                  <a:pt x="21" y="7638"/>
                  <a:pt x="0" y="7634"/>
                </a:cubicBezTo>
                <a:lnTo>
                  <a:pt x="0" y="22533"/>
                </a:lnTo>
                <a:lnTo>
                  <a:pt x="31394" y="22533"/>
                </a:lnTo>
                <a:cubicBezTo>
                  <a:pt x="31356" y="22512"/>
                  <a:pt x="31313" y="22491"/>
                  <a:pt x="31280" y="22457"/>
                </a:cubicBezTo>
                <a:cubicBezTo>
                  <a:pt x="31174" y="22364"/>
                  <a:pt x="31136" y="22237"/>
                  <a:pt x="31014" y="22157"/>
                </a:cubicBezTo>
                <a:cubicBezTo>
                  <a:pt x="30955" y="22117"/>
                  <a:pt x="30883" y="22082"/>
                  <a:pt x="30813" y="22082"/>
                </a:cubicBezTo>
                <a:cubicBezTo>
                  <a:pt x="30787" y="22082"/>
                  <a:pt x="30760" y="22087"/>
                  <a:pt x="30735" y="22098"/>
                </a:cubicBezTo>
                <a:cubicBezTo>
                  <a:pt x="30697" y="22119"/>
                  <a:pt x="30672" y="22221"/>
                  <a:pt x="30630" y="22229"/>
                </a:cubicBezTo>
                <a:cubicBezTo>
                  <a:pt x="30620" y="22231"/>
                  <a:pt x="30611" y="22233"/>
                  <a:pt x="30602" y="22233"/>
                </a:cubicBezTo>
                <a:cubicBezTo>
                  <a:pt x="30519" y="22233"/>
                  <a:pt x="30476" y="22131"/>
                  <a:pt x="30419" y="22086"/>
                </a:cubicBezTo>
                <a:cubicBezTo>
                  <a:pt x="30284" y="21980"/>
                  <a:pt x="30199" y="21934"/>
                  <a:pt x="30026" y="21925"/>
                </a:cubicBezTo>
                <a:cubicBezTo>
                  <a:pt x="29991" y="21924"/>
                  <a:pt x="29958" y="21923"/>
                  <a:pt x="29926" y="21923"/>
                </a:cubicBezTo>
                <a:cubicBezTo>
                  <a:pt x="29880" y="21923"/>
                  <a:pt x="29837" y="21924"/>
                  <a:pt x="29796" y="21924"/>
                </a:cubicBezTo>
                <a:cubicBezTo>
                  <a:pt x="29640" y="21924"/>
                  <a:pt x="29516" y="21910"/>
                  <a:pt x="29355" y="21769"/>
                </a:cubicBezTo>
                <a:cubicBezTo>
                  <a:pt x="29207" y="21634"/>
                  <a:pt x="29085" y="21436"/>
                  <a:pt x="28925" y="21322"/>
                </a:cubicBezTo>
                <a:cubicBezTo>
                  <a:pt x="28794" y="21229"/>
                  <a:pt x="28722" y="21279"/>
                  <a:pt x="28595" y="21225"/>
                </a:cubicBezTo>
                <a:cubicBezTo>
                  <a:pt x="28426" y="21149"/>
                  <a:pt x="28321" y="20946"/>
                  <a:pt x="28190" y="20828"/>
                </a:cubicBezTo>
                <a:cubicBezTo>
                  <a:pt x="28093" y="20739"/>
                  <a:pt x="27988" y="20646"/>
                  <a:pt x="27874" y="20570"/>
                </a:cubicBezTo>
                <a:cubicBezTo>
                  <a:pt x="27840" y="20093"/>
                  <a:pt x="27823" y="19616"/>
                  <a:pt x="27869" y="19135"/>
                </a:cubicBezTo>
                <a:cubicBezTo>
                  <a:pt x="27895" y="18869"/>
                  <a:pt x="27954" y="18608"/>
                  <a:pt x="27966" y="18342"/>
                </a:cubicBezTo>
                <a:cubicBezTo>
                  <a:pt x="27975" y="18241"/>
                  <a:pt x="27971" y="18135"/>
                  <a:pt x="27962" y="18029"/>
                </a:cubicBezTo>
                <a:cubicBezTo>
                  <a:pt x="28034" y="17937"/>
                  <a:pt x="28118" y="17852"/>
                  <a:pt x="28203" y="17776"/>
                </a:cubicBezTo>
                <a:cubicBezTo>
                  <a:pt x="28739" y="17506"/>
                  <a:pt x="29328" y="17350"/>
                  <a:pt x="29915" y="17350"/>
                </a:cubicBezTo>
                <a:cubicBezTo>
                  <a:pt x="30271" y="17350"/>
                  <a:pt x="30626" y="17407"/>
                  <a:pt x="30967" y="17531"/>
                </a:cubicBezTo>
                <a:cubicBezTo>
                  <a:pt x="30697" y="17228"/>
                  <a:pt x="30322" y="17017"/>
                  <a:pt x="29916" y="16953"/>
                </a:cubicBezTo>
                <a:cubicBezTo>
                  <a:pt x="29825" y="16939"/>
                  <a:pt x="29732" y="16932"/>
                  <a:pt x="29639" y="16932"/>
                </a:cubicBezTo>
                <a:cubicBezTo>
                  <a:pt x="29326" y="16932"/>
                  <a:pt x="29012" y="17013"/>
                  <a:pt x="28739" y="17173"/>
                </a:cubicBezTo>
                <a:cubicBezTo>
                  <a:pt x="28486" y="17320"/>
                  <a:pt x="28266" y="17536"/>
                  <a:pt x="28118" y="17789"/>
                </a:cubicBezTo>
                <a:cubicBezTo>
                  <a:pt x="28059" y="17848"/>
                  <a:pt x="28004" y="17907"/>
                  <a:pt x="27954" y="17970"/>
                </a:cubicBezTo>
                <a:cubicBezTo>
                  <a:pt x="27950" y="17954"/>
                  <a:pt x="27950" y="17941"/>
                  <a:pt x="27945" y="17928"/>
                </a:cubicBezTo>
                <a:cubicBezTo>
                  <a:pt x="27979" y="17869"/>
                  <a:pt x="28013" y="17814"/>
                  <a:pt x="28051" y="17759"/>
                </a:cubicBezTo>
                <a:cubicBezTo>
                  <a:pt x="28161" y="17633"/>
                  <a:pt x="28287" y="17515"/>
                  <a:pt x="28422" y="17392"/>
                </a:cubicBezTo>
                <a:cubicBezTo>
                  <a:pt x="29034" y="16852"/>
                  <a:pt x="29735" y="16451"/>
                  <a:pt x="30507" y="16198"/>
                </a:cubicBezTo>
                <a:cubicBezTo>
                  <a:pt x="30347" y="16155"/>
                  <a:pt x="30183" y="16134"/>
                  <a:pt x="30018" y="16134"/>
                </a:cubicBezTo>
                <a:cubicBezTo>
                  <a:pt x="29536" y="16134"/>
                  <a:pt x="29052" y="16310"/>
                  <a:pt x="28671" y="16616"/>
                </a:cubicBezTo>
                <a:cubicBezTo>
                  <a:pt x="28583" y="16683"/>
                  <a:pt x="28502" y="16763"/>
                  <a:pt x="28426" y="16843"/>
                </a:cubicBezTo>
                <a:cubicBezTo>
                  <a:pt x="28439" y="16810"/>
                  <a:pt x="28456" y="16772"/>
                  <a:pt x="28473" y="16738"/>
                </a:cubicBezTo>
                <a:cubicBezTo>
                  <a:pt x="28638" y="16421"/>
                  <a:pt x="28874" y="16155"/>
                  <a:pt x="29093" y="15877"/>
                </a:cubicBezTo>
                <a:cubicBezTo>
                  <a:pt x="29309" y="15594"/>
                  <a:pt x="29486" y="15294"/>
                  <a:pt x="29549" y="14948"/>
                </a:cubicBezTo>
                <a:lnTo>
                  <a:pt x="29549" y="14948"/>
                </a:lnTo>
                <a:cubicBezTo>
                  <a:pt x="29279" y="14978"/>
                  <a:pt x="29030" y="15121"/>
                  <a:pt x="28836" y="15316"/>
                </a:cubicBezTo>
                <a:cubicBezTo>
                  <a:pt x="28861" y="15214"/>
                  <a:pt x="28887" y="15117"/>
                  <a:pt x="28908" y="15016"/>
                </a:cubicBezTo>
                <a:cubicBezTo>
                  <a:pt x="28920" y="14961"/>
                  <a:pt x="28933" y="14733"/>
                  <a:pt x="28971" y="14699"/>
                </a:cubicBezTo>
                <a:lnTo>
                  <a:pt x="28971" y="14699"/>
                </a:lnTo>
                <a:cubicBezTo>
                  <a:pt x="28705" y="14910"/>
                  <a:pt x="28494" y="15176"/>
                  <a:pt x="28329" y="15476"/>
                </a:cubicBezTo>
                <a:cubicBezTo>
                  <a:pt x="28351" y="15362"/>
                  <a:pt x="28363" y="15248"/>
                  <a:pt x="28376" y="15134"/>
                </a:cubicBezTo>
                <a:cubicBezTo>
                  <a:pt x="28405" y="14775"/>
                  <a:pt x="28426" y="14134"/>
                  <a:pt x="28283" y="13805"/>
                </a:cubicBezTo>
                <a:cubicBezTo>
                  <a:pt x="28152" y="14100"/>
                  <a:pt x="28042" y="14404"/>
                  <a:pt x="27954" y="14716"/>
                </a:cubicBezTo>
                <a:cubicBezTo>
                  <a:pt x="27941" y="14400"/>
                  <a:pt x="27869" y="14087"/>
                  <a:pt x="27730" y="13800"/>
                </a:cubicBezTo>
                <a:cubicBezTo>
                  <a:pt x="27654" y="14100"/>
                  <a:pt x="27603" y="14404"/>
                  <a:pt x="27587" y="14712"/>
                </a:cubicBezTo>
                <a:cubicBezTo>
                  <a:pt x="27587" y="14704"/>
                  <a:pt x="27582" y="14695"/>
                  <a:pt x="27582" y="14687"/>
                </a:cubicBezTo>
                <a:cubicBezTo>
                  <a:pt x="27494" y="14366"/>
                  <a:pt x="27380" y="14058"/>
                  <a:pt x="27164" y="13741"/>
                </a:cubicBezTo>
                <a:cubicBezTo>
                  <a:pt x="27135" y="14032"/>
                  <a:pt x="27122" y="14328"/>
                  <a:pt x="27122" y="14632"/>
                </a:cubicBezTo>
                <a:cubicBezTo>
                  <a:pt x="27025" y="14417"/>
                  <a:pt x="26877" y="14222"/>
                  <a:pt x="26679" y="14075"/>
                </a:cubicBezTo>
                <a:lnTo>
                  <a:pt x="26679" y="14075"/>
                </a:lnTo>
                <a:cubicBezTo>
                  <a:pt x="26671" y="14222"/>
                  <a:pt x="26679" y="14370"/>
                  <a:pt x="26700" y="14518"/>
                </a:cubicBezTo>
                <a:cubicBezTo>
                  <a:pt x="26654" y="14509"/>
                  <a:pt x="26607" y="14497"/>
                  <a:pt x="26561" y="14493"/>
                </a:cubicBezTo>
                <a:cubicBezTo>
                  <a:pt x="26481" y="14476"/>
                  <a:pt x="26396" y="14471"/>
                  <a:pt x="26316" y="14467"/>
                </a:cubicBezTo>
                <a:cubicBezTo>
                  <a:pt x="26177" y="14374"/>
                  <a:pt x="26029" y="14294"/>
                  <a:pt x="25873" y="14227"/>
                </a:cubicBezTo>
                <a:cubicBezTo>
                  <a:pt x="26308" y="13969"/>
                  <a:pt x="26768" y="13758"/>
                  <a:pt x="27257" y="13602"/>
                </a:cubicBezTo>
                <a:cubicBezTo>
                  <a:pt x="27067" y="13550"/>
                  <a:pt x="26871" y="13525"/>
                  <a:pt x="26676" y="13525"/>
                </a:cubicBezTo>
                <a:cubicBezTo>
                  <a:pt x="26107" y="13525"/>
                  <a:pt x="25538" y="13734"/>
                  <a:pt x="25092" y="14092"/>
                </a:cubicBezTo>
                <a:cubicBezTo>
                  <a:pt x="24987" y="14172"/>
                  <a:pt x="24890" y="14265"/>
                  <a:pt x="24801" y="14362"/>
                </a:cubicBezTo>
                <a:cubicBezTo>
                  <a:pt x="24822" y="14319"/>
                  <a:pt x="24839" y="14277"/>
                  <a:pt x="24860" y="14235"/>
                </a:cubicBezTo>
                <a:cubicBezTo>
                  <a:pt x="25050" y="13864"/>
                  <a:pt x="25333" y="13551"/>
                  <a:pt x="25590" y="13222"/>
                </a:cubicBezTo>
                <a:cubicBezTo>
                  <a:pt x="25843" y="12889"/>
                  <a:pt x="26054" y="12538"/>
                  <a:pt x="26126" y="12125"/>
                </a:cubicBezTo>
                <a:lnTo>
                  <a:pt x="26126" y="12125"/>
                </a:lnTo>
                <a:cubicBezTo>
                  <a:pt x="25805" y="12163"/>
                  <a:pt x="25514" y="12332"/>
                  <a:pt x="25286" y="12559"/>
                </a:cubicBezTo>
                <a:cubicBezTo>
                  <a:pt x="25316" y="12441"/>
                  <a:pt x="25345" y="12323"/>
                  <a:pt x="25371" y="12205"/>
                </a:cubicBezTo>
                <a:cubicBezTo>
                  <a:pt x="25388" y="12142"/>
                  <a:pt x="25400" y="11871"/>
                  <a:pt x="25447" y="11834"/>
                </a:cubicBezTo>
                <a:lnTo>
                  <a:pt x="25447" y="11834"/>
                </a:lnTo>
                <a:cubicBezTo>
                  <a:pt x="25130" y="12083"/>
                  <a:pt x="24881" y="12399"/>
                  <a:pt x="24687" y="12749"/>
                </a:cubicBezTo>
                <a:cubicBezTo>
                  <a:pt x="24712" y="12619"/>
                  <a:pt x="24729" y="12483"/>
                  <a:pt x="24742" y="12348"/>
                </a:cubicBezTo>
                <a:cubicBezTo>
                  <a:pt x="24776" y="11922"/>
                  <a:pt x="24805" y="11171"/>
                  <a:pt x="24636" y="10778"/>
                </a:cubicBezTo>
                <a:cubicBezTo>
                  <a:pt x="24484" y="11129"/>
                  <a:pt x="24354" y="11487"/>
                  <a:pt x="24244" y="11855"/>
                </a:cubicBezTo>
                <a:cubicBezTo>
                  <a:pt x="24231" y="11479"/>
                  <a:pt x="24147" y="11112"/>
                  <a:pt x="23982" y="10774"/>
                </a:cubicBezTo>
                <a:cubicBezTo>
                  <a:pt x="23893" y="11129"/>
                  <a:pt x="23834" y="11487"/>
                  <a:pt x="23813" y="11850"/>
                </a:cubicBezTo>
                <a:cubicBezTo>
                  <a:pt x="23813" y="11842"/>
                  <a:pt x="23809" y="11829"/>
                  <a:pt x="23805" y="11821"/>
                </a:cubicBezTo>
                <a:cubicBezTo>
                  <a:pt x="23704" y="11441"/>
                  <a:pt x="23568" y="11078"/>
                  <a:pt x="23315" y="10707"/>
                </a:cubicBezTo>
                <a:cubicBezTo>
                  <a:pt x="23281" y="11048"/>
                  <a:pt x="23265" y="11399"/>
                  <a:pt x="23269" y="11753"/>
                </a:cubicBezTo>
                <a:cubicBezTo>
                  <a:pt x="23151" y="11500"/>
                  <a:pt x="22978" y="11272"/>
                  <a:pt x="22745" y="11095"/>
                </a:cubicBezTo>
                <a:lnTo>
                  <a:pt x="22745" y="11095"/>
                </a:lnTo>
                <a:cubicBezTo>
                  <a:pt x="22724" y="11420"/>
                  <a:pt x="22771" y="11749"/>
                  <a:pt x="22876" y="12057"/>
                </a:cubicBezTo>
                <a:cubicBezTo>
                  <a:pt x="22522" y="11660"/>
                  <a:pt x="22074" y="11352"/>
                  <a:pt x="21551" y="11188"/>
                </a:cubicBezTo>
                <a:lnTo>
                  <a:pt x="21551" y="11188"/>
                </a:lnTo>
                <a:cubicBezTo>
                  <a:pt x="21732" y="11563"/>
                  <a:pt x="21939" y="11918"/>
                  <a:pt x="22159" y="12268"/>
                </a:cubicBezTo>
                <a:cubicBezTo>
                  <a:pt x="22070" y="12222"/>
                  <a:pt x="21981" y="12175"/>
                  <a:pt x="21884" y="12137"/>
                </a:cubicBezTo>
                <a:cubicBezTo>
                  <a:pt x="21638" y="12042"/>
                  <a:pt x="21374" y="11992"/>
                  <a:pt x="21108" y="11992"/>
                </a:cubicBezTo>
                <a:cubicBezTo>
                  <a:pt x="21079" y="11992"/>
                  <a:pt x="21049" y="11993"/>
                  <a:pt x="21019" y="11994"/>
                </a:cubicBezTo>
                <a:cubicBezTo>
                  <a:pt x="20871" y="12002"/>
                  <a:pt x="20728" y="12023"/>
                  <a:pt x="20584" y="12057"/>
                </a:cubicBezTo>
                <a:cubicBezTo>
                  <a:pt x="20508" y="12078"/>
                  <a:pt x="20437" y="12099"/>
                  <a:pt x="20365" y="12129"/>
                </a:cubicBezTo>
                <a:cubicBezTo>
                  <a:pt x="20341" y="12137"/>
                  <a:pt x="20222" y="12210"/>
                  <a:pt x="20192" y="12210"/>
                </a:cubicBezTo>
                <a:cubicBezTo>
                  <a:pt x="20190" y="12210"/>
                  <a:pt x="20189" y="12210"/>
                  <a:pt x="20188" y="12209"/>
                </a:cubicBezTo>
                <a:lnTo>
                  <a:pt x="20188" y="12209"/>
                </a:lnTo>
                <a:cubicBezTo>
                  <a:pt x="20610" y="12382"/>
                  <a:pt x="21049" y="12534"/>
                  <a:pt x="21462" y="12733"/>
                </a:cubicBezTo>
                <a:cubicBezTo>
                  <a:pt x="21673" y="12834"/>
                  <a:pt x="21876" y="12948"/>
                  <a:pt x="22066" y="13083"/>
                </a:cubicBezTo>
                <a:cubicBezTo>
                  <a:pt x="21973" y="13036"/>
                  <a:pt x="21872" y="12998"/>
                  <a:pt x="21770" y="12969"/>
                </a:cubicBezTo>
                <a:cubicBezTo>
                  <a:pt x="21641" y="12934"/>
                  <a:pt x="21510" y="12916"/>
                  <a:pt x="21382" y="12916"/>
                </a:cubicBezTo>
                <a:cubicBezTo>
                  <a:pt x="21036" y="12916"/>
                  <a:pt x="20707" y="13046"/>
                  <a:pt x="20458" y="13311"/>
                </a:cubicBezTo>
                <a:cubicBezTo>
                  <a:pt x="21040" y="13319"/>
                  <a:pt x="21661" y="13336"/>
                  <a:pt x="22146" y="13653"/>
                </a:cubicBezTo>
                <a:cubicBezTo>
                  <a:pt x="22332" y="13775"/>
                  <a:pt x="22488" y="13927"/>
                  <a:pt x="22631" y="14092"/>
                </a:cubicBezTo>
                <a:cubicBezTo>
                  <a:pt x="22636" y="14092"/>
                  <a:pt x="22636" y="14096"/>
                  <a:pt x="22636" y="14096"/>
                </a:cubicBezTo>
                <a:cubicBezTo>
                  <a:pt x="22640" y="14100"/>
                  <a:pt x="22644" y="14104"/>
                  <a:pt x="22648" y="14108"/>
                </a:cubicBezTo>
                <a:cubicBezTo>
                  <a:pt x="22391" y="13927"/>
                  <a:pt x="22104" y="13788"/>
                  <a:pt x="21800" y="13716"/>
                </a:cubicBezTo>
                <a:cubicBezTo>
                  <a:pt x="21616" y="13671"/>
                  <a:pt x="21429" y="13649"/>
                  <a:pt x="21244" y="13649"/>
                </a:cubicBezTo>
                <a:cubicBezTo>
                  <a:pt x="20713" y="13649"/>
                  <a:pt x="20189" y="13828"/>
                  <a:pt x="19757" y="14159"/>
                </a:cubicBezTo>
                <a:cubicBezTo>
                  <a:pt x="19896" y="14172"/>
                  <a:pt x="20032" y="14189"/>
                  <a:pt x="20167" y="14210"/>
                </a:cubicBezTo>
                <a:cubicBezTo>
                  <a:pt x="19820" y="14315"/>
                  <a:pt x="19491" y="14476"/>
                  <a:pt x="19259" y="14750"/>
                </a:cubicBezTo>
                <a:cubicBezTo>
                  <a:pt x="19559" y="14718"/>
                  <a:pt x="19861" y="14703"/>
                  <a:pt x="20163" y="14703"/>
                </a:cubicBezTo>
                <a:cubicBezTo>
                  <a:pt x="20261" y="14703"/>
                  <a:pt x="20360" y="14705"/>
                  <a:pt x="20458" y="14708"/>
                </a:cubicBezTo>
                <a:cubicBezTo>
                  <a:pt x="20158" y="14851"/>
                  <a:pt x="19905" y="15088"/>
                  <a:pt x="19744" y="15383"/>
                </a:cubicBezTo>
                <a:cubicBezTo>
                  <a:pt x="20274" y="15222"/>
                  <a:pt x="20816" y="15143"/>
                  <a:pt x="21359" y="15143"/>
                </a:cubicBezTo>
                <a:cubicBezTo>
                  <a:pt x="21868" y="15143"/>
                  <a:pt x="22378" y="15212"/>
                  <a:pt x="22876" y="15349"/>
                </a:cubicBezTo>
                <a:cubicBezTo>
                  <a:pt x="23130" y="15501"/>
                  <a:pt x="23362" y="15687"/>
                  <a:pt x="23560" y="15906"/>
                </a:cubicBezTo>
                <a:cubicBezTo>
                  <a:pt x="23560" y="15982"/>
                  <a:pt x="23560" y="16054"/>
                  <a:pt x="23564" y="16130"/>
                </a:cubicBezTo>
                <a:cubicBezTo>
                  <a:pt x="23581" y="16442"/>
                  <a:pt x="23649" y="16751"/>
                  <a:pt x="23678" y="17063"/>
                </a:cubicBezTo>
                <a:cubicBezTo>
                  <a:pt x="23729" y="17557"/>
                  <a:pt x="23712" y="18051"/>
                  <a:pt x="23670" y="18544"/>
                </a:cubicBezTo>
                <a:cubicBezTo>
                  <a:pt x="23556" y="18388"/>
                  <a:pt x="23476" y="18405"/>
                  <a:pt x="23277" y="18367"/>
                </a:cubicBezTo>
                <a:cubicBezTo>
                  <a:pt x="23054" y="18325"/>
                  <a:pt x="22876" y="18207"/>
                  <a:pt x="22691" y="18089"/>
                </a:cubicBezTo>
                <a:cubicBezTo>
                  <a:pt x="22184" y="17772"/>
                  <a:pt x="21581" y="17666"/>
                  <a:pt x="21002" y="17586"/>
                </a:cubicBezTo>
                <a:cubicBezTo>
                  <a:pt x="20652" y="17536"/>
                  <a:pt x="20289" y="17472"/>
                  <a:pt x="19985" y="17278"/>
                </a:cubicBezTo>
                <a:cubicBezTo>
                  <a:pt x="19913" y="17236"/>
                  <a:pt x="19837" y="17177"/>
                  <a:pt x="19774" y="17126"/>
                </a:cubicBezTo>
                <a:cubicBezTo>
                  <a:pt x="19732" y="17088"/>
                  <a:pt x="19749" y="17033"/>
                  <a:pt x="19685" y="17004"/>
                </a:cubicBezTo>
                <a:cubicBezTo>
                  <a:pt x="19603" y="16965"/>
                  <a:pt x="19526" y="16949"/>
                  <a:pt x="19453" y="16949"/>
                </a:cubicBezTo>
                <a:cubicBezTo>
                  <a:pt x="19168" y="16949"/>
                  <a:pt x="18938" y="17186"/>
                  <a:pt x="18677" y="17223"/>
                </a:cubicBezTo>
                <a:cubicBezTo>
                  <a:pt x="18654" y="17226"/>
                  <a:pt x="18632" y="17227"/>
                  <a:pt x="18611" y="17227"/>
                </a:cubicBezTo>
                <a:cubicBezTo>
                  <a:pt x="18534" y="17227"/>
                  <a:pt x="18463" y="17211"/>
                  <a:pt x="18394" y="17181"/>
                </a:cubicBezTo>
                <a:cubicBezTo>
                  <a:pt x="18613" y="17118"/>
                  <a:pt x="18824" y="17017"/>
                  <a:pt x="19002" y="16877"/>
                </a:cubicBezTo>
                <a:cubicBezTo>
                  <a:pt x="18791" y="16791"/>
                  <a:pt x="18566" y="16751"/>
                  <a:pt x="18340" y="16751"/>
                </a:cubicBezTo>
                <a:cubicBezTo>
                  <a:pt x="18266" y="16751"/>
                  <a:pt x="18193" y="16755"/>
                  <a:pt x="18120" y="16763"/>
                </a:cubicBezTo>
                <a:cubicBezTo>
                  <a:pt x="18221" y="16696"/>
                  <a:pt x="18318" y="16611"/>
                  <a:pt x="18407" y="16523"/>
                </a:cubicBezTo>
                <a:lnTo>
                  <a:pt x="18335" y="16367"/>
                </a:lnTo>
                <a:lnTo>
                  <a:pt x="18487" y="16438"/>
                </a:lnTo>
                <a:cubicBezTo>
                  <a:pt x="18575" y="16333"/>
                  <a:pt x="18656" y="16215"/>
                  <a:pt x="18719" y="16092"/>
                </a:cubicBezTo>
                <a:lnTo>
                  <a:pt x="18719" y="16092"/>
                </a:lnTo>
                <a:cubicBezTo>
                  <a:pt x="18512" y="16101"/>
                  <a:pt x="18309" y="16151"/>
                  <a:pt x="18120" y="16231"/>
                </a:cubicBezTo>
                <a:lnTo>
                  <a:pt x="18103" y="16405"/>
                </a:lnTo>
                <a:lnTo>
                  <a:pt x="18056" y="16324"/>
                </a:lnTo>
                <a:cubicBezTo>
                  <a:pt x="18318" y="14379"/>
                  <a:pt x="18757" y="11357"/>
                  <a:pt x="19179" y="9491"/>
                </a:cubicBezTo>
                <a:lnTo>
                  <a:pt x="19774" y="11108"/>
                </a:lnTo>
                <a:cubicBezTo>
                  <a:pt x="19799" y="10770"/>
                  <a:pt x="19863" y="10403"/>
                  <a:pt x="19774" y="10073"/>
                </a:cubicBezTo>
                <a:cubicBezTo>
                  <a:pt x="19715" y="9871"/>
                  <a:pt x="19614" y="9685"/>
                  <a:pt x="19466" y="9550"/>
                </a:cubicBezTo>
                <a:cubicBezTo>
                  <a:pt x="19567" y="9521"/>
                  <a:pt x="19643" y="9432"/>
                  <a:pt x="19643" y="9322"/>
                </a:cubicBezTo>
                <a:cubicBezTo>
                  <a:pt x="19643" y="9276"/>
                  <a:pt x="19631" y="9238"/>
                  <a:pt x="19609" y="9204"/>
                </a:cubicBezTo>
                <a:lnTo>
                  <a:pt x="19609" y="9204"/>
                </a:lnTo>
                <a:cubicBezTo>
                  <a:pt x="20200" y="9348"/>
                  <a:pt x="20732" y="9732"/>
                  <a:pt x="21049" y="10251"/>
                </a:cubicBezTo>
                <a:cubicBezTo>
                  <a:pt x="21120" y="9808"/>
                  <a:pt x="20884" y="9339"/>
                  <a:pt x="20521" y="9073"/>
                </a:cubicBezTo>
                <a:cubicBezTo>
                  <a:pt x="20305" y="8920"/>
                  <a:pt x="20045" y="8840"/>
                  <a:pt x="19781" y="8840"/>
                </a:cubicBezTo>
                <a:cubicBezTo>
                  <a:pt x="19762" y="8840"/>
                  <a:pt x="19743" y="8840"/>
                  <a:pt x="19723" y="8841"/>
                </a:cubicBezTo>
                <a:cubicBezTo>
                  <a:pt x="20122" y="8729"/>
                  <a:pt x="20527" y="8666"/>
                  <a:pt x="20937" y="8666"/>
                </a:cubicBezTo>
                <a:cubicBezTo>
                  <a:pt x="21131" y="8666"/>
                  <a:pt x="21326" y="8680"/>
                  <a:pt x="21521" y="8710"/>
                </a:cubicBezTo>
                <a:cubicBezTo>
                  <a:pt x="21183" y="8412"/>
                  <a:pt x="20769" y="8267"/>
                  <a:pt x="20385" y="8267"/>
                </a:cubicBezTo>
                <a:cubicBezTo>
                  <a:pt x="20318" y="8267"/>
                  <a:pt x="20252" y="8271"/>
                  <a:pt x="20188" y="8280"/>
                </a:cubicBezTo>
                <a:cubicBezTo>
                  <a:pt x="19896" y="8318"/>
                  <a:pt x="19652" y="8436"/>
                  <a:pt x="19453" y="8647"/>
                </a:cubicBezTo>
                <a:cubicBezTo>
                  <a:pt x="19567" y="8427"/>
                  <a:pt x="19626" y="8199"/>
                  <a:pt x="19605" y="7934"/>
                </a:cubicBezTo>
                <a:cubicBezTo>
                  <a:pt x="19571" y="7566"/>
                  <a:pt x="19335" y="7229"/>
                  <a:pt x="18993" y="7077"/>
                </a:cubicBezTo>
                <a:lnTo>
                  <a:pt x="18993" y="7077"/>
                </a:lnTo>
                <a:cubicBezTo>
                  <a:pt x="19141" y="7469"/>
                  <a:pt x="19230" y="7887"/>
                  <a:pt x="19255" y="8305"/>
                </a:cubicBezTo>
                <a:cubicBezTo>
                  <a:pt x="19234" y="8199"/>
                  <a:pt x="19196" y="8094"/>
                  <a:pt x="19141" y="7993"/>
                </a:cubicBezTo>
                <a:cubicBezTo>
                  <a:pt x="18972" y="7672"/>
                  <a:pt x="18689" y="7436"/>
                  <a:pt x="18335" y="7376"/>
                </a:cubicBezTo>
                <a:lnTo>
                  <a:pt x="18335" y="7376"/>
                </a:lnTo>
                <a:cubicBezTo>
                  <a:pt x="18575" y="7727"/>
                  <a:pt x="18782" y="8098"/>
                  <a:pt x="18959" y="8486"/>
                </a:cubicBezTo>
                <a:cubicBezTo>
                  <a:pt x="18955" y="8482"/>
                  <a:pt x="18951" y="8478"/>
                  <a:pt x="18947" y="8474"/>
                </a:cubicBezTo>
                <a:cubicBezTo>
                  <a:pt x="18659" y="8248"/>
                  <a:pt x="18333" y="8125"/>
                  <a:pt x="17996" y="8125"/>
                </a:cubicBezTo>
                <a:cubicBezTo>
                  <a:pt x="17779" y="8125"/>
                  <a:pt x="17557" y="8176"/>
                  <a:pt x="17339" y="8284"/>
                </a:cubicBezTo>
                <a:cubicBezTo>
                  <a:pt x="17820" y="8389"/>
                  <a:pt x="18293" y="8558"/>
                  <a:pt x="18732" y="8786"/>
                </a:cubicBezTo>
                <a:cubicBezTo>
                  <a:pt x="18607" y="8759"/>
                  <a:pt x="18478" y="8746"/>
                  <a:pt x="18348" y="8746"/>
                </a:cubicBezTo>
                <a:cubicBezTo>
                  <a:pt x="18235" y="8746"/>
                  <a:pt x="18121" y="8756"/>
                  <a:pt x="18010" y="8774"/>
                </a:cubicBezTo>
                <a:cubicBezTo>
                  <a:pt x="17584" y="8837"/>
                  <a:pt x="17216" y="9111"/>
                  <a:pt x="16963" y="9453"/>
                </a:cubicBezTo>
                <a:cubicBezTo>
                  <a:pt x="17440" y="9322"/>
                  <a:pt x="17925" y="9212"/>
                  <a:pt x="18411" y="9128"/>
                </a:cubicBezTo>
                <a:lnTo>
                  <a:pt x="18411" y="9128"/>
                </a:lnTo>
                <a:cubicBezTo>
                  <a:pt x="18242" y="9217"/>
                  <a:pt x="18098" y="9364"/>
                  <a:pt x="17997" y="9533"/>
                </a:cubicBezTo>
                <a:cubicBezTo>
                  <a:pt x="17875" y="9732"/>
                  <a:pt x="17833" y="9922"/>
                  <a:pt x="17773" y="10145"/>
                </a:cubicBezTo>
                <a:cubicBezTo>
                  <a:pt x="18086" y="9850"/>
                  <a:pt x="18419" y="9584"/>
                  <a:pt x="18778" y="9348"/>
                </a:cubicBezTo>
                <a:cubicBezTo>
                  <a:pt x="18812" y="9428"/>
                  <a:pt x="18879" y="9483"/>
                  <a:pt x="18964" y="9495"/>
                </a:cubicBezTo>
                <a:cubicBezTo>
                  <a:pt x="18542" y="10749"/>
                  <a:pt x="18006" y="13623"/>
                  <a:pt x="17647" y="15679"/>
                </a:cubicBezTo>
                <a:cubicBezTo>
                  <a:pt x="17613" y="15742"/>
                  <a:pt x="17579" y="15801"/>
                  <a:pt x="17554" y="15868"/>
                </a:cubicBezTo>
                <a:lnTo>
                  <a:pt x="17605" y="15944"/>
                </a:lnTo>
                <a:cubicBezTo>
                  <a:pt x="17600" y="15949"/>
                  <a:pt x="17600" y="15953"/>
                  <a:pt x="17600" y="15953"/>
                </a:cubicBezTo>
                <a:lnTo>
                  <a:pt x="17533" y="15953"/>
                </a:lnTo>
                <a:lnTo>
                  <a:pt x="17588" y="16033"/>
                </a:lnTo>
                <a:cubicBezTo>
                  <a:pt x="17588" y="16037"/>
                  <a:pt x="17588" y="16046"/>
                  <a:pt x="17584" y="16054"/>
                </a:cubicBezTo>
                <a:lnTo>
                  <a:pt x="17491" y="16033"/>
                </a:lnTo>
                <a:cubicBezTo>
                  <a:pt x="17461" y="16130"/>
                  <a:pt x="17436" y="16231"/>
                  <a:pt x="17423" y="16333"/>
                </a:cubicBezTo>
                <a:cubicBezTo>
                  <a:pt x="17410" y="16316"/>
                  <a:pt x="17398" y="16303"/>
                  <a:pt x="17385" y="16291"/>
                </a:cubicBezTo>
                <a:cubicBezTo>
                  <a:pt x="17385" y="16286"/>
                  <a:pt x="17389" y="16286"/>
                  <a:pt x="17389" y="16286"/>
                </a:cubicBezTo>
                <a:cubicBezTo>
                  <a:pt x="17385" y="16286"/>
                  <a:pt x="17381" y="16286"/>
                  <a:pt x="17381" y="16282"/>
                </a:cubicBezTo>
                <a:cubicBezTo>
                  <a:pt x="17204" y="16080"/>
                  <a:pt x="16984" y="15915"/>
                  <a:pt x="16735" y="15809"/>
                </a:cubicBezTo>
                <a:lnTo>
                  <a:pt x="16722" y="15776"/>
                </a:lnTo>
                <a:lnTo>
                  <a:pt x="16722" y="15776"/>
                </a:lnTo>
                <a:lnTo>
                  <a:pt x="16870" y="15847"/>
                </a:lnTo>
                <a:cubicBezTo>
                  <a:pt x="16963" y="15742"/>
                  <a:pt x="17043" y="15628"/>
                  <a:pt x="17107" y="15501"/>
                </a:cubicBezTo>
                <a:lnTo>
                  <a:pt x="17107" y="15501"/>
                </a:lnTo>
                <a:cubicBezTo>
                  <a:pt x="16900" y="15514"/>
                  <a:pt x="16697" y="15565"/>
                  <a:pt x="16503" y="15645"/>
                </a:cubicBezTo>
                <a:lnTo>
                  <a:pt x="16490" y="15814"/>
                </a:lnTo>
                <a:lnTo>
                  <a:pt x="16419" y="15687"/>
                </a:lnTo>
                <a:cubicBezTo>
                  <a:pt x="16368" y="15708"/>
                  <a:pt x="16317" y="15733"/>
                  <a:pt x="16271" y="15763"/>
                </a:cubicBezTo>
                <a:cubicBezTo>
                  <a:pt x="16271" y="15535"/>
                  <a:pt x="16229" y="15303"/>
                  <a:pt x="16140" y="15092"/>
                </a:cubicBezTo>
                <a:cubicBezTo>
                  <a:pt x="16026" y="13484"/>
                  <a:pt x="15857" y="11618"/>
                  <a:pt x="15655" y="10711"/>
                </a:cubicBezTo>
                <a:cubicBezTo>
                  <a:pt x="15726" y="10707"/>
                  <a:pt x="15790" y="10669"/>
                  <a:pt x="15823" y="10605"/>
                </a:cubicBezTo>
                <a:cubicBezTo>
                  <a:pt x="16102" y="10833"/>
                  <a:pt x="16355" y="11086"/>
                  <a:pt x="16587" y="11361"/>
                </a:cubicBezTo>
                <a:cubicBezTo>
                  <a:pt x="16558" y="11167"/>
                  <a:pt x="16541" y="11002"/>
                  <a:pt x="16457" y="10829"/>
                </a:cubicBezTo>
                <a:cubicBezTo>
                  <a:pt x="16389" y="10681"/>
                  <a:pt x="16284" y="10546"/>
                  <a:pt x="16148" y="10453"/>
                </a:cubicBezTo>
                <a:lnTo>
                  <a:pt x="16148" y="10453"/>
                </a:lnTo>
                <a:cubicBezTo>
                  <a:pt x="16545" y="10572"/>
                  <a:pt x="16938" y="10702"/>
                  <a:pt x="17326" y="10854"/>
                </a:cubicBezTo>
                <a:cubicBezTo>
                  <a:pt x="17145" y="10546"/>
                  <a:pt x="16862" y="10285"/>
                  <a:pt x="16516" y="10196"/>
                </a:cubicBezTo>
                <a:cubicBezTo>
                  <a:pt x="16370" y="10159"/>
                  <a:pt x="16221" y="10135"/>
                  <a:pt x="16073" y="10135"/>
                </a:cubicBezTo>
                <a:cubicBezTo>
                  <a:pt x="16019" y="10135"/>
                  <a:pt x="15965" y="10138"/>
                  <a:pt x="15912" y="10145"/>
                </a:cubicBezTo>
                <a:cubicBezTo>
                  <a:pt x="16300" y="9993"/>
                  <a:pt x="16706" y="9892"/>
                  <a:pt x="17115" y="9850"/>
                </a:cubicBezTo>
                <a:cubicBezTo>
                  <a:pt x="16903" y="9715"/>
                  <a:pt x="16680" y="9652"/>
                  <a:pt x="16457" y="9652"/>
                </a:cubicBezTo>
                <a:cubicBezTo>
                  <a:pt x="16219" y="9652"/>
                  <a:pt x="15983" y="9725"/>
                  <a:pt x="15764" y="9862"/>
                </a:cubicBezTo>
                <a:cubicBezTo>
                  <a:pt x="15760" y="9867"/>
                  <a:pt x="15756" y="9867"/>
                  <a:pt x="15752" y="9871"/>
                </a:cubicBezTo>
                <a:cubicBezTo>
                  <a:pt x="15933" y="9567"/>
                  <a:pt x="16140" y="9276"/>
                  <a:pt x="16368" y="9006"/>
                </a:cubicBezTo>
                <a:lnTo>
                  <a:pt x="16368" y="9006"/>
                </a:lnTo>
                <a:cubicBezTo>
                  <a:pt x="16068" y="9027"/>
                  <a:pt x="15811" y="9196"/>
                  <a:pt x="15642" y="9445"/>
                </a:cubicBezTo>
                <a:cubicBezTo>
                  <a:pt x="15587" y="9525"/>
                  <a:pt x="15549" y="9609"/>
                  <a:pt x="15524" y="9698"/>
                </a:cubicBezTo>
                <a:cubicBezTo>
                  <a:pt x="15579" y="9352"/>
                  <a:pt x="15688" y="9014"/>
                  <a:pt x="15845" y="8702"/>
                </a:cubicBezTo>
                <a:lnTo>
                  <a:pt x="15845" y="8702"/>
                </a:lnTo>
                <a:cubicBezTo>
                  <a:pt x="15549" y="8795"/>
                  <a:pt x="15325" y="9056"/>
                  <a:pt x="15262" y="9360"/>
                </a:cubicBezTo>
                <a:cubicBezTo>
                  <a:pt x="15220" y="9575"/>
                  <a:pt x="15254" y="9770"/>
                  <a:pt x="15325" y="9964"/>
                </a:cubicBezTo>
                <a:cubicBezTo>
                  <a:pt x="15182" y="9770"/>
                  <a:pt x="14988" y="9651"/>
                  <a:pt x="14747" y="9592"/>
                </a:cubicBezTo>
                <a:cubicBezTo>
                  <a:pt x="14652" y="9570"/>
                  <a:pt x="14551" y="9558"/>
                  <a:pt x="14448" y="9558"/>
                </a:cubicBezTo>
                <a:cubicBezTo>
                  <a:pt x="14166" y="9558"/>
                  <a:pt x="13865" y="9645"/>
                  <a:pt x="13599" y="9833"/>
                </a:cubicBezTo>
                <a:cubicBezTo>
                  <a:pt x="13644" y="9831"/>
                  <a:pt x="13689" y="9830"/>
                  <a:pt x="13733" y="9830"/>
                </a:cubicBezTo>
                <a:cubicBezTo>
                  <a:pt x="14200" y="9830"/>
                  <a:pt x="14649" y="9930"/>
                  <a:pt x="15081" y="10103"/>
                </a:cubicBezTo>
                <a:cubicBezTo>
                  <a:pt x="15026" y="10094"/>
                  <a:pt x="14971" y="10089"/>
                  <a:pt x="14916" y="10089"/>
                </a:cubicBezTo>
                <a:cubicBezTo>
                  <a:pt x="14738" y="10089"/>
                  <a:pt x="14559" y="10135"/>
                  <a:pt x="14401" y="10225"/>
                </a:cubicBezTo>
                <a:cubicBezTo>
                  <a:pt x="14101" y="10394"/>
                  <a:pt x="13878" y="10723"/>
                  <a:pt x="13857" y="11065"/>
                </a:cubicBezTo>
                <a:cubicBezTo>
                  <a:pt x="13852" y="11053"/>
                  <a:pt x="13852" y="11040"/>
                  <a:pt x="13848" y="11032"/>
                </a:cubicBezTo>
                <a:cubicBezTo>
                  <a:pt x="13768" y="11209"/>
                  <a:pt x="13705" y="11390"/>
                  <a:pt x="13650" y="11576"/>
                </a:cubicBezTo>
                <a:cubicBezTo>
                  <a:pt x="13641" y="11386"/>
                  <a:pt x="13599" y="11200"/>
                  <a:pt x="13519" y="11032"/>
                </a:cubicBezTo>
                <a:cubicBezTo>
                  <a:pt x="13473" y="11209"/>
                  <a:pt x="13443" y="11390"/>
                  <a:pt x="13430" y="11572"/>
                </a:cubicBezTo>
                <a:cubicBezTo>
                  <a:pt x="13430" y="11568"/>
                  <a:pt x="13430" y="11563"/>
                  <a:pt x="13430" y="11559"/>
                </a:cubicBezTo>
                <a:cubicBezTo>
                  <a:pt x="13375" y="11365"/>
                  <a:pt x="13308" y="11184"/>
                  <a:pt x="13181" y="10994"/>
                </a:cubicBezTo>
                <a:cubicBezTo>
                  <a:pt x="13164" y="11167"/>
                  <a:pt x="13156" y="11344"/>
                  <a:pt x="13156" y="11525"/>
                </a:cubicBezTo>
                <a:cubicBezTo>
                  <a:pt x="13097" y="11395"/>
                  <a:pt x="13008" y="11281"/>
                  <a:pt x="12894" y="11192"/>
                </a:cubicBezTo>
                <a:lnTo>
                  <a:pt x="12894" y="11192"/>
                </a:lnTo>
                <a:cubicBezTo>
                  <a:pt x="12882" y="11357"/>
                  <a:pt x="12903" y="11525"/>
                  <a:pt x="12958" y="11677"/>
                </a:cubicBezTo>
                <a:cubicBezTo>
                  <a:pt x="12814" y="11517"/>
                  <a:pt x="12637" y="11382"/>
                  <a:pt x="12438" y="11297"/>
                </a:cubicBezTo>
                <a:cubicBezTo>
                  <a:pt x="12455" y="11289"/>
                  <a:pt x="12476" y="11281"/>
                  <a:pt x="12493" y="11276"/>
                </a:cubicBezTo>
                <a:cubicBezTo>
                  <a:pt x="12430" y="11259"/>
                  <a:pt x="12362" y="11247"/>
                  <a:pt x="12299" y="11243"/>
                </a:cubicBezTo>
                <a:cubicBezTo>
                  <a:pt x="12295" y="11243"/>
                  <a:pt x="12291" y="11243"/>
                  <a:pt x="12291" y="11238"/>
                </a:cubicBezTo>
                <a:cubicBezTo>
                  <a:pt x="12291" y="11243"/>
                  <a:pt x="12291" y="11243"/>
                  <a:pt x="12291" y="11243"/>
                </a:cubicBezTo>
                <a:cubicBezTo>
                  <a:pt x="12260" y="11240"/>
                  <a:pt x="12229" y="11239"/>
                  <a:pt x="12197" y="11239"/>
                </a:cubicBezTo>
                <a:cubicBezTo>
                  <a:pt x="11911" y="11239"/>
                  <a:pt x="11625" y="11342"/>
                  <a:pt x="11400" y="11521"/>
                </a:cubicBezTo>
                <a:cubicBezTo>
                  <a:pt x="11350" y="11563"/>
                  <a:pt x="11299" y="11610"/>
                  <a:pt x="11252" y="11660"/>
                </a:cubicBezTo>
                <a:cubicBezTo>
                  <a:pt x="11265" y="11639"/>
                  <a:pt x="11274" y="11618"/>
                  <a:pt x="11282" y="11597"/>
                </a:cubicBezTo>
                <a:cubicBezTo>
                  <a:pt x="11379" y="11407"/>
                  <a:pt x="11523" y="11251"/>
                  <a:pt x="11653" y="11082"/>
                </a:cubicBezTo>
                <a:cubicBezTo>
                  <a:pt x="11780" y="10918"/>
                  <a:pt x="11886" y="10736"/>
                  <a:pt x="11924" y="10529"/>
                </a:cubicBezTo>
                <a:lnTo>
                  <a:pt x="11924" y="10529"/>
                </a:lnTo>
                <a:cubicBezTo>
                  <a:pt x="11763" y="10546"/>
                  <a:pt x="11615" y="10635"/>
                  <a:pt x="11501" y="10749"/>
                </a:cubicBezTo>
                <a:cubicBezTo>
                  <a:pt x="11514" y="10690"/>
                  <a:pt x="11531" y="10631"/>
                  <a:pt x="11544" y="10572"/>
                </a:cubicBezTo>
                <a:cubicBezTo>
                  <a:pt x="11548" y="10538"/>
                  <a:pt x="11556" y="10403"/>
                  <a:pt x="11582" y="10382"/>
                </a:cubicBezTo>
                <a:lnTo>
                  <a:pt x="11582" y="10382"/>
                </a:lnTo>
                <a:cubicBezTo>
                  <a:pt x="11421" y="10508"/>
                  <a:pt x="11295" y="10669"/>
                  <a:pt x="11198" y="10846"/>
                </a:cubicBezTo>
                <a:cubicBezTo>
                  <a:pt x="11210" y="10778"/>
                  <a:pt x="11219" y="10711"/>
                  <a:pt x="11223" y="10643"/>
                </a:cubicBezTo>
                <a:cubicBezTo>
                  <a:pt x="11240" y="10428"/>
                  <a:pt x="11257" y="10048"/>
                  <a:pt x="11172" y="9850"/>
                </a:cubicBezTo>
                <a:cubicBezTo>
                  <a:pt x="11092" y="10027"/>
                  <a:pt x="11029" y="10209"/>
                  <a:pt x="10974" y="10394"/>
                </a:cubicBezTo>
                <a:cubicBezTo>
                  <a:pt x="10965" y="10204"/>
                  <a:pt x="10923" y="10019"/>
                  <a:pt x="10839" y="9850"/>
                </a:cubicBezTo>
                <a:cubicBezTo>
                  <a:pt x="10797" y="10027"/>
                  <a:pt x="10767" y="10209"/>
                  <a:pt x="10754" y="10390"/>
                </a:cubicBezTo>
                <a:cubicBezTo>
                  <a:pt x="10754" y="10386"/>
                  <a:pt x="10754" y="10382"/>
                  <a:pt x="10750" y="10377"/>
                </a:cubicBezTo>
                <a:cubicBezTo>
                  <a:pt x="10700" y="10183"/>
                  <a:pt x="10632" y="10002"/>
                  <a:pt x="10505" y="9812"/>
                </a:cubicBezTo>
                <a:cubicBezTo>
                  <a:pt x="10488" y="9985"/>
                  <a:pt x="10480" y="10162"/>
                  <a:pt x="10480" y="10344"/>
                </a:cubicBezTo>
                <a:cubicBezTo>
                  <a:pt x="10421" y="10213"/>
                  <a:pt x="10332" y="10099"/>
                  <a:pt x="10214" y="10010"/>
                </a:cubicBezTo>
                <a:lnTo>
                  <a:pt x="10214" y="10010"/>
                </a:lnTo>
                <a:cubicBezTo>
                  <a:pt x="10206" y="10175"/>
                  <a:pt x="10227" y="10339"/>
                  <a:pt x="10282" y="10496"/>
                </a:cubicBezTo>
                <a:cubicBezTo>
                  <a:pt x="10104" y="10293"/>
                  <a:pt x="9876" y="10141"/>
                  <a:pt x="9611" y="10057"/>
                </a:cubicBezTo>
                <a:lnTo>
                  <a:pt x="9611" y="10057"/>
                </a:lnTo>
                <a:cubicBezTo>
                  <a:pt x="9703" y="10247"/>
                  <a:pt x="9809" y="10428"/>
                  <a:pt x="9919" y="10601"/>
                </a:cubicBezTo>
                <a:cubicBezTo>
                  <a:pt x="9872" y="10580"/>
                  <a:pt x="9830" y="10555"/>
                  <a:pt x="9779" y="10538"/>
                </a:cubicBezTo>
                <a:cubicBezTo>
                  <a:pt x="9658" y="10490"/>
                  <a:pt x="9530" y="10464"/>
                  <a:pt x="9401" y="10464"/>
                </a:cubicBezTo>
                <a:cubicBezTo>
                  <a:pt x="9382" y="10464"/>
                  <a:pt x="9363" y="10465"/>
                  <a:pt x="9345" y="10466"/>
                </a:cubicBezTo>
                <a:cubicBezTo>
                  <a:pt x="9269" y="10466"/>
                  <a:pt x="9197" y="10479"/>
                  <a:pt x="9125" y="10496"/>
                </a:cubicBezTo>
                <a:cubicBezTo>
                  <a:pt x="9087" y="10508"/>
                  <a:pt x="9049" y="10517"/>
                  <a:pt x="9015" y="10534"/>
                </a:cubicBezTo>
                <a:cubicBezTo>
                  <a:pt x="8999" y="10538"/>
                  <a:pt x="8942" y="10572"/>
                  <a:pt x="8925" y="10572"/>
                </a:cubicBezTo>
                <a:cubicBezTo>
                  <a:pt x="8924" y="10572"/>
                  <a:pt x="8923" y="10572"/>
                  <a:pt x="8923" y="10572"/>
                </a:cubicBezTo>
                <a:lnTo>
                  <a:pt x="8923" y="10572"/>
                </a:lnTo>
                <a:cubicBezTo>
                  <a:pt x="9138" y="10660"/>
                  <a:pt x="9357" y="10736"/>
                  <a:pt x="9568" y="10837"/>
                </a:cubicBezTo>
                <a:cubicBezTo>
                  <a:pt x="9674" y="10888"/>
                  <a:pt x="9775" y="10943"/>
                  <a:pt x="9872" y="11015"/>
                </a:cubicBezTo>
                <a:cubicBezTo>
                  <a:pt x="9826" y="10989"/>
                  <a:pt x="9775" y="10968"/>
                  <a:pt x="9720" y="10956"/>
                </a:cubicBezTo>
                <a:cubicBezTo>
                  <a:pt x="9656" y="10938"/>
                  <a:pt x="9591" y="10929"/>
                  <a:pt x="9527" y="10929"/>
                </a:cubicBezTo>
                <a:cubicBezTo>
                  <a:pt x="9352" y="10929"/>
                  <a:pt x="9184" y="10996"/>
                  <a:pt x="9058" y="11129"/>
                </a:cubicBezTo>
                <a:cubicBezTo>
                  <a:pt x="9353" y="11133"/>
                  <a:pt x="9665" y="11141"/>
                  <a:pt x="9914" y="11302"/>
                </a:cubicBezTo>
                <a:cubicBezTo>
                  <a:pt x="10007" y="11361"/>
                  <a:pt x="10083" y="11441"/>
                  <a:pt x="10159" y="11521"/>
                </a:cubicBezTo>
                <a:cubicBezTo>
                  <a:pt x="10159" y="11525"/>
                  <a:pt x="10159" y="11525"/>
                  <a:pt x="10159" y="11525"/>
                </a:cubicBezTo>
                <a:cubicBezTo>
                  <a:pt x="10164" y="11525"/>
                  <a:pt x="10164" y="11530"/>
                  <a:pt x="10168" y="11534"/>
                </a:cubicBezTo>
                <a:cubicBezTo>
                  <a:pt x="10037" y="11441"/>
                  <a:pt x="9889" y="11369"/>
                  <a:pt x="9737" y="11331"/>
                </a:cubicBezTo>
                <a:cubicBezTo>
                  <a:pt x="9645" y="11310"/>
                  <a:pt x="9552" y="11299"/>
                  <a:pt x="9460" y="11299"/>
                </a:cubicBezTo>
                <a:cubicBezTo>
                  <a:pt x="9190" y="11299"/>
                  <a:pt x="8924" y="11388"/>
                  <a:pt x="8707" y="11555"/>
                </a:cubicBezTo>
                <a:cubicBezTo>
                  <a:pt x="8775" y="11563"/>
                  <a:pt x="8842" y="11572"/>
                  <a:pt x="8914" y="11584"/>
                </a:cubicBezTo>
                <a:cubicBezTo>
                  <a:pt x="8737" y="11635"/>
                  <a:pt x="8572" y="11715"/>
                  <a:pt x="8454" y="11855"/>
                </a:cubicBezTo>
                <a:cubicBezTo>
                  <a:pt x="8611" y="11838"/>
                  <a:pt x="8768" y="11832"/>
                  <a:pt x="8925" y="11832"/>
                </a:cubicBezTo>
                <a:cubicBezTo>
                  <a:pt x="8971" y="11832"/>
                  <a:pt x="9016" y="11833"/>
                  <a:pt x="9062" y="11834"/>
                </a:cubicBezTo>
                <a:cubicBezTo>
                  <a:pt x="8906" y="11905"/>
                  <a:pt x="8779" y="12028"/>
                  <a:pt x="8699" y="12175"/>
                </a:cubicBezTo>
                <a:cubicBezTo>
                  <a:pt x="8968" y="12095"/>
                  <a:pt x="9243" y="12054"/>
                  <a:pt x="9518" y="12054"/>
                </a:cubicBezTo>
                <a:cubicBezTo>
                  <a:pt x="9775" y="12054"/>
                  <a:pt x="10031" y="12089"/>
                  <a:pt x="10282" y="12158"/>
                </a:cubicBezTo>
                <a:cubicBezTo>
                  <a:pt x="10408" y="12234"/>
                  <a:pt x="10526" y="12332"/>
                  <a:pt x="10628" y="12441"/>
                </a:cubicBezTo>
                <a:cubicBezTo>
                  <a:pt x="10628" y="12479"/>
                  <a:pt x="10628" y="12517"/>
                  <a:pt x="10628" y="12551"/>
                </a:cubicBezTo>
                <a:cubicBezTo>
                  <a:pt x="10636" y="12711"/>
                  <a:pt x="10670" y="12868"/>
                  <a:pt x="10687" y="13024"/>
                </a:cubicBezTo>
                <a:cubicBezTo>
                  <a:pt x="10708" y="13252"/>
                  <a:pt x="10704" y="13480"/>
                  <a:pt x="10687" y="13703"/>
                </a:cubicBezTo>
                <a:cubicBezTo>
                  <a:pt x="10598" y="13674"/>
                  <a:pt x="10535" y="13678"/>
                  <a:pt x="10413" y="13670"/>
                </a:cubicBezTo>
                <a:cubicBezTo>
                  <a:pt x="10109" y="13648"/>
                  <a:pt x="9872" y="13374"/>
                  <a:pt x="9564" y="13357"/>
                </a:cubicBezTo>
                <a:cubicBezTo>
                  <a:pt x="9554" y="13357"/>
                  <a:pt x="9544" y="13357"/>
                  <a:pt x="9533" y="13357"/>
                </a:cubicBezTo>
                <a:cubicBezTo>
                  <a:pt x="9393" y="13357"/>
                  <a:pt x="9194" y="13385"/>
                  <a:pt x="9014" y="13385"/>
                </a:cubicBezTo>
                <a:cubicBezTo>
                  <a:pt x="8878" y="13385"/>
                  <a:pt x="8752" y="13368"/>
                  <a:pt x="8674" y="13311"/>
                </a:cubicBezTo>
                <a:cubicBezTo>
                  <a:pt x="8589" y="13247"/>
                  <a:pt x="8555" y="13125"/>
                  <a:pt x="8479" y="13045"/>
                </a:cubicBezTo>
                <a:cubicBezTo>
                  <a:pt x="8408" y="12965"/>
                  <a:pt x="8336" y="12935"/>
                  <a:pt x="8252" y="12876"/>
                </a:cubicBezTo>
                <a:cubicBezTo>
                  <a:pt x="8129" y="12796"/>
                  <a:pt x="8015" y="12707"/>
                  <a:pt x="7880" y="12644"/>
                </a:cubicBezTo>
                <a:cubicBezTo>
                  <a:pt x="7821" y="12615"/>
                  <a:pt x="7767" y="12610"/>
                  <a:pt x="7712" y="12610"/>
                </a:cubicBezTo>
                <a:cubicBezTo>
                  <a:pt x="7680" y="12610"/>
                  <a:pt x="7647" y="12612"/>
                  <a:pt x="7615" y="12612"/>
                </a:cubicBezTo>
                <a:cubicBezTo>
                  <a:pt x="7570" y="12612"/>
                  <a:pt x="7524" y="12609"/>
                  <a:pt x="7475" y="12593"/>
                </a:cubicBezTo>
                <a:cubicBezTo>
                  <a:pt x="7403" y="12568"/>
                  <a:pt x="7306" y="12471"/>
                  <a:pt x="7247" y="12420"/>
                </a:cubicBezTo>
                <a:cubicBezTo>
                  <a:pt x="7230" y="12403"/>
                  <a:pt x="7217" y="12386"/>
                  <a:pt x="7201" y="12374"/>
                </a:cubicBezTo>
                <a:lnTo>
                  <a:pt x="7315" y="10306"/>
                </a:lnTo>
                <a:cubicBezTo>
                  <a:pt x="7323" y="10310"/>
                  <a:pt x="7336" y="10310"/>
                  <a:pt x="7348" y="10314"/>
                </a:cubicBezTo>
                <a:cubicBezTo>
                  <a:pt x="7391" y="10318"/>
                  <a:pt x="7428" y="10314"/>
                  <a:pt x="7471" y="10327"/>
                </a:cubicBezTo>
                <a:cubicBezTo>
                  <a:pt x="7490" y="10330"/>
                  <a:pt x="7525" y="10338"/>
                  <a:pt x="7559" y="10338"/>
                </a:cubicBezTo>
                <a:cubicBezTo>
                  <a:pt x="7601" y="10338"/>
                  <a:pt x="7640" y="10327"/>
                  <a:pt x="7640" y="10285"/>
                </a:cubicBezTo>
                <a:cubicBezTo>
                  <a:pt x="7640" y="10276"/>
                  <a:pt x="7631" y="10238"/>
                  <a:pt x="7627" y="10230"/>
                </a:cubicBezTo>
                <a:cubicBezTo>
                  <a:pt x="7620" y="10218"/>
                  <a:pt x="7613" y="10215"/>
                  <a:pt x="7604" y="10215"/>
                </a:cubicBezTo>
                <a:cubicBezTo>
                  <a:pt x="7598" y="10215"/>
                  <a:pt x="7590" y="10217"/>
                  <a:pt x="7580" y="10217"/>
                </a:cubicBezTo>
                <a:cubicBezTo>
                  <a:pt x="7547" y="10217"/>
                  <a:pt x="7538" y="10209"/>
                  <a:pt x="7513" y="10192"/>
                </a:cubicBezTo>
                <a:cubicBezTo>
                  <a:pt x="7500" y="10184"/>
                  <a:pt x="7489" y="10183"/>
                  <a:pt x="7478" y="10183"/>
                </a:cubicBezTo>
                <a:cubicBezTo>
                  <a:pt x="7470" y="10183"/>
                  <a:pt x="7462" y="10183"/>
                  <a:pt x="7454" y="10183"/>
                </a:cubicBezTo>
                <a:cubicBezTo>
                  <a:pt x="7420" y="10179"/>
                  <a:pt x="7416" y="10162"/>
                  <a:pt x="7395" y="10141"/>
                </a:cubicBezTo>
                <a:cubicBezTo>
                  <a:pt x="7374" y="10116"/>
                  <a:pt x="7353" y="10111"/>
                  <a:pt x="7323" y="10107"/>
                </a:cubicBezTo>
                <a:lnTo>
                  <a:pt x="7336" y="9938"/>
                </a:lnTo>
                <a:cubicBezTo>
                  <a:pt x="7351" y="9935"/>
                  <a:pt x="7369" y="9921"/>
                  <a:pt x="7385" y="9921"/>
                </a:cubicBezTo>
                <a:cubicBezTo>
                  <a:pt x="7387" y="9921"/>
                  <a:pt x="7389" y="9921"/>
                  <a:pt x="7391" y="9922"/>
                </a:cubicBezTo>
                <a:cubicBezTo>
                  <a:pt x="7424" y="9926"/>
                  <a:pt x="7412" y="9998"/>
                  <a:pt x="7412" y="10023"/>
                </a:cubicBezTo>
                <a:cubicBezTo>
                  <a:pt x="7445" y="10010"/>
                  <a:pt x="7471" y="9960"/>
                  <a:pt x="7496" y="9934"/>
                </a:cubicBezTo>
                <a:cubicBezTo>
                  <a:pt x="7517" y="9951"/>
                  <a:pt x="7504" y="9976"/>
                  <a:pt x="7513" y="10002"/>
                </a:cubicBezTo>
                <a:cubicBezTo>
                  <a:pt x="7530" y="9998"/>
                  <a:pt x="7547" y="9998"/>
                  <a:pt x="7564" y="9993"/>
                </a:cubicBezTo>
                <a:cubicBezTo>
                  <a:pt x="7580" y="9998"/>
                  <a:pt x="7593" y="10006"/>
                  <a:pt x="7602" y="10023"/>
                </a:cubicBezTo>
                <a:cubicBezTo>
                  <a:pt x="7627" y="10044"/>
                  <a:pt x="7640" y="10031"/>
                  <a:pt x="7665" y="10040"/>
                </a:cubicBezTo>
                <a:cubicBezTo>
                  <a:pt x="7682" y="10044"/>
                  <a:pt x="7699" y="10065"/>
                  <a:pt x="7711" y="10073"/>
                </a:cubicBezTo>
                <a:cubicBezTo>
                  <a:pt x="7723" y="10079"/>
                  <a:pt x="7732" y="10082"/>
                  <a:pt x="7739" y="10082"/>
                </a:cubicBezTo>
                <a:cubicBezTo>
                  <a:pt x="7754" y="10082"/>
                  <a:pt x="7765" y="10073"/>
                  <a:pt x="7787" y="10065"/>
                </a:cubicBezTo>
                <a:cubicBezTo>
                  <a:pt x="7796" y="10099"/>
                  <a:pt x="7796" y="10133"/>
                  <a:pt x="7821" y="10162"/>
                </a:cubicBezTo>
                <a:cubicBezTo>
                  <a:pt x="7838" y="10141"/>
                  <a:pt x="7855" y="10124"/>
                  <a:pt x="7872" y="10103"/>
                </a:cubicBezTo>
                <a:cubicBezTo>
                  <a:pt x="7901" y="10120"/>
                  <a:pt x="7910" y="10145"/>
                  <a:pt x="7943" y="10162"/>
                </a:cubicBezTo>
                <a:cubicBezTo>
                  <a:pt x="7956" y="10145"/>
                  <a:pt x="7973" y="10128"/>
                  <a:pt x="7986" y="10116"/>
                </a:cubicBezTo>
                <a:cubicBezTo>
                  <a:pt x="7998" y="10137"/>
                  <a:pt x="8003" y="10166"/>
                  <a:pt x="8015" y="10183"/>
                </a:cubicBezTo>
                <a:cubicBezTo>
                  <a:pt x="8024" y="10196"/>
                  <a:pt x="8030" y="10199"/>
                  <a:pt x="8037" y="10199"/>
                </a:cubicBezTo>
                <a:cubicBezTo>
                  <a:pt x="8044" y="10199"/>
                  <a:pt x="8051" y="10196"/>
                  <a:pt x="8062" y="10196"/>
                </a:cubicBezTo>
                <a:cubicBezTo>
                  <a:pt x="8063" y="10196"/>
                  <a:pt x="8064" y="10196"/>
                  <a:pt x="8066" y="10196"/>
                </a:cubicBezTo>
                <a:cubicBezTo>
                  <a:pt x="8108" y="10196"/>
                  <a:pt x="8101" y="10259"/>
                  <a:pt x="8138" y="10263"/>
                </a:cubicBezTo>
                <a:cubicBezTo>
                  <a:pt x="8146" y="10263"/>
                  <a:pt x="8159" y="10251"/>
                  <a:pt x="8176" y="10251"/>
                </a:cubicBezTo>
                <a:cubicBezTo>
                  <a:pt x="8197" y="10255"/>
                  <a:pt x="8214" y="10285"/>
                  <a:pt x="8230" y="10293"/>
                </a:cubicBezTo>
                <a:cubicBezTo>
                  <a:pt x="8256" y="10306"/>
                  <a:pt x="8281" y="10306"/>
                  <a:pt x="8302" y="10314"/>
                </a:cubicBezTo>
                <a:cubicBezTo>
                  <a:pt x="8321" y="10318"/>
                  <a:pt x="8344" y="10336"/>
                  <a:pt x="8364" y="10336"/>
                </a:cubicBezTo>
                <a:cubicBezTo>
                  <a:pt x="8366" y="10336"/>
                  <a:pt x="8368" y="10336"/>
                  <a:pt x="8370" y="10335"/>
                </a:cubicBezTo>
                <a:cubicBezTo>
                  <a:pt x="8403" y="10327"/>
                  <a:pt x="8492" y="10238"/>
                  <a:pt x="8454" y="10196"/>
                </a:cubicBezTo>
                <a:cubicBezTo>
                  <a:pt x="8446" y="10192"/>
                  <a:pt x="8429" y="10187"/>
                  <a:pt x="8425" y="10187"/>
                </a:cubicBezTo>
                <a:cubicBezTo>
                  <a:pt x="8408" y="10179"/>
                  <a:pt x="8391" y="10171"/>
                  <a:pt x="8374" y="10162"/>
                </a:cubicBezTo>
                <a:cubicBezTo>
                  <a:pt x="8362" y="10159"/>
                  <a:pt x="8352" y="10157"/>
                  <a:pt x="8343" y="10157"/>
                </a:cubicBezTo>
                <a:cubicBezTo>
                  <a:pt x="8317" y="10157"/>
                  <a:pt x="8296" y="10166"/>
                  <a:pt x="8268" y="10166"/>
                </a:cubicBezTo>
                <a:cubicBezTo>
                  <a:pt x="8252" y="10116"/>
                  <a:pt x="8306" y="10065"/>
                  <a:pt x="8290" y="10014"/>
                </a:cubicBezTo>
                <a:cubicBezTo>
                  <a:pt x="8281" y="9985"/>
                  <a:pt x="8260" y="10002"/>
                  <a:pt x="8239" y="9985"/>
                </a:cubicBezTo>
                <a:cubicBezTo>
                  <a:pt x="8226" y="9968"/>
                  <a:pt x="8230" y="9943"/>
                  <a:pt x="8230" y="9922"/>
                </a:cubicBezTo>
                <a:cubicBezTo>
                  <a:pt x="8230" y="9905"/>
                  <a:pt x="8222" y="9862"/>
                  <a:pt x="8243" y="9846"/>
                </a:cubicBezTo>
                <a:cubicBezTo>
                  <a:pt x="8245" y="9843"/>
                  <a:pt x="8248" y="9842"/>
                  <a:pt x="8252" y="9842"/>
                </a:cubicBezTo>
                <a:cubicBezTo>
                  <a:pt x="8256" y="9842"/>
                  <a:pt x="8260" y="9843"/>
                  <a:pt x="8264" y="9846"/>
                </a:cubicBezTo>
                <a:cubicBezTo>
                  <a:pt x="8277" y="9846"/>
                  <a:pt x="8290" y="9841"/>
                  <a:pt x="8298" y="9833"/>
                </a:cubicBezTo>
                <a:cubicBezTo>
                  <a:pt x="8311" y="9829"/>
                  <a:pt x="8315" y="9824"/>
                  <a:pt x="8332" y="9820"/>
                </a:cubicBezTo>
                <a:cubicBezTo>
                  <a:pt x="8361" y="9808"/>
                  <a:pt x="8382" y="9782"/>
                  <a:pt x="8403" y="9761"/>
                </a:cubicBezTo>
                <a:cubicBezTo>
                  <a:pt x="8420" y="9744"/>
                  <a:pt x="8437" y="9732"/>
                  <a:pt x="8454" y="9719"/>
                </a:cubicBezTo>
                <a:cubicBezTo>
                  <a:pt x="8484" y="9694"/>
                  <a:pt x="8492" y="9673"/>
                  <a:pt x="8517" y="9643"/>
                </a:cubicBezTo>
                <a:cubicBezTo>
                  <a:pt x="8537" y="9620"/>
                  <a:pt x="8542" y="9617"/>
                  <a:pt x="8556" y="9617"/>
                </a:cubicBezTo>
                <a:cubicBezTo>
                  <a:pt x="8561" y="9617"/>
                  <a:pt x="8566" y="9618"/>
                  <a:pt x="8572" y="9618"/>
                </a:cubicBezTo>
                <a:cubicBezTo>
                  <a:pt x="8606" y="9613"/>
                  <a:pt x="8640" y="9605"/>
                  <a:pt x="8678" y="9605"/>
                </a:cubicBezTo>
                <a:cubicBezTo>
                  <a:pt x="8716" y="9605"/>
                  <a:pt x="8728" y="9584"/>
                  <a:pt x="8758" y="9571"/>
                </a:cubicBezTo>
                <a:cubicBezTo>
                  <a:pt x="8764" y="9570"/>
                  <a:pt x="8770" y="9569"/>
                  <a:pt x="8776" y="9569"/>
                </a:cubicBezTo>
                <a:cubicBezTo>
                  <a:pt x="8787" y="9569"/>
                  <a:pt x="8796" y="9572"/>
                  <a:pt x="8804" y="9580"/>
                </a:cubicBezTo>
                <a:cubicBezTo>
                  <a:pt x="8810" y="9581"/>
                  <a:pt x="8815" y="9581"/>
                  <a:pt x="8820" y="9581"/>
                </a:cubicBezTo>
                <a:cubicBezTo>
                  <a:pt x="8836" y="9581"/>
                  <a:pt x="8851" y="9576"/>
                  <a:pt x="8864" y="9567"/>
                </a:cubicBezTo>
                <a:cubicBezTo>
                  <a:pt x="8910" y="9542"/>
                  <a:pt x="8956" y="9533"/>
                  <a:pt x="9011" y="9533"/>
                </a:cubicBezTo>
                <a:cubicBezTo>
                  <a:pt x="9049" y="9533"/>
                  <a:pt x="9075" y="9504"/>
                  <a:pt x="9113" y="9491"/>
                </a:cubicBezTo>
                <a:cubicBezTo>
                  <a:pt x="9146" y="9483"/>
                  <a:pt x="9176" y="9487"/>
                  <a:pt x="9205" y="9470"/>
                </a:cubicBezTo>
                <a:cubicBezTo>
                  <a:pt x="9260" y="9440"/>
                  <a:pt x="9311" y="9381"/>
                  <a:pt x="9298" y="9314"/>
                </a:cubicBezTo>
                <a:cubicBezTo>
                  <a:pt x="9290" y="9272"/>
                  <a:pt x="9252" y="9187"/>
                  <a:pt x="9210" y="9170"/>
                </a:cubicBezTo>
                <a:cubicBezTo>
                  <a:pt x="9205" y="9169"/>
                  <a:pt x="9200" y="9168"/>
                  <a:pt x="9194" y="9168"/>
                </a:cubicBezTo>
                <a:cubicBezTo>
                  <a:pt x="9181" y="9168"/>
                  <a:pt x="9167" y="9170"/>
                  <a:pt x="9159" y="9170"/>
                </a:cubicBezTo>
                <a:cubicBezTo>
                  <a:pt x="9151" y="9170"/>
                  <a:pt x="9145" y="9170"/>
                  <a:pt x="9141" y="9170"/>
                </a:cubicBezTo>
                <a:cubicBezTo>
                  <a:pt x="9123" y="9170"/>
                  <a:pt x="9120" y="9168"/>
                  <a:pt x="9117" y="9145"/>
                </a:cubicBezTo>
                <a:cubicBezTo>
                  <a:pt x="9117" y="9132"/>
                  <a:pt x="9121" y="9115"/>
                  <a:pt x="9121" y="9098"/>
                </a:cubicBezTo>
                <a:cubicBezTo>
                  <a:pt x="9117" y="9052"/>
                  <a:pt x="9113" y="8997"/>
                  <a:pt x="9129" y="8951"/>
                </a:cubicBezTo>
                <a:cubicBezTo>
                  <a:pt x="9134" y="8934"/>
                  <a:pt x="9142" y="8921"/>
                  <a:pt x="9142" y="8904"/>
                </a:cubicBezTo>
                <a:cubicBezTo>
                  <a:pt x="9159" y="8828"/>
                  <a:pt x="9075" y="8799"/>
                  <a:pt x="9015" y="8774"/>
                </a:cubicBezTo>
                <a:cubicBezTo>
                  <a:pt x="8969" y="8757"/>
                  <a:pt x="8923" y="8740"/>
                  <a:pt x="8876" y="8740"/>
                </a:cubicBezTo>
                <a:cubicBezTo>
                  <a:pt x="8855" y="8740"/>
                  <a:pt x="8830" y="8731"/>
                  <a:pt x="8809" y="8727"/>
                </a:cubicBezTo>
                <a:cubicBezTo>
                  <a:pt x="8788" y="8727"/>
                  <a:pt x="8758" y="8736"/>
                  <a:pt x="8737" y="8740"/>
                </a:cubicBezTo>
                <a:cubicBezTo>
                  <a:pt x="8712" y="8744"/>
                  <a:pt x="8699" y="8774"/>
                  <a:pt x="8674" y="8774"/>
                </a:cubicBezTo>
                <a:cubicBezTo>
                  <a:pt x="8665" y="8765"/>
                  <a:pt x="8652" y="8740"/>
                  <a:pt x="8640" y="8736"/>
                </a:cubicBezTo>
                <a:cubicBezTo>
                  <a:pt x="8627" y="8736"/>
                  <a:pt x="8619" y="8748"/>
                  <a:pt x="8610" y="8748"/>
                </a:cubicBezTo>
                <a:cubicBezTo>
                  <a:pt x="8607" y="8749"/>
                  <a:pt x="8604" y="8749"/>
                  <a:pt x="8601" y="8749"/>
                </a:cubicBezTo>
                <a:cubicBezTo>
                  <a:pt x="8583" y="8749"/>
                  <a:pt x="8565" y="8740"/>
                  <a:pt x="8547" y="8740"/>
                </a:cubicBezTo>
                <a:cubicBezTo>
                  <a:pt x="8542" y="8739"/>
                  <a:pt x="8537" y="8739"/>
                  <a:pt x="8532" y="8739"/>
                </a:cubicBezTo>
                <a:cubicBezTo>
                  <a:pt x="8491" y="8739"/>
                  <a:pt x="8453" y="8752"/>
                  <a:pt x="8412" y="8752"/>
                </a:cubicBezTo>
                <a:cubicBezTo>
                  <a:pt x="8384" y="8752"/>
                  <a:pt x="8358" y="8754"/>
                  <a:pt x="8331" y="8754"/>
                </a:cubicBezTo>
                <a:cubicBezTo>
                  <a:pt x="8317" y="8754"/>
                  <a:pt x="8304" y="8754"/>
                  <a:pt x="8290" y="8752"/>
                </a:cubicBezTo>
                <a:cubicBezTo>
                  <a:pt x="8264" y="8748"/>
                  <a:pt x="8256" y="8752"/>
                  <a:pt x="8243" y="8731"/>
                </a:cubicBezTo>
                <a:cubicBezTo>
                  <a:pt x="8239" y="8719"/>
                  <a:pt x="8230" y="8693"/>
                  <a:pt x="8226" y="8681"/>
                </a:cubicBezTo>
                <a:cubicBezTo>
                  <a:pt x="8222" y="8660"/>
                  <a:pt x="8230" y="8626"/>
                  <a:pt x="8209" y="8613"/>
                </a:cubicBezTo>
                <a:cubicBezTo>
                  <a:pt x="8192" y="8622"/>
                  <a:pt x="8176" y="8634"/>
                  <a:pt x="8159" y="8643"/>
                </a:cubicBezTo>
                <a:cubicBezTo>
                  <a:pt x="8142" y="8643"/>
                  <a:pt x="8129" y="8634"/>
                  <a:pt x="8116" y="8626"/>
                </a:cubicBezTo>
                <a:cubicBezTo>
                  <a:pt x="8105" y="8615"/>
                  <a:pt x="8094" y="8609"/>
                  <a:pt x="8081" y="8609"/>
                </a:cubicBezTo>
                <a:cubicBezTo>
                  <a:pt x="8075" y="8609"/>
                  <a:pt x="8069" y="8610"/>
                  <a:pt x="8062" y="8613"/>
                </a:cubicBezTo>
                <a:cubicBezTo>
                  <a:pt x="8036" y="8626"/>
                  <a:pt x="8015" y="8638"/>
                  <a:pt x="7990" y="8647"/>
                </a:cubicBezTo>
                <a:cubicBezTo>
                  <a:pt x="7983" y="8654"/>
                  <a:pt x="7975" y="8657"/>
                  <a:pt x="7965" y="8657"/>
                </a:cubicBezTo>
                <a:cubicBezTo>
                  <a:pt x="7957" y="8657"/>
                  <a:pt x="7949" y="8655"/>
                  <a:pt x="7939" y="8651"/>
                </a:cubicBezTo>
                <a:cubicBezTo>
                  <a:pt x="7927" y="8638"/>
                  <a:pt x="7905" y="8630"/>
                  <a:pt x="7884" y="8630"/>
                </a:cubicBezTo>
                <a:cubicBezTo>
                  <a:pt x="7842" y="8634"/>
                  <a:pt x="7813" y="8676"/>
                  <a:pt x="7766" y="8676"/>
                </a:cubicBezTo>
                <a:cubicBezTo>
                  <a:pt x="7741" y="8676"/>
                  <a:pt x="7724" y="8668"/>
                  <a:pt x="7707" y="8668"/>
                </a:cubicBezTo>
                <a:cubicBezTo>
                  <a:pt x="7720" y="8584"/>
                  <a:pt x="7728" y="8495"/>
                  <a:pt x="7737" y="8415"/>
                </a:cubicBezTo>
                <a:cubicBezTo>
                  <a:pt x="7741" y="8381"/>
                  <a:pt x="7745" y="8351"/>
                  <a:pt x="7749" y="8322"/>
                </a:cubicBezTo>
                <a:cubicBezTo>
                  <a:pt x="7758" y="8335"/>
                  <a:pt x="7762" y="8351"/>
                  <a:pt x="7770" y="8364"/>
                </a:cubicBezTo>
                <a:cubicBezTo>
                  <a:pt x="7796" y="8398"/>
                  <a:pt x="7834" y="8419"/>
                  <a:pt x="7872" y="8432"/>
                </a:cubicBezTo>
                <a:cubicBezTo>
                  <a:pt x="7887" y="8436"/>
                  <a:pt x="7901" y="8438"/>
                  <a:pt x="7914" y="8438"/>
                </a:cubicBezTo>
                <a:cubicBezTo>
                  <a:pt x="7937" y="8438"/>
                  <a:pt x="7957" y="8433"/>
                  <a:pt x="7981" y="8427"/>
                </a:cubicBezTo>
                <a:cubicBezTo>
                  <a:pt x="7998" y="8426"/>
                  <a:pt x="8015" y="8425"/>
                  <a:pt x="8031" y="8425"/>
                </a:cubicBezTo>
                <a:cubicBezTo>
                  <a:pt x="8059" y="8425"/>
                  <a:pt x="8087" y="8428"/>
                  <a:pt x="8116" y="8436"/>
                </a:cubicBezTo>
                <a:cubicBezTo>
                  <a:pt x="8188" y="8453"/>
                  <a:pt x="8243" y="8516"/>
                  <a:pt x="8315" y="8524"/>
                </a:cubicBezTo>
                <a:cubicBezTo>
                  <a:pt x="8318" y="8525"/>
                  <a:pt x="8320" y="8525"/>
                  <a:pt x="8323" y="8525"/>
                </a:cubicBezTo>
                <a:cubicBezTo>
                  <a:pt x="8395" y="8525"/>
                  <a:pt x="8396" y="8467"/>
                  <a:pt x="8420" y="8406"/>
                </a:cubicBezTo>
                <a:cubicBezTo>
                  <a:pt x="8433" y="8373"/>
                  <a:pt x="8437" y="8322"/>
                  <a:pt x="8471" y="8301"/>
                </a:cubicBezTo>
                <a:cubicBezTo>
                  <a:pt x="8492" y="8285"/>
                  <a:pt x="8515" y="8281"/>
                  <a:pt x="8538" y="8281"/>
                </a:cubicBezTo>
                <a:cubicBezTo>
                  <a:pt x="8552" y="8281"/>
                  <a:pt x="8566" y="8282"/>
                  <a:pt x="8581" y="8284"/>
                </a:cubicBezTo>
                <a:cubicBezTo>
                  <a:pt x="8596" y="8284"/>
                  <a:pt x="8612" y="8286"/>
                  <a:pt x="8629" y="8286"/>
                </a:cubicBezTo>
                <a:cubicBezTo>
                  <a:pt x="8649" y="8286"/>
                  <a:pt x="8668" y="8283"/>
                  <a:pt x="8682" y="8271"/>
                </a:cubicBezTo>
                <a:cubicBezTo>
                  <a:pt x="8695" y="8254"/>
                  <a:pt x="8707" y="8237"/>
                  <a:pt x="8712" y="8221"/>
                </a:cubicBezTo>
                <a:cubicBezTo>
                  <a:pt x="8724" y="8204"/>
                  <a:pt x="8737" y="8187"/>
                  <a:pt x="8750" y="8170"/>
                </a:cubicBezTo>
                <a:cubicBezTo>
                  <a:pt x="8758" y="8153"/>
                  <a:pt x="8771" y="8124"/>
                  <a:pt x="8771" y="8102"/>
                </a:cubicBezTo>
                <a:cubicBezTo>
                  <a:pt x="8648" y="8073"/>
                  <a:pt x="8509" y="8115"/>
                  <a:pt x="8399" y="8035"/>
                </a:cubicBezTo>
                <a:cubicBezTo>
                  <a:pt x="8370" y="8018"/>
                  <a:pt x="8370" y="7988"/>
                  <a:pt x="8344" y="7972"/>
                </a:cubicBezTo>
                <a:cubicBezTo>
                  <a:pt x="8330" y="7961"/>
                  <a:pt x="8315" y="7960"/>
                  <a:pt x="8300" y="7960"/>
                </a:cubicBezTo>
                <a:cubicBezTo>
                  <a:pt x="8296" y="7960"/>
                  <a:pt x="8293" y="7960"/>
                  <a:pt x="8289" y="7960"/>
                </a:cubicBezTo>
                <a:cubicBezTo>
                  <a:pt x="8278" y="7960"/>
                  <a:pt x="8267" y="7959"/>
                  <a:pt x="8256" y="7955"/>
                </a:cubicBezTo>
                <a:cubicBezTo>
                  <a:pt x="8239" y="7891"/>
                  <a:pt x="8290" y="7849"/>
                  <a:pt x="8302" y="7790"/>
                </a:cubicBezTo>
                <a:cubicBezTo>
                  <a:pt x="8302" y="7769"/>
                  <a:pt x="8311" y="7727"/>
                  <a:pt x="8302" y="7710"/>
                </a:cubicBezTo>
                <a:cubicBezTo>
                  <a:pt x="8285" y="7676"/>
                  <a:pt x="8239" y="7685"/>
                  <a:pt x="8209" y="7680"/>
                </a:cubicBezTo>
                <a:lnTo>
                  <a:pt x="8205" y="7680"/>
                </a:lnTo>
                <a:cubicBezTo>
                  <a:pt x="8218" y="7659"/>
                  <a:pt x="8230" y="7642"/>
                  <a:pt x="8243" y="7621"/>
                </a:cubicBezTo>
                <a:cubicBezTo>
                  <a:pt x="8252" y="7596"/>
                  <a:pt x="8256" y="7587"/>
                  <a:pt x="8285" y="7583"/>
                </a:cubicBezTo>
                <a:cubicBezTo>
                  <a:pt x="8290" y="7582"/>
                  <a:pt x="8296" y="7582"/>
                  <a:pt x="8301" y="7582"/>
                </a:cubicBezTo>
                <a:cubicBezTo>
                  <a:pt x="8324" y="7582"/>
                  <a:pt x="8350" y="7587"/>
                  <a:pt x="8374" y="7587"/>
                </a:cubicBezTo>
                <a:cubicBezTo>
                  <a:pt x="8385" y="7587"/>
                  <a:pt x="8404" y="7589"/>
                  <a:pt x="8419" y="7589"/>
                </a:cubicBezTo>
                <a:cubicBezTo>
                  <a:pt x="8426" y="7589"/>
                  <a:pt x="8433" y="7589"/>
                  <a:pt x="8437" y="7587"/>
                </a:cubicBezTo>
                <a:cubicBezTo>
                  <a:pt x="8450" y="7579"/>
                  <a:pt x="8458" y="7554"/>
                  <a:pt x="8463" y="7537"/>
                </a:cubicBezTo>
                <a:cubicBezTo>
                  <a:pt x="8490" y="7473"/>
                  <a:pt x="8400" y="7455"/>
                  <a:pt x="8329" y="7455"/>
                </a:cubicBezTo>
                <a:cubicBezTo>
                  <a:pt x="8302" y="7455"/>
                  <a:pt x="8278" y="7457"/>
                  <a:pt x="8264" y="7461"/>
                </a:cubicBezTo>
                <a:cubicBezTo>
                  <a:pt x="8257" y="7463"/>
                  <a:pt x="8251" y="7464"/>
                  <a:pt x="8247" y="7464"/>
                </a:cubicBezTo>
                <a:cubicBezTo>
                  <a:pt x="8230" y="7464"/>
                  <a:pt x="8224" y="7452"/>
                  <a:pt x="8230" y="7423"/>
                </a:cubicBezTo>
                <a:cubicBezTo>
                  <a:pt x="8243" y="7376"/>
                  <a:pt x="8281" y="7372"/>
                  <a:pt x="8298" y="7338"/>
                </a:cubicBezTo>
                <a:cubicBezTo>
                  <a:pt x="8319" y="7296"/>
                  <a:pt x="8290" y="7284"/>
                  <a:pt x="8252" y="7275"/>
                </a:cubicBezTo>
                <a:cubicBezTo>
                  <a:pt x="8216" y="7270"/>
                  <a:pt x="8169" y="7259"/>
                  <a:pt x="8126" y="7259"/>
                </a:cubicBezTo>
                <a:cubicBezTo>
                  <a:pt x="8097" y="7259"/>
                  <a:pt x="8069" y="7264"/>
                  <a:pt x="8049" y="7279"/>
                </a:cubicBezTo>
                <a:cubicBezTo>
                  <a:pt x="8018" y="7299"/>
                  <a:pt x="7987" y="7344"/>
                  <a:pt x="7949" y="7344"/>
                </a:cubicBezTo>
                <a:cubicBezTo>
                  <a:pt x="7946" y="7344"/>
                  <a:pt x="7942" y="7343"/>
                  <a:pt x="7939" y="7343"/>
                </a:cubicBezTo>
                <a:cubicBezTo>
                  <a:pt x="7973" y="7334"/>
                  <a:pt x="7977" y="7305"/>
                  <a:pt x="7986" y="7262"/>
                </a:cubicBezTo>
                <a:cubicBezTo>
                  <a:pt x="7990" y="7237"/>
                  <a:pt x="7994" y="7225"/>
                  <a:pt x="7977" y="7203"/>
                </a:cubicBezTo>
                <a:cubicBezTo>
                  <a:pt x="7969" y="7195"/>
                  <a:pt x="7948" y="7178"/>
                  <a:pt x="7935" y="7174"/>
                </a:cubicBezTo>
                <a:cubicBezTo>
                  <a:pt x="7901" y="7153"/>
                  <a:pt x="7855" y="7157"/>
                  <a:pt x="7838" y="7119"/>
                </a:cubicBezTo>
                <a:cubicBezTo>
                  <a:pt x="7817" y="7056"/>
                  <a:pt x="7859" y="7026"/>
                  <a:pt x="7893" y="6988"/>
                </a:cubicBezTo>
                <a:cubicBezTo>
                  <a:pt x="7927" y="6950"/>
                  <a:pt x="7893" y="6916"/>
                  <a:pt x="7855" y="6900"/>
                </a:cubicBezTo>
                <a:cubicBezTo>
                  <a:pt x="7817" y="6887"/>
                  <a:pt x="7775" y="6883"/>
                  <a:pt x="7737" y="6874"/>
                </a:cubicBezTo>
                <a:cubicBezTo>
                  <a:pt x="7701" y="6866"/>
                  <a:pt x="7662" y="6840"/>
                  <a:pt x="7623" y="6840"/>
                </a:cubicBezTo>
                <a:cubicBezTo>
                  <a:pt x="7620" y="6840"/>
                  <a:pt x="7617" y="6840"/>
                  <a:pt x="7614" y="6840"/>
                </a:cubicBezTo>
                <a:cubicBezTo>
                  <a:pt x="7585" y="6845"/>
                  <a:pt x="7564" y="6874"/>
                  <a:pt x="7534" y="6874"/>
                </a:cubicBezTo>
                <a:cubicBezTo>
                  <a:pt x="7530" y="6875"/>
                  <a:pt x="7527" y="6875"/>
                  <a:pt x="7524" y="6875"/>
                </a:cubicBezTo>
                <a:cubicBezTo>
                  <a:pt x="7505" y="6875"/>
                  <a:pt x="7507" y="6865"/>
                  <a:pt x="7496" y="6857"/>
                </a:cubicBezTo>
                <a:cubicBezTo>
                  <a:pt x="7462" y="6836"/>
                  <a:pt x="7407" y="6840"/>
                  <a:pt x="7374" y="6832"/>
                </a:cubicBezTo>
                <a:cubicBezTo>
                  <a:pt x="7331" y="6824"/>
                  <a:pt x="7289" y="6811"/>
                  <a:pt x="7247" y="6807"/>
                </a:cubicBezTo>
                <a:cubicBezTo>
                  <a:pt x="7242" y="6806"/>
                  <a:pt x="7237" y="6806"/>
                  <a:pt x="7232" y="6806"/>
                </a:cubicBezTo>
                <a:cubicBezTo>
                  <a:pt x="7197" y="6806"/>
                  <a:pt x="7171" y="6819"/>
                  <a:pt x="7141" y="6845"/>
                </a:cubicBezTo>
                <a:cubicBezTo>
                  <a:pt x="7108" y="6870"/>
                  <a:pt x="7070" y="6900"/>
                  <a:pt x="7028" y="6912"/>
                </a:cubicBezTo>
                <a:cubicBezTo>
                  <a:pt x="6998" y="6916"/>
                  <a:pt x="6973" y="6912"/>
                  <a:pt x="6943" y="6921"/>
                </a:cubicBezTo>
                <a:cubicBezTo>
                  <a:pt x="6917" y="6926"/>
                  <a:pt x="6893" y="6936"/>
                  <a:pt x="6869" y="6936"/>
                </a:cubicBezTo>
                <a:cubicBezTo>
                  <a:pt x="6854" y="6936"/>
                  <a:pt x="6840" y="6932"/>
                  <a:pt x="6825" y="6921"/>
                </a:cubicBezTo>
                <a:cubicBezTo>
                  <a:pt x="6787" y="6891"/>
                  <a:pt x="6770" y="6840"/>
                  <a:pt x="6724" y="6819"/>
                </a:cubicBezTo>
                <a:cubicBezTo>
                  <a:pt x="6713" y="6815"/>
                  <a:pt x="6699" y="6814"/>
                  <a:pt x="6685" y="6814"/>
                </a:cubicBezTo>
                <a:cubicBezTo>
                  <a:pt x="6671" y="6814"/>
                  <a:pt x="6656" y="6815"/>
                  <a:pt x="6643" y="6815"/>
                </a:cubicBezTo>
                <a:cubicBezTo>
                  <a:pt x="6635" y="6815"/>
                  <a:pt x="6617" y="6819"/>
                  <a:pt x="6602" y="6819"/>
                </a:cubicBezTo>
                <a:cubicBezTo>
                  <a:pt x="6595" y="6819"/>
                  <a:pt x="6589" y="6818"/>
                  <a:pt x="6584" y="6815"/>
                </a:cubicBezTo>
                <a:cubicBezTo>
                  <a:pt x="6559" y="6802"/>
                  <a:pt x="6567" y="6743"/>
                  <a:pt x="6572" y="6722"/>
                </a:cubicBezTo>
                <a:cubicBezTo>
                  <a:pt x="6576" y="6684"/>
                  <a:pt x="6597" y="6676"/>
                  <a:pt x="6631" y="6667"/>
                </a:cubicBezTo>
                <a:cubicBezTo>
                  <a:pt x="6665" y="6659"/>
                  <a:pt x="6703" y="6663"/>
                  <a:pt x="6728" y="6642"/>
                </a:cubicBezTo>
                <a:cubicBezTo>
                  <a:pt x="6736" y="6638"/>
                  <a:pt x="6741" y="6625"/>
                  <a:pt x="6749" y="6621"/>
                </a:cubicBezTo>
                <a:cubicBezTo>
                  <a:pt x="6766" y="6604"/>
                  <a:pt x="6783" y="6608"/>
                  <a:pt x="6804" y="6600"/>
                </a:cubicBezTo>
                <a:cubicBezTo>
                  <a:pt x="6833" y="6587"/>
                  <a:pt x="6842" y="6558"/>
                  <a:pt x="6867" y="6541"/>
                </a:cubicBezTo>
                <a:cubicBezTo>
                  <a:pt x="6880" y="6528"/>
                  <a:pt x="6897" y="6528"/>
                  <a:pt x="6909" y="6515"/>
                </a:cubicBezTo>
                <a:cubicBezTo>
                  <a:pt x="6918" y="6507"/>
                  <a:pt x="6918" y="6494"/>
                  <a:pt x="6926" y="6486"/>
                </a:cubicBezTo>
                <a:cubicBezTo>
                  <a:pt x="6939" y="6473"/>
                  <a:pt x="6952" y="6473"/>
                  <a:pt x="6968" y="6465"/>
                </a:cubicBezTo>
                <a:cubicBezTo>
                  <a:pt x="6981" y="6456"/>
                  <a:pt x="6985" y="6444"/>
                  <a:pt x="6994" y="6435"/>
                </a:cubicBezTo>
                <a:cubicBezTo>
                  <a:pt x="6973" y="6397"/>
                  <a:pt x="6918" y="6380"/>
                  <a:pt x="6880" y="6372"/>
                </a:cubicBezTo>
                <a:cubicBezTo>
                  <a:pt x="6862" y="6367"/>
                  <a:pt x="6846" y="6364"/>
                  <a:pt x="6829" y="6364"/>
                </a:cubicBezTo>
                <a:cubicBezTo>
                  <a:pt x="6806" y="6364"/>
                  <a:pt x="6784" y="6370"/>
                  <a:pt x="6762" y="6385"/>
                </a:cubicBezTo>
                <a:cubicBezTo>
                  <a:pt x="6728" y="6406"/>
                  <a:pt x="6707" y="6435"/>
                  <a:pt x="6686" y="6469"/>
                </a:cubicBezTo>
                <a:cubicBezTo>
                  <a:pt x="6677" y="6482"/>
                  <a:pt x="6665" y="6507"/>
                  <a:pt x="6643" y="6515"/>
                </a:cubicBezTo>
                <a:cubicBezTo>
                  <a:pt x="6633" y="6519"/>
                  <a:pt x="6616" y="6520"/>
                  <a:pt x="6598" y="6520"/>
                </a:cubicBezTo>
                <a:cubicBezTo>
                  <a:pt x="6574" y="6520"/>
                  <a:pt x="6548" y="6518"/>
                  <a:pt x="6534" y="6515"/>
                </a:cubicBezTo>
                <a:cubicBezTo>
                  <a:pt x="6487" y="6504"/>
                  <a:pt x="6424" y="6429"/>
                  <a:pt x="6365" y="6429"/>
                </a:cubicBezTo>
                <a:cubicBezTo>
                  <a:pt x="6359" y="6429"/>
                  <a:pt x="6353" y="6430"/>
                  <a:pt x="6348" y="6431"/>
                </a:cubicBezTo>
                <a:cubicBezTo>
                  <a:pt x="6323" y="6439"/>
                  <a:pt x="6318" y="6473"/>
                  <a:pt x="6293" y="6486"/>
                </a:cubicBezTo>
                <a:cubicBezTo>
                  <a:pt x="6286" y="6490"/>
                  <a:pt x="6278" y="6491"/>
                  <a:pt x="6272" y="6491"/>
                </a:cubicBezTo>
                <a:cubicBezTo>
                  <a:pt x="6240" y="6491"/>
                  <a:pt x="6215" y="6457"/>
                  <a:pt x="6188" y="6439"/>
                </a:cubicBezTo>
                <a:cubicBezTo>
                  <a:pt x="6150" y="6417"/>
                  <a:pt x="6093" y="6384"/>
                  <a:pt x="6048" y="6384"/>
                </a:cubicBezTo>
                <a:cubicBezTo>
                  <a:pt x="6018" y="6384"/>
                  <a:pt x="5994" y="6399"/>
                  <a:pt x="5985" y="6444"/>
                </a:cubicBezTo>
                <a:cubicBezTo>
                  <a:pt x="5972" y="6499"/>
                  <a:pt x="5989" y="6532"/>
                  <a:pt x="6036" y="6562"/>
                </a:cubicBezTo>
                <a:cubicBezTo>
                  <a:pt x="6057" y="6579"/>
                  <a:pt x="6082" y="6579"/>
                  <a:pt x="6082" y="6613"/>
                </a:cubicBezTo>
                <a:cubicBezTo>
                  <a:pt x="6069" y="6714"/>
                  <a:pt x="5917" y="6676"/>
                  <a:pt x="5854" y="6693"/>
                </a:cubicBezTo>
                <a:cubicBezTo>
                  <a:pt x="5829" y="6697"/>
                  <a:pt x="5757" y="6705"/>
                  <a:pt x="5744" y="6726"/>
                </a:cubicBezTo>
                <a:cubicBezTo>
                  <a:pt x="5728" y="6748"/>
                  <a:pt x="5740" y="6815"/>
                  <a:pt x="5749" y="6840"/>
                </a:cubicBezTo>
                <a:cubicBezTo>
                  <a:pt x="5736" y="6840"/>
                  <a:pt x="5723" y="6849"/>
                  <a:pt x="5711" y="6857"/>
                </a:cubicBezTo>
                <a:cubicBezTo>
                  <a:pt x="5677" y="6840"/>
                  <a:pt x="5664" y="6815"/>
                  <a:pt x="5622" y="6807"/>
                </a:cubicBezTo>
                <a:cubicBezTo>
                  <a:pt x="5612" y="6805"/>
                  <a:pt x="5602" y="6805"/>
                  <a:pt x="5591" y="6805"/>
                </a:cubicBezTo>
                <a:cubicBezTo>
                  <a:pt x="5570" y="6805"/>
                  <a:pt x="5549" y="6807"/>
                  <a:pt x="5529" y="6807"/>
                </a:cubicBezTo>
                <a:cubicBezTo>
                  <a:pt x="5521" y="6806"/>
                  <a:pt x="5514" y="6805"/>
                  <a:pt x="5507" y="6805"/>
                </a:cubicBezTo>
                <a:cubicBezTo>
                  <a:pt x="5479" y="6805"/>
                  <a:pt x="5456" y="6813"/>
                  <a:pt x="5436" y="6836"/>
                </a:cubicBezTo>
                <a:cubicBezTo>
                  <a:pt x="5419" y="6853"/>
                  <a:pt x="5411" y="6900"/>
                  <a:pt x="5394" y="6912"/>
                </a:cubicBezTo>
                <a:cubicBezTo>
                  <a:pt x="5390" y="6915"/>
                  <a:pt x="5383" y="6916"/>
                  <a:pt x="5376" y="6916"/>
                </a:cubicBezTo>
                <a:cubicBezTo>
                  <a:pt x="5361" y="6916"/>
                  <a:pt x="5343" y="6912"/>
                  <a:pt x="5335" y="6912"/>
                </a:cubicBezTo>
                <a:cubicBezTo>
                  <a:pt x="5305" y="6912"/>
                  <a:pt x="5280" y="6912"/>
                  <a:pt x="5276" y="6971"/>
                </a:cubicBezTo>
                <a:cubicBezTo>
                  <a:pt x="5272" y="6953"/>
                  <a:pt x="5257" y="6947"/>
                  <a:pt x="5238" y="6947"/>
                </a:cubicBezTo>
                <a:cubicBezTo>
                  <a:pt x="5199" y="6947"/>
                  <a:pt x="5145" y="6971"/>
                  <a:pt x="5128" y="6971"/>
                </a:cubicBezTo>
                <a:cubicBezTo>
                  <a:pt x="5082" y="6975"/>
                  <a:pt x="5061" y="6997"/>
                  <a:pt x="5031" y="7035"/>
                </a:cubicBezTo>
                <a:cubicBezTo>
                  <a:pt x="5018" y="7056"/>
                  <a:pt x="5014" y="7085"/>
                  <a:pt x="4997" y="7106"/>
                </a:cubicBezTo>
                <a:cubicBezTo>
                  <a:pt x="4976" y="7132"/>
                  <a:pt x="4964" y="7123"/>
                  <a:pt x="4964" y="7165"/>
                </a:cubicBezTo>
                <a:cubicBezTo>
                  <a:pt x="4959" y="7191"/>
                  <a:pt x="4964" y="7212"/>
                  <a:pt x="4964" y="7237"/>
                </a:cubicBezTo>
                <a:cubicBezTo>
                  <a:pt x="4964" y="7254"/>
                  <a:pt x="4955" y="7275"/>
                  <a:pt x="4972" y="7288"/>
                </a:cubicBezTo>
                <a:lnTo>
                  <a:pt x="5002" y="7288"/>
                </a:lnTo>
                <a:cubicBezTo>
                  <a:pt x="5044" y="7292"/>
                  <a:pt x="5082" y="7305"/>
                  <a:pt x="5128" y="7309"/>
                </a:cubicBezTo>
                <a:cubicBezTo>
                  <a:pt x="5145" y="7309"/>
                  <a:pt x="5164" y="7311"/>
                  <a:pt x="5183" y="7311"/>
                </a:cubicBezTo>
                <a:cubicBezTo>
                  <a:pt x="5193" y="7311"/>
                  <a:pt x="5203" y="7310"/>
                  <a:pt x="5213" y="7309"/>
                </a:cubicBezTo>
                <a:cubicBezTo>
                  <a:pt x="5226" y="7306"/>
                  <a:pt x="5243" y="7299"/>
                  <a:pt x="5257" y="7299"/>
                </a:cubicBezTo>
                <a:cubicBezTo>
                  <a:pt x="5261" y="7299"/>
                  <a:pt x="5264" y="7300"/>
                  <a:pt x="5267" y="7300"/>
                </a:cubicBezTo>
                <a:cubicBezTo>
                  <a:pt x="5280" y="7300"/>
                  <a:pt x="5289" y="7309"/>
                  <a:pt x="5297" y="7322"/>
                </a:cubicBezTo>
                <a:cubicBezTo>
                  <a:pt x="5318" y="7338"/>
                  <a:pt x="5339" y="7347"/>
                  <a:pt x="5360" y="7360"/>
                </a:cubicBezTo>
                <a:cubicBezTo>
                  <a:pt x="5394" y="7376"/>
                  <a:pt x="5432" y="7385"/>
                  <a:pt x="5470" y="7402"/>
                </a:cubicBezTo>
                <a:cubicBezTo>
                  <a:pt x="5504" y="7414"/>
                  <a:pt x="5538" y="7444"/>
                  <a:pt x="5576" y="7444"/>
                </a:cubicBezTo>
                <a:cubicBezTo>
                  <a:pt x="5603" y="7444"/>
                  <a:pt x="5637" y="7401"/>
                  <a:pt x="5662" y="7401"/>
                </a:cubicBezTo>
                <a:cubicBezTo>
                  <a:pt x="5664" y="7401"/>
                  <a:pt x="5667" y="7401"/>
                  <a:pt x="5668" y="7402"/>
                </a:cubicBezTo>
                <a:cubicBezTo>
                  <a:pt x="5694" y="7410"/>
                  <a:pt x="5698" y="7452"/>
                  <a:pt x="5719" y="7465"/>
                </a:cubicBezTo>
                <a:cubicBezTo>
                  <a:pt x="5719" y="7469"/>
                  <a:pt x="5719" y="7469"/>
                  <a:pt x="5719" y="7469"/>
                </a:cubicBezTo>
                <a:cubicBezTo>
                  <a:pt x="5749" y="7583"/>
                  <a:pt x="5778" y="7680"/>
                  <a:pt x="5820" y="7773"/>
                </a:cubicBezTo>
                <a:cubicBezTo>
                  <a:pt x="5825" y="7786"/>
                  <a:pt x="5833" y="7799"/>
                  <a:pt x="5837" y="7815"/>
                </a:cubicBezTo>
                <a:lnTo>
                  <a:pt x="5825" y="7815"/>
                </a:lnTo>
                <a:cubicBezTo>
                  <a:pt x="5805" y="7815"/>
                  <a:pt x="5783" y="7817"/>
                  <a:pt x="5762" y="7817"/>
                </a:cubicBezTo>
                <a:cubicBezTo>
                  <a:pt x="5752" y="7817"/>
                  <a:pt x="5742" y="7817"/>
                  <a:pt x="5732" y="7815"/>
                </a:cubicBezTo>
                <a:cubicBezTo>
                  <a:pt x="5704" y="7809"/>
                  <a:pt x="5685" y="7802"/>
                  <a:pt x="5661" y="7802"/>
                </a:cubicBezTo>
                <a:cubicBezTo>
                  <a:pt x="5655" y="7802"/>
                  <a:pt x="5649" y="7802"/>
                  <a:pt x="5643" y="7803"/>
                </a:cubicBezTo>
                <a:cubicBezTo>
                  <a:pt x="5609" y="7803"/>
                  <a:pt x="5588" y="7824"/>
                  <a:pt x="5554" y="7828"/>
                </a:cubicBezTo>
                <a:cubicBezTo>
                  <a:pt x="5525" y="7828"/>
                  <a:pt x="5521" y="7811"/>
                  <a:pt x="5504" y="7794"/>
                </a:cubicBezTo>
                <a:cubicBezTo>
                  <a:pt x="5489" y="7781"/>
                  <a:pt x="5471" y="7776"/>
                  <a:pt x="5452" y="7776"/>
                </a:cubicBezTo>
                <a:cubicBezTo>
                  <a:pt x="5417" y="7776"/>
                  <a:pt x="5377" y="7791"/>
                  <a:pt x="5339" y="7791"/>
                </a:cubicBezTo>
                <a:cubicBezTo>
                  <a:pt x="5333" y="7791"/>
                  <a:pt x="5328" y="7791"/>
                  <a:pt x="5322" y="7790"/>
                </a:cubicBezTo>
                <a:cubicBezTo>
                  <a:pt x="5296" y="7779"/>
                  <a:pt x="5264" y="7766"/>
                  <a:pt x="5238" y="7766"/>
                </a:cubicBezTo>
                <a:cubicBezTo>
                  <a:pt x="5213" y="7766"/>
                  <a:pt x="5194" y="7778"/>
                  <a:pt x="5192" y="7815"/>
                </a:cubicBezTo>
                <a:cubicBezTo>
                  <a:pt x="5187" y="7841"/>
                  <a:pt x="5187" y="7858"/>
                  <a:pt x="5204" y="7874"/>
                </a:cubicBezTo>
                <a:cubicBezTo>
                  <a:pt x="5204" y="7877"/>
                  <a:pt x="5206" y="7877"/>
                  <a:pt x="5208" y="7877"/>
                </a:cubicBezTo>
                <a:cubicBezTo>
                  <a:pt x="5211" y="7877"/>
                  <a:pt x="5213" y="7877"/>
                  <a:pt x="5213" y="7879"/>
                </a:cubicBezTo>
                <a:cubicBezTo>
                  <a:pt x="5225" y="7891"/>
                  <a:pt x="5230" y="7912"/>
                  <a:pt x="5238" y="7929"/>
                </a:cubicBezTo>
                <a:cubicBezTo>
                  <a:pt x="5259" y="7963"/>
                  <a:pt x="5293" y="7988"/>
                  <a:pt x="5335" y="7993"/>
                </a:cubicBezTo>
                <a:cubicBezTo>
                  <a:pt x="5337" y="7993"/>
                  <a:pt x="5340" y="7993"/>
                  <a:pt x="5342" y="7993"/>
                </a:cubicBezTo>
                <a:cubicBezTo>
                  <a:pt x="5367" y="7993"/>
                  <a:pt x="5404" y="7981"/>
                  <a:pt x="5430" y="7981"/>
                </a:cubicBezTo>
                <a:cubicBezTo>
                  <a:pt x="5437" y="7981"/>
                  <a:pt x="5444" y="7982"/>
                  <a:pt x="5449" y="7984"/>
                </a:cubicBezTo>
                <a:cubicBezTo>
                  <a:pt x="5466" y="7993"/>
                  <a:pt x="5470" y="8014"/>
                  <a:pt x="5487" y="8022"/>
                </a:cubicBezTo>
                <a:cubicBezTo>
                  <a:pt x="5504" y="8035"/>
                  <a:pt x="5529" y="8035"/>
                  <a:pt x="5550" y="8048"/>
                </a:cubicBezTo>
                <a:cubicBezTo>
                  <a:pt x="5571" y="8064"/>
                  <a:pt x="5580" y="8086"/>
                  <a:pt x="5597" y="8102"/>
                </a:cubicBezTo>
                <a:cubicBezTo>
                  <a:pt x="5605" y="8111"/>
                  <a:pt x="5609" y="8111"/>
                  <a:pt x="5622" y="8115"/>
                </a:cubicBezTo>
                <a:cubicBezTo>
                  <a:pt x="5630" y="8124"/>
                  <a:pt x="5639" y="8136"/>
                  <a:pt x="5652" y="8145"/>
                </a:cubicBezTo>
                <a:cubicBezTo>
                  <a:pt x="5664" y="8149"/>
                  <a:pt x="5681" y="8145"/>
                  <a:pt x="5694" y="8153"/>
                </a:cubicBezTo>
                <a:cubicBezTo>
                  <a:pt x="5715" y="8166"/>
                  <a:pt x="5719" y="8216"/>
                  <a:pt x="5719" y="8237"/>
                </a:cubicBezTo>
                <a:cubicBezTo>
                  <a:pt x="5719" y="8280"/>
                  <a:pt x="5728" y="8309"/>
                  <a:pt x="5766" y="8335"/>
                </a:cubicBezTo>
                <a:cubicBezTo>
                  <a:pt x="5790" y="8349"/>
                  <a:pt x="5820" y="8357"/>
                  <a:pt x="5847" y="8357"/>
                </a:cubicBezTo>
                <a:cubicBezTo>
                  <a:pt x="5852" y="8357"/>
                  <a:pt x="5858" y="8356"/>
                  <a:pt x="5863" y="8356"/>
                </a:cubicBezTo>
                <a:cubicBezTo>
                  <a:pt x="5888" y="8353"/>
                  <a:pt x="5901" y="8346"/>
                  <a:pt x="5916" y="8346"/>
                </a:cubicBezTo>
                <a:cubicBezTo>
                  <a:pt x="5927" y="8346"/>
                  <a:pt x="5938" y="8350"/>
                  <a:pt x="5955" y="8360"/>
                </a:cubicBezTo>
                <a:cubicBezTo>
                  <a:pt x="5992" y="8384"/>
                  <a:pt x="6043" y="8404"/>
                  <a:pt x="6093" y="8404"/>
                </a:cubicBezTo>
                <a:cubicBezTo>
                  <a:pt x="6112" y="8404"/>
                  <a:pt x="6132" y="8401"/>
                  <a:pt x="6150" y="8394"/>
                </a:cubicBezTo>
                <a:cubicBezTo>
                  <a:pt x="6200" y="8368"/>
                  <a:pt x="6230" y="8356"/>
                  <a:pt x="6285" y="8356"/>
                </a:cubicBezTo>
                <a:cubicBezTo>
                  <a:pt x="6290" y="8354"/>
                  <a:pt x="6295" y="8354"/>
                  <a:pt x="6300" y="8354"/>
                </a:cubicBezTo>
                <a:cubicBezTo>
                  <a:pt x="6310" y="8354"/>
                  <a:pt x="6318" y="8356"/>
                  <a:pt x="6327" y="8356"/>
                </a:cubicBezTo>
                <a:lnTo>
                  <a:pt x="6323" y="8541"/>
                </a:lnTo>
                <a:cubicBezTo>
                  <a:pt x="6318" y="8541"/>
                  <a:pt x="6314" y="8546"/>
                  <a:pt x="6310" y="8550"/>
                </a:cubicBezTo>
                <a:cubicBezTo>
                  <a:pt x="6302" y="8558"/>
                  <a:pt x="6306" y="8605"/>
                  <a:pt x="6310" y="8617"/>
                </a:cubicBezTo>
                <a:cubicBezTo>
                  <a:pt x="6314" y="8617"/>
                  <a:pt x="6318" y="8622"/>
                  <a:pt x="6323" y="8622"/>
                </a:cubicBezTo>
                <a:lnTo>
                  <a:pt x="6318" y="8736"/>
                </a:lnTo>
                <a:cubicBezTo>
                  <a:pt x="6293" y="8731"/>
                  <a:pt x="6272" y="8727"/>
                  <a:pt x="6247" y="8727"/>
                </a:cubicBezTo>
                <a:cubicBezTo>
                  <a:pt x="6240" y="8727"/>
                  <a:pt x="6233" y="8728"/>
                  <a:pt x="6227" y="8728"/>
                </a:cubicBezTo>
                <a:cubicBezTo>
                  <a:pt x="6214" y="8728"/>
                  <a:pt x="6203" y="8726"/>
                  <a:pt x="6192" y="8714"/>
                </a:cubicBezTo>
                <a:cubicBezTo>
                  <a:pt x="6166" y="8698"/>
                  <a:pt x="6162" y="8676"/>
                  <a:pt x="6133" y="8664"/>
                </a:cubicBezTo>
                <a:cubicBezTo>
                  <a:pt x="6120" y="8658"/>
                  <a:pt x="6103" y="8657"/>
                  <a:pt x="6086" y="8657"/>
                </a:cubicBezTo>
                <a:cubicBezTo>
                  <a:pt x="6059" y="8657"/>
                  <a:pt x="6028" y="8661"/>
                  <a:pt x="6000" y="8661"/>
                </a:cubicBezTo>
                <a:cubicBezTo>
                  <a:pt x="5960" y="8661"/>
                  <a:pt x="5925" y="8653"/>
                  <a:pt x="5913" y="8613"/>
                </a:cubicBezTo>
                <a:cubicBezTo>
                  <a:pt x="5901" y="8571"/>
                  <a:pt x="5926" y="8516"/>
                  <a:pt x="5909" y="8478"/>
                </a:cubicBezTo>
                <a:cubicBezTo>
                  <a:pt x="5898" y="8474"/>
                  <a:pt x="5885" y="8473"/>
                  <a:pt x="5871" y="8473"/>
                </a:cubicBezTo>
                <a:cubicBezTo>
                  <a:pt x="5856" y="8473"/>
                  <a:pt x="5842" y="8474"/>
                  <a:pt x="5829" y="8474"/>
                </a:cubicBezTo>
                <a:cubicBezTo>
                  <a:pt x="5778" y="8478"/>
                  <a:pt x="5740" y="8516"/>
                  <a:pt x="5698" y="8541"/>
                </a:cubicBezTo>
                <a:cubicBezTo>
                  <a:pt x="5677" y="8550"/>
                  <a:pt x="5660" y="8554"/>
                  <a:pt x="5639" y="8562"/>
                </a:cubicBezTo>
                <a:cubicBezTo>
                  <a:pt x="5618" y="8571"/>
                  <a:pt x="5618" y="8584"/>
                  <a:pt x="5605" y="8600"/>
                </a:cubicBezTo>
                <a:cubicBezTo>
                  <a:pt x="5588" y="8630"/>
                  <a:pt x="5576" y="8643"/>
                  <a:pt x="5601" y="8676"/>
                </a:cubicBezTo>
                <a:cubicBezTo>
                  <a:pt x="5616" y="8700"/>
                  <a:pt x="5635" y="8705"/>
                  <a:pt x="5656" y="8705"/>
                </a:cubicBezTo>
                <a:cubicBezTo>
                  <a:pt x="5673" y="8705"/>
                  <a:pt x="5692" y="8701"/>
                  <a:pt x="5712" y="8701"/>
                </a:cubicBezTo>
                <a:cubicBezTo>
                  <a:pt x="5716" y="8701"/>
                  <a:pt x="5719" y="8701"/>
                  <a:pt x="5723" y="8702"/>
                </a:cubicBezTo>
                <a:cubicBezTo>
                  <a:pt x="5761" y="8706"/>
                  <a:pt x="5808" y="8719"/>
                  <a:pt x="5804" y="8765"/>
                </a:cubicBezTo>
                <a:cubicBezTo>
                  <a:pt x="5799" y="8803"/>
                  <a:pt x="5782" y="8824"/>
                  <a:pt x="5749" y="8837"/>
                </a:cubicBezTo>
                <a:cubicBezTo>
                  <a:pt x="5706" y="8858"/>
                  <a:pt x="5664" y="8871"/>
                  <a:pt x="5622" y="8892"/>
                </a:cubicBezTo>
                <a:cubicBezTo>
                  <a:pt x="5605" y="8900"/>
                  <a:pt x="5580" y="8917"/>
                  <a:pt x="5563" y="8921"/>
                </a:cubicBezTo>
                <a:cubicBezTo>
                  <a:pt x="5561" y="8922"/>
                  <a:pt x="5558" y="8922"/>
                  <a:pt x="5555" y="8922"/>
                </a:cubicBezTo>
                <a:cubicBezTo>
                  <a:pt x="5538" y="8922"/>
                  <a:pt x="5513" y="8915"/>
                  <a:pt x="5493" y="8915"/>
                </a:cubicBezTo>
                <a:cubicBezTo>
                  <a:pt x="5483" y="8915"/>
                  <a:pt x="5473" y="8916"/>
                  <a:pt x="5466" y="8921"/>
                </a:cubicBezTo>
                <a:cubicBezTo>
                  <a:pt x="5432" y="8942"/>
                  <a:pt x="5466" y="8985"/>
                  <a:pt x="5487" y="8997"/>
                </a:cubicBezTo>
                <a:cubicBezTo>
                  <a:pt x="5521" y="9014"/>
                  <a:pt x="5563" y="9014"/>
                  <a:pt x="5597" y="9018"/>
                </a:cubicBezTo>
                <a:cubicBezTo>
                  <a:pt x="5616" y="9022"/>
                  <a:pt x="5640" y="9030"/>
                  <a:pt x="5663" y="9030"/>
                </a:cubicBezTo>
                <a:cubicBezTo>
                  <a:pt x="5671" y="9030"/>
                  <a:pt x="5678" y="9029"/>
                  <a:pt x="5685" y="9027"/>
                </a:cubicBezTo>
                <a:cubicBezTo>
                  <a:pt x="5736" y="9010"/>
                  <a:pt x="5736" y="8955"/>
                  <a:pt x="5791" y="8947"/>
                </a:cubicBezTo>
                <a:cubicBezTo>
                  <a:pt x="5800" y="8945"/>
                  <a:pt x="5809" y="8944"/>
                  <a:pt x="5818" y="8944"/>
                </a:cubicBezTo>
                <a:cubicBezTo>
                  <a:pt x="5845" y="8944"/>
                  <a:pt x="5872" y="8952"/>
                  <a:pt x="5901" y="8955"/>
                </a:cubicBezTo>
                <a:cubicBezTo>
                  <a:pt x="5955" y="8959"/>
                  <a:pt x="6010" y="8976"/>
                  <a:pt x="6061" y="8997"/>
                </a:cubicBezTo>
                <a:cubicBezTo>
                  <a:pt x="6074" y="9006"/>
                  <a:pt x="6179" y="9048"/>
                  <a:pt x="6175" y="9061"/>
                </a:cubicBezTo>
                <a:cubicBezTo>
                  <a:pt x="6145" y="9069"/>
                  <a:pt x="5985" y="9082"/>
                  <a:pt x="5981" y="9111"/>
                </a:cubicBezTo>
                <a:cubicBezTo>
                  <a:pt x="5981" y="9132"/>
                  <a:pt x="6036" y="9145"/>
                  <a:pt x="6048" y="9145"/>
                </a:cubicBezTo>
                <a:cubicBezTo>
                  <a:pt x="6058" y="9147"/>
                  <a:pt x="6068" y="9148"/>
                  <a:pt x="6078" y="9148"/>
                </a:cubicBezTo>
                <a:cubicBezTo>
                  <a:pt x="6100" y="9148"/>
                  <a:pt x="6123" y="9144"/>
                  <a:pt x="6145" y="9144"/>
                </a:cubicBezTo>
                <a:cubicBezTo>
                  <a:pt x="6151" y="9144"/>
                  <a:pt x="6157" y="9144"/>
                  <a:pt x="6162" y="9145"/>
                </a:cubicBezTo>
                <a:cubicBezTo>
                  <a:pt x="6188" y="9149"/>
                  <a:pt x="6196" y="9170"/>
                  <a:pt x="6213" y="9187"/>
                </a:cubicBezTo>
                <a:cubicBezTo>
                  <a:pt x="6238" y="9208"/>
                  <a:pt x="6268" y="9234"/>
                  <a:pt x="6297" y="9242"/>
                </a:cubicBezTo>
                <a:cubicBezTo>
                  <a:pt x="6302" y="9246"/>
                  <a:pt x="6302" y="9246"/>
                  <a:pt x="6302" y="9246"/>
                </a:cubicBezTo>
                <a:lnTo>
                  <a:pt x="6297" y="9407"/>
                </a:lnTo>
                <a:cubicBezTo>
                  <a:pt x="6280" y="9398"/>
                  <a:pt x="6264" y="9402"/>
                  <a:pt x="6242" y="9398"/>
                </a:cubicBezTo>
                <a:cubicBezTo>
                  <a:pt x="6226" y="9394"/>
                  <a:pt x="6204" y="9390"/>
                  <a:pt x="6188" y="9390"/>
                </a:cubicBezTo>
                <a:cubicBezTo>
                  <a:pt x="6137" y="9423"/>
                  <a:pt x="5917" y="9356"/>
                  <a:pt x="5960" y="9495"/>
                </a:cubicBezTo>
                <a:cubicBezTo>
                  <a:pt x="5968" y="9497"/>
                  <a:pt x="5976" y="9498"/>
                  <a:pt x="5985" y="9498"/>
                </a:cubicBezTo>
                <a:cubicBezTo>
                  <a:pt x="6011" y="9498"/>
                  <a:pt x="6040" y="9490"/>
                  <a:pt x="6065" y="9487"/>
                </a:cubicBezTo>
                <a:cubicBezTo>
                  <a:pt x="6078" y="9484"/>
                  <a:pt x="6089" y="9483"/>
                  <a:pt x="6099" y="9483"/>
                </a:cubicBezTo>
                <a:cubicBezTo>
                  <a:pt x="6138" y="9483"/>
                  <a:pt x="6160" y="9502"/>
                  <a:pt x="6200" y="9529"/>
                </a:cubicBezTo>
                <a:cubicBezTo>
                  <a:pt x="6226" y="9550"/>
                  <a:pt x="6259" y="9559"/>
                  <a:pt x="6293" y="9571"/>
                </a:cubicBezTo>
                <a:lnTo>
                  <a:pt x="6276" y="10171"/>
                </a:lnTo>
                <a:cubicBezTo>
                  <a:pt x="6268" y="10171"/>
                  <a:pt x="6255" y="10175"/>
                  <a:pt x="6247" y="10179"/>
                </a:cubicBezTo>
                <a:cubicBezTo>
                  <a:pt x="6200" y="10196"/>
                  <a:pt x="6116" y="10259"/>
                  <a:pt x="6103" y="10301"/>
                </a:cubicBezTo>
                <a:cubicBezTo>
                  <a:pt x="6171" y="10335"/>
                  <a:pt x="6171" y="10373"/>
                  <a:pt x="6217" y="10373"/>
                </a:cubicBezTo>
                <a:cubicBezTo>
                  <a:pt x="6234" y="10373"/>
                  <a:pt x="6255" y="10365"/>
                  <a:pt x="6272" y="10356"/>
                </a:cubicBezTo>
                <a:lnTo>
                  <a:pt x="6272" y="10356"/>
                </a:lnTo>
                <a:lnTo>
                  <a:pt x="6242" y="11428"/>
                </a:lnTo>
                <a:cubicBezTo>
                  <a:pt x="6217" y="11382"/>
                  <a:pt x="6192" y="11335"/>
                  <a:pt x="6145" y="11293"/>
                </a:cubicBezTo>
                <a:cubicBezTo>
                  <a:pt x="6124" y="11272"/>
                  <a:pt x="6053" y="11276"/>
                  <a:pt x="6027" y="11259"/>
                </a:cubicBezTo>
                <a:cubicBezTo>
                  <a:pt x="5972" y="11222"/>
                  <a:pt x="5922" y="11146"/>
                  <a:pt x="5863" y="11103"/>
                </a:cubicBezTo>
                <a:cubicBezTo>
                  <a:pt x="5677" y="10977"/>
                  <a:pt x="5559" y="10816"/>
                  <a:pt x="5390" y="10673"/>
                </a:cubicBezTo>
                <a:cubicBezTo>
                  <a:pt x="5263" y="10563"/>
                  <a:pt x="5154" y="10542"/>
                  <a:pt x="5006" y="10487"/>
                </a:cubicBezTo>
                <a:cubicBezTo>
                  <a:pt x="4942" y="10462"/>
                  <a:pt x="4900" y="10424"/>
                  <a:pt x="4862" y="10386"/>
                </a:cubicBezTo>
                <a:lnTo>
                  <a:pt x="4862" y="10386"/>
                </a:lnTo>
                <a:cubicBezTo>
                  <a:pt x="4887" y="10387"/>
                  <a:pt x="4912" y="10387"/>
                  <a:pt x="4937" y="10387"/>
                </a:cubicBezTo>
                <a:cubicBezTo>
                  <a:pt x="5023" y="10387"/>
                  <a:pt x="5111" y="10381"/>
                  <a:pt x="5196" y="10365"/>
                </a:cubicBezTo>
                <a:cubicBezTo>
                  <a:pt x="4997" y="10120"/>
                  <a:pt x="4727" y="9930"/>
                  <a:pt x="4428" y="9816"/>
                </a:cubicBezTo>
                <a:cubicBezTo>
                  <a:pt x="4753" y="9778"/>
                  <a:pt x="5069" y="9651"/>
                  <a:pt x="5331" y="9449"/>
                </a:cubicBezTo>
                <a:cubicBezTo>
                  <a:pt x="5122" y="9367"/>
                  <a:pt x="4897" y="9325"/>
                  <a:pt x="4672" y="9325"/>
                </a:cubicBezTo>
                <a:cubicBezTo>
                  <a:pt x="4596" y="9325"/>
                  <a:pt x="4520" y="9330"/>
                  <a:pt x="4444" y="9339"/>
                </a:cubicBezTo>
                <a:cubicBezTo>
                  <a:pt x="4550" y="9267"/>
                  <a:pt x="4647" y="9187"/>
                  <a:pt x="4731" y="9098"/>
                </a:cubicBezTo>
                <a:lnTo>
                  <a:pt x="4664" y="8938"/>
                </a:lnTo>
                <a:lnTo>
                  <a:pt x="4812" y="9010"/>
                </a:lnTo>
                <a:cubicBezTo>
                  <a:pt x="4905" y="8904"/>
                  <a:pt x="4980" y="8790"/>
                  <a:pt x="5044" y="8664"/>
                </a:cubicBezTo>
                <a:lnTo>
                  <a:pt x="5044" y="8664"/>
                </a:lnTo>
                <a:cubicBezTo>
                  <a:pt x="4837" y="8676"/>
                  <a:pt x="4634" y="8727"/>
                  <a:pt x="4444" y="8807"/>
                </a:cubicBezTo>
                <a:lnTo>
                  <a:pt x="4428" y="8976"/>
                </a:lnTo>
                <a:lnTo>
                  <a:pt x="4356" y="8845"/>
                </a:lnTo>
                <a:cubicBezTo>
                  <a:pt x="4309" y="8871"/>
                  <a:pt x="4259" y="8896"/>
                  <a:pt x="4212" y="8925"/>
                </a:cubicBezTo>
                <a:cubicBezTo>
                  <a:pt x="4284" y="7828"/>
                  <a:pt x="4347" y="6710"/>
                  <a:pt x="4411" y="5654"/>
                </a:cubicBezTo>
                <a:lnTo>
                  <a:pt x="4453" y="5654"/>
                </a:lnTo>
                <a:cubicBezTo>
                  <a:pt x="4495" y="5654"/>
                  <a:pt x="4539" y="5651"/>
                  <a:pt x="4581" y="5651"/>
                </a:cubicBezTo>
                <a:cubicBezTo>
                  <a:pt x="4602" y="5651"/>
                  <a:pt x="4623" y="5652"/>
                  <a:pt x="4643" y="5654"/>
                </a:cubicBezTo>
                <a:cubicBezTo>
                  <a:pt x="4710" y="5663"/>
                  <a:pt x="4769" y="5705"/>
                  <a:pt x="4837" y="5705"/>
                </a:cubicBezTo>
                <a:cubicBezTo>
                  <a:pt x="4843" y="5705"/>
                  <a:pt x="4849" y="5706"/>
                  <a:pt x="4855" y="5706"/>
                </a:cubicBezTo>
                <a:cubicBezTo>
                  <a:pt x="4909" y="5706"/>
                  <a:pt x="4951" y="5687"/>
                  <a:pt x="4989" y="5638"/>
                </a:cubicBezTo>
                <a:cubicBezTo>
                  <a:pt x="5006" y="5621"/>
                  <a:pt x="5018" y="5578"/>
                  <a:pt x="5040" y="5566"/>
                </a:cubicBezTo>
                <a:cubicBezTo>
                  <a:pt x="5048" y="5557"/>
                  <a:pt x="5059" y="5555"/>
                  <a:pt x="5070" y="5555"/>
                </a:cubicBezTo>
                <a:cubicBezTo>
                  <a:pt x="5082" y="5555"/>
                  <a:pt x="5094" y="5557"/>
                  <a:pt x="5107" y="5557"/>
                </a:cubicBezTo>
                <a:lnTo>
                  <a:pt x="5403" y="5557"/>
                </a:lnTo>
                <a:cubicBezTo>
                  <a:pt x="5425" y="5557"/>
                  <a:pt x="5451" y="5554"/>
                  <a:pt x="5476" y="5554"/>
                </a:cubicBezTo>
                <a:cubicBezTo>
                  <a:pt x="5489" y="5554"/>
                  <a:pt x="5501" y="5555"/>
                  <a:pt x="5512" y="5557"/>
                </a:cubicBezTo>
                <a:cubicBezTo>
                  <a:pt x="5550" y="5562"/>
                  <a:pt x="5580" y="5583"/>
                  <a:pt x="5618" y="5591"/>
                </a:cubicBezTo>
                <a:cubicBezTo>
                  <a:pt x="5637" y="5593"/>
                  <a:pt x="5657" y="5595"/>
                  <a:pt x="5678" y="5595"/>
                </a:cubicBezTo>
                <a:cubicBezTo>
                  <a:pt x="5732" y="5595"/>
                  <a:pt x="5786" y="5585"/>
                  <a:pt x="5829" y="5557"/>
                </a:cubicBezTo>
                <a:cubicBezTo>
                  <a:pt x="5871" y="5532"/>
                  <a:pt x="5896" y="5515"/>
                  <a:pt x="5943" y="5507"/>
                </a:cubicBezTo>
                <a:cubicBezTo>
                  <a:pt x="5998" y="5498"/>
                  <a:pt x="6048" y="5498"/>
                  <a:pt x="6099" y="5486"/>
                </a:cubicBezTo>
                <a:cubicBezTo>
                  <a:pt x="6154" y="5473"/>
                  <a:pt x="6204" y="5481"/>
                  <a:pt x="6259" y="5473"/>
                </a:cubicBezTo>
                <a:cubicBezTo>
                  <a:pt x="6285" y="5469"/>
                  <a:pt x="6297" y="5477"/>
                  <a:pt x="6293" y="5439"/>
                </a:cubicBezTo>
                <a:cubicBezTo>
                  <a:pt x="6289" y="5401"/>
                  <a:pt x="6251" y="5376"/>
                  <a:pt x="6226" y="5355"/>
                </a:cubicBezTo>
                <a:cubicBezTo>
                  <a:pt x="6204" y="5338"/>
                  <a:pt x="6204" y="5321"/>
                  <a:pt x="6175" y="5313"/>
                </a:cubicBezTo>
                <a:cubicBezTo>
                  <a:pt x="6154" y="5304"/>
                  <a:pt x="6133" y="5308"/>
                  <a:pt x="6107" y="5304"/>
                </a:cubicBezTo>
                <a:cubicBezTo>
                  <a:pt x="6069" y="5300"/>
                  <a:pt x="6040" y="5266"/>
                  <a:pt x="6002" y="5258"/>
                </a:cubicBezTo>
                <a:cubicBezTo>
                  <a:pt x="5992" y="5255"/>
                  <a:pt x="5983" y="5254"/>
                  <a:pt x="5973" y="5254"/>
                </a:cubicBezTo>
                <a:cubicBezTo>
                  <a:pt x="5913" y="5254"/>
                  <a:pt x="5849" y="5293"/>
                  <a:pt x="5791" y="5304"/>
                </a:cubicBezTo>
                <a:cubicBezTo>
                  <a:pt x="5753" y="5313"/>
                  <a:pt x="5715" y="5308"/>
                  <a:pt x="5677" y="5317"/>
                </a:cubicBezTo>
                <a:cubicBezTo>
                  <a:pt x="5647" y="5323"/>
                  <a:pt x="5607" y="5343"/>
                  <a:pt x="5573" y="5343"/>
                </a:cubicBezTo>
                <a:cubicBezTo>
                  <a:pt x="5563" y="5343"/>
                  <a:pt x="5554" y="5342"/>
                  <a:pt x="5546" y="5338"/>
                </a:cubicBezTo>
                <a:cubicBezTo>
                  <a:pt x="5542" y="5304"/>
                  <a:pt x="5664" y="5232"/>
                  <a:pt x="5685" y="5215"/>
                </a:cubicBezTo>
                <a:cubicBezTo>
                  <a:pt x="5711" y="5194"/>
                  <a:pt x="5719" y="5165"/>
                  <a:pt x="5744" y="5139"/>
                </a:cubicBezTo>
                <a:cubicBezTo>
                  <a:pt x="5757" y="5123"/>
                  <a:pt x="5787" y="5102"/>
                  <a:pt x="5808" y="5089"/>
                </a:cubicBezTo>
                <a:cubicBezTo>
                  <a:pt x="5850" y="5059"/>
                  <a:pt x="5913" y="5080"/>
                  <a:pt x="5964" y="5059"/>
                </a:cubicBezTo>
                <a:cubicBezTo>
                  <a:pt x="6019" y="5034"/>
                  <a:pt x="6069" y="5013"/>
                  <a:pt x="6129" y="4996"/>
                </a:cubicBezTo>
                <a:cubicBezTo>
                  <a:pt x="6154" y="4992"/>
                  <a:pt x="6247" y="4983"/>
                  <a:pt x="6247" y="4941"/>
                </a:cubicBezTo>
                <a:cubicBezTo>
                  <a:pt x="6247" y="4916"/>
                  <a:pt x="6217" y="4903"/>
                  <a:pt x="6200" y="4895"/>
                </a:cubicBezTo>
                <a:cubicBezTo>
                  <a:pt x="6179" y="4878"/>
                  <a:pt x="6179" y="4882"/>
                  <a:pt x="6162" y="4857"/>
                </a:cubicBezTo>
                <a:cubicBezTo>
                  <a:pt x="6141" y="4823"/>
                  <a:pt x="6112" y="4793"/>
                  <a:pt x="6078" y="4777"/>
                </a:cubicBezTo>
                <a:cubicBezTo>
                  <a:pt x="6057" y="4764"/>
                  <a:pt x="6027" y="4739"/>
                  <a:pt x="6006" y="4730"/>
                </a:cubicBezTo>
                <a:cubicBezTo>
                  <a:pt x="5995" y="4725"/>
                  <a:pt x="5984" y="4723"/>
                  <a:pt x="5972" y="4723"/>
                </a:cubicBezTo>
                <a:cubicBezTo>
                  <a:pt x="5956" y="4723"/>
                  <a:pt x="5940" y="4726"/>
                  <a:pt x="5926" y="4726"/>
                </a:cubicBezTo>
                <a:cubicBezTo>
                  <a:pt x="5902" y="4726"/>
                  <a:pt x="5878" y="4729"/>
                  <a:pt x="5855" y="4729"/>
                </a:cubicBezTo>
                <a:cubicBezTo>
                  <a:pt x="5820" y="4729"/>
                  <a:pt x="5787" y="4722"/>
                  <a:pt x="5761" y="4692"/>
                </a:cubicBezTo>
                <a:cubicBezTo>
                  <a:pt x="5736" y="4663"/>
                  <a:pt x="5711" y="4633"/>
                  <a:pt x="5690" y="4603"/>
                </a:cubicBezTo>
                <a:cubicBezTo>
                  <a:pt x="5664" y="4565"/>
                  <a:pt x="5652" y="4544"/>
                  <a:pt x="5601" y="4544"/>
                </a:cubicBezTo>
                <a:cubicBezTo>
                  <a:pt x="5565" y="4542"/>
                  <a:pt x="5527" y="4541"/>
                  <a:pt x="5489" y="4541"/>
                </a:cubicBezTo>
                <a:cubicBezTo>
                  <a:pt x="5450" y="4541"/>
                  <a:pt x="5411" y="4542"/>
                  <a:pt x="5373" y="4544"/>
                </a:cubicBezTo>
                <a:cubicBezTo>
                  <a:pt x="5297" y="4544"/>
                  <a:pt x="5267" y="4582"/>
                  <a:pt x="5196" y="4608"/>
                </a:cubicBezTo>
                <a:cubicBezTo>
                  <a:pt x="5154" y="4625"/>
                  <a:pt x="5120" y="4654"/>
                  <a:pt x="5073" y="4658"/>
                </a:cubicBezTo>
                <a:cubicBezTo>
                  <a:pt x="5031" y="4667"/>
                  <a:pt x="4993" y="4667"/>
                  <a:pt x="4951" y="4679"/>
                </a:cubicBezTo>
                <a:cubicBezTo>
                  <a:pt x="4883" y="4696"/>
                  <a:pt x="4829" y="4730"/>
                  <a:pt x="4761" y="4743"/>
                </a:cubicBezTo>
                <a:cubicBezTo>
                  <a:pt x="4740" y="4745"/>
                  <a:pt x="4683" y="4761"/>
                  <a:pt x="4647" y="4761"/>
                </a:cubicBezTo>
                <a:cubicBezTo>
                  <a:pt x="4619" y="4761"/>
                  <a:pt x="4604" y="4751"/>
                  <a:pt x="4630" y="4717"/>
                </a:cubicBezTo>
                <a:cubicBezTo>
                  <a:pt x="4643" y="4701"/>
                  <a:pt x="4655" y="4696"/>
                  <a:pt x="4672" y="4684"/>
                </a:cubicBezTo>
                <a:cubicBezTo>
                  <a:pt x="4698" y="4663"/>
                  <a:pt x="4710" y="4637"/>
                  <a:pt x="4731" y="4612"/>
                </a:cubicBezTo>
                <a:cubicBezTo>
                  <a:pt x="4748" y="4591"/>
                  <a:pt x="4769" y="4578"/>
                  <a:pt x="4791" y="4561"/>
                </a:cubicBezTo>
                <a:cubicBezTo>
                  <a:pt x="4807" y="4544"/>
                  <a:pt x="4812" y="4515"/>
                  <a:pt x="4829" y="4502"/>
                </a:cubicBezTo>
                <a:cubicBezTo>
                  <a:pt x="4850" y="4481"/>
                  <a:pt x="4913" y="4477"/>
                  <a:pt x="4947" y="4477"/>
                </a:cubicBezTo>
                <a:lnTo>
                  <a:pt x="5208" y="4477"/>
                </a:lnTo>
                <a:cubicBezTo>
                  <a:pt x="5272" y="4477"/>
                  <a:pt x="5327" y="4477"/>
                  <a:pt x="5386" y="4464"/>
                </a:cubicBezTo>
                <a:cubicBezTo>
                  <a:pt x="5419" y="4456"/>
                  <a:pt x="5449" y="4460"/>
                  <a:pt x="5479" y="4439"/>
                </a:cubicBezTo>
                <a:cubicBezTo>
                  <a:pt x="5457" y="4409"/>
                  <a:pt x="5462" y="4376"/>
                  <a:pt x="5445" y="4342"/>
                </a:cubicBezTo>
                <a:cubicBezTo>
                  <a:pt x="5441" y="4333"/>
                  <a:pt x="5432" y="4300"/>
                  <a:pt x="5424" y="4291"/>
                </a:cubicBezTo>
                <a:cubicBezTo>
                  <a:pt x="5407" y="4270"/>
                  <a:pt x="5381" y="4278"/>
                  <a:pt x="5360" y="4262"/>
                </a:cubicBezTo>
                <a:cubicBezTo>
                  <a:pt x="5339" y="4240"/>
                  <a:pt x="5343" y="4224"/>
                  <a:pt x="5314" y="4215"/>
                </a:cubicBezTo>
                <a:cubicBezTo>
                  <a:pt x="5297" y="4211"/>
                  <a:pt x="5272" y="4198"/>
                  <a:pt x="5259" y="4198"/>
                </a:cubicBezTo>
                <a:cubicBezTo>
                  <a:pt x="5213" y="4190"/>
                  <a:pt x="5175" y="4198"/>
                  <a:pt x="5128" y="4173"/>
                </a:cubicBezTo>
                <a:cubicBezTo>
                  <a:pt x="5061" y="4135"/>
                  <a:pt x="5035" y="4063"/>
                  <a:pt x="5006" y="3991"/>
                </a:cubicBezTo>
                <a:cubicBezTo>
                  <a:pt x="4989" y="3945"/>
                  <a:pt x="4980" y="3911"/>
                  <a:pt x="4926" y="3899"/>
                </a:cubicBezTo>
                <a:cubicBezTo>
                  <a:pt x="4867" y="3882"/>
                  <a:pt x="4812" y="3865"/>
                  <a:pt x="4748" y="3844"/>
                </a:cubicBezTo>
                <a:lnTo>
                  <a:pt x="4744" y="3844"/>
                </a:lnTo>
                <a:cubicBezTo>
                  <a:pt x="4799" y="3734"/>
                  <a:pt x="4845" y="3620"/>
                  <a:pt x="4883" y="3510"/>
                </a:cubicBezTo>
                <a:cubicBezTo>
                  <a:pt x="4905" y="3523"/>
                  <a:pt x="4917" y="3527"/>
                  <a:pt x="4947" y="3531"/>
                </a:cubicBezTo>
                <a:cubicBezTo>
                  <a:pt x="4980" y="3531"/>
                  <a:pt x="5014" y="3527"/>
                  <a:pt x="5048" y="3527"/>
                </a:cubicBezTo>
                <a:cubicBezTo>
                  <a:pt x="5141" y="3527"/>
                  <a:pt x="5225" y="3544"/>
                  <a:pt x="5314" y="3544"/>
                </a:cubicBezTo>
                <a:cubicBezTo>
                  <a:pt x="5352" y="3548"/>
                  <a:pt x="5390" y="3544"/>
                  <a:pt x="5428" y="3561"/>
                </a:cubicBezTo>
                <a:cubicBezTo>
                  <a:pt x="5466" y="3582"/>
                  <a:pt x="5500" y="3620"/>
                  <a:pt x="5538" y="3645"/>
                </a:cubicBezTo>
                <a:cubicBezTo>
                  <a:pt x="5597" y="3688"/>
                  <a:pt x="5673" y="3717"/>
                  <a:pt x="5740" y="3726"/>
                </a:cubicBezTo>
                <a:cubicBezTo>
                  <a:pt x="5748" y="3727"/>
                  <a:pt x="5756" y="3727"/>
                  <a:pt x="5764" y="3727"/>
                </a:cubicBezTo>
                <a:cubicBezTo>
                  <a:pt x="5778" y="3727"/>
                  <a:pt x="5793" y="3726"/>
                  <a:pt x="5807" y="3726"/>
                </a:cubicBezTo>
                <a:cubicBezTo>
                  <a:pt x="5820" y="3726"/>
                  <a:pt x="5833" y="3727"/>
                  <a:pt x="5846" y="3730"/>
                </a:cubicBezTo>
                <a:cubicBezTo>
                  <a:pt x="5875" y="3738"/>
                  <a:pt x="5909" y="3768"/>
                  <a:pt x="5934" y="3789"/>
                </a:cubicBezTo>
                <a:cubicBezTo>
                  <a:pt x="5953" y="3802"/>
                  <a:pt x="5974" y="3811"/>
                  <a:pt x="5989" y="3811"/>
                </a:cubicBezTo>
                <a:cubicBezTo>
                  <a:pt x="6006" y="3811"/>
                  <a:pt x="6014" y="3798"/>
                  <a:pt x="5998" y="3764"/>
                </a:cubicBezTo>
                <a:cubicBezTo>
                  <a:pt x="5981" y="3726"/>
                  <a:pt x="5955" y="3683"/>
                  <a:pt x="5926" y="3662"/>
                </a:cubicBezTo>
                <a:cubicBezTo>
                  <a:pt x="5905" y="3645"/>
                  <a:pt x="5892" y="3641"/>
                  <a:pt x="5875" y="3612"/>
                </a:cubicBezTo>
                <a:cubicBezTo>
                  <a:pt x="5863" y="3590"/>
                  <a:pt x="5867" y="3586"/>
                  <a:pt x="5863" y="3561"/>
                </a:cubicBezTo>
                <a:cubicBezTo>
                  <a:pt x="5850" y="3510"/>
                  <a:pt x="5812" y="3485"/>
                  <a:pt x="5782" y="3447"/>
                </a:cubicBezTo>
                <a:cubicBezTo>
                  <a:pt x="5749" y="3405"/>
                  <a:pt x="5715" y="3396"/>
                  <a:pt x="5668" y="3375"/>
                </a:cubicBezTo>
                <a:cubicBezTo>
                  <a:pt x="5605" y="3337"/>
                  <a:pt x="5521" y="3299"/>
                  <a:pt x="5457" y="3253"/>
                </a:cubicBezTo>
                <a:cubicBezTo>
                  <a:pt x="5436" y="3236"/>
                  <a:pt x="5428" y="3223"/>
                  <a:pt x="5403" y="3211"/>
                </a:cubicBezTo>
                <a:cubicBezTo>
                  <a:pt x="5386" y="3202"/>
                  <a:pt x="5365" y="3198"/>
                  <a:pt x="5343" y="3198"/>
                </a:cubicBezTo>
                <a:cubicBezTo>
                  <a:pt x="5322" y="3197"/>
                  <a:pt x="5301" y="3196"/>
                  <a:pt x="5279" y="3196"/>
                </a:cubicBezTo>
                <a:cubicBezTo>
                  <a:pt x="5235" y="3196"/>
                  <a:pt x="5190" y="3198"/>
                  <a:pt x="5145" y="3198"/>
                </a:cubicBezTo>
                <a:cubicBezTo>
                  <a:pt x="5094" y="3198"/>
                  <a:pt x="5044" y="3185"/>
                  <a:pt x="4993" y="3181"/>
                </a:cubicBezTo>
                <a:cubicBezTo>
                  <a:pt x="5018" y="3084"/>
                  <a:pt x="5048" y="2983"/>
                  <a:pt x="5069" y="2881"/>
                </a:cubicBezTo>
                <a:cubicBezTo>
                  <a:pt x="5073" y="2873"/>
                  <a:pt x="5082" y="2869"/>
                  <a:pt x="5090" y="2865"/>
                </a:cubicBezTo>
                <a:cubicBezTo>
                  <a:pt x="5124" y="2843"/>
                  <a:pt x="5137" y="2831"/>
                  <a:pt x="5179" y="2831"/>
                </a:cubicBezTo>
                <a:cubicBezTo>
                  <a:pt x="5183" y="2830"/>
                  <a:pt x="5187" y="2830"/>
                  <a:pt x="5191" y="2830"/>
                </a:cubicBezTo>
                <a:cubicBezTo>
                  <a:pt x="5229" y="2830"/>
                  <a:pt x="5251" y="2848"/>
                  <a:pt x="5293" y="2848"/>
                </a:cubicBezTo>
                <a:cubicBezTo>
                  <a:pt x="5301" y="2915"/>
                  <a:pt x="5373" y="2945"/>
                  <a:pt x="5432" y="2949"/>
                </a:cubicBezTo>
                <a:cubicBezTo>
                  <a:pt x="5483" y="2949"/>
                  <a:pt x="5529" y="2949"/>
                  <a:pt x="5580" y="2936"/>
                </a:cubicBezTo>
                <a:cubicBezTo>
                  <a:pt x="5614" y="2924"/>
                  <a:pt x="5639" y="2915"/>
                  <a:pt x="5673" y="2915"/>
                </a:cubicBezTo>
                <a:cubicBezTo>
                  <a:pt x="5688" y="2912"/>
                  <a:pt x="5707" y="2909"/>
                  <a:pt x="5724" y="2909"/>
                </a:cubicBezTo>
                <a:cubicBezTo>
                  <a:pt x="5731" y="2909"/>
                  <a:pt x="5738" y="2910"/>
                  <a:pt x="5744" y="2911"/>
                </a:cubicBezTo>
                <a:cubicBezTo>
                  <a:pt x="5774" y="2919"/>
                  <a:pt x="5778" y="2945"/>
                  <a:pt x="5795" y="2966"/>
                </a:cubicBezTo>
                <a:cubicBezTo>
                  <a:pt x="5825" y="3000"/>
                  <a:pt x="5863" y="3029"/>
                  <a:pt x="5892" y="3059"/>
                </a:cubicBezTo>
                <a:cubicBezTo>
                  <a:pt x="5922" y="3088"/>
                  <a:pt x="5951" y="3118"/>
                  <a:pt x="5989" y="3139"/>
                </a:cubicBezTo>
                <a:cubicBezTo>
                  <a:pt x="6041" y="3167"/>
                  <a:pt x="6078" y="3198"/>
                  <a:pt x="6142" y="3198"/>
                </a:cubicBezTo>
                <a:cubicBezTo>
                  <a:pt x="6146" y="3198"/>
                  <a:pt x="6150" y="3198"/>
                  <a:pt x="6154" y="3198"/>
                </a:cubicBezTo>
                <a:cubicBezTo>
                  <a:pt x="6234" y="3194"/>
                  <a:pt x="6175" y="3130"/>
                  <a:pt x="6141" y="3097"/>
                </a:cubicBezTo>
                <a:cubicBezTo>
                  <a:pt x="6107" y="3059"/>
                  <a:pt x="6061" y="3033"/>
                  <a:pt x="6044" y="2978"/>
                </a:cubicBezTo>
                <a:cubicBezTo>
                  <a:pt x="6040" y="2957"/>
                  <a:pt x="6048" y="2941"/>
                  <a:pt x="6040" y="2919"/>
                </a:cubicBezTo>
                <a:cubicBezTo>
                  <a:pt x="6036" y="2907"/>
                  <a:pt x="6019" y="2886"/>
                  <a:pt x="6010" y="2873"/>
                </a:cubicBezTo>
                <a:cubicBezTo>
                  <a:pt x="5985" y="2827"/>
                  <a:pt x="5943" y="2780"/>
                  <a:pt x="5930" y="2729"/>
                </a:cubicBezTo>
                <a:cubicBezTo>
                  <a:pt x="5917" y="2691"/>
                  <a:pt x="5943" y="2632"/>
                  <a:pt x="5926" y="2599"/>
                </a:cubicBezTo>
                <a:cubicBezTo>
                  <a:pt x="5919" y="2583"/>
                  <a:pt x="5895" y="2579"/>
                  <a:pt x="5870" y="2579"/>
                </a:cubicBezTo>
                <a:cubicBezTo>
                  <a:pt x="5848" y="2579"/>
                  <a:pt x="5826" y="2582"/>
                  <a:pt x="5812" y="2582"/>
                </a:cubicBezTo>
                <a:cubicBezTo>
                  <a:pt x="5798" y="2582"/>
                  <a:pt x="5780" y="2586"/>
                  <a:pt x="5765" y="2586"/>
                </a:cubicBezTo>
                <a:cubicBezTo>
                  <a:pt x="5757" y="2586"/>
                  <a:pt x="5750" y="2585"/>
                  <a:pt x="5744" y="2582"/>
                </a:cubicBezTo>
                <a:cubicBezTo>
                  <a:pt x="5719" y="2573"/>
                  <a:pt x="5719" y="2552"/>
                  <a:pt x="5706" y="2531"/>
                </a:cubicBezTo>
                <a:cubicBezTo>
                  <a:pt x="5690" y="2497"/>
                  <a:pt x="5664" y="2464"/>
                  <a:pt x="5639" y="2430"/>
                </a:cubicBezTo>
                <a:cubicBezTo>
                  <a:pt x="5605" y="2379"/>
                  <a:pt x="5538" y="2362"/>
                  <a:pt x="5483" y="2345"/>
                </a:cubicBezTo>
                <a:cubicBezTo>
                  <a:pt x="5419" y="2324"/>
                  <a:pt x="5369" y="2324"/>
                  <a:pt x="5318" y="2278"/>
                </a:cubicBezTo>
                <a:cubicBezTo>
                  <a:pt x="5246" y="2215"/>
                  <a:pt x="5187" y="2189"/>
                  <a:pt x="5099" y="2164"/>
                </a:cubicBezTo>
                <a:cubicBezTo>
                  <a:pt x="5086" y="2113"/>
                  <a:pt x="5090" y="2092"/>
                  <a:pt x="5132" y="2067"/>
                </a:cubicBezTo>
                <a:cubicBezTo>
                  <a:pt x="5175" y="2042"/>
                  <a:pt x="5217" y="2020"/>
                  <a:pt x="5263" y="1999"/>
                </a:cubicBezTo>
                <a:cubicBezTo>
                  <a:pt x="5314" y="1978"/>
                  <a:pt x="5276" y="1936"/>
                  <a:pt x="5327" y="1911"/>
                </a:cubicBezTo>
                <a:cubicBezTo>
                  <a:pt x="5348" y="1898"/>
                  <a:pt x="5441" y="1885"/>
                  <a:pt x="5445" y="1873"/>
                </a:cubicBezTo>
                <a:cubicBezTo>
                  <a:pt x="5411" y="1864"/>
                  <a:pt x="5386" y="1852"/>
                  <a:pt x="5348" y="1852"/>
                </a:cubicBezTo>
                <a:cubicBezTo>
                  <a:pt x="5336" y="1850"/>
                  <a:pt x="5325" y="1850"/>
                  <a:pt x="5313" y="1850"/>
                </a:cubicBezTo>
                <a:cubicBezTo>
                  <a:pt x="5289" y="1850"/>
                  <a:pt x="5263" y="1852"/>
                  <a:pt x="5238" y="1852"/>
                </a:cubicBezTo>
                <a:cubicBezTo>
                  <a:pt x="5179" y="1847"/>
                  <a:pt x="5124" y="1822"/>
                  <a:pt x="5065" y="1818"/>
                </a:cubicBezTo>
                <a:cubicBezTo>
                  <a:pt x="5054" y="1816"/>
                  <a:pt x="5042" y="1816"/>
                  <a:pt x="5031" y="1816"/>
                </a:cubicBezTo>
                <a:cubicBezTo>
                  <a:pt x="5009" y="1816"/>
                  <a:pt x="4988" y="1818"/>
                  <a:pt x="4968" y="1818"/>
                </a:cubicBezTo>
                <a:cubicBezTo>
                  <a:pt x="5023" y="1801"/>
                  <a:pt x="5086" y="1788"/>
                  <a:pt x="5141" y="1763"/>
                </a:cubicBezTo>
                <a:cubicBezTo>
                  <a:pt x="5175" y="1746"/>
                  <a:pt x="5200" y="1717"/>
                  <a:pt x="5230" y="1700"/>
                </a:cubicBezTo>
                <a:cubicBezTo>
                  <a:pt x="5272" y="1679"/>
                  <a:pt x="5314" y="1670"/>
                  <a:pt x="5352" y="1641"/>
                </a:cubicBezTo>
                <a:cubicBezTo>
                  <a:pt x="5403" y="1603"/>
                  <a:pt x="5470" y="1586"/>
                  <a:pt x="5529" y="1573"/>
                </a:cubicBezTo>
                <a:cubicBezTo>
                  <a:pt x="5647" y="1539"/>
                  <a:pt x="5491" y="1476"/>
                  <a:pt x="5538" y="1413"/>
                </a:cubicBezTo>
                <a:cubicBezTo>
                  <a:pt x="5576" y="1362"/>
                  <a:pt x="5673" y="1366"/>
                  <a:pt x="5723" y="1349"/>
                </a:cubicBezTo>
                <a:cubicBezTo>
                  <a:pt x="5753" y="1337"/>
                  <a:pt x="5816" y="1303"/>
                  <a:pt x="5825" y="1273"/>
                </a:cubicBezTo>
                <a:cubicBezTo>
                  <a:pt x="5702" y="1185"/>
                  <a:pt x="5538" y="1227"/>
                  <a:pt x="5407" y="1172"/>
                </a:cubicBezTo>
                <a:cubicBezTo>
                  <a:pt x="5377" y="1159"/>
                  <a:pt x="5343" y="1130"/>
                  <a:pt x="5310" y="1121"/>
                </a:cubicBezTo>
                <a:cubicBezTo>
                  <a:pt x="5301" y="1119"/>
                  <a:pt x="5292" y="1118"/>
                  <a:pt x="5282" y="1118"/>
                </a:cubicBezTo>
                <a:cubicBezTo>
                  <a:pt x="5259" y="1118"/>
                  <a:pt x="5234" y="1124"/>
                  <a:pt x="5213" y="1130"/>
                </a:cubicBezTo>
                <a:cubicBezTo>
                  <a:pt x="5157" y="1146"/>
                  <a:pt x="5109" y="1152"/>
                  <a:pt x="5057" y="1152"/>
                </a:cubicBezTo>
                <a:cubicBezTo>
                  <a:pt x="5042" y="1152"/>
                  <a:pt x="5026" y="1152"/>
                  <a:pt x="5010" y="1151"/>
                </a:cubicBezTo>
                <a:cubicBezTo>
                  <a:pt x="4976" y="1151"/>
                  <a:pt x="4972" y="1142"/>
                  <a:pt x="4947" y="1134"/>
                </a:cubicBezTo>
                <a:cubicBezTo>
                  <a:pt x="4944" y="1133"/>
                  <a:pt x="4940" y="1133"/>
                  <a:pt x="4937" y="1133"/>
                </a:cubicBezTo>
                <a:cubicBezTo>
                  <a:pt x="4922" y="1133"/>
                  <a:pt x="4904" y="1139"/>
                  <a:pt x="4889" y="1139"/>
                </a:cubicBezTo>
                <a:cubicBezTo>
                  <a:pt x="4885" y="1139"/>
                  <a:pt x="4882" y="1139"/>
                  <a:pt x="4879" y="1138"/>
                </a:cubicBezTo>
                <a:cubicBezTo>
                  <a:pt x="4807" y="1117"/>
                  <a:pt x="4753" y="1033"/>
                  <a:pt x="4731" y="969"/>
                </a:cubicBezTo>
                <a:cubicBezTo>
                  <a:pt x="4727" y="944"/>
                  <a:pt x="4719" y="906"/>
                  <a:pt x="4702" y="885"/>
                </a:cubicBezTo>
                <a:cubicBezTo>
                  <a:pt x="4685" y="868"/>
                  <a:pt x="4668" y="868"/>
                  <a:pt x="4647" y="855"/>
                </a:cubicBezTo>
                <a:cubicBezTo>
                  <a:pt x="4622" y="847"/>
                  <a:pt x="4609" y="839"/>
                  <a:pt x="4580" y="834"/>
                </a:cubicBezTo>
                <a:cubicBezTo>
                  <a:pt x="4546" y="834"/>
                  <a:pt x="4542" y="826"/>
                  <a:pt x="4516" y="805"/>
                </a:cubicBezTo>
                <a:cubicBezTo>
                  <a:pt x="4487" y="780"/>
                  <a:pt x="4457" y="767"/>
                  <a:pt x="4432" y="750"/>
                </a:cubicBezTo>
                <a:cubicBezTo>
                  <a:pt x="4402" y="729"/>
                  <a:pt x="4381" y="704"/>
                  <a:pt x="4347" y="687"/>
                </a:cubicBezTo>
                <a:cubicBezTo>
                  <a:pt x="4288" y="657"/>
                  <a:pt x="4212" y="653"/>
                  <a:pt x="4145" y="653"/>
                </a:cubicBezTo>
                <a:cubicBezTo>
                  <a:pt x="4125" y="653"/>
                  <a:pt x="4106" y="656"/>
                  <a:pt x="4087" y="656"/>
                </a:cubicBezTo>
                <a:cubicBezTo>
                  <a:pt x="4072" y="656"/>
                  <a:pt x="4058" y="654"/>
                  <a:pt x="4043" y="649"/>
                </a:cubicBezTo>
                <a:cubicBezTo>
                  <a:pt x="4014" y="632"/>
                  <a:pt x="3959" y="594"/>
                  <a:pt x="3934" y="568"/>
                </a:cubicBezTo>
                <a:cubicBezTo>
                  <a:pt x="3908" y="539"/>
                  <a:pt x="3904" y="484"/>
                  <a:pt x="3866" y="467"/>
                </a:cubicBezTo>
                <a:cubicBezTo>
                  <a:pt x="3861" y="465"/>
                  <a:pt x="3854" y="464"/>
                  <a:pt x="3846" y="464"/>
                </a:cubicBezTo>
                <a:cubicBezTo>
                  <a:pt x="3820" y="464"/>
                  <a:pt x="3784" y="472"/>
                  <a:pt x="3765" y="476"/>
                </a:cubicBezTo>
                <a:cubicBezTo>
                  <a:pt x="3693" y="488"/>
                  <a:pt x="3634" y="531"/>
                  <a:pt x="3562" y="539"/>
                </a:cubicBezTo>
                <a:cubicBezTo>
                  <a:pt x="3536" y="542"/>
                  <a:pt x="3509" y="542"/>
                  <a:pt x="3483" y="542"/>
                </a:cubicBezTo>
                <a:cubicBezTo>
                  <a:pt x="3470" y="542"/>
                  <a:pt x="3457" y="542"/>
                  <a:pt x="3444" y="542"/>
                </a:cubicBezTo>
                <a:cubicBezTo>
                  <a:pt x="3405" y="542"/>
                  <a:pt x="3366" y="543"/>
                  <a:pt x="3326" y="552"/>
                </a:cubicBezTo>
                <a:cubicBezTo>
                  <a:pt x="3288" y="556"/>
                  <a:pt x="3263" y="556"/>
                  <a:pt x="3233" y="581"/>
                </a:cubicBezTo>
                <a:cubicBezTo>
                  <a:pt x="3212" y="602"/>
                  <a:pt x="3199" y="632"/>
                  <a:pt x="3174" y="649"/>
                </a:cubicBezTo>
                <a:cubicBezTo>
                  <a:pt x="3163" y="654"/>
                  <a:pt x="3149" y="656"/>
                  <a:pt x="3132" y="656"/>
                </a:cubicBezTo>
                <a:cubicBezTo>
                  <a:pt x="3081" y="656"/>
                  <a:pt x="3011" y="635"/>
                  <a:pt x="2966" y="635"/>
                </a:cubicBezTo>
                <a:cubicBezTo>
                  <a:pt x="2960" y="635"/>
                  <a:pt x="2955" y="635"/>
                  <a:pt x="2950" y="636"/>
                </a:cubicBezTo>
                <a:cubicBezTo>
                  <a:pt x="2928" y="640"/>
                  <a:pt x="2902" y="654"/>
                  <a:pt x="2876" y="654"/>
                </a:cubicBezTo>
                <a:cubicBezTo>
                  <a:pt x="2872" y="654"/>
                  <a:pt x="2869" y="653"/>
                  <a:pt x="2866" y="653"/>
                </a:cubicBezTo>
                <a:cubicBezTo>
                  <a:pt x="2857" y="653"/>
                  <a:pt x="2849" y="644"/>
                  <a:pt x="2836" y="640"/>
                </a:cubicBezTo>
                <a:cubicBezTo>
                  <a:pt x="2819" y="636"/>
                  <a:pt x="2799" y="635"/>
                  <a:pt x="2779" y="635"/>
                </a:cubicBezTo>
                <a:cubicBezTo>
                  <a:pt x="2758" y="635"/>
                  <a:pt x="2737" y="636"/>
                  <a:pt x="2718" y="636"/>
                </a:cubicBezTo>
                <a:cubicBezTo>
                  <a:pt x="2684" y="640"/>
                  <a:pt x="2659" y="657"/>
                  <a:pt x="2625" y="670"/>
                </a:cubicBezTo>
                <a:cubicBezTo>
                  <a:pt x="2575" y="682"/>
                  <a:pt x="2545" y="699"/>
                  <a:pt x="2503" y="733"/>
                </a:cubicBezTo>
                <a:cubicBezTo>
                  <a:pt x="2440" y="780"/>
                  <a:pt x="2389" y="822"/>
                  <a:pt x="2338" y="877"/>
                </a:cubicBezTo>
                <a:cubicBezTo>
                  <a:pt x="2309" y="910"/>
                  <a:pt x="2300" y="919"/>
                  <a:pt x="2258" y="919"/>
                </a:cubicBezTo>
                <a:cubicBezTo>
                  <a:pt x="2237" y="919"/>
                  <a:pt x="2216" y="918"/>
                  <a:pt x="2195" y="918"/>
                </a:cubicBezTo>
                <a:cubicBezTo>
                  <a:pt x="2175" y="918"/>
                  <a:pt x="2155" y="919"/>
                  <a:pt x="2136" y="923"/>
                </a:cubicBezTo>
                <a:cubicBezTo>
                  <a:pt x="2094" y="936"/>
                  <a:pt x="2060" y="936"/>
                  <a:pt x="2030" y="969"/>
                </a:cubicBezTo>
                <a:cubicBezTo>
                  <a:pt x="2005" y="995"/>
                  <a:pt x="1975" y="1037"/>
                  <a:pt x="1937" y="1050"/>
                </a:cubicBezTo>
                <a:cubicBezTo>
                  <a:pt x="1921" y="1055"/>
                  <a:pt x="1904" y="1057"/>
                  <a:pt x="1887" y="1057"/>
                </a:cubicBezTo>
                <a:cubicBezTo>
                  <a:pt x="1851" y="1057"/>
                  <a:pt x="1813" y="1050"/>
                  <a:pt x="1778" y="1050"/>
                </a:cubicBezTo>
                <a:cubicBezTo>
                  <a:pt x="1748" y="1050"/>
                  <a:pt x="1720" y="1055"/>
                  <a:pt x="1697" y="1075"/>
                </a:cubicBezTo>
                <a:cubicBezTo>
                  <a:pt x="1667" y="1100"/>
                  <a:pt x="1655" y="1130"/>
                  <a:pt x="1621" y="1147"/>
                </a:cubicBezTo>
                <a:cubicBezTo>
                  <a:pt x="1583" y="1172"/>
                  <a:pt x="1562" y="1197"/>
                  <a:pt x="1528" y="1218"/>
                </a:cubicBezTo>
                <a:cubicBezTo>
                  <a:pt x="1490" y="1244"/>
                  <a:pt x="1448" y="1252"/>
                  <a:pt x="1414" y="1273"/>
                </a:cubicBezTo>
                <a:cubicBezTo>
                  <a:pt x="1376" y="1299"/>
                  <a:pt x="1330" y="1316"/>
                  <a:pt x="1283" y="1320"/>
                </a:cubicBezTo>
                <a:cubicBezTo>
                  <a:pt x="1272" y="1321"/>
                  <a:pt x="1259" y="1322"/>
                  <a:pt x="1248" y="1322"/>
                </a:cubicBezTo>
                <a:cubicBezTo>
                  <a:pt x="1221" y="1322"/>
                  <a:pt x="1196" y="1315"/>
                  <a:pt x="1190" y="1286"/>
                </a:cubicBezTo>
                <a:cubicBezTo>
                  <a:pt x="1182" y="1256"/>
                  <a:pt x="1195" y="1240"/>
                  <a:pt x="1211" y="1218"/>
                </a:cubicBezTo>
                <a:cubicBezTo>
                  <a:pt x="1232" y="1189"/>
                  <a:pt x="1254" y="1176"/>
                  <a:pt x="1287" y="1159"/>
                </a:cubicBezTo>
                <a:cubicBezTo>
                  <a:pt x="1334" y="1138"/>
                  <a:pt x="1355" y="1092"/>
                  <a:pt x="1401" y="1071"/>
                </a:cubicBezTo>
                <a:cubicBezTo>
                  <a:pt x="1448" y="1050"/>
                  <a:pt x="1490" y="1062"/>
                  <a:pt x="1524" y="1020"/>
                </a:cubicBezTo>
                <a:cubicBezTo>
                  <a:pt x="1549" y="982"/>
                  <a:pt x="1545" y="974"/>
                  <a:pt x="1507" y="969"/>
                </a:cubicBezTo>
                <a:cubicBezTo>
                  <a:pt x="1497" y="968"/>
                  <a:pt x="1487" y="968"/>
                  <a:pt x="1477" y="968"/>
                </a:cubicBezTo>
                <a:cubicBezTo>
                  <a:pt x="1458" y="968"/>
                  <a:pt x="1438" y="969"/>
                  <a:pt x="1418" y="969"/>
                </a:cubicBezTo>
                <a:cubicBezTo>
                  <a:pt x="1384" y="969"/>
                  <a:pt x="1363" y="961"/>
                  <a:pt x="1330" y="953"/>
                </a:cubicBezTo>
                <a:cubicBezTo>
                  <a:pt x="1323" y="951"/>
                  <a:pt x="1316" y="950"/>
                  <a:pt x="1309" y="950"/>
                </a:cubicBezTo>
                <a:cubicBezTo>
                  <a:pt x="1251" y="950"/>
                  <a:pt x="1161" y="992"/>
                  <a:pt x="1131" y="1033"/>
                </a:cubicBezTo>
                <a:cubicBezTo>
                  <a:pt x="1106" y="1062"/>
                  <a:pt x="1105" y="1085"/>
                  <a:pt x="1070" y="1085"/>
                </a:cubicBezTo>
                <a:cubicBezTo>
                  <a:pt x="1064" y="1085"/>
                  <a:pt x="1058" y="1085"/>
                  <a:pt x="1051" y="1083"/>
                </a:cubicBezTo>
                <a:cubicBezTo>
                  <a:pt x="1009" y="1075"/>
                  <a:pt x="983" y="1041"/>
                  <a:pt x="945" y="1020"/>
                </a:cubicBezTo>
                <a:cubicBezTo>
                  <a:pt x="891" y="982"/>
                  <a:pt x="844" y="995"/>
                  <a:pt x="785" y="986"/>
                </a:cubicBezTo>
                <a:cubicBezTo>
                  <a:pt x="726" y="978"/>
                  <a:pt x="675" y="944"/>
                  <a:pt x="616" y="931"/>
                </a:cubicBezTo>
                <a:cubicBezTo>
                  <a:pt x="528" y="915"/>
                  <a:pt x="380" y="864"/>
                  <a:pt x="342" y="771"/>
                </a:cubicBezTo>
                <a:cubicBezTo>
                  <a:pt x="308" y="687"/>
                  <a:pt x="333" y="619"/>
                  <a:pt x="447" y="602"/>
                </a:cubicBezTo>
                <a:cubicBezTo>
                  <a:pt x="469" y="599"/>
                  <a:pt x="491" y="599"/>
                  <a:pt x="514" y="599"/>
                </a:cubicBezTo>
                <a:cubicBezTo>
                  <a:pt x="560" y="599"/>
                  <a:pt x="609" y="602"/>
                  <a:pt x="654" y="602"/>
                </a:cubicBezTo>
                <a:cubicBezTo>
                  <a:pt x="768" y="602"/>
                  <a:pt x="878" y="568"/>
                  <a:pt x="992" y="568"/>
                </a:cubicBezTo>
                <a:cubicBezTo>
                  <a:pt x="1034" y="568"/>
                  <a:pt x="1072" y="573"/>
                  <a:pt x="1114" y="573"/>
                </a:cubicBezTo>
                <a:cubicBezTo>
                  <a:pt x="1173" y="568"/>
                  <a:pt x="1220" y="547"/>
                  <a:pt x="1275" y="531"/>
                </a:cubicBezTo>
                <a:cubicBezTo>
                  <a:pt x="1304" y="518"/>
                  <a:pt x="1321" y="509"/>
                  <a:pt x="1338" y="484"/>
                </a:cubicBezTo>
                <a:cubicBezTo>
                  <a:pt x="1346" y="471"/>
                  <a:pt x="1351" y="446"/>
                  <a:pt x="1359" y="438"/>
                </a:cubicBezTo>
                <a:cubicBezTo>
                  <a:pt x="1365" y="432"/>
                  <a:pt x="1380" y="430"/>
                  <a:pt x="1399" y="430"/>
                </a:cubicBezTo>
                <a:cubicBezTo>
                  <a:pt x="1437" y="430"/>
                  <a:pt x="1490" y="438"/>
                  <a:pt x="1507" y="438"/>
                </a:cubicBezTo>
                <a:cubicBezTo>
                  <a:pt x="1523" y="438"/>
                  <a:pt x="1555" y="441"/>
                  <a:pt x="1584" y="441"/>
                </a:cubicBezTo>
                <a:cubicBezTo>
                  <a:pt x="1608" y="441"/>
                  <a:pt x="1630" y="439"/>
                  <a:pt x="1638" y="429"/>
                </a:cubicBezTo>
                <a:cubicBezTo>
                  <a:pt x="1650" y="412"/>
                  <a:pt x="1638" y="336"/>
                  <a:pt x="1638" y="315"/>
                </a:cubicBezTo>
                <a:cubicBezTo>
                  <a:pt x="1638" y="235"/>
                  <a:pt x="1562" y="172"/>
                  <a:pt x="1490" y="138"/>
                </a:cubicBezTo>
                <a:cubicBezTo>
                  <a:pt x="1448" y="117"/>
                  <a:pt x="1401" y="104"/>
                  <a:pt x="1359" y="87"/>
                </a:cubicBezTo>
                <a:cubicBezTo>
                  <a:pt x="1321" y="70"/>
                  <a:pt x="1283" y="58"/>
                  <a:pt x="1241" y="54"/>
                </a:cubicBezTo>
                <a:cubicBezTo>
                  <a:pt x="1216" y="54"/>
                  <a:pt x="1188" y="57"/>
                  <a:pt x="1162" y="57"/>
                </a:cubicBezTo>
                <a:cubicBezTo>
                  <a:pt x="1149" y="57"/>
                  <a:pt x="1135" y="56"/>
                  <a:pt x="1123" y="54"/>
                </a:cubicBezTo>
                <a:cubicBezTo>
                  <a:pt x="1072" y="45"/>
                  <a:pt x="1030" y="7"/>
                  <a:pt x="979" y="3"/>
                </a:cubicBezTo>
                <a:cubicBezTo>
                  <a:pt x="961" y="1"/>
                  <a:pt x="944" y="0"/>
                  <a:pt x="926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TITLE_AND_TWO_COLUMNS_1"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/>
          <p:nvPr/>
        </p:nvSpPr>
        <p:spPr>
          <a:xfrm>
            <a:off x="6865652" y="-416849"/>
            <a:ext cx="2298905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4"/>
          <p:cNvSpPr/>
          <p:nvPr/>
        </p:nvSpPr>
        <p:spPr>
          <a:xfrm flipH="1">
            <a:off x="7572740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24"/>
          <p:cNvSpPr/>
          <p:nvPr/>
        </p:nvSpPr>
        <p:spPr>
          <a:xfrm flipH="1">
            <a:off x="1411392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24"/>
          <p:cNvSpPr/>
          <p:nvPr/>
        </p:nvSpPr>
        <p:spPr>
          <a:xfrm flipH="1">
            <a:off x="262361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24"/>
          <p:cNvSpPr/>
          <p:nvPr/>
        </p:nvSpPr>
        <p:spPr>
          <a:xfrm flipH="1">
            <a:off x="8908281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24"/>
          <p:cNvSpPr/>
          <p:nvPr/>
        </p:nvSpPr>
        <p:spPr>
          <a:xfrm flipH="1">
            <a:off x="262361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4"/>
          <p:cNvSpPr/>
          <p:nvPr/>
        </p:nvSpPr>
        <p:spPr>
          <a:xfrm flipH="1">
            <a:off x="550890" y="2420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24"/>
          <p:cNvSpPr/>
          <p:nvPr/>
        </p:nvSpPr>
        <p:spPr>
          <a:xfrm flipH="1">
            <a:off x="8666691" y="33801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24"/>
          <p:cNvSpPr/>
          <p:nvPr/>
        </p:nvSpPr>
        <p:spPr>
          <a:xfrm flipH="1">
            <a:off x="2107786" y="709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24"/>
          <p:cNvSpPr/>
          <p:nvPr/>
        </p:nvSpPr>
        <p:spPr>
          <a:xfrm flipH="1">
            <a:off x="4645582" y="2869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24"/>
          <p:cNvSpPr/>
          <p:nvPr/>
        </p:nvSpPr>
        <p:spPr>
          <a:xfrm flipH="1">
            <a:off x="5649116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24"/>
          <p:cNvSpPr/>
          <p:nvPr/>
        </p:nvSpPr>
        <p:spPr>
          <a:xfrm flipH="1">
            <a:off x="8894951" y="1427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24"/>
          <p:cNvSpPr/>
          <p:nvPr/>
        </p:nvSpPr>
        <p:spPr>
          <a:xfrm>
            <a:off x="2364440" y="15816"/>
            <a:ext cx="1951963" cy="33916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24"/>
          <p:cNvSpPr/>
          <p:nvPr/>
        </p:nvSpPr>
        <p:spPr>
          <a:xfrm>
            <a:off x="-949451" y="865825"/>
            <a:ext cx="1951880" cy="3391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24"/>
          <p:cNvSpPr/>
          <p:nvPr/>
        </p:nvSpPr>
        <p:spPr>
          <a:xfrm>
            <a:off x="7986938" y="176661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24"/>
          <p:cNvSpPr txBox="1"/>
          <p:nvPr>
            <p:ph idx="1" type="subTitle"/>
          </p:nvPr>
        </p:nvSpPr>
        <p:spPr>
          <a:xfrm>
            <a:off x="3801677" y="2060975"/>
            <a:ext cx="2427000" cy="64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0" name="Google Shape;500;p24"/>
          <p:cNvSpPr txBox="1"/>
          <p:nvPr>
            <p:ph idx="2" type="subTitle"/>
          </p:nvPr>
        </p:nvSpPr>
        <p:spPr>
          <a:xfrm>
            <a:off x="3801677" y="1461825"/>
            <a:ext cx="1674900" cy="49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1" name="Google Shape;501;p24"/>
          <p:cNvSpPr txBox="1"/>
          <p:nvPr>
            <p:ph idx="3" type="subTitle"/>
          </p:nvPr>
        </p:nvSpPr>
        <p:spPr>
          <a:xfrm>
            <a:off x="3801677" y="3560975"/>
            <a:ext cx="2427000" cy="64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2" name="Google Shape;502;p24"/>
          <p:cNvSpPr txBox="1"/>
          <p:nvPr>
            <p:ph idx="4" type="subTitle"/>
          </p:nvPr>
        </p:nvSpPr>
        <p:spPr>
          <a:xfrm>
            <a:off x="3801677" y="2961825"/>
            <a:ext cx="1674900" cy="49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03" name="Google Shape;503;p24"/>
          <p:cNvSpPr/>
          <p:nvPr/>
        </p:nvSpPr>
        <p:spPr>
          <a:xfrm flipH="1">
            <a:off x="-483255" y="-226858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24"/>
          <p:cNvSpPr txBox="1"/>
          <p:nvPr>
            <p:ph type="title"/>
          </p:nvPr>
        </p:nvSpPr>
        <p:spPr>
          <a:xfrm>
            <a:off x="715101" y="445025"/>
            <a:ext cx="771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TITLE_AND_TWO_COLUMNS_1_1"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25"/>
          <p:cNvSpPr/>
          <p:nvPr/>
        </p:nvSpPr>
        <p:spPr>
          <a:xfrm>
            <a:off x="3928900" y="-416850"/>
            <a:ext cx="5235655" cy="4940649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25"/>
          <p:cNvSpPr/>
          <p:nvPr/>
        </p:nvSpPr>
        <p:spPr>
          <a:xfrm flipH="1">
            <a:off x="6505940" y="95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25"/>
          <p:cNvSpPr/>
          <p:nvPr/>
        </p:nvSpPr>
        <p:spPr>
          <a:xfrm flipH="1">
            <a:off x="1411392" y="4523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25"/>
          <p:cNvSpPr/>
          <p:nvPr/>
        </p:nvSpPr>
        <p:spPr>
          <a:xfrm flipH="1">
            <a:off x="262361" y="94124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25"/>
          <p:cNvSpPr/>
          <p:nvPr/>
        </p:nvSpPr>
        <p:spPr>
          <a:xfrm flipH="1">
            <a:off x="8908281" y="3755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p25"/>
          <p:cNvSpPr/>
          <p:nvPr/>
        </p:nvSpPr>
        <p:spPr>
          <a:xfrm flipH="1">
            <a:off x="262361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2" name="Google Shape;512;p25"/>
          <p:cNvSpPr/>
          <p:nvPr/>
        </p:nvSpPr>
        <p:spPr>
          <a:xfrm flipH="1">
            <a:off x="262702" y="28035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25"/>
          <p:cNvSpPr/>
          <p:nvPr/>
        </p:nvSpPr>
        <p:spPr>
          <a:xfrm flipH="1">
            <a:off x="8666691" y="1797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25"/>
          <p:cNvSpPr/>
          <p:nvPr/>
        </p:nvSpPr>
        <p:spPr>
          <a:xfrm flipH="1">
            <a:off x="3631786" y="709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25"/>
          <p:cNvSpPr/>
          <p:nvPr/>
        </p:nvSpPr>
        <p:spPr>
          <a:xfrm flipH="1">
            <a:off x="5178982" y="2107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25"/>
          <p:cNvSpPr/>
          <p:nvPr/>
        </p:nvSpPr>
        <p:spPr>
          <a:xfrm flipH="1">
            <a:off x="5649116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25"/>
          <p:cNvSpPr/>
          <p:nvPr/>
        </p:nvSpPr>
        <p:spPr>
          <a:xfrm flipH="1">
            <a:off x="8894951" y="1427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25"/>
          <p:cNvSpPr/>
          <p:nvPr/>
        </p:nvSpPr>
        <p:spPr>
          <a:xfrm>
            <a:off x="802815" y="-212772"/>
            <a:ext cx="1951963" cy="33916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Google Shape;519;p25"/>
          <p:cNvSpPr/>
          <p:nvPr/>
        </p:nvSpPr>
        <p:spPr>
          <a:xfrm>
            <a:off x="-949451" y="1961625"/>
            <a:ext cx="1951880" cy="3391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Google Shape;520;p25"/>
          <p:cNvSpPr/>
          <p:nvPr/>
        </p:nvSpPr>
        <p:spPr>
          <a:xfrm>
            <a:off x="8040188" y="184282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1" name="Google Shape;521;p25"/>
          <p:cNvSpPr txBox="1"/>
          <p:nvPr>
            <p:ph idx="1" type="subTitle"/>
          </p:nvPr>
        </p:nvSpPr>
        <p:spPr>
          <a:xfrm>
            <a:off x="5279775" y="2060975"/>
            <a:ext cx="2364300" cy="64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2" name="Google Shape;522;p25"/>
          <p:cNvSpPr txBox="1"/>
          <p:nvPr>
            <p:ph idx="2" type="subTitle"/>
          </p:nvPr>
        </p:nvSpPr>
        <p:spPr>
          <a:xfrm>
            <a:off x="5279774" y="1461825"/>
            <a:ext cx="2427000" cy="49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3" name="Google Shape;523;p25"/>
          <p:cNvSpPr txBox="1"/>
          <p:nvPr>
            <p:ph idx="3" type="subTitle"/>
          </p:nvPr>
        </p:nvSpPr>
        <p:spPr>
          <a:xfrm>
            <a:off x="5279775" y="3402725"/>
            <a:ext cx="2364300" cy="6426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4" name="Google Shape;524;p25"/>
          <p:cNvSpPr txBox="1"/>
          <p:nvPr>
            <p:ph idx="4" type="subTitle"/>
          </p:nvPr>
        </p:nvSpPr>
        <p:spPr>
          <a:xfrm>
            <a:off x="5279774" y="2803575"/>
            <a:ext cx="2427000" cy="499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5" name="Google Shape;525;p25"/>
          <p:cNvSpPr/>
          <p:nvPr/>
        </p:nvSpPr>
        <p:spPr>
          <a:xfrm flipH="1" rot="2233232">
            <a:off x="-483248" y="-226864"/>
            <a:ext cx="8105541" cy="7402967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25"/>
          <p:cNvSpPr txBox="1"/>
          <p:nvPr>
            <p:ph type="title"/>
          </p:nvPr>
        </p:nvSpPr>
        <p:spPr>
          <a:xfrm>
            <a:off x="715101" y="445025"/>
            <a:ext cx="7713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grpSp>
        <p:nvGrpSpPr>
          <p:cNvPr id="527" name="Google Shape;527;p25"/>
          <p:cNvGrpSpPr/>
          <p:nvPr/>
        </p:nvGrpSpPr>
        <p:grpSpPr>
          <a:xfrm>
            <a:off x="-337276" y="1143762"/>
            <a:ext cx="2364441" cy="3229730"/>
            <a:chOff x="732337" y="1371867"/>
            <a:chExt cx="1780185" cy="2431659"/>
          </a:xfrm>
        </p:grpSpPr>
        <p:sp>
          <p:nvSpPr>
            <p:cNvPr id="528" name="Google Shape;528;p25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529" name="Google Shape;529;p25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530" name="Google Shape;530;p25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5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5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533" name="Google Shape;533;p25"/>
          <p:cNvSpPr/>
          <p:nvPr/>
        </p:nvSpPr>
        <p:spPr>
          <a:xfrm rot="-170202">
            <a:off x="-345169" y="3633941"/>
            <a:ext cx="11745345" cy="2406246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25"/>
          <p:cNvSpPr/>
          <p:nvPr/>
        </p:nvSpPr>
        <p:spPr>
          <a:xfrm>
            <a:off x="-285575" y="4827445"/>
            <a:ext cx="9771000" cy="70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5" name="Google Shape;535;p25"/>
          <p:cNvSpPr/>
          <p:nvPr/>
        </p:nvSpPr>
        <p:spPr>
          <a:xfrm>
            <a:off x="7403784" y="-2197076"/>
            <a:ext cx="2983959" cy="2984562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ONE_COLUMN_TEXT_2">
    <p:bg>
      <p:bgPr>
        <a:solidFill>
          <a:schemeClr val="accent2"/>
        </a:solidFill>
      </p:bgPr>
    </p:bg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6"/>
          <p:cNvSpPr/>
          <p:nvPr/>
        </p:nvSpPr>
        <p:spPr>
          <a:xfrm flipH="1" rot="10800000">
            <a:off x="-718851" y="-416829"/>
            <a:ext cx="10383429" cy="5721454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26"/>
          <p:cNvSpPr/>
          <p:nvPr/>
        </p:nvSpPr>
        <p:spPr>
          <a:xfrm flipH="1" rot="10800000">
            <a:off x="-106428" y="2698578"/>
            <a:ext cx="8323587" cy="360994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26"/>
          <p:cNvSpPr/>
          <p:nvPr/>
        </p:nvSpPr>
        <p:spPr>
          <a:xfrm>
            <a:off x="8507269" y="678314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26"/>
          <p:cNvSpPr/>
          <p:nvPr/>
        </p:nvSpPr>
        <p:spPr>
          <a:xfrm>
            <a:off x="182489" y="105395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26"/>
          <p:cNvSpPr/>
          <p:nvPr/>
        </p:nvSpPr>
        <p:spPr>
          <a:xfrm>
            <a:off x="2420834" y="334000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26"/>
          <p:cNvSpPr/>
          <p:nvPr/>
        </p:nvSpPr>
        <p:spPr>
          <a:xfrm>
            <a:off x="8884542" y="771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26"/>
          <p:cNvSpPr/>
          <p:nvPr/>
        </p:nvSpPr>
        <p:spPr>
          <a:xfrm>
            <a:off x="5051146" y="478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4" name="Google Shape;544;p26"/>
          <p:cNvSpPr/>
          <p:nvPr/>
        </p:nvSpPr>
        <p:spPr>
          <a:xfrm>
            <a:off x="8871274" y="172568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5" name="Google Shape;545;p26"/>
          <p:cNvSpPr/>
          <p:nvPr/>
        </p:nvSpPr>
        <p:spPr>
          <a:xfrm>
            <a:off x="5505617" y="235429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26"/>
          <p:cNvSpPr/>
          <p:nvPr/>
        </p:nvSpPr>
        <p:spPr>
          <a:xfrm>
            <a:off x="4325606" y="4096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26"/>
          <p:cNvSpPr/>
          <p:nvPr/>
        </p:nvSpPr>
        <p:spPr>
          <a:xfrm>
            <a:off x="337230" y="6391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26"/>
          <p:cNvSpPr/>
          <p:nvPr/>
        </p:nvSpPr>
        <p:spPr>
          <a:xfrm>
            <a:off x="8871270" y="32086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9" name="Google Shape;549;p26"/>
          <p:cNvSpPr/>
          <p:nvPr/>
        </p:nvSpPr>
        <p:spPr>
          <a:xfrm>
            <a:off x="-1487001" y="15246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26"/>
          <p:cNvSpPr/>
          <p:nvPr/>
        </p:nvSpPr>
        <p:spPr>
          <a:xfrm>
            <a:off x="5801750" y="141623"/>
            <a:ext cx="1933014" cy="33587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26"/>
          <p:cNvSpPr/>
          <p:nvPr/>
        </p:nvSpPr>
        <p:spPr>
          <a:xfrm>
            <a:off x="8329924" y="133461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26"/>
          <p:cNvSpPr txBox="1"/>
          <p:nvPr>
            <p:ph idx="1" type="body"/>
          </p:nvPr>
        </p:nvSpPr>
        <p:spPr>
          <a:xfrm>
            <a:off x="4635350" y="1235725"/>
            <a:ext cx="37887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53" name="Google Shape;553;p2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54" name="Google Shape;554;p26"/>
          <p:cNvSpPr txBox="1"/>
          <p:nvPr>
            <p:ph idx="2" type="body"/>
          </p:nvPr>
        </p:nvSpPr>
        <p:spPr>
          <a:xfrm>
            <a:off x="720000" y="1235725"/>
            <a:ext cx="37887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555" name="Google Shape;555;p26"/>
          <p:cNvSpPr/>
          <p:nvPr/>
        </p:nvSpPr>
        <p:spPr>
          <a:xfrm flipH="1" rot="495780">
            <a:off x="-1341292" y="4202131"/>
            <a:ext cx="9719634" cy="2361137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Google Shape;556;p26"/>
          <p:cNvSpPr/>
          <p:nvPr/>
        </p:nvSpPr>
        <p:spPr>
          <a:xfrm flipH="1" rot="-1278401">
            <a:off x="2339121" y="4470743"/>
            <a:ext cx="8345535" cy="2027301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557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Google Shape;558;p27"/>
          <p:cNvSpPr/>
          <p:nvPr/>
        </p:nvSpPr>
        <p:spPr>
          <a:xfrm>
            <a:off x="7550079" y="-416849"/>
            <a:ext cx="2298905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9" name="Google Shape;559;p27"/>
          <p:cNvSpPr/>
          <p:nvPr/>
        </p:nvSpPr>
        <p:spPr>
          <a:xfrm flipH="1">
            <a:off x="8859016" y="1350888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27"/>
          <p:cNvSpPr/>
          <p:nvPr/>
        </p:nvSpPr>
        <p:spPr>
          <a:xfrm flipH="1">
            <a:off x="1045418" y="375857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27"/>
          <p:cNvSpPr/>
          <p:nvPr/>
        </p:nvSpPr>
        <p:spPr>
          <a:xfrm flipH="1">
            <a:off x="124712" y="24197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27"/>
          <p:cNvSpPr/>
          <p:nvPr/>
        </p:nvSpPr>
        <p:spPr>
          <a:xfrm flipH="1">
            <a:off x="8859382" y="375489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27"/>
          <p:cNvSpPr/>
          <p:nvPr/>
        </p:nvSpPr>
        <p:spPr>
          <a:xfrm flipH="1">
            <a:off x="201187" y="9910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27"/>
          <p:cNvSpPr/>
          <p:nvPr/>
        </p:nvSpPr>
        <p:spPr>
          <a:xfrm flipH="1">
            <a:off x="8580691" y="28450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27"/>
          <p:cNvSpPr/>
          <p:nvPr/>
        </p:nvSpPr>
        <p:spPr>
          <a:xfrm flipH="1">
            <a:off x="8935667" y="39990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27"/>
          <p:cNvSpPr/>
          <p:nvPr/>
        </p:nvSpPr>
        <p:spPr>
          <a:xfrm flipH="1">
            <a:off x="2427612" y="22310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27"/>
          <p:cNvSpPr/>
          <p:nvPr/>
        </p:nvSpPr>
        <p:spPr>
          <a:xfrm flipH="1">
            <a:off x="6473008" y="2869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27"/>
          <p:cNvSpPr/>
          <p:nvPr/>
        </p:nvSpPr>
        <p:spPr>
          <a:xfrm flipH="1">
            <a:off x="7476542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p27"/>
          <p:cNvSpPr/>
          <p:nvPr/>
        </p:nvSpPr>
        <p:spPr>
          <a:xfrm flipH="1">
            <a:off x="124702" y="286827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0" name="Google Shape;570;p27"/>
          <p:cNvSpPr/>
          <p:nvPr/>
        </p:nvSpPr>
        <p:spPr>
          <a:xfrm>
            <a:off x="2845450" y="129824"/>
            <a:ext cx="1782751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1" name="Google Shape;571;p27"/>
          <p:cNvSpPr/>
          <p:nvPr/>
        </p:nvSpPr>
        <p:spPr>
          <a:xfrm>
            <a:off x="-1351351" y="28450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2" name="Google Shape;572;p27"/>
          <p:cNvSpPr/>
          <p:nvPr/>
        </p:nvSpPr>
        <p:spPr>
          <a:xfrm>
            <a:off x="8318874" y="1940650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3" name="Google Shape;573;p27"/>
          <p:cNvSpPr txBox="1"/>
          <p:nvPr>
            <p:ph idx="1" type="subTitle"/>
          </p:nvPr>
        </p:nvSpPr>
        <p:spPr>
          <a:xfrm>
            <a:off x="3358488" y="3096550"/>
            <a:ext cx="2427000" cy="88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4" name="Google Shape;574;p27"/>
          <p:cNvSpPr txBox="1"/>
          <p:nvPr>
            <p:ph idx="2" type="subTitle"/>
          </p:nvPr>
        </p:nvSpPr>
        <p:spPr>
          <a:xfrm>
            <a:off x="5918600" y="3096550"/>
            <a:ext cx="2427000" cy="88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5" name="Google Shape;575;p27"/>
          <p:cNvSpPr txBox="1"/>
          <p:nvPr>
            <p:ph idx="3" type="subTitle"/>
          </p:nvPr>
        </p:nvSpPr>
        <p:spPr>
          <a:xfrm>
            <a:off x="6056900" y="2490549"/>
            <a:ext cx="2150400" cy="50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6" name="Google Shape;576;p27"/>
          <p:cNvSpPr/>
          <p:nvPr/>
        </p:nvSpPr>
        <p:spPr>
          <a:xfrm flipH="1">
            <a:off x="201171" y="-836458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27"/>
          <p:cNvSpPr txBox="1"/>
          <p:nvPr>
            <p:ph idx="4" type="subTitle"/>
          </p:nvPr>
        </p:nvSpPr>
        <p:spPr>
          <a:xfrm>
            <a:off x="3496725" y="2490627"/>
            <a:ext cx="2150400" cy="50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78" name="Google Shape;578;p27"/>
          <p:cNvSpPr txBox="1"/>
          <p:nvPr>
            <p:ph idx="5" type="subTitle"/>
          </p:nvPr>
        </p:nvSpPr>
        <p:spPr>
          <a:xfrm>
            <a:off x="798400" y="3096550"/>
            <a:ext cx="2427000" cy="88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9" name="Google Shape;579;p27"/>
          <p:cNvSpPr txBox="1"/>
          <p:nvPr>
            <p:ph idx="6" type="subTitle"/>
          </p:nvPr>
        </p:nvSpPr>
        <p:spPr>
          <a:xfrm>
            <a:off x="936900" y="2490627"/>
            <a:ext cx="2150400" cy="506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80" name="Google Shape;580;p2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81" name="Google Shape;581;p27"/>
          <p:cNvSpPr/>
          <p:nvPr/>
        </p:nvSpPr>
        <p:spPr>
          <a:xfrm>
            <a:off x="7008104" y="-2606001"/>
            <a:ext cx="3698475" cy="3699223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27"/>
          <p:cNvSpPr/>
          <p:nvPr/>
        </p:nvSpPr>
        <p:spPr>
          <a:xfrm flipH="1">
            <a:off x="-3405937" y="3482750"/>
            <a:ext cx="13960112" cy="2806448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28"/>
          <p:cNvSpPr/>
          <p:nvPr/>
        </p:nvSpPr>
        <p:spPr>
          <a:xfrm rot="4752626">
            <a:off x="5969660" y="557367"/>
            <a:ext cx="5056715" cy="2999029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28"/>
          <p:cNvSpPr/>
          <p:nvPr/>
        </p:nvSpPr>
        <p:spPr>
          <a:xfrm flipH="1">
            <a:off x="8554216" y="1579488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28"/>
          <p:cNvSpPr/>
          <p:nvPr/>
        </p:nvSpPr>
        <p:spPr>
          <a:xfrm flipH="1">
            <a:off x="1045418" y="-5143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28"/>
          <p:cNvSpPr/>
          <p:nvPr/>
        </p:nvSpPr>
        <p:spPr>
          <a:xfrm flipH="1">
            <a:off x="277112" y="28769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28"/>
          <p:cNvSpPr/>
          <p:nvPr/>
        </p:nvSpPr>
        <p:spPr>
          <a:xfrm flipH="1">
            <a:off x="8935682" y="2245614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p28"/>
          <p:cNvSpPr/>
          <p:nvPr/>
        </p:nvSpPr>
        <p:spPr>
          <a:xfrm flipH="1">
            <a:off x="505987" y="8386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0" name="Google Shape;590;p28"/>
          <p:cNvSpPr/>
          <p:nvPr/>
        </p:nvSpPr>
        <p:spPr>
          <a:xfrm flipH="1">
            <a:off x="8580691" y="28450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1" name="Google Shape;591;p28"/>
          <p:cNvSpPr/>
          <p:nvPr/>
        </p:nvSpPr>
        <p:spPr>
          <a:xfrm flipH="1">
            <a:off x="8783267" y="36180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2" name="Google Shape;592;p28"/>
          <p:cNvSpPr/>
          <p:nvPr/>
        </p:nvSpPr>
        <p:spPr>
          <a:xfrm flipH="1">
            <a:off x="2732412" y="7070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3" name="Google Shape;593;p28"/>
          <p:cNvSpPr/>
          <p:nvPr/>
        </p:nvSpPr>
        <p:spPr>
          <a:xfrm flipH="1">
            <a:off x="3907458" y="303990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4" name="Google Shape;594;p28"/>
          <p:cNvSpPr/>
          <p:nvPr/>
        </p:nvSpPr>
        <p:spPr>
          <a:xfrm flipH="1">
            <a:off x="7476542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28"/>
          <p:cNvSpPr/>
          <p:nvPr/>
        </p:nvSpPr>
        <p:spPr>
          <a:xfrm flipH="1">
            <a:off x="200902" y="134427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28"/>
          <p:cNvSpPr/>
          <p:nvPr/>
        </p:nvSpPr>
        <p:spPr>
          <a:xfrm>
            <a:off x="5251425" y="70699"/>
            <a:ext cx="1782751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28"/>
          <p:cNvSpPr/>
          <p:nvPr/>
        </p:nvSpPr>
        <p:spPr>
          <a:xfrm>
            <a:off x="-1313801" y="132056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28"/>
          <p:cNvSpPr/>
          <p:nvPr/>
        </p:nvSpPr>
        <p:spPr>
          <a:xfrm>
            <a:off x="7657399" y="5358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28"/>
          <p:cNvSpPr txBox="1"/>
          <p:nvPr>
            <p:ph idx="1" type="subTitle"/>
          </p:nvPr>
        </p:nvSpPr>
        <p:spPr>
          <a:xfrm>
            <a:off x="3496788" y="2791750"/>
            <a:ext cx="2150400" cy="662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0" name="Google Shape;600;p28"/>
          <p:cNvSpPr txBox="1"/>
          <p:nvPr>
            <p:ph idx="2" type="subTitle"/>
          </p:nvPr>
        </p:nvSpPr>
        <p:spPr>
          <a:xfrm>
            <a:off x="6056900" y="2791750"/>
            <a:ext cx="2150400" cy="662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1" name="Google Shape;601;p28"/>
          <p:cNvSpPr txBox="1"/>
          <p:nvPr>
            <p:ph idx="3" type="subTitle"/>
          </p:nvPr>
        </p:nvSpPr>
        <p:spPr>
          <a:xfrm>
            <a:off x="6056900" y="1810650"/>
            <a:ext cx="2150400" cy="882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2" name="Google Shape;602;p28"/>
          <p:cNvSpPr/>
          <p:nvPr/>
        </p:nvSpPr>
        <p:spPr>
          <a:xfrm flipH="1" rot="-3212818">
            <a:off x="-2923078" y="-836442"/>
            <a:ext cx="9771065" cy="5547094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28"/>
          <p:cNvSpPr txBox="1"/>
          <p:nvPr>
            <p:ph idx="4" type="subTitle"/>
          </p:nvPr>
        </p:nvSpPr>
        <p:spPr>
          <a:xfrm>
            <a:off x="3496725" y="1810786"/>
            <a:ext cx="2150400" cy="882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4" name="Google Shape;604;p28"/>
          <p:cNvSpPr txBox="1"/>
          <p:nvPr>
            <p:ph idx="5" type="subTitle"/>
          </p:nvPr>
        </p:nvSpPr>
        <p:spPr>
          <a:xfrm>
            <a:off x="936700" y="2791750"/>
            <a:ext cx="2150400" cy="6624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5" name="Google Shape;605;p28"/>
          <p:cNvSpPr txBox="1"/>
          <p:nvPr>
            <p:ph idx="6" type="subTitle"/>
          </p:nvPr>
        </p:nvSpPr>
        <p:spPr>
          <a:xfrm>
            <a:off x="936900" y="1810786"/>
            <a:ext cx="2150400" cy="8820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06" name="Google Shape;606;p28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07" name="Google Shape;607;p28"/>
          <p:cNvSpPr/>
          <p:nvPr/>
        </p:nvSpPr>
        <p:spPr>
          <a:xfrm flipH="1">
            <a:off x="3335596" y="4080850"/>
            <a:ext cx="4313355" cy="4314326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608" name="Google Shape;608;p28"/>
          <p:cNvSpPr/>
          <p:nvPr/>
        </p:nvSpPr>
        <p:spPr>
          <a:xfrm rot="-624744">
            <a:off x="2471259" y="4266758"/>
            <a:ext cx="7291759" cy="1471933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9" name="Google Shape;609;p28"/>
          <p:cNvSpPr/>
          <p:nvPr/>
        </p:nvSpPr>
        <p:spPr>
          <a:xfrm rot="659033">
            <a:off x="-886572" y="4161178"/>
            <a:ext cx="7517233" cy="1774905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610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p29"/>
          <p:cNvSpPr/>
          <p:nvPr/>
        </p:nvSpPr>
        <p:spPr>
          <a:xfrm flipH="1" rot="6184221">
            <a:off x="5014829" y="-942440"/>
            <a:ext cx="4607512" cy="6014731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29"/>
          <p:cNvSpPr/>
          <p:nvPr/>
        </p:nvSpPr>
        <p:spPr>
          <a:xfrm>
            <a:off x="852340" y="299301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29"/>
          <p:cNvSpPr/>
          <p:nvPr/>
        </p:nvSpPr>
        <p:spPr>
          <a:xfrm>
            <a:off x="5396254" y="375857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29"/>
          <p:cNvSpPr/>
          <p:nvPr/>
        </p:nvSpPr>
        <p:spPr>
          <a:xfrm>
            <a:off x="8983244" y="27245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29"/>
          <p:cNvSpPr/>
          <p:nvPr/>
        </p:nvSpPr>
        <p:spPr>
          <a:xfrm>
            <a:off x="7364565" y="76189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29"/>
          <p:cNvSpPr/>
          <p:nvPr/>
        </p:nvSpPr>
        <p:spPr>
          <a:xfrm>
            <a:off x="8601969" y="7624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29"/>
          <p:cNvSpPr/>
          <p:nvPr/>
        </p:nvSpPr>
        <p:spPr>
          <a:xfrm>
            <a:off x="1545282" y="1090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29"/>
          <p:cNvSpPr/>
          <p:nvPr/>
        </p:nvSpPr>
        <p:spPr>
          <a:xfrm>
            <a:off x="8574280" y="3860249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29"/>
          <p:cNvSpPr/>
          <p:nvPr/>
        </p:nvSpPr>
        <p:spPr>
          <a:xfrm>
            <a:off x="4014060" y="22310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29"/>
          <p:cNvSpPr/>
          <p:nvPr/>
        </p:nvSpPr>
        <p:spPr>
          <a:xfrm>
            <a:off x="189948" y="10177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29"/>
          <p:cNvSpPr/>
          <p:nvPr/>
        </p:nvSpPr>
        <p:spPr>
          <a:xfrm>
            <a:off x="379739" y="3749940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29"/>
          <p:cNvSpPr/>
          <p:nvPr/>
        </p:nvSpPr>
        <p:spPr>
          <a:xfrm>
            <a:off x="5570654" y="7610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29"/>
          <p:cNvSpPr/>
          <p:nvPr/>
        </p:nvSpPr>
        <p:spPr>
          <a:xfrm>
            <a:off x="1666525" y="36399"/>
            <a:ext cx="1487420" cy="258440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29"/>
          <p:cNvSpPr/>
          <p:nvPr/>
        </p:nvSpPr>
        <p:spPr>
          <a:xfrm>
            <a:off x="-1162451" y="204351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5" name="Google Shape;625;p29"/>
          <p:cNvSpPr/>
          <p:nvPr/>
        </p:nvSpPr>
        <p:spPr>
          <a:xfrm>
            <a:off x="7228700" y="169777"/>
            <a:ext cx="1782668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6" name="Google Shape;626;p29"/>
          <p:cNvSpPr txBox="1"/>
          <p:nvPr>
            <p:ph idx="1" type="subTitle"/>
          </p:nvPr>
        </p:nvSpPr>
        <p:spPr>
          <a:xfrm>
            <a:off x="5046495" y="2183800"/>
            <a:ext cx="26544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7" name="Google Shape;627;p29"/>
          <p:cNvSpPr/>
          <p:nvPr/>
        </p:nvSpPr>
        <p:spPr>
          <a:xfrm>
            <a:off x="-1006837" y="-1718289"/>
            <a:ext cx="5637186" cy="4733055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8" name="Google Shape;628;p29"/>
          <p:cNvSpPr/>
          <p:nvPr/>
        </p:nvSpPr>
        <p:spPr>
          <a:xfrm>
            <a:off x="-2067900" y="4130950"/>
            <a:ext cx="15353565" cy="2438530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9" name="Google Shape;629;p29"/>
          <p:cNvSpPr txBox="1"/>
          <p:nvPr>
            <p:ph idx="2" type="subTitle"/>
          </p:nvPr>
        </p:nvSpPr>
        <p:spPr>
          <a:xfrm>
            <a:off x="5046275" y="1277975"/>
            <a:ext cx="2654700" cy="88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0" name="Google Shape;630;p29"/>
          <p:cNvSpPr txBox="1"/>
          <p:nvPr>
            <p:ph idx="3" type="subTitle"/>
          </p:nvPr>
        </p:nvSpPr>
        <p:spPr>
          <a:xfrm>
            <a:off x="1443125" y="2183800"/>
            <a:ext cx="26544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29"/>
          <p:cNvSpPr txBox="1"/>
          <p:nvPr>
            <p:ph idx="4" type="subTitle"/>
          </p:nvPr>
        </p:nvSpPr>
        <p:spPr>
          <a:xfrm>
            <a:off x="1443268" y="1277975"/>
            <a:ext cx="2654700" cy="88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2" name="Google Shape;632;p2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33" name="Google Shape;633;p29"/>
          <p:cNvSpPr/>
          <p:nvPr/>
        </p:nvSpPr>
        <p:spPr>
          <a:xfrm>
            <a:off x="8130137" y="3364250"/>
            <a:ext cx="1782668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4" name="Google Shape;634;p29"/>
          <p:cNvSpPr txBox="1"/>
          <p:nvPr>
            <p:ph idx="5" type="subTitle"/>
          </p:nvPr>
        </p:nvSpPr>
        <p:spPr>
          <a:xfrm>
            <a:off x="1443125" y="3860200"/>
            <a:ext cx="26544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29"/>
          <p:cNvSpPr txBox="1"/>
          <p:nvPr>
            <p:ph idx="6" type="subTitle"/>
          </p:nvPr>
        </p:nvSpPr>
        <p:spPr>
          <a:xfrm>
            <a:off x="1443025" y="2954200"/>
            <a:ext cx="2654700" cy="88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6" name="Google Shape;636;p29"/>
          <p:cNvSpPr txBox="1"/>
          <p:nvPr>
            <p:ph idx="7" type="subTitle"/>
          </p:nvPr>
        </p:nvSpPr>
        <p:spPr>
          <a:xfrm>
            <a:off x="5046520" y="3860200"/>
            <a:ext cx="26544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29"/>
          <p:cNvSpPr txBox="1"/>
          <p:nvPr>
            <p:ph idx="8" type="subTitle"/>
          </p:nvPr>
        </p:nvSpPr>
        <p:spPr>
          <a:xfrm>
            <a:off x="5046475" y="2954200"/>
            <a:ext cx="2654400" cy="8829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38" name="Google Shape;638;p29"/>
          <p:cNvSpPr/>
          <p:nvPr/>
        </p:nvSpPr>
        <p:spPr>
          <a:xfrm>
            <a:off x="-1083999" y="-957324"/>
            <a:ext cx="2308012" cy="2308478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p30"/>
          <p:cNvSpPr/>
          <p:nvPr/>
        </p:nvSpPr>
        <p:spPr>
          <a:xfrm>
            <a:off x="2124719" y="-770250"/>
            <a:ext cx="6220890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30"/>
          <p:cNvSpPr/>
          <p:nvPr/>
        </p:nvSpPr>
        <p:spPr>
          <a:xfrm flipH="1">
            <a:off x="8478016" y="1884288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30"/>
          <p:cNvSpPr/>
          <p:nvPr/>
        </p:nvSpPr>
        <p:spPr>
          <a:xfrm flipH="1">
            <a:off x="1578818" y="71057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30"/>
          <p:cNvSpPr/>
          <p:nvPr/>
        </p:nvSpPr>
        <p:spPr>
          <a:xfrm flipH="1">
            <a:off x="124712" y="24197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30"/>
          <p:cNvSpPr/>
          <p:nvPr/>
        </p:nvSpPr>
        <p:spPr>
          <a:xfrm flipH="1">
            <a:off x="8935582" y="908889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30"/>
          <p:cNvSpPr/>
          <p:nvPr/>
        </p:nvSpPr>
        <p:spPr>
          <a:xfrm flipH="1">
            <a:off x="582187" y="10672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30"/>
          <p:cNvSpPr/>
          <p:nvPr/>
        </p:nvSpPr>
        <p:spPr>
          <a:xfrm flipH="1">
            <a:off x="8961691" y="29212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30"/>
          <p:cNvSpPr/>
          <p:nvPr/>
        </p:nvSpPr>
        <p:spPr>
          <a:xfrm flipH="1">
            <a:off x="8554667" y="37704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30"/>
          <p:cNvSpPr/>
          <p:nvPr/>
        </p:nvSpPr>
        <p:spPr>
          <a:xfrm flipH="1">
            <a:off x="5856612" y="37550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30"/>
          <p:cNvSpPr/>
          <p:nvPr/>
        </p:nvSpPr>
        <p:spPr>
          <a:xfrm flipH="1">
            <a:off x="6473008" y="583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30"/>
          <p:cNvSpPr/>
          <p:nvPr/>
        </p:nvSpPr>
        <p:spPr>
          <a:xfrm flipH="1">
            <a:off x="7628942" y="3373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30"/>
          <p:cNvSpPr/>
          <p:nvPr/>
        </p:nvSpPr>
        <p:spPr>
          <a:xfrm flipH="1">
            <a:off x="124702" y="210627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30"/>
          <p:cNvSpPr/>
          <p:nvPr/>
        </p:nvSpPr>
        <p:spPr>
          <a:xfrm>
            <a:off x="3496725" y="106462"/>
            <a:ext cx="1782751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3" name="Google Shape;653;p30"/>
          <p:cNvSpPr/>
          <p:nvPr/>
        </p:nvSpPr>
        <p:spPr>
          <a:xfrm>
            <a:off x="-1332026" y="154806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4" name="Google Shape;654;p30"/>
          <p:cNvSpPr/>
          <p:nvPr/>
        </p:nvSpPr>
        <p:spPr>
          <a:xfrm>
            <a:off x="8207299" y="5358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30"/>
          <p:cNvSpPr txBox="1"/>
          <p:nvPr>
            <p:ph idx="1" type="subTitle"/>
          </p:nvPr>
        </p:nvSpPr>
        <p:spPr>
          <a:xfrm>
            <a:off x="3496788" y="2069925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30"/>
          <p:cNvSpPr txBox="1"/>
          <p:nvPr>
            <p:ph idx="2" type="subTitle"/>
          </p:nvPr>
        </p:nvSpPr>
        <p:spPr>
          <a:xfrm>
            <a:off x="6056900" y="2069925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7" name="Google Shape;657;p30"/>
          <p:cNvSpPr txBox="1"/>
          <p:nvPr>
            <p:ph idx="3" type="subTitle"/>
          </p:nvPr>
        </p:nvSpPr>
        <p:spPr>
          <a:xfrm>
            <a:off x="6056900" y="1125451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58" name="Google Shape;658;p30"/>
          <p:cNvSpPr/>
          <p:nvPr/>
        </p:nvSpPr>
        <p:spPr>
          <a:xfrm flipH="1" rot="-1735272">
            <a:off x="-155746" y="1073374"/>
            <a:ext cx="10480147" cy="3844071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9" name="Google Shape;659;p30"/>
          <p:cNvSpPr txBox="1"/>
          <p:nvPr>
            <p:ph idx="4" type="subTitle"/>
          </p:nvPr>
        </p:nvSpPr>
        <p:spPr>
          <a:xfrm>
            <a:off x="3496725" y="1125579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0" name="Google Shape;660;p30"/>
          <p:cNvSpPr txBox="1"/>
          <p:nvPr>
            <p:ph idx="5" type="subTitle"/>
          </p:nvPr>
        </p:nvSpPr>
        <p:spPr>
          <a:xfrm>
            <a:off x="936700" y="2069925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30"/>
          <p:cNvSpPr txBox="1"/>
          <p:nvPr>
            <p:ph idx="6" type="subTitle"/>
          </p:nvPr>
        </p:nvSpPr>
        <p:spPr>
          <a:xfrm>
            <a:off x="936900" y="1125579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2" name="Google Shape;662;p30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3" name="Google Shape;663;p30"/>
          <p:cNvSpPr/>
          <p:nvPr/>
        </p:nvSpPr>
        <p:spPr>
          <a:xfrm flipH="1">
            <a:off x="588837" y="3346924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4" name="Google Shape;664;p30"/>
          <p:cNvSpPr txBox="1"/>
          <p:nvPr>
            <p:ph idx="7" type="subTitle"/>
          </p:nvPr>
        </p:nvSpPr>
        <p:spPr>
          <a:xfrm>
            <a:off x="3496788" y="3700700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30"/>
          <p:cNvSpPr txBox="1"/>
          <p:nvPr>
            <p:ph idx="8" type="subTitle"/>
          </p:nvPr>
        </p:nvSpPr>
        <p:spPr>
          <a:xfrm>
            <a:off x="6056900" y="3700700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6" name="Google Shape;666;p30"/>
          <p:cNvSpPr txBox="1"/>
          <p:nvPr>
            <p:ph idx="9" type="subTitle"/>
          </p:nvPr>
        </p:nvSpPr>
        <p:spPr>
          <a:xfrm>
            <a:off x="6056900" y="2756238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7" name="Google Shape;667;p30"/>
          <p:cNvSpPr txBox="1"/>
          <p:nvPr>
            <p:ph idx="13" type="subTitle"/>
          </p:nvPr>
        </p:nvSpPr>
        <p:spPr>
          <a:xfrm>
            <a:off x="3496725" y="2756366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68" name="Google Shape;668;p30"/>
          <p:cNvSpPr txBox="1"/>
          <p:nvPr>
            <p:ph idx="14" type="subTitle"/>
          </p:nvPr>
        </p:nvSpPr>
        <p:spPr>
          <a:xfrm>
            <a:off x="936700" y="3700700"/>
            <a:ext cx="2150400" cy="5727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30"/>
          <p:cNvSpPr txBox="1"/>
          <p:nvPr>
            <p:ph idx="15" type="subTitle"/>
          </p:nvPr>
        </p:nvSpPr>
        <p:spPr>
          <a:xfrm>
            <a:off x="936900" y="2756366"/>
            <a:ext cx="2150400" cy="8337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670" name="Google Shape;670;p30"/>
          <p:cNvSpPr/>
          <p:nvPr/>
        </p:nvSpPr>
        <p:spPr>
          <a:xfrm flipH="1">
            <a:off x="-1332035" y="4043275"/>
            <a:ext cx="11807922" cy="1787064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bg>
      <p:bgPr>
        <a:solidFill>
          <a:schemeClr val="accent2"/>
        </a:solidFill>
      </p:bgPr>
    </p:bg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4"/>
          <p:cNvSpPr/>
          <p:nvPr/>
        </p:nvSpPr>
        <p:spPr>
          <a:xfrm flipH="1" rot="10800000">
            <a:off x="3989702" y="146778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4"/>
          <p:cNvSpPr/>
          <p:nvPr/>
        </p:nvSpPr>
        <p:spPr>
          <a:xfrm flipH="1" rot="304288">
            <a:off x="6802542" y="395186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4"/>
          <p:cNvSpPr/>
          <p:nvPr/>
        </p:nvSpPr>
        <p:spPr>
          <a:xfrm flipH="1" rot="304288">
            <a:off x="8632676" y="70569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4"/>
          <p:cNvSpPr/>
          <p:nvPr/>
        </p:nvSpPr>
        <p:spPr>
          <a:xfrm flipH="1" rot="-1187042">
            <a:off x="8542309" y="164713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4"/>
          <p:cNvSpPr/>
          <p:nvPr/>
        </p:nvSpPr>
        <p:spPr>
          <a:xfrm flipH="1" rot="9372952">
            <a:off x="225793" y="896379"/>
            <a:ext cx="75749" cy="76466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4"/>
          <p:cNvSpPr/>
          <p:nvPr/>
        </p:nvSpPr>
        <p:spPr>
          <a:xfrm flipH="1" rot="304288">
            <a:off x="6223401" y="228819"/>
            <a:ext cx="76465" cy="76645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4"/>
          <p:cNvSpPr/>
          <p:nvPr/>
        </p:nvSpPr>
        <p:spPr>
          <a:xfrm flipH="1" rot="-1187042">
            <a:off x="609479" y="2222082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4"/>
          <p:cNvSpPr/>
          <p:nvPr/>
        </p:nvSpPr>
        <p:spPr>
          <a:xfrm flipH="1" rot="10800000">
            <a:off x="8847313" y="223095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4"/>
          <p:cNvSpPr/>
          <p:nvPr/>
        </p:nvSpPr>
        <p:spPr>
          <a:xfrm flipH="1" rot="10800000">
            <a:off x="2639469" y="311581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4"/>
          <p:cNvSpPr/>
          <p:nvPr/>
        </p:nvSpPr>
        <p:spPr>
          <a:xfrm flipH="1" rot="9372952">
            <a:off x="312542" y="725212"/>
            <a:ext cx="75749" cy="76466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" name="Google Shape;73;p4"/>
          <p:cNvSpPr/>
          <p:nvPr/>
        </p:nvSpPr>
        <p:spPr>
          <a:xfrm flipH="1" rot="10800000">
            <a:off x="8633047" y="898748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"/>
          <p:cNvSpPr/>
          <p:nvPr/>
        </p:nvSpPr>
        <p:spPr>
          <a:xfrm flipH="1" rot="180056">
            <a:off x="2146978" y="146786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4"/>
          <p:cNvSpPr/>
          <p:nvPr/>
        </p:nvSpPr>
        <p:spPr>
          <a:xfrm flipH="1" rot="10800000">
            <a:off x="165491" y="1647048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4"/>
          <p:cNvSpPr/>
          <p:nvPr/>
        </p:nvSpPr>
        <p:spPr>
          <a:xfrm>
            <a:off x="4485360" y="78723"/>
            <a:ext cx="2102018" cy="36520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4"/>
          <p:cNvSpPr/>
          <p:nvPr/>
        </p:nvSpPr>
        <p:spPr>
          <a:xfrm>
            <a:off x="8184877" y="2077705"/>
            <a:ext cx="2102309" cy="36522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4"/>
          <p:cNvSpPr/>
          <p:nvPr/>
        </p:nvSpPr>
        <p:spPr>
          <a:xfrm flipH="1" rot="-1487877">
            <a:off x="-2044576" y="-378661"/>
            <a:ext cx="6427526" cy="4908700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4"/>
          <p:cNvSpPr/>
          <p:nvPr/>
        </p:nvSpPr>
        <p:spPr>
          <a:xfrm rot="-2700000">
            <a:off x="1707799" y="-255620"/>
            <a:ext cx="8864294" cy="8033959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4"/>
          <p:cNvSpPr txBox="1"/>
          <p:nvPr>
            <p:ph idx="1" type="subTitle"/>
          </p:nvPr>
        </p:nvSpPr>
        <p:spPr>
          <a:xfrm>
            <a:off x="938175" y="1639625"/>
            <a:ext cx="4865700" cy="67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4"/>
          <p:cNvSpPr txBox="1"/>
          <p:nvPr>
            <p:ph type="title"/>
          </p:nvPr>
        </p:nvSpPr>
        <p:spPr>
          <a:xfrm>
            <a:off x="938175" y="687400"/>
            <a:ext cx="3985800" cy="767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82" name="Google Shape;82;p4"/>
          <p:cNvSpPr/>
          <p:nvPr/>
        </p:nvSpPr>
        <p:spPr>
          <a:xfrm>
            <a:off x="-302050" y="236100"/>
            <a:ext cx="1304952" cy="22671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67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31"/>
          <p:cNvSpPr/>
          <p:nvPr/>
        </p:nvSpPr>
        <p:spPr>
          <a:xfrm flipH="1" rot="-5400000">
            <a:off x="-1454756" y="1252079"/>
            <a:ext cx="5021361" cy="3128139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31"/>
          <p:cNvSpPr/>
          <p:nvPr/>
        </p:nvSpPr>
        <p:spPr>
          <a:xfrm>
            <a:off x="2562534" y="191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31"/>
          <p:cNvSpPr/>
          <p:nvPr/>
        </p:nvSpPr>
        <p:spPr>
          <a:xfrm>
            <a:off x="7962598" y="2999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31"/>
          <p:cNvSpPr/>
          <p:nvPr/>
        </p:nvSpPr>
        <p:spPr>
          <a:xfrm>
            <a:off x="9034712" y="17259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31"/>
          <p:cNvSpPr/>
          <p:nvPr/>
        </p:nvSpPr>
        <p:spPr>
          <a:xfrm>
            <a:off x="237109" y="707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31"/>
          <p:cNvSpPr/>
          <p:nvPr/>
        </p:nvSpPr>
        <p:spPr>
          <a:xfrm>
            <a:off x="8882312" y="7626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31"/>
          <p:cNvSpPr/>
          <p:nvPr/>
        </p:nvSpPr>
        <p:spPr>
          <a:xfrm>
            <a:off x="8365900" y="2039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31"/>
          <p:cNvSpPr/>
          <p:nvPr/>
        </p:nvSpPr>
        <p:spPr>
          <a:xfrm>
            <a:off x="554899" y="31515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31"/>
          <p:cNvSpPr/>
          <p:nvPr/>
        </p:nvSpPr>
        <p:spPr>
          <a:xfrm>
            <a:off x="6580404" y="2995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31"/>
          <p:cNvSpPr/>
          <p:nvPr/>
        </p:nvSpPr>
        <p:spPr>
          <a:xfrm>
            <a:off x="4727691" y="1345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2" name="Google Shape;682;p31"/>
          <p:cNvSpPr/>
          <p:nvPr/>
        </p:nvSpPr>
        <p:spPr>
          <a:xfrm>
            <a:off x="63911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p31"/>
          <p:cNvSpPr/>
          <p:nvPr/>
        </p:nvSpPr>
        <p:spPr>
          <a:xfrm>
            <a:off x="402123" y="1046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4" name="Google Shape;684;p31"/>
          <p:cNvSpPr/>
          <p:nvPr/>
        </p:nvSpPr>
        <p:spPr>
          <a:xfrm>
            <a:off x="715101" y="91753"/>
            <a:ext cx="1951963" cy="33916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5" name="Google Shape;685;p31"/>
          <p:cNvSpPr/>
          <p:nvPr/>
        </p:nvSpPr>
        <p:spPr>
          <a:xfrm>
            <a:off x="8343150" y="2959775"/>
            <a:ext cx="1952005" cy="33917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6" name="Google Shape;686;p31"/>
          <p:cNvSpPr/>
          <p:nvPr/>
        </p:nvSpPr>
        <p:spPr>
          <a:xfrm>
            <a:off x="7083799" y="99037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7" name="Google Shape;687;p31"/>
          <p:cNvSpPr/>
          <p:nvPr/>
        </p:nvSpPr>
        <p:spPr>
          <a:xfrm rot="-1474033">
            <a:off x="1351782" y="-726644"/>
            <a:ext cx="7834846" cy="7238939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8" name="Google Shape;688;p31"/>
          <p:cNvSpPr txBox="1"/>
          <p:nvPr>
            <p:ph hasCustomPrompt="1" type="title"/>
          </p:nvPr>
        </p:nvSpPr>
        <p:spPr>
          <a:xfrm>
            <a:off x="2476050" y="543700"/>
            <a:ext cx="4191900" cy="7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689" name="Google Shape;689;p31"/>
          <p:cNvSpPr txBox="1"/>
          <p:nvPr>
            <p:ph idx="1" type="subTitle"/>
          </p:nvPr>
        </p:nvSpPr>
        <p:spPr>
          <a:xfrm>
            <a:off x="2476050" y="1395999"/>
            <a:ext cx="4191900" cy="4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0" name="Google Shape;690;p31"/>
          <p:cNvSpPr txBox="1"/>
          <p:nvPr>
            <p:ph hasCustomPrompt="1" idx="2" type="title"/>
          </p:nvPr>
        </p:nvSpPr>
        <p:spPr>
          <a:xfrm>
            <a:off x="2476050" y="1933195"/>
            <a:ext cx="4191900" cy="7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691" name="Google Shape;691;p31"/>
          <p:cNvSpPr txBox="1"/>
          <p:nvPr>
            <p:ph idx="3" type="subTitle"/>
          </p:nvPr>
        </p:nvSpPr>
        <p:spPr>
          <a:xfrm>
            <a:off x="2476050" y="2785494"/>
            <a:ext cx="4191900" cy="4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2" name="Google Shape;692;p31"/>
          <p:cNvSpPr txBox="1"/>
          <p:nvPr>
            <p:ph hasCustomPrompt="1" idx="4" type="title"/>
          </p:nvPr>
        </p:nvSpPr>
        <p:spPr>
          <a:xfrm>
            <a:off x="2476050" y="3322702"/>
            <a:ext cx="4191900" cy="79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5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693" name="Google Shape;693;p31"/>
          <p:cNvSpPr txBox="1"/>
          <p:nvPr>
            <p:ph idx="5" type="subTitle"/>
          </p:nvPr>
        </p:nvSpPr>
        <p:spPr>
          <a:xfrm>
            <a:off x="2476050" y="4175001"/>
            <a:ext cx="4191900" cy="4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p32"/>
          <p:cNvSpPr/>
          <p:nvPr/>
        </p:nvSpPr>
        <p:spPr>
          <a:xfrm>
            <a:off x="2562534" y="4001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32"/>
          <p:cNvSpPr/>
          <p:nvPr/>
        </p:nvSpPr>
        <p:spPr>
          <a:xfrm>
            <a:off x="8648398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32"/>
          <p:cNvSpPr/>
          <p:nvPr/>
        </p:nvSpPr>
        <p:spPr>
          <a:xfrm>
            <a:off x="8882312" y="18021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32"/>
          <p:cNvSpPr/>
          <p:nvPr/>
        </p:nvSpPr>
        <p:spPr>
          <a:xfrm>
            <a:off x="541909" y="2993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9" name="Google Shape;699;p32"/>
          <p:cNvSpPr/>
          <p:nvPr/>
        </p:nvSpPr>
        <p:spPr>
          <a:xfrm>
            <a:off x="8729912" y="12960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32"/>
          <p:cNvSpPr/>
          <p:nvPr/>
        </p:nvSpPr>
        <p:spPr>
          <a:xfrm>
            <a:off x="8518300" y="25724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32"/>
          <p:cNvSpPr/>
          <p:nvPr/>
        </p:nvSpPr>
        <p:spPr>
          <a:xfrm>
            <a:off x="541899" y="1725999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32"/>
          <p:cNvSpPr/>
          <p:nvPr/>
        </p:nvSpPr>
        <p:spPr>
          <a:xfrm>
            <a:off x="5285004" y="2995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p32"/>
          <p:cNvSpPr/>
          <p:nvPr/>
        </p:nvSpPr>
        <p:spPr>
          <a:xfrm>
            <a:off x="4422891" y="3631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4" name="Google Shape;704;p32"/>
          <p:cNvSpPr/>
          <p:nvPr/>
        </p:nvSpPr>
        <p:spPr>
          <a:xfrm>
            <a:off x="67721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5" name="Google Shape;705;p32"/>
          <p:cNvSpPr/>
          <p:nvPr/>
        </p:nvSpPr>
        <p:spPr>
          <a:xfrm>
            <a:off x="249723" y="8177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6" name="Google Shape;706;p32"/>
          <p:cNvSpPr/>
          <p:nvPr/>
        </p:nvSpPr>
        <p:spPr>
          <a:xfrm flipH="1" rot="763078">
            <a:off x="4583017" y="-625124"/>
            <a:ext cx="5021366" cy="3128148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32"/>
          <p:cNvSpPr/>
          <p:nvPr/>
        </p:nvSpPr>
        <p:spPr>
          <a:xfrm>
            <a:off x="2177601" y="150053"/>
            <a:ext cx="1951963" cy="33916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32"/>
          <p:cNvSpPr/>
          <p:nvPr/>
        </p:nvSpPr>
        <p:spPr>
          <a:xfrm>
            <a:off x="-701025" y="1899450"/>
            <a:ext cx="1952005" cy="33917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32"/>
          <p:cNvSpPr/>
          <p:nvPr/>
        </p:nvSpPr>
        <p:spPr>
          <a:xfrm>
            <a:off x="7034224" y="33946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0" name="Google Shape;710;p32"/>
          <p:cNvSpPr/>
          <p:nvPr/>
        </p:nvSpPr>
        <p:spPr>
          <a:xfrm rot="-8325634">
            <a:off x="-1316669" y="487529"/>
            <a:ext cx="7834846" cy="72389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1" name="Google Shape;711;p32"/>
          <p:cNvSpPr txBox="1"/>
          <p:nvPr>
            <p:ph hasCustomPrompt="1" type="title"/>
          </p:nvPr>
        </p:nvSpPr>
        <p:spPr>
          <a:xfrm>
            <a:off x="1236575" y="2335369"/>
            <a:ext cx="1452600" cy="5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712" name="Google Shape;712;p32"/>
          <p:cNvSpPr txBox="1"/>
          <p:nvPr>
            <p:ph idx="1" type="subTitle"/>
          </p:nvPr>
        </p:nvSpPr>
        <p:spPr>
          <a:xfrm>
            <a:off x="895475" y="3565002"/>
            <a:ext cx="2134800" cy="4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32"/>
          <p:cNvSpPr txBox="1"/>
          <p:nvPr>
            <p:ph hasCustomPrompt="1" idx="2" type="title"/>
          </p:nvPr>
        </p:nvSpPr>
        <p:spPr>
          <a:xfrm>
            <a:off x="3845775" y="2335351"/>
            <a:ext cx="1452600" cy="5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714" name="Google Shape;714;p32"/>
          <p:cNvSpPr txBox="1"/>
          <p:nvPr>
            <p:ph idx="3" type="subTitle"/>
          </p:nvPr>
        </p:nvSpPr>
        <p:spPr>
          <a:xfrm>
            <a:off x="3504675" y="3565002"/>
            <a:ext cx="2134800" cy="49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32"/>
          <p:cNvSpPr txBox="1"/>
          <p:nvPr>
            <p:ph hasCustomPrompt="1" idx="4" type="title"/>
          </p:nvPr>
        </p:nvSpPr>
        <p:spPr>
          <a:xfrm>
            <a:off x="6454900" y="2335351"/>
            <a:ext cx="1452600" cy="55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4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b="1" sz="6200"/>
            </a:lvl9pPr>
          </a:lstStyle>
          <a:p>
            <a:r>
              <a:t>xx%</a:t>
            </a:r>
          </a:p>
        </p:txBody>
      </p:sp>
      <p:sp>
        <p:nvSpPr>
          <p:cNvPr id="716" name="Google Shape;716;p32"/>
          <p:cNvSpPr txBox="1"/>
          <p:nvPr>
            <p:ph idx="5" type="subTitle"/>
          </p:nvPr>
        </p:nvSpPr>
        <p:spPr>
          <a:xfrm>
            <a:off x="6113875" y="3565002"/>
            <a:ext cx="2134800" cy="4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7" name="Google Shape;717;p32"/>
          <p:cNvSpPr txBox="1"/>
          <p:nvPr>
            <p:ph idx="6" type="subTitle"/>
          </p:nvPr>
        </p:nvSpPr>
        <p:spPr>
          <a:xfrm>
            <a:off x="998525" y="3022802"/>
            <a:ext cx="1928700" cy="42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8" name="Google Shape;718;p32"/>
          <p:cNvSpPr txBox="1"/>
          <p:nvPr>
            <p:ph idx="7" type="subTitle"/>
          </p:nvPr>
        </p:nvSpPr>
        <p:spPr>
          <a:xfrm>
            <a:off x="3607500" y="3022802"/>
            <a:ext cx="1928700" cy="42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19" name="Google Shape;719;p32"/>
          <p:cNvSpPr txBox="1"/>
          <p:nvPr>
            <p:ph idx="8" type="subTitle"/>
          </p:nvPr>
        </p:nvSpPr>
        <p:spPr>
          <a:xfrm>
            <a:off x="6175675" y="3022802"/>
            <a:ext cx="2010900" cy="4248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20" name="Google Shape;720;p32"/>
          <p:cNvSpPr/>
          <p:nvPr/>
        </p:nvSpPr>
        <p:spPr>
          <a:xfrm flipH="1">
            <a:off x="-943732" y="-1112874"/>
            <a:ext cx="2227709" cy="2228159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721" name="Google Shape;721;p32"/>
          <p:cNvSpPr/>
          <p:nvPr/>
        </p:nvSpPr>
        <p:spPr>
          <a:xfrm flipH="1">
            <a:off x="-943716" y="4155560"/>
            <a:ext cx="10733541" cy="1890772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722" name="Google Shape;722;p32"/>
          <p:cNvSpPr/>
          <p:nvPr/>
        </p:nvSpPr>
        <p:spPr>
          <a:xfrm>
            <a:off x="-389700" y="3272071"/>
            <a:ext cx="3864915" cy="2774263"/>
          </a:xfrm>
          <a:custGeom>
            <a:rect b="b" l="l" r="r" t="t"/>
            <a:pathLst>
              <a:path extrusionOk="0" h="22533" w="31394">
                <a:moveTo>
                  <a:pt x="3493" y="951"/>
                </a:moveTo>
                <a:cubicBezTo>
                  <a:pt x="3526" y="951"/>
                  <a:pt x="3570" y="958"/>
                  <a:pt x="3583" y="978"/>
                </a:cubicBezTo>
                <a:cubicBezTo>
                  <a:pt x="3588" y="991"/>
                  <a:pt x="3579" y="1007"/>
                  <a:pt x="3583" y="1020"/>
                </a:cubicBezTo>
                <a:cubicBezTo>
                  <a:pt x="3583" y="1029"/>
                  <a:pt x="3596" y="1033"/>
                  <a:pt x="3596" y="1041"/>
                </a:cubicBezTo>
                <a:cubicBezTo>
                  <a:pt x="3600" y="1067"/>
                  <a:pt x="3605" y="1083"/>
                  <a:pt x="3588" y="1109"/>
                </a:cubicBezTo>
                <a:cubicBezTo>
                  <a:pt x="3567" y="1136"/>
                  <a:pt x="3528" y="1155"/>
                  <a:pt x="3492" y="1155"/>
                </a:cubicBezTo>
                <a:cubicBezTo>
                  <a:pt x="3483" y="1155"/>
                  <a:pt x="3474" y="1153"/>
                  <a:pt x="3465" y="1151"/>
                </a:cubicBezTo>
                <a:cubicBezTo>
                  <a:pt x="3444" y="1142"/>
                  <a:pt x="3406" y="1109"/>
                  <a:pt x="3393" y="1088"/>
                </a:cubicBezTo>
                <a:cubicBezTo>
                  <a:pt x="3377" y="1062"/>
                  <a:pt x="3385" y="1037"/>
                  <a:pt x="3385" y="1003"/>
                </a:cubicBezTo>
                <a:lnTo>
                  <a:pt x="3385" y="1003"/>
                </a:lnTo>
                <a:lnTo>
                  <a:pt x="3385" y="1020"/>
                </a:lnTo>
                <a:cubicBezTo>
                  <a:pt x="3402" y="974"/>
                  <a:pt x="3415" y="957"/>
                  <a:pt x="3469" y="953"/>
                </a:cubicBezTo>
                <a:cubicBezTo>
                  <a:pt x="3476" y="952"/>
                  <a:pt x="3484" y="951"/>
                  <a:pt x="3493" y="951"/>
                </a:cubicBezTo>
                <a:close/>
                <a:moveTo>
                  <a:pt x="3889" y="928"/>
                </a:moveTo>
                <a:cubicBezTo>
                  <a:pt x="3913" y="928"/>
                  <a:pt x="3935" y="931"/>
                  <a:pt x="3951" y="936"/>
                </a:cubicBezTo>
                <a:lnTo>
                  <a:pt x="3900" y="953"/>
                </a:lnTo>
                <a:cubicBezTo>
                  <a:pt x="3939" y="953"/>
                  <a:pt x="3984" y="947"/>
                  <a:pt x="4028" y="947"/>
                </a:cubicBezTo>
                <a:cubicBezTo>
                  <a:pt x="4049" y="947"/>
                  <a:pt x="4070" y="948"/>
                  <a:pt x="4090" y="953"/>
                </a:cubicBezTo>
                <a:cubicBezTo>
                  <a:pt x="4149" y="965"/>
                  <a:pt x="4204" y="1016"/>
                  <a:pt x="4263" y="1037"/>
                </a:cubicBezTo>
                <a:cubicBezTo>
                  <a:pt x="4339" y="1062"/>
                  <a:pt x="4449" y="1029"/>
                  <a:pt x="4449" y="1130"/>
                </a:cubicBezTo>
                <a:cubicBezTo>
                  <a:pt x="4449" y="1210"/>
                  <a:pt x="4407" y="1219"/>
                  <a:pt x="4353" y="1219"/>
                </a:cubicBezTo>
                <a:cubicBezTo>
                  <a:pt x="4335" y="1219"/>
                  <a:pt x="4316" y="1218"/>
                  <a:pt x="4297" y="1218"/>
                </a:cubicBezTo>
                <a:cubicBezTo>
                  <a:pt x="4255" y="1218"/>
                  <a:pt x="4238" y="1218"/>
                  <a:pt x="4200" y="1202"/>
                </a:cubicBezTo>
                <a:cubicBezTo>
                  <a:pt x="4187" y="1197"/>
                  <a:pt x="4179" y="1189"/>
                  <a:pt x="4166" y="1185"/>
                </a:cubicBezTo>
                <a:cubicBezTo>
                  <a:pt x="4157" y="1182"/>
                  <a:pt x="4147" y="1181"/>
                  <a:pt x="4137" y="1181"/>
                </a:cubicBezTo>
                <a:cubicBezTo>
                  <a:pt x="4104" y="1181"/>
                  <a:pt x="4069" y="1195"/>
                  <a:pt x="4039" y="1202"/>
                </a:cubicBezTo>
                <a:cubicBezTo>
                  <a:pt x="4030" y="1203"/>
                  <a:pt x="4020" y="1203"/>
                  <a:pt x="4010" y="1203"/>
                </a:cubicBezTo>
                <a:cubicBezTo>
                  <a:pt x="3954" y="1203"/>
                  <a:pt x="3901" y="1182"/>
                  <a:pt x="3858" y="1142"/>
                </a:cubicBezTo>
                <a:cubicBezTo>
                  <a:pt x="3845" y="1134"/>
                  <a:pt x="3832" y="1113"/>
                  <a:pt x="3816" y="1105"/>
                </a:cubicBezTo>
                <a:cubicBezTo>
                  <a:pt x="3807" y="1102"/>
                  <a:pt x="3801" y="1102"/>
                  <a:pt x="3794" y="1102"/>
                </a:cubicBezTo>
                <a:cubicBezTo>
                  <a:pt x="3788" y="1102"/>
                  <a:pt x="3782" y="1102"/>
                  <a:pt x="3773" y="1100"/>
                </a:cubicBezTo>
                <a:cubicBezTo>
                  <a:pt x="3752" y="1092"/>
                  <a:pt x="3697" y="1062"/>
                  <a:pt x="3697" y="1037"/>
                </a:cubicBezTo>
                <a:cubicBezTo>
                  <a:pt x="3691" y="959"/>
                  <a:pt x="3805" y="928"/>
                  <a:pt x="3889" y="928"/>
                </a:cubicBezTo>
                <a:close/>
                <a:moveTo>
                  <a:pt x="3750" y="1383"/>
                </a:moveTo>
                <a:cubicBezTo>
                  <a:pt x="3761" y="1383"/>
                  <a:pt x="3772" y="1383"/>
                  <a:pt x="3782" y="1383"/>
                </a:cubicBezTo>
                <a:cubicBezTo>
                  <a:pt x="3794" y="1438"/>
                  <a:pt x="3875" y="1430"/>
                  <a:pt x="3904" y="1463"/>
                </a:cubicBezTo>
                <a:cubicBezTo>
                  <a:pt x="3921" y="1484"/>
                  <a:pt x="3938" y="1510"/>
                  <a:pt x="3934" y="1543"/>
                </a:cubicBezTo>
                <a:cubicBezTo>
                  <a:pt x="3930" y="1560"/>
                  <a:pt x="3921" y="1603"/>
                  <a:pt x="3913" y="1615"/>
                </a:cubicBezTo>
                <a:cubicBezTo>
                  <a:pt x="3900" y="1632"/>
                  <a:pt x="3874" y="1638"/>
                  <a:pt x="3851" y="1638"/>
                </a:cubicBezTo>
                <a:cubicBezTo>
                  <a:pt x="3844" y="1638"/>
                  <a:pt x="3838" y="1637"/>
                  <a:pt x="3832" y="1636"/>
                </a:cubicBezTo>
                <a:cubicBezTo>
                  <a:pt x="3782" y="1624"/>
                  <a:pt x="3786" y="1556"/>
                  <a:pt x="3740" y="1535"/>
                </a:cubicBezTo>
                <a:cubicBezTo>
                  <a:pt x="3697" y="1514"/>
                  <a:pt x="3655" y="1522"/>
                  <a:pt x="3647" y="1455"/>
                </a:cubicBezTo>
                <a:cubicBezTo>
                  <a:pt x="3643" y="1389"/>
                  <a:pt x="3697" y="1383"/>
                  <a:pt x="3750" y="1383"/>
                </a:cubicBezTo>
                <a:close/>
                <a:moveTo>
                  <a:pt x="1503" y="1915"/>
                </a:moveTo>
                <a:cubicBezTo>
                  <a:pt x="1507" y="1961"/>
                  <a:pt x="1507" y="2008"/>
                  <a:pt x="1507" y="2058"/>
                </a:cubicBezTo>
                <a:cubicBezTo>
                  <a:pt x="1488" y="2068"/>
                  <a:pt x="1466" y="2083"/>
                  <a:pt x="1445" y="2083"/>
                </a:cubicBezTo>
                <a:cubicBezTo>
                  <a:pt x="1437" y="2083"/>
                  <a:pt x="1429" y="2081"/>
                  <a:pt x="1422" y="2075"/>
                </a:cubicBezTo>
                <a:cubicBezTo>
                  <a:pt x="1406" y="2063"/>
                  <a:pt x="1393" y="2016"/>
                  <a:pt x="1397" y="1995"/>
                </a:cubicBezTo>
                <a:cubicBezTo>
                  <a:pt x="1406" y="1966"/>
                  <a:pt x="1427" y="1940"/>
                  <a:pt x="1452" y="1928"/>
                </a:cubicBezTo>
                <a:cubicBezTo>
                  <a:pt x="1465" y="1919"/>
                  <a:pt x="1477" y="1915"/>
                  <a:pt x="1494" y="1915"/>
                </a:cubicBezTo>
                <a:close/>
                <a:moveTo>
                  <a:pt x="1633" y="1919"/>
                </a:moveTo>
                <a:cubicBezTo>
                  <a:pt x="1633" y="1919"/>
                  <a:pt x="1642" y="1919"/>
                  <a:pt x="1642" y="1923"/>
                </a:cubicBezTo>
                <a:cubicBezTo>
                  <a:pt x="1684" y="1944"/>
                  <a:pt x="1676" y="1961"/>
                  <a:pt x="1726" y="1970"/>
                </a:cubicBezTo>
                <a:cubicBezTo>
                  <a:pt x="1756" y="1978"/>
                  <a:pt x="1785" y="1982"/>
                  <a:pt x="1819" y="1987"/>
                </a:cubicBezTo>
                <a:cubicBezTo>
                  <a:pt x="1823" y="2004"/>
                  <a:pt x="1832" y="2025"/>
                  <a:pt x="1836" y="2042"/>
                </a:cubicBezTo>
                <a:cubicBezTo>
                  <a:pt x="1845" y="2084"/>
                  <a:pt x="1823" y="2088"/>
                  <a:pt x="1785" y="2109"/>
                </a:cubicBezTo>
                <a:cubicBezTo>
                  <a:pt x="1756" y="2125"/>
                  <a:pt x="1722" y="2133"/>
                  <a:pt x="1690" y="2133"/>
                </a:cubicBezTo>
                <a:cubicBezTo>
                  <a:pt x="1672" y="2133"/>
                  <a:pt x="1654" y="2130"/>
                  <a:pt x="1638" y="2126"/>
                </a:cubicBezTo>
                <a:cubicBezTo>
                  <a:pt x="1633" y="2058"/>
                  <a:pt x="1633" y="1987"/>
                  <a:pt x="1633" y="1919"/>
                </a:cubicBezTo>
                <a:close/>
                <a:moveTo>
                  <a:pt x="645" y="1829"/>
                </a:moveTo>
                <a:cubicBezTo>
                  <a:pt x="674" y="1829"/>
                  <a:pt x="701" y="1850"/>
                  <a:pt x="726" y="1868"/>
                </a:cubicBezTo>
                <a:cubicBezTo>
                  <a:pt x="752" y="1891"/>
                  <a:pt x="830" y="1952"/>
                  <a:pt x="875" y="1952"/>
                </a:cubicBezTo>
                <a:cubicBezTo>
                  <a:pt x="881" y="1952"/>
                  <a:pt x="886" y="1951"/>
                  <a:pt x="891" y="1949"/>
                </a:cubicBezTo>
                <a:cubicBezTo>
                  <a:pt x="920" y="1932"/>
                  <a:pt x="903" y="1923"/>
                  <a:pt x="941" y="1915"/>
                </a:cubicBezTo>
                <a:cubicBezTo>
                  <a:pt x="947" y="1914"/>
                  <a:pt x="951" y="1913"/>
                  <a:pt x="956" y="1913"/>
                </a:cubicBezTo>
                <a:cubicBezTo>
                  <a:pt x="969" y="1913"/>
                  <a:pt x="979" y="1918"/>
                  <a:pt x="992" y="1928"/>
                </a:cubicBezTo>
                <a:cubicBezTo>
                  <a:pt x="1038" y="1957"/>
                  <a:pt x="1043" y="1995"/>
                  <a:pt x="1106" y="1999"/>
                </a:cubicBezTo>
                <a:cubicBezTo>
                  <a:pt x="1113" y="2000"/>
                  <a:pt x="1120" y="2000"/>
                  <a:pt x="1127" y="2000"/>
                </a:cubicBezTo>
                <a:cubicBezTo>
                  <a:pt x="1141" y="2000"/>
                  <a:pt x="1155" y="1999"/>
                  <a:pt x="1169" y="1999"/>
                </a:cubicBezTo>
                <a:cubicBezTo>
                  <a:pt x="1189" y="1999"/>
                  <a:pt x="1209" y="2001"/>
                  <a:pt x="1228" y="2012"/>
                </a:cubicBezTo>
                <a:cubicBezTo>
                  <a:pt x="1266" y="2033"/>
                  <a:pt x="1258" y="2079"/>
                  <a:pt x="1270" y="2117"/>
                </a:cubicBezTo>
                <a:cubicBezTo>
                  <a:pt x="1280" y="2160"/>
                  <a:pt x="1258" y="2168"/>
                  <a:pt x="1228" y="2168"/>
                </a:cubicBezTo>
                <a:cubicBezTo>
                  <a:pt x="1207" y="2168"/>
                  <a:pt x="1182" y="2164"/>
                  <a:pt x="1161" y="2164"/>
                </a:cubicBezTo>
                <a:cubicBezTo>
                  <a:pt x="1138" y="2164"/>
                  <a:pt x="1113" y="2163"/>
                  <a:pt x="1089" y="2163"/>
                </a:cubicBezTo>
                <a:cubicBezTo>
                  <a:pt x="1065" y="2163"/>
                  <a:pt x="1040" y="2164"/>
                  <a:pt x="1017" y="2168"/>
                </a:cubicBezTo>
                <a:cubicBezTo>
                  <a:pt x="988" y="2177"/>
                  <a:pt x="958" y="2193"/>
                  <a:pt x="929" y="2206"/>
                </a:cubicBezTo>
                <a:cubicBezTo>
                  <a:pt x="905" y="2212"/>
                  <a:pt x="879" y="2218"/>
                  <a:pt x="852" y="2218"/>
                </a:cubicBezTo>
                <a:cubicBezTo>
                  <a:pt x="841" y="2218"/>
                  <a:pt x="830" y="2217"/>
                  <a:pt x="819" y="2215"/>
                </a:cubicBezTo>
                <a:cubicBezTo>
                  <a:pt x="789" y="2202"/>
                  <a:pt x="772" y="2185"/>
                  <a:pt x="743" y="2181"/>
                </a:cubicBezTo>
                <a:cubicBezTo>
                  <a:pt x="738" y="2180"/>
                  <a:pt x="733" y="2180"/>
                  <a:pt x="727" y="2180"/>
                </a:cubicBezTo>
                <a:cubicBezTo>
                  <a:pt x="706" y="2180"/>
                  <a:pt x="683" y="2185"/>
                  <a:pt x="663" y="2185"/>
                </a:cubicBezTo>
                <a:cubicBezTo>
                  <a:pt x="625" y="2181"/>
                  <a:pt x="595" y="2172"/>
                  <a:pt x="443" y="2117"/>
                </a:cubicBezTo>
                <a:cubicBezTo>
                  <a:pt x="428" y="2117"/>
                  <a:pt x="413" y="2119"/>
                  <a:pt x="397" y="2119"/>
                </a:cubicBezTo>
                <a:cubicBezTo>
                  <a:pt x="381" y="2119"/>
                  <a:pt x="365" y="2117"/>
                  <a:pt x="350" y="2113"/>
                </a:cubicBezTo>
                <a:cubicBezTo>
                  <a:pt x="325" y="2109"/>
                  <a:pt x="304" y="2092"/>
                  <a:pt x="279" y="2084"/>
                </a:cubicBezTo>
                <a:cubicBezTo>
                  <a:pt x="275" y="2083"/>
                  <a:pt x="271" y="2082"/>
                  <a:pt x="267" y="2082"/>
                </a:cubicBezTo>
                <a:cubicBezTo>
                  <a:pt x="259" y="2082"/>
                  <a:pt x="251" y="2083"/>
                  <a:pt x="244" y="2083"/>
                </a:cubicBezTo>
                <a:cubicBezTo>
                  <a:pt x="237" y="2083"/>
                  <a:pt x="230" y="2083"/>
                  <a:pt x="224" y="2079"/>
                </a:cubicBezTo>
                <a:cubicBezTo>
                  <a:pt x="207" y="2071"/>
                  <a:pt x="177" y="2054"/>
                  <a:pt x="165" y="2046"/>
                </a:cubicBezTo>
                <a:cubicBezTo>
                  <a:pt x="118" y="2016"/>
                  <a:pt x="139" y="1991"/>
                  <a:pt x="122" y="1953"/>
                </a:cubicBezTo>
                <a:cubicBezTo>
                  <a:pt x="97" y="1949"/>
                  <a:pt x="0" y="1919"/>
                  <a:pt x="8" y="1881"/>
                </a:cubicBezTo>
                <a:cubicBezTo>
                  <a:pt x="11" y="1866"/>
                  <a:pt x="34" y="1863"/>
                  <a:pt x="60" y="1863"/>
                </a:cubicBezTo>
                <a:cubicBezTo>
                  <a:pt x="79" y="1863"/>
                  <a:pt x="100" y="1865"/>
                  <a:pt x="114" y="1865"/>
                </a:cubicBezTo>
                <a:cubicBezTo>
                  <a:pt x="119" y="1865"/>
                  <a:pt x="124" y="1865"/>
                  <a:pt x="127" y="1864"/>
                </a:cubicBezTo>
                <a:cubicBezTo>
                  <a:pt x="144" y="1857"/>
                  <a:pt x="150" y="1850"/>
                  <a:pt x="165" y="1850"/>
                </a:cubicBezTo>
                <a:cubicBezTo>
                  <a:pt x="169" y="1850"/>
                  <a:pt x="173" y="1851"/>
                  <a:pt x="177" y="1852"/>
                </a:cubicBezTo>
                <a:cubicBezTo>
                  <a:pt x="203" y="1860"/>
                  <a:pt x="215" y="1868"/>
                  <a:pt x="241" y="1868"/>
                </a:cubicBezTo>
                <a:cubicBezTo>
                  <a:pt x="258" y="1867"/>
                  <a:pt x="273" y="1866"/>
                  <a:pt x="288" y="1866"/>
                </a:cubicBezTo>
                <a:cubicBezTo>
                  <a:pt x="318" y="1866"/>
                  <a:pt x="345" y="1870"/>
                  <a:pt x="376" y="1881"/>
                </a:cubicBezTo>
                <a:cubicBezTo>
                  <a:pt x="409" y="1891"/>
                  <a:pt x="434" y="1896"/>
                  <a:pt x="460" y="1896"/>
                </a:cubicBezTo>
                <a:cubicBezTo>
                  <a:pt x="479" y="1896"/>
                  <a:pt x="499" y="1893"/>
                  <a:pt x="523" y="1885"/>
                </a:cubicBezTo>
                <a:cubicBezTo>
                  <a:pt x="549" y="1881"/>
                  <a:pt x="561" y="1885"/>
                  <a:pt x="578" y="1873"/>
                </a:cubicBezTo>
                <a:cubicBezTo>
                  <a:pt x="591" y="1864"/>
                  <a:pt x="599" y="1843"/>
                  <a:pt x="612" y="1839"/>
                </a:cubicBezTo>
                <a:cubicBezTo>
                  <a:pt x="623" y="1832"/>
                  <a:pt x="635" y="1829"/>
                  <a:pt x="645" y="1829"/>
                </a:cubicBezTo>
                <a:close/>
                <a:moveTo>
                  <a:pt x="2773" y="2284"/>
                </a:moveTo>
                <a:cubicBezTo>
                  <a:pt x="2799" y="2284"/>
                  <a:pt x="2812" y="2301"/>
                  <a:pt x="2836" y="2312"/>
                </a:cubicBezTo>
                <a:cubicBezTo>
                  <a:pt x="2857" y="2320"/>
                  <a:pt x="2874" y="2324"/>
                  <a:pt x="2895" y="2333"/>
                </a:cubicBezTo>
                <a:cubicBezTo>
                  <a:pt x="2908" y="2337"/>
                  <a:pt x="2908" y="2345"/>
                  <a:pt x="2925" y="2350"/>
                </a:cubicBezTo>
                <a:lnTo>
                  <a:pt x="2938" y="2350"/>
                </a:lnTo>
                <a:cubicBezTo>
                  <a:pt x="2938" y="2400"/>
                  <a:pt x="2938" y="2447"/>
                  <a:pt x="2942" y="2497"/>
                </a:cubicBezTo>
                <a:cubicBezTo>
                  <a:pt x="2912" y="2520"/>
                  <a:pt x="2875" y="2549"/>
                  <a:pt x="2846" y="2549"/>
                </a:cubicBezTo>
                <a:cubicBezTo>
                  <a:pt x="2843" y="2549"/>
                  <a:pt x="2840" y="2549"/>
                  <a:pt x="2836" y="2548"/>
                </a:cubicBezTo>
                <a:cubicBezTo>
                  <a:pt x="2794" y="2540"/>
                  <a:pt x="2781" y="2502"/>
                  <a:pt x="2735" y="2497"/>
                </a:cubicBezTo>
                <a:cubicBezTo>
                  <a:pt x="2728" y="2497"/>
                  <a:pt x="2721" y="2497"/>
                  <a:pt x="2714" y="2497"/>
                </a:cubicBezTo>
                <a:cubicBezTo>
                  <a:pt x="2692" y="2497"/>
                  <a:pt x="2671" y="2498"/>
                  <a:pt x="2651" y="2498"/>
                </a:cubicBezTo>
                <a:cubicBezTo>
                  <a:pt x="2608" y="2498"/>
                  <a:pt x="2571" y="2491"/>
                  <a:pt x="2537" y="2447"/>
                </a:cubicBezTo>
                <a:cubicBezTo>
                  <a:pt x="2541" y="2413"/>
                  <a:pt x="2549" y="2366"/>
                  <a:pt x="2566" y="2337"/>
                </a:cubicBezTo>
                <a:cubicBezTo>
                  <a:pt x="2580" y="2302"/>
                  <a:pt x="2597" y="2299"/>
                  <a:pt x="2627" y="2299"/>
                </a:cubicBezTo>
                <a:cubicBezTo>
                  <a:pt x="2633" y="2299"/>
                  <a:pt x="2639" y="2299"/>
                  <a:pt x="2646" y="2299"/>
                </a:cubicBezTo>
                <a:cubicBezTo>
                  <a:pt x="2661" y="2299"/>
                  <a:pt x="2680" y="2301"/>
                  <a:pt x="2699" y="2301"/>
                </a:cubicBezTo>
                <a:cubicBezTo>
                  <a:pt x="2709" y="2301"/>
                  <a:pt x="2718" y="2300"/>
                  <a:pt x="2727" y="2299"/>
                </a:cubicBezTo>
                <a:cubicBezTo>
                  <a:pt x="2739" y="2299"/>
                  <a:pt x="2748" y="2286"/>
                  <a:pt x="2756" y="2286"/>
                </a:cubicBezTo>
                <a:cubicBezTo>
                  <a:pt x="2762" y="2285"/>
                  <a:pt x="2768" y="2284"/>
                  <a:pt x="2773" y="2284"/>
                </a:cubicBezTo>
                <a:close/>
                <a:moveTo>
                  <a:pt x="4107" y="2632"/>
                </a:moveTo>
                <a:cubicBezTo>
                  <a:pt x="4145" y="2637"/>
                  <a:pt x="4204" y="2641"/>
                  <a:pt x="4229" y="2670"/>
                </a:cubicBezTo>
                <a:cubicBezTo>
                  <a:pt x="4271" y="2717"/>
                  <a:pt x="4191" y="2721"/>
                  <a:pt x="4157" y="2729"/>
                </a:cubicBezTo>
                <a:cubicBezTo>
                  <a:pt x="4141" y="2734"/>
                  <a:pt x="4124" y="2738"/>
                  <a:pt x="4107" y="2738"/>
                </a:cubicBezTo>
                <a:cubicBezTo>
                  <a:pt x="4107" y="2704"/>
                  <a:pt x="4107" y="2666"/>
                  <a:pt x="4107" y="2632"/>
                </a:cubicBezTo>
                <a:close/>
                <a:moveTo>
                  <a:pt x="3487" y="2210"/>
                </a:moveTo>
                <a:cubicBezTo>
                  <a:pt x="3511" y="2210"/>
                  <a:pt x="3535" y="2212"/>
                  <a:pt x="3550" y="2215"/>
                </a:cubicBezTo>
                <a:cubicBezTo>
                  <a:pt x="3583" y="2219"/>
                  <a:pt x="3617" y="2227"/>
                  <a:pt x="3651" y="2231"/>
                </a:cubicBezTo>
                <a:cubicBezTo>
                  <a:pt x="3672" y="2236"/>
                  <a:pt x="3706" y="2236"/>
                  <a:pt x="3714" y="2261"/>
                </a:cubicBezTo>
                <a:cubicBezTo>
                  <a:pt x="3651" y="2307"/>
                  <a:pt x="3533" y="2316"/>
                  <a:pt x="3491" y="2392"/>
                </a:cubicBezTo>
                <a:cubicBezTo>
                  <a:pt x="3478" y="2413"/>
                  <a:pt x="3469" y="2447"/>
                  <a:pt x="3499" y="2464"/>
                </a:cubicBezTo>
                <a:cubicBezTo>
                  <a:pt x="3504" y="2467"/>
                  <a:pt x="3510" y="2468"/>
                  <a:pt x="3516" y="2468"/>
                </a:cubicBezTo>
                <a:cubicBezTo>
                  <a:pt x="3522" y="2468"/>
                  <a:pt x="3529" y="2467"/>
                  <a:pt x="3536" y="2467"/>
                </a:cubicBezTo>
                <a:cubicBezTo>
                  <a:pt x="3539" y="2467"/>
                  <a:pt x="3543" y="2467"/>
                  <a:pt x="3545" y="2468"/>
                </a:cubicBezTo>
                <a:cubicBezTo>
                  <a:pt x="3575" y="2480"/>
                  <a:pt x="3617" y="2523"/>
                  <a:pt x="3634" y="2548"/>
                </a:cubicBezTo>
                <a:cubicBezTo>
                  <a:pt x="3651" y="2572"/>
                  <a:pt x="3649" y="2601"/>
                  <a:pt x="3673" y="2601"/>
                </a:cubicBezTo>
                <a:cubicBezTo>
                  <a:pt x="3679" y="2601"/>
                  <a:pt x="3687" y="2599"/>
                  <a:pt x="3697" y="2594"/>
                </a:cubicBezTo>
                <a:cubicBezTo>
                  <a:pt x="3735" y="2582"/>
                  <a:pt x="3761" y="2540"/>
                  <a:pt x="3799" y="2523"/>
                </a:cubicBezTo>
                <a:cubicBezTo>
                  <a:pt x="3818" y="2516"/>
                  <a:pt x="3838" y="2513"/>
                  <a:pt x="3858" y="2513"/>
                </a:cubicBezTo>
                <a:cubicBezTo>
                  <a:pt x="3904" y="2513"/>
                  <a:pt x="3948" y="2530"/>
                  <a:pt x="3980" y="2565"/>
                </a:cubicBezTo>
                <a:cubicBezTo>
                  <a:pt x="3980" y="2624"/>
                  <a:pt x="3980" y="2683"/>
                  <a:pt x="3980" y="2746"/>
                </a:cubicBezTo>
                <a:cubicBezTo>
                  <a:pt x="3955" y="2746"/>
                  <a:pt x="3930" y="2751"/>
                  <a:pt x="3904" y="2759"/>
                </a:cubicBezTo>
                <a:cubicBezTo>
                  <a:pt x="3870" y="2772"/>
                  <a:pt x="3866" y="2797"/>
                  <a:pt x="3832" y="2818"/>
                </a:cubicBezTo>
                <a:cubicBezTo>
                  <a:pt x="3790" y="2848"/>
                  <a:pt x="3731" y="2869"/>
                  <a:pt x="3681" y="2881"/>
                </a:cubicBezTo>
                <a:cubicBezTo>
                  <a:pt x="3657" y="2887"/>
                  <a:pt x="3633" y="2895"/>
                  <a:pt x="3611" y="2895"/>
                </a:cubicBezTo>
                <a:cubicBezTo>
                  <a:pt x="3602" y="2895"/>
                  <a:pt x="3592" y="2894"/>
                  <a:pt x="3583" y="2890"/>
                </a:cubicBezTo>
                <a:cubicBezTo>
                  <a:pt x="3558" y="2877"/>
                  <a:pt x="3545" y="2852"/>
                  <a:pt x="3516" y="2848"/>
                </a:cubicBezTo>
                <a:cubicBezTo>
                  <a:pt x="3469" y="2835"/>
                  <a:pt x="3427" y="2848"/>
                  <a:pt x="3385" y="2818"/>
                </a:cubicBezTo>
                <a:cubicBezTo>
                  <a:pt x="3343" y="2784"/>
                  <a:pt x="3326" y="2725"/>
                  <a:pt x="3267" y="2713"/>
                </a:cubicBezTo>
                <a:cubicBezTo>
                  <a:pt x="3260" y="2711"/>
                  <a:pt x="3254" y="2711"/>
                  <a:pt x="3247" y="2711"/>
                </a:cubicBezTo>
                <a:cubicBezTo>
                  <a:pt x="3208" y="2711"/>
                  <a:pt x="3172" y="2729"/>
                  <a:pt x="3136" y="2729"/>
                </a:cubicBezTo>
                <a:cubicBezTo>
                  <a:pt x="3102" y="2666"/>
                  <a:pt x="3301" y="2628"/>
                  <a:pt x="3220" y="2544"/>
                </a:cubicBezTo>
                <a:cubicBezTo>
                  <a:pt x="3208" y="2531"/>
                  <a:pt x="3157" y="2514"/>
                  <a:pt x="3136" y="2506"/>
                </a:cubicBezTo>
                <a:cubicBezTo>
                  <a:pt x="3119" y="2497"/>
                  <a:pt x="3098" y="2489"/>
                  <a:pt x="3077" y="2480"/>
                </a:cubicBezTo>
                <a:cubicBezTo>
                  <a:pt x="3073" y="2480"/>
                  <a:pt x="3069" y="2480"/>
                  <a:pt x="3069" y="2476"/>
                </a:cubicBezTo>
                <a:cubicBezTo>
                  <a:pt x="3064" y="2438"/>
                  <a:pt x="3064" y="2396"/>
                  <a:pt x="3064" y="2354"/>
                </a:cubicBezTo>
                <a:lnTo>
                  <a:pt x="3064" y="2354"/>
                </a:lnTo>
                <a:cubicBezTo>
                  <a:pt x="3113" y="2360"/>
                  <a:pt x="3165" y="2371"/>
                  <a:pt x="3215" y="2371"/>
                </a:cubicBezTo>
                <a:cubicBezTo>
                  <a:pt x="3238" y="2371"/>
                  <a:pt x="3261" y="2369"/>
                  <a:pt x="3284" y="2362"/>
                </a:cubicBezTo>
                <a:cubicBezTo>
                  <a:pt x="3275" y="2324"/>
                  <a:pt x="3191" y="2316"/>
                  <a:pt x="3204" y="2269"/>
                </a:cubicBezTo>
                <a:cubicBezTo>
                  <a:pt x="3216" y="2266"/>
                  <a:pt x="3229" y="2265"/>
                  <a:pt x="3242" y="2265"/>
                </a:cubicBezTo>
                <a:cubicBezTo>
                  <a:pt x="3263" y="2265"/>
                  <a:pt x="3285" y="2268"/>
                  <a:pt x="3306" y="2268"/>
                </a:cubicBezTo>
                <a:cubicBezTo>
                  <a:pt x="3316" y="2268"/>
                  <a:pt x="3325" y="2267"/>
                  <a:pt x="3334" y="2265"/>
                </a:cubicBezTo>
                <a:cubicBezTo>
                  <a:pt x="3347" y="2265"/>
                  <a:pt x="3385" y="2253"/>
                  <a:pt x="3398" y="2244"/>
                </a:cubicBezTo>
                <a:cubicBezTo>
                  <a:pt x="3410" y="2236"/>
                  <a:pt x="3415" y="2223"/>
                  <a:pt x="3427" y="2219"/>
                </a:cubicBezTo>
                <a:cubicBezTo>
                  <a:pt x="3440" y="2212"/>
                  <a:pt x="3463" y="2210"/>
                  <a:pt x="3487" y="2210"/>
                </a:cubicBezTo>
                <a:close/>
                <a:moveTo>
                  <a:pt x="4913" y="2991"/>
                </a:moveTo>
                <a:lnTo>
                  <a:pt x="4913" y="2991"/>
                </a:lnTo>
                <a:cubicBezTo>
                  <a:pt x="4896" y="3059"/>
                  <a:pt x="4879" y="3118"/>
                  <a:pt x="4862" y="3177"/>
                </a:cubicBezTo>
                <a:cubicBezTo>
                  <a:pt x="4833" y="3181"/>
                  <a:pt x="4807" y="3181"/>
                  <a:pt x="4782" y="3181"/>
                </a:cubicBezTo>
                <a:cubicBezTo>
                  <a:pt x="4766" y="3181"/>
                  <a:pt x="4733" y="3187"/>
                  <a:pt x="4702" y="3187"/>
                </a:cubicBezTo>
                <a:cubicBezTo>
                  <a:pt x="4668" y="3187"/>
                  <a:pt x="4637" y="3180"/>
                  <a:pt x="4630" y="3152"/>
                </a:cubicBezTo>
                <a:cubicBezTo>
                  <a:pt x="4651" y="3144"/>
                  <a:pt x="4675" y="3143"/>
                  <a:pt x="4698" y="3143"/>
                </a:cubicBezTo>
                <a:cubicBezTo>
                  <a:pt x="4708" y="3143"/>
                  <a:pt x="4717" y="3143"/>
                  <a:pt x="4727" y="3143"/>
                </a:cubicBezTo>
                <a:cubicBezTo>
                  <a:pt x="4760" y="3143"/>
                  <a:pt x="4793" y="3141"/>
                  <a:pt x="4820" y="3122"/>
                </a:cubicBezTo>
                <a:cubicBezTo>
                  <a:pt x="4858" y="3092"/>
                  <a:pt x="4875" y="3038"/>
                  <a:pt x="4883" y="3000"/>
                </a:cubicBezTo>
                <a:cubicBezTo>
                  <a:pt x="4892" y="3000"/>
                  <a:pt x="4905" y="2995"/>
                  <a:pt x="4913" y="2991"/>
                </a:cubicBezTo>
                <a:close/>
                <a:moveTo>
                  <a:pt x="2148" y="2978"/>
                </a:moveTo>
                <a:cubicBezTo>
                  <a:pt x="2250" y="2978"/>
                  <a:pt x="2326" y="2991"/>
                  <a:pt x="2423" y="3033"/>
                </a:cubicBezTo>
                <a:cubicBezTo>
                  <a:pt x="2454" y="3045"/>
                  <a:pt x="2483" y="3046"/>
                  <a:pt x="2514" y="3046"/>
                </a:cubicBezTo>
                <a:cubicBezTo>
                  <a:pt x="2529" y="3046"/>
                  <a:pt x="2545" y="3046"/>
                  <a:pt x="2562" y="3046"/>
                </a:cubicBezTo>
                <a:cubicBezTo>
                  <a:pt x="2570" y="3046"/>
                  <a:pt x="2581" y="3045"/>
                  <a:pt x="2592" y="3045"/>
                </a:cubicBezTo>
                <a:cubicBezTo>
                  <a:pt x="2602" y="3045"/>
                  <a:pt x="2613" y="3046"/>
                  <a:pt x="2621" y="3050"/>
                </a:cubicBezTo>
                <a:cubicBezTo>
                  <a:pt x="2642" y="3063"/>
                  <a:pt x="2634" y="3084"/>
                  <a:pt x="2646" y="3101"/>
                </a:cubicBezTo>
                <a:cubicBezTo>
                  <a:pt x="2676" y="3130"/>
                  <a:pt x="2748" y="3135"/>
                  <a:pt x="2786" y="3143"/>
                </a:cubicBezTo>
                <a:cubicBezTo>
                  <a:pt x="2807" y="3147"/>
                  <a:pt x="2866" y="3143"/>
                  <a:pt x="2849" y="3181"/>
                </a:cubicBezTo>
                <a:cubicBezTo>
                  <a:pt x="2841" y="3206"/>
                  <a:pt x="2760" y="3206"/>
                  <a:pt x="2744" y="3206"/>
                </a:cubicBezTo>
                <a:cubicBezTo>
                  <a:pt x="2701" y="3211"/>
                  <a:pt x="2663" y="3219"/>
                  <a:pt x="2625" y="3228"/>
                </a:cubicBezTo>
                <a:cubicBezTo>
                  <a:pt x="2600" y="3240"/>
                  <a:pt x="2575" y="3253"/>
                  <a:pt x="2549" y="3261"/>
                </a:cubicBezTo>
                <a:cubicBezTo>
                  <a:pt x="2532" y="3266"/>
                  <a:pt x="2515" y="3267"/>
                  <a:pt x="2497" y="3267"/>
                </a:cubicBezTo>
                <a:cubicBezTo>
                  <a:pt x="2462" y="3267"/>
                  <a:pt x="2426" y="3261"/>
                  <a:pt x="2389" y="3261"/>
                </a:cubicBezTo>
                <a:cubicBezTo>
                  <a:pt x="2351" y="3266"/>
                  <a:pt x="2330" y="3287"/>
                  <a:pt x="2292" y="3295"/>
                </a:cubicBezTo>
                <a:cubicBezTo>
                  <a:pt x="2258" y="3299"/>
                  <a:pt x="2224" y="3303"/>
                  <a:pt x="2191" y="3308"/>
                </a:cubicBezTo>
                <a:lnTo>
                  <a:pt x="2186" y="3308"/>
                </a:lnTo>
                <a:cubicBezTo>
                  <a:pt x="2132" y="3211"/>
                  <a:pt x="2089" y="3109"/>
                  <a:pt x="2060" y="3004"/>
                </a:cubicBezTo>
                <a:cubicBezTo>
                  <a:pt x="2064" y="3000"/>
                  <a:pt x="2064" y="3000"/>
                  <a:pt x="2068" y="2995"/>
                </a:cubicBezTo>
                <a:cubicBezTo>
                  <a:pt x="2098" y="2978"/>
                  <a:pt x="2119" y="2978"/>
                  <a:pt x="2148" y="2978"/>
                </a:cubicBezTo>
                <a:close/>
                <a:moveTo>
                  <a:pt x="1663" y="2966"/>
                </a:moveTo>
                <a:cubicBezTo>
                  <a:pt x="1684" y="2966"/>
                  <a:pt x="1705" y="2970"/>
                  <a:pt x="1726" y="2978"/>
                </a:cubicBezTo>
                <a:cubicBezTo>
                  <a:pt x="1756" y="2991"/>
                  <a:pt x="1785" y="3016"/>
                  <a:pt x="1815" y="3029"/>
                </a:cubicBezTo>
                <a:cubicBezTo>
                  <a:pt x="1849" y="3050"/>
                  <a:pt x="1899" y="3067"/>
                  <a:pt x="1946" y="3067"/>
                </a:cubicBezTo>
                <a:cubicBezTo>
                  <a:pt x="1975" y="3160"/>
                  <a:pt x="2009" y="3244"/>
                  <a:pt x="2051" y="3329"/>
                </a:cubicBezTo>
                <a:cubicBezTo>
                  <a:pt x="2047" y="3333"/>
                  <a:pt x="2043" y="3333"/>
                  <a:pt x="2039" y="3333"/>
                </a:cubicBezTo>
                <a:cubicBezTo>
                  <a:pt x="2001" y="3346"/>
                  <a:pt x="1992" y="3367"/>
                  <a:pt x="1963" y="3388"/>
                </a:cubicBezTo>
                <a:cubicBezTo>
                  <a:pt x="1948" y="3396"/>
                  <a:pt x="1933" y="3399"/>
                  <a:pt x="1916" y="3399"/>
                </a:cubicBezTo>
                <a:cubicBezTo>
                  <a:pt x="1889" y="3399"/>
                  <a:pt x="1860" y="3390"/>
                  <a:pt x="1836" y="3379"/>
                </a:cubicBezTo>
                <a:cubicBezTo>
                  <a:pt x="1815" y="3371"/>
                  <a:pt x="1790" y="3358"/>
                  <a:pt x="1769" y="3346"/>
                </a:cubicBezTo>
                <a:cubicBezTo>
                  <a:pt x="1747" y="3337"/>
                  <a:pt x="1714" y="3295"/>
                  <a:pt x="1693" y="3295"/>
                </a:cubicBezTo>
                <a:cubicBezTo>
                  <a:pt x="1684" y="3303"/>
                  <a:pt x="1684" y="3312"/>
                  <a:pt x="1680" y="3325"/>
                </a:cubicBezTo>
                <a:cubicBezTo>
                  <a:pt x="1676" y="3202"/>
                  <a:pt x="1667" y="3084"/>
                  <a:pt x="1663" y="2966"/>
                </a:cubicBezTo>
                <a:close/>
                <a:moveTo>
                  <a:pt x="1435" y="2945"/>
                </a:moveTo>
                <a:cubicBezTo>
                  <a:pt x="1469" y="2949"/>
                  <a:pt x="1503" y="2957"/>
                  <a:pt x="1536" y="2962"/>
                </a:cubicBezTo>
                <a:cubicBezTo>
                  <a:pt x="1545" y="3105"/>
                  <a:pt x="1549" y="3253"/>
                  <a:pt x="1557" y="3401"/>
                </a:cubicBezTo>
                <a:cubicBezTo>
                  <a:pt x="1536" y="3379"/>
                  <a:pt x="1520" y="3354"/>
                  <a:pt x="1507" y="3337"/>
                </a:cubicBezTo>
                <a:cubicBezTo>
                  <a:pt x="1460" y="3295"/>
                  <a:pt x="1439" y="3261"/>
                  <a:pt x="1372" y="3261"/>
                </a:cubicBezTo>
                <a:cubicBezTo>
                  <a:pt x="1366" y="3261"/>
                  <a:pt x="1351" y="3265"/>
                  <a:pt x="1339" y="3265"/>
                </a:cubicBezTo>
                <a:cubicBezTo>
                  <a:pt x="1333" y="3265"/>
                  <a:pt x="1328" y="3264"/>
                  <a:pt x="1325" y="3261"/>
                </a:cubicBezTo>
                <a:cubicBezTo>
                  <a:pt x="1308" y="3244"/>
                  <a:pt x="1334" y="3215"/>
                  <a:pt x="1355" y="3114"/>
                </a:cubicBezTo>
                <a:lnTo>
                  <a:pt x="1355" y="3114"/>
                </a:lnTo>
                <a:cubicBezTo>
                  <a:pt x="1350" y="3122"/>
                  <a:pt x="1344" y="3126"/>
                  <a:pt x="1337" y="3126"/>
                </a:cubicBezTo>
                <a:cubicBezTo>
                  <a:pt x="1300" y="3126"/>
                  <a:pt x="1245" y="3004"/>
                  <a:pt x="1241" y="2983"/>
                </a:cubicBezTo>
                <a:cubicBezTo>
                  <a:pt x="1236" y="2952"/>
                  <a:pt x="1252" y="2945"/>
                  <a:pt x="1273" y="2945"/>
                </a:cubicBezTo>
                <a:cubicBezTo>
                  <a:pt x="1289" y="2945"/>
                  <a:pt x="1309" y="2949"/>
                  <a:pt x="1325" y="2949"/>
                </a:cubicBezTo>
                <a:cubicBezTo>
                  <a:pt x="1363" y="2949"/>
                  <a:pt x="1397" y="2945"/>
                  <a:pt x="1435" y="2945"/>
                </a:cubicBezTo>
                <a:close/>
                <a:moveTo>
                  <a:pt x="481" y="2860"/>
                </a:moveTo>
                <a:cubicBezTo>
                  <a:pt x="515" y="2865"/>
                  <a:pt x="747" y="2869"/>
                  <a:pt x="722" y="2945"/>
                </a:cubicBezTo>
                <a:cubicBezTo>
                  <a:pt x="709" y="2995"/>
                  <a:pt x="646" y="2995"/>
                  <a:pt x="612" y="3021"/>
                </a:cubicBezTo>
                <a:cubicBezTo>
                  <a:pt x="583" y="3042"/>
                  <a:pt x="561" y="3076"/>
                  <a:pt x="545" y="3105"/>
                </a:cubicBezTo>
                <a:cubicBezTo>
                  <a:pt x="506" y="3168"/>
                  <a:pt x="547" y="3180"/>
                  <a:pt x="609" y="3180"/>
                </a:cubicBezTo>
                <a:cubicBezTo>
                  <a:pt x="644" y="3180"/>
                  <a:pt x="686" y="3176"/>
                  <a:pt x="724" y="3176"/>
                </a:cubicBezTo>
                <a:cubicBezTo>
                  <a:pt x="778" y="3176"/>
                  <a:pt x="823" y="3184"/>
                  <a:pt x="823" y="3223"/>
                </a:cubicBezTo>
                <a:cubicBezTo>
                  <a:pt x="823" y="3240"/>
                  <a:pt x="806" y="3291"/>
                  <a:pt x="789" y="3303"/>
                </a:cubicBezTo>
                <a:cubicBezTo>
                  <a:pt x="777" y="3316"/>
                  <a:pt x="760" y="3312"/>
                  <a:pt x="743" y="3329"/>
                </a:cubicBezTo>
                <a:cubicBezTo>
                  <a:pt x="701" y="3360"/>
                  <a:pt x="702" y="3414"/>
                  <a:pt x="660" y="3414"/>
                </a:cubicBezTo>
                <a:cubicBezTo>
                  <a:pt x="651" y="3414"/>
                  <a:pt x="639" y="3411"/>
                  <a:pt x="625" y="3405"/>
                </a:cubicBezTo>
                <a:cubicBezTo>
                  <a:pt x="578" y="3384"/>
                  <a:pt x="540" y="3354"/>
                  <a:pt x="490" y="3337"/>
                </a:cubicBezTo>
                <a:cubicBezTo>
                  <a:pt x="481" y="3333"/>
                  <a:pt x="469" y="3333"/>
                  <a:pt x="460" y="3333"/>
                </a:cubicBezTo>
                <a:cubicBezTo>
                  <a:pt x="460" y="3173"/>
                  <a:pt x="469" y="3016"/>
                  <a:pt x="473" y="2860"/>
                </a:cubicBezTo>
                <a:close/>
                <a:moveTo>
                  <a:pt x="4103" y="3130"/>
                </a:moveTo>
                <a:cubicBezTo>
                  <a:pt x="4179" y="3135"/>
                  <a:pt x="4255" y="3139"/>
                  <a:pt x="4330" y="3147"/>
                </a:cubicBezTo>
                <a:cubicBezTo>
                  <a:pt x="4293" y="3164"/>
                  <a:pt x="4335" y="3164"/>
                  <a:pt x="4381" y="3164"/>
                </a:cubicBezTo>
                <a:cubicBezTo>
                  <a:pt x="4428" y="3164"/>
                  <a:pt x="4428" y="3168"/>
                  <a:pt x="4444" y="3206"/>
                </a:cubicBezTo>
                <a:cubicBezTo>
                  <a:pt x="4487" y="3303"/>
                  <a:pt x="4580" y="3303"/>
                  <a:pt x="4660" y="3358"/>
                </a:cubicBezTo>
                <a:cubicBezTo>
                  <a:pt x="4651" y="3362"/>
                  <a:pt x="4642" y="3364"/>
                  <a:pt x="4633" y="3364"/>
                </a:cubicBezTo>
                <a:cubicBezTo>
                  <a:pt x="4604" y="3364"/>
                  <a:pt x="4571" y="3349"/>
                  <a:pt x="4546" y="3346"/>
                </a:cubicBezTo>
                <a:cubicBezTo>
                  <a:pt x="4535" y="3344"/>
                  <a:pt x="4520" y="3343"/>
                  <a:pt x="4506" y="3343"/>
                </a:cubicBezTo>
                <a:cubicBezTo>
                  <a:pt x="4491" y="3343"/>
                  <a:pt x="4476" y="3344"/>
                  <a:pt x="4466" y="3346"/>
                </a:cubicBezTo>
                <a:cubicBezTo>
                  <a:pt x="4406" y="3354"/>
                  <a:pt x="4390" y="3422"/>
                  <a:pt x="4326" y="3430"/>
                </a:cubicBezTo>
                <a:cubicBezTo>
                  <a:pt x="4308" y="3433"/>
                  <a:pt x="4288" y="3434"/>
                  <a:pt x="4267" y="3434"/>
                </a:cubicBezTo>
                <a:cubicBezTo>
                  <a:pt x="4225" y="3434"/>
                  <a:pt x="4180" y="3430"/>
                  <a:pt x="4141" y="3430"/>
                </a:cubicBezTo>
                <a:lnTo>
                  <a:pt x="4094" y="3430"/>
                </a:lnTo>
                <a:cubicBezTo>
                  <a:pt x="4098" y="3329"/>
                  <a:pt x="4098" y="3228"/>
                  <a:pt x="4103" y="3130"/>
                </a:cubicBezTo>
                <a:close/>
                <a:moveTo>
                  <a:pt x="3373" y="3164"/>
                </a:moveTo>
                <a:cubicBezTo>
                  <a:pt x="3423" y="3164"/>
                  <a:pt x="3460" y="3194"/>
                  <a:pt x="3512" y="3198"/>
                </a:cubicBezTo>
                <a:cubicBezTo>
                  <a:pt x="3523" y="3198"/>
                  <a:pt x="3533" y="3198"/>
                  <a:pt x="3541" y="3198"/>
                </a:cubicBezTo>
                <a:cubicBezTo>
                  <a:pt x="3571" y="3198"/>
                  <a:pt x="3589" y="3200"/>
                  <a:pt x="3621" y="3223"/>
                </a:cubicBezTo>
                <a:cubicBezTo>
                  <a:pt x="3651" y="3240"/>
                  <a:pt x="3668" y="3249"/>
                  <a:pt x="3706" y="3249"/>
                </a:cubicBezTo>
                <a:cubicBezTo>
                  <a:pt x="3748" y="3249"/>
                  <a:pt x="3748" y="3232"/>
                  <a:pt x="3786" y="3215"/>
                </a:cubicBezTo>
                <a:cubicBezTo>
                  <a:pt x="3795" y="3211"/>
                  <a:pt x="3805" y="3210"/>
                  <a:pt x="3815" y="3210"/>
                </a:cubicBezTo>
                <a:cubicBezTo>
                  <a:pt x="3829" y="3210"/>
                  <a:pt x="3843" y="3212"/>
                  <a:pt x="3858" y="3215"/>
                </a:cubicBezTo>
                <a:cubicBezTo>
                  <a:pt x="3896" y="3215"/>
                  <a:pt x="3930" y="3211"/>
                  <a:pt x="3968" y="3194"/>
                </a:cubicBezTo>
                <a:cubicBezTo>
                  <a:pt x="3968" y="3190"/>
                  <a:pt x="3972" y="3190"/>
                  <a:pt x="3972" y="3185"/>
                </a:cubicBezTo>
                <a:lnTo>
                  <a:pt x="3972" y="3185"/>
                </a:lnTo>
                <a:cubicBezTo>
                  <a:pt x="3972" y="3287"/>
                  <a:pt x="3968" y="3392"/>
                  <a:pt x="3968" y="3493"/>
                </a:cubicBezTo>
                <a:cubicBezTo>
                  <a:pt x="3955" y="3498"/>
                  <a:pt x="3942" y="3502"/>
                  <a:pt x="3934" y="3510"/>
                </a:cubicBezTo>
                <a:cubicBezTo>
                  <a:pt x="3896" y="3540"/>
                  <a:pt x="3900" y="3544"/>
                  <a:pt x="3854" y="3544"/>
                </a:cubicBezTo>
                <a:cubicBezTo>
                  <a:pt x="3807" y="3544"/>
                  <a:pt x="3773" y="3548"/>
                  <a:pt x="3731" y="3574"/>
                </a:cubicBezTo>
                <a:cubicBezTo>
                  <a:pt x="3710" y="3588"/>
                  <a:pt x="3683" y="3634"/>
                  <a:pt x="3650" y="3634"/>
                </a:cubicBezTo>
                <a:cubicBezTo>
                  <a:pt x="3643" y="3634"/>
                  <a:pt x="3637" y="3633"/>
                  <a:pt x="3630" y="3628"/>
                </a:cubicBezTo>
                <a:cubicBezTo>
                  <a:pt x="3609" y="3612"/>
                  <a:pt x="3613" y="3574"/>
                  <a:pt x="3583" y="3557"/>
                </a:cubicBezTo>
                <a:cubicBezTo>
                  <a:pt x="3562" y="3544"/>
                  <a:pt x="3537" y="3548"/>
                  <a:pt x="3516" y="3536"/>
                </a:cubicBezTo>
                <a:cubicBezTo>
                  <a:pt x="3491" y="3523"/>
                  <a:pt x="3482" y="3502"/>
                  <a:pt x="3465" y="3485"/>
                </a:cubicBezTo>
                <a:cubicBezTo>
                  <a:pt x="3448" y="3468"/>
                  <a:pt x="3427" y="3460"/>
                  <a:pt x="3410" y="3447"/>
                </a:cubicBezTo>
                <a:cubicBezTo>
                  <a:pt x="3372" y="3422"/>
                  <a:pt x="3339" y="3409"/>
                  <a:pt x="3305" y="3379"/>
                </a:cubicBezTo>
                <a:cubicBezTo>
                  <a:pt x="3288" y="3367"/>
                  <a:pt x="3271" y="3346"/>
                  <a:pt x="3250" y="3337"/>
                </a:cubicBezTo>
                <a:cubicBezTo>
                  <a:pt x="3246" y="3333"/>
                  <a:pt x="3237" y="3320"/>
                  <a:pt x="3229" y="3316"/>
                </a:cubicBezTo>
                <a:cubicBezTo>
                  <a:pt x="3218" y="3312"/>
                  <a:pt x="3204" y="3311"/>
                  <a:pt x="3188" y="3311"/>
                </a:cubicBezTo>
                <a:cubicBezTo>
                  <a:pt x="3173" y="3311"/>
                  <a:pt x="3157" y="3312"/>
                  <a:pt x="3144" y="3312"/>
                </a:cubicBezTo>
                <a:cubicBezTo>
                  <a:pt x="3128" y="3312"/>
                  <a:pt x="3094" y="3316"/>
                  <a:pt x="3064" y="3316"/>
                </a:cubicBezTo>
                <a:cubicBezTo>
                  <a:pt x="3064" y="3282"/>
                  <a:pt x="3064" y="3249"/>
                  <a:pt x="3064" y="3211"/>
                </a:cubicBezTo>
                <a:cubicBezTo>
                  <a:pt x="3111" y="3206"/>
                  <a:pt x="3140" y="3181"/>
                  <a:pt x="3187" y="3181"/>
                </a:cubicBezTo>
                <a:cubicBezTo>
                  <a:pt x="3206" y="3181"/>
                  <a:pt x="3230" y="3183"/>
                  <a:pt x="3252" y="3183"/>
                </a:cubicBezTo>
                <a:cubicBezTo>
                  <a:pt x="3263" y="3183"/>
                  <a:pt x="3274" y="3182"/>
                  <a:pt x="3284" y="3181"/>
                </a:cubicBezTo>
                <a:cubicBezTo>
                  <a:pt x="3313" y="3173"/>
                  <a:pt x="3330" y="3164"/>
                  <a:pt x="3364" y="3164"/>
                </a:cubicBezTo>
                <a:cubicBezTo>
                  <a:pt x="3367" y="3164"/>
                  <a:pt x="3370" y="3164"/>
                  <a:pt x="3373" y="3164"/>
                </a:cubicBezTo>
                <a:close/>
                <a:moveTo>
                  <a:pt x="4740" y="3531"/>
                </a:moveTo>
                <a:lnTo>
                  <a:pt x="4740" y="3531"/>
                </a:lnTo>
                <a:cubicBezTo>
                  <a:pt x="4706" y="3624"/>
                  <a:pt x="4664" y="3721"/>
                  <a:pt x="4622" y="3814"/>
                </a:cubicBezTo>
                <a:cubicBezTo>
                  <a:pt x="4563" y="3806"/>
                  <a:pt x="4499" y="3802"/>
                  <a:pt x="4444" y="3793"/>
                </a:cubicBezTo>
                <a:cubicBezTo>
                  <a:pt x="4377" y="3789"/>
                  <a:pt x="4314" y="3780"/>
                  <a:pt x="4246" y="3780"/>
                </a:cubicBezTo>
                <a:cubicBezTo>
                  <a:pt x="4214" y="3777"/>
                  <a:pt x="4174" y="3762"/>
                  <a:pt x="4139" y="3762"/>
                </a:cubicBezTo>
                <a:cubicBezTo>
                  <a:pt x="4132" y="3762"/>
                  <a:pt x="4126" y="3762"/>
                  <a:pt x="4119" y="3764"/>
                </a:cubicBezTo>
                <a:cubicBezTo>
                  <a:pt x="4149" y="3751"/>
                  <a:pt x="4183" y="3742"/>
                  <a:pt x="4217" y="3730"/>
                </a:cubicBezTo>
                <a:cubicBezTo>
                  <a:pt x="4242" y="3717"/>
                  <a:pt x="4263" y="3700"/>
                  <a:pt x="4293" y="3688"/>
                </a:cubicBezTo>
                <a:cubicBezTo>
                  <a:pt x="4330" y="3666"/>
                  <a:pt x="4356" y="3645"/>
                  <a:pt x="4398" y="3637"/>
                </a:cubicBezTo>
                <a:cubicBezTo>
                  <a:pt x="4419" y="3633"/>
                  <a:pt x="4436" y="3628"/>
                  <a:pt x="4461" y="3628"/>
                </a:cubicBezTo>
                <a:cubicBezTo>
                  <a:pt x="4508" y="3628"/>
                  <a:pt x="4546" y="3612"/>
                  <a:pt x="4588" y="3595"/>
                </a:cubicBezTo>
                <a:cubicBezTo>
                  <a:pt x="4622" y="3582"/>
                  <a:pt x="4660" y="3569"/>
                  <a:pt x="4689" y="3553"/>
                </a:cubicBezTo>
                <a:cubicBezTo>
                  <a:pt x="4706" y="3544"/>
                  <a:pt x="4723" y="3540"/>
                  <a:pt x="4740" y="3531"/>
                </a:cubicBezTo>
                <a:close/>
                <a:moveTo>
                  <a:pt x="2921" y="3958"/>
                </a:moveTo>
                <a:cubicBezTo>
                  <a:pt x="2912" y="4114"/>
                  <a:pt x="2904" y="4274"/>
                  <a:pt x="2900" y="4430"/>
                </a:cubicBezTo>
                <a:cubicBezTo>
                  <a:pt x="2853" y="4414"/>
                  <a:pt x="2815" y="4384"/>
                  <a:pt x="2773" y="4371"/>
                </a:cubicBezTo>
                <a:cubicBezTo>
                  <a:pt x="2746" y="4363"/>
                  <a:pt x="2715" y="4358"/>
                  <a:pt x="2684" y="4358"/>
                </a:cubicBezTo>
                <a:cubicBezTo>
                  <a:pt x="2667" y="4358"/>
                  <a:pt x="2650" y="4360"/>
                  <a:pt x="2634" y="4363"/>
                </a:cubicBezTo>
                <a:cubicBezTo>
                  <a:pt x="2592" y="4367"/>
                  <a:pt x="2545" y="4397"/>
                  <a:pt x="2503" y="4409"/>
                </a:cubicBezTo>
                <a:cubicBezTo>
                  <a:pt x="2465" y="4422"/>
                  <a:pt x="2435" y="4439"/>
                  <a:pt x="2402" y="4460"/>
                </a:cubicBezTo>
                <a:cubicBezTo>
                  <a:pt x="2378" y="4475"/>
                  <a:pt x="2358" y="4477"/>
                  <a:pt x="2335" y="4477"/>
                </a:cubicBezTo>
                <a:cubicBezTo>
                  <a:pt x="2325" y="4477"/>
                  <a:pt x="2315" y="4477"/>
                  <a:pt x="2305" y="4477"/>
                </a:cubicBezTo>
                <a:cubicBezTo>
                  <a:pt x="2268" y="4477"/>
                  <a:pt x="2237" y="4460"/>
                  <a:pt x="2219" y="4460"/>
                </a:cubicBezTo>
                <a:cubicBezTo>
                  <a:pt x="2211" y="4460"/>
                  <a:pt x="2205" y="4464"/>
                  <a:pt x="2203" y="4475"/>
                </a:cubicBezTo>
                <a:lnTo>
                  <a:pt x="2203" y="4475"/>
                </a:lnTo>
                <a:cubicBezTo>
                  <a:pt x="2211" y="4413"/>
                  <a:pt x="2170" y="4354"/>
                  <a:pt x="2191" y="4295"/>
                </a:cubicBezTo>
                <a:cubicBezTo>
                  <a:pt x="2205" y="4292"/>
                  <a:pt x="2219" y="4292"/>
                  <a:pt x="2234" y="4292"/>
                </a:cubicBezTo>
                <a:cubicBezTo>
                  <a:pt x="2260" y="4292"/>
                  <a:pt x="2287" y="4294"/>
                  <a:pt x="2313" y="4294"/>
                </a:cubicBezTo>
                <a:cubicBezTo>
                  <a:pt x="2337" y="4294"/>
                  <a:pt x="2361" y="4292"/>
                  <a:pt x="2385" y="4283"/>
                </a:cubicBezTo>
                <a:cubicBezTo>
                  <a:pt x="2397" y="4274"/>
                  <a:pt x="2406" y="4262"/>
                  <a:pt x="2419" y="4257"/>
                </a:cubicBezTo>
                <a:cubicBezTo>
                  <a:pt x="2429" y="4257"/>
                  <a:pt x="2441" y="4263"/>
                  <a:pt x="2453" y="4263"/>
                </a:cubicBezTo>
                <a:cubicBezTo>
                  <a:pt x="2455" y="4263"/>
                  <a:pt x="2458" y="4262"/>
                  <a:pt x="2461" y="4262"/>
                </a:cubicBezTo>
                <a:cubicBezTo>
                  <a:pt x="2486" y="4249"/>
                  <a:pt x="2494" y="4215"/>
                  <a:pt x="2511" y="4194"/>
                </a:cubicBezTo>
                <a:cubicBezTo>
                  <a:pt x="2544" y="4148"/>
                  <a:pt x="2603" y="4143"/>
                  <a:pt x="2659" y="4143"/>
                </a:cubicBezTo>
                <a:cubicBezTo>
                  <a:pt x="2675" y="4143"/>
                  <a:pt x="2691" y="4143"/>
                  <a:pt x="2706" y="4143"/>
                </a:cubicBezTo>
                <a:cubicBezTo>
                  <a:pt x="2717" y="4143"/>
                  <a:pt x="2739" y="4147"/>
                  <a:pt x="2758" y="4147"/>
                </a:cubicBezTo>
                <a:cubicBezTo>
                  <a:pt x="2767" y="4147"/>
                  <a:pt x="2776" y="4146"/>
                  <a:pt x="2781" y="4143"/>
                </a:cubicBezTo>
                <a:cubicBezTo>
                  <a:pt x="2811" y="4135"/>
                  <a:pt x="2798" y="4135"/>
                  <a:pt x="2815" y="4110"/>
                </a:cubicBezTo>
                <a:cubicBezTo>
                  <a:pt x="2845" y="4059"/>
                  <a:pt x="2883" y="4008"/>
                  <a:pt x="2912" y="3962"/>
                </a:cubicBezTo>
                <a:cubicBezTo>
                  <a:pt x="2917" y="3962"/>
                  <a:pt x="2917" y="3962"/>
                  <a:pt x="2921" y="3958"/>
                </a:cubicBezTo>
                <a:close/>
                <a:moveTo>
                  <a:pt x="2890" y="4496"/>
                </a:moveTo>
                <a:cubicBezTo>
                  <a:pt x="2892" y="4496"/>
                  <a:pt x="2893" y="4498"/>
                  <a:pt x="2895" y="4498"/>
                </a:cubicBezTo>
                <a:cubicBezTo>
                  <a:pt x="2891" y="4540"/>
                  <a:pt x="2887" y="4587"/>
                  <a:pt x="2887" y="4633"/>
                </a:cubicBezTo>
                <a:cubicBezTo>
                  <a:pt x="2866" y="4625"/>
                  <a:pt x="2845" y="4616"/>
                  <a:pt x="2824" y="4612"/>
                </a:cubicBezTo>
                <a:cubicBezTo>
                  <a:pt x="2781" y="4603"/>
                  <a:pt x="2744" y="4603"/>
                  <a:pt x="2706" y="4591"/>
                </a:cubicBezTo>
                <a:cubicBezTo>
                  <a:pt x="2706" y="4574"/>
                  <a:pt x="2693" y="4561"/>
                  <a:pt x="2689" y="4549"/>
                </a:cubicBezTo>
                <a:cubicBezTo>
                  <a:pt x="2718" y="4523"/>
                  <a:pt x="2752" y="4519"/>
                  <a:pt x="2786" y="4515"/>
                </a:cubicBezTo>
                <a:cubicBezTo>
                  <a:pt x="2819" y="4511"/>
                  <a:pt x="2853" y="4502"/>
                  <a:pt x="2887" y="4498"/>
                </a:cubicBezTo>
                <a:cubicBezTo>
                  <a:pt x="2888" y="4497"/>
                  <a:pt x="2889" y="4496"/>
                  <a:pt x="2890" y="4496"/>
                </a:cubicBezTo>
                <a:close/>
                <a:moveTo>
                  <a:pt x="3047" y="3953"/>
                </a:moveTo>
                <a:cubicBezTo>
                  <a:pt x="3060" y="3962"/>
                  <a:pt x="3077" y="3970"/>
                  <a:pt x="3090" y="3979"/>
                </a:cubicBezTo>
                <a:cubicBezTo>
                  <a:pt x="3132" y="4004"/>
                  <a:pt x="3153" y="4013"/>
                  <a:pt x="3199" y="4013"/>
                </a:cubicBezTo>
                <a:cubicBezTo>
                  <a:pt x="3224" y="4010"/>
                  <a:pt x="3248" y="4008"/>
                  <a:pt x="3272" y="4008"/>
                </a:cubicBezTo>
                <a:cubicBezTo>
                  <a:pt x="3289" y="4008"/>
                  <a:pt x="3306" y="4009"/>
                  <a:pt x="3322" y="4013"/>
                </a:cubicBezTo>
                <a:cubicBezTo>
                  <a:pt x="3423" y="4034"/>
                  <a:pt x="3491" y="4135"/>
                  <a:pt x="3592" y="4160"/>
                </a:cubicBezTo>
                <a:cubicBezTo>
                  <a:pt x="3598" y="4161"/>
                  <a:pt x="3604" y="4162"/>
                  <a:pt x="3611" y="4162"/>
                </a:cubicBezTo>
                <a:cubicBezTo>
                  <a:pt x="3628" y="4162"/>
                  <a:pt x="3645" y="4159"/>
                  <a:pt x="3662" y="4159"/>
                </a:cubicBezTo>
                <a:cubicBezTo>
                  <a:pt x="3668" y="4159"/>
                  <a:pt x="3674" y="4159"/>
                  <a:pt x="3681" y="4160"/>
                </a:cubicBezTo>
                <a:cubicBezTo>
                  <a:pt x="3731" y="4169"/>
                  <a:pt x="3773" y="4194"/>
                  <a:pt x="3816" y="4215"/>
                </a:cubicBezTo>
                <a:cubicBezTo>
                  <a:pt x="3816" y="4257"/>
                  <a:pt x="3681" y="4295"/>
                  <a:pt x="3638" y="4295"/>
                </a:cubicBezTo>
                <a:cubicBezTo>
                  <a:pt x="3575" y="4295"/>
                  <a:pt x="3499" y="4266"/>
                  <a:pt x="3436" y="4253"/>
                </a:cubicBezTo>
                <a:cubicBezTo>
                  <a:pt x="3407" y="4246"/>
                  <a:pt x="3381" y="4244"/>
                  <a:pt x="3356" y="4244"/>
                </a:cubicBezTo>
                <a:cubicBezTo>
                  <a:pt x="3318" y="4244"/>
                  <a:pt x="3282" y="4250"/>
                  <a:pt x="3242" y="4257"/>
                </a:cubicBezTo>
                <a:cubicBezTo>
                  <a:pt x="3227" y="4259"/>
                  <a:pt x="3214" y="4259"/>
                  <a:pt x="3201" y="4259"/>
                </a:cubicBezTo>
                <a:cubicBezTo>
                  <a:pt x="3189" y="4259"/>
                  <a:pt x="3176" y="4259"/>
                  <a:pt x="3161" y="4262"/>
                </a:cubicBezTo>
                <a:cubicBezTo>
                  <a:pt x="3136" y="4270"/>
                  <a:pt x="3111" y="4283"/>
                  <a:pt x="3090" y="4295"/>
                </a:cubicBezTo>
                <a:cubicBezTo>
                  <a:pt x="3128" y="4304"/>
                  <a:pt x="3153" y="4308"/>
                  <a:pt x="3195" y="4312"/>
                </a:cubicBezTo>
                <a:cubicBezTo>
                  <a:pt x="3263" y="4316"/>
                  <a:pt x="3318" y="4354"/>
                  <a:pt x="3385" y="4363"/>
                </a:cubicBezTo>
                <a:cubicBezTo>
                  <a:pt x="3436" y="4367"/>
                  <a:pt x="3444" y="4363"/>
                  <a:pt x="3482" y="4392"/>
                </a:cubicBezTo>
                <a:cubicBezTo>
                  <a:pt x="3503" y="4409"/>
                  <a:pt x="3520" y="4422"/>
                  <a:pt x="3541" y="4435"/>
                </a:cubicBezTo>
                <a:cubicBezTo>
                  <a:pt x="3588" y="4464"/>
                  <a:pt x="3643" y="4460"/>
                  <a:pt x="3689" y="4485"/>
                </a:cubicBezTo>
                <a:cubicBezTo>
                  <a:pt x="3723" y="4502"/>
                  <a:pt x="3837" y="4582"/>
                  <a:pt x="3786" y="4612"/>
                </a:cubicBezTo>
                <a:cubicBezTo>
                  <a:pt x="3777" y="4615"/>
                  <a:pt x="3764" y="4617"/>
                  <a:pt x="3748" y="4617"/>
                </a:cubicBezTo>
                <a:cubicBezTo>
                  <a:pt x="3708" y="4617"/>
                  <a:pt x="3656" y="4608"/>
                  <a:pt x="3634" y="4608"/>
                </a:cubicBezTo>
                <a:lnTo>
                  <a:pt x="3461" y="4608"/>
                </a:lnTo>
                <a:cubicBezTo>
                  <a:pt x="3434" y="4608"/>
                  <a:pt x="3407" y="4606"/>
                  <a:pt x="3380" y="4606"/>
                </a:cubicBezTo>
                <a:cubicBezTo>
                  <a:pt x="3340" y="4606"/>
                  <a:pt x="3301" y="4609"/>
                  <a:pt x="3263" y="4625"/>
                </a:cubicBezTo>
                <a:cubicBezTo>
                  <a:pt x="3204" y="4650"/>
                  <a:pt x="3157" y="4654"/>
                  <a:pt x="3094" y="4663"/>
                </a:cubicBezTo>
                <a:cubicBezTo>
                  <a:pt x="3064" y="4667"/>
                  <a:pt x="3035" y="4675"/>
                  <a:pt x="3009" y="4675"/>
                </a:cubicBezTo>
                <a:cubicBezTo>
                  <a:pt x="3026" y="4435"/>
                  <a:pt x="3039" y="4194"/>
                  <a:pt x="3047" y="3953"/>
                </a:cubicBezTo>
                <a:close/>
                <a:moveTo>
                  <a:pt x="1165" y="4468"/>
                </a:moveTo>
                <a:cubicBezTo>
                  <a:pt x="1169" y="4473"/>
                  <a:pt x="1178" y="4477"/>
                  <a:pt x="1190" y="4477"/>
                </a:cubicBezTo>
                <a:cubicBezTo>
                  <a:pt x="1196" y="4478"/>
                  <a:pt x="1202" y="4479"/>
                  <a:pt x="1208" y="4479"/>
                </a:cubicBezTo>
                <a:cubicBezTo>
                  <a:pt x="1221" y="4479"/>
                  <a:pt x="1235" y="4477"/>
                  <a:pt x="1249" y="4477"/>
                </a:cubicBezTo>
                <a:cubicBezTo>
                  <a:pt x="1300" y="4477"/>
                  <a:pt x="1342" y="4490"/>
                  <a:pt x="1389" y="4494"/>
                </a:cubicBezTo>
                <a:cubicBezTo>
                  <a:pt x="1408" y="4494"/>
                  <a:pt x="1426" y="4492"/>
                  <a:pt x="1445" y="4492"/>
                </a:cubicBezTo>
                <a:cubicBezTo>
                  <a:pt x="1454" y="4492"/>
                  <a:pt x="1463" y="4492"/>
                  <a:pt x="1473" y="4494"/>
                </a:cubicBezTo>
                <a:cubicBezTo>
                  <a:pt x="1503" y="4498"/>
                  <a:pt x="1490" y="4494"/>
                  <a:pt x="1511" y="4511"/>
                </a:cubicBezTo>
                <a:cubicBezTo>
                  <a:pt x="1524" y="4527"/>
                  <a:pt x="1524" y="4553"/>
                  <a:pt x="1545" y="4570"/>
                </a:cubicBezTo>
                <a:cubicBezTo>
                  <a:pt x="1556" y="4576"/>
                  <a:pt x="1568" y="4579"/>
                  <a:pt x="1580" y="4579"/>
                </a:cubicBezTo>
                <a:cubicBezTo>
                  <a:pt x="1632" y="4579"/>
                  <a:pt x="1689" y="4528"/>
                  <a:pt x="1743" y="4528"/>
                </a:cubicBezTo>
                <a:cubicBezTo>
                  <a:pt x="1754" y="4528"/>
                  <a:pt x="1766" y="4530"/>
                  <a:pt x="1777" y="4536"/>
                </a:cubicBezTo>
                <a:cubicBezTo>
                  <a:pt x="1807" y="4553"/>
                  <a:pt x="1870" y="4599"/>
                  <a:pt x="1874" y="4633"/>
                </a:cubicBezTo>
                <a:cubicBezTo>
                  <a:pt x="1874" y="4671"/>
                  <a:pt x="1840" y="4684"/>
                  <a:pt x="1815" y="4705"/>
                </a:cubicBezTo>
                <a:cubicBezTo>
                  <a:pt x="1747" y="4755"/>
                  <a:pt x="1659" y="4755"/>
                  <a:pt x="1583" y="4793"/>
                </a:cubicBezTo>
                <a:cubicBezTo>
                  <a:pt x="1541" y="4814"/>
                  <a:pt x="1520" y="4861"/>
                  <a:pt x="1469" y="4861"/>
                </a:cubicBezTo>
                <a:cubicBezTo>
                  <a:pt x="1427" y="4861"/>
                  <a:pt x="1393" y="4836"/>
                  <a:pt x="1351" y="4827"/>
                </a:cubicBezTo>
                <a:cubicBezTo>
                  <a:pt x="1321" y="4823"/>
                  <a:pt x="1287" y="4823"/>
                  <a:pt x="1258" y="4823"/>
                </a:cubicBezTo>
                <a:cubicBezTo>
                  <a:pt x="1247" y="4823"/>
                  <a:pt x="1234" y="4822"/>
                  <a:pt x="1220" y="4822"/>
                </a:cubicBezTo>
                <a:cubicBezTo>
                  <a:pt x="1207" y="4822"/>
                  <a:pt x="1195" y="4823"/>
                  <a:pt x="1186" y="4827"/>
                </a:cubicBezTo>
                <a:cubicBezTo>
                  <a:pt x="1173" y="4831"/>
                  <a:pt x="1169" y="4840"/>
                  <a:pt x="1165" y="4848"/>
                </a:cubicBezTo>
                <a:lnTo>
                  <a:pt x="1165" y="4468"/>
                </a:lnTo>
                <a:close/>
                <a:moveTo>
                  <a:pt x="871" y="4441"/>
                </a:moveTo>
                <a:cubicBezTo>
                  <a:pt x="910" y="4441"/>
                  <a:pt x="946" y="4443"/>
                  <a:pt x="971" y="4443"/>
                </a:cubicBezTo>
                <a:lnTo>
                  <a:pt x="971" y="4865"/>
                </a:lnTo>
                <a:cubicBezTo>
                  <a:pt x="945" y="4869"/>
                  <a:pt x="916" y="4882"/>
                  <a:pt x="891" y="4899"/>
                </a:cubicBezTo>
                <a:cubicBezTo>
                  <a:pt x="861" y="4920"/>
                  <a:pt x="836" y="4962"/>
                  <a:pt x="798" y="4975"/>
                </a:cubicBezTo>
                <a:cubicBezTo>
                  <a:pt x="777" y="4983"/>
                  <a:pt x="747" y="4971"/>
                  <a:pt x="726" y="4996"/>
                </a:cubicBezTo>
                <a:cubicBezTo>
                  <a:pt x="709" y="5013"/>
                  <a:pt x="718" y="5042"/>
                  <a:pt x="692" y="5064"/>
                </a:cubicBezTo>
                <a:cubicBezTo>
                  <a:pt x="654" y="5096"/>
                  <a:pt x="632" y="5118"/>
                  <a:pt x="599" y="5118"/>
                </a:cubicBezTo>
                <a:cubicBezTo>
                  <a:pt x="585" y="5118"/>
                  <a:pt x="569" y="5114"/>
                  <a:pt x="549" y="5106"/>
                </a:cubicBezTo>
                <a:cubicBezTo>
                  <a:pt x="528" y="5102"/>
                  <a:pt x="498" y="5093"/>
                  <a:pt x="473" y="5089"/>
                </a:cubicBezTo>
                <a:cubicBezTo>
                  <a:pt x="464" y="4907"/>
                  <a:pt x="460" y="4730"/>
                  <a:pt x="460" y="4549"/>
                </a:cubicBezTo>
                <a:cubicBezTo>
                  <a:pt x="473" y="4544"/>
                  <a:pt x="485" y="4540"/>
                  <a:pt x="502" y="4540"/>
                </a:cubicBezTo>
                <a:cubicBezTo>
                  <a:pt x="587" y="4523"/>
                  <a:pt x="663" y="4485"/>
                  <a:pt x="743" y="4456"/>
                </a:cubicBezTo>
                <a:cubicBezTo>
                  <a:pt x="773" y="4444"/>
                  <a:pt x="823" y="4441"/>
                  <a:pt x="871" y="4441"/>
                </a:cubicBezTo>
                <a:close/>
                <a:moveTo>
                  <a:pt x="333" y="4582"/>
                </a:moveTo>
                <a:cubicBezTo>
                  <a:pt x="338" y="4764"/>
                  <a:pt x="342" y="4941"/>
                  <a:pt x="346" y="5123"/>
                </a:cubicBezTo>
                <a:cubicBezTo>
                  <a:pt x="338" y="5123"/>
                  <a:pt x="329" y="5127"/>
                  <a:pt x="321" y="5127"/>
                </a:cubicBezTo>
                <a:cubicBezTo>
                  <a:pt x="317" y="5118"/>
                  <a:pt x="317" y="5110"/>
                  <a:pt x="317" y="5102"/>
                </a:cubicBezTo>
                <a:cubicBezTo>
                  <a:pt x="312" y="5080"/>
                  <a:pt x="312" y="5059"/>
                  <a:pt x="312" y="5038"/>
                </a:cubicBezTo>
                <a:cubicBezTo>
                  <a:pt x="308" y="4996"/>
                  <a:pt x="304" y="4954"/>
                  <a:pt x="291" y="4907"/>
                </a:cubicBezTo>
                <a:cubicBezTo>
                  <a:pt x="283" y="4869"/>
                  <a:pt x="279" y="4831"/>
                  <a:pt x="274" y="4789"/>
                </a:cubicBezTo>
                <a:cubicBezTo>
                  <a:pt x="266" y="4726"/>
                  <a:pt x="258" y="4663"/>
                  <a:pt x="236" y="4599"/>
                </a:cubicBezTo>
                <a:cubicBezTo>
                  <a:pt x="232" y="4595"/>
                  <a:pt x="232" y="4591"/>
                  <a:pt x="228" y="4587"/>
                </a:cubicBezTo>
                <a:lnTo>
                  <a:pt x="228" y="4587"/>
                </a:lnTo>
                <a:cubicBezTo>
                  <a:pt x="241" y="4591"/>
                  <a:pt x="253" y="4595"/>
                  <a:pt x="270" y="4595"/>
                </a:cubicBezTo>
                <a:cubicBezTo>
                  <a:pt x="287" y="4595"/>
                  <a:pt x="312" y="4591"/>
                  <a:pt x="333" y="4582"/>
                </a:cubicBezTo>
                <a:close/>
                <a:moveTo>
                  <a:pt x="5435" y="4885"/>
                </a:moveTo>
                <a:cubicBezTo>
                  <a:pt x="5462" y="4885"/>
                  <a:pt x="5485" y="4891"/>
                  <a:pt x="5508" y="4907"/>
                </a:cubicBezTo>
                <a:cubicBezTo>
                  <a:pt x="5525" y="4920"/>
                  <a:pt x="5538" y="4928"/>
                  <a:pt x="5554" y="4941"/>
                </a:cubicBezTo>
                <a:cubicBezTo>
                  <a:pt x="5571" y="4950"/>
                  <a:pt x="5601" y="4958"/>
                  <a:pt x="5609" y="4979"/>
                </a:cubicBezTo>
                <a:cubicBezTo>
                  <a:pt x="5618" y="4996"/>
                  <a:pt x="5609" y="5017"/>
                  <a:pt x="5592" y="5021"/>
                </a:cubicBezTo>
                <a:cubicBezTo>
                  <a:pt x="5585" y="5025"/>
                  <a:pt x="5578" y="5026"/>
                  <a:pt x="5571" y="5026"/>
                </a:cubicBezTo>
                <a:cubicBezTo>
                  <a:pt x="5561" y="5026"/>
                  <a:pt x="5552" y="5024"/>
                  <a:pt x="5542" y="5021"/>
                </a:cubicBezTo>
                <a:cubicBezTo>
                  <a:pt x="5529" y="5021"/>
                  <a:pt x="5521" y="5021"/>
                  <a:pt x="5512" y="5026"/>
                </a:cubicBezTo>
                <a:cubicBezTo>
                  <a:pt x="5483" y="5042"/>
                  <a:pt x="5479" y="5089"/>
                  <a:pt x="5457" y="5106"/>
                </a:cubicBezTo>
                <a:cubicBezTo>
                  <a:pt x="5449" y="5110"/>
                  <a:pt x="5424" y="5110"/>
                  <a:pt x="5415" y="5110"/>
                </a:cubicBezTo>
                <a:cubicBezTo>
                  <a:pt x="5403" y="5114"/>
                  <a:pt x="5394" y="5123"/>
                  <a:pt x="5377" y="5127"/>
                </a:cubicBezTo>
                <a:cubicBezTo>
                  <a:pt x="5368" y="5129"/>
                  <a:pt x="5358" y="5130"/>
                  <a:pt x="5348" y="5130"/>
                </a:cubicBezTo>
                <a:cubicBezTo>
                  <a:pt x="5314" y="5130"/>
                  <a:pt x="5279" y="5120"/>
                  <a:pt x="5246" y="5110"/>
                </a:cubicBezTo>
                <a:cubicBezTo>
                  <a:pt x="5204" y="5102"/>
                  <a:pt x="5175" y="5076"/>
                  <a:pt x="5196" y="5026"/>
                </a:cubicBezTo>
                <a:cubicBezTo>
                  <a:pt x="5208" y="5000"/>
                  <a:pt x="5238" y="4996"/>
                  <a:pt x="5251" y="4975"/>
                </a:cubicBezTo>
                <a:cubicBezTo>
                  <a:pt x="5259" y="4962"/>
                  <a:pt x="5267" y="4950"/>
                  <a:pt x="5280" y="4941"/>
                </a:cubicBezTo>
                <a:cubicBezTo>
                  <a:pt x="5314" y="4907"/>
                  <a:pt x="5365" y="4895"/>
                  <a:pt x="5411" y="4886"/>
                </a:cubicBezTo>
                <a:cubicBezTo>
                  <a:pt x="5420" y="4885"/>
                  <a:pt x="5428" y="4885"/>
                  <a:pt x="5435" y="4885"/>
                </a:cubicBezTo>
                <a:close/>
                <a:moveTo>
                  <a:pt x="3900" y="5068"/>
                </a:moveTo>
                <a:cubicBezTo>
                  <a:pt x="3896" y="5118"/>
                  <a:pt x="3896" y="5173"/>
                  <a:pt x="3892" y="5228"/>
                </a:cubicBezTo>
                <a:cubicBezTo>
                  <a:pt x="3883" y="5224"/>
                  <a:pt x="3879" y="5224"/>
                  <a:pt x="3870" y="5220"/>
                </a:cubicBezTo>
                <a:cubicBezTo>
                  <a:pt x="3854" y="5211"/>
                  <a:pt x="3790" y="5207"/>
                  <a:pt x="3782" y="5186"/>
                </a:cubicBezTo>
                <a:cubicBezTo>
                  <a:pt x="3778" y="5169"/>
                  <a:pt x="3837" y="5102"/>
                  <a:pt x="3849" y="5089"/>
                </a:cubicBezTo>
                <a:cubicBezTo>
                  <a:pt x="3866" y="5080"/>
                  <a:pt x="3883" y="5072"/>
                  <a:pt x="3900" y="5068"/>
                </a:cubicBezTo>
                <a:close/>
                <a:moveTo>
                  <a:pt x="4267" y="5043"/>
                </a:moveTo>
                <a:cubicBezTo>
                  <a:pt x="4285" y="5043"/>
                  <a:pt x="4303" y="5044"/>
                  <a:pt x="4322" y="5047"/>
                </a:cubicBezTo>
                <a:cubicBezTo>
                  <a:pt x="4314" y="5148"/>
                  <a:pt x="4309" y="5253"/>
                  <a:pt x="4301" y="5359"/>
                </a:cubicBezTo>
                <a:cubicBezTo>
                  <a:pt x="4284" y="5361"/>
                  <a:pt x="4267" y="5363"/>
                  <a:pt x="4251" y="5363"/>
                </a:cubicBezTo>
                <a:cubicBezTo>
                  <a:pt x="4236" y="5363"/>
                  <a:pt x="4221" y="5361"/>
                  <a:pt x="4208" y="5355"/>
                </a:cubicBezTo>
                <a:cubicBezTo>
                  <a:pt x="4187" y="5346"/>
                  <a:pt x="4166" y="5317"/>
                  <a:pt x="4145" y="5313"/>
                </a:cubicBezTo>
                <a:cubicBezTo>
                  <a:pt x="4141" y="5310"/>
                  <a:pt x="4134" y="5310"/>
                  <a:pt x="4128" y="5310"/>
                </a:cubicBezTo>
                <a:cubicBezTo>
                  <a:pt x="4123" y="5310"/>
                  <a:pt x="4117" y="5310"/>
                  <a:pt x="4115" y="5308"/>
                </a:cubicBezTo>
                <a:cubicBezTo>
                  <a:pt x="4094" y="5296"/>
                  <a:pt x="4103" y="5291"/>
                  <a:pt x="4081" y="5275"/>
                </a:cubicBezTo>
                <a:cubicBezTo>
                  <a:pt x="4069" y="5262"/>
                  <a:pt x="4051" y="5256"/>
                  <a:pt x="4034" y="5256"/>
                </a:cubicBezTo>
                <a:cubicBezTo>
                  <a:pt x="4028" y="5256"/>
                  <a:pt x="4023" y="5257"/>
                  <a:pt x="4018" y="5258"/>
                </a:cubicBezTo>
                <a:cubicBezTo>
                  <a:pt x="4022" y="5190"/>
                  <a:pt x="4022" y="5118"/>
                  <a:pt x="4027" y="5051"/>
                </a:cubicBezTo>
                <a:cubicBezTo>
                  <a:pt x="4069" y="5055"/>
                  <a:pt x="4111" y="5059"/>
                  <a:pt x="4149" y="5059"/>
                </a:cubicBezTo>
                <a:cubicBezTo>
                  <a:pt x="4179" y="5050"/>
                  <a:pt x="4221" y="5043"/>
                  <a:pt x="4267" y="5043"/>
                </a:cubicBezTo>
                <a:close/>
                <a:moveTo>
                  <a:pt x="4444" y="5064"/>
                </a:moveTo>
                <a:cubicBezTo>
                  <a:pt x="4487" y="5072"/>
                  <a:pt x="4533" y="5080"/>
                  <a:pt x="4554" y="5106"/>
                </a:cubicBezTo>
                <a:cubicBezTo>
                  <a:pt x="4580" y="5148"/>
                  <a:pt x="4554" y="5211"/>
                  <a:pt x="4567" y="5253"/>
                </a:cubicBezTo>
                <a:cubicBezTo>
                  <a:pt x="4588" y="5262"/>
                  <a:pt x="4618" y="5258"/>
                  <a:pt x="4643" y="5262"/>
                </a:cubicBezTo>
                <a:cubicBezTo>
                  <a:pt x="4672" y="5266"/>
                  <a:pt x="4702" y="5275"/>
                  <a:pt x="4731" y="5283"/>
                </a:cubicBezTo>
                <a:cubicBezTo>
                  <a:pt x="4769" y="5291"/>
                  <a:pt x="4807" y="5308"/>
                  <a:pt x="4837" y="5334"/>
                </a:cubicBezTo>
                <a:cubicBezTo>
                  <a:pt x="4867" y="5355"/>
                  <a:pt x="4875" y="5397"/>
                  <a:pt x="4845" y="5431"/>
                </a:cubicBezTo>
                <a:cubicBezTo>
                  <a:pt x="4838" y="5440"/>
                  <a:pt x="4825" y="5444"/>
                  <a:pt x="4810" y="5444"/>
                </a:cubicBezTo>
                <a:cubicBezTo>
                  <a:pt x="4792" y="5444"/>
                  <a:pt x="4771" y="5438"/>
                  <a:pt x="4757" y="5431"/>
                </a:cubicBezTo>
                <a:cubicBezTo>
                  <a:pt x="4715" y="5418"/>
                  <a:pt x="4685" y="5384"/>
                  <a:pt x="4647" y="5367"/>
                </a:cubicBezTo>
                <a:cubicBezTo>
                  <a:pt x="4630" y="5359"/>
                  <a:pt x="4613" y="5363"/>
                  <a:pt x="4596" y="5359"/>
                </a:cubicBezTo>
                <a:cubicBezTo>
                  <a:pt x="4575" y="5355"/>
                  <a:pt x="4563" y="5342"/>
                  <a:pt x="4537" y="5334"/>
                </a:cubicBezTo>
                <a:cubicBezTo>
                  <a:pt x="4525" y="5328"/>
                  <a:pt x="4512" y="5325"/>
                  <a:pt x="4500" y="5325"/>
                </a:cubicBezTo>
                <a:cubicBezTo>
                  <a:pt x="4477" y="5325"/>
                  <a:pt x="4453" y="5332"/>
                  <a:pt x="4432" y="5338"/>
                </a:cubicBezTo>
                <a:cubicBezTo>
                  <a:pt x="4436" y="5245"/>
                  <a:pt x="4440" y="5156"/>
                  <a:pt x="4444" y="5064"/>
                </a:cubicBezTo>
                <a:close/>
                <a:moveTo>
                  <a:pt x="1618" y="5404"/>
                </a:moveTo>
                <a:cubicBezTo>
                  <a:pt x="1682" y="5404"/>
                  <a:pt x="1735" y="5428"/>
                  <a:pt x="1794" y="5439"/>
                </a:cubicBezTo>
                <a:cubicBezTo>
                  <a:pt x="1798" y="5440"/>
                  <a:pt x="1802" y="5440"/>
                  <a:pt x="1806" y="5440"/>
                </a:cubicBezTo>
                <a:cubicBezTo>
                  <a:pt x="1810" y="5440"/>
                  <a:pt x="1814" y="5440"/>
                  <a:pt x="1818" y="5440"/>
                </a:cubicBezTo>
                <a:cubicBezTo>
                  <a:pt x="1826" y="5440"/>
                  <a:pt x="1832" y="5441"/>
                  <a:pt x="1836" y="5448"/>
                </a:cubicBezTo>
                <a:cubicBezTo>
                  <a:pt x="1845" y="5460"/>
                  <a:pt x="1836" y="5498"/>
                  <a:pt x="1836" y="5511"/>
                </a:cubicBezTo>
                <a:cubicBezTo>
                  <a:pt x="1836" y="5549"/>
                  <a:pt x="1849" y="5604"/>
                  <a:pt x="1823" y="5633"/>
                </a:cubicBezTo>
                <a:cubicBezTo>
                  <a:pt x="1794" y="5663"/>
                  <a:pt x="1743" y="5667"/>
                  <a:pt x="1705" y="5676"/>
                </a:cubicBezTo>
                <a:cubicBezTo>
                  <a:pt x="1642" y="5697"/>
                  <a:pt x="1608" y="5735"/>
                  <a:pt x="1566" y="5789"/>
                </a:cubicBezTo>
                <a:cubicBezTo>
                  <a:pt x="1532" y="5832"/>
                  <a:pt x="1494" y="5878"/>
                  <a:pt x="1448" y="5908"/>
                </a:cubicBezTo>
                <a:cubicBezTo>
                  <a:pt x="1410" y="5933"/>
                  <a:pt x="1363" y="5941"/>
                  <a:pt x="1321" y="5958"/>
                </a:cubicBezTo>
                <a:cubicBezTo>
                  <a:pt x="1283" y="5975"/>
                  <a:pt x="1254" y="6001"/>
                  <a:pt x="1220" y="6022"/>
                </a:cubicBezTo>
                <a:cubicBezTo>
                  <a:pt x="1199" y="6034"/>
                  <a:pt x="1182" y="6034"/>
                  <a:pt x="1165" y="6034"/>
                </a:cubicBezTo>
                <a:lnTo>
                  <a:pt x="1165" y="5536"/>
                </a:lnTo>
                <a:cubicBezTo>
                  <a:pt x="1178" y="5536"/>
                  <a:pt x="1190" y="5536"/>
                  <a:pt x="1207" y="5540"/>
                </a:cubicBezTo>
                <a:cubicBezTo>
                  <a:pt x="1245" y="5553"/>
                  <a:pt x="1262" y="5600"/>
                  <a:pt x="1296" y="5616"/>
                </a:cubicBezTo>
                <a:cubicBezTo>
                  <a:pt x="1317" y="5625"/>
                  <a:pt x="1334" y="5621"/>
                  <a:pt x="1355" y="5625"/>
                </a:cubicBezTo>
                <a:cubicBezTo>
                  <a:pt x="1486" y="5625"/>
                  <a:pt x="1465" y="5418"/>
                  <a:pt x="1591" y="5405"/>
                </a:cubicBezTo>
                <a:cubicBezTo>
                  <a:pt x="1601" y="5404"/>
                  <a:pt x="1610" y="5404"/>
                  <a:pt x="1618" y="5404"/>
                </a:cubicBezTo>
                <a:close/>
                <a:moveTo>
                  <a:pt x="329" y="5958"/>
                </a:moveTo>
                <a:cubicBezTo>
                  <a:pt x="384" y="5963"/>
                  <a:pt x="439" y="5971"/>
                  <a:pt x="494" y="5971"/>
                </a:cubicBezTo>
                <a:cubicBezTo>
                  <a:pt x="497" y="5971"/>
                  <a:pt x="500" y="5972"/>
                  <a:pt x="505" y="5972"/>
                </a:cubicBezTo>
                <a:cubicBezTo>
                  <a:pt x="523" y="5972"/>
                  <a:pt x="552" y="5968"/>
                  <a:pt x="580" y="5968"/>
                </a:cubicBezTo>
                <a:cubicBezTo>
                  <a:pt x="610" y="5968"/>
                  <a:pt x="638" y="5972"/>
                  <a:pt x="650" y="5988"/>
                </a:cubicBezTo>
                <a:cubicBezTo>
                  <a:pt x="675" y="6026"/>
                  <a:pt x="646" y="6013"/>
                  <a:pt x="625" y="6022"/>
                </a:cubicBezTo>
                <a:cubicBezTo>
                  <a:pt x="583" y="6038"/>
                  <a:pt x="599" y="6047"/>
                  <a:pt x="587" y="6089"/>
                </a:cubicBezTo>
                <a:cubicBezTo>
                  <a:pt x="557" y="6199"/>
                  <a:pt x="435" y="6220"/>
                  <a:pt x="333" y="6220"/>
                </a:cubicBezTo>
                <a:cubicBezTo>
                  <a:pt x="333" y="6144"/>
                  <a:pt x="329" y="6068"/>
                  <a:pt x="329" y="5996"/>
                </a:cubicBezTo>
                <a:lnTo>
                  <a:pt x="329" y="5958"/>
                </a:lnTo>
                <a:close/>
                <a:moveTo>
                  <a:pt x="971" y="5861"/>
                </a:moveTo>
                <a:lnTo>
                  <a:pt x="971" y="6815"/>
                </a:lnTo>
                <a:cubicBezTo>
                  <a:pt x="967" y="6815"/>
                  <a:pt x="958" y="6815"/>
                  <a:pt x="950" y="6811"/>
                </a:cubicBezTo>
                <a:cubicBezTo>
                  <a:pt x="920" y="6802"/>
                  <a:pt x="899" y="6790"/>
                  <a:pt x="878" y="6769"/>
                </a:cubicBezTo>
                <a:cubicBezTo>
                  <a:pt x="844" y="6743"/>
                  <a:pt x="840" y="6735"/>
                  <a:pt x="794" y="6735"/>
                </a:cubicBezTo>
                <a:cubicBezTo>
                  <a:pt x="779" y="6735"/>
                  <a:pt x="764" y="6737"/>
                  <a:pt x="748" y="6737"/>
                </a:cubicBezTo>
                <a:cubicBezTo>
                  <a:pt x="741" y="6737"/>
                  <a:pt x="733" y="6736"/>
                  <a:pt x="726" y="6735"/>
                </a:cubicBezTo>
                <a:cubicBezTo>
                  <a:pt x="646" y="6735"/>
                  <a:pt x="595" y="6672"/>
                  <a:pt x="523" y="6672"/>
                </a:cubicBezTo>
                <a:cubicBezTo>
                  <a:pt x="519" y="6671"/>
                  <a:pt x="514" y="6671"/>
                  <a:pt x="508" y="6671"/>
                </a:cubicBezTo>
                <a:cubicBezTo>
                  <a:pt x="478" y="6671"/>
                  <a:pt x="430" y="6677"/>
                  <a:pt x="383" y="6677"/>
                </a:cubicBezTo>
                <a:cubicBezTo>
                  <a:pt x="373" y="6677"/>
                  <a:pt x="364" y="6676"/>
                  <a:pt x="355" y="6676"/>
                </a:cubicBezTo>
                <a:cubicBezTo>
                  <a:pt x="350" y="6650"/>
                  <a:pt x="350" y="6625"/>
                  <a:pt x="346" y="6596"/>
                </a:cubicBezTo>
                <a:lnTo>
                  <a:pt x="346" y="6520"/>
                </a:lnTo>
                <a:cubicBezTo>
                  <a:pt x="355" y="6519"/>
                  <a:pt x="364" y="6519"/>
                  <a:pt x="373" y="6519"/>
                </a:cubicBezTo>
                <a:cubicBezTo>
                  <a:pt x="387" y="6519"/>
                  <a:pt x="401" y="6519"/>
                  <a:pt x="415" y="6519"/>
                </a:cubicBezTo>
                <a:cubicBezTo>
                  <a:pt x="444" y="6519"/>
                  <a:pt x="472" y="6517"/>
                  <a:pt x="498" y="6503"/>
                </a:cubicBezTo>
                <a:cubicBezTo>
                  <a:pt x="549" y="6477"/>
                  <a:pt x="578" y="6427"/>
                  <a:pt x="633" y="6406"/>
                </a:cubicBezTo>
                <a:cubicBezTo>
                  <a:pt x="675" y="6385"/>
                  <a:pt x="709" y="6338"/>
                  <a:pt x="747" y="6300"/>
                </a:cubicBezTo>
                <a:cubicBezTo>
                  <a:pt x="777" y="6262"/>
                  <a:pt x="806" y="6245"/>
                  <a:pt x="806" y="6195"/>
                </a:cubicBezTo>
                <a:cubicBezTo>
                  <a:pt x="806" y="6119"/>
                  <a:pt x="772" y="5933"/>
                  <a:pt x="874" y="5903"/>
                </a:cubicBezTo>
                <a:cubicBezTo>
                  <a:pt x="899" y="5895"/>
                  <a:pt x="920" y="5899"/>
                  <a:pt x="945" y="5882"/>
                </a:cubicBezTo>
                <a:cubicBezTo>
                  <a:pt x="958" y="5878"/>
                  <a:pt x="962" y="5870"/>
                  <a:pt x="971" y="5861"/>
                </a:cubicBezTo>
                <a:close/>
                <a:moveTo>
                  <a:pt x="6264" y="6963"/>
                </a:moveTo>
                <a:lnTo>
                  <a:pt x="6264" y="6963"/>
                </a:lnTo>
                <a:cubicBezTo>
                  <a:pt x="6276" y="6980"/>
                  <a:pt x="6285" y="6992"/>
                  <a:pt x="6310" y="7005"/>
                </a:cubicBezTo>
                <a:cubicBezTo>
                  <a:pt x="6318" y="7008"/>
                  <a:pt x="6327" y="7009"/>
                  <a:pt x="6337" y="7009"/>
                </a:cubicBezTo>
                <a:cubicBezTo>
                  <a:pt x="6350" y="7009"/>
                  <a:pt x="6363" y="7008"/>
                  <a:pt x="6375" y="7008"/>
                </a:cubicBezTo>
                <a:cubicBezTo>
                  <a:pt x="6393" y="7008"/>
                  <a:pt x="6410" y="7011"/>
                  <a:pt x="6420" y="7026"/>
                </a:cubicBezTo>
                <a:cubicBezTo>
                  <a:pt x="6445" y="7068"/>
                  <a:pt x="6416" y="7111"/>
                  <a:pt x="6378" y="7127"/>
                </a:cubicBezTo>
                <a:cubicBezTo>
                  <a:pt x="6348" y="7149"/>
                  <a:pt x="6314" y="7174"/>
                  <a:pt x="6280" y="7195"/>
                </a:cubicBezTo>
                <a:cubicBezTo>
                  <a:pt x="6280" y="7187"/>
                  <a:pt x="6276" y="7182"/>
                  <a:pt x="6276" y="7178"/>
                </a:cubicBezTo>
                <a:cubicBezTo>
                  <a:pt x="6272" y="7106"/>
                  <a:pt x="6268" y="7035"/>
                  <a:pt x="6264" y="6963"/>
                </a:cubicBezTo>
                <a:close/>
                <a:moveTo>
                  <a:pt x="6183" y="6921"/>
                </a:moveTo>
                <a:cubicBezTo>
                  <a:pt x="6183" y="6925"/>
                  <a:pt x="6179" y="6929"/>
                  <a:pt x="6179" y="6933"/>
                </a:cubicBezTo>
                <a:cubicBezTo>
                  <a:pt x="6183" y="7018"/>
                  <a:pt x="6188" y="7102"/>
                  <a:pt x="6196" y="7187"/>
                </a:cubicBezTo>
                <a:cubicBezTo>
                  <a:pt x="6196" y="7195"/>
                  <a:pt x="6196" y="7203"/>
                  <a:pt x="6196" y="7216"/>
                </a:cubicBezTo>
                <a:cubicBezTo>
                  <a:pt x="6154" y="7216"/>
                  <a:pt x="6112" y="7199"/>
                  <a:pt x="6069" y="7187"/>
                </a:cubicBezTo>
                <a:cubicBezTo>
                  <a:pt x="6046" y="7180"/>
                  <a:pt x="6017" y="7173"/>
                  <a:pt x="5989" y="7173"/>
                </a:cubicBezTo>
                <a:cubicBezTo>
                  <a:pt x="5967" y="7173"/>
                  <a:pt x="5945" y="7177"/>
                  <a:pt x="5930" y="7191"/>
                </a:cubicBezTo>
                <a:cubicBezTo>
                  <a:pt x="5913" y="7208"/>
                  <a:pt x="5913" y="7229"/>
                  <a:pt x="5901" y="7246"/>
                </a:cubicBezTo>
                <a:lnTo>
                  <a:pt x="5879" y="7246"/>
                </a:lnTo>
                <a:cubicBezTo>
                  <a:pt x="5863" y="7246"/>
                  <a:pt x="5791" y="7241"/>
                  <a:pt x="5778" y="7225"/>
                </a:cubicBezTo>
                <a:cubicBezTo>
                  <a:pt x="5770" y="7212"/>
                  <a:pt x="5782" y="7191"/>
                  <a:pt x="5787" y="7178"/>
                </a:cubicBezTo>
                <a:cubicBezTo>
                  <a:pt x="5799" y="7149"/>
                  <a:pt x="5799" y="7136"/>
                  <a:pt x="5829" y="7127"/>
                </a:cubicBezTo>
                <a:cubicBezTo>
                  <a:pt x="5854" y="7123"/>
                  <a:pt x="5896" y="7119"/>
                  <a:pt x="5909" y="7089"/>
                </a:cubicBezTo>
                <a:cubicBezTo>
                  <a:pt x="5917" y="7073"/>
                  <a:pt x="5909" y="7068"/>
                  <a:pt x="5922" y="7056"/>
                </a:cubicBezTo>
                <a:cubicBezTo>
                  <a:pt x="5939" y="7035"/>
                  <a:pt x="5972" y="7026"/>
                  <a:pt x="5993" y="7009"/>
                </a:cubicBezTo>
                <a:cubicBezTo>
                  <a:pt x="6019" y="6992"/>
                  <a:pt x="6053" y="6975"/>
                  <a:pt x="6065" y="6950"/>
                </a:cubicBezTo>
                <a:lnTo>
                  <a:pt x="6078" y="6950"/>
                </a:lnTo>
                <a:cubicBezTo>
                  <a:pt x="6107" y="6950"/>
                  <a:pt x="6129" y="6938"/>
                  <a:pt x="6154" y="6929"/>
                </a:cubicBezTo>
                <a:cubicBezTo>
                  <a:pt x="6162" y="6925"/>
                  <a:pt x="6171" y="6921"/>
                  <a:pt x="6183" y="6921"/>
                </a:cubicBezTo>
                <a:close/>
                <a:moveTo>
                  <a:pt x="7283" y="7173"/>
                </a:moveTo>
                <a:cubicBezTo>
                  <a:pt x="7297" y="7173"/>
                  <a:pt x="7310" y="7175"/>
                  <a:pt x="7323" y="7178"/>
                </a:cubicBezTo>
                <a:cubicBezTo>
                  <a:pt x="7331" y="7182"/>
                  <a:pt x="7340" y="7182"/>
                  <a:pt x="7348" y="7191"/>
                </a:cubicBezTo>
                <a:cubicBezTo>
                  <a:pt x="7348" y="7195"/>
                  <a:pt x="7348" y="7203"/>
                  <a:pt x="7348" y="7212"/>
                </a:cubicBezTo>
                <a:cubicBezTo>
                  <a:pt x="7344" y="7279"/>
                  <a:pt x="7336" y="7347"/>
                  <a:pt x="7327" y="7419"/>
                </a:cubicBezTo>
                <a:cubicBezTo>
                  <a:pt x="7281" y="7414"/>
                  <a:pt x="7239" y="7402"/>
                  <a:pt x="7196" y="7372"/>
                </a:cubicBezTo>
                <a:cubicBezTo>
                  <a:pt x="7171" y="7347"/>
                  <a:pt x="7108" y="7292"/>
                  <a:pt x="7112" y="7250"/>
                </a:cubicBezTo>
                <a:cubicBezTo>
                  <a:pt x="7116" y="7216"/>
                  <a:pt x="7196" y="7191"/>
                  <a:pt x="7217" y="7182"/>
                </a:cubicBezTo>
                <a:cubicBezTo>
                  <a:pt x="7238" y="7177"/>
                  <a:pt x="7261" y="7173"/>
                  <a:pt x="7283" y="7173"/>
                </a:cubicBezTo>
                <a:close/>
                <a:moveTo>
                  <a:pt x="7428" y="7246"/>
                </a:moveTo>
                <a:cubicBezTo>
                  <a:pt x="7454" y="7262"/>
                  <a:pt x="7475" y="7262"/>
                  <a:pt x="7513" y="7262"/>
                </a:cubicBezTo>
                <a:cubicBezTo>
                  <a:pt x="7520" y="7262"/>
                  <a:pt x="7528" y="7262"/>
                  <a:pt x="7535" y="7262"/>
                </a:cubicBezTo>
                <a:cubicBezTo>
                  <a:pt x="7602" y="7262"/>
                  <a:pt x="7676" y="7278"/>
                  <a:pt x="7737" y="7305"/>
                </a:cubicBezTo>
                <a:cubicBezTo>
                  <a:pt x="7749" y="7309"/>
                  <a:pt x="7766" y="7317"/>
                  <a:pt x="7783" y="7326"/>
                </a:cubicBezTo>
                <a:cubicBezTo>
                  <a:pt x="7775" y="7326"/>
                  <a:pt x="7770" y="7330"/>
                  <a:pt x="7766" y="7334"/>
                </a:cubicBezTo>
                <a:cubicBezTo>
                  <a:pt x="7720" y="7355"/>
                  <a:pt x="7682" y="7385"/>
                  <a:pt x="7631" y="7398"/>
                </a:cubicBezTo>
                <a:cubicBezTo>
                  <a:pt x="7593" y="7406"/>
                  <a:pt x="7559" y="7402"/>
                  <a:pt x="7521" y="7406"/>
                </a:cubicBezTo>
                <a:cubicBezTo>
                  <a:pt x="7488" y="7410"/>
                  <a:pt x="7458" y="7419"/>
                  <a:pt x="7424" y="7419"/>
                </a:cubicBezTo>
                <a:lnTo>
                  <a:pt x="7412" y="7419"/>
                </a:lnTo>
                <a:cubicBezTo>
                  <a:pt x="7420" y="7360"/>
                  <a:pt x="7424" y="7305"/>
                  <a:pt x="7428" y="7246"/>
                </a:cubicBezTo>
                <a:close/>
                <a:moveTo>
                  <a:pt x="7519" y="7571"/>
                </a:moveTo>
                <a:cubicBezTo>
                  <a:pt x="7573" y="7571"/>
                  <a:pt x="7628" y="7586"/>
                  <a:pt x="7678" y="7596"/>
                </a:cubicBezTo>
                <a:cubicBezTo>
                  <a:pt x="7711" y="7604"/>
                  <a:pt x="7737" y="7613"/>
                  <a:pt x="7762" y="7634"/>
                </a:cubicBezTo>
                <a:cubicBezTo>
                  <a:pt x="7787" y="7651"/>
                  <a:pt x="7804" y="7676"/>
                  <a:pt x="7834" y="7685"/>
                </a:cubicBezTo>
                <a:cubicBezTo>
                  <a:pt x="7880" y="7701"/>
                  <a:pt x="7927" y="7706"/>
                  <a:pt x="7973" y="7727"/>
                </a:cubicBezTo>
                <a:cubicBezTo>
                  <a:pt x="7977" y="7727"/>
                  <a:pt x="7986" y="7731"/>
                  <a:pt x="7990" y="7731"/>
                </a:cubicBezTo>
                <a:cubicBezTo>
                  <a:pt x="7966" y="7737"/>
                  <a:pt x="7940" y="7743"/>
                  <a:pt x="7915" y="7743"/>
                </a:cubicBezTo>
                <a:cubicBezTo>
                  <a:pt x="7904" y="7743"/>
                  <a:pt x="7894" y="7742"/>
                  <a:pt x="7884" y="7739"/>
                </a:cubicBezTo>
                <a:cubicBezTo>
                  <a:pt x="7838" y="7735"/>
                  <a:pt x="7796" y="7680"/>
                  <a:pt x="7745" y="7680"/>
                </a:cubicBezTo>
                <a:cubicBezTo>
                  <a:pt x="7720" y="7680"/>
                  <a:pt x="7715" y="7701"/>
                  <a:pt x="7694" y="7706"/>
                </a:cubicBezTo>
                <a:cubicBezTo>
                  <a:pt x="7691" y="7707"/>
                  <a:pt x="7688" y="7707"/>
                  <a:pt x="7685" y="7707"/>
                </a:cubicBezTo>
                <a:cubicBezTo>
                  <a:pt x="7674" y="7707"/>
                  <a:pt x="7666" y="7701"/>
                  <a:pt x="7652" y="7701"/>
                </a:cubicBezTo>
                <a:cubicBezTo>
                  <a:pt x="7610" y="7689"/>
                  <a:pt x="7437" y="7659"/>
                  <a:pt x="7475" y="7575"/>
                </a:cubicBezTo>
                <a:cubicBezTo>
                  <a:pt x="7490" y="7572"/>
                  <a:pt x="7504" y="7571"/>
                  <a:pt x="7519" y="7571"/>
                </a:cubicBezTo>
                <a:close/>
                <a:moveTo>
                  <a:pt x="6036" y="7369"/>
                </a:moveTo>
                <a:cubicBezTo>
                  <a:pt x="6058" y="7369"/>
                  <a:pt x="6081" y="7371"/>
                  <a:pt x="6103" y="7376"/>
                </a:cubicBezTo>
                <a:cubicBezTo>
                  <a:pt x="6129" y="7381"/>
                  <a:pt x="6141" y="7398"/>
                  <a:pt x="6162" y="7410"/>
                </a:cubicBezTo>
                <a:cubicBezTo>
                  <a:pt x="6179" y="7419"/>
                  <a:pt x="6196" y="7423"/>
                  <a:pt x="6209" y="7431"/>
                </a:cubicBezTo>
                <a:cubicBezTo>
                  <a:pt x="6213" y="7503"/>
                  <a:pt x="6221" y="7579"/>
                  <a:pt x="6226" y="7655"/>
                </a:cubicBezTo>
                <a:cubicBezTo>
                  <a:pt x="6217" y="7659"/>
                  <a:pt x="6209" y="7659"/>
                  <a:pt x="6196" y="7659"/>
                </a:cubicBezTo>
                <a:cubicBezTo>
                  <a:pt x="6166" y="7659"/>
                  <a:pt x="6133" y="7633"/>
                  <a:pt x="6105" y="7633"/>
                </a:cubicBezTo>
                <a:cubicBezTo>
                  <a:pt x="6101" y="7633"/>
                  <a:pt x="6098" y="7633"/>
                  <a:pt x="6095" y="7634"/>
                </a:cubicBezTo>
                <a:cubicBezTo>
                  <a:pt x="6082" y="7689"/>
                  <a:pt x="6086" y="7744"/>
                  <a:pt x="6078" y="7799"/>
                </a:cubicBezTo>
                <a:cubicBezTo>
                  <a:pt x="6031" y="7815"/>
                  <a:pt x="5977" y="7815"/>
                  <a:pt x="5926" y="7815"/>
                </a:cubicBezTo>
                <a:cubicBezTo>
                  <a:pt x="5917" y="7790"/>
                  <a:pt x="5905" y="7765"/>
                  <a:pt x="5896" y="7739"/>
                </a:cubicBezTo>
                <a:cubicBezTo>
                  <a:pt x="5858" y="7659"/>
                  <a:pt x="5833" y="7575"/>
                  <a:pt x="5808" y="7478"/>
                </a:cubicBezTo>
                <a:cubicBezTo>
                  <a:pt x="5854" y="7478"/>
                  <a:pt x="5879" y="7457"/>
                  <a:pt x="5901" y="7414"/>
                </a:cubicBezTo>
                <a:cubicBezTo>
                  <a:pt x="5905" y="7402"/>
                  <a:pt x="5905" y="7389"/>
                  <a:pt x="5909" y="7372"/>
                </a:cubicBezTo>
                <a:cubicBezTo>
                  <a:pt x="5917" y="7373"/>
                  <a:pt x="5924" y="7373"/>
                  <a:pt x="5932" y="7373"/>
                </a:cubicBezTo>
                <a:cubicBezTo>
                  <a:pt x="5966" y="7373"/>
                  <a:pt x="6001" y="7369"/>
                  <a:pt x="6036" y="7369"/>
                </a:cubicBezTo>
                <a:close/>
                <a:moveTo>
                  <a:pt x="498" y="7066"/>
                </a:moveTo>
                <a:cubicBezTo>
                  <a:pt x="507" y="7066"/>
                  <a:pt x="515" y="7067"/>
                  <a:pt x="523" y="7068"/>
                </a:cubicBezTo>
                <a:cubicBezTo>
                  <a:pt x="557" y="7073"/>
                  <a:pt x="574" y="7098"/>
                  <a:pt x="604" y="7111"/>
                </a:cubicBezTo>
                <a:cubicBezTo>
                  <a:pt x="625" y="7123"/>
                  <a:pt x="646" y="7123"/>
                  <a:pt x="667" y="7132"/>
                </a:cubicBezTo>
                <a:cubicBezTo>
                  <a:pt x="731" y="7147"/>
                  <a:pt x="782" y="7167"/>
                  <a:pt x="839" y="7167"/>
                </a:cubicBezTo>
                <a:cubicBezTo>
                  <a:pt x="861" y="7167"/>
                  <a:pt x="883" y="7164"/>
                  <a:pt x="908" y="7157"/>
                </a:cubicBezTo>
                <a:cubicBezTo>
                  <a:pt x="929" y="7153"/>
                  <a:pt x="954" y="7144"/>
                  <a:pt x="971" y="7136"/>
                </a:cubicBezTo>
                <a:lnTo>
                  <a:pt x="971" y="7870"/>
                </a:lnTo>
                <a:cubicBezTo>
                  <a:pt x="942" y="7867"/>
                  <a:pt x="913" y="7865"/>
                  <a:pt x="885" y="7865"/>
                </a:cubicBezTo>
                <a:cubicBezTo>
                  <a:pt x="812" y="7865"/>
                  <a:pt x="740" y="7874"/>
                  <a:pt x="670" y="7874"/>
                </a:cubicBezTo>
                <a:cubicBezTo>
                  <a:pt x="576" y="7874"/>
                  <a:pt x="486" y="7858"/>
                  <a:pt x="401" y="7786"/>
                </a:cubicBezTo>
                <a:cubicBezTo>
                  <a:pt x="401" y="7769"/>
                  <a:pt x="397" y="7748"/>
                  <a:pt x="397" y="7727"/>
                </a:cubicBezTo>
                <a:lnTo>
                  <a:pt x="393" y="7714"/>
                </a:lnTo>
                <a:cubicBezTo>
                  <a:pt x="388" y="7685"/>
                  <a:pt x="384" y="7668"/>
                  <a:pt x="384" y="7642"/>
                </a:cubicBezTo>
                <a:cubicBezTo>
                  <a:pt x="384" y="7575"/>
                  <a:pt x="384" y="7503"/>
                  <a:pt x="384" y="7431"/>
                </a:cubicBezTo>
                <a:cubicBezTo>
                  <a:pt x="384" y="7372"/>
                  <a:pt x="384" y="7317"/>
                  <a:pt x="384" y="7258"/>
                </a:cubicBezTo>
                <a:cubicBezTo>
                  <a:pt x="384" y="7195"/>
                  <a:pt x="380" y="7136"/>
                  <a:pt x="376" y="7077"/>
                </a:cubicBezTo>
                <a:cubicBezTo>
                  <a:pt x="376" y="7077"/>
                  <a:pt x="376" y="7073"/>
                  <a:pt x="376" y="7068"/>
                </a:cubicBezTo>
                <a:cubicBezTo>
                  <a:pt x="387" y="7071"/>
                  <a:pt x="399" y="7073"/>
                  <a:pt x="411" y="7073"/>
                </a:cubicBezTo>
                <a:cubicBezTo>
                  <a:pt x="440" y="7073"/>
                  <a:pt x="470" y="7066"/>
                  <a:pt x="498" y="7066"/>
                </a:cubicBezTo>
                <a:close/>
                <a:moveTo>
                  <a:pt x="1874" y="6051"/>
                </a:moveTo>
                <a:lnTo>
                  <a:pt x="1874" y="6051"/>
                </a:lnTo>
                <a:cubicBezTo>
                  <a:pt x="1857" y="6828"/>
                  <a:pt x="1836" y="7609"/>
                  <a:pt x="1807" y="8373"/>
                </a:cubicBezTo>
                <a:cubicBezTo>
                  <a:pt x="1739" y="8351"/>
                  <a:pt x="1671" y="8339"/>
                  <a:pt x="1604" y="8305"/>
                </a:cubicBezTo>
                <a:cubicBezTo>
                  <a:pt x="1431" y="8212"/>
                  <a:pt x="1334" y="8035"/>
                  <a:pt x="1165" y="7938"/>
                </a:cubicBezTo>
                <a:lnTo>
                  <a:pt x="1165" y="6127"/>
                </a:lnTo>
                <a:cubicBezTo>
                  <a:pt x="1186" y="6127"/>
                  <a:pt x="1211" y="6123"/>
                  <a:pt x="1220" y="6123"/>
                </a:cubicBezTo>
                <a:cubicBezTo>
                  <a:pt x="1249" y="6123"/>
                  <a:pt x="1270" y="6110"/>
                  <a:pt x="1300" y="6106"/>
                </a:cubicBezTo>
                <a:cubicBezTo>
                  <a:pt x="1323" y="6101"/>
                  <a:pt x="1367" y="6098"/>
                  <a:pt x="1408" y="6098"/>
                </a:cubicBezTo>
                <a:cubicBezTo>
                  <a:pt x="1442" y="6098"/>
                  <a:pt x="1475" y="6100"/>
                  <a:pt x="1494" y="6106"/>
                </a:cubicBezTo>
                <a:cubicBezTo>
                  <a:pt x="1532" y="6119"/>
                  <a:pt x="1545" y="6161"/>
                  <a:pt x="1587" y="6169"/>
                </a:cubicBezTo>
                <a:cubicBezTo>
                  <a:pt x="1593" y="6171"/>
                  <a:pt x="1599" y="6172"/>
                  <a:pt x="1605" y="6172"/>
                </a:cubicBezTo>
                <a:cubicBezTo>
                  <a:pt x="1627" y="6172"/>
                  <a:pt x="1652" y="6162"/>
                  <a:pt x="1671" y="6152"/>
                </a:cubicBezTo>
                <a:cubicBezTo>
                  <a:pt x="1697" y="6140"/>
                  <a:pt x="1709" y="6119"/>
                  <a:pt x="1735" y="6106"/>
                </a:cubicBezTo>
                <a:cubicBezTo>
                  <a:pt x="1781" y="6081"/>
                  <a:pt x="1832" y="6072"/>
                  <a:pt x="1874" y="6051"/>
                </a:cubicBezTo>
                <a:close/>
                <a:moveTo>
                  <a:pt x="7040" y="8064"/>
                </a:moveTo>
                <a:cubicBezTo>
                  <a:pt x="7095" y="8064"/>
                  <a:pt x="7158" y="8064"/>
                  <a:pt x="7209" y="8090"/>
                </a:cubicBezTo>
                <a:cubicBezTo>
                  <a:pt x="7255" y="8111"/>
                  <a:pt x="7281" y="8157"/>
                  <a:pt x="7327" y="8183"/>
                </a:cubicBezTo>
                <a:cubicBezTo>
                  <a:pt x="7331" y="8187"/>
                  <a:pt x="7340" y="8191"/>
                  <a:pt x="7344" y="8195"/>
                </a:cubicBezTo>
                <a:lnTo>
                  <a:pt x="7336" y="8402"/>
                </a:lnTo>
                <a:cubicBezTo>
                  <a:pt x="7289" y="8389"/>
                  <a:pt x="7251" y="8377"/>
                  <a:pt x="7209" y="8364"/>
                </a:cubicBezTo>
                <a:cubicBezTo>
                  <a:pt x="7171" y="8347"/>
                  <a:pt x="7112" y="8343"/>
                  <a:pt x="7087" y="8301"/>
                </a:cubicBezTo>
                <a:cubicBezTo>
                  <a:pt x="7070" y="8271"/>
                  <a:pt x="7082" y="8237"/>
                  <a:pt x="7066" y="8212"/>
                </a:cubicBezTo>
                <a:cubicBezTo>
                  <a:pt x="7049" y="8183"/>
                  <a:pt x="7015" y="8174"/>
                  <a:pt x="7006" y="8136"/>
                </a:cubicBezTo>
                <a:cubicBezTo>
                  <a:pt x="6998" y="8102"/>
                  <a:pt x="7002" y="8069"/>
                  <a:pt x="7040" y="8064"/>
                </a:cubicBezTo>
                <a:close/>
                <a:moveTo>
                  <a:pt x="2079" y="5911"/>
                </a:moveTo>
                <a:cubicBezTo>
                  <a:pt x="2105" y="5911"/>
                  <a:pt x="2131" y="5924"/>
                  <a:pt x="2153" y="5946"/>
                </a:cubicBezTo>
                <a:cubicBezTo>
                  <a:pt x="2180" y="5973"/>
                  <a:pt x="2194" y="5985"/>
                  <a:pt x="2215" y="5985"/>
                </a:cubicBezTo>
                <a:cubicBezTo>
                  <a:pt x="2224" y="5985"/>
                  <a:pt x="2233" y="5983"/>
                  <a:pt x="2245" y="5979"/>
                </a:cubicBezTo>
                <a:lnTo>
                  <a:pt x="2245" y="5979"/>
                </a:lnTo>
                <a:cubicBezTo>
                  <a:pt x="2224" y="6790"/>
                  <a:pt x="2207" y="7697"/>
                  <a:pt x="2203" y="8596"/>
                </a:cubicBezTo>
                <a:cubicBezTo>
                  <a:pt x="2186" y="8592"/>
                  <a:pt x="2169" y="8584"/>
                  <a:pt x="2148" y="8575"/>
                </a:cubicBezTo>
                <a:cubicBezTo>
                  <a:pt x="2094" y="8546"/>
                  <a:pt x="2043" y="8508"/>
                  <a:pt x="1996" y="8474"/>
                </a:cubicBezTo>
                <a:cubicBezTo>
                  <a:pt x="2026" y="7634"/>
                  <a:pt x="2051" y="6773"/>
                  <a:pt x="2068" y="5912"/>
                </a:cubicBezTo>
                <a:cubicBezTo>
                  <a:pt x="2072" y="5911"/>
                  <a:pt x="2076" y="5911"/>
                  <a:pt x="2079" y="5911"/>
                </a:cubicBezTo>
                <a:close/>
                <a:moveTo>
                  <a:pt x="4001" y="5515"/>
                </a:moveTo>
                <a:cubicBezTo>
                  <a:pt x="4014" y="5519"/>
                  <a:pt x="4027" y="5524"/>
                  <a:pt x="4035" y="5528"/>
                </a:cubicBezTo>
                <a:cubicBezTo>
                  <a:pt x="4107" y="5557"/>
                  <a:pt x="4170" y="5608"/>
                  <a:pt x="4246" y="5629"/>
                </a:cubicBezTo>
                <a:cubicBezTo>
                  <a:pt x="4259" y="5629"/>
                  <a:pt x="4271" y="5633"/>
                  <a:pt x="4284" y="5638"/>
                </a:cubicBezTo>
                <a:cubicBezTo>
                  <a:pt x="4233" y="6515"/>
                  <a:pt x="4179" y="7440"/>
                  <a:pt x="4119" y="8356"/>
                </a:cubicBezTo>
                <a:cubicBezTo>
                  <a:pt x="4098" y="8284"/>
                  <a:pt x="4073" y="8216"/>
                  <a:pt x="4039" y="8149"/>
                </a:cubicBezTo>
                <a:cubicBezTo>
                  <a:pt x="3976" y="8242"/>
                  <a:pt x="3925" y="8339"/>
                  <a:pt x="3879" y="8440"/>
                </a:cubicBezTo>
                <a:lnTo>
                  <a:pt x="3934" y="8529"/>
                </a:lnTo>
                <a:lnTo>
                  <a:pt x="3858" y="8529"/>
                </a:lnTo>
                <a:lnTo>
                  <a:pt x="3934" y="8630"/>
                </a:lnTo>
                <a:lnTo>
                  <a:pt x="3841" y="8613"/>
                </a:lnTo>
                <a:cubicBezTo>
                  <a:pt x="3870" y="7887"/>
                  <a:pt x="3913" y="7132"/>
                  <a:pt x="3955" y="6385"/>
                </a:cubicBezTo>
                <a:cubicBezTo>
                  <a:pt x="3972" y="6098"/>
                  <a:pt x="3989" y="5806"/>
                  <a:pt x="4001" y="5515"/>
                </a:cubicBezTo>
                <a:close/>
                <a:moveTo>
                  <a:pt x="7523" y="8220"/>
                </a:moveTo>
                <a:cubicBezTo>
                  <a:pt x="7546" y="8220"/>
                  <a:pt x="7568" y="8221"/>
                  <a:pt x="7589" y="8225"/>
                </a:cubicBezTo>
                <a:cubicBezTo>
                  <a:pt x="7610" y="8229"/>
                  <a:pt x="7631" y="8237"/>
                  <a:pt x="7648" y="8250"/>
                </a:cubicBezTo>
                <a:cubicBezTo>
                  <a:pt x="7656" y="8254"/>
                  <a:pt x="7665" y="8259"/>
                  <a:pt x="7673" y="8263"/>
                </a:cubicBezTo>
                <a:cubicBezTo>
                  <a:pt x="7669" y="8275"/>
                  <a:pt x="7669" y="8292"/>
                  <a:pt x="7665" y="8305"/>
                </a:cubicBezTo>
                <a:cubicBezTo>
                  <a:pt x="7661" y="8339"/>
                  <a:pt x="7661" y="8373"/>
                  <a:pt x="7656" y="8402"/>
                </a:cubicBezTo>
                <a:cubicBezTo>
                  <a:pt x="7644" y="8495"/>
                  <a:pt x="7635" y="8592"/>
                  <a:pt x="7618" y="8685"/>
                </a:cubicBezTo>
                <a:cubicBezTo>
                  <a:pt x="7602" y="8685"/>
                  <a:pt x="7585" y="8672"/>
                  <a:pt x="7564" y="8647"/>
                </a:cubicBezTo>
                <a:cubicBezTo>
                  <a:pt x="7559" y="8630"/>
                  <a:pt x="7547" y="8622"/>
                  <a:pt x="7534" y="8617"/>
                </a:cubicBezTo>
                <a:cubicBezTo>
                  <a:pt x="7530" y="8617"/>
                  <a:pt x="7526" y="8622"/>
                  <a:pt x="7517" y="8622"/>
                </a:cubicBezTo>
                <a:cubicBezTo>
                  <a:pt x="7496" y="8613"/>
                  <a:pt x="7488" y="8592"/>
                  <a:pt x="7479" y="8571"/>
                </a:cubicBezTo>
                <a:lnTo>
                  <a:pt x="7479" y="8571"/>
                </a:lnTo>
                <a:lnTo>
                  <a:pt x="7534" y="8584"/>
                </a:lnTo>
                <a:cubicBezTo>
                  <a:pt x="7534" y="8579"/>
                  <a:pt x="7530" y="8575"/>
                  <a:pt x="7530" y="8571"/>
                </a:cubicBezTo>
                <a:cubicBezTo>
                  <a:pt x="7513" y="8567"/>
                  <a:pt x="7496" y="8567"/>
                  <a:pt x="7479" y="8567"/>
                </a:cubicBezTo>
                <a:cubicBezTo>
                  <a:pt x="7475" y="8558"/>
                  <a:pt x="7475" y="8554"/>
                  <a:pt x="7471" y="8546"/>
                </a:cubicBezTo>
                <a:cubicBezTo>
                  <a:pt x="7454" y="8550"/>
                  <a:pt x="7433" y="8554"/>
                  <a:pt x="7416" y="8558"/>
                </a:cubicBezTo>
                <a:lnTo>
                  <a:pt x="7412" y="8558"/>
                </a:lnTo>
                <a:lnTo>
                  <a:pt x="7445" y="8567"/>
                </a:lnTo>
                <a:cubicBezTo>
                  <a:pt x="7433" y="8567"/>
                  <a:pt x="7420" y="8567"/>
                  <a:pt x="7407" y="8571"/>
                </a:cubicBezTo>
                <a:lnTo>
                  <a:pt x="7407" y="8562"/>
                </a:lnTo>
                <a:cubicBezTo>
                  <a:pt x="7407" y="8558"/>
                  <a:pt x="7412" y="8558"/>
                  <a:pt x="7412" y="8558"/>
                </a:cubicBezTo>
                <a:lnTo>
                  <a:pt x="7407" y="8558"/>
                </a:lnTo>
                <a:lnTo>
                  <a:pt x="7407" y="8554"/>
                </a:lnTo>
                <a:cubicBezTo>
                  <a:pt x="7441" y="8520"/>
                  <a:pt x="7458" y="8470"/>
                  <a:pt x="7450" y="8427"/>
                </a:cubicBezTo>
                <a:cubicBezTo>
                  <a:pt x="7437" y="8423"/>
                  <a:pt x="7428" y="8423"/>
                  <a:pt x="7416" y="8419"/>
                </a:cubicBezTo>
                <a:lnTo>
                  <a:pt x="7428" y="8225"/>
                </a:lnTo>
                <a:cubicBezTo>
                  <a:pt x="7437" y="8225"/>
                  <a:pt x="7450" y="8221"/>
                  <a:pt x="7458" y="8221"/>
                </a:cubicBezTo>
                <a:cubicBezTo>
                  <a:pt x="7479" y="8221"/>
                  <a:pt x="7501" y="8220"/>
                  <a:pt x="7523" y="8220"/>
                </a:cubicBezTo>
                <a:close/>
                <a:moveTo>
                  <a:pt x="6465" y="8320"/>
                </a:moveTo>
                <a:cubicBezTo>
                  <a:pt x="6492" y="8320"/>
                  <a:pt x="6518" y="8332"/>
                  <a:pt x="6546" y="8356"/>
                </a:cubicBezTo>
                <a:cubicBezTo>
                  <a:pt x="6563" y="8368"/>
                  <a:pt x="6580" y="8389"/>
                  <a:pt x="6601" y="8402"/>
                </a:cubicBezTo>
                <a:cubicBezTo>
                  <a:pt x="6622" y="8415"/>
                  <a:pt x="6622" y="8411"/>
                  <a:pt x="6643" y="8415"/>
                </a:cubicBezTo>
                <a:cubicBezTo>
                  <a:pt x="6694" y="8423"/>
                  <a:pt x="6724" y="8474"/>
                  <a:pt x="6770" y="8491"/>
                </a:cubicBezTo>
                <a:cubicBezTo>
                  <a:pt x="6783" y="8498"/>
                  <a:pt x="6795" y="8500"/>
                  <a:pt x="6809" y="8500"/>
                </a:cubicBezTo>
                <a:cubicBezTo>
                  <a:pt x="6818" y="8500"/>
                  <a:pt x="6827" y="8499"/>
                  <a:pt x="6838" y="8499"/>
                </a:cubicBezTo>
                <a:cubicBezTo>
                  <a:pt x="6863" y="8499"/>
                  <a:pt x="6880" y="8508"/>
                  <a:pt x="6905" y="8516"/>
                </a:cubicBezTo>
                <a:cubicBezTo>
                  <a:pt x="6922" y="8519"/>
                  <a:pt x="6942" y="8526"/>
                  <a:pt x="6960" y="8526"/>
                </a:cubicBezTo>
                <a:cubicBezTo>
                  <a:pt x="6964" y="8526"/>
                  <a:pt x="6969" y="8525"/>
                  <a:pt x="6973" y="8524"/>
                </a:cubicBezTo>
                <a:cubicBezTo>
                  <a:pt x="7002" y="8516"/>
                  <a:pt x="7023" y="8491"/>
                  <a:pt x="7049" y="8486"/>
                </a:cubicBezTo>
                <a:cubicBezTo>
                  <a:pt x="7051" y="8486"/>
                  <a:pt x="7053" y="8486"/>
                  <a:pt x="7055" y="8486"/>
                </a:cubicBezTo>
                <a:cubicBezTo>
                  <a:pt x="7078" y="8486"/>
                  <a:pt x="7097" y="8504"/>
                  <a:pt x="7116" y="8512"/>
                </a:cubicBezTo>
                <a:cubicBezTo>
                  <a:pt x="7150" y="8524"/>
                  <a:pt x="7175" y="8537"/>
                  <a:pt x="7205" y="8558"/>
                </a:cubicBezTo>
                <a:cubicBezTo>
                  <a:pt x="7226" y="8571"/>
                  <a:pt x="7251" y="8579"/>
                  <a:pt x="7281" y="8584"/>
                </a:cubicBezTo>
                <a:cubicBezTo>
                  <a:pt x="7239" y="8588"/>
                  <a:pt x="7201" y="8592"/>
                  <a:pt x="7158" y="8596"/>
                </a:cubicBezTo>
                <a:cubicBezTo>
                  <a:pt x="7141" y="8596"/>
                  <a:pt x="7123" y="8592"/>
                  <a:pt x="7103" y="8592"/>
                </a:cubicBezTo>
                <a:cubicBezTo>
                  <a:pt x="7094" y="8592"/>
                  <a:pt x="7084" y="8593"/>
                  <a:pt x="7074" y="8596"/>
                </a:cubicBezTo>
                <a:cubicBezTo>
                  <a:pt x="7040" y="8605"/>
                  <a:pt x="7015" y="8647"/>
                  <a:pt x="6981" y="8664"/>
                </a:cubicBezTo>
                <a:cubicBezTo>
                  <a:pt x="6968" y="8672"/>
                  <a:pt x="6947" y="8685"/>
                  <a:pt x="6930" y="8689"/>
                </a:cubicBezTo>
                <a:cubicBezTo>
                  <a:pt x="6915" y="8694"/>
                  <a:pt x="6898" y="8695"/>
                  <a:pt x="6881" y="8695"/>
                </a:cubicBezTo>
                <a:cubicBezTo>
                  <a:pt x="6834" y="8695"/>
                  <a:pt x="6784" y="8682"/>
                  <a:pt x="6741" y="8672"/>
                </a:cubicBezTo>
                <a:cubicBezTo>
                  <a:pt x="6711" y="8668"/>
                  <a:pt x="6681" y="8655"/>
                  <a:pt x="6652" y="8643"/>
                </a:cubicBezTo>
                <a:cubicBezTo>
                  <a:pt x="6631" y="8634"/>
                  <a:pt x="6593" y="8630"/>
                  <a:pt x="6580" y="8605"/>
                </a:cubicBezTo>
                <a:cubicBezTo>
                  <a:pt x="6567" y="8588"/>
                  <a:pt x="6572" y="8562"/>
                  <a:pt x="6546" y="8550"/>
                </a:cubicBezTo>
                <a:cubicBezTo>
                  <a:pt x="6538" y="8546"/>
                  <a:pt x="6517" y="8537"/>
                  <a:pt x="6508" y="8537"/>
                </a:cubicBezTo>
                <a:cubicBezTo>
                  <a:pt x="6498" y="8535"/>
                  <a:pt x="6487" y="8535"/>
                  <a:pt x="6477" y="8535"/>
                </a:cubicBezTo>
                <a:cubicBezTo>
                  <a:pt x="6466" y="8535"/>
                  <a:pt x="6456" y="8535"/>
                  <a:pt x="6445" y="8533"/>
                </a:cubicBezTo>
                <a:cubicBezTo>
                  <a:pt x="6428" y="8529"/>
                  <a:pt x="6420" y="8529"/>
                  <a:pt x="6407" y="8524"/>
                </a:cubicBezTo>
                <a:lnTo>
                  <a:pt x="6411" y="8335"/>
                </a:lnTo>
                <a:cubicBezTo>
                  <a:pt x="6431" y="8325"/>
                  <a:pt x="6448" y="8320"/>
                  <a:pt x="6465" y="8320"/>
                </a:cubicBezTo>
                <a:close/>
                <a:moveTo>
                  <a:pt x="6403" y="8622"/>
                </a:moveTo>
                <a:cubicBezTo>
                  <a:pt x="6411" y="8622"/>
                  <a:pt x="6416" y="8622"/>
                  <a:pt x="6420" y="8626"/>
                </a:cubicBezTo>
                <a:cubicBezTo>
                  <a:pt x="6454" y="8630"/>
                  <a:pt x="6483" y="8643"/>
                  <a:pt x="6513" y="8664"/>
                </a:cubicBezTo>
                <a:cubicBezTo>
                  <a:pt x="6521" y="8672"/>
                  <a:pt x="6538" y="8681"/>
                  <a:pt x="6538" y="8689"/>
                </a:cubicBezTo>
                <a:cubicBezTo>
                  <a:pt x="6538" y="8710"/>
                  <a:pt x="6504" y="8723"/>
                  <a:pt x="6487" y="8731"/>
                </a:cubicBezTo>
                <a:cubicBezTo>
                  <a:pt x="6469" y="8737"/>
                  <a:pt x="6448" y="8741"/>
                  <a:pt x="6425" y="8741"/>
                </a:cubicBezTo>
                <a:cubicBezTo>
                  <a:pt x="6416" y="8741"/>
                  <a:pt x="6408" y="8741"/>
                  <a:pt x="6399" y="8740"/>
                </a:cubicBezTo>
                <a:lnTo>
                  <a:pt x="6403" y="8622"/>
                </a:lnTo>
                <a:close/>
                <a:moveTo>
                  <a:pt x="2393" y="5954"/>
                </a:moveTo>
                <a:cubicBezTo>
                  <a:pt x="2427" y="5954"/>
                  <a:pt x="2457" y="5971"/>
                  <a:pt x="2478" y="5992"/>
                </a:cubicBezTo>
                <a:cubicBezTo>
                  <a:pt x="2461" y="6912"/>
                  <a:pt x="2444" y="7837"/>
                  <a:pt x="2435" y="8757"/>
                </a:cubicBezTo>
                <a:cubicBezTo>
                  <a:pt x="2423" y="8740"/>
                  <a:pt x="2414" y="8719"/>
                  <a:pt x="2402" y="8702"/>
                </a:cubicBezTo>
                <a:cubicBezTo>
                  <a:pt x="2376" y="8668"/>
                  <a:pt x="2351" y="8647"/>
                  <a:pt x="2330" y="8630"/>
                </a:cubicBezTo>
                <a:cubicBezTo>
                  <a:pt x="2334" y="7714"/>
                  <a:pt x="2351" y="6781"/>
                  <a:pt x="2372" y="5954"/>
                </a:cubicBezTo>
                <a:close/>
                <a:moveTo>
                  <a:pt x="3879" y="5490"/>
                </a:moveTo>
                <a:cubicBezTo>
                  <a:pt x="3862" y="5785"/>
                  <a:pt x="3845" y="6085"/>
                  <a:pt x="3828" y="6376"/>
                </a:cubicBezTo>
                <a:cubicBezTo>
                  <a:pt x="3782" y="7208"/>
                  <a:pt x="3731" y="8052"/>
                  <a:pt x="3702" y="8854"/>
                </a:cubicBezTo>
                <a:cubicBezTo>
                  <a:pt x="3516" y="8638"/>
                  <a:pt x="3284" y="8470"/>
                  <a:pt x="3022" y="8364"/>
                </a:cubicBezTo>
                <a:lnTo>
                  <a:pt x="3022" y="8364"/>
                </a:lnTo>
                <a:cubicBezTo>
                  <a:pt x="3039" y="8495"/>
                  <a:pt x="3077" y="8626"/>
                  <a:pt x="3123" y="8752"/>
                </a:cubicBezTo>
                <a:lnTo>
                  <a:pt x="3250" y="8714"/>
                </a:lnTo>
                <a:lnTo>
                  <a:pt x="3161" y="8837"/>
                </a:lnTo>
                <a:cubicBezTo>
                  <a:pt x="3182" y="8887"/>
                  <a:pt x="3212" y="8938"/>
                  <a:pt x="3237" y="8989"/>
                </a:cubicBezTo>
                <a:lnTo>
                  <a:pt x="3330" y="8968"/>
                </a:lnTo>
                <a:lnTo>
                  <a:pt x="3330" y="8968"/>
                </a:lnTo>
                <a:lnTo>
                  <a:pt x="3267" y="9035"/>
                </a:lnTo>
                <a:cubicBezTo>
                  <a:pt x="3296" y="9090"/>
                  <a:pt x="3334" y="9141"/>
                  <a:pt x="3372" y="9191"/>
                </a:cubicBezTo>
                <a:cubicBezTo>
                  <a:pt x="3164" y="9113"/>
                  <a:pt x="2938" y="9071"/>
                  <a:pt x="2711" y="9071"/>
                </a:cubicBezTo>
                <a:cubicBezTo>
                  <a:pt x="2681" y="9071"/>
                  <a:pt x="2651" y="9072"/>
                  <a:pt x="2621" y="9073"/>
                </a:cubicBezTo>
                <a:cubicBezTo>
                  <a:pt x="2630" y="8073"/>
                  <a:pt x="2646" y="7064"/>
                  <a:pt x="2668" y="6064"/>
                </a:cubicBezTo>
                <a:cubicBezTo>
                  <a:pt x="2701" y="6030"/>
                  <a:pt x="2727" y="5992"/>
                  <a:pt x="2769" y="5954"/>
                </a:cubicBezTo>
                <a:cubicBezTo>
                  <a:pt x="2832" y="5895"/>
                  <a:pt x="2942" y="5895"/>
                  <a:pt x="3018" y="5857"/>
                </a:cubicBezTo>
                <a:cubicBezTo>
                  <a:pt x="3094" y="5819"/>
                  <a:pt x="3170" y="5789"/>
                  <a:pt x="3250" y="5756"/>
                </a:cubicBezTo>
                <a:cubicBezTo>
                  <a:pt x="3288" y="5743"/>
                  <a:pt x="3305" y="5726"/>
                  <a:pt x="3313" y="5688"/>
                </a:cubicBezTo>
                <a:cubicBezTo>
                  <a:pt x="3326" y="5642"/>
                  <a:pt x="3326" y="5629"/>
                  <a:pt x="3351" y="5595"/>
                </a:cubicBezTo>
                <a:cubicBezTo>
                  <a:pt x="3368" y="5570"/>
                  <a:pt x="3419" y="5515"/>
                  <a:pt x="3431" y="5490"/>
                </a:cubicBezTo>
                <a:close/>
                <a:moveTo>
                  <a:pt x="6878" y="8992"/>
                </a:moveTo>
                <a:cubicBezTo>
                  <a:pt x="6896" y="8992"/>
                  <a:pt x="6914" y="8993"/>
                  <a:pt x="6930" y="8993"/>
                </a:cubicBezTo>
                <a:cubicBezTo>
                  <a:pt x="6981" y="8993"/>
                  <a:pt x="7019" y="8993"/>
                  <a:pt x="7066" y="9014"/>
                </a:cubicBezTo>
                <a:cubicBezTo>
                  <a:pt x="7091" y="9027"/>
                  <a:pt x="7116" y="9031"/>
                  <a:pt x="7141" y="9044"/>
                </a:cubicBezTo>
                <a:cubicBezTo>
                  <a:pt x="7179" y="9052"/>
                  <a:pt x="7196" y="9090"/>
                  <a:pt x="7234" y="9098"/>
                </a:cubicBezTo>
                <a:cubicBezTo>
                  <a:pt x="7251" y="9103"/>
                  <a:pt x="7272" y="9103"/>
                  <a:pt x="7298" y="9103"/>
                </a:cubicBezTo>
                <a:lnTo>
                  <a:pt x="7289" y="9225"/>
                </a:lnTo>
                <a:cubicBezTo>
                  <a:pt x="7285" y="9221"/>
                  <a:pt x="7281" y="9221"/>
                  <a:pt x="7277" y="9221"/>
                </a:cubicBezTo>
                <a:cubicBezTo>
                  <a:pt x="7226" y="9200"/>
                  <a:pt x="7167" y="9200"/>
                  <a:pt x="7112" y="9191"/>
                </a:cubicBezTo>
                <a:cubicBezTo>
                  <a:pt x="7023" y="9183"/>
                  <a:pt x="6926" y="9149"/>
                  <a:pt x="6838" y="9128"/>
                </a:cubicBezTo>
                <a:cubicBezTo>
                  <a:pt x="6812" y="9120"/>
                  <a:pt x="6787" y="9120"/>
                  <a:pt x="6779" y="9094"/>
                </a:cubicBezTo>
                <a:cubicBezTo>
                  <a:pt x="6770" y="9073"/>
                  <a:pt x="6779" y="9048"/>
                  <a:pt x="6787" y="9031"/>
                </a:cubicBezTo>
                <a:cubicBezTo>
                  <a:pt x="6809" y="8997"/>
                  <a:pt x="6843" y="8992"/>
                  <a:pt x="6878" y="8992"/>
                </a:cubicBezTo>
                <a:close/>
                <a:moveTo>
                  <a:pt x="7471" y="9098"/>
                </a:moveTo>
                <a:cubicBezTo>
                  <a:pt x="7458" y="9115"/>
                  <a:pt x="7445" y="9132"/>
                  <a:pt x="7433" y="9149"/>
                </a:cubicBezTo>
                <a:cubicBezTo>
                  <a:pt x="7412" y="9179"/>
                  <a:pt x="7391" y="9208"/>
                  <a:pt x="7374" y="9238"/>
                </a:cubicBezTo>
                <a:lnTo>
                  <a:pt x="7378" y="9098"/>
                </a:lnTo>
                <a:close/>
                <a:moveTo>
                  <a:pt x="7656" y="9098"/>
                </a:moveTo>
                <a:cubicBezTo>
                  <a:pt x="7686" y="9098"/>
                  <a:pt x="7707" y="9115"/>
                  <a:pt x="7737" y="9120"/>
                </a:cubicBezTo>
                <a:cubicBezTo>
                  <a:pt x="7747" y="9123"/>
                  <a:pt x="7757" y="9125"/>
                  <a:pt x="7766" y="9125"/>
                </a:cubicBezTo>
                <a:cubicBezTo>
                  <a:pt x="7788" y="9125"/>
                  <a:pt x="7809" y="9117"/>
                  <a:pt x="7829" y="9111"/>
                </a:cubicBezTo>
                <a:cubicBezTo>
                  <a:pt x="7862" y="9104"/>
                  <a:pt x="7892" y="9101"/>
                  <a:pt x="7921" y="9101"/>
                </a:cubicBezTo>
                <a:cubicBezTo>
                  <a:pt x="7946" y="9101"/>
                  <a:pt x="7969" y="9103"/>
                  <a:pt x="7994" y="9107"/>
                </a:cubicBezTo>
                <a:cubicBezTo>
                  <a:pt x="8002" y="9108"/>
                  <a:pt x="8009" y="9108"/>
                  <a:pt x="8018" y="9108"/>
                </a:cubicBezTo>
                <a:cubicBezTo>
                  <a:pt x="8038" y="9108"/>
                  <a:pt x="8061" y="9106"/>
                  <a:pt x="8082" y="9106"/>
                </a:cubicBezTo>
                <a:cubicBezTo>
                  <a:pt x="8105" y="9106"/>
                  <a:pt x="8128" y="9108"/>
                  <a:pt x="8146" y="9115"/>
                </a:cubicBezTo>
                <a:cubicBezTo>
                  <a:pt x="8180" y="9124"/>
                  <a:pt x="8214" y="9158"/>
                  <a:pt x="8239" y="9183"/>
                </a:cubicBezTo>
                <a:cubicBezTo>
                  <a:pt x="8264" y="9212"/>
                  <a:pt x="8327" y="9301"/>
                  <a:pt x="8277" y="9335"/>
                </a:cubicBezTo>
                <a:cubicBezTo>
                  <a:pt x="8266" y="9342"/>
                  <a:pt x="8252" y="9345"/>
                  <a:pt x="8237" y="9345"/>
                </a:cubicBezTo>
                <a:cubicBezTo>
                  <a:pt x="8202" y="9345"/>
                  <a:pt x="8161" y="9332"/>
                  <a:pt x="8126" y="9332"/>
                </a:cubicBezTo>
                <a:cubicBezTo>
                  <a:pt x="8105" y="9332"/>
                  <a:pt x="8087" y="9337"/>
                  <a:pt x="8074" y="9352"/>
                </a:cubicBezTo>
                <a:cubicBezTo>
                  <a:pt x="8057" y="9369"/>
                  <a:pt x="8057" y="9398"/>
                  <a:pt x="8036" y="9411"/>
                </a:cubicBezTo>
                <a:cubicBezTo>
                  <a:pt x="8024" y="9419"/>
                  <a:pt x="8011" y="9415"/>
                  <a:pt x="7994" y="9428"/>
                </a:cubicBezTo>
                <a:cubicBezTo>
                  <a:pt x="7981" y="9440"/>
                  <a:pt x="7973" y="9457"/>
                  <a:pt x="7952" y="9466"/>
                </a:cubicBezTo>
                <a:cubicBezTo>
                  <a:pt x="7927" y="9474"/>
                  <a:pt x="7901" y="9466"/>
                  <a:pt x="7876" y="9478"/>
                </a:cubicBezTo>
                <a:cubicBezTo>
                  <a:pt x="7846" y="9487"/>
                  <a:pt x="7829" y="9508"/>
                  <a:pt x="7796" y="9508"/>
                </a:cubicBezTo>
                <a:cubicBezTo>
                  <a:pt x="7790" y="9509"/>
                  <a:pt x="7785" y="9509"/>
                  <a:pt x="7779" y="9509"/>
                </a:cubicBezTo>
                <a:cubicBezTo>
                  <a:pt x="7764" y="9509"/>
                  <a:pt x="7747" y="9507"/>
                  <a:pt x="7730" y="9507"/>
                </a:cubicBezTo>
                <a:cubicBezTo>
                  <a:pt x="7724" y="9507"/>
                  <a:pt x="7718" y="9507"/>
                  <a:pt x="7711" y="9508"/>
                </a:cubicBezTo>
                <a:cubicBezTo>
                  <a:pt x="7673" y="9512"/>
                  <a:pt x="7627" y="9529"/>
                  <a:pt x="7602" y="9559"/>
                </a:cubicBezTo>
                <a:cubicBezTo>
                  <a:pt x="7572" y="9588"/>
                  <a:pt x="7576" y="9609"/>
                  <a:pt x="7534" y="9618"/>
                </a:cubicBezTo>
                <a:cubicBezTo>
                  <a:pt x="7500" y="9622"/>
                  <a:pt x="7492" y="9622"/>
                  <a:pt x="7462" y="9647"/>
                </a:cubicBezTo>
                <a:cubicBezTo>
                  <a:pt x="7428" y="9668"/>
                  <a:pt x="7403" y="9681"/>
                  <a:pt x="7365" y="9689"/>
                </a:cubicBezTo>
                <a:cubicBezTo>
                  <a:pt x="7357" y="9694"/>
                  <a:pt x="7353" y="9694"/>
                  <a:pt x="7348" y="9698"/>
                </a:cubicBezTo>
                <a:lnTo>
                  <a:pt x="7361" y="9423"/>
                </a:lnTo>
                <a:cubicBezTo>
                  <a:pt x="7378" y="9402"/>
                  <a:pt x="7391" y="9377"/>
                  <a:pt x="7399" y="9356"/>
                </a:cubicBezTo>
                <a:cubicBezTo>
                  <a:pt x="7403" y="9348"/>
                  <a:pt x="7407" y="9335"/>
                  <a:pt x="7412" y="9326"/>
                </a:cubicBezTo>
                <a:cubicBezTo>
                  <a:pt x="7437" y="9284"/>
                  <a:pt x="7471" y="9242"/>
                  <a:pt x="7500" y="9200"/>
                </a:cubicBezTo>
                <a:cubicBezTo>
                  <a:pt x="7521" y="9170"/>
                  <a:pt x="7547" y="9141"/>
                  <a:pt x="7568" y="9111"/>
                </a:cubicBezTo>
                <a:lnTo>
                  <a:pt x="7572" y="9111"/>
                </a:lnTo>
                <a:cubicBezTo>
                  <a:pt x="7602" y="9107"/>
                  <a:pt x="7627" y="9098"/>
                  <a:pt x="7656" y="9098"/>
                </a:cubicBezTo>
                <a:close/>
                <a:moveTo>
                  <a:pt x="7289" y="9246"/>
                </a:moveTo>
                <a:lnTo>
                  <a:pt x="7260" y="9748"/>
                </a:lnTo>
                <a:cubicBezTo>
                  <a:pt x="7260" y="9753"/>
                  <a:pt x="7255" y="9753"/>
                  <a:pt x="7255" y="9757"/>
                </a:cubicBezTo>
                <a:cubicBezTo>
                  <a:pt x="7230" y="9799"/>
                  <a:pt x="7222" y="9846"/>
                  <a:pt x="7209" y="9888"/>
                </a:cubicBezTo>
                <a:cubicBezTo>
                  <a:pt x="7222" y="9896"/>
                  <a:pt x="7239" y="9905"/>
                  <a:pt x="7251" y="9913"/>
                </a:cubicBezTo>
                <a:lnTo>
                  <a:pt x="7243" y="10107"/>
                </a:lnTo>
                <a:cubicBezTo>
                  <a:pt x="7230" y="10107"/>
                  <a:pt x="7222" y="10107"/>
                  <a:pt x="7209" y="10103"/>
                </a:cubicBezTo>
                <a:cubicBezTo>
                  <a:pt x="7184" y="10090"/>
                  <a:pt x="7171" y="10086"/>
                  <a:pt x="7146" y="10082"/>
                </a:cubicBezTo>
                <a:cubicBezTo>
                  <a:pt x="7082" y="10073"/>
                  <a:pt x="7040" y="10027"/>
                  <a:pt x="6981" y="10014"/>
                </a:cubicBezTo>
                <a:cubicBezTo>
                  <a:pt x="6968" y="10011"/>
                  <a:pt x="6953" y="10010"/>
                  <a:pt x="6938" y="10010"/>
                </a:cubicBezTo>
                <a:cubicBezTo>
                  <a:pt x="6914" y="10010"/>
                  <a:pt x="6888" y="10013"/>
                  <a:pt x="6867" y="10019"/>
                </a:cubicBezTo>
                <a:cubicBezTo>
                  <a:pt x="6842" y="10026"/>
                  <a:pt x="6822" y="10036"/>
                  <a:pt x="6799" y="10036"/>
                </a:cubicBezTo>
                <a:cubicBezTo>
                  <a:pt x="6795" y="10036"/>
                  <a:pt x="6791" y="10036"/>
                  <a:pt x="6787" y="10035"/>
                </a:cubicBezTo>
                <a:cubicBezTo>
                  <a:pt x="6732" y="10031"/>
                  <a:pt x="6686" y="10002"/>
                  <a:pt x="6631" y="9985"/>
                </a:cubicBezTo>
                <a:cubicBezTo>
                  <a:pt x="6618" y="9979"/>
                  <a:pt x="6603" y="9974"/>
                  <a:pt x="6589" y="9974"/>
                </a:cubicBezTo>
                <a:cubicBezTo>
                  <a:pt x="6575" y="9974"/>
                  <a:pt x="6561" y="9979"/>
                  <a:pt x="6551" y="9989"/>
                </a:cubicBezTo>
                <a:cubicBezTo>
                  <a:pt x="6529" y="10006"/>
                  <a:pt x="6525" y="10035"/>
                  <a:pt x="6513" y="10057"/>
                </a:cubicBezTo>
                <a:cubicBezTo>
                  <a:pt x="6491" y="10090"/>
                  <a:pt x="6454" y="10124"/>
                  <a:pt x="6416" y="10145"/>
                </a:cubicBezTo>
                <a:cubicBezTo>
                  <a:pt x="6399" y="10154"/>
                  <a:pt x="6378" y="10158"/>
                  <a:pt x="6361" y="10162"/>
                </a:cubicBezTo>
                <a:lnTo>
                  <a:pt x="6378" y="9601"/>
                </a:lnTo>
                <a:cubicBezTo>
                  <a:pt x="6396" y="9606"/>
                  <a:pt x="6414" y="9610"/>
                  <a:pt x="6430" y="9610"/>
                </a:cubicBezTo>
                <a:cubicBezTo>
                  <a:pt x="6440" y="9610"/>
                  <a:pt x="6450" y="9608"/>
                  <a:pt x="6458" y="9605"/>
                </a:cubicBezTo>
                <a:cubicBezTo>
                  <a:pt x="6487" y="9588"/>
                  <a:pt x="6496" y="9537"/>
                  <a:pt x="6487" y="9508"/>
                </a:cubicBezTo>
                <a:cubicBezTo>
                  <a:pt x="6483" y="9470"/>
                  <a:pt x="6449" y="9461"/>
                  <a:pt x="6416" y="9457"/>
                </a:cubicBezTo>
                <a:cubicBezTo>
                  <a:pt x="6407" y="9453"/>
                  <a:pt x="6394" y="9453"/>
                  <a:pt x="6382" y="9453"/>
                </a:cubicBezTo>
                <a:lnTo>
                  <a:pt x="6386" y="9288"/>
                </a:lnTo>
                <a:cubicBezTo>
                  <a:pt x="6386" y="9293"/>
                  <a:pt x="6386" y="9293"/>
                  <a:pt x="6386" y="9293"/>
                </a:cubicBezTo>
                <a:cubicBezTo>
                  <a:pt x="6420" y="9331"/>
                  <a:pt x="6441" y="9377"/>
                  <a:pt x="6491" y="9386"/>
                </a:cubicBezTo>
                <a:cubicBezTo>
                  <a:pt x="6502" y="9387"/>
                  <a:pt x="6514" y="9388"/>
                  <a:pt x="6526" y="9388"/>
                </a:cubicBezTo>
                <a:cubicBezTo>
                  <a:pt x="6543" y="9388"/>
                  <a:pt x="6559" y="9386"/>
                  <a:pt x="6572" y="9381"/>
                </a:cubicBezTo>
                <a:cubicBezTo>
                  <a:pt x="6605" y="9364"/>
                  <a:pt x="6627" y="9331"/>
                  <a:pt x="6656" y="9310"/>
                </a:cubicBezTo>
                <a:cubicBezTo>
                  <a:pt x="6691" y="9284"/>
                  <a:pt x="6725" y="9268"/>
                  <a:pt x="6760" y="9268"/>
                </a:cubicBezTo>
                <a:cubicBezTo>
                  <a:pt x="6784" y="9268"/>
                  <a:pt x="6808" y="9276"/>
                  <a:pt x="6833" y="9293"/>
                </a:cubicBezTo>
                <a:cubicBezTo>
                  <a:pt x="6880" y="9318"/>
                  <a:pt x="6909" y="9331"/>
                  <a:pt x="6960" y="9331"/>
                </a:cubicBezTo>
                <a:cubicBezTo>
                  <a:pt x="7006" y="9326"/>
                  <a:pt x="7053" y="9322"/>
                  <a:pt x="7095" y="9310"/>
                </a:cubicBezTo>
                <a:cubicBezTo>
                  <a:pt x="7158" y="9288"/>
                  <a:pt x="7222" y="9267"/>
                  <a:pt x="7289" y="9246"/>
                </a:cubicBezTo>
                <a:close/>
                <a:moveTo>
                  <a:pt x="6466" y="10344"/>
                </a:moveTo>
                <a:lnTo>
                  <a:pt x="6466" y="10344"/>
                </a:lnTo>
                <a:cubicBezTo>
                  <a:pt x="6462" y="10348"/>
                  <a:pt x="6462" y="10348"/>
                  <a:pt x="6462" y="10348"/>
                </a:cubicBezTo>
                <a:cubicBezTo>
                  <a:pt x="6432" y="10420"/>
                  <a:pt x="6394" y="10496"/>
                  <a:pt x="6348" y="10580"/>
                </a:cubicBezTo>
                <a:lnTo>
                  <a:pt x="6356" y="10348"/>
                </a:lnTo>
                <a:cubicBezTo>
                  <a:pt x="6368" y="10348"/>
                  <a:pt x="6377" y="10346"/>
                  <a:pt x="6387" y="10346"/>
                </a:cubicBezTo>
                <a:cubicBezTo>
                  <a:pt x="6392" y="10346"/>
                  <a:pt x="6397" y="10346"/>
                  <a:pt x="6403" y="10348"/>
                </a:cubicBezTo>
                <a:cubicBezTo>
                  <a:pt x="6409" y="10349"/>
                  <a:pt x="6415" y="10350"/>
                  <a:pt x="6421" y="10350"/>
                </a:cubicBezTo>
                <a:cubicBezTo>
                  <a:pt x="6436" y="10350"/>
                  <a:pt x="6451" y="10347"/>
                  <a:pt x="6466" y="10344"/>
                </a:cubicBezTo>
                <a:close/>
                <a:moveTo>
                  <a:pt x="14258" y="11568"/>
                </a:moveTo>
                <a:cubicBezTo>
                  <a:pt x="14257" y="11568"/>
                  <a:pt x="14257" y="11568"/>
                  <a:pt x="14256" y="11569"/>
                </a:cubicBezTo>
                <a:lnTo>
                  <a:pt x="14256" y="11569"/>
                </a:lnTo>
                <a:cubicBezTo>
                  <a:pt x="14257" y="11568"/>
                  <a:pt x="14257" y="11568"/>
                  <a:pt x="14258" y="11568"/>
                </a:cubicBezTo>
                <a:close/>
                <a:moveTo>
                  <a:pt x="10560" y="11977"/>
                </a:moveTo>
                <a:lnTo>
                  <a:pt x="10628" y="12053"/>
                </a:lnTo>
                <a:cubicBezTo>
                  <a:pt x="10645" y="12095"/>
                  <a:pt x="10662" y="12133"/>
                  <a:pt x="10678" y="12171"/>
                </a:cubicBezTo>
                <a:cubicBezTo>
                  <a:pt x="10678" y="12180"/>
                  <a:pt x="10674" y="12184"/>
                  <a:pt x="10674" y="12188"/>
                </a:cubicBezTo>
                <a:cubicBezTo>
                  <a:pt x="10640" y="12116"/>
                  <a:pt x="10602" y="12045"/>
                  <a:pt x="10560" y="11977"/>
                </a:cubicBezTo>
                <a:close/>
                <a:moveTo>
                  <a:pt x="10142" y="12011"/>
                </a:moveTo>
                <a:lnTo>
                  <a:pt x="10142" y="12011"/>
                </a:lnTo>
                <a:cubicBezTo>
                  <a:pt x="10172" y="12019"/>
                  <a:pt x="10206" y="12032"/>
                  <a:pt x="10235" y="12040"/>
                </a:cubicBezTo>
                <a:cubicBezTo>
                  <a:pt x="10315" y="12104"/>
                  <a:pt x="10391" y="12175"/>
                  <a:pt x="10472" y="12256"/>
                </a:cubicBezTo>
                <a:cubicBezTo>
                  <a:pt x="10408" y="12209"/>
                  <a:pt x="10345" y="12163"/>
                  <a:pt x="10282" y="12125"/>
                </a:cubicBezTo>
                <a:cubicBezTo>
                  <a:pt x="10235" y="12087"/>
                  <a:pt x="10189" y="12049"/>
                  <a:pt x="10142" y="12011"/>
                </a:cubicBezTo>
                <a:close/>
                <a:moveTo>
                  <a:pt x="10383" y="11943"/>
                </a:moveTo>
                <a:lnTo>
                  <a:pt x="10383" y="11943"/>
                </a:lnTo>
                <a:cubicBezTo>
                  <a:pt x="10438" y="11960"/>
                  <a:pt x="10493" y="11981"/>
                  <a:pt x="10543" y="12002"/>
                </a:cubicBezTo>
                <a:cubicBezTo>
                  <a:pt x="10590" y="12074"/>
                  <a:pt x="10628" y="12150"/>
                  <a:pt x="10662" y="12226"/>
                </a:cubicBezTo>
                <a:cubicBezTo>
                  <a:pt x="10657" y="12243"/>
                  <a:pt x="10653" y="12256"/>
                  <a:pt x="10649" y="12272"/>
                </a:cubicBezTo>
                <a:cubicBezTo>
                  <a:pt x="10569" y="12154"/>
                  <a:pt x="10480" y="12045"/>
                  <a:pt x="10383" y="11943"/>
                </a:cubicBezTo>
                <a:close/>
                <a:moveTo>
                  <a:pt x="7154" y="10251"/>
                </a:moveTo>
                <a:cubicBezTo>
                  <a:pt x="7179" y="10251"/>
                  <a:pt x="7209" y="10259"/>
                  <a:pt x="7234" y="10268"/>
                </a:cubicBezTo>
                <a:lnTo>
                  <a:pt x="7125" y="12285"/>
                </a:lnTo>
                <a:cubicBezTo>
                  <a:pt x="6994" y="12137"/>
                  <a:pt x="6880" y="11977"/>
                  <a:pt x="6703" y="11893"/>
                </a:cubicBezTo>
                <a:cubicBezTo>
                  <a:pt x="6567" y="11825"/>
                  <a:pt x="6454" y="11682"/>
                  <a:pt x="6335" y="11563"/>
                </a:cubicBezTo>
                <a:cubicBezTo>
                  <a:pt x="6331" y="11559"/>
                  <a:pt x="6327" y="11555"/>
                  <a:pt x="6323" y="11551"/>
                </a:cubicBezTo>
                <a:lnTo>
                  <a:pt x="6344" y="10711"/>
                </a:lnTo>
                <a:lnTo>
                  <a:pt x="6373" y="10711"/>
                </a:lnTo>
                <a:cubicBezTo>
                  <a:pt x="6373" y="10694"/>
                  <a:pt x="6378" y="10685"/>
                  <a:pt x="6390" y="10669"/>
                </a:cubicBezTo>
                <a:cubicBezTo>
                  <a:pt x="6394" y="10660"/>
                  <a:pt x="6403" y="10652"/>
                  <a:pt x="6411" y="10635"/>
                </a:cubicBezTo>
                <a:cubicBezTo>
                  <a:pt x="6466" y="10542"/>
                  <a:pt x="6504" y="10462"/>
                  <a:pt x="6538" y="10382"/>
                </a:cubicBezTo>
                <a:cubicBezTo>
                  <a:pt x="6546" y="10369"/>
                  <a:pt x="6551" y="10352"/>
                  <a:pt x="6555" y="10339"/>
                </a:cubicBezTo>
                <a:cubicBezTo>
                  <a:pt x="6572" y="10339"/>
                  <a:pt x="6589" y="10339"/>
                  <a:pt x="6601" y="10335"/>
                </a:cubicBezTo>
                <a:cubicBezTo>
                  <a:pt x="6635" y="10331"/>
                  <a:pt x="6660" y="10297"/>
                  <a:pt x="6694" y="10289"/>
                </a:cubicBezTo>
                <a:cubicBezTo>
                  <a:pt x="6711" y="10285"/>
                  <a:pt x="6729" y="10283"/>
                  <a:pt x="6748" y="10283"/>
                </a:cubicBezTo>
                <a:cubicBezTo>
                  <a:pt x="6786" y="10283"/>
                  <a:pt x="6826" y="10289"/>
                  <a:pt x="6863" y="10289"/>
                </a:cubicBezTo>
                <a:cubicBezTo>
                  <a:pt x="6892" y="10289"/>
                  <a:pt x="6918" y="10289"/>
                  <a:pt x="6943" y="10285"/>
                </a:cubicBezTo>
                <a:cubicBezTo>
                  <a:pt x="6981" y="10276"/>
                  <a:pt x="7019" y="10280"/>
                  <a:pt x="7057" y="10276"/>
                </a:cubicBezTo>
                <a:cubicBezTo>
                  <a:pt x="7091" y="10276"/>
                  <a:pt x="7120" y="10255"/>
                  <a:pt x="7154" y="10251"/>
                </a:cubicBezTo>
                <a:close/>
                <a:moveTo>
                  <a:pt x="12337" y="11331"/>
                </a:moveTo>
                <a:cubicBezTo>
                  <a:pt x="12417" y="11487"/>
                  <a:pt x="12502" y="11639"/>
                  <a:pt x="12595" y="11787"/>
                </a:cubicBezTo>
                <a:cubicBezTo>
                  <a:pt x="12552" y="11762"/>
                  <a:pt x="12506" y="11741"/>
                  <a:pt x="12455" y="11720"/>
                </a:cubicBezTo>
                <a:cubicBezTo>
                  <a:pt x="12337" y="11672"/>
                  <a:pt x="12206" y="11646"/>
                  <a:pt x="12077" y="11646"/>
                </a:cubicBezTo>
                <a:cubicBezTo>
                  <a:pt x="12058" y="11646"/>
                  <a:pt x="12039" y="11647"/>
                  <a:pt x="12021" y="11648"/>
                </a:cubicBezTo>
                <a:cubicBezTo>
                  <a:pt x="11945" y="11652"/>
                  <a:pt x="11873" y="11660"/>
                  <a:pt x="11801" y="11677"/>
                </a:cubicBezTo>
                <a:cubicBezTo>
                  <a:pt x="11763" y="11690"/>
                  <a:pt x="11725" y="11703"/>
                  <a:pt x="11691" y="11715"/>
                </a:cubicBezTo>
                <a:cubicBezTo>
                  <a:pt x="11679" y="11719"/>
                  <a:pt x="11618" y="11754"/>
                  <a:pt x="11605" y="11754"/>
                </a:cubicBezTo>
                <a:cubicBezTo>
                  <a:pt x="11604" y="11754"/>
                  <a:pt x="11603" y="11754"/>
                  <a:pt x="11603" y="11753"/>
                </a:cubicBezTo>
                <a:lnTo>
                  <a:pt x="11603" y="11753"/>
                </a:lnTo>
                <a:cubicBezTo>
                  <a:pt x="11611" y="11758"/>
                  <a:pt x="11624" y="11762"/>
                  <a:pt x="11637" y="11770"/>
                </a:cubicBezTo>
                <a:cubicBezTo>
                  <a:pt x="11569" y="11791"/>
                  <a:pt x="11501" y="11821"/>
                  <a:pt x="11442" y="11855"/>
                </a:cubicBezTo>
                <a:cubicBezTo>
                  <a:pt x="11290" y="11943"/>
                  <a:pt x="11160" y="12070"/>
                  <a:pt x="11071" y="12222"/>
                </a:cubicBezTo>
                <a:cubicBezTo>
                  <a:pt x="11037" y="12256"/>
                  <a:pt x="11003" y="12294"/>
                  <a:pt x="10974" y="12327"/>
                </a:cubicBezTo>
                <a:cubicBezTo>
                  <a:pt x="10970" y="12319"/>
                  <a:pt x="10970" y="12315"/>
                  <a:pt x="10970" y="12306"/>
                </a:cubicBezTo>
                <a:cubicBezTo>
                  <a:pt x="10991" y="12268"/>
                  <a:pt x="11012" y="12239"/>
                  <a:pt x="11033" y="12205"/>
                </a:cubicBezTo>
                <a:cubicBezTo>
                  <a:pt x="11096" y="12129"/>
                  <a:pt x="11172" y="12057"/>
                  <a:pt x="11252" y="11985"/>
                </a:cubicBezTo>
                <a:cubicBezTo>
                  <a:pt x="11573" y="11703"/>
                  <a:pt x="11936" y="11483"/>
                  <a:pt x="12337" y="11331"/>
                </a:cubicBezTo>
                <a:close/>
                <a:moveTo>
                  <a:pt x="10092" y="11846"/>
                </a:moveTo>
                <a:lnTo>
                  <a:pt x="10092" y="11846"/>
                </a:lnTo>
                <a:cubicBezTo>
                  <a:pt x="10168" y="11871"/>
                  <a:pt x="10248" y="11897"/>
                  <a:pt x="10324" y="11922"/>
                </a:cubicBezTo>
                <a:cubicBezTo>
                  <a:pt x="10442" y="12040"/>
                  <a:pt x="10552" y="12171"/>
                  <a:pt x="10640" y="12310"/>
                </a:cubicBezTo>
                <a:cubicBezTo>
                  <a:pt x="10636" y="12340"/>
                  <a:pt x="10632" y="12365"/>
                  <a:pt x="10628" y="12395"/>
                </a:cubicBezTo>
                <a:cubicBezTo>
                  <a:pt x="10501" y="12243"/>
                  <a:pt x="10370" y="12112"/>
                  <a:pt x="10235" y="12007"/>
                </a:cubicBezTo>
                <a:cubicBezTo>
                  <a:pt x="10193" y="11947"/>
                  <a:pt x="10147" y="11897"/>
                  <a:pt x="10092" y="11846"/>
                </a:cubicBezTo>
                <a:close/>
                <a:moveTo>
                  <a:pt x="13236" y="13159"/>
                </a:moveTo>
                <a:cubicBezTo>
                  <a:pt x="13262" y="13184"/>
                  <a:pt x="13283" y="13209"/>
                  <a:pt x="13308" y="13235"/>
                </a:cubicBezTo>
                <a:cubicBezTo>
                  <a:pt x="13325" y="13277"/>
                  <a:pt x="13337" y="13315"/>
                  <a:pt x="13354" y="13357"/>
                </a:cubicBezTo>
                <a:cubicBezTo>
                  <a:pt x="13354" y="13361"/>
                  <a:pt x="13350" y="13366"/>
                  <a:pt x="13350" y="13370"/>
                </a:cubicBezTo>
                <a:cubicBezTo>
                  <a:pt x="13316" y="13298"/>
                  <a:pt x="13278" y="13226"/>
                  <a:pt x="13236" y="13159"/>
                </a:cubicBezTo>
                <a:close/>
                <a:moveTo>
                  <a:pt x="12818" y="13193"/>
                </a:moveTo>
                <a:cubicBezTo>
                  <a:pt x="12848" y="13205"/>
                  <a:pt x="12882" y="13214"/>
                  <a:pt x="12911" y="13222"/>
                </a:cubicBezTo>
                <a:cubicBezTo>
                  <a:pt x="12991" y="13285"/>
                  <a:pt x="13072" y="13361"/>
                  <a:pt x="13148" y="13437"/>
                </a:cubicBezTo>
                <a:cubicBezTo>
                  <a:pt x="13088" y="13391"/>
                  <a:pt x="13025" y="13349"/>
                  <a:pt x="12958" y="13307"/>
                </a:cubicBezTo>
                <a:cubicBezTo>
                  <a:pt x="12915" y="13269"/>
                  <a:pt x="12869" y="13231"/>
                  <a:pt x="12818" y="13193"/>
                </a:cubicBezTo>
                <a:close/>
                <a:moveTo>
                  <a:pt x="13059" y="13125"/>
                </a:moveTo>
                <a:cubicBezTo>
                  <a:pt x="13114" y="13146"/>
                  <a:pt x="13169" y="13163"/>
                  <a:pt x="13224" y="13184"/>
                </a:cubicBezTo>
                <a:cubicBezTo>
                  <a:pt x="13266" y="13256"/>
                  <a:pt x="13304" y="13332"/>
                  <a:pt x="13337" y="13408"/>
                </a:cubicBezTo>
                <a:cubicBezTo>
                  <a:pt x="13333" y="13425"/>
                  <a:pt x="13329" y="13442"/>
                  <a:pt x="13325" y="13458"/>
                </a:cubicBezTo>
                <a:cubicBezTo>
                  <a:pt x="13249" y="13336"/>
                  <a:pt x="13156" y="13226"/>
                  <a:pt x="13059" y="13125"/>
                </a:cubicBezTo>
                <a:close/>
                <a:moveTo>
                  <a:pt x="12768" y="13028"/>
                </a:moveTo>
                <a:lnTo>
                  <a:pt x="12768" y="13028"/>
                </a:lnTo>
                <a:cubicBezTo>
                  <a:pt x="12848" y="13053"/>
                  <a:pt x="12924" y="13079"/>
                  <a:pt x="13000" y="13104"/>
                </a:cubicBezTo>
                <a:cubicBezTo>
                  <a:pt x="13122" y="13222"/>
                  <a:pt x="13228" y="13353"/>
                  <a:pt x="13316" y="13492"/>
                </a:cubicBezTo>
                <a:cubicBezTo>
                  <a:pt x="13312" y="13522"/>
                  <a:pt x="13308" y="13551"/>
                  <a:pt x="13308" y="13577"/>
                </a:cubicBezTo>
                <a:cubicBezTo>
                  <a:pt x="13181" y="13425"/>
                  <a:pt x="13046" y="13298"/>
                  <a:pt x="12911" y="13188"/>
                </a:cubicBezTo>
                <a:cubicBezTo>
                  <a:pt x="12869" y="13129"/>
                  <a:pt x="12823" y="13079"/>
                  <a:pt x="12768" y="13028"/>
                </a:cubicBezTo>
                <a:close/>
                <a:moveTo>
                  <a:pt x="25746" y="14307"/>
                </a:moveTo>
                <a:cubicBezTo>
                  <a:pt x="25780" y="14370"/>
                  <a:pt x="25814" y="14433"/>
                  <a:pt x="25848" y="14501"/>
                </a:cubicBezTo>
                <a:cubicBezTo>
                  <a:pt x="25611" y="14543"/>
                  <a:pt x="25379" y="14628"/>
                  <a:pt x="25172" y="14746"/>
                </a:cubicBezTo>
                <a:cubicBezTo>
                  <a:pt x="25113" y="14780"/>
                  <a:pt x="25058" y="14818"/>
                  <a:pt x="25003" y="14860"/>
                </a:cubicBezTo>
                <a:cubicBezTo>
                  <a:pt x="24991" y="14860"/>
                  <a:pt x="24982" y="14864"/>
                  <a:pt x="24970" y="14864"/>
                </a:cubicBezTo>
                <a:cubicBezTo>
                  <a:pt x="25215" y="14661"/>
                  <a:pt x="25476" y="14471"/>
                  <a:pt x="25746" y="14307"/>
                </a:cubicBezTo>
                <a:close/>
                <a:moveTo>
                  <a:pt x="26126" y="14982"/>
                </a:moveTo>
                <a:cubicBezTo>
                  <a:pt x="26147" y="15012"/>
                  <a:pt x="26164" y="15041"/>
                  <a:pt x="26181" y="15067"/>
                </a:cubicBezTo>
                <a:cubicBezTo>
                  <a:pt x="26135" y="15041"/>
                  <a:pt x="26084" y="15016"/>
                  <a:pt x="26033" y="14995"/>
                </a:cubicBezTo>
                <a:cubicBezTo>
                  <a:pt x="26063" y="14991"/>
                  <a:pt x="26097" y="14986"/>
                  <a:pt x="26126" y="14982"/>
                </a:cubicBezTo>
                <a:close/>
                <a:moveTo>
                  <a:pt x="12118" y="11960"/>
                </a:moveTo>
                <a:cubicBezTo>
                  <a:pt x="12160" y="11981"/>
                  <a:pt x="12202" y="11998"/>
                  <a:pt x="12244" y="12019"/>
                </a:cubicBezTo>
                <a:cubicBezTo>
                  <a:pt x="12350" y="12070"/>
                  <a:pt x="12455" y="12129"/>
                  <a:pt x="12548" y="12196"/>
                </a:cubicBezTo>
                <a:cubicBezTo>
                  <a:pt x="12502" y="12171"/>
                  <a:pt x="12451" y="12154"/>
                  <a:pt x="12400" y="12137"/>
                </a:cubicBezTo>
                <a:cubicBezTo>
                  <a:pt x="12336" y="12121"/>
                  <a:pt x="12270" y="12112"/>
                  <a:pt x="12206" y="12112"/>
                </a:cubicBezTo>
                <a:cubicBezTo>
                  <a:pt x="12029" y="12112"/>
                  <a:pt x="11862" y="12177"/>
                  <a:pt x="11738" y="12310"/>
                </a:cubicBezTo>
                <a:cubicBezTo>
                  <a:pt x="12029" y="12315"/>
                  <a:pt x="12341" y="12323"/>
                  <a:pt x="12590" y="12483"/>
                </a:cubicBezTo>
                <a:cubicBezTo>
                  <a:pt x="12683" y="12547"/>
                  <a:pt x="12759" y="12623"/>
                  <a:pt x="12835" y="12707"/>
                </a:cubicBezTo>
                <a:lnTo>
                  <a:pt x="12839" y="12707"/>
                </a:lnTo>
                <a:cubicBezTo>
                  <a:pt x="12839" y="12711"/>
                  <a:pt x="12844" y="12711"/>
                  <a:pt x="12844" y="12716"/>
                </a:cubicBezTo>
                <a:cubicBezTo>
                  <a:pt x="12713" y="12623"/>
                  <a:pt x="12569" y="12551"/>
                  <a:pt x="12413" y="12517"/>
                </a:cubicBezTo>
                <a:cubicBezTo>
                  <a:pt x="12319" y="12494"/>
                  <a:pt x="12224" y="12483"/>
                  <a:pt x="12129" y="12483"/>
                </a:cubicBezTo>
                <a:cubicBezTo>
                  <a:pt x="11861" y="12483"/>
                  <a:pt x="11598" y="12573"/>
                  <a:pt x="11383" y="12741"/>
                </a:cubicBezTo>
                <a:cubicBezTo>
                  <a:pt x="11451" y="12745"/>
                  <a:pt x="11523" y="12754"/>
                  <a:pt x="11590" y="12766"/>
                </a:cubicBezTo>
                <a:cubicBezTo>
                  <a:pt x="11417" y="12821"/>
                  <a:pt x="11248" y="12897"/>
                  <a:pt x="11130" y="13041"/>
                </a:cubicBezTo>
                <a:cubicBezTo>
                  <a:pt x="11280" y="13025"/>
                  <a:pt x="11431" y="13016"/>
                  <a:pt x="11581" y="13016"/>
                </a:cubicBezTo>
                <a:cubicBezTo>
                  <a:pt x="11633" y="13016"/>
                  <a:pt x="11685" y="13017"/>
                  <a:pt x="11738" y="13020"/>
                </a:cubicBezTo>
                <a:cubicBezTo>
                  <a:pt x="11586" y="13087"/>
                  <a:pt x="11455" y="13209"/>
                  <a:pt x="11375" y="13357"/>
                </a:cubicBezTo>
                <a:cubicBezTo>
                  <a:pt x="11644" y="13276"/>
                  <a:pt x="11919" y="13236"/>
                  <a:pt x="12194" y="13236"/>
                </a:cubicBezTo>
                <a:cubicBezTo>
                  <a:pt x="12451" y="13236"/>
                  <a:pt x="12707" y="13271"/>
                  <a:pt x="12958" y="13340"/>
                </a:cubicBezTo>
                <a:cubicBezTo>
                  <a:pt x="13088" y="13416"/>
                  <a:pt x="13202" y="13513"/>
                  <a:pt x="13304" y="13623"/>
                </a:cubicBezTo>
                <a:cubicBezTo>
                  <a:pt x="13304" y="13661"/>
                  <a:pt x="13304" y="13699"/>
                  <a:pt x="13304" y="13737"/>
                </a:cubicBezTo>
                <a:cubicBezTo>
                  <a:pt x="13316" y="13893"/>
                  <a:pt x="13350" y="14049"/>
                  <a:pt x="13363" y="14206"/>
                </a:cubicBezTo>
                <a:cubicBezTo>
                  <a:pt x="13397" y="14547"/>
                  <a:pt x="13367" y="14885"/>
                  <a:pt x="13333" y="15223"/>
                </a:cubicBezTo>
                <a:cubicBezTo>
                  <a:pt x="13312" y="15218"/>
                  <a:pt x="13291" y="15210"/>
                  <a:pt x="13266" y="15202"/>
                </a:cubicBezTo>
                <a:cubicBezTo>
                  <a:pt x="13177" y="15164"/>
                  <a:pt x="13181" y="15071"/>
                  <a:pt x="13114" y="15024"/>
                </a:cubicBezTo>
                <a:cubicBezTo>
                  <a:pt x="13067" y="14995"/>
                  <a:pt x="13017" y="14995"/>
                  <a:pt x="12962" y="14965"/>
                </a:cubicBezTo>
                <a:cubicBezTo>
                  <a:pt x="12856" y="14910"/>
                  <a:pt x="12772" y="14775"/>
                  <a:pt x="12654" y="14746"/>
                </a:cubicBezTo>
                <a:cubicBezTo>
                  <a:pt x="12614" y="14735"/>
                  <a:pt x="12582" y="14734"/>
                  <a:pt x="12553" y="14734"/>
                </a:cubicBezTo>
                <a:cubicBezTo>
                  <a:pt x="12548" y="14734"/>
                  <a:pt x="12543" y="14734"/>
                  <a:pt x="12537" y="14734"/>
                </a:cubicBezTo>
                <a:cubicBezTo>
                  <a:pt x="12496" y="14734"/>
                  <a:pt x="12458" y="14732"/>
                  <a:pt x="12405" y="14699"/>
                </a:cubicBezTo>
                <a:cubicBezTo>
                  <a:pt x="12362" y="14674"/>
                  <a:pt x="12287" y="14581"/>
                  <a:pt x="12265" y="14556"/>
                </a:cubicBezTo>
                <a:cubicBezTo>
                  <a:pt x="12181" y="14471"/>
                  <a:pt x="12097" y="14332"/>
                  <a:pt x="12000" y="14290"/>
                </a:cubicBezTo>
                <a:cubicBezTo>
                  <a:pt x="11966" y="14276"/>
                  <a:pt x="11933" y="14271"/>
                  <a:pt x="11901" y="14271"/>
                </a:cubicBezTo>
                <a:cubicBezTo>
                  <a:pt x="11783" y="14271"/>
                  <a:pt x="11675" y="14342"/>
                  <a:pt x="11569" y="14349"/>
                </a:cubicBezTo>
                <a:cubicBezTo>
                  <a:pt x="11558" y="14350"/>
                  <a:pt x="11548" y="14351"/>
                  <a:pt x="11538" y="14351"/>
                </a:cubicBezTo>
                <a:cubicBezTo>
                  <a:pt x="11386" y="14351"/>
                  <a:pt x="11310" y="14232"/>
                  <a:pt x="11227" y="14117"/>
                </a:cubicBezTo>
                <a:cubicBezTo>
                  <a:pt x="11138" y="13994"/>
                  <a:pt x="11037" y="13906"/>
                  <a:pt x="10923" y="13830"/>
                </a:cubicBezTo>
                <a:cubicBezTo>
                  <a:pt x="10906" y="13564"/>
                  <a:pt x="10898" y="13294"/>
                  <a:pt x="10923" y="13024"/>
                </a:cubicBezTo>
                <a:cubicBezTo>
                  <a:pt x="10940" y="12868"/>
                  <a:pt x="10974" y="12711"/>
                  <a:pt x="10982" y="12551"/>
                </a:cubicBezTo>
                <a:cubicBezTo>
                  <a:pt x="10987" y="12492"/>
                  <a:pt x="10987" y="12429"/>
                  <a:pt x="10978" y="12365"/>
                </a:cubicBezTo>
                <a:cubicBezTo>
                  <a:pt x="11020" y="12310"/>
                  <a:pt x="11071" y="12260"/>
                  <a:pt x="11122" y="12213"/>
                </a:cubicBezTo>
                <a:cubicBezTo>
                  <a:pt x="11434" y="12057"/>
                  <a:pt x="11776" y="11964"/>
                  <a:pt x="12118" y="11960"/>
                </a:cubicBezTo>
                <a:close/>
                <a:moveTo>
                  <a:pt x="23429" y="14986"/>
                </a:moveTo>
                <a:lnTo>
                  <a:pt x="23429" y="14986"/>
                </a:lnTo>
                <a:cubicBezTo>
                  <a:pt x="23476" y="15037"/>
                  <a:pt x="23518" y="15092"/>
                  <a:pt x="23564" y="15143"/>
                </a:cubicBezTo>
                <a:cubicBezTo>
                  <a:pt x="23598" y="15218"/>
                  <a:pt x="23632" y="15299"/>
                  <a:pt x="23661" y="15379"/>
                </a:cubicBezTo>
                <a:cubicBezTo>
                  <a:pt x="23657" y="15387"/>
                  <a:pt x="23657" y="15396"/>
                  <a:pt x="23653" y="15408"/>
                </a:cubicBezTo>
                <a:cubicBezTo>
                  <a:pt x="23585" y="15265"/>
                  <a:pt x="23509" y="15121"/>
                  <a:pt x="23429" y="14986"/>
                </a:cubicBezTo>
                <a:close/>
                <a:moveTo>
                  <a:pt x="22602" y="15058"/>
                </a:moveTo>
                <a:lnTo>
                  <a:pt x="22602" y="15058"/>
                </a:lnTo>
                <a:cubicBezTo>
                  <a:pt x="22661" y="15079"/>
                  <a:pt x="22724" y="15096"/>
                  <a:pt x="22783" y="15117"/>
                </a:cubicBezTo>
                <a:cubicBezTo>
                  <a:pt x="22944" y="15244"/>
                  <a:pt x="23100" y="15383"/>
                  <a:pt x="23252" y="15543"/>
                </a:cubicBezTo>
                <a:cubicBezTo>
                  <a:pt x="23130" y="15446"/>
                  <a:pt x="23007" y="15362"/>
                  <a:pt x="22872" y="15282"/>
                </a:cubicBezTo>
                <a:cubicBezTo>
                  <a:pt x="22788" y="15206"/>
                  <a:pt x="22695" y="15130"/>
                  <a:pt x="22602" y="15058"/>
                </a:cubicBezTo>
                <a:close/>
                <a:moveTo>
                  <a:pt x="23075" y="14919"/>
                </a:moveTo>
                <a:lnTo>
                  <a:pt x="23075" y="14919"/>
                </a:lnTo>
                <a:cubicBezTo>
                  <a:pt x="23184" y="14961"/>
                  <a:pt x="23290" y="14999"/>
                  <a:pt x="23400" y="15041"/>
                </a:cubicBezTo>
                <a:cubicBezTo>
                  <a:pt x="23484" y="15181"/>
                  <a:pt x="23560" y="15328"/>
                  <a:pt x="23628" y="15480"/>
                </a:cubicBezTo>
                <a:cubicBezTo>
                  <a:pt x="23619" y="15514"/>
                  <a:pt x="23611" y="15543"/>
                  <a:pt x="23602" y="15577"/>
                </a:cubicBezTo>
                <a:cubicBezTo>
                  <a:pt x="23446" y="15341"/>
                  <a:pt x="23273" y="15121"/>
                  <a:pt x="23075" y="14919"/>
                </a:cubicBezTo>
                <a:close/>
                <a:moveTo>
                  <a:pt x="24704" y="15092"/>
                </a:moveTo>
                <a:cubicBezTo>
                  <a:pt x="24712" y="15096"/>
                  <a:pt x="24716" y="15100"/>
                  <a:pt x="24725" y="15100"/>
                </a:cubicBezTo>
                <a:cubicBezTo>
                  <a:pt x="24615" y="15214"/>
                  <a:pt x="24518" y="15341"/>
                  <a:pt x="24442" y="15476"/>
                </a:cubicBezTo>
                <a:cubicBezTo>
                  <a:pt x="24375" y="15543"/>
                  <a:pt x="24307" y="15615"/>
                  <a:pt x="24244" y="15687"/>
                </a:cubicBezTo>
                <a:cubicBezTo>
                  <a:pt x="24244" y="15670"/>
                  <a:pt x="24240" y="15653"/>
                  <a:pt x="24235" y="15636"/>
                </a:cubicBezTo>
                <a:cubicBezTo>
                  <a:pt x="24278" y="15569"/>
                  <a:pt x="24320" y="15506"/>
                  <a:pt x="24362" y="15438"/>
                </a:cubicBezTo>
                <a:cubicBezTo>
                  <a:pt x="24463" y="15320"/>
                  <a:pt x="24581" y="15206"/>
                  <a:pt x="24704" y="15092"/>
                </a:cubicBezTo>
                <a:close/>
                <a:moveTo>
                  <a:pt x="22501" y="14729"/>
                </a:moveTo>
                <a:cubicBezTo>
                  <a:pt x="22653" y="14780"/>
                  <a:pt x="22809" y="14826"/>
                  <a:pt x="22961" y="14881"/>
                </a:cubicBezTo>
                <a:cubicBezTo>
                  <a:pt x="23197" y="15113"/>
                  <a:pt x="23408" y="15370"/>
                  <a:pt x="23585" y="15653"/>
                </a:cubicBezTo>
                <a:cubicBezTo>
                  <a:pt x="23577" y="15708"/>
                  <a:pt x="23568" y="15763"/>
                  <a:pt x="23564" y="15818"/>
                </a:cubicBezTo>
                <a:cubicBezTo>
                  <a:pt x="23315" y="15514"/>
                  <a:pt x="23054" y="15261"/>
                  <a:pt x="22783" y="15050"/>
                </a:cubicBezTo>
                <a:cubicBezTo>
                  <a:pt x="22703" y="14931"/>
                  <a:pt x="22606" y="14826"/>
                  <a:pt x="22501" y="14729"/>
                </a:cubicBezTo>
                <a:close/>
                <a:moveTo>
                  <a:pt x="15148" y="10411"/>
                </a:moveTo>
                <a:lnTo>
                  <a:pt x="15148" y="10411"/>
                </a:lnTo>
                <a:cubicBezTo>
                  <a:pt x="15127" y="10436"/>
                  <a:pt x="15114" y="10470"/>
                  <a:pt x="15110" y="10508"/>
                </a:cubicBezTo>
                <a:cubicBezTo>
                  <a:pt x="15098" y="10597"/>
                  <a:pt x="15152" y="10681"/>
                  <a:pt x="15237" y="10715"/>
                </a:cubicBezTo>
                <a:cubicBezTo>
                  <a:pt x="15102" y="10812"/>
                  <a:pt x="14996" y="10956"/>
                  <a:pt x="14933" y="11120"/>
                </a:cubicBezTo>
                <a:cubicBezTo>
                  <a:pt x="14827" y="11386"/>
                  <a:pt x="14848" y="11694"/>
                  <a:pt x="14840" y="11981"/>
                </a:cubicBezTo>
                <a:cubicBezTo>
                  <a:pt x="15055" y="11551"/>
                  <a:pt x="15266" y="11120"/>
                  <a:pt x="15482" y="10690"/>
                </a:cubicBezTo>
                <a:cubicBezTo>
                  <a:pt x="15638" y="12053"/>
                  <a:pt x="15731" y="14117"/>
                  <a:pt x="15781" y="15712"/>
                </a:cubicBezTo>
                <a:cubicBezTo>
                  <a:pt x="15596" y="15489"/>
                  <a:pt x="15351" y="15311"/>
                  <a:pt x="15081" y="15202"/>
                </a:cubicBezTo>
                <a:lnTo>
                  <a:pt x="15081" y="15202"/>
                </a:lnTo>
                <a:cubicBezTo>
                  <a:pt x="15102" y="15332"/>
                  <a:pt x="15135" y="15463"/>
                  <a:pt x="15186" y="15590"/>
                </a:cubicBezTo>
                <a:lnTo>
                  <a:pt x="15309" y="15552"/>
                </a:lnTo>
                <a:lnTo>
                  <a:pt x="15309" y="15552"/>
                </a:lnTo>
                <a:lnTo>
                  <a:pt x="15220" y="15674"/>
                </a:lnTo>
                <a:cubicBezTo>
                  <a:pt x="15245" y="15725"/>
                  <a:pt x="15271" y="15776"/>
                  <a:pt x="15300" y="15826"/>
                </a:cubicBezTo>
                <a:lnTo>
                  <a:pt x="15389" y="15805"/>
                </a:lnTo>
                <a:lnTo>
                  <a:pt x="15325" y="15873"/>
                </a:lnTo>
                <a:cubicBezTo>
                  <a:pt x="15342" y="15902"/>
                  <a:pt x="15368" y="15932"/>
                  <a:pt x="15389" y="15961"/>
                </a:cubicBezTo>
                <a:cubicBezTo>
                  <a:pt x="15330" y="15923"/>
                  <a:pt x="15266" y="15868"/>
                  <a:pt x="15220" y="15830"/>
                </a:cubicBezTo>
                <a:cubicBezTo>
                  <a:pt x="14822" y="15522"/>
                  <a:pt x="14561" y="15445"/>
                  <a:pt x="14098" y="15445"/>
                </a:cubicBezTo>
                <a:cubicBezTo>
                  <a:pt x="14060" y="15445"/>
                  <a:pt x="14020" y="15445"/>
                  <a:pt x="13979" y="15446"/>
                </a:cubicBezTo>
                <a:cubicBezTo>
                  <a:pt x="13939" y="15446"/>
                  <a:pt x="13893" y="15453"/>
                  <a:pt x="13849" y="15453"/>
                </a:cubicBezTo>
                <a:cubicBezTo>
                  <a:pt x="13813" y="15453"/>
                  <a:pt x="13779" y="15449"/>
                  <a:pt x="13751" y="15434"/>
                </a:cubicBezTo>
                <a:cubicBezTo>
                  <a:pt x="13705" y="15404"/>
                  <a:pt x="13671" y="15332"/>
                  <a:pt x="13620" y="15286"/>
                </a:cubicBezTo>
                <a:cubicBezTo>
                  <a:pt x="13591" y="14927"/>
                  <a:pt x="13565" y="14569"/>
                  <a:pt x="13599" y="14206"/>
                </a:cubicBezTo>
                <a:cubicBezTo>
                  <a:pt x="13616" y="14049"/>
                  <a:pt x="13650" y="13893"/>
                  <a:pt x="13658" y="13737"/>
                </a:cubicBezTo>
                <a:cubicBezTo>
                  <a:pt x="13662" y="13674"/>
                  <a:pt x="13662" y="13610"/>
                  <a:pt x="13654" y="13547"/>
                </a:cubicBezTo>
                <a:cubicBezTo>
                  <a:pt x="13700" y="13496"/>
                  <a:pt x="13747" y="13442"/>
                  <a:pt x="13798" y="13395"/>
                </a:cubicBezTo>
                <a:cubicBezTo>
                  <a:pt x="14117" y="13235"/>
                  <a:pt x="14468" y="13144"/>
                  <a:pt x="14816" y="13144"/>
                </a:cubicBezTo>
                <a:cubicBezTo>
                  <a:pt x="15028" y="13144"/>
                  <a:pt x="15240" y="13178"/>
                  <a:pt x="15444" y="13252"/>
                </a:cubicBezTo>
                <a:cubicBezTo>
                  <a:pt x="15283" y="13070"/>
                  <a:pt x="15060" y="12948"/>
                  <a:pt x="14819" y="12910"/>
                </a:cubicBezTo>
                <a:cubicBezTo>
                  <a:pt x="14762" y="12900"/>
                  <a:pt x="14703" y="12895"/>
                  <a:pt x="14645" y="12895"/>
                </a:cubicBezTo>
                <a:cubicBezTo>
                  <a:pt x="14462" y="12895"/>
                  <a:pt x="14278" y="12944"/>
                  <a:pt x="14118" y="13036"/>
                </a:cubicBezTo>
                <a:cubicBezTo>
                  <a:pt x="13966" y="13125"/>
                  <a:pt x="13836" y="13252"/>
                  <a:pt x="13751" y="13408"/>
                </a:cubicBezTo>
                <a:cubicBezTo>
                  <a:pt x="13713" y="13442"/>
                  <a:pt x="13679" y="13475"/>
                  <a:pt x="13650" y="13513"/>
                </a:cubicBezTo>
                <a:cubicBezTo>
                  <a:pt x="13650" y="13505"/>
                  <a:pt x="13646" y="13496"/>
                  <a:pt x="13646" y="13488"/>
                </a:cubicBezTo>
                <a:cubicBezTo>
                  <a:pt x="13667" y="13454"/>
                  <a:pt x="13688" y="13420"/>
                  <a:pt x="13709" y="13387"/>
                </a:cubicBezTo>
                <a:cubicBezTo>
                  <a:pt x="13772" y="13311"/>
                  <a:pt x="13848" y="13243"/>
                  <a:pt x="13928" y="13171"/>
                </a:cubicBezTo>
                <a:cubicBezTo>
                  <a:pt x="14291" y="12846"/>
                  <a:pt x="14709" y="12606"/>
                  <a:pt x="15173" y="12458"/>
                </a:cubicBezTo>
                <a:cubicBezTo>
                  <a:pt x="15077" y="12432"/>
                  <a:pt x="14979" y="12420"/>
                  <a:pt x="14880" y="12420"/>
                </a:cubicBezTo>
                <a:cubicBezTo>
                  <a:pt x="14592" y="12420"/>
                  <a:pt x="14302" y="12525"/>
                  <a:pt x="14076" y="12707"/>
                </a:cubicBezTo>
                <a:cubicBezTo>
                  <a:pt x="14025" y="12749"/>
                  <a:pt x="13975" y="12792"/>
                  <a:pt x="13933" y="12842"/>
                </a:cubicBezTo>
                <a:cubicBezTo>
                  <a:pt x="13941" y="12821"/>
                  <a:pt x="13949" y="12800"/>
                  <a:pt x="13962" y="12779"/>
                </a:cubicBezTo>
                <a:cubicBezTo>
                  <a:pt x="14055" y="12593"/>
                  <a:pt x="14198" y="12433"/>
                  <a:pt x="14329" y="12264"/>
                </a:cubicBezTo>
                <a:cubicBezTo>
                  <a:pt x="14460" y="12099"/>
                  <a:pt x="14561" y="11922"/>
                  <a:pt x="14599" y="11711"/>
                </a:cubicBezTo>
                <a:lnTo>
                  <a:pt x="14599" y="11711"/>
                </a:lnTo>
                <a:cubicBezTo>
                  <a:pt x="14439" y="11732"/>
                  <a:pt x="14291" y="11817"/>
                  <a:pt x="14177" y="11931"/>
                </a:cubicBezTo>
                <a:cubicBezTo>
                  <a:pt x="14190" y="11871"/>
                  <a:pt x="14207" y="11812"/>
                  <a:pt x="14220" y="11753"/>
                </a:cubicBezTo>
                <a:cubicBezTo>
                  <a:pt x="14228" y="11720"/>
                  <a:pt x="14232" y="11589"/>
                  <a:pt x="14256" y="11569"/>
                </a:cubicBezTo>
                <a:lnTo>
                  <a:pt x="14256" y="11569"/>
                </a:lnTo>
                <a:cubicBezTo>
                  <a:pt x="14096" y="11691"/>
                  <a:pt x="13970" y="11851"/>
                  <a:pt x="13874" y="12028"/>
                </a:cubicBezTo>
                <a:cubicBezTo>
                  <a:pt x="13886" y="11960"/>
                  <a:pt x="13895" y="11893"/>
                  <a:pt x="13899" y="11825"/>
                </a:cubicBezTo>
                <a:cubicBezTo>
                  <a:pt x="13916" y="11644"/>
                  <a:pt x="13928" y="11340"/>
                  <a:pt x="13878" y="11129"/>
                </a:cubicBezTo>
                <a:cubicBezTo>
                  <a:pt x="14186" y="10740"/>
                  <a:pt x="14654" y="10479"/>
                  <a:pt x="15148" y="10411"/>
                </a:cubicBezTo>
                <a:close/>
                <a:moveTo>
                  <a:pt x="16925" y="16143"/>
                </a:moveTo>
                <a:lnTo>
                  <a:pt x="16904" y="16172"/>
                </a:lnTo>
                <a:cubicBezTo>
                  <a:pt x="16883" y="16168"/>
                  <a:pt x="16862" y="16168"/>
                  <a:pt x="16841" y="16164"/>
                </a:cubicBezTo>
                <a:lnTo>
                  <a:pt x="16925" y="16143"/>
                </a:lnTo>
                <a:close/>
                <a:moveTo>
                  <a:pt x="16735" y="15987"/>
                </a:moveTo>
                <a:cubicBezTo>
                  <a:pt x="16752" y="16046"/>
                  <a:pt x="16769" y="16105"/>
                  <a:pt x="16794" y="16164"/>
                </a:cubicBezTo>
                <a:cubicBezTo>
                  <a:pt x="16770" y="16163"/>
                  <a:pt x="16746" y="16162"/>
                  <a:pt x="16721" y="16162"/>
                </a:cubicBezTo>
                <a:cubicBezTo>
                  <a:pt x="16649" y="16162"/>
                  <a:pt x="16577" y="16167"/>
                  <a:pt x="16507" y="16177"/>
                </a:cubicBezTo>
                <a:cubicBezTo>
                  <a:pt x="16587" y="16122"/>
                  <a:pt x="16663" y="16054"/>
                  <a:pt x="16735" y="15987"/>
                </a:cubicBezTo>
                <a:close/>
                <a:moveTo>
                  <a:pt x="25063" y="15235"/>
                </a:moveTo>
                <a:cubicBezTo>
                  <a:pt x="25240" y="15303"/>
                  <a:pt x="25417" y="15379"/>
                  <a:pt x="25590" y="15459"/>
                </a:cubicBezTo>
                <a:cubicBezTo>
                  <a:pt x="25767" y="15548"/>
                  <a:pt x="25945" y="15645"/>
                  <a:pt x="26105" y="15759"/>
                </a:cubicBezTo>
                <a:cubicBezTo>
                  <a:pt x="26025" y="15717"/>
                  <a:pt x="25940" y="15687"/>
                  <a:pt x="25852" y="15662"/>
                </a:cubicBezTo>
                <a:cubicBezTo>
                  <a:pt x="25743" y="15632"/>
                  <a:pt x="25633" y="15617"/>
                  <a:pt x="25525" y="15617"/>
                </a:cubicBezTo>
                <a:cubicBezTo>
                  <a:pt x="25231" y="15617"/>
                  <a:pt x="24951" y="15728"/>
                  <a:pt x="24738" y="15953"/>
                </a:cubicBezTo>
                <a:cubicBezTo>
                  <a:pt x="25236" y="15957"/>
                  <a:pt x="25759" y="15974"/>
                  <a:pt x="26173" y="16244"/>
                </a:cubicBezTo>
                <a:cubicBezTo>
                  <a:pt x="26329" y="16345"/>
                  <a:pt x="26460" y="16476"/>
                  <a:pt x="26586" y="16616"/>
                </a:cubicBezTo>
                <a:cubicBezTo>
                  <a:pt x="26586" y="16616"/>
                  <a:pt x="26586" y="16616"/>
                  <a:pt x="26590" y="16620"/>
                </a:cubicBezTo>
                <a:cubicBezTo>
                  <a:pt x="26590" y="16620"/>
                  <a:pt x="26595" y="16624"/>
                  <a:pt x="26599" y="16628"/>
                </a:cubicBezTo>
                <a:cubicBezTo>
                  <a:pt x="26379" y="16472"/>
                  <a:pt x="26135" y="16358"/>
                  <a:pt x="25877" y="16295"/>
                </a:cubicBezTo>
                <a:cubicBezTo>
                  <a:pt x="25722" y="16257"/>
                  <a:pt x="25565" y="16239"/>
                  <a:pt x="25408" y="16239"/>
                </a:cubicBezTo>
                <a:cubicBezTo>
                  <a:pt x="24980" y="16239"/>
                  <a:pt x="24558" y="16375"/>
                  <a:pt x="24206" y="16628"/>
                </a:cubicBezTo>
                <a:cubicBezTo>
                  <a:pt x="24231" y="16464"/>
                  <a:pt x="24252" y="16295"/>
                  <a:pt x="24261" y="16130"/>
                </a:cubicBezTo>
                <a:cubicBezTo>
                  <a:pt x="24269" y="16008"/>
                  <a:pt x="24269" y="15881"/>
                  <a:pt x="24256" y="15759"/>
                </a:cubicBezTo>
                <a:cubicBezTo>
                  <a:pt x="24341" y="15653"/>
                  <a:pt x="24438" y="15552"/>
                  <a:pt x="24539" y="15459"/>
                </a:cubicBezTo>
                <a:cubicBezTo>
                  <a:pt x="24708" y="15375"/>
                  <a:pt x="24885" y="15299"/>
                  <a:pt x="25063" y="15235"/>
                </a:cubicBezTo>
                <a:close/>
                <a:moveTo>
                  <a:pt x="24197" y="16679"/>
                </a:moveTo>
                <a:cubicBezTo>
                  <a:pt x="24294" y="16687"/>
                  <a:pt x="24396" y="16700"/>
                  <a:pt x="24493" y="16713"/>
                </a:cubicBezTo>
                <a:cubicBezTo>
                  <a:pt x="24383" y="16751"/>
                  <a:pt x="24278" y="16789"/>
                  <a:pt x="24172" y="16839"/>
                </a:cubicBezTo>
                <a:cubicBezTo>
                  <a:pt x="24180" y="16784"/>
                  <a:pt x="24189" y="16730"/>
                  <a:pt x="24197" y="16679"/>
                </a:cubicBezTo>
                <a:close/>
                <a:moveTo>
                  <a:pt x="27262" y="17375"/>
                </a:moveTo>
                <a:lnTo>
                  <a:pt x="27376" y="17506"/>
                </a:lnTo>
                <a:cubicBezTo>
                  <a:pt x="27405" y="17574"/>
                  <a:pt x="27430" y="17637"/>
                  <a:pt x="27460" y="17704"/>
                </a:cubicBezTo>
                <a:cubicBezTo>
                  <a:pt x="27456" y="17713"/>
                  <a:pt x="27452" y="17721"/>
                  <a:pt x="27447" y="17730"/>
                </a:cubicBezTo>
                <a:cubicBezTo>
                  <a:pt x="27392" y="17607"/>
                  <a:pt x="27329" y="17489"/>
                  <a:pt x="27262" y="17375"/>
                </a:cubicBezTo>
                <a:close/>
                <a:moveTo>
                  <a:pt x="26557" y="17434"/>
                </a:moveTo>
                <a:cubicBezTo>
                  <a:pt x="26612" y="17451"/>
                  <a:pt x="26662" y="17468"/>
                  <a:pt x="26713" y="17485"/>
                </a:cubicBezTo>
                <a:cubicBezTo>
                  <a:pt x="26848" y="17591"/>
                  <a:pt x="26979" y="17713"/>
                  <a:pt x="27110" y="17848"/>
                </a:cubicBezTo>
                <a:cubicBezTo>
                  <a:pt x="27008" y="17764"/>
                  <a:pt x="26903" y="17692"/>
                  <a:pt x="26789" y="17624"/>
                </a:cubicBezTo>
                <a:cubicBezTo>
                  <a:pt x="26717" y="17561"/>
                  <a:pt x="26637" y="17493"/>
                  <a:pt x="26557" y="17434"/>
                </a:cubicBezTo>
                <a:close/>
                <a:moveTo>
                  <a:pt x="26962" y="17320"/>
                </a:moveTo>
                <a:cubicBezTo>
                  <a:pt x="27051" y="17350"/>
                  <a:pt x="27143" y="17384"/>
                  <a:pt x="27236" y="17417"/>
                </a:cubicBezTo>
                <a:cubicBezTo>
                  <a:pt x="27308" y="17540"/>
                  <a:pt x="27371" y="17666"/>
                  <a:pt x="27426" y="17793"/>
                </a:cubicBezTo>
                <a:cubicBezTo>
                  <a:pt x="27422" y="17818"/>
                  <a:pt x="27414" y="17848"/>
                  <a:pt x="27405" y="17873"/>
                </a:cubicBezTo>
                <a:cubicBezTo>
                  <a:pt x="27278" y="17675"/>
                  <a:pt x="27127" y="17489"/>
                  <a:pt x="26962" y="17320"/>
                </a:cubicBezTo>
                <a:close/>
                <a:moveTo>
                  <a:pt x="26472" y="17156"/>
                </a:moveTo>
                <a:lnTo>
                  <a:pt x="26472" y="17156"/>
                </a:lnTo>
                <a:cubicBezTo>
                  <a:pt x="26603" y="17198"/>
                  <a:pt x="26734" y="17240"/>
                  <a:pt x="26861" y="17282"/>
                </a:cubicBezTo>
                <a:cubicBezTo>
                  <a:pt x="27063" y="17481"/>
                  <a:pt x="27245" y="17700"/>
                  <a:pt x="27392" y="17937"/>
                </a:cubicBezTo>
                <a:cubicBezTo>
                  <a:pt x="27384" y="17983"/>
                  <a:pt x="27380" y="18029"/>
                  <a:pt x="27376" y="18080"/>
                </a:cubicBezTo>
                <a:cubicBezTo>
                  <a:pt x="27164" y="17823"/>
                  <a:pt x="26941" y="17607"/>
                  <a:pt x="26713" y="17426"/>
                </a:cubicBezTo>
                <a:cubicBezTo>
                  <a:pt x="26641" y="17329"/>
                  <a:pt x="26561" y="17240"/>
                  <a:pt x="26472" y="17156"/>
                </a:cubicBezTo>
                <a:close/>
                <a:moveTo>
                  <a:pt x="24510" y="17134"/>
                </a:moveTo>
                <a:cubicBezTo>
                  <a:pt x="24586" y="17134"/>
                  <a:pt x="24662" y="17136"/>
                  <a:pt x="24738" y="17139"/>
                </a:cubicBezTo>
                <a:cubicBezTo>
                  <a:pt x="24484" y="17257"/>
                  <a:pt x="24269" y="17460"/>
                  <a:pt x="24134" y="17709"/>
                </a:cubicBezTo>
                <a:cubicBezTo>
                  <a:pt x="24584" y="17573"/>
                  <a:pt x="25045" y="17507"/>
                  <a:pt x="25507" y="17507"/>
                </a:cubicBezTo>
                <a:cubicBezTo>
                  <a:pt x="25939" y="17507"/>
                  <a:pt x="26371" y="17565"/>
                  <a:pt x="26793" y="17679"/>
                </a:cubicBezTo>
                <a:cubicBezTo>
                  <a:pt x="27008" y="17810"/>
                  <a:pt x="27202" y="17970"/>
                  <a:pt x="27371" y="18156"/>
                </a:cubicBezTo>
                <a:cubicBezTo>
                  <a:pt x="27371" y="18219"/>
                  <a:pt x="27371" y="18283"/>
                  <a:pt x="27376" y="18342"/>
                </a:cubicBezTo>
                <a:cubicBezTo>
                  <a:pt x="27388" y="18608"/>
                  <a:pt x="27447" y="18869"/>
                  <a:pt x="27473" y="19135"/>
                </a:cubicBezTo>
                <a:cubicBezTo>
                  <a:pt x="27515" y="19553"/>
                  <a:pt x="27498" y="19971"/>
                  <a:pt x="27464" y="20389"/>
                </a:cubicBezTo>
                <a:cubicBezTo>
                  <a:pt x="27388" y="20364"/>
                  <a:pt x="27312" y="20338"/>
                  <a:pt x="27245" y="20296"/>
                </a:cubicBezTo>
                <a:cubicBezTo>
                  <a:pt x="27076" y="20182"/>
                  <a:pt x="26996" y="20055"/>
                  <a:pt x="26802" y="19984"/>
                </a:cubicBezTo>
                <a:cubicBezTo>
                  <a:pt x="26734" y="19958"/>
                  <a:pt x="26709" y="19933"/>
                  <a:pt x="26633" y="19920"/>
                </a:cubicBezTo>
                <a:cubicBezTo>
                  <a:pt x="26614" y="19918"/>
                  <a:pt x="26596" y="19918"/>
                  <a:pt x="26579" y="19918"/>
                </a:cubicBezTo>
                <a:cubicBezTo>
                  <a:pt x="26555" y="19918"/>
                  <a:pt x="26533" y="19919"/>
                  <a:pt x="26510" y="19919"/>
                </a:cubicBezTo>
                <a:cubicBezTo>
                  <a:pt x="26479" y="19919"/>
                  <a:pt x="26448" y="19917"/>
                  <a:pt x="26413" y="19908"/>
                </a:cubicBezTo>
                <a:cubicBezTo>
                  <a:pt x="26358" y="19891"/>
                  <a:pt x="26320" y="19853"/>
                  <a:pt x="26244" y="19844"/>
                </a:cubicBezTo>
                <a:cubicBezTo>
                  <a:pt x="26235" y="19843"/>
                  <a:pt x="26225" y="19843"/>
                  <a:pt x="26214" y="19843"/>
                </a:cubicBezTo>
                <a:cubicBezTo>
                  <a:pt x="26165" y="19843"/>
                  <a:pt x="26112" y="19854"/>
                  <a:pt x="26063" y="19854"/>
                </a:cubicBezTo>
                <a:cubicBezTo>
                  <a:pt x="26046" y="19854"/>
                  <a:pt x="26029" y="19852"/>
                  <a:pt x="26012" y="19849"/>
                </a:cubicBezTo>
                <a:cubicBezTo>
                  <a:pt x="25797" y="19811"/>
                  <a:pt x="25835" y="19726"/>
                  <a:pt x="25725" y="19595"/>
                </a:cubicBezTo>
                <a:cubicBezTo>
                  <a:pt x="25632" y="19486"/>
                  <a:pt x="25442" y="19427"/>
                  <a:pt x="25316" y="19363"/>
                </a:cubicBezTo>
                <a:cubicBezTo>
                  <a:pt x="25160" y="19287"/>
                  <a:pt x="25016" y="19102"/>
                  <a:pt x="24852" y="19068"/>
                </a:cubicBezTo>
                <a:cubicBezTo>
                  <a:pt x="24830" y="19064"/>
                  <a:pt x="24808" y="19063"/>
                  <a:pt x="24785" y="19063"/>
                </a:cubicBezTo>
                <a:cubicBezTo>
                  <a:pt x="24699" y="19063"/>
                  <a:pt x="24608" y="19084"/>
                  <a:pt x="24523" y="19084"/>
                </a:cubicBezTo>
                <a:cubicBezTo>
                  <a:pt x="24504" y="19084"/>
                  <a:pt x="24486" y="19083"/>
                  <a:pt x="24467" y="19080"/>
                </a:cubicBezTo>
                <a:cubicBezTo>
                  <a:pt x="24366" y="19059"/>
                  <a:pt x="24265" y="19026"/>
                  <a:pt x="24172" y="18983"/>
                </a:cubicBezTo>
                <a:cubicBezTo>
                  <a:pt x="24121" y="18371"/>
                  <a:pt x="24088" y="17759"/>
                  <a:pt x="24138" y="17143"/>
                </a:cubicBezTo>
                <a:cubicBezTo>
                  <a:pt x="24263" y="17138"/>
                  <a:pt x="24387" y="17134"/>
                  <a:pt x="24510" y="17134"/>
                </a:cubicBezTo>
                <a:close/>
                <a:moveTo>
                  <a:pt x="926" y="0"/>
                </a:moveTo>
                <a:cubicBezTo>
                  <a:pt x="864" y="0"/>
                  <a:pt x="809" y="14"/>
                  <a:pt x="756" y="54"/>
                </a:cubicBezTo>
                <a:cubicBezTo>
                  <a:pt x="713" y="87"/>
                  <a:pt x="675" y="125"/>
                  <a:pt x="629" y="142"/>
                </a:cubicBezTo>
                <a:cubicBezTo>
                  <a:pt x="612" y="151"/>
                  <a:pt x="595" y="151"/>
                  <a:pt x="578" y="159"/>
                </a:cubicBezTo>
                <a:cubicBezTo>
                  <a:pt x="549" y="172"/>
                  <a:pt x="536" y="206"/>
                  <a:pt x="507" y="222"/>
                </a:cubicBezTo>
                <a:cubicBezTo>
                  <a:pt x="477" y="243"/>
                  <a:pt x="447" y="235"/>
                  <a:pt x="418" y="243"/>
                </a:cubicBezTo>
                <a:cubicBezTo>
                  <a:pt x="388" y="256"/>
                  <a:pt x="371" y="269"/>
                  <a:pt x="342" y="273"/>
                </a:cubicBezTo>
                <a:cubicBezTo>
                  <a:pt x="331" y="273"/>
                  <a:pt x="297" y="267"/>
                  <a:pt x="272" y="267"/>
                </a:cubicBezTo>
                <a:cubicBezTo>
                  <a:pt x="259" y="267"/>
                  <a:pt x="249" y="269"/>
                  <a:pt x="245" y="273"/>
                </a:cubicBezTo>
                <a:cubicBezTo>
                  <a:pt x="228" y="294"/>
                  <a:pt x="249" y="353"/>
                  <a:pt x="262" y="370"/>
                </a:cubicBezTo>
                <a:cubicBezTo>
                  <a:pt x="300" y="425"/>
                  <a:pt x="384" y="417"/>
                  <a:pt x="317" y="497"/>
                </a:cubicBezTo>
                <a:cubicBezTo>
                  <a:pt x="272" y="545"/>
                  <a:pt x="232" y="586"/>
                  <a:pt x="170" y="586"/>
                </a:cubicBezTo>
                <a:cubicBezTo>
                  <a:pt x="167" y="586"/>
                  <a:pt x="164" y="586"/>
                  <a:pt x="160" y="585"/>
                </a:cubicBezTo>
                <a:cubicBezTo>
                  <a:pt x="122" y="585"/>
                  <a:pt x="110" y="568"/>
                  <a:pt x="76" y="556"/>
                </a:cubicBezTo>
                <a:cubicBezTo>
                  <a:pt x="55" y="552"/>
                  <a:pt x="25" y="552"/>
                  <a:pt x="0" y="552"/>
                </a:cubicBezTo>
                <a:lnTo>
                  <a:pt x="0" y="936"/>
                </a:lnTo>
                <a:cubicBezTo>
                  <a:pt x="13" y="944"/>
                  <a:pt x="25" y="953"/>
                  <a:pt x="42" y="953"/>
                </a:cubicBezTo>
                <a:cubicBezTo>
                  <a:pt x="51" y="955"/>
                  <a:pt x="59" y="955"/>
                  <a:pt x="68" y="955"/>
                </a:cubicBezTo>
                <a:cubicBezTo>
                  <a:pt x="77" y="955"/>
                  <a:pt x="87" y="955"/>
                  <a:pt x="97" y="957"/>
                </a:cubicBezTo>
                <a:cubicBezTo>
                  <a:pt x="135" y="965"/>
                  <a:pt x="177" y="986"/>
                  <a:pt x="215" y="1003"/>
                </a:cubicBezTo>
                <a:cubicBezTo>
                  <a:pt x="296" y="1033"/>
                  <a:pt x="355" y="1083"/>
                  <a:pt x="422" y="1134"/>
                </a:cubicBezTo>
                <a:cubicBezTo>
                  <a:pt x="456" y="1155"/>
                  <a:pt x="502" y="1172"/>
                  <a:pt x="528" y="1206"/>
                </a:cubicBezTo>
                <a:cubicBezTo>
                  <a:pt x="540" y="1223"/>
                  <a:pt x="549" y="1248"/>
                  <a:pt x="561" y="1269"/>
                </a:cubicBezTo>
                <a:cubicBezTo>
                  <a:pt x="608" y="1341"/>
                  <a:pt x="688" y="1366"/>
                  <a:pt x="739" y="1434"/>
                </a:cubicBezTo>
                <a:cubicBezTo>
                  <a:pt x="777" y="1484"/>
                  <a:pt x="836" y="1543"/>
                  <a:pt x="857" y="1607"/>
                </a:cubicBezTo>
                <a:cubicBezTo>
                  <a:pt x="874" y="1645"/>
                  <a:pt x="870" y="1670"/>
                  <a:pt x="874" y="1712"/>
                </a:cubicBezTo>
                <a:cubicBezTo>
                  <a:pt x="843" y="1676"/>
                  <a:pt x="805" y="1665"/>
                  <a:pt x="765" y="1665"/>
                </a:cubicBezTo>
                <a:cubicBezTo>
                  <a:pt x="740" y="1665"/>
                  <a:pt x="714" y="1669"/>
                  <a:pt x="688" y="1674"/>
                </a:cubicBezTo>
                <a:cubicBezTo>
                  <a:pt x="670" y="1680"/>
                  <a:pt x="650" y="1686"/>
                  <a:pt x="629" y="1686"/>
                </a:cubicBezTo>
                <a:cubicBezTo>
                  <a:pt x="621" y="1686"/>
                  <a:pt x="612" y="1685"/>
                  <a:pt x="604" y="1683"/>
                </a:cubicBezTo>
                <a:cubicBezTo>
                  <a:pt x="566" y="1670"/>
                  <a:pt x="553" y="1628"/>
                  <a:pt x="515" y="1611"/>
                </a:cubicBezTo>
                <a:cubicBezTo>
                  <a:pt x="490" y="1598"/>
                  <a:pt x="452" y="1598"/>
                  <a:pt x="422" y="1590"/>
                </a:cubicBezTo>
                <a:cubicBezTo>
                  <a:pt x="380" y="1577"/>
                  <a:pt x="346" y="1560"/>
                  <a:pt x="308" y="1543"/>
                </a:cubicBezTo>
                <a:cubicBezTo>
                  <a:pt x="245" y="1505"/>
                  <a:pt x="173" y="1467"/>
                  <a:pt x="101" y="1434"/>
                </a:cubicBezTo>
                <a:cubicBezTo>
                  <a:pt x="68" y="1421"/>
                  <a:pt x="34" y="1413"/>
                  <a:pt x="0" y="1413"/>
                </a:cubicBezTo>
                <a:lnTo>
                  <a:pt x="0" y="2215"/>
                </a:lnTo>
                <a:cubicBezTo>
                  <a:pt x="72" y="2215"/>
                  <a:pt x="139" y="2219"/>
                  <a:pt x="207" y="2236"/>
                </a:cubicBezTo>
                <a:cubicBezTo>
                  <a:pt x="215" y="2269"/>
                  <a:pt x="194" y="2324"/>
                  <a:pt x="211" y="2354"/>
                </a:cubicBezTo>
                <a:cubicBezTo>
                  <a:pt x="220" y="2375"/>
                  <a:pt x="283" y="2383"/>
                  <a:pt x="304" y="2392"/>
                </a:cubicBezTo>
                <a:cubicBezTo>
                  <a:pt x="346" y="2404"/>
                  <a:pt x="393" y="2404"/>
                  <a:pt x="435" y="2426"/>
                </a:cubicBezTo>
                <a:cubicBezTo>
                  <a:pt x="473" y="2442"/>
                  <a:pt x="494" y="2489"/>
                  <a:pt x="464" y="2531"/>
                </a:cubicBezTo>
                <a:cubicBezTo>
                  <a:pt x="435" y="2565"/>
                  <a:pt x="380" y="2599"/>
                  <a:pt x="342" y="2599"/>
                </a:cubicBezTo>
                <a:cubicBezTo>
                  <a:pt x="342" y="2594"/>
                  <a:pt x="342" y="2590"/>
                  <a:pt x="338" y="2586"/>
                </a:cubicBezTo>
                <a:cubicBezTo>
                  <a:pt x="329" y="2581"/>
                  <a:pt x="317" y="2579"/>
                  <a:pt x="305" y="2579"/>
                </a:cubicBezTo>
                <a:cubicBezTo>
                  <a:pt x="289" y="2579"/>
                  <a:pt x="272" y="2582"/>
                  <a:pt x="258" y="2582"/>
                </a:cubicBezTo>
                <a:cubicBezTo>
                  <a:pt x="198" y="2582"/>
                  <a:pt x="156" y="2544"/>
                  <a:pt x="106" y="2535"/>
                </a:cubicBezTo>
                <a:cubicBezTo>
                  <a:pt x="72" y="2527"/>
                  <a:pt x="38" y="2527"/>
                  <a:pt x="0" y="2527"/>
                </a:cubicBezTo>
                <a:lnTo>
                  <a:pt x="0" y="2848"/>
                </a:lnTo>
                <a:cubicBezTo>
                  <a:pt x="20" y="2846"/>
                  <a:pt x="40" y="2846"/>
                  <a:pt x="60" y="2846"/>
                </a:cubicBezTo>
                <a:cubicBezTo>
                  <a:pt x="101" y="2846"/>
                  <a:pt x="142" y="2848"/>
                  <a:pt x="182" y="2848"/>
                </a:cubicBezTo>
                <a:lnTo>
                  <a:pt x="346" y="2848"/>
                </a:lnTo>
                <a:cubicBezTo>
                  <a:pt x="342" y="3012"/>
                  <a:pt x="333" y="3173"/>
                  <a:pt x="333" y="3333"/>
                </a:cubicBezTo>
                <a:cubicBezTo>
                  <a:pt x="296" y="3337"/>
                  <a:pt x="262" y="3346"/>
                  <a:pt x="224" y="3346"/>
                </a:cubicBezTo>
                <a:cubicBezTo>
                  <a:pt x="179" y="3346"/>
                  <a:pt x="130" y="3342"/>
                  <a:pt x="81" y="3342"/>
                </a:cubicBezTo>
                <a:cubicBezTo>
                  <a:pt x="57" y="3342"/>
                  <a:pt x="32" y="3343"/>
                  <a:pt x="8" y="3346"/>
                </a:cubicBezTo>
                <a:cubicBezTo>
                  <a:pt x="8" y="3350"/>
                  <a:pt x="4" y="3350"/>
                  <a:pt x="0" y="3350"/>
                </a:cubicBezTo>
                <a:lnTo>
                  <a:pt x="0" y="3861"/>
                </a:lnTo>
                <a:lnTo>
                  <a:pt x="270" y="3861"/>
                </a:lnTo>
                <a:cubicBezTo>
                  <a:pt x="287" y="3861"/>
                  <a:pt x="304" y="3861"/>
                  <a:pt x="325" y="3856"/>
                </a:cubicBezTo>
                <a:cubicBezTo>
                  <a:pt x="325" y="3911"/>
                  <a:pt x="325" y="3962"/>
                  <a:pt x="325" y="4013"/>
                </a:cubicBezTo>
                <a:cubicBezTo>
                  <a:pt x="300" y="4034"/>
                  <a:pt x="287" y="4067"/>
                  <a:pt x="258" y="4080"/>
                </a:cubicBezTo>
                <a:cubicBezTo>
                  <a:pt x="251" y="4082"/>
                  <a:pt x="244" y="4083"/>
                  <a:pt x="235" y="4083"/>
                </a:cubicBezTo>
                <a:cubicBezTo>
                  <a:pt x="210" y="4083"/>
                  <a:pt x="178" y="4076"/>
                  <a:pt x="156" y="4076"/>
                </a:cubicBezTo>
                <a:cubicBezTo>
                  <a:pt x="106" y="4076"/>
                  <a:pt x="51" y="4084"/>
                  <a:pt x="0" y="4097"/>
                </a:cubicBezTo>
                <a:lnTo>
                  <a:pt x="0" y="4684"/>
                </a:lnTo>
                <a:cubicBezTo>
                  <a:pt x="13" y="4663"/>
                  <a:pt x="25" y="4646"/>
                  <a:pt x="42" y="4637"/>
                </a:cubicBezTo>
                <a:cubicBezTo>
                  <a:pt x="46" y="4646"/>
                  <a:pt x="55" y="4654"/>
                  <a:pt x="55" y="4663"/>
                </a:cubicBezTo>
                <a:cubicBezTo>
                  <a:pt x="72" y="4709"/>
                  <a:pt x="80" y="4755"/>
                  <a:pt x="84" y="4810"/>
                </a:cubicBezTo>
                <a:cubicBezTo>
                  <a:pt x="89" y="4857"/>
                  <a:pt x="97" y="4907"/>
                  <a:pt x="110" y="4958"/>
                </a:cubicBezTo>
                <a:cubicBezTo>
                  <a:pt x="118" y="4983"/>
                  <a:pt x="118" y="5013"/>
                  <a:pt x="122" y="5047"/>
                </a:cubicBezTo>
                <a:cubicBezTo>
                  <a:pt x="122" y="5059"/>
                  <a:pt x="122" y="5072"/>
                  <a:pt x="122" y="5085"/>
                </a:cubicBezTo>
                <a:cubicBezTo>
                  <a:pt x="97" y="5085"/>
                  <a:pt x="76" y="5085"/>
                  <a:pt x="59" y="5093"/>
                </a:cubicBezTo>
                <a:cubicBezTo>
                  <a:pt x="34" y="5106"/>
                  <a:pt x="21" y="5144"/>
                  <a:pt x="0" y="5169"/>
                </a:cubicBezTo>
                <a:lnTo>
                  <a:pt x="0" y="5739"/>
                </a:lnTo>
                <a:lnTo>
                  <a:pt x="25" y="5739"/>
                </a:lnTo>
                <a:cubicBezTo>
                  <a:pt x="72" y="5739"/>
                  <a:pt x="80" y="5760"/>
                  <a:pt x="101" y="5806"/>
                </a:cubicBezTo>
                <a:cubicBezTo>
                  <a:pt x="114" y="5836"/>
                  <a:pt x="122" y="5870"/>
                  <a:pt x="139" y="5899"/>
                </a:cubicBezTo>
                <a:lnTo>
                  <a:pt x="139" y="5996"/>
                </a:lnTo>
                <a:cubicBezTo>
                  <a:pt x="139" y="6064"/>
                  <a:pt x="144" y="6136"/>
                  <a:pt x="144" y="6207"/>
                </a:cubicBezTo>
                <a:cubicBezTo>
                  <a:pt x="135" y="6212"/>
                  <a:pt x="127" y="6216"/>
                  <a:pt x="118" y="6220"/>
                </a:cubicBezTo>
                <a:cubicBezTo>
                  <a:pt x="80" y="6250"/>
                  <a:pt x="72" y="6309"/>
                  <a:pt x="25" y="6334"/>
                </a:cubicBezTo>
                <a:cubicBezTo>
                  <a:pt x="17" y="6338"/>
                  <a:pt x="8" y="6338"/>
                  <a:pt x="0" y="6338"/>
                </a:cubicBezTo>
                <a:lnTo>
                  <a:pt x="0" y="7068"/>
                </a:lnTo>
                <a:cubicBezTo>
                  <a:pt x="59" y="7060"/>
                  <a:pt x="118" y="7043"/>
                  <a:pt x="182" y="7039"/>
                </a:cubicBezTo>
                <a:cubicBezTo>
                  <a:pt x="182" y="7056"/>
                  <a:pt x="182" y="7077"/>
                  <a:pt x="186" y="7094"/>
                </a:cubicBezTo>
                <a:cubicBezTo>
                  <a:pt x="190" y="7149"/>
                  <a:pt x="194" y="7203"/>
                  <a:pt x="194" y="7258"/>
                </a:cubicBezTo>
                <a:cubicBezTo>
                  <a:pt x="194" y="7313"/>
                  <a:pt x="194" y="7372"/>
                  <a:pt x="194" y="7431"/>
                </a:cubicBezTo>
                <a:cubicBezTo>
                  <a:pt x="194" y="7503"/>
                  <a:pt x="194" y="7571"/>
                  <a:pt x="194" y="7642"/>
                </a:cubicBezTo>
                <a:cubicBezTo>
                  <a:pt x="194" y="7651"/>
                  <a:pt x="194" y="7655"/>
                  <a:pt x="194" y="7663"/>
                </a:cubicBezTo>
                <a:cubicBezTo>
                  <a:pt x="160" y="7659"/>
                  <a:pt x="122" y="7655"/>
                  <a:pt x="63" y="7647"/>
                </a:cubicBezTo>
                <a:cubicBezTo>
                  <a:pt x="38" y="7647"/>
                  <a:pt x="21" y="7638"/>
                  <a:pt x="0" y="7634"/>
                </a:cubicBezTo>
                <a:lnTo>
                  <a:pt x="0" y="22533"/>
                </a:lnTo>
                <a:lnTo>
                  <a:pt x="31394" y="22533"/>
                </a:lnTo>
                <a:cubicBezTo>
                  <a:pt x="31356" y="22512"/>
                  <a:pt x="31313" y="22491"/>
                  <a:pt x="31280" y="22457"/>
                </a:cubicBezTo>
                <a:cubicBezTo>
                  <a:pt x="31174" y="22364"/>
                  <a:pt x="31136" y="22237"/>
                  <a:pt x="31014" y="22157"/>
                </a:cubicBezTo>
                <a:cubicBezTo>
                  <a:pt x="30955" y="22117"/>
                  <a:pt x="30883" y="22082"/>
                  <a:pt x="30813" y="22082"/>
                </a:cubicBezTo>
                <a:cubicBezTo>
                  <a:pt x="30787" y="22082"/>
                  <a:pt x="30760" y="22087"/>
                  <a:pt x="30735" y="22098"/>
                </a:cubicBezTo>
                <a:cubicBezTo>
                  <a:pt x="30697" y="22119"/>
                  <a:pt x="30672" y="22221"/>
                  <a:pt x="30630" y="22229"/>
                </a:cubicBezTo>
                <a:cubicBezTo>
                  <a:pt x="30620" y="22231"/>
                  <a:pt x="30611" y="22233"/>
                  <a:pt x="30602" y="22233"/>
                </a:cubicBezTo>
                <a:cubicBezTo>
                  <a:pt x="30519" y="22233"/>
                  <a:pt x="30476" y="22131"/>
                  <a:pt x="30419" y="22086"/>
                </a:cubicBezTo>
                <a:cubicBezTo>
                  <a:pt x="30284" y="21980"/>
                  <a:pt x="30199" y="21934"/>
                  <a:pt x="30026" y="21925"/>
                </a:cubicBezTo>
                <a:cubicBezTo>
                  <a:pt x="29991" y="21924"/>
                  <a:pt x="29958" y="21923"/>
                  <a:pt x="29926" y="21923"/>
                </a:cubicBezTo>
                <a:cubicBezTo>
                  <a:pt x="29880" y="21923"/>
                  <a:pt x="29837" y="21924"/>
                  <a:pt x="29796" y="21924"/>
                </a:cubicBezTo>
                <a:cubicBezTo>
                  <a:pt x="29640" y="21924"/>
                  <a:pt x="29516" y="21910"/>
                  <a:pt x="29355" y="21769"/>
                </a:cubicBezTo>
                <a:cubicBezTo>
                  <a:pt x="29207" y="21634"/>
                  <a:pt x="29085" y="21436"/>
                  <a:pt x="28925" y="21322"/>
                </a:cubicBezTo>
                <a:cubicBezTo>
                  <a:pt x="28794" y="21229"/>
                  <a:pt x="28722" y="21279"/>
                  <a:pt x="28595" y="21225"/>
                </a:cubicBezTo>
                <a:cubicBezTo>
                  <a:pt x="28426" y="21149"/>
                  <a:pt x="28321" y="20946"/>
                  <a:pt x="28190" y="20828"/>
                </a:cubicBezTo>
                <a:cubicBezTo>
                  <a:pt x="28093" y="20739"/>
                  <a:pt x="27988" y="20646"/>
                  <a:pt x="27874" y="20570"/>
                </a:cubicBezTo>
                <a:cubicBezTo>
                  <a:pt x="27840" y="20093"/>
                  <a:pt x="27823" y="19616"/>
                  <a:pt x="27869" y="19135"/>
                </a:cubicBezTo>
                <a:cubicBezTo>
                  <a:pt x="27895" y="18869"/>
                  <a:pt x="27954" y="18608"/>
                  <a:pt x="27966" y="18342"/>
                </a:cubicBezTo>
                <a:cubicBezTo>
                  <a:pt x="27975" y="18241"/>
                  <a:pt x="27971" y="18135"/>
                  <a:pt x="27962" y="18029"/>
                </a:cubicBezTo>
                <a:cubicBezTo>
                  <a:pt x="28034" y="17937"/>
                  <a:pt x="28118" y="17852"/>
                  <a:pt x="28203" y="17776"/>
                </a:cubicBezTo>
                <a:cubicBezTo>
                  <a:pt x="28739" y="17506"/>
                  <a:pt x="29328" y="17350"/>
                  <a:pt x="29915" y="17350"/>
                </a:cubicBezTo>
                <a:cubicBezTo>
                  <a:pt x="30271" y="17350"/>
                  <a:pt x="30626" y="17407"/>
                  <a:pt x="30967" y="17531"/>
                </a:cubicBezTo>
                <a:cubicBezTo>
                  <a:pt x="30697" y="17228"/>
                  <a:pt x="30322" y="17017"/>
                  <a:pt x="29916" y="16953"/>
                </a:cubicBezTo>
                <a:cubicBezTo>
                  <a:pt x="29825" y="16939"/>
                  <a:pt x="29732" y="16932"/>
                  <a:pt x="29639" y="16932"/>
                </a:cubicBezTo>
                <a:cubicBezTo>
                  <a:pt x="29326" y="16932"/>
                  <a:pt x="29012" y="17013"/>
                  <a:pt x="28739" y="17173"/>
                </a:cubicBezTo>
                <a:cubicBezTo>
                  <a:pt x="28486" y="17320"/>
                  <a:pt x="28266" y="17536"/>
                  <a:pt x="28118" y="17789"/>
                </a:cubicBezTo>
                <a:cubicBezTo>
                  <a:pt x="28059" y="17848"/>
                  <a:pt x="28004" y="17907"/>
                  <a:pt x="27954" y="17970"/>
                </a:cubicBezTo>
                <a:cubicBezTo>
                  <a:pt x="27950" y="17954"/>
                  <a:pt x="27950" y="17941"/>
                  <a:pt x="27945" y="17928"/>
                </a:cubicBezTo>
                <a:cubicBezTo>
                  <a:pt x="27979" y="17869"/>
                  <a:pt x="28013" y="17814"/>
                  <a:pt x="28051" y="17759"/>
                </a:cubicBezTo>
                <a:cubicBezTo>
                  <a:pt x="28161" y="17633"/>
                  <a:pt x="28287" y="17515"/>
                  <a:pt x="28422" y="17392"/>
                </a:cubicBezTo>
                <a:cubicBezTo>
                  <a:pt x="29034" y="16852"/>
                  <a:pt x="29735" y="16451"/>
                  <a:pt x="30507" y="16198"/>
                </a:cubicBezTo>
                <a:cubicBezTo>
                  <a:pt x="30347" y="16155"/>
                  <a:pt x="30183" y="16134"/>
                  <a:pt x="30018" y="16134"/>
                </a:cubicBezTo>
                <a:cubicBezTo>
                  <a:pt x="29536" y="16134"/>
                  <a:pt x="29052" y="16310"/>
                  <a:pt x="28671" y="16616"/>
                </a:cubicBezTo>
                <a:cubicBezTo>
                  <a:pt x="28583" y="16683"/>
                  <a:pt x="28502" y="16763"/>
                  <a:pt x="28426" y="16843"/>
                </a:cubicBezTo>
                <a:cubicBezTo>
                  <a:pt x="28439" y="16810"/>
                  <a:pt x="28456" y="16772"/>
                  <a:pt x="28473" y="16738"/>
                </a:cubicBezTo>
                <a:cubicBezTo>
                  <a:pt x="28638" y="16421"/>
                  <a:pt x="28874" y="16155"/>
                  <a:pt x="29093" y="15877"/>
                </a:cubicBezTo>
                <a:cubicBezTo>
                  <a:pt x="29309" y="15594"/>
                  <a:pt x="29486" y="15294"/>
                  <a:pt x="29549" y="14948"/>
                </a:cubicBezTo>
                <a:lnTo>
                  <a:pt x="29549" y="14948"/>
                </a:lnTo>
                <a:cubicBezTo>
                  <a:pt x="29279" y="14978"/>
                  <a:pt x="29030" y="15121"/>
                  <a:pt x="28836" y="15316"/>
                </a:cubicBezTo>
                <a:cubicBezTo>
                  <a:pt x="28861" y="15214"/>
                  <a:pt x="28887" y="15117"/>
                  <a:pt x="28908" y="15016"/>
                </a:cubicBezTo>
                <a:cubicBezTo>
                  <a:pt x="28920" y="14961"/>
                  <a:pt x="28933" y="14733"/>
                  <a:pt x="28971" y="14699"/>
                </a:cubicBezTo>
                <a:lnTo>
                  <a:pt x="28971" y="14699"/>
                </a:lnTo>
                <a:cubicBezTo>
                  <a:pt x="28705" y="14910"/>
                  <a:pt x="28494" y="15176"/>
                  <a:pt x="28329" y="15476"/>
                </a:cubicBezTo>
                <a:cubicBezTo>
                  <a:pt x="28351" y="15362"/>
                  <a:pt x="28363" y="15248"/>
                  <a:pt x="28376" y="15134"/>
                </a:cubicBezTo>
                <a:cubicBezTo>
                  <a:pt x="28405" y="14775"/>
                  <a:pt x="28426" y="14134"/>
                  <a:pt x="28283" y="13805"/>
                </a:cubicBezTo>
                <a:cubicBezTo>
                  <a:pt x="28152" y="14100"/>
                  <a:pt x="28042" y="14404"/>
                  <a:pt x="27954" y="14716"/>
                </a:cubicBezTo>
                <a:cubicBezTo>
                  <a:pt x="27941" y="14400"/>
                  <a:pt x="27869" y="14087"/>
                  <a:pt x="27730" y="13800"/>
                </a:cubicBezTo>
                <a:cubicBezTo>
                  <a:pt x="27654" y="14100"/>
                  <a:pt x="27603" y="14404"/>
                  <a:pt x="27587" y="14712"/>
                </a:cubicBezTo>
                <a:cubicBezTo>
                  <a:pt x="27587" y="14704"/>
                  <a:pt x="27582" y="14695"/>
                  <a:pt x="27582" y="14687"/>
                </a:cubicBezTo>
                <a:cubicBezTo>
                  <a:pt x="27494" y="14366"/>
                  <a:pt x="27380" y="14058"/>
                  <a:pt x="27164" y="13741"/>
                </a:cubicBezTo>
                <a:cubicBezTo>
                  <a:pt x="27135" y="14032"/>
                  <a:pt x="27122" y="14328"/>
                  <a:pt x="27122" y="14632"/>
                </a:cubicBezTo>
                <a:cubicBezTo>
                  <a:pt x="27025" y="14417"/>
                  <a:pt x="26877" y="14222"/>
                  <a:pt x="26679" y="14075"/>
                </a:cubicBezTo>
                <a:lnTo>
                  <a:pt x="26679" y="14075"/>
                </a:lnTo>
                <a:cubicBezTo>
                  <a:pt x="26671" y="14222"/>
                  <a:pt x="26679" y="14370"/>
                  <a:pt x="26700" y="14518"/>
                </a:cubicBezTo>
                <a:cubicBezTo>
                  <a:pt x="26654" y="14509"/>
                  <a:pt x="26607" y="14497"/>
                  <a:pt x="26561" y="14493"/>
                </a:cubicBezTo>
                <a:cubicBezTo>
                  <a:pt x="26481" y="14476"/>
                  <a:pt x="26396" y="14471"/>
                  <a:pt x="26316" y="14467"/>
                </a:cubicBezTo>
                <a:cubicBezTo>
                  <a:pt x="26177" y="14374"/>
                  <a:pt x="26029" y="14294"/>
                  <a:pt x="25873" y="14227"/>
                </a:cubicBezTo>
                <a:cubicBezTo>
                  <a:pt x="26308" y="13969"/>
                  <a:pt x="26768" y="13758"/>
                  <a:pt x="27257" y="13602"/>
                </a:cubicBezTo>
                <a:cubicBezTo>
                  <a:pt x="27067" y="13550"/>
                  <a:pt x="26871" y="13525"/>
                  <a:pt x="26676" y="13525"/>
                </a:cubicBezTo>
                <a:cubicBezTo>
                  <a:pt x="26107" y="13525"/>
                  <a:pt x="25538" y="13734"/>
                  <a:pt x="25092" y="14092"/>
                </a:cubicBezTo>
                <a:cubicBezTo>
                  <a:pt x="24987" y="14172"/>
                  <a:pt x="24890" y="14265"/>
                  <a:pt x="24801" y="14362"/>
                </a:cubicBezTo>
                <a:cubicBezTo>
                  <a:pt x="24822" y="14319"/>
                  <a:pt x="24839" y="14277"/>
                  <a:pt x="24860" y="14235"/>
                </a:cubicBezTo>
                <a:cubicBezTo>
                  <a:pt x="25050" y="13864"/>
                  <a:pt x="25333" y="13551"/>
                  <a:pt x="25590" y="13222"/>
                </a:cubicBezTo>
                <a:cubicBezTo>
                  <a:pt x="25843" y="12889"/>
                  <a:pt x="26054" y="12538"/>
                  <a:pt x="26126" y="12125"/>
                </a:cubicBezTo>
                <a:lnTo>
                  <a:pt x="26126" y="12125"/>
                </a:lnTo>
                <a:cubicBezTo>
                  <a:pt x="25805" y="12163"/>
                  <a:pt x="25514" y="12332"/>
                  <a:pt x="25286" y="12559"/>
                </a:cubicBezTo>
                <a:cubicBezTo>
                  <a:pt x="25316" y="12441"/>
                  <a:pt x="25345" y="12323"/>
                  <a:pt x="25371" y="12205"/>
                </a:cubicBezTo>
                <a:cubicBezTo>
                  <a:pt x="25388" y="12142"/>
                  <a:pt x="25400" y="11871"/>
                  <a:pt x="25447" y="11834"/>
                </a:cubicBezTo>
                <a:lnTo>
                  <a:pt x="25447" y="11834"/>
                </a:lnTo>
                <a:cubicBezTo>
                  <a:pt x="25130" y="12083"/>
                  <a:pt x="24881" y="12399"/>
                  <a:pt x="24687" y="12749"/>
                </a:cubicBezTo>
                <a:cubicBezTo>
                  <a:pt x="24712" y="12619"/>
                  <a:pt x="24729" y="12483"/>
                  <a:pt x="24742" y="12348"/>
                </a:cubicBezTo>
                <a:cubicBezTo>
                  <a:pt x="24776" y="11922"/>
                  <a:pt x="24805" y="11171"/>
                  <a:pt x="24636" y="10778"/>
                </a:cubicBezTo>
                <a:cubicBezTo>
                  <a:pt x="24484" y="11129"/>
                  <a:pt x="24354" y="11487"/>
                  <a:pt x="24244" y="11855"/>
                </a:cubicBezTo>
                <a:cubicBezTo>
                  <a:pt x="24231" y="11479"/>
                  <a:pt x="24147" y="11112"/>
                  <a:pt x="23982" y="10774"/>
                </a:cubicBezTo>
                <a:cubicBezTo>
                  <a:pt x="23893" y="11129"/>
                  <a:pt x="23834" y="11487"/>
                  <a:pt x="23813" y="11850"/>
                </a:cubicBezTo>
                <a:cubicBezTo>
                  <a:pt x="23813" y="11842"/>
                  <a:pt x="23809" y="11829"/>
                  <a:pt x="23805" y="11821"/>
                </a:cubicBezTo>
                <a:cubicBezTo>
                  <a:pt x="23704" y="11441"/>
                  <a:pt x="23568" y="11078"/>
                  <a:pt x="23315" y="10707"/>
                </a:cubicBezTo>
                <a:cubicBezTo>
                  <a:pt x="23281" y="11048"/>
                  <a:pt x="23265" y="11399"/>
                  <a:pt x="23269" y="11753"/>
                </a:cubicBezTo>
                <a:cubicBezTo>
                  <a:pt x="23151" y="11500"/>
                  <a:pt x="22978" y="11272"/>
                  <a:pt x="22745" y="11095"/>
                </a:cubicBezTo>
                <a:lnTo>
                  <a:pt x="22745" y="11095"/>
                </a:lnTo>
                <a:cubicBezTo>
                  <a:pt x="22724" y="11420"/>
                  <a:pt x="22771" y="11749"/>
                  <a:pt x="22876" y="12057"/>
                </a:cubicBezTo>
                <a:cubicBezTo>
                  <a:pt x="22522" y="11660"/>
                  <a:pt x="22074" y="11352"/>
                  <a:pt x="21551" y="11188"/>
                </a:cubicBezTo>
                <a:lnTo>
                  <a:pt x="21551" y="11188"/>
                </a:lnTo>
                <a:cubicBezTo>
                  <a:pt x="21732" y="11563"/>
                  <a:pt x="21939" y="11918"/>
                  <a:pt x="22159" y="12268"/>
                </a:cubicBezTo>
                <a:cubicBezTo>
                  <a:pt x="22070" y="12222"/>
                  <a:pt x="21981" y="12175"/>
                  <a:pt x="21884" y="12137"/>
                </a:cubicBezTo>
                <a:cubicBezTo>
                  <a:pt x="21638" y="12042"/>
                  <a:pt x="21374" y="11992"/>
                  <a:pt x="21108" y="11992"/>
                </a:cubicBezTo>
                <a:cubicBezTo>
                  <a:pt x="21079" y="11992"/>
                  <a:pt x="21049" y="11993"/>
                  <a:pt x="21019" y="11994"/>
                </a:cubicBezTo>
                <a:cubicBezTo>
                  <a:pt x="20871" y="12002"/>
                  <a:pt x="20728" y="12023"/>
                  <a:pt x="20584" y="12057"/>
                </a:cubicBezTo>
                <a:cubicBezTo>
                  <a:pt x="20508" y="12078"/>
                  <a:pt x="20437" y="12099"/>
                  <a:pt x="20365" y="12129"/>
                </a:cubicBezTo>
                <a:cubicBezTo>
                  <a:pt x="20341" y="12137"/>
                  <a:pt x="20222" y="12210"/>
                  <a:pt x="20192" y="12210"/>
                </a:cubicBezTo>
                <a:cubicBezTo>
                  <a:pt x="20190" y="12210"/>
                  <a:pt x="20189" y="12210"/>
                  <a:pt x="20188" y="12209"/>
                </a:cubicBezTo>
                <a:lnTo>
                  <a:pt x="20188" y="12209"/>
                </a:lnTo>
                <a:cubicBezTo>
                  <a:pt x="20610" y="12382"/>
                  <a:pt x="21049" y="12534"/>
                  <a:pt x="21462" y="12733"/>
                </a:cubicBezTo>
                <a:cubicBezTo>
                  <a:pt x="21673" y="12834"/>
                  <a:pt x="21876" y="12948"/>
                  <a:pt x="22066" y="13083"/>
                </a:cubicBezTo>
                <a:cubicBezTo>
                  <a:pt x="21973" y="13036"/>
                  <a:pt x="21872" y="12998"/>
                  <a:pt x="21770" y="12969"/>
                </a:cubicBezTo>
                <a:cubicBezTo>
                  <a:pt x="21641" y="12934"/>
                  <a:pt x="21510" y="12916"/>
                  <a:pt x="21382" y="12916"/>
                </a:cubicBezTo>
                <a:cubicBezTo>
                  <a:pt x="21036" y="12916"/>
                  <a:pt x="20707" y="13046"/>
                  <a:pt x="20458" y="13311"/>
                </a:cubicBezTo>
                <a:cubicBezTo>
                  <a:pt x="21040" y="13319"/>
                  <a:pt x="21661" y="13336"/>
                  <a:pt x="22146" y="13653"/>
                </a:cubicBezTo>
                <a:cubicBezTo>
                  <a:pt x="22332" y="13775"/>
                  <a:pt x="22488" y="13927"/>
                  <a:pt x="22631" y="14092"/>
                </a:cubicBezTo>
                <a:cubicBezTo>
                  <a:pt x="22636" y="14092"/>
                  <a:pt x="22636" y="14096"/>
                  <a:pt x="22636" y="14096"/>
                </a:cubicBezTo>
                <a:cubicBezTo>
                  <a:pt x="22640" y="14100"/>
                  <a:pt x="22644" y="14104"/>
                  <a:pt x="22648" y="14108"/>
                </a:cubicBezTo>
                <a:cubicBezTo>
                  <a:pt x="22391" y="13927"/>
                  <a:pt x="22104" y="13788"/>
                  <a:pt x="21800" y="13716"/>
                </a:cubicBezTo>
                <a:cubicBezTo>
                  <a:pt x="21616" y="13671"/>
                  <a:pt x="21429" y="13649"/>
                  <a:pt x="21244" y="13649"/>
                </a:cubicBezTo>
                <a:cubicBezTo>
                  <a:pt x="20713" y="13649"/>
                  <a:pt x="20189" y="13828"/>
                  <a:pt x="19757" y="14159"/>
                </a:cubicBezTo>
                <a:cubicBezTo>
                  <a:pt x="19896" y="14172"/>
                  <a:pt x="20032" y="14189"/>
                  <a:pt x="20167" y="14210"/>
                </a:cubicBezTo>
                <a:cubicBezTo>
                  <a:pt x="19820" y="14315"/>
                  <a:pt x="19491" y="14476"/>
                  <a:pt x="19259" y="14750"/>
                </a:cubicBezTo>
                <a:cubicBezTo>
                  <a:pt x="19559" y="14718"/>
                  <a:pt x="19861" y="14703"/>
                  <a:pt x="20163" y="14703"/>
                </a:cubicBezTo>
                <a:cubicBezTo>
                  <a:pt x="20261" y="14703"/>
                  <a:pt x="20360" y="14705"/>
                  <a:pt x="20458" y="14708"/>
                </a:cubicBezTo>
                <a:cubicBezTo>
                  <a:pt x="20158" y="14851"/>
                  <a:pt x="19905" y="15088"/>
                  <a:pt x="19744" y="15383"/>
                </a:cubicBezTo>
                <a:cubicBezTo>
                  <a:pt x="20274" y="15222"/>
                  <a:pt x="20816" y="15143"/>
                  <a:pt x="21359" y="15143"/>
                </a:cubicBezTo>
                <a:cubicBezTo>
                  <a:pt x="21868" y="15143"/>
                  <a:pt x="22378" y="15212"/>
                  <a:pt x="22876" y="15349"/>
                </a:cubicBezTo>
                <a:cubicBezTo>
                  <a:pt x="23130" y="15501"/>
                  <a:pt x="23362" y="15687"/>
                  <a:pt x="23560" y="15906"/>
                </a:cubicBezTo>
                <a:cubicBezTo>
                  <a:pt x="23560" y="15982"/>
                  <a:pt x="23560" y="16054"/>
                  <a:pt x="23564" y="16130"/>
                </a:cubicBezTo>
                <a:cubicBezTo>
                  <a:pt x="23581" y="16442"/>
                  <a:pt x="23649" y="16751"/>
                  <a:pt x="23678" y="17063"/>
                </a:cubicBezTo>
                <a:cubicBezTo>
                  <a:pt x="23729" y="17557"/>
                  <a:pt x="23712" y="18051"/>
                  <a:pt x="23670" y="18544"/>
                </a:cubicBezTo>
                <a:cubicBezTo>
                  <a:pt x="23556" y="18388"/>
                  <a:pt x="23476" y="18405"/>
                  <a:pt x="23277" y="18367"/>
                </a:cubicBezTo>
                <a:cubicBezTo>
                  <a:pt x="23054" y="18325"/>
                  <a:pt x="22876" y="18207"/>
                  <a:pt x="22691" y="18089"/>
                </a:cubicBezTo>
                <a:cubicBezTo>
                  <a:pt x="22184" y="17772"/>
                  <a:pt x="21581" y="17666"/>
                  <a:pt x="21002" y="17586"/>
                </a:cubicBezTo>
                <a:cubicBezTo>
                  <a:pt x="20652" y="17536"/>
                  <a:pt x="20289" y="17472"/>
                  <a:pt x="19985" y="17278"/>
                </a:cubicBezTo>
                <a:cubicBezTo>
                  <a:pt x="19913" y="17236"/>
                  <a:pt x="19837" y="17177"/>
                  <a:pt x="19774" y="17126"/>
                </a:cubicBezTo>
                <a:cubicBezTo>
                  <a:pt x="19732" y="17088"/>
                  <a:pt x="19749" y="17033"/>
                  <a:pt x="19685" y="17004"/>
                </a:cubicBezTo>
                <a:cubicBezTo>
                  <a:pt x="19603" y="16965"/>
                  <a:pt x="19526" y="16949"/>
                  <a:pt x="19453" y="16949"/>
                </a:cubicBezTo>
                <a:cubicBezTo>
                  <a:pt x="19168" y="16949"/>
                  <a:pt x="18938" y="17186"/>
                  <a:pt x="18677" y="17223"/>
                </a:cubicBezTo>
                <a:cubicBezTo>
                  <a:pt x="18654" y="17226"/>
                  <a:pt x="18632" y="17227"/>
                  <a:pt x="18611" y="17227"/>
                </a:cubicBezTo>
                <a:cubicBezTo>
                  <a:pt x="18534" y="17227"/>
                  <a:pt x="18463" y="17211"/>
                  <a:pt x="18394" y="17181"/>
                </a:cubicBezTo>
                <a:cubicBezTo>
                  <a:pt x="18613" y="17118"/>
                  <a:pt x="18824" y="17017"/>
                  <a:pt x="19002" y="16877"/>
                </a:cubicBezTo>
                <a:cubicBezTo>
                  <a:pt x="18791" y="16791"/>
                  <a:pt x="18566" y="16751"/>
                  <a:pt x="18340" y="16751"/>
                </a:cubicBezTo>
                <a:cubicBezTo>
                  <a:pt x="18266" y="16751"/>
                  <a:pt x="18193" y="16755"/>
                  <a:pt x="18120" y="16763"/>
                </a:cubicBezTo>
                <a:cubicBezTo>
                  <a:pt x="18221" y="16696"/>
                  <a:pt x="18318" y="16611"/>
                  <a:pt x="18407" y="16523"/>
                </a:cubicBezTo>
                <a:lnTo>
                  <a:pt x="18335" y="16367"/>
                </a:lnTo>
                <a:lnTo>
                  <a:pt x="18487" y="16438"/>
                </a:lnTo>
                <a:cubicBezTo>
                  <a:pt x="18575" y="16333"/>
                  <a:pt x="18656" y="16215"/>
                  <a:pt x="18719" y="16092"/>
                </a:cubicBezTo>
                <a:lnTo>
                  <a:pt x="18719" y="16092"/>
                </a:lnTo>
                <a:cubicBezTo>
                  <a:pt x="18512" y="16101"/>
                  <a:pt x="18309" y="16151"/>
                  <a:pt x="18120" y="16231"/>
                </a:cubicBezTo>
                <a:lnTo>
                  <a:pt x="18103" y="16405"/>
                </a:lnTo>
                <a:lnTo>
                  <a:pt x="18056" y="16324"/>
                </a:lnTo>
                <a:cubicBezTo>
                  <a:pt x="18318" y="14379"/>
                  <a:pt x="18757" y="11357"/>
                  <a:pt x="19179" y="9491"/>
                </a:cubicBezTo>
                <a:lnTo>
                  <a:pt x="19774" y="11108"/>
                </a:lnTo>
                <a:cubicBezTo>
                  <a:pt x="19799" y="10770"/>
                  <a:pt x="19863" y="10403"/>
                  <a:pt x="19774" y="10073"/>
                </a:cubicBezTo>
                <a:cubicBezTo>
                  <a:pt x="19715" y="9871"/>
                  <a:pt x="19614" y="9685"/>
                  <a:pt x="19466" y="9550"/>
                </a:cubicBezTo>
                <a:cubicBezTo>
                  <a:pt x="19567" y="9521"/>
                  <a:pt x="19643" y="9432"/>
                  <a:pt x="19643" y="9322"/>
                </a:cubicBezTo>
                <a:cubicBezTo>
                  <a:pt x="19643" y="9276"/>
                  <a:pt x="19631" y="9238"/>
                  <a:pt x="19609" y="9204"/>
                </a:cubicBezTo>
                <a:lnTo>
                  <a:pt x="19609" y="9204"/>
                </a:lnTo>
                <a:cubicBezTo>
                  <a:pt x="20200" y="9348"/>
                  <a:pt x="20732" y="9732"/>
                  <a:pt x="21049" y="10251"/>
                </a:cubicBezTo>
                <a:cubicBezTo>
                  <a:pt x="21120" y="9808"/>
                  <a:pt x="20884" y="9339"/>
                  <a:pt x="20521" y="9073"/>
                </a:cubicBezTo>
                <a:cubicBezTo>
                  <a:pt x="20305" y="8920"/>
                  <a:pt x="20045" y="8840"/>
                  <a:pt x="19781" y="8840"/>
                </a:cubicBezTo>
                <a:cubicBezTo>
                  <a:pt x="19762" y="8840"/>
                  <a:pt x="19743" y="8840"/>
                  <a:pt x="19723" y="8841"/>
                </a:cubicBezTo>
                <a:cubicBezTo>
                  <a:pt x="20122" y="8729"/>
                  <a:pt x="20527" y="8666"/>
                  <a:pt x="20937" y="8666"/>
                </a:cubicBezTo>
                <a:cubicBezTo>
                  <a:pt x="21131" y="8666"/>
                  <a:pt x="21326" y="8680"/>
                  <a:pt x="21521" y="8710"/>
                </a:cubicBezTo>
                <a:cubicBezTo>
                  <a:pt x="21183" y="8412"/>
                  <a:pt x="20769" y="8267"/>
                  <a:pt x="20385" y="8267"/>
                </a:cubicBezTo>
                <a:cubicBezTo>
                  <a:pt x="20318" y="8267"/>
                  <a:pt x="20252" y="8271"/>
                  <a:pt x="20188" y="8280"/>
                </a:cubicBezTo>
                <a:cubicBezTo>
                  <a:pt x="19896" y="8318"/>
                  <a:pt x="19652" y="8436"/>
                  <a:pt x="19453" y="8647"/>
                </a:cubicBezTo>
                <a:cubicBezTo>
                  <a:pt x="19567" y="8427"/>
                  <a:pt x="19626" y="8199"/>
                  <a:pt x="19605" y="7934"/>
                </a:cubicBezTo>
                <a:cubicBezTo>
                  <a:pt x="19571" y="7566"/>
                  <a:pt x="19335" y="7229"/>
                  <a:pt x="18993" y="7077"/>
                </a:cubicBezTo>
                <a:lnTo>
                  <a:pt x="18993" y="7077"/>
                </a:lnTo>
                <a:cubicBezTo>
                  <a:pt x="19141" y="7469"/>
                  <a:pt x="19230" y="7887"/>
                  <a:pt x="19255" y="8305"/>
                </a:cubicBezTo>
                <a:cubicBezTo>
                  <a:pt x="19234" y="8199"/>
                  <a:pt x="19196" y="8094"/>
                  <a:pt x="19141" y="7993"/>
                </a:cubicBezTo>
                <a:cubicBezTo>
                  <a:pt x="18972" y="7672"/>
                  <a:pt x="18689" y="7436"/>
                  <a:pt x="18335" y="7376"/>
                </a:cubicBezTo>
                <a:lnTo>
                  <a:pt x="18335" y="7376"/>
                </a:lnTo>
                <a:cubicBezTo>
                  <a:pt x="18575" y="7727"/>
                  <a:pt x="18782" y="8098"/>
                  <a:pt x="18959" y="8486"/>
                </a:cubicBezTo>
                <a:cubicBezTo>
                  <a:pt x="18955" y="8482"/>
                  <a:pt x="18951" y="8478"/>
                  <a:pt x="18947" y="8474"/>
                </a:cubicBezTo>
                <a:cubicBezTo>
                  <a:pt x="18659" y="8248"/>
                  <a:pt x="18333" y="8125"/>
                  <a:pt x="17996" y="8125"/>
                </a:cubicBezTo>
                <a:cubicBezTo>
                  <a:pt x="17779" y="8125"/>
                  <a:pt x="17557" y="8176"/>
                  <a:pt x="17339" y="8284"/>
                </a:cubicBezTo>
                <a:cubicBezTo>
                  <a:pt x="17820" y="8389"/>
                  <a:pt x="18293" y="8558"/>
                  <a:pt x="18732" y="8786"/>
                </a:cubicBezTo>
                <a:cubicBezTo>
                  <a:pt x="18607" y="8759"/>
                  <a:pt x="18478" y="8746"/>
                  <a:pt x="18348" y="8746"/>
                </a:cubicBezTo>
                <a:cubicBezTo>
                  <a:pt x="18235" y="8746"/>
                  <a:pt x="18121" y="8756"/>
                  <a:pt x="18010" y="8774"/>
                </a:cubicBezTo>
                <a:cubicBezTo>
                  <a:pt x="17584" y="8837"/>
                  <a:pt x="17216" y="9111"/>
                  <a:pt x="16963" y="9453"/>
                </a:cubicBezTo>
                <a:cubicBezTo>
                  <a:pt x="17440" y="9322"/>
                  <a:pt x="17925" y="9212"/>
                  <a:pt x="18411" y="9128"/>
                </a:cubicBezTo>
                <a:lnTo>
                  <a:pt x="18411" y="9128"/>
                </a:lnTo>
                <a:cubicBezTo>
                  <a:pt x="18242" y="9217"/>
                  <a:pt x="18098" y="9364"/>
                  <a:pt x="17997" y="9533"/>
                </a:cubicBezTo>
                <a:cubicBezTo>
                  <a:pt x="17875" y="9732"/>
                  <a:pt x="17833" y="9922"/>
                  <a:pt x="17773" y="10145"/>
                </a:cubicBezTo>
                <a:cubicBezTo>
                  <a:pt x="18086" y="9850"/>
                  <a:pt x="18419" y="9584"/>
                  <a:pt x="18778" y="9348"/>
                </a:cubicBezTo>
                <a:cubicBezTo>
                  <a:pt x="18812" y="9428"/>
                  <a:pt x="18879" y="9483"/>
                  <a:pt x="18964" y="9495"/>
                </a:cubicBezTo>
                <a:cubicBezTo>
                  <a:pt x="18542" y="10749"/>
                  <a:pt x="18006" y="13623"/>
                  <a:pt x="17647" y="15679"/>
                </a:cubicBezTo>
                <a:cubicBezTo>
                  <a:pt x="17613" y="15742"/>
                  <a:pt x="17579" y="15801"/>
                  <a:pt x="17554" y="15868"/>
                </a:cubicBezTo>
                <a:lnTo>
                  <a:pt x="17605" y="15944"/>
                </a:lnTo>
                <a:cubicBezTo>
                  <a:pt x="17600" y="15949"/>
                  <a:pt x="17600" y="15953"/>
                  <a:pt x="17600" y="15953"/>
                </a:cubicBezTo>
                <a:lnTo>
                  <a:pt x="17533" y="15953"/>
                </a:lnTo>
                <a:lnTo>
                  <a:pt x="17588" y="16033"/>
                </a:lnTo>
                <a:cubicBezTo>
                  <a:pt x="17588" y="16037"/>
                  <a:pt x="17588" y="16046"/>
                  <a:pt x="17584" y="16054"/>
                </a:cubicBezTo>
                <a:lnTo>
                  <a:pt x="17491" y="16033"/>
                </a:lnTo>
                <a:cubicBezTo>
                  <a:pt x="17461" y="16130"/>
                  <a:pt x="17436" y="16231"/>
                  <a:pt x="17423" y="16333"/>
                </a:cubicBezTo>
                <a:cubicBezTo>
                  <a:pt x="17410" y="16316"/>
                  <a:pt x="17398" y="16303"/>
                  <a:pt x="17385" y="16291"/>
                </a:cubicBezTo>
                <a:cubicBezTo>
                  <a:pt x="17385" y="16286"/>
                  <a:pt x="17389" y="16286"/>
                  <a:pt x="17389" y="16286"/>
                </a:cubicBezTo>
                <a:cubicBezTo>
                  <a:pt x="17385" y="16286"/>
                  <a:pt x="17381" y="16286"/>
                  <a:pt x="17381" y="16282"/>
                </a:cubicBezTo>
                <a:cubicBezTo>
                  <a:pt x="17204" y="16080"/>
                  <a:pt x="16984" y="15915"/>
                  <a:pt x="16735" y="15809"/>
                </a:cubicBezTo>
                <a:lnTo>
                  <a:pt x="16722" y="15776"/>
                </a:lnTo>
                <a:lnTo>
                  <a:pt x="16722" y="15776"/>
                </a:lnTo>
                <a:lnTo>
                  <a:pt x="16870" y="15847"/>
                </a:lnTo>
                <a:cubicBezTo>
                  <a:pt x="16963" y="15742"/>
                  <a:pt x="17043" y="15628"/>
                  <a:pt x="17107" y="15501"/>
                </a:cubicBezTo>
                <a:lnTo>
                  <a:pt x="17107" y="15501"/>
                </a:lnTo>
                <a:cubicBezTo>
                  <a:pt x="16900" y="15514"/>
                  <a:pt x="16697" y="15565"/>
                  <a:pt x="16503" y="15645"/>
                </a:cubicBezTo>
                <a:lnTo>
                  <a:pt x="16490" y="15814"/>
                </a:lnTo>
                <a:lnTo>
                  <a:pt x="16419" y="15687"/>
                </a:lnTo>
                <a:cubicBezTo>
                  <a:pt x="16368" y="15708"/>
                  <a:pt x="16317" y="15733"/>
                  <a:pt x="16271" y="15763"/>
                </a:cubicBezTo>
                <a:cubicBezTo>
                  <a:pt x="16271" y="15535"/>
                  <a:pt x="16229" y="15303"/>
                  <a:pt x="16140" y="15092"/>
                </a:cubicBezTo>
                <a:cubicBezTo>
                  <a:pt x="16026" y="13484"/>
                  <a:pt x="15857" y="11618"/>
                  <a:pt x="15655" y="10711"/>
                </a:cubicBezTo>
                <a:cubicBezTo>
                  <a:pt x="15726" y="10707"/>
                  <a:pt x="15790" y="10669"/>
                  <a:pt x="15823" y="10605"/>
                </a:cubicBezTo>
                <a:cubicBezTo>
                  <a:pt x="16102" y="10833"/>
                  <a:pt x="16355" y="11086"/>
                  <a:pt x="16587" y="11361"/>
                </a:cubicBezTo>
                <a:cubicBezTo>
                  <a:pt x="16558" y="11167"/>
                  <a:pt x="16541" y="11002"/>
                  <a:pt x="16457" y="10829"/>
                </a:cubicBezTo>
                <a:cubicBezTo>
                  <a:pt x="16389" y="10681"/>
                  <a:pt x="16284" y="10546"/>
                  <a:pt x="16148" y="10453"/>
                </a:cubicBezTo>
                <a:lnTo>
                  <a:pt x="16148" y="10453"/>
                </a:lnTo>
                <a:cubicBezTo>
                  <a:pt x="16545" y="10572"/>
                  <a:pt x="16938" y="10702"/>
                  <a:pt x="17326" y="10854"/>
                </a:cubicBezTo>
                <a:cubicBezTo>
                  <a:pt x="17145" y="10546"/>
                  <a:pt x="16862" y="10285"/>
                  <a:pt x="16516" y="10196"/>
                </a:cubicBezTo>
                <a:cubicBezTo>
                  <a:pt x="16370" y="10159"/>
                  <a:pt x="16221" y="10135"/>
                  <a:pt x="16073" y="10135"/>
                </a:cubicBezTo>
                <a:cubicBezTo>
                  <a:pt x="16019" y="10135"/>
                  <a:pt x="15965" y="10138"/>
                  <a:pt x="15912" y="10145"/>
                </a:cubicBezTo>
                <a:cubicBezTo>
                  <a:pt x="16300" y="9993"/>
                  <a:pt x="16706" y="9892"/>
                  <a:pt x="17115" y="9850"/>
                </a:cubicBezTo>
                <a:cubicBezTo>
                  <a:pt x="16903" y="9715"/>
                  <a:pt x="16680" y="9652"/>
                  <a:pt x="16457" y="9652"/>
                </a:cubicBezTo>
                <a:cubicBezTo>
                  <a:pt x="16219" y="9652"/>
                  <a:pt x="15983" y="9725"/>
                  <a:pt x="15764" y="9862"/>
                </a:cubicBezTo>
                <a:cubicBezTo>
                  <a:pt x="15760" y="9867"/>
                  <a:pt x="15756" y="9867"/>
                  <a:pt x="15752" y="9871"/>
                </a:cubicBezTo>
                <a:cubicBezTo>
                  <a:pt x="15933" y="9567"/>
                  <a:pt x="16140" y="9276"/>
                  <a:pt x="16368" y="9006"/>
                </a:cubicBezTo>
                <a:lnTo>
                  <a:pt x="16368" y="9006"/>
                </a:lnTo>
                <a:cubicBezTo>
                  <a:pt x="16068" y="9027"/>
                  <a:pt x="15811" y="9196"/>
                  <a:pt x="15642" y="9445"/>
                </a:cubicBezTo>
                <a:cubicBezTo>
                  <a:pt x="15587" y="9525"/>
                  <a:pt x="15549" y="9609"/>
                  <a:pt x="15524" y="9698"/>
                </a:cubicBezTo>
                <a:cubicBezTo>
                  <a:pt x="15579" y="9352"/>
                  <a:pt x="15688" y="9014"/>
                  <a:pt x="15845" y="8702"/>
                </a:cubicBezTo>
                <a:lnTo>
                  <a:pt x="15845" y="8702"/>
                </a:lnTo>
                <a:cubicBezTo>
                  <a:pt x="15549" y="8795"/>
                  <a:pt x="15325" y="9056"/>
                  <a:pt x="15262" y="9360"/>
                </a:cubicBezTo>
                <a:cubicBezTo>
                  <a:pt x="15220" y="9575"/>
                  <a:pt x="15254" y="9770"/>
                  <a:pt x="15325" y="9964"/>
                </a:cubicBezTo>
                <a:cubicBezTo>
                  <a:pt x="15182" y="9770"/>
                  <a:pt x="14988" y="9651"/>
                  <a:pt x="14747" y="9592"/>
                </a:cubicBezTo>
                <a:cubicBezTo>
                  <a:pt x="14652" y="9570"/>
                  <a:pt x="14551" y="9558"/>
                  <a:pt x="14448" y="9558"/>
                </a:cubicBezTo>
                <a:cubicBezTo>
                  <a:pt x="14166" y="9558"/>
                  <a:pt x="13865" y="9645"/>
                  <a:pt x="13599" y="9833"/>
                </a:cubicBezTo>
                <a:cubicBezTo>
                  <a:pt x="13644" y="9831"/>
                  <a:pt x="13689" y="9830"/>
                  <a:pt x="13733" y="9830"/>
                </a:cubicBezTo>
                <a:cubicBezTo>
                  <a:pt x="14200" y="9830"/>
                  <a:pt x="14649" y="9930"/>
                  <a:pt x="15081" y="10103"/>
                </a:cubicBezTo>
                <a:cubicBezTo>
                  <a:pt x="15026" y="10094"/>
                  <a:pt x="14971" y="10089"/>
                  <a:pt x="14916" y="10089"/>
                </a:cubicBezTo>
                <a:cubicBezTo>
                  <a:pt x="14738" y="10089"/>
                  <a:pt x="14559" y="10135"/>
                  <a:pt x="14401" y="10225"/>
                </a:cubicBezTo>
                <a:cubicBezTo>
                  <a:pt x="14101" y="10394"/>
                  <a:pt x="13878" y="10723"/>
                  <a:pt x="13857" y="11065"/>
                </a:cubicBezTo>
                <a:cubicBezTo>
                  <a:pt x="13852" y="11053"/>
                  <a:pt x="13852" y="11040"/>
                  <a:pt x="13848" y="11032"/>
                </a:cubicBezTo>
                <a:cubicBezTo>
                  <a:pt x="13768" y="11209"/>
                  <a:pt x="13705" y="11390"/>
                  <a:pt x="13650" y="11576"/>
                </a:cubicBezTo>
                <a:cubicBezTo>
                  <a:pt x="13641" y="11386"/>
                  <a:pt x="13599" y="11200"/>
                  <a:pt x="13519" y="11032"/>
                </a:cubicBezTo>
                <a:cubicBezTo>
                  <a:pt x="13473" y="11209"/>
                  <a:pt x="13443" y="11390"/>
                  <a:pt x="13430" y="11572"/>
                </a:cubicBezTo>
                <a:cubicBezTo>
                  <a:pt x="13430" y="11568"/>
                  <a:pt x="13430" y="11563"/>
                  <a:pt x="13430" y="11559"/>
                </a:cubicBezTo>
                <a:cubicBezTo>
                  <a:pt x="13375" y="11365"/>
                  <a:pt x="13308" y="11184"/>
                  <a:pt x="13181" y="10994"/>
                </a:cubicBezTo>
                <a:cubicBezTo>
                  <a:pt x="13164" y="11167"/>
                  <a:pt x="13156" y="11344"/>
                  <a:pt x="13156" y="11525"/>
                </a:cubicBezTo>
                <a:cubicBezTo>
                  <a:pt x="13097" y="11395"/>
                  <a:pt x="13008" y="11281"/>
                  <a:pt x="12894" y="11192"/>
                </a:cubicBezTo>
                <a:lnTo>
                  <a:pt x="12894" y="11192"/>
                </a:lnTo>
                <a:cubicBezTo>
                  <a:pt x="12882" y="11357"/>
                  <a:pt x="12903" y="11525"/>
                  <a:pt x="12958" y="11677"/>
                </a:cubicBezTo>
                <a:cubicBezTo>
                  <a:pt x="12814" y="11517"/>
                  <a:pt x="12637" y="11382"/>
                  <a:pt x="12438" y="11297"/>
                </a:cubicBezTo>
                <a:cubicBezTo>
                  <a:pt x="12455" y="11289"/>
                  <a:pt x="12476" y="11281"/>
                  <a:pt x="12493" y="11276"/>
                </a:cubicBezTo>
                <a:cubicBezTo>
                  <a:pt x="12430" y="11259"/>
                  <a:pt x="12362" y="11247"/>
                  <a:pt x="12299" y="11243"/>
                </a:cubicBezTo>
                <a:cubicBezTo>
                  <a:pt x="12295" y="11243"/>
                  <a:pt x="12291" y="11243"/>
                  <a:pt x="12291" y="11238"/>
                </a:cubicBezTo>
                <a:cubicBezTo>
                  <a:pt x="12291" y="11243"/>
                  <a:pt x="12291" y="11243"/>
                  <a:pt x="12291" y="11243"/>
                </a:cubicBezTo>
                <a:cubicBezTo>
                  <a:pt x="12260" y="11240"/>
                  <a:pt x="12229" y="11239"/>
                  <a:pt x="12197" y="11239"/>
                </a:cubicBezTo>
                <a:cubicBezTo>
                  <a:pt x="11911" y="11239"/>
                  <a:pt x="11625" y="11342"/>
                  <a:pt x="11400" y="11521"/>
                </a:cubicBezTo>
                <a:cubicBezTo>
                  <a:pt x="11350" y="11563"/>
                  <a:pt x="11299" y="11610"/>
                  <a:pt x="11252" y="11660"/>
                </a:cubicBezTo>
                <a:cubicBezTo>
                  <a:pt x="11265" y="11639"/>
                  <a:pt x="11274" y="11618"/>
                  <a:pt x="11282" y="11597"/>
                </a:cubicBezTo>
                <a:cubicBezTo>
                  <a:pt x="11379" y="11407"/>
                  <a:pt x="11523" y="11251"/>
                  <a:pt x="11653" y="11082"/>
                </a:cubicBezTo>
                <a:cubicBezTo>
                  <a:pt x="11780" y="10918"/>
                  <a:pt x="11886" y="10736"/>
                  <a:pt x="11924" y="10529"/>
                </a:cubicBezTo>
                <a:lnTo>
                  <a:pt x="11924" y="10529"/>
                </a:lnTo>
                <a:cubicBezTo>
                  <a:pt x="11763" y="10546"/>
                  <a:pt x="11615" y="10635"/>
                  <a:pt x="11501" y="10749"/>
                </a:cubicBezTo>
                <a:cubicBezTo>
                  <a:pt x="11514" y="10690"/>
                  <a:pt x="11531" y="10631"/>
                  <a:pt x="11544" y="10572"/>
                </a:cubicBezTo>
                <a:cubicBezTo>
                  <a:pt x="11548" y="10538"/>
                  <a:pt x="11556" y="10403"/>
                  <a:pt x="11582" y="10382"/>
                </a:cubicBezTo>
                <a:lnTo>
                  <a:pt x="11582" y="10382"/>
                </a:lnTo>
                <a:cubicBezTo>
                  <a:pt x="11421" y="10508"/>
                  <a:pt x="11295" y="10669"/>
                  <a:pt x="11198" y="10846"/>
                </a:cubicBezTo>
                <a:cubicBezTo>
                  <a:pt x="11210" y="10778"/>
                  <a:pt x="11219" y="10711"/>
                  <a:pt x="11223" y="10643"/>
                </a:cubicBezTo>
                <a:cubicBezTo>
                  <a:pt x="11240" y="10428"/>
                  <a:pt x="11257" y="10048"/>
                  <a:pt x="11172" y="9850"/>
                </a:cubicBezTo>
                <a:cubicBezTo>
                  <a:pt x="11092" y="10027"/>
                  <a:pt x="11029" y="10209"/>
                  <a:pt x="10974" y="10394"/>
                </a:cubicBezTo>
                <a:cubicBezTo>
                  <a:pt x="10965" y="10204"/>
                  <a:pt x="10923" y="10019"/>
                  <a:pt x="10839" y="9850"/>
                </a:cubicBezTo>
                <a:cubicBezTo>
                  <a:pt x="10797" y="10027"/>
                  <a:pt x="10767" y="10209"/>
                  <a:pt x="10754" y="10390"/>
                </a:cubicBezTo>
                <a:cubicBezTo>
                  <a:pt x="10754" y="10386"/>
                  <a:pt x="10754" y="10382"/>
                  <a:pt x="10750" y="10377"/>
                </a:cubicBezTo>
                <a:cubicBezTo>
                  <a:pt x="10700" y="10183"/>
                  <a:pt x="10632" y="10002"/>
                  <a:pt x="10505" y="9812"/>
                </a:cubicBezTo>
                <a:cubicBezTo>
                  <a:pt x="10488" y="9985"/>
                  <a:pt x="10480" y="10162"/>
                  <a:pt x="10480" y="10344"/>
                </a:cubicBezTo>
                <a:cubicBezTo>
                  <a:pt x="10421" y="10213"/>
                  <a:pt x="10332" y="10099"/>
                  <a:pt x="10214" y="10010"/>
                </a:cubicBezTo>
                <a:lnTo>
                  <a:pt x="10214" y="10010"/>
                </a:lnTo>
                <a:cubicBezTo>
                  <a:pt x="10206" y="10175"/>
                  <a:pt x="10227" y="10339"/>
                  <a:pt x="10282" y="10496"/>
                </a:cubicBezTo>
                <a:cubicBezTo>
                  <a:pt x="10104" y="10293"/>
                  <a:pt x="9876" y="10141"/>
                  <a:pt x="9611" y="10057"/>
                </a:cubicBezTo>
                <a:lnTo>
                  <a:pt x="9611" y="10057"/>
                </a:lnTo>
                <a:cubicBezTo>
                  <a:pt x="9703" y="10247"/>
                  <a:pt x="9809" y="10428"/>
                  <a:pt x="9919" y="10601"/>
                </a:cubicBezTo>
                <a:cubicBezTo>
                  <a:pt x="9872" y="10580"/>
                  <a:pt x="9830" y="10555"/>
                  <a:pt x="9779" y="10538"/>
                </a:cubicBezTo>
                <a:cubicBezTo>
                  <a:pt x="9658" y="10490"/>
                  <a:pt x="9530" y="10464"/>
                  <a:pt x="9401" y="10464"/>
                </a:cubicBezTo>
                <a:cubicBezTo>
                  <a:pt x="9382" y="10464"/>
                  <a:pt x="9363" y="10465"/>
                  <a:pt x="9345" y="10466"/>
                </a:cubicBezTo>
                <a:cubicBezTo>
                  <a:pt x="9269" y="10466"/>
                  <a:pt x="9197" y="10479"/>
                  <a:pt x="9125" y="10496"/>
                </a:cubicBezTo>
                <a:cubicBezTo>
                  <a:pt x="9087" y="10508"/>
                  <a:pt x="9049" y="10517"/>
                  <a:pt x="9015" y="10534"/>
                </a:cubicBezTo>
                <a:cubicBezTo>
                  <a:pt x="8999" y="10538"/>
                  <a:pt x="8942" y="10572"/>
                  <a:pt x="8925" y="10572"/>
                </a:cubicBezTo>
                <a:cubicBezTo>
                  <a:pt x="8924" y="10572"/>
                  <a:pt x="8923" y="10572"/>
                  <a:pt x="8923" y="10572"/>
                </a:cubicBezTo>
                <a:lnTo>
                  <a:pt x="8923" y="10572"/>
                </a:lnTo>
                <a:cubicBezTo>
                  <a:pt x="9138" y="10660"/>
                  <a:pt x="9357" y="10736"/>
                  <a:pt x="9568" y="10837"/>
                </a:cubicBezTo>
                <a:cubicBezTo>
                  <a:pt x="9674" y="10888"/>
                  <a:pt x="9775" y="10943"/>
                  <a:pt x="9872" y="11015"/>
                </a:cubicBezTo>
                <a:cubicBezTo>
                  <a:pt x="9826" y="10989"/>
                  <a:pt x="9775" y="10968"/>
                  <a:pt x="9720" y="10956"/>
                </a:cubicBezTo>
                <a:cubicBezTo>
                  <a:pt x="9656" y="10938"/>
                  <a:pt x="9591" y="10929"/>
                  <a:pt x="9527" y="10929"/>
                </a:cubicBezTo>
                <a:cubicBezTo>
                  <a:pt x="9352" y="10929"/>
                  <a:pt x="9184" y="10996"/>
                  <a:pt x="9058" y="11129"/>
                </a:cubicBezTo>
                <a:cubicBezTo>
                  <a:pt x="9353" y="11133"/>
                  <a:pt x="9665" y="11141"/>
                  <a:pt x="9914" y="11302"/>
                </a:cubicBezTo>
                <a:cubicBezTo>
                  <a:pt x="10007" y="11361"/>
                  <a:pt x="10083" y="11441"/>
                  <a:pt x="10159" y="11521"/>
                </a:cubicBezTo>
                <a:cubicBezTo>
                  <a:pt x="10159" y="11525"/>
                  <a:pt x="10159" y="11525"/>
                  <a:pt x="10159" y="11525"/>
                </a:cubicBezTo>
                <a:cubicBezTo>
                  <a:pt x="10164" y="11525"/>
                  <a:pt x="10164" y="11530"/>
                  <a:pt x="10168" y="11534"/>
                </a:cubicBezTo>
                <a:cubicBezTo>
                  <a:pt x="10037" y="11441"/>
                  <a:pt x="9889" y="11369"/>
                  <a:pt x="9737" y="11331"/>
                </a:cubicBezTo>
                <a:cubicBezTo>
                  <a:pt x="9645" y="11310"/>
                  <a:pt x="9552" y="11299"/>
                  <a:pt x="9460" y="11299"/>
                </a:cubicBezTo>
                <a:cubicBezTo>
                  <a:pt x="9190" y="11299"/>
                  <a:pt x="8924" y="11388"/>
                  <a:pt x="8707" y="11555"/>
                </a:cubicBezTo>
                <a:cubicBezTo>
                  <a:pt x="8775" y="11563"/>
                  <a:pt x="8842" y="11572"/>
                  <a:pt x="8914" y="11584"/>
                </a:cubicBezTo>
                <a:cubicBezTo>
                  <a:pt x="8737" y="11635"/>
                  <a:pt x="8572" y="11715"/>
                  <a:pt x="8454" y="11855"/>
                </a:cubicBezTo>
                <a:cubicBezTo>
                  <a:pt x="8611" y="11838"/>
                  <a:pt x="8768" y="11832"/>
                  <a:pt x="8925" y="11832"/>
                </a:cubicBezTo>
                <a:cubicBezTo>
                  <a:pt x="8971" y="11832"/>
                  <a:pt x="9016" y="11833"/>
                  <a:pt x="9062" y="11834"/>
                </a:cubicBezTo>
                <a:cubicBezTo>
                  <a:pt x="8906" y="11905"/>
                  <a:pt x="8779" y="12028"/>
                  <a:pt x="8699" y="12175"/>
                </a:cubicBezTo>
                <a:cubicBezTo>
                  <a:pt x="8968" y="12095"/>
                  <a:pt x="9243" y="12054"/>
                  <a:pt x="9518" y="12054"/>
                </a:cubicBezTo>
                <a:cubicBezTo>
                  <a:pt x="9775" y="12054"/>
                  <a:pt x="10031" y="12089"/>
                  <a:pt x="10282" y="12158"/>
                </a:cubicBezTo>
                <a:cubicBezTo>
                  <a:pt x="10408" y="12234"/>
                  <a:pt x="10526" y="12332"/>
                  <a:pt x="10628" y="12441"/>
                </a:cubicBezTo>
                <a:cubicBezTo>
                  <a:pt x="10628" y="12479"/>
                  <a:pt x="10628" y="12517"/>
                  <a:pt x="10628" y="12551"/>
                </a:cubicBezTo>
                <a:cubicBezTo>
                  <a:pt x="10636" y="12711"/>
                  <a:pt x="10670" y="12868"/>
                  <a:pt x="10687" y="13024"/>
                </a:cubicBezTo>
                <a:cubicBezTo>
                  <a:pt x="10708" y="13252"/>
                  <a:pt x="10704" y="13480"/>
                  <a:pt x="10687" y="13703"/>
                </a:cubicBezTo>
                <a:cubicBezTo>
                  <a:pt x="10598" y="13674"/>
                  <a:pt x="10535" y="13678"/>
                  <a:pt x="10413" y="13670"/>
                </a:cubicBezTo>
                <a:cubicBezTo>
                  <a:pt x="10109" y="13648"/>
                  <a:pt x="9872" y="13374"/>
                  <a:pt x="9564" y="13357"/>
                </a:cubicBezTo>
                <a:cubicBezTo>
                  <a:pt x="9554" y="13357"/>
                  <a:pt x="9544" y="13357"/>
                  <a:pt x="9533" y="13357"/>
                </a:cubicBezTo>
                <a:cubicBezTo>
                  <a:pt x="9393" y="13357"/>
                  <a:pt x="9194" y="13385"/>
                  <a:pt x="9014" y="13385"/>
                </a:cubicBezTo>
                <a:cubicBezTo>
                  <a:pt x="8878" y="13385"/>
                  <a:pt x="8752" y="13368"/>
                  <a:pt x="8674" y="13311"/>
                </a:cubicBezTo>
                <a:cubicBezTo>
                  <a:pt x="8589" y="13247"/>
                  <a:pt x="8555" y="13125"/>
                  <a:pt x="8479" y="13045"/>
                </a:cubicBezTo>
                <a:cubicBezTo>
                  <a:pt x="8408" y="12965"/>
                  <a:pt x="8336" y="12935"/>
                  <a:pt x="8252" y="12876"/>
                </a:cubicBezTo>
                <a:cubicBezTo>
                  <a:pt x="8129" y="12796"/>
                  <a:pt x="8015" y="12707"/>
                  <a:pt x="7880" y="12644"/>
                </a:cubicBezTo>
                <a:cubicBezTo>
                  <a:pt x="7821" y="12615"/>
                  <a:pt x="7767" y="12610"/>
                  <a:pt x="7712" y="12610"/>
                </a:cubicBezTo>
                <a:cubicBezTo>
                  <a:pt x="7680" y="12610"/>
                  <a:pt x="7647" y="12612"/>
                  <a:pt x="7615" y="12612"/>
                </a:cubicBezTo>
                <a:cubicBezTo>
                  <a:pt x="7570" y="12612"/>
                  <a:pt x="7524" y="12609"/>
                  <a:pt x="7475" y="12593"/>
                </a:cubicBezTo>
                <a:cubicBezTo>
                  <a:pt x="7403" y="12568"/>
                  <a:pt x="7306" y="12471"/>
                  <a:pt x="7247" y="12420"/>
                </a:cubicBezTo>
                <a:cubicBezTo>
                  <a:pt x="7230" y="12403"/>
                  <a:pt x="7217" y="12386"/>
                  <a:pt x="7201" y="12374"/>
                </a:cubicBezTo>
                <a:lnTo>
                  <a:pt x="7315" y="10306"/>
                </a:lnTo>
                <a:cubicBezTo>
                  <a:pt x="7323" y="10310"/>
                  <a:pt x="7336" y="10310"/>
                  <a:pt x="7348" y="10314"/>
                </a:cubicBezTo>
                <a:cubicBezTo>
                  <a:pt x="7391" y="10318"/>
                  <a:pt x="7428" y="10314"/>
                  <a:pt x="7471" y="10327"/>
                </a:cubicBezTo>
                <a:cubicBezTo>
                  <a:pt x="7490" y="10330"/>
                  <a:pt x="7525" y="10338"/>
                  <a:pt x="7559" y="10338"/>
                </a:cubicBezTo>
                <a:cubicBezTo>
                  <a:pt x="7601" y="10338"/>
                  <a:pt x="7640" y="10327"/>
                  <a:pt x="7640" y="10285"/>
                </a:cubicBezTo>
                <a:cubicBezTo>
                  <a:pt x="7640" y="10276"/>
                  <a:pt x="7631" y="10238"/>
                  <a:pt x="7627" y="10230"/>
                </a:cubicBezTo>
                <a:cubicBezTo>
                  <a:pt x="7620" y="10218"/>
                  <a:pt x="7613" y="10215"/>
                  <a:pt x="7604" y="10215"/>
                </a:cubicBezTo>
                <a:cubicBezTo>
                  <a:pt x="7598" y="10215"/>
                  <a:pt x="7590" y="10217"/>
                  <a:pt x="7580" y="10217"/>
                </a:cubicBezTo>
                <a:cubicBezTo>
                  <a:pt x="7547" y="10217"/>
                  <a:pt x="7538" y="10209"/>
                  <a:pt x="7513" y="10192"/>
                </a:cubicBezTo>
                <a:cubicBezTo>
                  <a:pt x="7500" y="10184"/>
                  <a:pt x="7489" y="10183"/>
                  <a:pt x="7478" y="10183"/>
                </a:cubicBezTo>
                <a:cubicBezTo>
                  <a:pt x="7470" y="10183"/>
                  <a:pt x="7462" y="10183"/>
                  <a:pt x="7454" y="10183"/>
                </a:cubicBezTo>
                <a:cubicBezTo>
                  <a:pt x="7420" y="10179"/>
                  <a:pt x="7416" y="10162"/>
                  <a:pt x="7395" y="10141"/>
                </a:cubicBezTo>
                <a:cubicBezTo>
                  <a:pt x="7374" y="10116"/>
                  <a:pt x="7353" y="10111"/>
                  <a:pt x="7323" y="10107"/>
                </a:cubicBezTo>
                <a:lnTo>
                  <a:pt x="7336" y="9938"/>
                </a:lnTo>
                <a:cubicBezTo>
                  <a:pt x="7351" y="9935"/>
                  <a:pt x="7369" y="9921"/>
                  <a:pt x="7385" y="9921"/>
                </a:cubicBezTo>
                <a:cubicBezTo>
                  <a:pt x="7387" y="9921"/>
                  <a:pt x="7389" y="9921"/>
                  <a:pt x="7391" y="9922"/>
                </a:cubicBezTo>
                <a:cubicBezTo>
                  <a:pt x="7424" y="9926"/>
                  <a:pt x="7412" y="9998"/>
                  <a:pt x="7412" y="10023"/>
                </a:cubicBezTo>
                <a:cubicBezTo>
                  <a:pt x="7445" y="10010"/>
                  <a:pt x="7471" y="9960"/>
                  <a:pt x="7496" y="9934"/>
                </a:cubicBezTo>
                <a:cubicBezTo>
                  <a:pt x="7517" y="9951"/>
                  <a:pt x="7504" y="9976"/>
                  <a:pt x="7513" y="10002"/>
                </a:cubicBezTo>
                <a:cubicBezTo>
                  <a:pt x="7530" y="9998"/>
                  <a:pt x="7547" y="9998"/>
                  <a:pt x="7564" y="9993"/>
                </a:cubicBezTo>
                <a:cubicBezTo>
                  <a:pt x="7580" y="9998"/>
                  <a:pt x="7593" y="10006"/>
                  <a:pt x="7602" y="10023"/>
                </a:cubicBezTo>
                <a:cubicBezTo>
                  <a:pt x="7627" y="10044"/>
                  <a:pt x="7640" y="10031"/>
                  <a:pt x="7665" y="10040"/>
                </a:cubicBezTo>
                <a:cubicBezTo>
                  <a:pt x="7682" y="10044"/>
                  <a:pt x="7699" y="10065"/>
                  <a:pt x="7711" y="10073"/>
                </a:cubicBezTo>
                <a:cubicBezTo>
                  <a:pt x="7723" y="10079"/>
                  <a:pt x="7732" y="10082"/>
                  <a:pt x="7739" y="10082"/>
                </a:cubicBezTo>
                <a:cubicBezTo>
                  <a:pt x="7754" y="10082"/>
                  <a:pt x="7765" y="10073"/>
                  <a:pt x="7787" y="10065"/>
                </a:cubicBezTo>
                <a:cubicBezTo>
                  <a:pt x="7796" y="10099"/>
                  <a:pt x="7796" y="10133"/>
                  <a:pt x="7821" y="10162"/>
                </a:cubicBezTo>
                <a:cubicBezTo>
                  <a:pt x="7838" y="10141"/>
                  <a:pt x="7855" y="10124"/>
                  <a:pt x="7872" y="10103"/>
                </a:cubicBezTo>
                <a:cubicBezTo>
                  <a:pt x="7901" y="10120"/>
                  <a:pt x="7910" y="10145"/>
                  <a:pt x="7943" y="10162"/>
                </a:cubicBezTo>
                <a:cubicBezTo>
                  <a:pt x="7956" y="10145"/>
                  <a:pt x="7973" y="10128"/>
                  <a:pt x="7986" y="10116"/>
                </a:cubicBezTo>
                <a:cubicBezTo>
                  <a:pt x="7998" y="10137"/>
                  <a:pt x="8003" y="10166"/>
                  <a:pt x="8015" y="10183"/>
                </a:cubicBezTo>
                <a:cubicBezTo>
                  <a:pt x="8024" y="10196"/>
                  <a:pt x="8030" y="10199"/>
                  <a:pt x="8037" y="10199"/>
                </a:cubicBezTo>
                <a:cubicBezTo>
                  <a:pt x="8044" y="10199"/>
                  <a:pt x="8051" y="10196"/>
                  <a:pt x="8062" y="10196"/>
                </a:cubicBezTo>
                <a:cubicBezTo>
                  <a:pt x="8063" y="10196"/>
                  <a:pt x="8064" y="10196"/>
                  <a:pt x="8066" y="10196"/>
                </a:cubicBezTo>
                <a:cubicBezTo>
                  <a:pt x="8108" y="10196"/>
                  <a:pt x="8101" y="10259"/>
                  <a:pt x="8138" y="10263"/>
                </a:cubicBezTo>
                <a:cubicBezTo>
                  <a:pt x="8146" y="10263"/>
                  <a:pt x="8159" y="10251"/>
                  <a:pt x="8176" y="10251"/>
                </a:cubicBezTo>
                <a:cubicBezTo>
                  <a:pt x="8197" y="10255"/>
                  <a:pt x="8214" y="10285"/>
                  <a:pt x="8230" y="10293"/>
                </a:cubicBezTo>
                <a:cubicBezTo>
                  <a:pt x="8256" y="10306"/>
                  <a:pt x="8281" y="10306"/>
                  <a:pt x="8302" y="10314"/>
                </a:cubicBezTo>
                <a:cubicBezTo>
                  <a:pt x="8321" y="10318"/>
                  <a:pt x="8344" y="10336"/>
                  <a:pt x="8364" y="10336"/>
                </a:cubicBezTo>
                <a:cubicBezTo>
                  <a:pt x="8366" y="10336"/>
                  <a:pt x="8368" y="10336"/>
                  <a:pt x="8370" y="10335"/>
                </a:cubicBezTo>
                <a:cubicBezTo>
                  <a:pt x="8403" y="10327"/>
                  <a:pt x="8492" y="10238"/>
                  <a:pt x="8454" y="10196"/>
                </a:cubicBezTo>
                <a:cubicBezTo>
                  <a:pt x="8446" y="10192"/>
                  <a:pt x="8429" y="10187"/>
                  <a:pt x="8425" y="10187"/>
                </a:cubicBezTo>
                <a:cubicBezTo>
                  <a:pt x="8408" y="10179"/>
                  <a:pt x="8391" y="10171"/>
                  <a:pt x="8374" y="10162"/>
                </a:cubicBezTo>
                <a:cubicBezTo>
                  <a:pt x="8362" y="10159"/>
                  <a:pt x="8352" y="10157"/>
                  <a:pt x="8343" y="10157"/>
                </a:cubicBezTo>
                <a:cubicBezTo>
                  <a:pt x="8317" y="10157"/>
                  <a:pt x="8296" y="10166"/>
                  <a:pt x="8268" y="10166"/>
                </a:cubicBezTo>
                <a:cubicBezTo>
                  <a:pt x="8252" y="10116"/>
                  <a:pt x="8306" y="10065"/>
                  <a:pt x="8290" y="10014"/>
                </a:cubicBezTo>
                <a:cubicBezTo>
                  <a:pt x="8281" y="9985"/>
                  <a:pt x="8260" y="10002"/>
                  <a:pt x="8239" y="9985"/>
                </a:cubicBezTo>
                <a:cubicBezTo>
                  <a:pt x="8226" y="9968"/>
                  <a:pt x="8230" y="9943"/>
                  <a:pt x="8230" y="9922"/>
                </a:cubicBezTo>
                <a:cubicBezTo>
                  <a:pt x="8230" y="9905"/>
                  <a:pt x="8222" y="9862"/>
                  <a:pt x="8243" y="9846"/>
                </a:cubicBezTo>
                <a:cubicBezTo>
                  <a:pt x="8245" y="9843"/>
                  <a:pt x="8248" y="9842"/>
                  <a:pt x="8252" y="9842"/>
                </a:cubicBezTo>
                <a:cubicBezTo>
                  <a:pt x="8256" y="9842"/>
                  <a:pt x="8260" y="9843"/>
                  <a:pt x="8264" y="9846"/>
                </a:cubicBezTo>
                <a:cubicBezTo>
                  <a:pt x="8277" y="9846"/>
                  <a:pt x="8290" y="9841"/>
                  <a:pt x="8298" y="9833"/>
                </a:cubicBezTo>
                <a:cubicBezTo>
                  <a:pt x="8311" y="9829"/>
                  <a:pt x="8315" y="9824"/>
                  <a:pt x="8332" y="9820"/>
                </a:cubicBezTo>
                <a:cubicBezTo>
                  <a:pt x="8361" y="9808"/>
                  <a:pt x="8382" y="9782"/>
                  <a:pt x="8403" y="9761"/>
                </a:cubicBezTo>
                <a:cubicBezTo>
                  <a:pt x="8420" y="9744"/>
                  <a:pt x="8437" y="9732"/>
                  <a:pt x="8454" y="9719"/>
                </a:cubicBezTo>
                <a:cubicBezTo>
                  <a:pt x="8484" y="9694"/>
                  <a:pt x="8492" y="9673"/>
                  <a:pt x="8517" y="9643"/>
                </a:cubicBezTo>
                <a:cubicBezTo>
                  <a:pt x="8537" y="9620"/>
                  <a:pt x="8542" y="9617"/>
                  <a:pt x="8556" y="9617"/>
                </a:cubicBezTo>
                <a:cubicBezTo>
                  <a:pt x="8561" y="9617"/>
                  <a:pt x="8566" y="9618"/>
                  <a:pt x="8572" y="9618"/>
                </a:cubicBezTo>
                <a:cubicBezTo>
                  <a:pt x="8606" y="9613"/>
                  <a:pt x="8640" y="9605"/>
                  <a:pt x="8678" y="9605"/>
                </a:cubicBezTo>
                <a:cubicBezTo>
                  <a:pt x="8716" y="9605"/>
                  <a:pt x="8728" y="9584"/>
                  <a:pt x="8758" y="9571"/>
                </a:cubicBezTo>
                <a:cubicBezTo>
                  <a:pt x="8764" y="9570"/>
                  <a:pt x="8770" y="9569"/>
                  <a:pt x="8776" y="9569"/>
                </a:cubicBezTo>
                <a:cubicBezTo>
                  <a:pt x="8787" y="9569"/>
                  <a:pt x="8796" y="9572"/>
                  <a:pt x="8804" y="9580"/>
                </a:cubicBezTo>
                <a:cubicBezTo>
                  <a:pt x="8810" y="9581"/>
                  <a:pt x="8815" y="9581"/>
                  <a:pt x="8820" y="9581"/>
                </a:cubicBezTo>
                <a:cubicBezTo>
                  <a:pt x="8836" y="9581"/>
                  <a:pt x="8851" y="9576"/>
                  <a:pt x="8864" y="9567"/>
                </a:cubicBezTo>
                <a:cubicBezTo>
                  <a:pt x="8910" y="9542"/>
                  <a:pt x="8956" y="9533"/>
                  <a:pt x="9011" y="9533"/>
                </a:cubicBezTo>
                <a:cubicBezTo>
                  <a:pt x="9049" y="9533"/>
                  <a:pt x="9075" y="9504"/>
                  <a:pt x="9113" y="9491"/>
                </a:cubicBezTo>
                <a:cubicBezTo>
                  <a:pt x="9146" y="9483"/>
                  <a:pt x="9176" y="9487"/>
                  <a:pt x="9205" y="9470"/>
                </a:cubicBezTo>
                <a:cubicBezTo>
                  <a:pt x="9260" y="9440"/>
                  <a:pt x="9311" y="9381"/>
                  <a:pt x="9298" y="9314"/>
                </a:cubicBezTo>
                <a:cubicBezTo>
                  <a:pt x="9290" y="9272"/>
                  <a:pt x="9252" y="9187"/>
                  <a:pt x="9210" y="9170"/>
                </a:cubicBezTo>
                <a:cubicBezTo>
                  <a:pt x="9205" y="9169"/>
                  <a:pt x="9200" y="9168"/>
                  <a:pt x="9194" y="9168"/>
                </a:cubicBezTo>
                <a:cubicBezTo>
                  <a:pt x="9181" y="9168"/>
                  <a:pt x="9167" y="9170"/>
                  <a:pt x="9159" y="9170"/>
                </a:cubicBezTo>
                <a:cubicBezTo>
                  <a:pt x="9151" y="9170"/>
                  <a:pt x="9145" y="9170"/>
                  <a:pt x="9141" y="9170"/>
                </a:cubicBezTo>
                <a:cubicBezTo>
                  <a:pt x="9123" y="9170"/>
                  <a:pt x="9120" y="9168"/>
                  <a:pt x="9117" y="9145"/>
                </a:cubicBezTo>
                <a:cubicBezTo>
                  <a:pt x="9117" y="9132"/>
                  <a:pt x="9121" y="9115"/>
                  <a:pt x="9121" y="9098"/>
                </a:cubicBezTo>
                <a:cubicBezTo>
                  <a:pt x="9117" y="9052"/>
                  <a:pt x="9113" y="8997"/>
                  <a:pt x="9129" y="8951"/>
                </a:cubicBezTo>
                <a:cubicBezTo>
                  <a:pt x="9134" y="8934"/>
                  <a:pt x="9142" y="8921"/>
                  <a:pt x="9142" y="8904"/>
                </a:cubicBezTo>
                <a:cubicBezTo>
                  <a:pt x="9159" y="8828"/>
                  <a:pt x="9075" y="8799"/>
                  <a:pt x="9015" y="8774"/>
                </a:cubicBezTo>
                <a:cubicBezTo>
                  <a:pt x="8969" y="8757"/>
                  <a:pt x="8923" y="8740"/>
                  <a:pt x="8876" y="8740"/>
                </a:cubicBezTo>
                <a:cubicBezTo>
                  <a:pt x="8855" y="8740"/>
                  <a:pt x="8830" y="8731"/>
                  <a:pt x="8809" y="8727"/>
                </a:cubicBezTo>
                <a:cubicBezTo>
                  <a:pt x="8788" y="8727"/>
                  <a:pt x="8758" y="8736"/>
                  <a:pt x="8737" y="8740"/>
                </a:cubicBezTo>
                <a:cubicBezTo>
                  <a:pt x="8712" y="8744"/>
                  <a:pt x="8699" y="8774"/>
                  <a:pt x="8674" y="8774"/>
                </a:cubicBezTo>
                <a:cubicBezTo>
                  <a:pt x="8665" y="8765"/>
                  <a:pt x="8652" y="8740"/>
                  <a:pt x="8640" y="8736"/>
                </a:cubicBezTo>
                <a:cubicBezTo>
                  <a:pt x="8627" y="8736"/>
                  <a:pt x="8619" y="8748"/>
                  <a:pt x="8610" y="8748"/>
                </a:cubicBezTo>
                <a:cubicBezTo>
                  <a:pt x="8607" y="8749"/>
                  <a:pt x="8604" y="8749"/>
                  <a:pt x="8601" y="8749"/>
                </a:cubicBezTo>
                <a:cubicBezTo>
                  <a:pt x="8583" y="8749"/>
                  <a:pt x="8565" y="8740"/>
                  <a:pt x="8547" y="8740"/>
                </a:cubicBezTo>
                <a:cubicBezTo>
                  <a:pt x="8542" y="8739"/>
                  <a:pt x="8537" y="8739"/>
                  <a:pt x="8532" y="8739"/>
                </a:cubicBezTo>
                <a:cubicBezTo>
                  <a:pt x="8491" y="8739"/>
                  <a:pt x="8453" y="8752"/>
                  <a:pt x="8412" y="8752"/>
                </a:cubicBezTo>
                <a:cubicBezTo>
                  <a:pt x="8384" y="8752"/>
                  <a:pt x="8358" y="8754"/>
                  <a:pt x="8331" y="8754"/>
                </a:cubicBezTo>
                <a:cubicBezTo>
                  <a:pt x="8317" y="8754"/>
                  <a:pt x="8304" y="8754"/>
                  <a:pt x="8290" y="8752"/>
                </a:cubicBezTo>
                <a:cubicBezTo>
                  <a:pt x="8264" y="8748"/>
                  <a:pt x="8256" y="8752"/>
                  <a:pt x="8243" y="8731"/>
                </a:cubicBezTo>
                <a:cubicBezTo>
                  <a:pt x="8239" y="8719"/>
                  <a:pt x="8230" y="8693"/>
                  <a:pt x="8226" y="8681"/>
                </a:cubicBezTo>
                <a:cubicBezTo>
                  <a:pt x="8222" y="8660"/>
                  <a:pt x="8230" y="8626"/>
                  <a:pt x="8209" y="8613"/>
                </a:cubicBezTo>
                <a:cubicBezTo>
                  <a:pt x="8192" y="8622"/>
                  <a:pt x="8176" y="8634"/>
                  <a:pt x="8159" y="8643"/>
                </a:cubicBezTo>
                <a:cubicBezTo>
                  <a:pt x="8142" y="8643"/>
                  <a:pt x="8129" y="8634"/>
                  <a:pt x="8116" y="8626"/>
                </a:cubicBezTo>
                <a:cubicBezTo>
                  <a:pt x="8105" y="8615"/>
                  <a:pt x="8094" y="8609"/>
                  <a:pt x="8081" y="8609"/>
                </a:cubicBezTo>
                <a:cubicBezTo>
                  <a:pt x="8075" y="8609"/>
                  <a:pt x="8069" y="8610"/>
                  <a:pt x="8062" y="8613"/>
                </a:cubicBezTo>
                <a:cubicBezTo>
                  <a:pt x="8036" y="8626"/>
                  <a:pt x="8015" y="8638"/>
                  <a:pt x="7990" y="8647"/>
                </a:cubicBezTo>
                <a:cubicBezTo>
                  <a:pt x="7983" y="8654"/>
                  <a:pt x="7975" y="8657"/>
                  <a:pt x="7965" y="8657"/>
                </a:cubicBezTo>
                <a:cubicBezTo>
                  <a:pt x="7957" y="8657"/>
                  <a:pt x="7949" y="8655"/>
                  <a:pt x="7939" y="8651"/>
                </a:cubicBezTo>
                <a:cubicBezTo>
                  <a:pt x="7927" y="8638"/>
                  <a:pt x="7905" y="8630"/>
                  <a:pt x="7884" y="8630"/>
                </a:cubicBezTo>
                <a:cubicBezTo>
                  <a:pt x="7842" y="8634"/>
                  <a:pt x="7813" y="8676"/>
                  <a:pt x="7766" y="8676"/>
                </a:cubicBezTo>
                <a:cubicBezTo>
                  <a:pt x="7741" y="8676"/>
                  <a:pt x="7724" y="8668"/>
                  <a:pt x="7707" y="8668"/>
                </a:cubicBezTo>
                <a:cubicBezTo>
                  <a:pt x="7720" y="8584"/>
                  <a:pt x="7728" y="8495"/>
                  <a:pt x="7737" y="8415"/>
                </a:cubicBezTo>
                <a:cubicBezTo>
                  <a:pt x="7741" y="8381"/>
                  <a:pt x="7745" y="8351"/>
                  <a:pt x="7749" y="8322"/>
                </a:cubicBezTo>
                <a:cubicBezTo>
                  <a:pt x="7758" y="8335"/>
                  <a:pt x="7762" y="8351"/>
                  <a:pt x="7770" y="8364"/>
                </a:cubicBezTo>
                <a:cubicBezTo>
                  <a:pt x="7796" y="8398"/>
                  <a:pt x="7834" y="8419"/>
                  <a:pt x="7872" y="8432"/>
                </a:cubicBezTo>
                <a:cubicBezTo>
                  <a:pt x="7887" y="8436"/>
                  <a:pt x="7901" y="8438"/>
                  <a:pt x="7914" y="8438"/>
                </a:cubicBezTo>
                <a:cubicBezTo>
                  <a:pt x="7937" y="8438"/>
                  <a:pt x="7957" y="8433"/>
                  <a:pt x="7981" y="8427"/>
                </a:cubicBezTo>
                <a:cubicBezTo>
                  <a:pt x="7998" y="8426"/>
                  <a:pt x="8015" y="8425"/>
                  <a:pt x="8031" y="8425"/>
                </a:cubicBezTo>
                <a:cubicBezTo>
                  <a:pt x="8059" y="8425"/>
                  <a:pt x="8087" y="8428"/>
                  <a:pt x="8116" y="8436"/>
                </a:cubicBezTo>
                <a:cubicBezTo>
                  <a:pt x="8188" y="8453"/>
                  <a:pt x="8243" y="8516"/>
                  <a:pt x="8315" y="8524"/>
                </a:cubicBezTo>
                <a:cubicBezTo>
                  <a:pt x="8318" y="8525"/>
                  <a:pt x="8320" y="8525"/>
                  <a:pt x="8323" y="8525"/>
                </a:cubicBezTo>
                <a:cubicBezTo>
                  <a:pt x="8395" y="8525"/>
                  <a:pt x="8396" y="8467"/>
                  <a:pt x="8420" y="8406"/>
                </a:cubicBezTo>
                <a:cubicBezTo>
                  <a:pt x="8433" y="8373"/>
                  <a:pt x="8437" y="8322"/>
                  <a:pt x="8471" y="8301"/>
                </a:cubicBezTo>
                <a:cubicBezTo>
                  <a:pt x="8492" y="8285"/>
                  <a:pt x="8515" y="8281"/>
                  <a:pt x="8538" y="8281"/>
                </a:cubicBezTo>
                <a:cubicBezTo>
                  <a:pt x="8552" y="8281"/>
                  <a:pt x="8566" y="8282"/>
                  <a:pt x="8581" y="8284"/>
                </a:cubicBezTo>
                <a:cubicBezTo>
                  <a:pt x="8596" y="8284"/>
                  <a:pt x="8612" y="8286"/>
                  <a:pt x="8629" y="8286"/>
                </a:cubicBezTo>
                <a:cubicBezTo>
                  <a:pt x="8649" y="8286"/>
                  <a:pt x="8668" y="8283"/>
                  <a:pt x="8682" y="8271"/>
                </a:cubicBezTo>
                <a:cubicBezTo>
                  <a:pt x="8695" y="8254"/>
                  <a:pt x="8707" y="8237"/>
                  <a:pt x="8712" y="8221"/>
                </a:cubicBezTo>
                <a:cubicBezTo>
                  <a:pt x="8724" y="8204"/>
                  <a:pt x="8737" y="8187"/>
                  <a:pt x="8750" y="8170"/>
                </a:cubicBezTo>
                <a:cubicBezTo>
                  <a:pt x="8758" y="8153"/>
                  <a:pt x="8771" y="8124"/>
                  <a:pt x="8771" y="8102"/>
                </a:cubicBezTo>
                <a:cubicBezTo>
                  <a:pt x="8648" y="8073"/>
                  <a:pt x="8509" y="8115"/>
                  <a:pt x="8399" y="8035"/>
                </a:cubicBezTo>
                <a:cubicBezTo>
                  <a:pt x="8370" y="8018"/>
                  <a:pt x="8370" y="7988"/>
                  <a:pt x="8344" y="7972"/>
                </a:cubicBezTo>
                <a:cubicBezTo>
                  <a:pt x="8330" y="7961"/>
                  <a:pt x="8315" y="7960"/>
                  <a:pt x="8300" y="7960"/>
                </a:cubicBezTo>
                <a:cubicBezTo>
                  <a:pt x="8296" y="7960"/>
                  <a:pt x="8293" y="7960"/>
                  <a:pt x="8289" y="7960"/>
                </a:cubicBezTo>
                <a:cubicBezTo>
                  <a:pt x="8278" y="7960"/>
                  <a:pt x="8267" y="7959"/>
                  <a:pt x="8256" y="7955"/>
                </a:cubicBezTo>
                <a:cubicBezTo>
                  <a:pt x="8239" y="7891"/>
                  <a:pt x="8290" y="7849"/>
                  <a:pt x="8302" y="7790"/>
                </a:cubicBezTo>
                <a:cubicBezTo>
                  <a:pt x="8302" y="7769"/>
                  <a:pt x="8311" y="7727"/>
                  <a:pt x="8302" y="7710"/>
                </a:cubicBezTo>
                <a:cubicBezTo>
                  <a:pt x="8285" y="7676"/>
                  <a:pt x="8239" y="7685"/>
                  <a:pt x="8209" y="7680"/>
                </a:cubicBezTo>
                <a:lnTo>
                  <a:pt x="8205" y="7680"/>
                </a:lnTo>
                <a:cubicBezTo>
                  <a:pt x="8218" y="7659"/>
                  <a:pt x="8230" y="7642"/>
                  <a:pt x="8243" y="7621"/>
                </a:cubicBezTo>
                <a:cubicBezTo>
                  <a:pt x="8252" y="7596"/>
                  <a:pt x="8256" y="7587"/>
                  <a:pt x="8285" y="7583"/>
                </a:cubicBezTo>
                <a:cubicBezTo>
                  <a:pt x="8290" y="7582"/>
                  <a:pt x="8296" y="7582"/>
                  <a:pt x="8301" y="7582"/>
                </a:cubicBezTo>
                <a:cubicBezTo>
                  <a:pt x="8324" y="7582"/>
                  <a:pt x="8350" y="7587"/>
                  <a:pt x="8374" y="7587"/>
                </a:cubicBezTo>
                <a:cubicBezTo>
                  <a:pt x="8385" y="7587"/>
                  <a:pt x="8404" y="7589"/>
                  <a:pt x="8419" y="7589"/>
                </a:cubicBezTo>
                <a:cubicBezTo>
                  <a:pt x="8426" y="7589"/>
                  <a:pt x="8433" y="7589"/>
                  <a:pt x="8437" y="7587"/>
                </a:cubicBezTo>
                <a:cubicBezTo>
                  <a:pt x="8450" y="7579"/>
                  <a:pt x="8458" y="7554"/>
                  <a:pt x="8463" y="7537"/>
                </a:cubicBezTo>
                <a:cubicBezTo>
                  <a:pt x="8490" y="7473"/>
                  <a:pt x="8400" y="7455"/>
                  <a:pt x="8329" y="7455"/>
                </a:cubicBezTo>
                <a:cubicBezTo>
                  <a:pt x="8302" y="7455"/>
                  <a:pt x="8278" y="7457"/>
                  <a:pt x="8264" y="7461"/>
                </a:cubicBezTo>
                <a:cubicBezTo>
                  <a:pt x="8257" y="7463"/>
                  <a:pt x="8251" y="7464"/>
                  <a:pt x="8247" y="7464"/>
                </a:cubicBezTo>
                <a:cubicBezTo>
                  <a:pt x="8230" y="7464"/>
                  <a:pt x="8224" y="7452"/>
                  <a:pt x="8230" y="7423"/>
                </a:cubicBezTo>
                <a:cubicBezTo>
                  <a:pt x="8243" y="7376"/>
                  <a:pt x="8281" y="7372"/>
                  <a:pt x="8298" y="7338"/>
                </a:cubicBezTo>
                <a:cubicBezTo>
                  <a:pt x="8319" y="7296"/>
                  <a:pt x="8290" y="7284"/>
                  <a:pt x="8252" y="7275"/>
                </a:cubicBezTo>
                <a:cubicBezTo>
                  <a:pt x="8216" y="7270"/>
                  <a:pt x="8169" y="7259"/>
                  <a:pt x="8126" y="7259"/>
                </a:cubicBezTo>
                <a:cubicBezTo>
                  <a:pt x="8097" y="7259"/>
                  <a:pt x="8069" y="7264"/>
                  <a:pt x="8049" y="7279"/>
                </a:cubicBezTo>
                <a:cubicBezTo>
                  <a:pt x="8018" y="7299"/>
                  <a:pt x="7987" y="7344"/>
                  <a:pt x="7949" y="7344"/>
                </a:cubicBezTo>
                <a:cubicBezTo>
                  <a:pt x="7946" y="7344"/>
                  <a:pt x="7942" y="7343"/>
                  <a:pt x="7939" y="7343"/>
                </a:cubicBezTo>
                <a:cubicBezTo>
                  <a:pt x="7973" y="7334"/>
                  <a:pt x="7977" y="7305"/>
                  <a:pt x="7986" y="7262"/>
                </a:cubicBezTo>
                <a:cubicBezTo>
                  <a:pt x="7990" y="7237"/>
                  <a:pt x="7994" y="7225"/>
                  <a:pt x="7977" y="7203"/>
                </a:cubicBezTo>
                <a:cubicBezTo>
                  <a:pt x="7969" y="7195"/>
                  <a:pt x="7948" y="7178"/>
                  <a:pt x="7935" y="7174"/>
                </a:cubicBezTo>
                <a:cubicBezTo>
                  <a:pt x="7901" y="7153"/>
                  <a:pt x="7855" y="7157"/>
                  <a:pt x="7838" y="7119"/>
                </a:cubicBezTo>
                <a:cubicBezTo>
                  <a:pt x="7817" y="7056"/>
                  <a:pt x="7859" y="7026"/>
                  <a:pt x="7893" y="6988"/>
                </a:cubicBezTo>
                <a:cubicBezTo>
                  <a:pt x="7927" y="6950"/>
                  <a:pt x="7893" y="6916"/>
                  <a:pt x="7855" y="6900"/>
                </a:cubicBezTo>
                <a:cubicBezTo>
                  <a:pt x="7817" y="6887"/>
                  <a:pt x="7775" y="6883"/>
                  <a:pt x="7737" y="6874"/>
                </a:cubicBezTo>
                <a:cubicBezTo>
                  <a:pt x="7701" y="6866"/>
                  <a:pt x="7662" y="6840"/>
                  <a:pt x="7623" y="6840"/>
                </a:cubicBezTo>
                <a:cubicBezTo>
                  <a:pt x="7620" y="6840"/>
                  <a:pt x="7617" y="6840"/>
                  <a:pt x="7614" y="6840"/>
                </a:cubicBezTo>
                <a:cubicBezTo>
                  <a:pt x="7585" y="6845"/>
                  <a:pt x="7564" y="6874"/>
                  <a:pt x="7534" y="6874"/>
                </a:cubicBezTo>
                <a:cubicBezTo>
                  <a:pt x="7530" y="6875"/>
                  <a:pt x="7527" y="6875"/>
                  <a:pt x="7524" y="6875"/>
                </a:cubicBezTo>
                <a:cubicBezTo>
                  <a:pt x="7505" y="6875"/>
                  <a:pt x="7507" y="6865"/>
                  <a:pt x="7496" y="6857"/>
                </a:cubicBezTo>
                <a:cubicBezTo>
                  <a:pt x="7462" y="6836"/>
                  <a:pt x="7407" y="6840"/>
                  <a:pt x="7374" y="6832"/>
                </a:cubicBezTo>
                <a:cubicBezTo>
                  <a:pt x="7331" y="6824"/>
                  <a:pt x="7289" y="6811"/>
                  <a:pt x="7247" y="6807"/>
                </a:cubicBezTo>
                <a:cubicBezTo>
                  <a:pt x="7242" y="6806"/>
                  <a:pt x="7237" y="6806"/>
                  <a:pt x="7232" y="6806"/>
                </a:cubicBezTo>
                <a:cubicBezTo>
                  <a:pt x="7197" y="6806"/>
                  <a:pt x="7171" y="6819"/>
                  <a:pt x="7141" y="6845"/>
                </a:cubicBezTo>
                <a:cubicBezTo>
                  <a:pt x="7108" y="6870"/>
                  <a:pt x="7070" y="6900"/>
                  <a:pt x="7028" y="6912"/>
                </a:cubicBezTo>
                <a:cubicBezTo>
                  <a:pt x="6998" y="6916"/>
                  <a:pt x="6973" y="6912"/>
                  <a:pt x="6943" y="6921"/>
                </a:cubicBezTo>
                <a:cubicBezTo>
                  <a:pt x="6917" y="6926"/>
                  <a:pt x="6893" y="6936"/>
                  <a:pt x="6869" y="6936"/>
                </a:cubicBezTo>
                <a:cubicBezTo>
                  <a:pt x="6854" y="6936"/>
                  <a:pt x="6840" y="6932"/>
                  <a:pt x="6825" y="6921"/>
                </a:cubicBezTo>
                <a:cubicBezTo>
                  <a:pt x="6787" y="6891"/>
                  <a:pt x="6770" y="6840"/>
                  <a:pt x="6724" y="6819"/>
                </a:cubicBezTo>
                <a:cubicBezTo>
                  <a:pt x="6713" y="6815"/>
                  <a:pt x="6699" y="6814"/>
                  <a:pt x="6685" y="6814"/>
                </a:cubicBezTo>
                <a:cubicBezTo>
                  <a:pt x="6671" y="6814"/>
                  <a:pt x="6656" y="6815"/>
                  <a:pt x="6643" y="6815"/>
                </a:cubicBezTo>
                <a:cubicBezTo>
                  <a:pt x="6635" y="6815"/>
                  <a:pt x="6617" y="6819"/>
                  <a:pt x="6602" y="6819"/>
                </a:cubicBezTo>
                <a:cubicBezTo>
                  <a:pt x="6595" y="6819"/>
                  <a:pt x="6589" y="6818"/>
                  <a:pt x="6584" y="6815"/>
                </a:cubicBezTo>
                <a:cubicBezTo>
                  <a:pt x="6559" y="6802"/>
                  <a:pt x="6567" y="6743"/>
                  <a:pt x="6572" y="6722"/>
                </a:cubicBezTo>
                <a:cubicBezTo>
                  <a:pt x="6576" y="6684"/>
                  <a:pt x="6597" y="6676"/>
                  <a:pt x="6631" y="6667"/>
                </a:cubicBezTo>
                <a:cubicBezTo>
                  <a:pt x="6665" y="6659"/>
                  <a:pt x="6703" y="6663"/>
                  <a:pt x="6728" y="6642"/>
                </a:cubicBezTo>
                <a:cubicBezTo>
                  <a:pt x="6736" y="6638"/>
                  <a:pt x="6741" y="6625"/>
                  <a:pt x="6749" y="6621"/>
                </a:cubicBezTo>
                <a:cubicBezTo>
                  <a:pt x="6766" y="6604"/>
                  <a:pt x="6783" y="6608"/>
                  <a:pt x="6804" y="6600"/>
                </a:cubicBezTo>
                <a:cubicBezTo>
                  <a:pt x="6833" y="6587"/>
                  <a:pt x="6842" y="6558"/>
                  <a:pt x="6867" y="6541"/>
                </a:cubicBezTo>
                <a:cubicBezTo>
                  <a:pt x="6880" y="6528"/>
                  <a:pt x="6897" y="6528"/>
                  <a:pt x="6909" y="6515"/>
                </a:cubicBezTo>
                <a:cubicBezTo>
                  <a:pt x="6918" y="6507"/>
                  <a:pt x="6918" y="6494"/>
                  <a:pt x="6926" y="6486"/>
                </a:cubicBezTo>
                <a:cubicBezTo>
                  <a:pt x="6939" y="6473"/>
                  <a:pt x="6952" y="6473"/>
                  <a:pt x="6968" y="6465"/>
                </a:cubicBezTo>
                <a:cubicBezTo>
                  <a:pt x="6981" y="6456"/>
                  <a:pt x="6985" y="6444"/>
                  <a:pt x="6994" y="6435"/>
                </a:cubicBezTo>
                <a:cubicBezTo>
                  <a:pt x="6973" y="6397"/>
                  <a:pt x="6918" y="6380"/>
                  <a:pt x="6880" y="6372"/>
                </a:cubicBezTo>
                <a:cubicBezTo>
                  <a:pt x="6862" y="6367"/>
                  <a:pt x="6846" y="6364"/>
                  <a:pt x="6829" y="6364"/>
                </a:cubicBezTo>
                <a:cubicBezTo>
                  <a:pt x="6806" y="6364"/>
                  <a:pt x="6784" y="6370"/>
                  <a:pt x="6762" y="6385"/>
                </a:cubicBezTo>
                <a:cubicBezTo>
                  <a:pt x="6728" y="6406"/>
                  <a:pt x="6707" y="6435"/>
                  <a:pt x="6686" y="6469"/>
                </a:cubicBezTo>
                <a:cubicBezTo>
                  <a:pt x="6677" y="6482"/>
                  <a:pt x="6665" y="6507"/>
                  <a:pt x="6643" y="6515"/>
                </a:cubicBezTo>
                <a:cubicBezTo>
                  <a:pt x="6633" y="6519"/>
                  <a:pt x="6616" y="6520"/>
                  <a:pt x="6598" y="6520"/>
                </a:cubicBezTo>
                <a:cubicBezTo>
                  <a:pt x="6574" y="6520"/>
                  <a:pt x="6548" y="6518"/>
                  <a:pt x="6534" y="6515"/>
                </a:cubicBezTo>
                <a:cubicBezTo>
                  <a:pt x="6487" y="6504"/>
                  <a:pt x="6424" y="6429"/>
                  <a:pt x="6365" y="6429"/>
                </a:cubicBezTo>
                <a:cubicBezTo>
                  <a:pt x="6359" y="6429"/>
                  <a:pt x="6353" y="6430"/>
                  <a:pt x="6348" y="6431"/>
                </a:cubicBezTo>
                <a:cubicBezTo>
                  <a:pt x="6323" y="6439"/>
                  <a:pt x="6318" y="6473"/>
                  <a:pt x="6293" y="6486"/>
                </a:cubicBezTo>
                <a:cubicBezTo>
                  <a:pt x="6286" y="6490"/>
                  <a:pt x="6278" y="6491"/>
                  <a:pt x="6272" y="6491"/>
                </a:cubicBezTo>
                <a:cubicBezTo>
                  <a:pt x="6240" y="6491"/>
                  <a:pt x="6215" y="6457"/>
                  <a:pt x="6188" y="6439"/>
                </a:cubicBezTo>
                <a:cubicBezTo>
                  <a:pt x="6150" y="6417"/>
                  <a:pt x="6093" y="6384"/>
                  <a:pt x="6048" y="6384"/>
                </a:cubicBezTo>
                <a:cubicBezTo>
                  <a:pt x="6018" y="6384"/>
                  <a:pt x="5994" y="6399"/>
                  <a:pt x="5985" y="6444"/>
                </a:cubicBezTo>
                <a:cubicBezTo>
                  <a:pt x="5972" y="6499"/>
                  <a:pt x="5989" y="6532"/>
                  <a:pt x="6036" y="6562"/>
                </a:cubicBezTo>
                <a:cubicBezTo>
                  <a:pt x="6057" y="6579"/>
                  <a:pt x="6082" y="6579"/>
                  <a:pt x="6082" y="6613"/>
                </a:cubicBezTo>
                <a:cubicBezTo>
                  <a:pt x="6069" y="6714"/>
                  <a:pt x="5917" y="6676"/>
                  <a:pt x="5854" y="6693"/>
                </a:cubicBezTo>
                <a:cubicBezTo>
                  <a:pt x="5829" y="6697"/>
                  <a:pt x="5757" y="6705"/>
                  <a:pt x="5744" y="6726"/>
                </a:cubicBezTo>
                <a:cubicBezTo>
                  <a:pt x="5728" y="6748"/>
                  <a:pt x="5740" y="6815"/>
                  <a:pt x="5749" y="6840"/>
                </a:cubicBezTo>
                <a:cubicBezTo>
                  <a:pt x="5736" y="6840"/>
                  <a:pt x="5723" y="6849"/>
                  <a:pt x="5711" y="6857"/>
                </a:cubicBezTo>
                <a:cubicBezTo>
                  <a:pt x="5677" y="6840"/>
                  <a:pt x="5664" y="6815"/>
                  <a:pt x="5622" y="6807"/>
                </a:cubicBezTo>
                <a:cubicBezTo>
                  <a:pt x="5612" y="6805"/>
                  <a:pt x="5602" y="6805"/>
                  <a:pt x="5591" y="6805"/>
                </a:cubicBezTo>
                <a:cubicBezTo>
                  <a:pt x="5570" y="6805"/>
                  <a:pt x="5549" y="6807"/>
                  <a:pt x="5529" y="6807"/>
                </a:cubicBezTo>
                <a:cubicBezTo>
                  <a:pt x="5521" y="6806"/>
                  <a:pt x="5514" y="6805"/>
                  <a:pt x="5507" y="6805"/>
                </a:cubicBezTo>
                <a:cubicBezTo>
                  <a:pt x="5479" y="6805"/>
                  <a:pt x="5456" y="6813"/>
                  <a:pt x="5436" y="6836"/>
                </a:cubicBezTo>
                <a:cubicBezTo>
                  <a:pt x="5419" y="6853"/>
                  <a:pt x="5411" y="6900"/>
                  <a:pt x="5394" y="6912"/>
                </a:cubicBezTo>
                <a:cubicBezTo>
                  <a:pt x="5390" y="6915"/>
                  <a:pt x="5383" y="6916"/>
                  <a:pt x="5376" y="6916"/>
                </a:cubicBezTo>
                <a:cubicBezTo>
                  <a:pt x="5361" y="6916"/>
                  <a:pt x="5343" y="6912"/>
                  <a:pt x="5335" y="6912"/>
                </a:cubicBezTo>
                <a:cubicBezTo>
                  <a:pt x="5305" y="6912"/>
                  <a:pt x="5280" y="6912"/>
                  <a:pt x="5276" y="6971"/>
                </a:cubicBezTo>
                <a:cubicBezTo>
                  <a:pt x="5272" y="6953"/>
                  <a:pt x="5257" y="6947"/>
                  <a:pt x="5238" y="6947"/>
                </a:cubicBezTo>
                <a:cubicBezTo>
                  <a:pt x="5199" y="6947"/>
                  <a:pt x="5145" y="6971"/>
                  <a:pt x="5128" y="6971"/>
                </a:cubicBezTo>
                <a:cubicBezTo>
                  <a:pt x="5082" y="6975"/>
                  <a:pt x="5061" y="6997"/>
                  <a:pt x="5031" y="7035"/>
                </a:cubicBezTo>
                <a:cubicBezTo>
                  <a:pt x="5018" y="7056"/>
                  <a:pt x="5014" y="7085"/>
                  <a:pt x="4997" y="7106"/>
                </a:cubicBezTo>
                <a:cubicBezTo>
                  <a:pt x="4976" y="7132"/>
                  <a:pt x="4964" y="7123"/>
                  <a:pt x="4964" y="7165"/>
                </a:cubicBezTo>
                <a:cubicBezTo>
                  <a:pt x="4959" y="7191"/>
                  <a:pt x="4964" y="7212"/>
                  <a:pt x="4964" y="7237"/>
                </a:cubicBezTo>
                <a:cubicBezTo>
                  <a:pt x="4964" y="7254"/>
                  <a:pt x="4955" y="7275"/>
                  <a:pt x="4972" y="7288"/>
                </a:cubicBezTo>
                <a:lnTo>
                  <a:pt x="5002" y="7288"/>
                </a:lnTo>
                <a:cubicBezTo>
                  <a:pt x="5044" y="7292"/>
                  <a:pt x="5082" y="7305"/>
                  <a:pt x="5128" y="7309"/>
                </a:cubicBezTo>
                <a:cubicBezTo>
                  <a:pt x="5145" y="7309"/>
                  <a:pt x="5164" y="7311"/>
                  <a:pt x="5183" y="7311"/>
                </a:cubicBezTo>
                <a:cubicBezTo>
                  <a:pt x="5193" y="7311"/>
                  <a:pt x="5203" y="7310"/>
                  <a:pt x="5213" y="7309"/>
                </a:cubicBezTo>
                <a:cubicBezTo>
                  <a:pt x="5226" y="7306"/>
                  <a:pt x="5243" y="7299"/>
                  <a:pt x="5257" y="7299"/>
                </a:cubicBezTo>
                <a:cubicBezTo>
                  <a:pt x="5261" y="7299"/>
                  <a:pt x="5264" y="7300"/>
                  <a:pt x="5267" y="7300"/>
                </a:cubicBezTo>
                <a:cubicBezTo>
                  <a:pt x="5280" y="7300"/>
                  <a:pt x="5289" y="7309"/>
                  <a:pt x="5297" y="7322"/>
                </a:cubicBezTo>
                <a:cubicBezTo>
                  <a:pt x="5318" y="7338"/>
                  <a:pt x="5339" y="7347"/>
                  <a:pt x="5360" y="7360"/>
                </a:cubicBezTo>
                <a:cubicBezTo>
                  <a:pt x="5394" y="7376"/>
                  <a:pt x="5432" y="7385"/>
                  <a:pt x="5470" y="7402"/>
                </a:cubicBezTo>
                <a:cubicBezTo>
                  <a:pt x="5504" y="7414"/>
                  <a:pt x="5538" y="7444"/>
                  <a:pt x="5576" y="7444"/>
                </a:cubicBezTo>
                <a:cubicBezTo>
                  <a:pt x="5603" y="7444"/>
                  <a:pt x="5637" y="7401"/>
                  <a:pt x="5662" y="7401"/>
                </a:cubicBezTo>
                <a:cubicBezTo>
                  <a:pt x="5664" y="7401"/>
                  <a:pt x="5667" y="7401"/>
                  <a:pt x="5668" y="7402"/>
                </a:cubicBezTo>
                <a:cubicBezTo>
                  <a:pt x="5694" y="7410"/>
                  <a:pt x="5698" y="7452"/>
                  <a:pt x="5719" y="7465"/>
                </a:cubicBezTo>
                <a:cubicBezTo>
                  <a:pt x="5719" y="7469"/>
                  <a:pt x="5719" y="7469"/>
                  <a:pt x="5719" y="7469"/>
                </a:cubicBezTo>
                <a:cubicBezTo>
                  <a:pt x="5749" y="7583"/>
                  <a:pt x="5778" y="7680"/>
                  <a:pt x="5820" y="7773"/>
                </a:cubicBezTo>
                <a:cubicBezTo>
                  <a:pt x="5825" y="7786"/>
                  <a:pt x="5833" y="7799"/>
                  <a:pt x="5837" y="7815"/>
                </a:cubicBezTo>
                <a:lnTo>
                  <a:pt x="5825" y="7815"/>
                </a:lnTo>
                <a:cubicBezTo>
                  <a:pt x="5805" y="7815"/>
                  <a:pt x="5783" y="7817"/>
                  <a:pt x="5762" y="7817"/>
                </a:cubicBezTo>
                <a:cubicBezTo>
                  <a:pt x="5752" y="7817"/>
                  <a:pt x="5742" y="7817"/>
                  <a:pt x="5732" y="7815"/>
                </a:cubicBezTo>
                <a:cubicBezTo>
                  <a:pt x="5704" y="7809"/>
                  <a:pt x="5685" y="7802"/>
                  <a:pt x="5661" y="7802"/>
                </a:cubicBezTo>
                <a:cubicBezTo>
                  <a:pt x="5655" y="7802"/>
                  <a:pt x="5649" y="7802"/>
                  <a:pt x="5643" y="7803"/>
                </a:cubicBezTo>
                <a:cubicBezTo>
                  <a:pt x="5609" y="7803"/>
                  <a:pt x="5588" y="7824"/>
                  <a:pt x="5554" y="7828"/>
                </a:cubicBezTo>
                <a:cubicBezTo>
                  <a:pt x="5525" y="7828"/>
                  <a:pt x="5521" y="7811"/>
                  <a:pt x="5504" y="7794"/>
                </a:cubicBezTo>
                <a:cubicBezTo>
                  <a:pt x="5489" y="7781"/>
                  <a:pt x="5471" y="7776"/>
                  <a:pt x="5452" y="7776"/>
                </a:cubicBezTo>
                <a:cubicBezTo>
                  <a:pt x="5417" y="7776"/>
                  <a:pt x="5377" y="7791"/>
                  <a:pt x="5339" y="7791"/>
                </a:cubicBezTo>
                <a:cubicBezTo>
                  <a:pt x="5333" y="7791"/>
                  <a:pt x="5328" y="7791"/>
                  <a:pt x="5322" y="7790"/>
                </a:cubicBezTo>
                <a:cubicBezTo>
                  <a:pt x="5296" y="7779"/>
                  <a:pt x="5264" y="7766"/>
                  <a:pt x="5238" y="7766"/>
                </a:cubicBezTo>
                <a:cubicBezTo>
                  <a:pt x="5213" y="7766"/>
                  <a:pt x="5194" y="7778"/>
                  <a:pt x="5192" y="7815"/>
                </a:cubicBezTo>
                <a:cubicBezTo>
                  <a:pt x="5187" y="7841"/>
                  <a:pt x="5187" y="7858"/>
                  <a:pt x="5204" y="7874"/>
                </a:cubicBezTo>
                <a:cubicBezTo>
                  <a:pt x="5204" y="7877"/>
                  <a:pt x="5206" y="7877"/>
                  <a:pt x="5208" y="7877"/>
                </a:cubicBezTo>
                <a:cubicBezTo>
                  <a:pt x="5211" y="7877"/>
                  <a:pt x="5213" y="7877"/>
                  <a:pt x="5213" y="7879"/>
                </a:cubicBezTo>
                <a:cubicBezTo>
                  <a:pt x="5225" y="7891"/>
                  <a:pt x="5230" y="7912"/>
                  <a:pt x="5238" y="7929"/>
                </a:cubicBezTo>
                <a:cubicBezTo>
                  <a:pt x="5259" y="7963"/>
                  <a:pt x="5293" y="7988"/>
                  <a:pt x="5335" y="7993"/>
                </a:cubicBezTo>
                <a:cubicBezTo>
                  <a:pt x="5337" y="7993"/>
                  <a:pt x="5340" y="7993"/>
                  <a:pt x="5342" y="7993"/>
                </a:cubicBezTo>
                <a:cubicBezTo>
                  <a:pt x="5367" y="7993"/>
                  <a:pt x="5404" y="7981"/>
                  <a:pt x="5430" y="7981"/>
                </a:cubicBezTo>
                <a:cubicBezTo>
                  <a:pt x="5437" y="7981"/>
                  <a:pt x="5444" y="7982"/>
                  <a:pt x="5449" y="7984"/>
                </a:cubicBezTo>
                <a:cubicBezTo>
                  <a:pt x="5466" y="7993"/>
                  <a:pt x="5470" y="8014"/>
                  <a:pt x="5487" y="8022"/>
                </a:cubicBezTo>
                <a:cubicBezTo>
                  <a:pt x="5504" y="8035"/>
                  <a:pt x="5529" y="8035"/>
                  <a:pt x="5550" y="8048"/>
                </a:cubicBezTo>
                <a:cubicBezTo>
                  <a:pt x="5571" y="8064"/>
                  <a:pt x="5580" y="8086"/>
                  <a:pt x="5597" y="8102"/>
                </a:cubicBezTo>
                <a:cubicBezTo>
                  <a:pt x="5605" y="8111"/>
                  <a:pt x="5609" y="8111"/>
                  <a:pt x="5622" y="8115"/>
                </a:cubicBezTo>
                <a:cubicBezTo>
                  <a:pt x="5630" y="8124"/>
                  <a:pt x="5639" y="8136"/>
                  <a:pt x="5652" y="8145"/>
                </a:cubicBezTo>
                <a:cubicBezTo>
                  <a:pt x="5664" y="8149"/>
                  <a:pt x="5681" y="8145"/>
                  <a:pt x="5694" y="8153"/>
                </a:cubicBezTo>
                <a:cubicBezTo>
                  <a:pt x="5715" y="8166"/>
                  <a:pt x="5719" y="8216"/>
                  <a:pt x="5719" y="8237"/>
                </a:cubicBezTo>
                <a:cubicBezTo>
                  <a:pt x="5719" y="8280"/>
                  <a:pt x="5728" y="8309"/>
                  <a:pt x="5766" y="8335"/>
                </a:cubicBezTo>
                <a:cubicBezTo>
                  <a:pt x="5790" y="8349"/>
                  <a:pt x="5820" y="8357"/>
                  <a:pt x="5847" y="8357"/>
                </a:cubicBezTo>
                <a:cubicBezTo>
                  <a:pt x="5852" y="8357"/>
                  <a:pt x="5858" y="8356"/>
                  <a:pt x="5863" y="8356"/>
                </a:cubicBezTo>
                <a:cubicBezTo>
                  <a:pt x="5888" y="8353"/>
                  <a:pt x="5901" y="8346"/>
                  <a:pt x="5916" y="8346"/>
                </a:cubicBezTo>
                <a:cubicBezTo>
                  <a:pt x="5927" y="8346"/>
                  <a:pt x="5938" y="8350"/>
                  <a:pt x="5955" y="8360"/>
                </a:cubicBezTo>
                <a:cubicBezTo>
                  <a:pt x="5992" y="8384"/>
                  <a:pt x="6043" y="8404"/>
                  <a:pt x="6093" y="8404"/>
                </a:cubicBezTo>
                <a:cubicBezTo>
                  <a:pt x="6112" y="8404"/>
                  <a:pt x="6132" y="8401"/>
                  <a:pt x="6150" y="8394"/>
                </a:cubicBezTo>
                <a:cubicBezTo>
                  <a:pt x="6200" y="8368"/>
                  <a:pt x="6230" y="8356"/>
                  <a:pt x="6285" y="8356"/>
                </a:cubicBezTo>
                <a:cubicBezTo>
                  <a:pt x="6290" y="8354"/>
                  <a:pt x="6295" y="8354"/>
                  <a:pt x="6300" y="8354"/>
                </a:cubicBezTo>
                <a:cubicBezTo>
                  <a:pt x="6310" y="8354"/>
                  <a:pt x="6318" y="8356"/>
                  <a:pt x="6327" y="8356"/>
                </a:cubicBezTo>
                <a:lnTo>
                  <a:pt x="6323" y="8541"/>
                </a:lnTo>
                <a:cubicBezTo>
                  <a:pt x="6318" y="8541"/>
                  <a:pt x="6314" y="8546"/>
                  <a:pt x="6310" y="8550"/>
                </a:cubicBezTo>
                <a:cubicBezTo>
                  <a:pt x="6302" y="8558"/>
                  <a:pt x="6306" y="8605"/>
                  <a:pt x="6310" y="8617"/>
                </a:cubicBezTo>
                <a:cubicBezTo>
                  <a:pt x="6314" y="8617"/>
                  <a:pt x="6318" y="8622"/>
                  <a:pt x="6323" y="8622"/>
                </a:cubicBezTo>
                <a:lnTo>
                  <a:pt x="6318" y="8736"/>
                </a:lnTo>
                <a:cubicBezTo>
                  <a:pt x="6293" y="8731"/>
                  <a:pt x="6272" y="8727"/>
                  <a:pt x="6247" y="8727"/>
                </a:cubicBezTo>
                <a:cubicBezTo>
                  <a:pt x="6240" y="8727"/>
                  <a:pt x="6233" y="8728"/>
                  <a:pt x="6227" y="8728"/>
                </a:cubicBezTo>
                <a:cubicBezTo>
                  <a:pt x="6214" y="8728"/>
                  <a:pt x="6203" y="8726"/>
                  <a:pt x="6192" y="8714"/>
                </a:cubicBezTo>
                <a:cubicBezTo>
                  <a:pt x="6166" y="8698"/>
                  <a:pt x="6162" y="8676"/>
                  <a:pt x="6133" y="8664"/>
                </a:cubicBezTo>
                <a:cubicBezTo>
                  <a:pt x="6120" y="8658"/>
                  <a:pt x="6103" y="8657"/>
                  <a:pt x="6086" y="8657"/>
                </a:cubicBezTo>
                <a:cubicBezTo>
                  <a:pt x="6059" y="8657"/>
                  <a:pt x="6028" y="8661"/>
                  <a:pt x="6000" y="8661"/>
                </a:cubicBezTo>
                <a:cubicBezTo>
                  <a:pt x="5960" y="8661"/>
                  <a:pt x="5925" y="8653"/>
                  <a:pt x="5913" y="8613"/>
                </a:cubicBezTo>
                <a:cubicBezTo>
                  <a:pt x="5901" y="8571"/>
                  <a:pt x="5926" y="8516"/>
                  <a:pt x="5909" y="8478"/>
                </a:cubicBezTo>
                <a:cubicBezTo>
                  <a:pt x="5898" y="8474"/>
                  <a:pt x="5885" y="8473"/>
                  <a:pt x="5871" y="8473"/>
                </a:cubicBezTo>
                <a:cubicBezTo>
                  <a:pt x="5856" y="8473"/>
                  <a:pt x="5842" y="8474"/>
                  <a:pt x="5829" y="8474"/>
                </a:cubicBezTo>
                <a:cubicBezTo>
                  <a:pt x="5778" y="8478"/>
                  <a:pt x="5740" y="8516"/>
                  <a:pt x="5698" y="8541"/>
                </a:cubicBezTo>
                <a:cubicBezTo>
                  <a:pt x="5677" y="8550"/>
                  <a:pt x="5660" y="8554"/>
                  <a:pt x="5639" y="8562"/>
                </a:cubicBezTo>
                <a:cubicBezTo>
                  <a:pt x="5618" y="8571"/>
                  <a:pt x="5618" y="8584"/>
                  <a:pt x="5605" y="8600"/>
                </a:cubicBezTo>
                <a:cubicBezTo>
                  <a:pt x="5588" y="8630"/>
                  <a:pt x="5576" y="8643"/>
                  <a:pt x="5601" y="8676"/>
                </a:cubicBezTo>
                <a:cubicBezTo>
                  <a:pt x="5616" y="8700"/>
                  <a:pt x="5635" y="8705"/>
                  <a:pt x="5656" y="8705"/>
                </a:cubicBezTo>
                <a:cubicBezTo>
                  <a:pt x="5673" y="8705"/>
                  <a:pt x="5692" y="8701"/>
                  <a:pt x="5712" y="8701"/>
                </a:cubicBezTo>
                <a:cubicBezTo>
                  <a:pt x="5716" y="8701"/>
                  <a:pt x="5719" y="8701"/>
                  <a:pt x="5723" y="8702"/>
                </a:cubicBezTo>
                <a:cubicBezTo>
                  <a:pt x="5761" y="8706"/>
                  <a:pt x="5808" y="8719"/>
                  <a:pt x="5804" y="8765"/>
                </a:cubicBezTo>
                <a:cubicBezTo>
                  <a:pt x="5799" y="8803"/>
                  <a:pt x="5782" y="8824"/>
                  <a:pt x="5749" y="8837"/>
                </a:cubicBezTo>
                <a:cubicBezTo>
                  <a:pt x="5706" y="8858"/>
                  <a:pt x="5664" y="8871"/>
                  <a:pt x="5622" y="8892"/>
                </a:cubicBezTo>
                <a:cubicBezTo>
                  <a:pt x="5605" y="8900"/>
                  <a:pt x="5580" y="8917"/>
                  <a:pt x="5563" y="8921"/>
                </a:cubicBezTo>
                <a:cubicBezTo>
                  <a:pt x="5561" y="8922"/>
                  <a:pt x="5558" y="8922"/>
                  <a:pt x="5555" y="8922"/>
                </a:cubicBezTo>
                <a:cubicBezTo>
                  <a:pt x="5538" y="8922"/>
                  <a:pt x="5513" y="8915"/>
                  <a:pt x="5493" y="8915"/>
                </a:cubicBezTo>
                <a:cubicBezTo>
                  <a:pt x="5483" y="8915"/>
                  <a:pt x="5473" y="8916"/>
                  <a:pt x="5466" y="8921"/>
                </a:cubicBezTo>
                <a:cubicBezTo>
                  <a:pt x="5432" y="8942"/>
                  <a:pt x="5466" y="8985"/>
                  <a:pt x="5487" y="8997"/>
                </a:cubicBezTo>
                <a:cubicBezTo>
                  <a:pt x="5521" y="9014"/>
                  <a:pt x="5563" y="9014"/>
                  <a:pt x="5597" y="9018"/>
                </a:cubicBezTo>
                <a:cubicBezTo>
                  <a:pt x="5616" y="9022"/>
                  <a:pt x="5640" y="9030"/>
                  <a:pt x="5663" y="9030"/>
                </a:cubicBezTo>
                <a:cubicBezTo>
                  <a:pt x="5671" y="9030"/>
                  <a:pt x="5678" y="9029"/>
                  <a:pt x="5685" y="9027"/>
                </a:cubicBezTo>
                <a:cubicBezTo>
                  <a:pt x="5736" y="9010"/>
                  <a:pt x="5736" y="8955"/>
                  <a:pt x="5791" y="8947"/>
                </a:cubicBezTo>
                <a:cubicBezTo>
                  <a:pt x="5800" y="8945"/>
                  <a:pt x="5809" y="8944"/>
                  <a:pt x="5818" y="8944"/>
                </a:cubicBezTo>
                <a:cubicBezTo>
                  <a:pt x="5845" y="8944"/>
                  <a:pt x="5872" y="8952"/>
                  <a:pt x="5901" y="8955"/>
                </a:cubicBezTo>
                <a:cubicBezTo>
                  <a:pt x="5955" y="8959"/>
                  <a:pt x="6010" y="8976"/>
                  <a:pt x="6061" y="8997"/>
                </a:cubicBezTo>
                <a:cubicBezTo>
                  <a:pt x="6074" y="9006"/>
                  <a:pt x="6179" y="9048"/>
                  <a:pt x="6175" y="9061"/>
                </a:cubicBezTo>
                <a:cubicBezTo>
                  <a:pt x="6145" y="9069"/>
                  <a:pt x="5985" y="9082"/>
                  <a:pt x="5981" y="9111"/>
                </a:cubicBezTo>
                <a:cubicBezTo>
                  <a:pt x="5981" y="9132"/>
                  <a:pt x="6036" y="9145"/>
                  <a:pt x="6048" y="9145"/>
                </a:cubicBezTo>
                <a:cubicBezTo>
                  <a:pt x="6058" y="9147"/>
                  <a:pt x="6068" y="9148"/>
                  <a:pt x="6078" y="9148"/>
                </a:cubicBezTo>
                <a:cubicBezTo>
                  <a:pt x="6100" y="9148"/>
                  <a:pt x="6123" y="9144"/>
                  <a:pt x="6145" y="9144"/>
                </a:cubicBezTo>
                <a:cubicBezTo>
                  <a:pt x="6151" y="9144"/>
                  <a:pt x="6157" y="9144"/>
                  <a:pt x="6162" y="9145"/>
                </a:cubicBezTo>
                <a:cubicBezTo>
                  <a:pt x="6188" y="9149"/>
                  <a:pt x="6196" y="9170"/>
                  <a:pt x="6213" y="9187"/>
                </a:cubicBezTo>
                <a:cubicBezTo>
                  <a:pt x="6238" y="9208"/>
                  <a:pt x="6268" y="9234"/>
                  <a:pt x="6297" y="9242"/>
                </a:cubicBezTo>
                <a:cubicBezTo>
                  <a:pt x="6302" y="9246"/>
                  <a:pt x="6302" y="9246"/>
                  <a:pt x="6302" y="9246"/>
                </a:cubicBezTo>
                <a:lnTo>
                  <a:pt x="6297" y="9407"/>
                </a:lnTo>
                <a:cubicBezTo>
                  <a:pt x="6280" y="9398"/>
                  <a:pt x="6264" y="9402"/>
                  <a:pt x="6242" y="9398"/>
                </a:cubicBezTo>
                <a:cubicBezTo>
                  <a:pt x="6226" y="9394"/>
                  <a:pt x="6204" y="9390"/>
                  <a:pt x="6188" y="9390"/>
                </a:cubicBezTo>
                <a:cubicBezTo>
                  <a:pt x="6137" y="9423"/>
                  <a:pt x="5917" y="9356"/>
                  <a:pt x="5960" y="9495"/>
                </a:cubicBezTo>
                <a:cubicBezTo>
                  <a:pt x="5968" y="9497"/>
                  <a:pt x="5976" y="9498"/>
                  <a:pt x="5985" y="9498"/>
                </a:cubicBezTo>
                <a:cubicBezTo>
                  <a:pt x="6011" y="9498"/>
                  <a:pt x="6040" y="9490"/>
                  <a:pt x="6065" y="9487"/>
                </a:cubicBezTo>
                <a:cubicBezTo>
                  <a:pt x="6078" y="9484"/>
                  <a:pt x="6089" y="9483"/>
                  <a:pt x="6099" y="9483"/>
                </a:cubicBezTo>
                <a:cubicBezTo>
                  <a:pt x="6138" y="9483"/>
                  <a:pt x="6160" y="9502"/>
                  <a:pt x="6200" y="9529"/>
                </a:cubicBezTo>
                <a:cubicBezTo>
                  <a:pt x="6226" y="9550"/>
                  <a:pt x="6259" y="9559"/>
                  <a:pt x="6293" y="9571"/>
                </a:cubicBezTo>
                <a:lnTo>
                  <a:pt x="6276" y="10171"/>
                </a:lnTo>
                <a:cubicBezTo>
                  <a:pt x="6268" y="10171"/>
                  <a:pt x="6255" y="10175"/>
                  <a:pt x="6247" y="10179"/>
                </a:cubicBezTo>
                <a:cubicBezTo>
                  <a:pt x="6200" y="10196"/>
                  <a:pt x="6116" y="10259"/>
                  <a:pt x="6103" y="10301"/>
                </a:cubicBezTo>
                <a:cubicBezTo>
                  <a:pt x="6171" y="10335"/>
                  <a:pt x="6171" y="10373"/>
                  <a:pt x="6217" y="10373"/>
                </a:cubicBezTo>
                <a:cubicBezTo>
                  <a:pt x="6234" y="10373"/>
                  <a:pt x="6255" y="10365"/>
                  <a:pt x="6272" y="10356"/>
                </a:cubicBezTo>
                <a:lnTo>
                  <a:pt x="6272" y="10356"/>
                </a:lnTo>
                <a:lnTo>
                  <a:pt x="6242" y="11428"/>
                </a:lnTo>
                <a:cubicBezTo>
                  <a:pt x="6217" y="11382"/>
                  <a:pt x="6192" y="11335"/>
                  <a:pt x="6145" y="11293"/>
                </a:cubicBezTo>
                <a:cubicBezTo>
                  <a:pt x="6124" y="11272"/>
                  <a:pt x="6053" y="11276"/>
                  <a:pt x="6027" y="11259"/>
                </a:cubicBezTo>
                <a:cubicBezTo>
                  <a:pt x="5972" y="11222"/>
                  <a:pt x="5922" y="11146"/>
                  <a:pt x="5863" y="11103"/>
                </a:cubicBezTo>
                <a:cubicBezTo>
                  <a:pt x="5677" y="10977"/>
                  <a:pt x="5559" y="10816"/>
                  <a:pt x="5390" y="10673"/>
                </a:cubicBezTo>
                <a:cubicBezTo>
                  <a:pt x="5263" y="10563"/>
                  <a:pt x="5154" y="10542"/>
                  <a:pt x="5006" y="10487"/>
                </a:cubicBezTo>
                <a:cubicBezTo>
                  <a:pt x="4942" y="10462"/>
                  <a:pt x="4900" y="10424"/>
                  <a:pt x="4862" y="10386"/>
                </a:cubicBezTo>
                <a:lnTo>
                  <a:pt x="4862" y="10386"/>
                </a:lnTo>
                <a:cubicBezTo>
                  <a:pt x="4887" y="10387"/>
                  <a:pt x="4912" y="10387"/>
                  <a:pt x="4937" y="10387"/>
                </a:cubicBezTo>
                <a:cubicBezTo>
                  <a:pt x="5023" y="10387"/>
                  <a:pt x="5111" y="10381"/>
                  <a:pt x="5196" y="10365"/>
                </a:cubicBezTo>
                <a:cubicBezTo>
                  <a:pt x="4997" y="10120"/>
                  <a:pt x="4727" y="9930"/>
                  <a:pt x="4428" y="9816"/>
                </a:cubicBezTo>
                <a:cubicBezTo>
                  <a:pt x="4753" y="9778"/>
                  <a:pt x="5069" y="9651"/>
                  <a:pt x="5331" y="9449"/>
                </a:cubicBezTo>
                <a:cubicBezTo>
                  <a:pt x="5122" y="9367"/>
                  <a:pt x="4897" y="9325"/>
                  <a:pt x="4672" y="9325"/>
                </a:cubicBezTo>
                <a:cubicBezTo>
                  <a:pt x="4596" y="9325"/>
                  <a:pt x="4520" y="9330"/>
                  <a:pt x="4444" y="9339"/>
                </a:cubicBezTo>
                <a:cubicBezTo>
                  <a:pt x="4550" y="9267"/>
                  <a:pt x="4647" y="9187"/>
                  <a:pt x="4731" y="9098"/>
                </a:cubicBezTo>
                <a:lnTo>
                  <a:pt x="4664" y="8938"/>
                </a:lnTo>
                <a:lnTo>
                  <a:pt x="4812" y="9010"/>
                </a:lnTo>
                <a:cubicBezTo>
                  <a:pt x="4905" y="8904"/>
                  <a:pt x="4980" y="8790"/>
                  <a:pt x="5044" y="8664"/>
                </a:cubicBezTo>
                <a:lnTo>
                  <a:pt x="5044" y="8664"/>
                </a:lnTo>
                <a:cubicBezTo>
                  <a:pt x="4837" y="8676"/>
                  <a:pt x="4634" y="8727"/>
                  <a:pt x="4444" y="8807"/>
                </a:cubicBezTo>
                <a:lnTo>
                  <a:pt x="4428" y="8976"/>
                </a:lnTo>
                <a:lnTo>
                  <a:pt x="4356" y="8845"/>
                </a:lnTo>
                <a:cubicBezTo>
                  <a:pt x="4309" y="8871"/>
                  <a:pt x="4259" y="8896"/>
                  <a:pt x="4212" y="8925"/>
                </a:cubicBezTo>
                <a:cubicBezTo>
                  <a:pt x="4284" y="7828"/>
                  <a:pt x="4347" y="6710"/>
                  <a:pt x="4411" y="5654"/>
                </a:cubicBezTo>
                <a:lnTo>
                  <a:pt x="4453" y="5654"/>
                </a:lnTo>
                <a:cubicBezTo>
                  <a:pt x="4495" y="5654"/>
                  <a:pt x="4539" y="5651"/>
                  <a:pt x="4581" y="5651"/>
                </a:cubicBezTo>
                <a:cubicBezTo>
                  <a:pt x="4602" y="5651"/>
                  <a:pt x="4623" y="5652"/>
                  <a:pt x="4643" y="5654"/>
                </a:cubicBezTo>
                <a:cubicBezTo>
                  <a:pt x="4710" y="5663"/>
                  <a:pt x="4769" y="5705"/>
                  <a:pt x="4837" y="5705"/>
                </a:cubicBezTo>
                <a:cubicBezTo>
                  <a:pt x="4843" y="5705"/>
                  <a:pt x="4849" y="5706"/>
                  <a:pt x="4855" y="5706"/>
                </a:cubicBezTo>
                <a:cubicBezTo>
                  <a:pt x="4909" y="5706"/>
                  <a:pt x="4951" y="5687"/>
                  <a:pt x="4989" y="5638"/>
                </a:cubicBezTo>
                <a:cubicBezTo>
                  <a:pt x="5006" y="5621"/>
                  <a:pt x="5018" y="5578"/>
                  <a:pt x="5040" y="5566"/>
                </a:cubicBezTo>
                <a:cubicBezTo>
                  <a:pt x="5048" y="5557"/>
                  <a:pt x="5059" y="5555"/>
                  <a:pt x="5070" y="5555"/>
                </a:cubicBezTo>
                <a:cubicBezTo>
                  <a:pt x="5082" y="5555"/>
                  <a:pt x="5094" y="5557"/>
                  <a:pt x="5107" y="5557"/>
                </a:cubicBezTo>
                <a:lnTo>
                  <a:pt x="5403" y="5557"/>
                </a:lnTo>
                <a:cubicBezTo>
                  <a:pt x="5425" y="5557"/>
                  <a:pt x="5451" y="5554"/>
                  <a:pt x="5476" y="5554"/>
                </a:cubicBezTo>
                <a:cubicBezTo>
                  <a:pt x="5489" y="5554"/>
                  <a:pt x="5501" y="5555"/>
                  <a:pt x="5512" y="5557"/>
                </a:cubicBezTo>
                <a:cubicBezTo>
                  <a:pt x="5550" y="5562"/>
                  <a:pt x="5580" y="5583"/>
                  <a:pt x="5618" y="5591"/>
                </a:cubicBezTo>
                <a:cubicBezTo>
                  <a:pt x="5637" y="5593"/>
                  <a:pt x="5657" y="5595"/>
                  <a:pt x="5678" y="5595"/>
                </a:cubicBezTo>
                <a:cubicBezTo>
                  <a:pt x="5732" y="5595"/>
                  <a:pt x="5786" y="5585"/>
                  <a:pt x="5829" y="5557"/>
                </a:cubicBezTo>
                <a:cubicBezTo>
                  <a:pt x="5871" y="5532"/>
                  <a:pt x="5896" y="5515"/>
                  <a:pt x="5943" y="5507"/>
                </a:cubicBezTo>
                <a:cubicBezTo>
                  <a:pt x="5998" y="5498"/>
                  <a:pt x="6048" y="5498"/>
                  <a:pt x="6099" y="5486"/>
                </a:cubicBezTo>
                <a:cubicBezTo>
                  <a:pt x="6154" y="5473"/>
                  <a:pt x="6204" y="5481"/>
                  <a:pt x="6259" y="5473"/>
                </a:cubicBezTo>
                <a:cubicBezTo>
                  <a:pt x="6285" y="5469"/>
                  <a:pt x="6297" y="5477"/>
                  <a:pt x="6293" y="5439"/>
                </a:cubicBezTo>
                <a:cubicBezTo>
                  <a:pt x="6289" y="5401"/>
                  <a:pt x="6251" y="5376"/>
                  <a:pt x="6226" y="5355"/>
                </a:cubicBezTo>
                <a:cubicBezTo>
                  <a:pt x="6204" y="5338"/>
                  <a:pt x="6204" y="5321"/>
                  <a:pt x="6175" y="5313"/>
                </a:cubicBezTo>
                <a:cubicBezTo>
                  <a:pt x="6154" y="5304"/>
                  <a:pt x="6133" y="5308"/>
                  <a:pt x="6107" y="5304"/>
                </a:cubicBezTo>
                <a:cubicBezTo>
                  <a:pt x="6069" y="5300"/>
                  <a:pt x="6040" y="5266"/>
                  <a:pt x="6002" y="5258"/>
                </a:cubicBezTo>
                <a:cubicBezTo>
                  <a:pt x="5992" y="5255"/>
                  <a:pt x="5983" y="5254"/>
                  <a:pt x="5973" y="5254"/>
                </a:cubicBezTo>
                <a:cubicBezTo>
                  <a:pt x="5913" y="5254"/>
                  <a:pt x="5849" y="5293"/>
                  <a:pt x="5791" y="5304"/>
                </a:cubicBezTo>
                <a:cubicBezTo>
                  <a:pt x="5753" y="5313"/>
                  <a:pt x="5715" y="5308"/>
                  <a:pt x="5677" y="5317"/>
                </a:cubicBezTo>
                <a:cubicBezTo>
                  <a:pt x="5647" y="5323"/>
                  <a:pt x="5607" y="5343"/>
                  <a:pt x="5573" y="5343"/>
                </a:cubicBezTo>
                <a:cubicBezTo>
                  <a:pt x="5563" y="5343"/>
                  <a:pt x="5554" y="5342"/>
                  <a:pt x="5546" y="5338"/>
                </a:cubicBezTo>
                <a:cubicBezTo>
                  <a:pt x="5542" y="5304"/>
                  <a:pt x="5664" y="5232"/>
                  <a:pt x="5685" y="5215"/>
                </a:cubicBezTo>
                <a:cubicBezTo>
                  <a:pt x="5711" y="5194"/>
                  <a:pt x="5719" y="5165"/>
                  <a:pt x="5744" y="5139"/>
                </a:cubicBezTo>
                <a:cubicBezTo>
                  <a:pt x="5757" y="5123"/>
                  <a:pt x="5787" y="5102"/>
                  <a:pt x="5808" y="5089"/>
                </a:cubicBezTo>
                <a:cubicBezTo>
                  <a:pt x="5850" y="5059"/>
                  <a:pt x="5913" y="5080"/>
                  <a:pt x="5964" y="5059"/>
                </a:cubicBezTo>
                <a:cubicBezTo>
                  <a:pt x="6019" y="5034"/>
                  <a:pt x="6069" y="5013"/>
                  <a:pt x="6129" y="4996"/>
                </a:cubicBezTo>
                <a:cubicBezTo>
                  <a:pt x="6154" y="4992"/>
                  <a:pt x="6247" y="4983"/>
                  <a:pt x="6247" y="4941"/>
                </a:cubicBezTo>
                <a:cubicBezTo>
                  <a:pt x="6247" y="4916"/>
                  <a:pt x="6217" y="4903"/>
                  <a:pt x="6200" y="4895"/>
                </a:cubicBezTo>
                <a:cubicBezTo>
                  <a:pt x="6179" y="4878"/>
                  <a:pt x="6179" y="4882"/>
                  <a:pt x="6162" y="4857"/>
                </a:cubicBezTo>
                <a:cubicBezTo>
                  <a:pt x="6141" y="4823"/>
                  <a:pt x="6112" y="4793"/>
                  <a:pt x="6078" y="4777"/>
                </a:cubicBezTo>
                <a:cubicBezTo>
                  <a:pt x="6057" y="4764"/>
                  <a:pt x="6027" y="4739"/>
                  <a:pt x="6006" y="4730"/>
                </a:cubicBezTo>
                <a:cubicBezTo>
                  <a:pt x="5995" y="4725"/>
                  <a:pt x="5984" y="4723"/>
                  <a:pt x="5972" y="4723"/>
                </a:cubicBezTo>
                <a:cubicBezTo>
                  <a:pt x="5956" y="4723"/>
                  <a:pt x="5940" y="4726"/>
                  <a:pt x="5926" y="4726"/>
                </a:cubicBezTo>
                <a:cubicBezTo>
                  <a:pt x="5902" y="4726"/>
                  <a:pt x="5878" y="4729"/>
                  <a:pt x="5855" y="4729"/>
                </a:cubicBezTo>
                <a:cubicBezTo>
                  <a:pt x="5820" y="4729"/>
                  <a:pt x="5787" y="4722"/>
                  <a:pt x="5761" y="4692"/>
                </a:cubicBezTo>
                <a:cubicBezTo>
                  <a:pt x="5736" y="4663"/>
                  <a:pt x="5711" y="4633"/>
                  <a:pt x="5690" y="4603"/>
                </a:cubicBezTo>
                <a:cubicBezTo>
                  <a:pt x="5664" y="4565"/>
                  <a:pt x="5652" y="4544"/>
                  <a:pt x="5601" y="4544"/>
                </a:cubicBezTo>
                <a:cubicBezTo>
                  <a:pt x="5565" y="4542"/>
                  <a:pt x="5527" y="4541"/>
                  <a:pt x="5489" y="4541"/>
                </a:cubicBezTo>
                <a:cubicBezTo>
                  <a:pt x="5450" y="4541"/>
                  <a:pt x="5411" y="4542"/>
                  <a:pt x="5373" y="4544"/>
                </a:cubicBezTo>
                <a:cubicBezTo>
                  <a:pt x="5297" y="4544"/>
                  <a:pt x="5267" y="4582"/>
                  <a:pt x="5196" y="4608"/>
                </a:cubicBezTo>
                <a:cubicBezTo>
                  <a:pt x="5154" y="4625"/>
                  <a:pt x="5120" y="4654"/>
                  <a:pt x="5073" y="4658"/>
                </a:cubicBezTo>
                <a:cubicBezTo>
                  <a:pt x="5031" y="4667"/>
                  <a:pt x="4993" y="4667"/>
                  <a:pt x="4951" y="4679"/>
                </a:cubicBezTo>
                <a:cubicBezTo>
                  <a:pt x="4883" y="4696"/>
                  <a:pt x="4829" y="4730"/>
                  <a:pt x="4761" y="4743"/>
                </a:cubicBezTo>
                <a:cubicBezTo>
                  <a:pt x="4740" y="4745"/>
                  <a:pt x="4683" y="4761"/>
                  <a:pt x="4647" y="4761"/>
                </a:cubicBezTo>
                <a:cubicBezTo>
                  <a:pt x="4619" y="4761"/>
                  <a:pt x="4604" y="4751"/>
                  <a:pt x="4630" y="4717"/>
                </a:cubicBezTo>
                <a:cubicBezTo>
                  <a:pt x="4643" y="4701"/>
                  <a:pt x="4655" y="4696"/>
                  <a:pt x="4672" y="4684"/>
                </a:cubicBezTo>
                <a:cubicBezTo>
                  <a:pt x="4698" y="4663"/>
                  <a:pt x="4710" y="4637"/>
                  <a:pt x="4731" y="4612"/>
                </a:cubicBezTo>
                <a:cubicBezTo>
                  <a:pt x="4748" y="4591"/>
                  <a:pt x="4769" y="4578"/>
                  <a:pt x="4791" y="4561"/>
                </a:cubicBezTo>
                <a:cubicBezTo>
                  <a:pt x="4807" y="4544"/>
                  <a:pt x="4812" y="4515"/>
                  <a:pt x="4829" y="4502"/>
                </a:cubicBezTo>
                <a:cubicBezTo>
                  <a:pt x="4850" y="4481"/>
                  <a:pt x="4913" y="4477"/>
                  <a:pt x="4947" y="4477"/>
                </a:cubicBezTo>
                <a:lnTo>
                  <a:pt x="5208" y="4477"/>
                </a:lnTo>
                <a:cubicBezTo>
                  <a:pt x="5272" y="4477"/>
                  <a:pt x="5327" y="4477"/>
                  <a:pt x="5386" y="4464"/>
                </a:cubicBezTo>
                <a:cubicBezTo>
                  <a:pt x="5419" y="4456"/>
                  <a:pt x="5449" y="4460"/>
                  <a:pt x="5479" y="4439"/>
                </a:cubicBezTo>
                <a:cubicBezTo>
                  <a:pt x="5457" y="4409"/>
                  <a:pt x="5462" y="4376"/>
                  <a:pt x="5445" y="4342"/>
                </a:cubicBezTo>
                <a:cubicBezTo>
                  <a:pt x="5441" y="4333"/>
                  <a:pt x="5432" y="4300"/>
                  <a:pt x="5424" y="4291"/>
                </a:cubicBezTo>
                <a:cubicBezTo>
                  <a:pt x="5407" y="4270"/>
                  <a:pt x="5381" y="4278"/>
                  <a:pt x="5360" y="4262"/>
                </a:cubicBezTo>
                <a:cubicBezTo>
                  <a:pt x="5339" y="4240"/>
                  <a:pt x="5343" y="4224"/>
                  <a:pt x="5314" y="4215"/>
                </a:cubicBezTo>
                <a:cubicBezTo>
                  <a:pt x="5297" y="4211"/>
                  <a:pt x="5272" y="4198"/>
                  <a:pt x="5259" y="4198"/>
                </a:cubicBezTo>
                <a:cubicBezTo>
                  <a:pt x="5213" y="4190"/>
                  <a:pt x="5175" y="4198"/>
                  <a:pt x="5128" y="4173"/>
                </a:cubicBezTo>
                <a:cubicBezTo>
                  <a:pt x="5061" y="4135"/>
                  <a:pt x="5035" y="4063"/>
                  <a:pt x="5006" y="3991"/>
                </a:cubicBezTo>
                <a:cubicBezTo>
                  <a:pt x="4989" y="3945"/>
                  <a:pt x="4980" y="3911"/>
                  <a:pt x="4926" y="3899"/>
                </a:cubicBezTo>
                <a:cubicBezTo>
                  <a:pt x="4867" y="3882"/>
                  <a:pt x="4812" y="3865"/>
                  <a:pt x="4748" y="3844"/>
                </a:cubicBezTo>
                <a:lnTo>
                  <a:pt x="4744" y="3844"/>
                </a:lnTo>
                <a:cubicBezTo>
                  <a:pt x="4799" y="3734"/>
                  <a:pt x="4845" y="3620"/>
                  <a:pt x="4883" y="3510"/>
                </a:cubicBezTo>
                <a:cubicBezTo>
                  <a:pt x="4905" y="3523"/>
                  <a:pt x="4917" y="3527"/>
                  <a:pt x="4947" y="3531"/>
                </a:cubicBezTo>
                <a:cubicBezTo>
                  <a:pt x="4980" y="3531"/>
                  <a:pt x="5014" y="3527"/>
                  <a:pt x="5048" y="3527"/>
                </a:cubicBezTo>
                <a:cubicBezTo>
                  <a:pt x="5141" y="3527"/>
                  <a:pt x="5225" y="3544"/>
                  <a:pt x="5314" y="3544"/>
                </a:cubicBezTo>
                <a:cubicBezTo>
                  <a:pt x="5352" y="3548"/>
                  <a:pt x="5390" y="3544"/>
                  <a:pt x="5428" y="3561"/>
                </a:cubicBezTo>
                <a:cubicBezTo>
                  <a:pt x="5466" y="3582"/>
                  <a:pt x="5500" y="3620"/>
                  <a:pt x="5538" y="3645"/>
                </a:cubicBezTo>
                <a:cubicBezTo>
                  <a:pt x="5597" y="3688"/>
                  <a:pt x="5673" y="3717"/>
                  <a:pt x="5740" y="3726"/>
                </a:cubicBezTo>
                <a:cubicBezTo>
                  <a:pt x="5748" y="3727"/>
                  <a:pt x="5756" y="3727"/>
                  <a:pt x="5764" y="3727"/>
                </a:cubicBezTo>
                <a:cubicBezTo>
                  <a:pt x="5778" y="3727"/>
                  <a:pt x="5793" y="3726"/>
                  <a:pt x="5807" y="3726"/>
                </a:cubicBezTo>
                <a:cubicBezTo>
                  <a:pt x="5820" y="3726"/>
                  <a:pt x="5833" y="3727"/>
                  <a:pt x="5846" y="3730"/>
                </a:cubicBezTo>
                <a:cubicBezTo>
                  <a:pt x="5875" y="3738"/>
                  <a:pt x="5909" y="3768"/>
                  <a:pt x="5934" y="3789"/>
                </a:cubicBezTo>
                <a:cubicBezTo>
                  <a:pt x="5953" y="3802"/>
                  <a:pt x="5974" y="3811"/>
                  <a:pt x="5989" y="3811"/>
                </a:cubicBezTo>
                <a:cubicBezTo>
                  <a:pt x="6006" y="3811"/>
                  <a:pt x="6014" y="3798"/>
                  <a:pt x="5998" y="3764"/>
                </a:cubicBezTo>
                <a:cubicBezTo>
                  <a:pt x="5981" y="3726"/>
                  <a:pt x="5955" y="3683"/>
                  <a:pt x="5926" y="3662"/>
                </a:cubicBezTo>
                <a:cubicBezTo>
                  <a:pt x="5905" y="3645"/>
                  <a:pt x="5892" y="3641"/>
                  <a:pt x="5875" y="3612"/>
                </a:cubicBezTo>
                <a:cubicBezTo>
                  <a:pt x="5863" y="3590"/>
                  <a:pt x="5867" y="3586"/>
                  <a:pt x="5863" y="3561"/>
                </a:cubicBezTo>
                <a:cubicBezTo>
                  <a:pt x="5850" y="3510"/>
                  <a:pt x="5812" y="3485"/>
                  <a:pt x="5782" y="3447"/>
                </a:cubicBezTo>
                <a:cubicBezTo>
                  <a:pt x="5749" y="3405"/>
                  <a:pt x="5715" y="3396"/>
                  <a:pt x="5668" y="3375"/>
                </a:cubicBezTo>
                <a:cubicBezTo>
                  <a:pt x="5605" y="3337"/>
                  <a:pt x="5521" y="3299"/>
                  <a:pt x="5457" y="3253"/>
                </a:cubicBezTo>
                <a:cubicBezTo>
                  <a:pt x="5436" y="3236"/>
                  <a:pt x="5428" y="3223"/>
                  <a:pt x="5403" y="3211"/>
                </a:cubicBezTo>
                <a:cubicBezTo>
                  <a:pt x="5386" y="3202"/>
                  <a:pt x="5365" y="3198"/>
                  <a:pt x="5343" y="3198"/>
                </a:cubicBezTo>
                <a:cubicBezTo>
                  <a:pt x="5322" y="3197"/>
                  <a:pt x="5301" y="3196"/>
                  <a:pt x="5279" y="3196"/>
                </a:cubicBezTo>
                <a:cubicBezTo>
                  <a:pt x="5235" y="3196"/>
                  <a:pt x="5190" y="3198"/>
                  <a:pt x="5145" y="3198"/>
                </a:cubicBezTo>
                <a:cubicBezTo>
                  <a:pt x="5094" y="3198"/>
                  <a:pt x="5044" y="3185"/>
                  <a:pt x="4993" y="3181"/>
                </a:cubicBezTo>
                <a:cubicBezTo>
                  <a:pt x="5018" y="3084"/>
                  <a:pt x="5048" y="2983"/>
                  <a:pt x="5069" y="2881"/>
                </a:cubicBezTo>
                <a:cubicBezTo>
                  <a:pt x="5073" y="2873"/>
                  <a:pt x="5082" y="2869"/>
                  <a:pt x="5090" y="2865"/>
                </a:cubicBezTo>
                <a:cubicBezTo>
                  <a:pt x="5124" y="2843"/>
                  <a:pt x="5137" y="2831"/>
                  <a:pt x="5179" y="2831"/>
                </a:cubicBezTo>
                <a:cubicBezTo>
                  <a:pt x="5183" y="2830"/>
                  <a:pt x="5187" y="2830"/>
                  <a:pt x="5191" y="2830"/>
                </a:cubicBezTo>
                <a:cubicBezTo>
                  <a:pt x="5229" y="2830"/>
                  <a:pt x="5251" y="2848"/>
                  <a:pt x="5293" y="2848"/>
                </a:cubicBezTo>
                <a:cubicBezTo>
                  <a:pt x="5301" y="2915"/>
                  <a:pt x="5373" y="2945"/>
                  <a:pt x="5432" y="2949"/>
                </a:cubicBezTo>
                <a:cubicBezTo>
                  <a:pt x="5483" y="2949"/>
                  <a:pt x="5529" y="2949"/>
                  <a:pt x="5580" y="2936"/>
                </a:cubicBezTo>
                <a:cubicBezTo>
                  <a:pt x="5614" y="2924"/>
                  <a:pt x="5639" y="2915"/>
                  <a:pt x="5673" y="2915"/>
                </a:cubicBezTo>
                <a:cubicBezTo>
                  <a:pt x="5688" y="2912"/>
                  <a:pt x="5707" y="2909"/>
                  <a:pt x="5724" y="2909"/>
                </a:cubicBezTo>
                <a:cubicBezTo>
                  <a:pt x="5731" y="2909"/>
                  <a:pt x="5738" y="2910"/>
                  <a:pt x="5744" y="2911"/>
                </a:cubicBezTo>
                <a:cubicBezTo>
                  <a:pt x="5774" y="2919"/>
                  <a:pt x="5778" y="2945"/>
                  <a:pt x="5795" y="2966"/>
                </a:cubicBezTo>
                <a:cubicBezTo>
                  <a:pt x="5825" y="3000"/>
                  <a:pt x="5863" y="3029"/>
                  <a:pt x="5892" y="3059"/>
                </a:cubicBezTo>
                <a:cubicBezTo>
                  <a:pt x="5922" y="3088"/>
                  <a:pt x="5951" y="3118"/>
                  <a:pt x="5989" y="3139"/>
                </a:cubicBezTo>
                <a:cubicBezTo>
                  <a:pt x="6041" y="3167"/>
                  <a:pt x="6078" y="3198"/>
                  <a:pt x="6142" y="3198"/>
                </a:cubicBezTo>
                <a:cubicBezTo>
                  <a:pt x="6146" y="3198"/>
                  <a:pt x="6150" y="3198"/>
                  <a:pt x="6154" y="3198"/>
                </a:cubicBezTo>
                <a:cubicBezTo>
                  <a:pt x="6234" y="3194"/>
                  <a:pt x="6175" y="3130"/>
                  <a:pt x="6141" y="3097"/>
                </a:cubicBezTo>
                <a:cubicBezTo>
                  <a:pt x="6107" y="3059"/>
                  <a:pt x="6061" y="3033"/>
                  <a:pt x="6044" y="2978"/>
                </a:cubicBezTo>
                <a:cubicBezTo>
                  <a:pt x="6040" y="2957"/>
                  <a:pt x="6048" y="2941"/>
                  <a:pt x="6040" y="2919"/>
                </a:cubicBezTo>
                <a:cubicBezTo>
                  <a:pt x="6036" y="2907"/>
                  <a:pt x="6019" y="2886"/>
                  <a:pt x="6010" y="2873"/>
                </a:cubicBezTo>
                <a:cubicBezTo>
                  <a:pt x="5985" y="2827"/>
                  <a:pt x="5943" y="2780"/>
                  <a:pt x="5930" y="2729"/>
                </a:cubicBezTo>
                <a:cubicBezTo>
                  <a:pt x="5917" y="2691"/>
                  <a:pt x="5943" y="2632"/>
                  <a:pt x="5926" y="2599"/>
                </a:cubicBezTo>
                <a:cubicBezTo>
                  <a:pt x="5919" y="2583"/>
                  <a:pt x="5895" y="2579"/>
                  <a:pt x="5870" y="2579"/>
                </a:cubicBezTo>
                <a:cubicBezTo>
                  <a:pt x="5848" y="2579"/>
                  <a:pt x="5826" y="2582"/>
                  <a:pt x="5812" y="2582"/>
                </a:cubicBezTo>
                <a:cubicBezTo>
                  <a:pt x="5798" y="2582"/>
                  <a:pt x="5780" y="2586"/>
                  <a:pt x="5765" y="2586"/>
                </a:cubicBezTo>
                <a:cubicBezTo>
                  <a:pt x="5757" y="2586"/>
                  <a:pt x="5750" y="2585"/>
                  <a:pt x="5744" y="2582"/>
                </a:cubicBezTo>
                <a:cubicBezTo>
                  <a:pt x="5719" y="2573"/>
                  <a:pt x="5719" y="2552"/>
                  <a:pt x="5706" y="2531"/>
                </a:cubicBezTo>
                <a:cubicBezTo>
                  <a:pt x="5690" y="2497"/>
                  <a:pt x="5664" y="2464"/>
                  <a:pt x="5639" y="2430"/>
                </a:cubicBezTo>
                <a:cubicBezTo>
                  <a:pt x="5605" y="2379"/>
                  <a:pt x="5538" y="2362"/>
                  <a:pt x="5483" y="2345"/>
                </a:cubicBezTo>
                <a:cubicBezTo>
                  <a:pt x="5419" y="2324"/>
                  <a:pt x="5369" y="2324"/>
                  <a:pt x="5318" y="2278"/>
                </a:cubicBezTo>
                <a:cubicBezTo>
                  <a:pt x="5246" y="2215"/>
                  <a:pt x="5187" y="2189"/>
                  <a:pt x="5099" y="2164"/>
                </a:cubicBezTo>
                <a:cubicBezTo>
                  <a:pt x="5086" y="2113"/>
                  <a:pt x="5090" y="2092"/>
                  <a:pt x="5132" y="2067"/>
                </a:cubicBezTo>
                <a:cubicBezTo>
                  <a:pt x="5175" y="2042"/>
                  <a:pt x="5217" y="2020"/>
                  <a:pt x="5263" y="1999"/>
                </a:cubicBezTo>
                <a:cubicBezTo>
                  <a:pt x="5314" y="1978"/>
                  <a:pt x="5276" y="1936"/>
                  <a:pt x="5327" y="1911"/>
                </a:cubicBezTo>
                <a:cubicBezTo>
                  <a:pt x="5348" y="1898"/>
                  <a:pt x="5441" y="1885"/>
                  <a:pt x="5445" y="1873"/>
                </a:cubicBezTo>
                <a:cubicBezTo>
                  <a:pt x="5411" y="1864"/>
                  <a:pt x="5386" y="1852"/>
                  <a:pt x="5348" y="1852"/>
                </a:cubicBezTo>
                <a:cubicBezTo>
                  <a:pt x="5336" y="1850"/>
                  <a:pt x="5325" y="1850"/>
                  <a:pt x="5313" y="1850"/>
                </a:cubicBezTo>
                <a:cubicBezTo>
                  <a:pt x="5289" y="1850"/>
                  <a:pt x="5263" y="1852"/>
                  <a:pt x="5238" y="1852"/>
                </a:cubicBezTo>
                <a:cubicBezTo>
                  <a:pt x="5179" y="1847"/>
                  <a:pt x="5124" y="1822"/>
                  <a:pt x="5065" y="1818"/>
                </a:cubicBezTo>
                <a:cubicBezTo>
                  <a:pt x="5054" y="1816"/>
                  <a:pt x="5042" y="1816"/>
                  <a:pt x="5031" y="1816"/>
                </a:cubicBezTo>
                <a:cubicBezTo>
                  <a:pt x="5009" y="1816"/>
                  <a:pt x="4988" y="1818"/>
                  <a:pt x="4968" y="1818"/>
                </a:cubicBezTo>
                <a:cubicBezTo>
                  <a:pt x="5023" y="1801"/>
                  <a:pt x="5086" y="1788"/>
                  <a:pt x="5141" y="1763"/>
                </a:cubicBezTo>
                <a:cubicBezTo>
                  <a:pt x="5175" y="1746"/>
                  <a:pt x="5200" y="1717"/>
                  <a:pt x="5230" y="1700"/>
                </a:cubicBezTo>
                <a:cubicBezTo>
                  <a:pt x="5272" y="1679"/>
                  <a:pt x="5314" y="1670"/>
                  <a:pt x="5352" y="1641"/>
                </a:cubicBezTo>
                <a:cubicBezTo>
                  <a:pt x="5403" y="1603"/>
                  <a:pt x="5470" y="1586"/>
                  <a:pt x="5529" y="1573"/>
                </a:cubicBezTo>
                <a:cubicBezTo>
                  <a:pt x="5647" y="1539"/>
                  <a:pt x="5491" y="1476"/>
                  <a:pt x="5538" y="1413"/>
                </a:cubicBezTo>
                <a:cubicBezTo>
                  <a:pt x="5576" y="1362"/>
                  <a:pt x="5673" y="1366"/>
                  <a:pt x="5723" y="1349"/>
                </a:cubicBezTo>
                <a:cubicBezTo>
                  <a:pt x="5753" y="1337"/>
                  <a:pt x="5816" y="1303"/>
                  <a:pt x="5825" y="1273"/>
                </a:cubicBezTo>
                <a:cubicBezTo>
                  <a:pt x="5702" y="1185"/>
                  <a:pt x="5538" y="1227"/>
                  <a:pt x="5407" y="1172"/>
                </a:cubicBezTo>
                <a:cubicBezTo>
                  <a:pt x="5377" y="1159"/>
                  <a:pt x="5343" y="1130"/>
                  <a:pt x="5310" y="1121"/>
                </a:cubicBezTo>
                <a:cubicBezTo>
                  <a:pt x="5301" y="1119"/>
                  <a:pt x="5292" y="1118"/>
                  <a:pt x="5282" y="1118"/>
                </a:cubicBezTo>
                <a:cubicBezTo>
                  <a:pt x="5259" y="1118"/>
                  <a:pt x="5234" y="1124"/>
                  <a:pt x="5213" y="1130"/>
                </a:cubicBezTo>
                <a:cubicBezTo>
                  <a:pt x="5157" y="1146"/>
                  <a:pt x="5109" y="1152"/>
                  <a:pt x="5057" y="1152"/>
                </a:cubicBezTo>
                <a:cubicBezTo>
                  <a:pt x="5042" y="1152"/>
                  <a:pt x="5026" y="1152"/>
                  <a:pt x="5010" y="1151"/>
                </a:cubicBezTo>
                <a:cubicBezTo>
                  <a:pt x="4976" y="1151"/>
                  <a:pt x="4972" y="1142"/>
                  <a:pt x="4947" y="1134"/>
                </a:cubicBezTo>
                <a:cubicBezTo>
                  <a:pt x="4944" y="1133"/>
                  <a:pt x="4940" y="1133"/>
                  <a:pt x="4937" y="1133"/>
                </a:cubicBezTo>
                <a:cubicBezTo>
                  <a:pt x="4922" y="1133"/>
                  <a:pt x="4904" y="1139"/>
                  <a:pt x="4889" y="1139"/>
                </a:cubicBezTo>
                <a:cubicBezTo>
                  <a:pt x="4885" y="1139"/>
                  <a:pt x="4882" y="1139"/>
                  <a:pt x="4879" y="1138"/>
                </a:cubicBezTo>
                <a:cubicBezTo>
                  <a:pt x="4807" y="1117"/>
                  <a:pt x="4753" y="1033"/>
                  <a:pt x="4731" y="969"/>
                </a:cubicBezTo>
                <a:cubicBezTo>
                  <a:pt x="4727" y="944"/>
                  <a:pt x="4719" y="906"/>
                  <a:pt x="4702" y="885"/>
                </a:cubicBezTo>
                <a:cubicBezTo>
                  <a:pt x="4685" y="868"/>
                  <a:pt x="4668" y="868"/>
                  <a:pt x="4647" y="855"/>
                </a:cubicBezTo>
                <a:cubicBezTo>
                  <a:pt x="4622" y="847"/>
                  <a:pt x="4609" y="839"/>
                  <a:pt x="4580" y="834"/>
                </a:cubicBezTo>
                <a:cubicBezTo>
                  <a:pt x="4546" y="834"/>
                  <a:pt x="4542" y="826"/>
                  <a:pt x="4516" y="805"/>
                </a:cubicBezTo>
                <a:cubicBezTo>
                  <a:pt x="4487" y="780"/>
                  <a:pt x="4457" y="767"/>
                  <a:pt x="4432" y="750"/>
                </a:cubicBezTo>
                <a:cubicBezTo>
                  <a:pt x="4402" y="729"/>
                  <a:pt x="4381" y="704"/>
                  <a:pt x="4347" y="687"/>
                </a:cubicBezTo>
                <a:cubicBezTo>
                  <a:pt x="4288" y="657"/>
                  <a:pt x="4212" y="653"/>
                  <a:pt x="4145" y="653"/>
                </a:cubicBezTo>
                <a:cubicBezTo>
                  <a:pt x="4125" y="653"/>
                  <a:pt x="4106" y="656"/>
                  <a:pt x="4087" y="656"/>
                </a:cubicBezTo>
                <a:cubicBezTo>
                  <a:pt x="4072" y="656"/>
                  <a:pt x="4058" y="654"/>
                  <a:pt x="4043" y="649"/>
                </a:cubicBezTo>
                <a:cubicBezTo>
                  <a:pt x="4014" y="632"/>
                  <a:pt x="3959" y="594"/>
                  <a:pt x="3934" y="568"/>
                </a:cubicBezTo>
                <a:cubicBezTo>
                  <a:pt x="3908" y="539"/>
                  <a:pt x="3904" y="484"/>
                  <a:pt x="3866" y="467"/>
                </a:cubicBezTo>
                <a:cubicBezTo>
                  <a:pt x="3861" y="465"/>
                  <a:pt x="3854" y="464"/>
                  <a:pt x="3846" y="464"/>
                </a:cubicBezTo>
                <a:cubicBezTo>
                  <a:pt x="3820" y="464"/>
                  <a:pt x="3784" y="472"/>
                  <a:pt x="3765" y="476"/>
                </a:cubicBezTo>
                <a:cubicBezTo>
                  <a:pt x="3693" y="488"/>
                  <a:pt x="3634" y="531"/>
                  <a:pt x="3562" y="539"/>
                </a:cubicBezTo>
                <a:cubicBezTo>
                  <a:pt x="3536" y="542"/>
                  <a:pt x="3509" y="542"/>
                  <a:pt x="3483" y="542"/>
                </a:cubicBezTo>
                <a:cubicBezTo>
                  <a:pt x="3470" y="542"/>
                  <a:pt x="3457" y="542"/>
                  <a:pt x="3444" y="542"/>
                </a:cubicBezTo>
                <a:cubicBezTo>
                  <a:pt x="3405" y="542"/>
                  <a:pt x="3366" y="543"/>
                  <a:pt x="3326" y="552"/>
                </a:cubicBezTo>
                <a:cubicBezTo>
                  <a:pt x="3288" y="556"/>
                  <a:pt x="3263" y="556"/>
                  <a:pt x="3233" y="581"/>
                </a:cubicBezTo>
                <a:cubicBezTo>
                  <a:pt x="3212" y="602"/>
                  <a:pt x="3199" y="632"/>
                  <a:pt x="3174" y="649"/>
                </a:cubicBezTo>
                <a:cubicBezTo>
                  <a:pt x="3163" y="654"/>
                  <a:pt x="3149" y="656"/>
                  <a:pt x="3132" y="656"/>
                </a:cubicBezTo>
                <a:cubicBezTo>
                  <a:pt x="3081" y="656"/>
                  <a:pt x="3011" y="635"/>
                  <a:pt x="2966" y="635"/>
                </a:cubicBezTo>
                <a:cubicBezTo>
                  <a:pt x="2960" y="635"/>
                  <a:pt x="2955" y="635"/>
                  <a:pt x="2950" y="636"/>
                </a:cubicBezTo>
                <a:cubicBezTo>
                  <a:pt x="2928" y="640"/>
                  <a:pt x="2902" y="654"/>
                  <a:pt x="2876" y="654"/>
                </a:cubicBezTo>
                <a:cubicBezTo>
                  <a:pt x="2872" y="654"/>
                  <a:pt x="2869" y="653"/>
                  <a:pt x="2866" y="653"/>
                </a:cubicBezTo>
                <a:cubicBezTo>
                  <a:pt x="2857" y="653"/>
                  <a:pt x="2849" y="644"/>
                  <a:pt x="2836" y="640"/>
                </a:cubicBezTo>
                <a:cubicBezTo>
                  <a:pt x="2819" y="636"/>
                  <a:pt x="2799" y="635"/>
                  <a:pt x="2779" y="635"/>
                </a:cubicBezTo>
                <a:cubicBezTo>
                  <a:pt x="2758" y="635"/>
                  <a:pt x="2737" y="636"/>
                  <a:pt x="2718" y="636"/>
                </a:cubicBezTo>
                <a:cubicBezTo>
                  <a:pt x="2684" y="640"/>
                  <a:pt x="2659" y="657"/>
                  <a:pt x="2625" y="670"/>
                </a:cubicBezTo>
                <a:cubicBezTo>
                  <a:pt x="2575" y="682"/>
                  <a:pt x="2545" y="699"/>
                  <a:pt x="2503" y="733"/>
                </a:cubicBezTo>
                <a:cubicBezTo>
                  <a:pt x="2440" y="780"/>
                  <a:pt x="2389" y="822"/>
                  <a:pt x="2338" y="877"/>
                </a:cubicBezTo>
                <a:cubicBezTo>
                  <a:pt x="2309" y="910"/>
                  <a:pt x="2300" y="919"/>
                  <a:pt x="2258" y="919"/>
                </a:cubicBezTo>
                <a:cubicBezTo>
                  <a:pt x="2237" y="919"/>
                  <a:pt x="2216" y="918"/>
                  <a:pt x="2195" y="918"/>
                </a:cubicBezTo>
                <a:cubicBezTo>
                  <a:pt x="2175" y="918"/>
                  <a:pt x="2155" y="919"/>
                  <a:pt x="2136" y="923"/>
                </a:cubicBezTo>
                <a:cubicBezTo>
                  <a:pt x="2094" y="936"/>
                  <a:pt x="2060" y="936"/>
                  <a:pt x="2030" y="969"/>
                </a:cubicBezTo>
                <a:cubicBezTo>
                  <a:pt x="2005" y="995"/>
                  <a:pt x="1975" y="1037"/>
                  <a:pt x="1937" y="1050"/>
                </a:cubicBezTo>
                <a:cubicBezTo>
                  <a:pt x="1921" y="1055"/>
                  <a:pt x="1904" y="1057"/>
                  <a:pt x="1887" y="1057"/>
                </a:cubicBezTo>
                <a:cubicBezTo>
                  <a:pt x="1851" y="1057"/>
                  <a:pt x="1813" y="1050"/>
                  <a:pt x="1778" y="1050"/>
                </a:cubicBezTo>
                <a:cubicBezTo>
                  <a:pt x="1748" y="1050"/>
                  <a:pt x="1720" y="1055"/>
                  <a:pt x="1697" y="1075"/>
                </a:cubicBezTo>
                <a:cubicBezTo>
                  <a:pt x="1667" y="1100"/>
                  <a:pt x="1655" y="1130"/>
                  <a:pt x="1621" y="1147"/>
                </a:cubicBezTo>
                <a:cubicBezTo>
                  <a:pt x="1583" y="1172"/>
                  <a:pt x="1562" y="1197"/>
                  <a:pt x="1528" y="1218"/>
                </a:cubicBezTo>
                <a:cubicBezTo>
                  <a:pt x="1490" y="1244"/>
                  <a:pt x="1448" y="1252"/>
                  <a:pt x="1414" y="1273"/>
                </a:cubicBezTo>
                <a:cubicBezTo>
                  <a:pt x="1376" y="1299"/>
                  <a:pt x="1330" y="1316"/>
                  <a:pt x="1283" y="1320"/>
                </a:cubicBezTo>
                <a:cubicBezTo>
                  <a:pt x="1272" y="1321"/>
                  <a:pt x="1259" y="1322"/>
                  <a:pt x="1248" y="1322"/>
                </a:cubicBezTo>
                <a:cubicBezTo>
                  <a:pt x="1221" y="1322"/>
                  <a:pt x="1196" y="1315"/>
                  <a:pt x="1190" y="1286"/>
                </a:cubicBezTo>
                <a:cubicBezTo>
                  <a:pt x="1182" y="1256"/>
                  <a:pt x="1195" y="1240"/>
                  <a:pt x="1211" y="1218"/>
                </a:cubicBezTo>
                <a:cubicBezTo>
                  <a:pt x="1232" y="1189"/>
                  <a:pt x="1254" y="1176"/>
                  <a:pt x="1287" y="1159"/>
                </a:cubicBezTo>
                <a:cubicBezTo>
                  <a:pt x="1334" y="1138"/>
                  <a:pt x="1355" y="1092"/>
                  <a:pt x="1401" y="1071"/>
                </a:cubicBezTo>
                <a:cubicBezTo>
                  <a:pt x="1448" y="1050"/>
                  <a:pt x="1490" y="1062"/>
                  <a:pt x="1524" y="1020"/>
                </a:cubicBezTo>
                <a:cubicBezTo>
                  <a:pt x="1549" y="982"/>
                  <a:pt x="1545" y="974"/>
                  <a:pt x="1507" y="969"/>
                </a:cubicBezTo>
                <a:cubicBezTo>
                  <a:pt x="1497" y="968"/>
                  <a:pt x="1487" y="968"/>
                  <a:pt x="1477" y="968"/>
                </a:cubicBezTo>
                <a:cubicBezTo>
                  <a:pt x="1458" y="968"/>
                  <a:pt x="1438" y="969"/>
                  <a:pt x="1418" y="969"/>
                </a:cubicBezTo>
                <a:cubicBezTo>
                  <a:pt x="1384" y="969"/>
                  <a:pt x="1363" y="961"/>
                  <a:pt x="1330" y="953"/>
                </a:cubicBezTo>
                <a:cubicBezTo>
                  <a:pt x="1323" y="951"/>
                  <a:pt x="1316" y="950"/>
                  <a:pt x="1309" y="950"/>
                </a:cubicBezTo>
                <a:cubicBezTo>
                  <a:pt x="1251" y="950"/>
                  <a:pt x="1161" y="992"/>
                  <a:pt x="1131" y="1033"/>
                </a:cubicBezTo>
                <a:cubicBezTo>
                  <a:pt x="1106" y="1062"/>
                  <a:pt x="1105" y="1085"/>
                  <a:pt x="1070" y="1085"/>
                </a:cubicBezTo>
                <a:cubicBezTo>
                  <a:pt x="1064" y="1085"/>
                  <a:pt x="1058" y="1085"/>
                  <a:pt x="1051" y="1083"/>
                </a:cubicBezTo>
                <a:cubicBezTo>
                  <a:pt x="1009" y="1075"/>
                  <a:pt x="983" y="1041"/>
                  <a:pt x="945" y="1020"/>
                </a:cubicBezTo>
                <a:cubicBezTo>
                  <a:pt x="891" y="982"/>
                  <a:pt x="844" y="995"/>
                  <a:pt x="785" y="986"/>
                </a:cubicBezTo>
                <a:cubicBezTo>
                  <a:pt x="726" y="978"/>
                  <a:pt x="675" y="944"/>
                  <a:pt x="616" y="931"/>
                </a:cubicBezTo>
                <a:cubicBezTo>
                  <a:pt x="528" y="915"/>
                  <a:pt x="380" y="864"/>
                  <a:pt x="342" y="771"/>
                </a:cubicBezTo>
                <a:cubicBezTo>
                  <a:pt x="308" y="687"/>
                  <a:pt x="333" y="619"/>
                  <a:pt x="447" y="602"/>
                </a:cubicBezTo>
                <a:cubicBezTo>
                  <a:pt x="469" y="599"/>
                  <a:pt x="491" y="599"/>
                  <a:pt x="514" y="599"/>
                </a:cubicBezTo>
                <a:cubicBezTo>
                  <a:pt x="560" y="599"/>
                  <a:pt x="609" y="602"/>
                  <a:pt x="654" y="602"/>
                </a:cubicBezTo>
                <a:cubicBezTo>
                  <a:pt x="768" y="602"/>
                  <a:pt x="878" y="568"/>
                  <a:pt x="992" y="568"/>
                </a:cubicBezTo>
                <a:cubicBezTo>
                  <a:pt x="1034" y="568"/>
                  <a:pt x="1072" y="573"/>
                  <a:pt x="1114" y="573"/>
                </a:cubicBezTo>
                <a:cubicBezTo>
                  <a:pt x="1173" y="568"/>
                  <a:pt x="1220" y="547"/>
                  <a:pt x="1275" y="531"/>
                </a:cubicBezTo>
                <a:cubicBezTo>
                  <a:pt x="1304" y="518"/>
                  <a:pt x="1321" y="509"/>
                  <a:pt x="1338" y="484"/>
                </a:cubicBezTo>
                <a:cubicBezTo>
                  <a:pt x="1346" y="471"/>
                  <a:pt x="1351" y="446"/>
                  <a:pt x="1359" y="438"/>
                </a:cubicBezTo>
                <a:cubicBezTo>
                  <a:pt x="1365" y="432"/>
                  <a:pt x="1380" y="430"/>
                  <a:pt x="1399" y="430"/>
                </a:cubicBezTo>
                <a:cubicBezTo>
                  <a:pt x="1437" y="430"/>
                  <a:pt x="1490" y="438"/>
                  <a:pt x="1507" y="438"/>
                </a:cubicBezTo>
                <a:cubicBezTo>
                  <a:pt x="1523" y="438"/>
                  <a:pt x="1555" y="441"/>
                  <a:pt x="1584" y="441"/>
                </a:cubicBezTo>
                <a:cubicBezTo>
                  <a:pt x="1608" y="441"/>
                  <a:pt x="1630" y="439"/>
                  <a:pt x="1638" y="429"/>
                </a:cubicBezTo>
                <a:cubicBezTo>
                  <a:pt x="1650" y="412"/>
                  <a:pt x="1638" y="336"/>
                  <a:pt x="1638" y="315"/>
                </a:cubicBezTo>
                <a:cubicBezTo>
                  <a:pt x="1638" y="235"/>
                  <a:pt x="1562" y="172"/>
                  <a:pt x="1490" y="138"/>
                </a:cubicBezTo>
                <a:cubicBezTo>
                  <a:pt x="1448" y="117"/>
                  <a:pt x="1401" y="104"/>
                  <a:pt x="1359" y="87"/>
                </a:cubicBezTo>
                <a:cubicBezTo>
                  <a:pt x="1321" y="70"/>
                  <a:pt x="1283" y="58"/>
                  <a:pt x="1241" y="54"/>
                </a:cubicBezTo>
                <a:cubicBezTo>
                  <a:pt x="1216" y="54"/>
                  <a:pt x="1188" y="57"/>
                  <a:pt x="1162" y="57"/>
                </a:cubicBezTo>
                <a:cubicBezTo>
                  <a:pt x="1149" y="57"/>
                  <a:pt x="1135" y="56"/>
                  <a:pt x="1123" y="54"/>
                </a:cubicBezTo>
                <a:cubicBezTo>
                  <a:pt x="1072" y="45"/>
                  <a:pt x="1030" y="7"/>
                  <a:pt x="979" y="3"/>
                </a:cubicBezTo>
                <a:cubicBezTo>
                  <a:pt x="961" y="1"/>
                  <a:pt x="944" y="0"/>
                  <a:pt x="926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32"/>
          <p:cNvSpPr txBox="1"/>
          <p:nvPr>
            <p:ph idx="9"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BLANK_1_1_1_1_2">
    <p:spTree>
      <p:nvGrpSpPr>
        <p:cNvPr id="724" name="Shape 7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5" name="Google Shape;725;p33"/>
          <p:cNvSpPr/>
          <p:nvPr/>
        </p:nvSpPr>
        <p:spPr>
          <a:xfrm rot="-6184221">
            <a:off x="-393550" y="-561440"/>
            <a:ext cx="4607512" cy="6014731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6" name="Google Shape;726;p33"/>
          <p:cNvSpPr/>
          <p:nvPr/>
        </p:nvSpPr>
        <p:spPr>
          <a:xfrm flipH="1">
            <a:off x="8147586" y="146901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7" name="Google Shape;727;p33"/>
          <p:cNvSpPr/>
          <p:nvPr/>
        </p:nvSpPr>
        <p:spPr>
          <a:xfrm flipH="1">
            <a:off x="3909188" y="147257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8" name="Google Shape;728;p33"/>
          <p:cNvSpPr/>
          <p:nvPr/>
        </p:nvSpPr>
        <p:spPr>
          <a:xfrm flipH="1">
            <a:off x="169082" y="27245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9" name="Google Shape;729;p33"/>
          <p:cNvSpPr/>
          <p:nvPr/>
        </p:nvSpPr>
        <p:spPr>
          <a:xfrm flipH="1">
            <a:off x="1643952" y="108314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0" name="Google Shape;730;p33"/>
          <p:cNvSpPr/>
          <p:nvPr/>
        </p:nvSpPr>
        <p:spPr>
          <a:xfrm flipH="1">
            <a:off x="474157" y="38140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1" name="Google Shape;731;p33"/>
          <p:cNvSpPr/>
          <p:nvPr/>
        </p:nvSpPr>
        <p:spPr>
          <a:xfrm flipH="1">
            <a:off x="7607761" y="1090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2" name="Google Shape;732;p33"/>
          <p:cNvSpPr/>
          <p:nvPr/>
        </p:nvSpPr>
        <p:spPr>
          <a:xfrm flipH="1">
            <a:off x="350162" y="3555449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3" name="Google Shape;733;p33"/>
          <p:cNvSpPr/>
          <p:nvPr/>
        </p:nvSpPr>
        <p:spPr>
          <a:xfrm flipH="1">
            <a:off x="5138982" y="22310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4" name="Google Shape;734;p33"/>
          <p:cNvSpPr/>
          <p:nvPr/>
        </p:nvSpPr>
        <p:spPr>
          <a:xfrm flipH="1">
            <a:off x="8962378" y="10177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5" name="Google Shape;735;p33"/>
          <p:cNvSpPr/>
          <p:nvPr/>
        </p:nvSpPr>
        <p:spPr>
          <a:xfrm flipH="1">
            <a:off x="8772587" y="3064140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33"/>
          <p:cNvSpPr/>
          <p:nvPr/>
        </p:nvSpPr>
        <p:spPr>
          <a:xfrm>
            <a:off x="-1004125" y="1094170"/>
            <a:ext cx="2250702" cy="391079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33"/>
          <p:cNvSpPr/>
          <p:nvPr/>
        </p:nvSpPr>
        <p:spPr>
          <a:xfrm>
            <a:off x="5716625" y="157775"/>
            <a:ext cx="1487420" cy="25844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33"/>
          <p:cNvSpPr txBox="1"/>
          <p:nvPr>
            <p:ph idx="1" type="subTitle"/>
          </p:nvPr>
        </p:nvSpPr>
        <p:spPr>
          <a:xfrm>
            <a:off x="5133963" y="2031400"/>
            <a:ext cx="24795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9" name="Google Shape;739;p33"/>
          <p:cNvSpPr/>
          <p:nvPr/>
        </p:nvSpPr>
        <p:spPr>
          <a:xfrm flipH="1">
            <a:off x="4598442" y="-1718289"/>
            <a:ext cx="5637186" cy="4733055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33"/>
          <p:cNvSpPr txBox="1"/>
          <p:nvPr>
            <p:ph idx="2" type="subTitle"/>
          </p:nvPr>
        </p:nvSpPr>
        <p:spPr>
          <a:xfrm>
            <a:off x="5046278" y="1508400"/>
            <a:ext cx="2654700" cy="50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1" name="Google Shape;741;p33"/>
          <p:cNvSpPr txBox="1"/>
          <p:nvPr>
            <p:ph idx="3" type="subTitle"/>
          </p:nvPr>
        </p:nvSpPr>
        <p:spPr>
          <a:xfrm>
            <a:off x="1530550" y="2031400"/>
            <a:ext cx="24795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2" name="Google Shape;742;p33"/>
          <p:cNvSpPr txBox="1"/>
          <p:nvPr>
            <p:ph idx="4" type="subTitle"/>
          </p:nvPr>
        </p:nvSpPr>
        <p:spPr>
          <a:xfrm>
            <a:off x="1443275" y="1508400"/>
            <a:ext cx="2654700" cy="50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3" name="Google Shape;743;p3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4" name="Google Shape;744;p33"/>
          <p:cNvSpPr/>
          <p:nvPr/>
        </p:nvSpPr>
        <p:spPr>
          <a:xfrm>
            <a:off x="8130137" y="2084163"/>
            <a:ext cx="1782668" cy="309752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33"/>
          <p:cNvSpPr txBox="1"/>
          <p:nvPr>
            <p:ph idx="5" type="subTitle"/>
          </p:nvPr>
        </p:nvSpPr>
        <p:spPr>
          <a:xfrm>
            <a:off x="1530550" y="3555400"/>
            <a:ext cx="24795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6" name="Google Shape;746;p33"/>
          <p:cNvSpPr txBox="1"/>
          <p:nvPr>
            <p:ph idx="6" type="subTitle"/>
          </p:nvPr>
        </p:nvSpPr>
        <p:spPr>
          <a:xfrm>
            <a:off x="1443025" y="3032200"/>
            <a:ext cx="2654700" cy="50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7" name="Google Shape;747;p33"/>
          <p:cNvSpPr txBox="1"/>
          <p:nvPr>
            <p:ph idx="7" type="subTitle"/>
          </p:nvPr>
        </p:nvSpPr>
        <p:spPr>
          <a:xfrm>
            <a:off x="5133986" y="3555400"/>
            <a:ext cx="2479500" cy="704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8" name="Google Shape;748;p33"/>
          <p:cNvSpPr txBox="1"/>
          <p:nvPr>
            <p:ph idx="8" type="subTitle"/>
          </p:nvPr>
        </p:nvSpPr>
        <p:spPr>
          <a:xfrm>
            <a:off x="5046475" y="3032200"/>
            <a:ext cx="2654400" cy="5001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49" name="Google Shape;749;p33"/>
          <p:cNvSpPr/>
          <p:nvPr/>
        </p:nvSpPr>
        <p:spPr>
          <a:xfrm flipH="1">
            <a:off x="2080474" y="4640401"/>
            <a:ext cx="2566127" cy="2566696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750" name="Google Shape;750;p33"/>
          <p:cNvSpPr/>
          <p:nvPr/>
        </p:nvSpPr>
        <p:spPr>
          <a:xfrm rot="-455286">
            <a:off x="1628689" y="4498613"/>
            <a:ext cx="8994029" cy="1871630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1" name="Google Shape;751;p33"/>
          <p:cNvSpPr/>
          <p:nvPr/>
        </p:nvSpPr>
        <p:spPr>
          <a:xfrm rot="879267">
            <a:off x="-1259944" y="4414508"/>
            <a:ext cx="8887129" cy="1705705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752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4"/>
          <p:cNvSpPr/>
          <p:nvPr/>
        </p:nvSpPr>
        <p:spPr>
          <a:xfrm flipH="1">
            <a:off x="-919122" y="190666"/>
            <a:ext cx="10561646" cy="5995912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34"/>
          <p:cNvSpPr/>
          <p:nvPr/>
        </p:nvSpPr>
        <p:spPr>
          <a:xfrm flipH="1">
            <a:off x="557449" y="-212950"/>
            <a:ext cx="2484927" cy="2230111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34"/>
          <p:cNvSpPr/>
          <p:nvPr/>
        </p:nvSpPr>
        <p:spPr>
          <a:xfrm flipH="1">
            <a:off x="3256273" y="-673625"/>
            <a:ext cx="6386252" cy="3492676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34"/>
          <p:cNvSpPr/>
          <p:nvPr/>
        </p:nvSpPr>
        <p:spPr>
          <a:xfrm flipH="1">
            <a:off x="7718705" y="63209"/>
            <a:ext cx="82652" cy="82652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34"/>
          <p:cNvSpPr/>
          <p:nvPr/>
        </p:nvSpPr>
        <p:spPr>
          <a:xfrm flipH="1">
            <a:off x="1293545" y="165024"/>
            <a:ext cx="81878" cy="81878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34"/>
          <p:cNvSpPr/>
          <p:nvPr/>
        </p:nvSpPr>
        <p:spPr>
          <a:xfrm flipH="1">
            <a:off x="6478218" y="241137"/>
            <a:ext cx="82652" cy="82652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34"/>
          <p:cNvSpPr/>
          <p:nvPr/>
        </p:nvSpPr>
        <p:spPr>
          <a:xfrm flipH="1">
            <a:off x="578768" y="1395518"/>
            <a:ext cx="82652" cy="82652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34"/>
          <p:cNvSpPr/>
          <p:nvPr/>
        </p:nvSpPr>
        <p:spPr>
          <a:xfrm flipH="1">
            <a:off x="8793719" y="1737383"/>
            <a:ext cx="81878" cy="82652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34"/>
          <p:cNvSpPr/>
          <p:nvPr/>
        </p:nvSpPr>
        <p:spPr>
          <a:xfrm flipH="1">
            <a:off x="2087041" y="3049486"/>
            <a:ext cx="82652" cy="82846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34"/>
          <p:cNvSpPr/>
          <p:nvPr/>
        </p:nvSpPr>
        <p:spPr>
          <a:xfrm flipH="1">
            <a:off x="502568" y="183348"/>
            <a:ext cx="82652" cy="82652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34"/>
          <p:cNvSpPr/>
          <p:nvPr/>
        </p:nvSpPr>
        <p:spPr>
          <a:xfrm flipH="1">
            <a:off x="3905654" y="340363"/>
            <a:ext cx="82652" cy="82652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34"/>
          <p:cNvSpPr/>
          <p:nvPr/>
        </p:nvSpPr>
        <p:spPr>
          <a:xfrm flipH="1">
            <a:off x="1201895" y="1099843"/>
            <a:ext cx="82652" cy="82652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34"/>
          <p:cNvSpPr/>
          <p:nvPr/>
        </p:nvSpPr>
        <p:spPr>
          <a:xfrm flipH="1">
            <a:off x="7424977" y="3884080"/>
            <a:ext cx="81878" cy="81878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34"/>
          <p:cNvSpPr/>
          <p:nvPr/>
        </p:nvSpPr>
        <p:spPr>
          <a:xfrm flipH="1">
            <a:off x="7865391" y="1136815"/>
            <a:ext cx="81878" cy="82652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7" name="Google Shape;767;p34"/>
          <p:cNvSpPr/>
          <p:nvPr/>
        </p:nvSpPr>
        <p:spPr>
          <a:xfrm flipH="1">
            <a:off x="2171820" y="88444"/>
            <a:ext cx="81878" cy="82652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8" name="Google Shape;768;p34"/>
          <p:cNvSpPr/>
          <p:nvPr/>
        </p:nvSpPr>
        <p:spPr>
          <a:xfrm flipH="1">
            <a:off x="7759079" y="3033699"/>
            <a:ext cx="82652" cy="82652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9" name="Google Shape;769;p34"/>
          <p:cNvSpPr/>
          <p:nvPr/>
        </p:nvSpPr>
        <p:spPr>
          <a:xfrm flipH="1">
            <a:off x="5791821" y="-105479"/>
            <a:ext cx="82652" cy="82652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34"/>
          <p:cNvSpPr/>
          <p:nvPr/>
        </p:nvSpPr>
        <p:spPr>
          <a:xfrm flipH="1">
            <a:off x="9053211" y="1978730"/>
            <a:ext cx="82652" cy="82846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34"/>
          <p:cNvSpPr/>
          <p:nvPr/>
        </p:nvSpPr>
        <p:spPr>
          <a:xfrm>
            <a:off x="7112450" y="91830"/>
            <a:ext cx="1937460" cy="33664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34"/>
          <p:cNvSpPr/>
          <p:nvPr/>
        </p:nvSpPr>
        <p:spPr>
          <a:xfrm>
            <a:off x="8428900" y="1149588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34"/>
          <p:cNvSpPr/>
          <p:nvPr/>
        </p:nvSpPr>
        <p:spPr>
          <a:xfrm>
            <a:off x="-1434925" y="822213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34"/>
          <p:cNvSpPr txBox="1"/>
          <p:nvPr>
            <p:ph type="ctrTitle"/>
          </p:nvPr>
        </p:nvSpPr>
        <p:spPr>
          <a:xfrm>
            <a:off x="2226400" y="763600"/>
            <a:ext cx="4679700" cy="9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b="1" sz="5200"/>
            </a:lvl9pPr>
          </a:lstStyle>
          <a:p/>
        </p:txBody>
      </p:sp>
      <p:sp>
        <p:nvSpPr>
          <p:cNvPr id="775" name="Google Shape;775;p34"/>
          <p:cNvSpPr txBox="1"/>
          <p:nvPr>
            <p:ph idx="1" type="subTitle"/>
          </p:nvPr>
        </p:nvSpPr>
        <p:spPr>
          <a:xfrm>
            <a:off x="3095825" y="1739638"/>
            <a:ext cx="2952300" cy="101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776" name="Google Shape;776;p34"/>
          <p:cNvSpPr txBox="1"/>
          <p:nvPr/>
        </p:nvSpPr>
        <p:spPr>
          <a:xfrm>
            <a:off x="2387550" y="3372168"/>
            <a:ext cx="4368900" cy="4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CREDITS: This presentation template was created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, and includes icons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b="1"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 </a:t>
            </a:r>
            <a:r>
              <a:rPr lang="en" sz="1000"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rPr>
              <a:t>and infographics &amp; images by </a:t>
            </a:r>
            <a:r>
              <a:rPr b="1" lang="en" sz="1000">
                <a:solidFill>
                  <a:schemeClr val="lt1"/>
                </a:solidFill>
                <a:uFill>
                  <a:noFill/>
                </a:uFill>
                <a:latin typeface="Work Sans"/>
                <a:ea typeface="Work Sans"/>
                <a:cs typeface="Work Sans"/>
                <a:sym typeface="Work Sa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000">
              <a:solidFill>
                <a:schemeClr val="lt1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777" name="Shape 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" name="Google Shape;778;p35"/>
          <p:cNvSpPr/>
          <p:nvPr/>
        </p:nvSpPr>
        <p:spPr>
          <a:xfrm>
            <a:off x="-267050" y="261175"/>
            <a:ext cx="10003215" cy="6049596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35"/>
          <p:cNvSpPr/>
          <p:nvPr/>
        </p:nvSpPr>
        <p:spPr>
          <a:xfrm>
            <a:off x="-267050" y="-353700"/>
            <a:ext cx="6316808" cy="381848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0" name="Google Shape;780;p35"/>
          <p:cNvSpPr/>
          <p:nvPr/>
        </p:nvSpPr>
        <p:spPr>
          <a:xfrm flipH="1">
            <a:off x="7560335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1" name="Google Shape;781;p35"/>
          <p:cNvSpPr/>
          <p:nvPr/>
        </p:nvSpPr>
        <p:spPr>
          <a:xfrm flipH="1">
            <a:off x="1475187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35"/>
          <p:cNvSpPr/>
          <p:nvPr/>
        </p:nvSpPr>
        <p:spPr>
          <a:xfrm flipH="1">
            <a:off x="249956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35"/>
          <p:cNvSpPr/>
          <p:nvPr/>
        </p:nvSpPr>
        <p:spPr>
          <a:xfrm flipH="1">
            <a:off x="8895876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35"/>
          <p:cNvSpPr/>
          <p:nvPr/>
        </p:nvSpPr>
        <p:spPr>
          <a:xfrm flipH="1">
            <a:off x="249956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35"/>
          <p:cNvSpPr/>
          <p:nvPr/>
        </p:nvSpPr>
        <p:spPr>
          <a:xfrm flipH="1">
            <a:off x="538485" y="2420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35"/>
          <p:cNvSpPr/>
          <p:nvPr/>
        </p:nvSpPr>
        <p:spPr>
          <a:xfrm flipH="1">
            <a:off x="8654286" y="33801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35"/>
          <p:cNvSpPr/>
          <p:nvPr/>
        </p:nvSpPr>
        <p:spPr>
          <a:xfrm flipH="1">
            <a:off x="2781181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35"/>
          <p:cNvSpPr/>
          <p:nvPr/>
        </p:nvSpPr>
        <p:spPr>
          <a:xfrm flipH="1">
            <a:off x="4633177" y="223109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35"/>
          <p:cNvSpPr/>
          <p:nvPr/>
        </p:nvSpPr>
        <p:spPr>
          <a:xfrm flipH="1">
            <a:off x="5636711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35"/>
          <p:cNvSpPr/>
          <p:nvPr/>
        </p:nvSpPr>
        <p:spPr>
          <a:xfrm flipH="1">
            <a:off x="8806346" y="22655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1" name="Google Shape;791;p35"/>
          <p:cNvSpPr/>
          <p:nvPr/>
        </p:nvSpPr>
        <p:spPr>
          <a:xfrm flipH="1">
            <a:off x="-632981" y="4608500"/>
            <a:ext cx="10342981" cy="1415465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35"/>
          <p:cNvSpPr/>
          <p:nvPr/>
        </p:nvSpPr>
        <p:spPr>
          <a:xfrm>
            <a:off x="309574" y="-162513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35"/>
          <p:cNvSpPr/>
          <p:nvPr/>
        </p:nvSpPr>
        <p:spPr>
          <a:xfrm>
            <a:off x="-1691076" y="26418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Google Shape;794;p35"/>
          <p:cNvSpPr/>
          <p:nvPr/>
        </p:nvSpPr>
        <p:spPr>
          <a:xfrm>
            <a:off x="8192424" y="10764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"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36"/>
          <p:cNvSpPr/>
          <p:nvPr/>
        </p:nvSpPr>
        <p:spPr>
          <a:xfrm flipH="1" rot="953277">
            <a:off x="-800412" y="108775"/>
            <a:ext cx="10003175" cy="6049600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36"/>
          <p:cNvSpPr/>
          <p:nvPr/>
        </p:nvSpPr>
        <p:spPr>
          <a:xfrm flipH="1" rot="1524114">
            <a:off x="2006425" y="-72642"/>
            <a:ext cx="8443414" cy="3818507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36"/>
          <p:cNvSpPr/>
          <p:nvPr/>
        </p:nvSpPr>
        <p:spPr>
          <a:xfrm>
            <a:off x="1298916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36"/>
          <p:cNvSpPr/>
          <p:nvPr/>
        </p:nvSpPr>
        <p:spPr>
          <a:xfrm>
            <a:off x="7384780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36"/>
          <p:cNvSpPr/>
          <p:nvPr/>
        </p:nvSpPr>
        <p:spPr>
          <a:xfrm>
            <a:off x="8609295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36"/>
          <p:cNvSpPr/>
          <p:nvPr/>
        </p:nvSpPr>
        <p:spPr>
          <a:xfrm>
            <a:off x="-35909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36"/>
          <p:cNvSpPr/>
          <p:nvPr/>
        </p:nvSpPr>
        <p:spPr>
          <a:xfrm>
            <a:off x="8609295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36"/>
          <p:cNvSpPr/>
          <p:nvPr/>
        </p:nvSpPr>
        <p:spPr>
          <a:xfrm>
            <a:off x="8321482" y="2420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4" name="Google Shape;804;p36"/>
          <p:cNvSpPr/>
          <p:nvPr/>
        </p:nvSpPr>
        <p:spPr>
          <a:xfrm>
            <a:off x="205681" y="33801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5" name="Google Shape;805;p36"/>
          <p:cNvSpPr/>
          <p:nvPr/>
        </p:nvSpPr>
        <p:spPr>
          <a:xfrm>
            <a:off x="6078786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36"/>
          <p:cNvSpPr/>
          <p:nvPr/>
        </p:nvSpPr>
        <p:spPr>
          <a:xfrm>
            <a:off x="4226073" y="223109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7" name="Google Shape;807;p36"/>
          <p:cNvSpPr/>
          <p:nvPr/>
        </p:nvSpPr>
        <p:spPr>
          <a:xfrm>
            <a:off x="3222539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36"/>
          <p:cNvSpPr/>
          <p:nvPr/>
        </p:nvSpPr>
        <p:spPr>
          <a:xfrm>
            <a:off x="52905" y="22655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36"/>
          <p:cNvSpPr/>
          <p:nvPr/>
        </p:nvSpPr>
        <p:spPr>
          <a:xfrm flipH="1" rot="-378400">
            <a:off x="1153400" y="4530462"/>
            <a:ext cx="9786677" cy="1415441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36"/>
          <p:cNvSpPr/>
          <p:nvPr/>
        </p:nvSpPr>
        <p:spPr>
          <a:xfrm>
            <a:off x="4633174" y="-10113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36"/>
          <p:cNvSpPr/>
          <p:nvPr/>
        </p:nvSpPr>
        <p:spPr>
          <a:xfrm>
            <a:off x="-1406001" y="1801450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36"/>
          <p:cNvSpPr/>
          <p:nvPr/>
        </p:nvSpPr>
        <p:spPr>
          <a:xfrm>
            <a:off x="7808400" y="872311"/>
            <a:ext cx="1927778" cy="33496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36"/>
          <p:cNvSpPr/>
          <p:nvPr/>
        </p:nvSpPr>
        <p:spPr>
          <a:xfrm flipH="1" rot="1080259">
            <a:off x="-2239930" y="4199462"/>
            <a:ext cx="5910029" cy="1415424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"/>
          <p:cNvSpPr/>
          <p:nvPr/>
        </p:nvSpPr>
        <p:spPr>
          <a:xfrm flipH="1">
            <a:off x="-19619" y="-416849"/>
            <a:ext cx="2298905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5"/>
          <p:cNvSpPr/>
          <p:nvPr/>
        </p:nvSpPr>
        <p:spPr>
          <a:xfrm>
            <a:off x="1495734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5"/>
          <p:cNvSpPr/>
          <p:nvPr/>
        </p:nvSpPr>
        <p:spPr>
          <a:xfrm>
            <a:off x="7657798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5"/>
          <p:cNvSpPr/>
          <p:nvPr/>
        </p:nvSpPr>
        <p:spPr>
          <a:xfrm>
            <a:off x="8806112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5"/>
          <p:cNvSpPr/>
          <p:nvPr/>
        </p:nvSpPr>
        <p:spPr>
          <a:xfrm>
            <a:off x="160909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5"/>
          <p:cNvSpPr/>
          <p:nvPr/>
        </p:nvSpPr>
        <p:spPr>
          <a:xfrm>
            <a:off x="8806112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5"/>
          <p:cNvSpPr/>
          <p:nvPr/>
        </p:nvSpPr>
        <p:spPr>
          <a:xfrm>
            <a:off x="8518300" y="2420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5"/>
          <p:cNvSpPr/>
          <p:nvPr/>
        </p:nvSpPr>
        <p:spPr>
          <a:xfrm>
            <a:off x="402499" y="33801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5"/>
          <p:cNvSpPr/>
          <p:nvPr/>
        </p:nvSpPr>
        <p:spPr>
          <a:xfrm>
            <a:off x="6961404" y="709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5"/>
          <p:cNvSpPr/>
          <p:nvPr/>
        </p:nvSpPr>
        <p:spPr>
          <a:xfrm>
            <a:off x="4422891" y="28691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5"/>
          <p:cNvSpPr/>
          <p:nvPr/>
        </p:nvSpPr>
        <p:spPr>
          <a:xfrm>
            <a:off x="34193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5"/>
          <p:cNvSpPr/>
          <p:nvPr/>
        </p:nvSpPr>
        <p:spPr>
          <a:xfrm>
            <a:off x="173523" y="1427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5"/>
          <p:cNvSpPr/>
          <p:nvPr/>
        </p:nvSpPr>
        <p:spPr>
          <a:xfrm>
            <a:off x="4600826" y="91753"/>
            <a:ext cx="1951963" cy="339167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5"/>
          <p:cNvSpPr/>
          <p:nvPr/>
        </p:nvSpPr>
        <p:spPr>
          <a:xfrm>
            <a:off x="-1018351" y="1644312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5"/>
          <p:cNvSpPr/>
          <p:nvPr/>
        </p:nvSpPr>
        <p:spPr>
          <a:xfrm>
            <a:off x="7430824" y="281437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5"/>
          <p:cNvSpPr txBox="1"/>
          <p:nvPr>
            <p:ph idx="1" type="subTitle"/>
          </p:nvPr>
        </p:nvSpPr>
        <p:spPr>
          <a:xfrm>
            <a:off x="1738125" y="3325150"/>
            <a:ext cx="2427000" cy="88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5"/>
          <p:cNvSpPr txBox="1"/>
          <p:nvPr>
            <p:ph idx="2" type="subTitle"/>
          </p:nvPr>
        </p:nvSpPr>
        <p:spPr>
          <a:xfrm>
            <a:off x="2018100" y="2414200"/>
            <a:ext cx="1867200" cy="81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1" name="Google Shape;101;p5"/>
          <p:cNvSpPr txBox="1"/>
          <p:nvPr>
            <p:ph idx="3" type="subTitle"/>
          </p:nvPr>
        </p:nvSpPr>
        <p:spPr>
          <a:xfrm>
            <a:off x="4978875" y="3325150"/>
            <a:ext cx="2427000" cy="8820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5"/>
          <p:cNvSpPr txBox="1"/>
          <p:nvPr>
            <p:ph idx="4" type="subTitle"/>
          </p:nvPr>
        </p:nvSpPr>
        <p:spPr>
          <a:xfrm>
            <a:off x="5258775" y="2414075"/>
            <a:ext cx="1867200" cy="8115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2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bas Neue"/>
              <a:buNone/>
              <a:defRPr b="1" sz="24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03" name="Google Shape;103;p5"/>
          <p:cNvSpPr/>
          <p:nvPr/>
        </p:nvSpPr>
        <p:spPr>
          <a:xfrm>
            <a:off x="-142809" y="-150658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5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05" name="Google Shape;105;p5"/>
          <p:cNvSpPr/>
          <p:nvPr/>
        </p:nvSpPr>
        <p:spPr>
          <a:xfrm>
            <a:off x="377051" y="-1733449"/>
            <a:ext cx="2308012" cy="2308478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5"/>
          <p:cNvSpPr/>
          <p:nvPr/>
        </p:nvSpPr>
        <p:spPr>
          <a:xfrm>
            <a:off x="-882000" y="3606649"/>
            <a:ext cx="11900195" cy="2833149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6"/>
          <p:cNvSpPr/>
          <p:nvPr/>
        </p:nvSpPr>
        <p:spPr>
          <a:xfrm>
            <a:off x="-38460" y="611342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" name="Google Shape;109;p6"/>
          <p:cNvSpPr/>
          <p:nvPr/>
        </p:nvSpPr>
        <p:spPr>
          <a:xfrm>
            <a:off x="-267049" y="-125099"/>
            <a:ext cx="6316808" cy="3549067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6"/>
          <p:cNvSpPr/>
          <p:nvPr/>
        </p:nvSpPr>
        <p:spPr>
          <a:xfrm flipH="1">
            <a:off x="7560335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"/>
          <p:cNvSpPr/>
          <p:nvPr/>
        </p:nvSpPr>
        <p:spPr>
          <a:xfrm flipH="1">
            <a:off x="1475187" y="147532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6"/>
          <p:cNvSpPr/>
          <p:nvPr/>
        </p:nvSpPr>
        <p:spPr>
          <a:xfrm flipH="1">
            <a:off x="249956" y="1497399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6"/>
          <p:cNvSpPr/>
          <p:nvPr/>
        </p:nvSpPr>
        <p:spPr>
          <a:xfrm flipH="1">
            <a:off x="8895876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6"/>
          <p:cNvSpPr/>
          <p:nvPr/>
        </p:nvSpPr>
        <p:spPr>
          <a:xfrm flipH="1">
            <a:off x="249956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6"/>
          <p:cNvSpPr/>
          <p:nvPr/>
        </p:nvSpPr>
        <p:spPr>
          <a:xfrm flipH="1">
            <a:off x="538485" y="242006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6"/>
          <p:cNvSpPr/>
          <p:nvPr/>
        </p:nvSpPr>
        <p:spPr>
          <a:xfrm flipH="1">
            <a:off x="8654286" y="3380124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6"/>
          <p:cNvSpPr/>
          <p:nvPr/>
        </p:nvSpPr>
        <p:spPr>
          <a:xfrm flipH="1">
            <a:off x="2781181" y="147181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6"/>
          <p:cNvSpPr/>
          <p:nvPr/>
        </p:nvSpPr>
        <p:spPr>
          <a:xfrm flipH="1">
            <a:off x="4633177" y="223109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6"/>
          <p:cNvSpPr/>
          <p:nvPr/>
        </p:nvSpPr>
        <p:spPr>
          <a:xfrm flipH="1">
            <a:off x="5636711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6"/>
          <p:cNvSpPr/>
          <p:nvPr/>
        </p:nvSpPr>
        <p:spPr>
          <a:xfrm flipH="1">
            <a:off x="8806346" y="22655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"/>
          <p:cNvSpPr/>
          <p:nvPr/>
        </p:nvSpPr>
        <p:spPr>
          <a:xfrm flipH="1">
            <a:off x="-861671" y="4457162"/>
            <a:ext cx="10512909" cy="1566792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6"/>
          <p:cNvSpPr/>
          <p:nvPr/>
        </p:nvSpPr>
        <p:spPr>
          <a:xfrm>
            <a:off x="157174" y="-10113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6"/>
          <p:cNvSpPr/>
          <p:nvPr/>
        </p:nvSpPr>
        <p:spPr>
          <a:xfrm>
            <a:off x="-1691076" y="28704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6"/>
          <p:cNvSpPr/>
          <p:nvPr/>
        </p:nvSpPr>
        <p:spPr>
          <a:xfrm>
            <a:off x="8192424" y="69548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bg>
      <p:bgPr>
        <a:solidFill>
          <a:schemeClr val="accent2"/>
        </a:solid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/>
          <p:nvPr/>
        </p:nvSpPr>
        <p:spPr>
          <a:xfrm flipH="1">
            <a:off x="-106418" y="382742"/>
            <a:ext cx="9771002" cy="5547058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7"/>
          <p:cNvSpPr/>
          <p:nvPr/>
        </p:nvSpPr>
        <p:spPr>
          <a:xfrm flipH="1">
            <a:off x="1007372" y="-416849"/>
            <a:ext cx="2298905" cy="2063165"/>
          </a:xfrm>
          <a:custGeom>
            <a:rect b="b" l="l" r="r" t="t"/>
            <a:pathLst>
              <a:path extrusionOk="0" fill="none" h="11815" w="13165">
                <a:moveTo>
                  <a:pt x="7779" y="0"/>
                </a:moveTo>
                <a:cubicBezTo>
                  <a:pt x="7767" y="68"/>
                  <a:pt x="7754" y="136"/>
                  <a:pt x="7746" y="203"/>
                </a:cubicBezTo>
                <a:cubicBezTo>
                  <a:pt x="7644" y="752"/>
                  <a:pt x="7522" y="1300"/>
                  <a:pt x="7353" y="1832"/>
                </a:cubicBezTo>
                <a:cubicBezTo>
                  <a:pt x="7193" y="2335"/>
                  <a:pt x="6990" y="2837"/>
                  <a:pt x="6682" y="3267"/>
                </a:cubicBezTo>
                <a:cubicBezTo>
                  <a:pt x="6416" y="3639"/>
                  <a:pt x="6066" y="3955"/>
                  <a:pt x="5618" y="4082"/>
                </a:cubicBezTo>
                <a:cubicBezTo>
                  <a:pt x="5407" y="4141"/>
                  <a:pt x="5184" y="4158"/>
                  <a:pt x="4964" y="4133"/>
                </a:cubicBezTo>
                <a:cubicBezTo>
                  <a:pt x="4808" y="4111"/>
                  <a:pt x="4652" y="4069"/>
                  <a:pt x="4521" y="3972"/>
                </a:cubicBezTo>
                <a:cubicBezTo>
                  <a:pt x="4272" y="3786"/>
                  <a:pt x="4209" y="3470"/>
                  <a:pt x="4226" y="3174"/>
                </a:cubicBezTo>
                <a:cubicBezTo>
                  <a:pt x="4247" y="2769"/>
                  <a:pt x="4382" y="2373"/>
                  <a:pt x="4534" y="2001"/>
                </a:cubicBezTo>
                <a:cubicBezTo>
                  <a:pt x="4711" y="1549"/>
                  <a:pt x="4930" y="1119"/>
                  <a:pt x="5162" y="693"/>
                </a:cubicBezTo>
                <a:cubicBezTo>
                  <a:pt x="5289" y="461"/>
                  <a:pt x="5424" y="228"/>
                  <a:pt x="5559" y="0"/>
                </a:cubicBezTo>
                <a:lnTo>
                  <a:pt x="3318" y="0"/>
                </a:lnTo>
                <a:cubicBezTo>
                  <a:pt x="2812" y="655"/>
                  <a:pt x="2356" y="1347"/>
                  <a:pt x="1942" y="2060"/>
                </a:cubicBezTo>
                <a:cubicBezTo>
                  <a:pt x="1554" y="2735"/>
                  <a:pt x="1203" y="3436"/>
                  <a:pt x="895" y="4149"/>
                </a:cubicBezTo>
                <a:cubicBezTo>
                  <a:pt x="773" y="4428"/>
                  <a:pt x="655" y="4711"/>
                  <a:pt x="562" y="4998"/>
                </a:cubicBezTo>
                <a:cubicBezTo>
                  <a:pt x="499" y="5205"/>
                  <a:pt x="440" y="5411"/>
                  <a:pt x="389" y="5622"/>
                </a:cubicBezTo>
                <a:cubicBezTo>
                  <a:pt x="140" y="6597"/>
                  <a:pt x="1" y="7623"/>
                  <a:pt x="55" y="8632"/>
                </a:cubicBezTo>
                <a:cubicBezTo>
                  <a:pt x="102" y="9548"/>
                  <a:pt x="326" y="10561"/>
                  <a:pt x="1035" y="11202"/>
                </a:cubicBezTo>
                <a:cubicBezTo>
                  <a:pt x="1377" y="11510"/>
                  <a:pt x="1811" y="11704"/>
                  <a:pt x="2267" y="11764"/>
                </a:cubicBezTo>
                <a:cubicBezTo>
                  <a:pt x="2698" y="11814"/>
                  <a:pt x="3137" y="11755"/>
                  <a:pt x="3550" y="11620"/>
                </a:cubicBezTo>
                <a:cubicBezTo>
                  <a:pt x="4525" y="11308"/>
                  <a:pt x="5378" y="10654"/>
                  <a:pt x="6125" y="9970"/>
                </a:cubicBezTo>
                <a:cubicBezTo>
                  <a:pt x="6982" y="9185"/>
                  <a:pt x="7741" y="8298"/>
                  <a:pt x="8446" y="7378"/>
                </a:cubicBezTo>
                <a:cubicBezTo>
                  <a:pt x="9058" y="6581"/>
                  <a:pt x="9632" y="5749"/>
                  <a:pt x="10172" y="4896"/>
                </a:cubicBezTo>
                <a:cubicBezTo>
                  <a:pt x="10924" y="3715"/>
                  <a:pt x="11688" y="2537"/>
                  <a:pt x="12405" y="1334"/>
                </a:cubicBezTo>
                <a:cubicBezTo>
                  <a:pt x="12667" y="895"/>
                  <a:pt x="12920" y="452"/>
                  <a:pt x="13165" y="0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7"/>
          <p:cNvSpPr/>
          <p:nvPr/>
        </p:nvSpPr>
        <p:spPr>
          <a:xfrm flipH="1">
            <a:off x="3756407" y="-416849"/>
            <a:ext cx="5908178" cy="323121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"/>
          <p:cNvSpPr/>
          <p:nvPr/>
        </p:nvSpPr>
        <p:spPr>
          <a:xfrm flipH="1">
            <a:off x="1007383" y="651415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7"/>
          <p:cNvSpPr/>
          <p:nvPr/>
        </p:nvSpPr>
        <p:spPr>
          <a:xfrm flipH="1">
            <a:off x="9331465" y="78495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7"/>
          <p:cNvSpPr/>
          <p:nvPr/>
        </p:nvSpPr>
        <p:spPr>
          <a:xfrm flipH="1">
            <a:off x="7246218" y="78500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7"/>
          <p:cNvSpPr/>
          <p:nvPr/>
        </p:nvSpPr>
        <p:spPr>
          <a:xfrm flipH="1">
            <a:off x="656653" y="50275"/>
            <a:ext cx="93772" cy="104773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7"/>
          <p:cNvSpPr/>
          <p:nvPr/>
        </p:nvSpPr>
        <p:spPr>
          <a:xfrm flipH="1">
            <a:off x="2938808" y="173350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7"/>
          <p:cNvSpPr/>
          <p:nvPr/>
        </p:nvSpPr>
        <p:spPr>
          <a:xfrm flipH="1">
            <a:off x="643378" y="1698785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/>
          <p:nvPr/>
        </p:nvSpPr>
        <p:spPr>
          <a:xfrm flipH="1">
            <a:off x="4009035" y="208530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7"/>
          <p:cNvSpPr/>
          <p:nvPr/>
        </p:nvSpPr>
        <p:spPr>
          <a:xfrm flipH="1">
            <a:off x="5189046" y="382757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7"/>
          <p:cNvSpPr/>
          <p:nvPr/>
        </p:nvSpPr>
        <p:spPr>
          <a:xfrm flipH="1">
            <a:off x="8567822" y="383649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7"/>
          <p:cNvSpPr/>
          <p:nvPr/>
        </p:nvSpPr>
        <p:spPr>
          <a:xfrm flipH="1">
            <a:off x="643382" y="3181777"/>
            <a:ext cx="120315" cy="93074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7"/>
          <p:cNvSpPr txBox="1"/>
          <p:nvPr>
            <p:ph idx="1" type="body"/>
          </p:nvPr>
        </p:nvSpPr>
        <p:spPr>
          <a:xfrm>
            <a:off x="3317925" y="1316926"/>
            <a:ext cx="4953600" cy="206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41" name="Google Shape;141;p7"/>
          <p:cNvSpPr/>
          <p:nvPr/>
        </p:nvSpPr>
        <p:spPr>
          <a:xfrm>
            <a:off x="-1487001" y="22104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7"/>
          <p:cNvSpPr/>
          <p:nvPr/>
        </p:nvSpPr>
        <p:spPr>
          <a:xfrm>
            <a:off x="5070299" y="-123938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7"/>
          <p:cNvSpPr/>
          <p:nvPr/>
        </p:nvSpPr>
        <p:spPr>
          <a:xfrm>
            <a:off x="8342324" y="16463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5" name="Google Shape;145;p7"/>
          <p:cNvSpPr/>
          <p:nvPr/>
        </p:nvSpPr>
        <p:spPr>
          <a:xfrm>
            <a:off x="-1970803" y="3040950"/>
            <a:ext cx="11589803" cy="1798106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7"/>
          <p:cNvSpPr/>
          <p:nvPr/>
        </p:nvSpPr>
        <p:spPr>
          <a:xfrm>
            <a:off x="-285575" y="4487745"/>
            <a:ext cx="9771000" cy="70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/>
          <p:nvPr/>
        </p:nvSpPr>
        <p:spPr>
          <a:xfrm rot="1024428">
            <a:off x="-894916" y="688095"/>
            <a:ext cx="10854982" cy="4447022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8"/>
          <p:cNvSpPr/>
          <p:nvPr/>
        </p:nvSpPr>
        <p:spPr>
          <a:xfrm rot="-382197">
            <a:off x="-348486" y="-409858"/>
            <a:ext cx="9351426" cy="3109041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8"/>
          <p:cNvSpPr/>
          <p:nvPr/>
        </p:nvSpPr>
        <p:spPr>
          <a:xfrm>
            <a:off x="1495734" y="476313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8"/>
          <p:cNvSpPr/>
          <p:nvPr/>
        </p:nvSpPr>
        <p:spPr>
          <a:xfrm>
            <a:off x="4681398" y="305844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8"/>
          <p:cNvSpPr/>
          <p:nvPr/>
        </p:nvSpPr>
        <p:spPr>
          <a:xfrm>
            <a:off x="2854841" y="71141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8"/>
          <p:cNvSpPr/>
          <p:nvPr/>
        </p:nvSpPr>
        <p:spPr>
          <a:xfrm>
            <a:off x="8806112" y="3349111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8"/>
          <p:cNvSpPr/>
          <p:nvPr/>
        </p:nvSpPr>
        <p:spPr>
          <a:xfrm>
            <a:off x="160909" y="223101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8"/>
          <p:cNvSpPr/>
          <p:nvPr/>
        </p:nvSpPr>
        <p:spPr>
          <a:xfrm>
            <a:off x="1641313" y="3349027"/>
            <a:ext cx="76465" cy="76644"/>
          </a:xfrm>
          <a:custGeom>
            <a:rect b="b" l="l" r="r" t="t"/>
            <a:pathLst>
              <a:path extrusionOk="0" h="428" w="427">
                <a:moveTo>
                  <a:pt x="211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1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8"/>
          <p:cNvSpPr/>
          <p:nvPr/>
        </p:nvSpPr>
        <p:spPr>
          <a:xfrm>
            <a:off x="8806112" y="3054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8"/>
          <p:cNvSpPr/>
          <p:nvPr/>
        </p:nvSpPr>
        <p:spPr>
          <a:xfrm>
            <a:off x="6775521" y="162665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8"/>
          <p:cNvSpPr/>
          <p:nvPr/>
        </p:nvSpPr>
        <p:spPr>
          <a:xfrm>
            <a:off x="1146420" y="2264933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8"/>
          <p:cNvSpPr/>
          <p:nvPr/>
        </p:nvSpPr>
        <p:spPr>
          <a:xfrm>
            <a:off x="6151350" y="9384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742136" y="108762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"/>
          <p:cNvSpPr/>
          <p:nvPr/>
        </p:nvSpPr>
        <p:spPr>
          <a:xfrm>
            <a:off x="7169404" y="3208356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8"/>
          <p:cNvSpPr/>
          <p:nvPr/>
        </p:nvSpPr>
        <p:spPr>
          <a:xfrm>
            <a:off x="7902304" y="155018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8"/>
          <p:cNvSpPr/>
          <p:nvPr/>
        </p:nvSpPr>
        <p:spPr>
          <a:xfrm>
            <a:off x="3419357" y="1087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"/>
          <p:cNvSpPr/>
          <p:nvPr/>
        </p:nvSpPr>
        <p:spPr>
          <a:xfrm>
            <a:off x="173523" y="18083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8"/>
          <p:cNvSpPr/>
          <p:nvPr/>
        </p:nvSpPr>
        <p:spPr>
          <a:xfrm>
            <a:off x="5554144" y="65802"/>
            <a:ext cx="1937336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8"/>
          <p:cNvSpPr/>
          <p:nvPr/>
        </p:nvSpPr>
        <p:spPr>
          <a:xfrm>
            <a:off x="8428900" y="1808350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8"/>
          <p:cNvSpPr/>
          <p:nvPr/>
        </p:nvSpPr>
        <p:spPr>
          <a:xfrm>
            <a:off x="-999300" y="711425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" name="Google Shape;168;p8"/>
          <p:cNvSpPr txBox="1"/>
          <p:nvPr>
            <p:ph type="title"/>
          </p:nvPr>
        </p:nvSpPr>
        <p:spPr>
          <a:xfrm>
            <a:off x="1720000" y="688550"/>
            <a:ext cx="5703900" cy="2852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9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b="1" sz="6000"/>
            </a:lvl9pPr>
          </a:lstStyle>
          <a:p/>
        </p:txBody>
      </p:sp>
      <p:sp>
        <p:nvSpPr>
          <p:cNvPr id="169" name="Google Shape;169;p8"/>
          <p:cNvSpPr/>
          <p:nvPr/>
        </p:nvSpPr>
        <p:spPr>
          <a:xfrm>
            <a:off x="418626" y="-1917524"/>
            <a:ext cx="2308012" cy="2308478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"/>
          <p:cNvSpPr/>
          <p:nvPr/>
        </p:nvSpPr>
        <p:spPr>
          <a:xfrm flipH="1" rot="9612263">
            <a:off x="238418" y="2503291"/>
            <a:ext cx="10186337" cy="4707749"/>
          </a:xfrm>
          <a:custGeom>
            <a:rect b="b" l="l" r="r" t="t"/>
            <a:pathLst>
              <a:path extrusionOk="0" fill="none" h="31766" w="55955">
                <a:moveTo>
                  <a:pt x="4154" y="24135"/>
                </a:moveTo>
                <a:cubicBezTo>
                  <a:pt x="6024" y="26228"/>
                  <a:pt x="8134" y="28229"/>
                  <a:pt x="10624" y="29567"/>
                </a:cubicBezTo>
                <a:cubicBezTo>
                  <a:pt x="12823" y="30749"/>
                  <a:pt x="15385" y="31302"/>
                  <a:pt x="17778" y="30365"/>
                </a:cubicBezTo>
                <a:cubicBezTo>
                  <a:pt x="19150" y="29829"/>
                  <a:pt x="20323" y="28887"/>
                  <a:pt x="21302" y="27798"/>
                </a:cubicBezTo>
                <a:cubicBezTo>
                  <a:pt x="22299" y="26697"/>
                  <a:pt x="23100" y="25304"/>
                  <a:pt x="24388" y="24502"/>
                </a:cubicBezTo>
                <a:cubicBezTo>
                  <a:pt x="25869" y="23582"/>
                  <a:pt x="27574" y="23894"/>
                  <a:pt x="29060" y="24637"/>
                </a:cubicBezTo>
                <a:cubicBezTo>
                  <a:pt x="30807" y="25511"/>
                  <a:pt x="32272" y="26845"/>
                  <a:pt x="33880" y="27938"/>
                </a:cubicBezTo>
                <a:cubicBezTo>
                  <a:pt x="36970" y="30035"/>
                  <a:pt x="40785" y="31766"/>
                  <a:pt x="44516" y="30343"/>
                </a:cubicBezTo>
                <a:cubicBezTo>
                  <a:pt x="46272" y="29677"/>
                  <a:pt x="47935" y="28457"/>
                  <a:pt x="48830" y="26777"/>
                </a:cubicBezTo>
                <a:cubicBezTo>
                  <a:pt x="49590" y="25355"/>
                  <a:pt x="49801" y="23713"/>
                  <a:pt x="49788" y="22122"/>
                </a:cubicBezTo>
                <a:cubicBezTo>
                  <a:pt x="49763" y="18597"/>
                  <a:pt x="48762" y="15157"/>
                  <a:pt x="48910" y="11625"/>
                </a:cubicBezTo>
                <a:cubicBezTo>
                  <a:pt x="49058" y="8100"/>
                  <a:pt x="50083" y="4293"/>
                  <a:pt x="53017" y="2078"/>
                </a:cubicBezTo>
                <a:cubicBezTo>
                  <a:pt x="53916" y="1402"/>
                  <a:pt x="54908" y="896"/>
                  <a:pt x="55954" y="516"/>
                </a:cubicBezTo>
                <a:lnTo>
                  <a:pt x="55954" y="1"/>
                </a:lnTo>
                <a:cubicBezTo>
                  <a:pt x="55144" y="77"/>
                  <a:pt x="54342" y="263"/>
                  <a:pt x="53582" y="507"/>
                </a:cubicBezTo>
                <a:cubicBezTo>
                  <a:pt x="52147" y="972"/>
                  <a:pt x="50864" y="1731"/>
                  <a:pt x="49826" y="2829"/>
                </a:cubicBezTo>
                <a:cubicBezTo>
                  <a:pt x="47813" y="4956"/>
                  <a:pt x="46960" y="7813"/>
                  <a:pt x="45783" y="10422"/>
                </a:cubicBezTo>
                <a:cubicBezTo>
                  <a:pt x="44732" y="12747"/>
                  <a:pt x="43415" y="15014"/>
                  <a:pt x="41309" y="16533"/>
                </a:cubicBezTo>
                <a:cubicBezTo>
                  <a:pt x="40194" y="17335"/>
                  <a:pt x="38890" y="17930"/>
                  <a:pt x="37556" y="18247"/>
                </a:cubicBezTo>
                <a:cubicBezTo>
                  <a:pt x="36109" y="18589"/>
                  <a:pt x="34699" y="18374"/>
                  <a:pt x="33319" y="17867"/>
                </a:cubicBezTo>
                <a:cubicBezTo>
                  <a:pt x="31918" y="17356"/>
                  <a:pt x="30575" y="16711"/>
                  <a:pt x="29094" y="16449"/>
                </a:cubicBezTo>
                <a:cubicBezTo>
                  <a:pt x="27963" y="16246"/>
                  <a:pt x="26785" y="16272"/>
                  <a:pt x="25692" y="16652"/>
                </a:cubicBezTo>
                <a:cubicBezTo>
                  <a:pt x="23772" y="17318"/>
                  <a:pt x="22404" y="18918"/>
                  <a:pt x="21070" y="20366"/>
                </a:cubicBezTo>
                <a:cubicBezTo>
                  <a:pt x="19715" y="21839"/>
                  <a:pt x="18264" y="23291"/>
                  <a:pt x="16322" y="23936"/>
                </a:cubicBezTo>
                <a:cubicBezTo>
                  <a:pt x="13882" y="24747"/>
                  <a:pt x="11093" y="24375"/>
                  <a:pt x="8767" y="23379"/>
                </a:cubicBezTo>
                <a:cubicBezTo>
                  <a:pt x="6268" y="22303"/>
                  <a:pt x="4137" y="20518"/>
                  <a:pt x="2229" y="18610"/>
                </a:cubicBezTo>
                <a:cubicBezTo>
                  <a:pt x="1461" y="17842"/>
                  <a:pt x="727" y="17044"/>
                  <a:pt x="1" y="16238"/>
                </a:cubicBezTo>
                <a:lnTo>
                  <a:pt x="1" y="18770"/>
                </a:lnTo>
                <a:cubicBezTo>
                  <a:pt x="1271" y="20644"/>
                  <a:pt x="2647" y="22451"/>
                  <a:pt x="4154" y="24135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"/>
          <p:cNvSpPr/>
          <p:nvPr/>
        </p:nvSpPr>
        <p:spPr>
          <a:xfrm flipH="1">
            <a:off x="-326328" y="-416850"/>
            <a:ext cx="9742077" cy="3231215"/>
          </a:xfrm>
          <a:custGeom>
            <a:rect b="b" l="l" r="r" t="t"/>
            <a:pathLst>
              <a:path extrusionOk="0" fill="none" h="18504" w="33834">
                <a:moveTo>
                  <a:pt x="2706" y="9501"/>
                </a:moveTo>
                <a:cubicBezTo>
                  <a:pt x="3626" y="9565"/>
                  <a:pt x="4479" y="9408"/>
                  <a:pt x="5336" y="9088"/>
                </a:cubicBezTo>
                <a:cubicBezTo>
                  <a:pt x="6817" y="8535"/>
                  <a:pt x="8493" y="7534"/>
                  <a:pt x="10096" y="8201"/>
                </a:cubicBezTo>
                <a:cubicBezTo>
                  <a:pt x="10814" y="8497"/>
                  <a:pt x="11312" y="9159"/>
                  <a:pt x="11738" y="9780"/>
                </a:cubicBezTo>
                <a:cubicBezTo>
                  <a:pt x="12224" y="10485"/>
                  <a:pt x="12726" y="11181"/>
                  <a:pt x="13220" y="11882"/>
                </a:cubicBezTo>
                <a:cubicBezTo>
                  <a:pt x="13798" y="12701"/>
                  <a:pt x="14376" y="13528"/>
                  <a:pt x="15039" y="14283"/>
                </a:cubicBezTo>
                <a:cubicBezTo>
                  <a:pt x="15672" y="15013"/>
                  <a:pt x="16381" y="15625"/>
                  <a:pt x="17183" y="16166"/>
                </a:cubicBezTo>
                <a:cubicBezTo>
                  <a:pt x="19893" y="17989"/>
                  <a:pt x="23738" y="18504"/>
                  <a:pt x="26718" y="17027"/>
                </a:cubicBezTo>
                <a:cubicBezTo>
                  <a:pt x="28347" y="16216"/>
                  <a:pt x="29702" y="14777"/>
                  <a:pt x="30056" y="12954"/>
                </a:cubicBezTo>
                <a:cubicBezTo>
                  <a:pt x="30398" y="11206"/>
                  <a:pt x="29917" y="9434"/>
                  <a:pt x="29837" y="7686"/>
                </a:cubicBezTo>
                <a:cubicBezTo>
                  <a:pt x="29795" y="6787"/>
                  <a:pt x="29854" y="5871"/>
                  <a:pt x="30136" y="5010"/>
                </a:cubicBezTo>
                <a:cubicBezTo>
                  <a:pt x="30428" y="4120"/>
                  <a:pt x="30900" y="3284"/>
                  <a:pt x="31445" y="2529"/>
                </a:cubicBezTo>
                <a:cubicBezTo>
                  <a:pt x="32133" y="1583"/>
                  <a:pt x="32960" y="764"/>
                  <a:pt x="33834" y="0"/>
                </a:cubicBezTo>
                <a:lnTo>
                  <a:pt x="32340" y="0"/>
                </a:lnTo>
                <a:cubicBezTo>
                  <a:pt x="32086" y="195"/>
                  <a:pt x="31842" y="397"/>
                  <a:pt x="31605" y="604"/>
                </a:cubicBezTo>
                <a:cubicBezTo>
                  <a:pt x="30415" y="1647"/>
                  <a:pt x="29330" y="2841"/>
                  <a:pt x="28372" y="4099"/>
                </a:cubicBezTo>
                <a:cubicBezTo>
                  <a:pt x="27452" y="5302"/>
                  <a:pt x="26557" y="6614"/>
                  <a:pt x="25270" y="7467"/>
                </a:cubicBezTo>
                <a:cubicBezTo>
                  <a:pt x="23970" y="8324"/>
                  <a:pt x="22286" y="8417"/>
                  <a:pt x="20783" y="8218"/>
                </a:cubicBezTo>
                <a:cubicBezTo>
                  <a:pt x="19251" y="8011"/>
                  <a:pt x="17766" y="7467"/>
                  <a:pt x="16402" y="6745"/>
                </a:cubicBezTo>
                <a:cubicBezTo>
                  <a:pt x="15212" y="6120"/>
                  <a:pt x="14115" y="5310"/>
                  <a:pt x="12869" y="4795"/>
                </a:cubicBezTo>
                <a:cubicBezTo>
                  <a:pt x="12300" y="4563"/>
                  <a:pt x="11700" y="4407"/>
                  <a:pt x="11080" y="4394"/>
                </a:cubicBezTo>
                <a:cubicBezTo>
                  <a:pt x="10350" y="4382"/>
                  <a:pt x="9632" y="4563"/>
                  <a:pt x="8965" y="4854"/>
                </a:cubicBezTo>
                <a:cubicBezTo>
                  <a:pt x="7513" y="5492"/>
                  <a:pt x="6302" y="6555"/>
                  <a:pt x="4880" y="7247"/>
                </a:cubicBezTo>
                <a:cubicBezTo>
                  <a:pt x="4221" y="7568"/>
                  <a:pt x="3525" y="7792"/>
                  <a:pt x="2795" y="7851"/>
                </a:cubicBezTo>
                <a:cubicBezTo>
                  <a:pt x="1997" y="7918"/>
                  <a:pt x="1195" y="7792"/>
                  <a:pt x="444" y="7530"/>
                </a:cubicBezTo>
                <a:cubicBezTo>
                  <a:pt x="296" y="7480"/>
                  <a:pt x="148" y="7425"/>
                  <a:pt x="1" y="7366"/>
                </a:cubicBezTo>
                <a:lnTo>
                  <a:pt x="1" y="8813"/>
                </a:lnTo>
                <a:cubicBezTo>
                  <a:pt x="866" y="9168"/>
                  <a:pt x="1773" y="9438"/>
                  <a:pt x="2706" y="9501"/>
                </a:cubicBezTo>
                <a:close/>
              </a:path>
            </a:pathLst>
          </a:custGeom>
          <a:noFill/>
          <a:ln cap="flat" cmpd="sng" w="3475">
            <a:solidFill>
              <a:schemeClr val="accent4"/>
            </a:solidFill>
            <a:prstDash val="solid"/>
            <a:miter lim="422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9"/>
          <p:cNvSpPr/>
          <p:nvPr/>
        </p:nvSpPr>
        <p:spPr>
          <a:xfrm flipH="1" rot="10800000">
            <a:off x="65857" y="684838"/>
            <a:ext cx="120315" cy="93074"/>
          </a:xfrm>
          <a:custGeom>
            <a:rect b="b" l="l" r="r" t="t"/>
            <a:pathLst>
              <a:path extrusionOk="0" h="533" w="689">
                <a:moveTo>
                  <a:pt x="346" y="1"/>
                </a:moveTo>
                <a:cubicBezTo>
                  <a:pt x="0" y="1"/>
                  <a:pt x="0" y="533"/>
                  <a:pt x="346" y="533"/>
                </a:cubicBezTo>
                <a:cubicBezTo>
                  <a:pt x="688" y="533"/>
                  <a:pt x="688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"/>
          <p:cNvSpPr/>
          <p:nvPr/>
        </p:nvSpPr>
        <p:spPr>
          <a:xfrm flipH="1" rot="10800000">
            <a:off x="186178" y="2162259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9"/>
          <p:cNvSpPr/>
          <p:nvPr/>
        </p:nvSpPr>
        <p:spPr>
          <a:xfrm flipH="1" rot="10800000">
            <a:off x="3796123" y="333454"/>
            <a:ext cx="120315" cy="93772"/>
          </a:xfrm>
          <a:custGeom>
            <a:rect b="b" l="l" r="r" t="t"/>
            <a:pathLst>
              <a:path extrusionOk="0" h="537" w="689">
                <a:moveTo>
                  <a:pt x="343" y="0"/>
                </a:moveTo>
                <a:cubicBezTo>
                  <a:pt x="1" y="0"/>
                  <a:pt x="1" y="536"/>
                  <a:pt x="343" y="536"/>
                </a:cubicBezTo>
                <a:cubicBezTo>
                  <a:pt x="689" y="536"/>
                  <a:pt x="689" y="0"/>
                  <a:pt x="343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9"/>
          <p:cNvSpPr/>
          <p:nvPr/>
        </p:nvSpPr>
        <p:spPr>
          <a:xfrm flipH="1" rot="10800000">
            <a:off x="8888230" y="2636678"/>
            <a:ext cx="93772" cy="104774"/>
          </a:xfrm>
          <a:custGeom>
            <a:rect b="b" l="l" r="r" t="t"/>
            <a:pathLst>
              <a:path extrusionOk="0" h="600" w="537">
                <a:moveTo>
                  <a:pt x="271" y="0"/>
                </a:moveTo>
                <a:cubicBezTo>
                  <a:pt x="246" y="5"/>
                  <a:pt x="225" y="5"/>
                  <a:pt x="199" y="9"/>
                </a:cubicBezTo>
                <a:cubicBezTo>
                  <a:pt x="153" y="21"/>
                  <a:pt x="115" y="47"/>
                  <a:pt x="81" y="76"/>
                </a:cubicBezTo>
                <a:lnTo>
                  <a:pt x="39" y="131"/>
                </a:lnTo>
                <a:cubicBezTo>
                  <a:pt x="18" y="173"/>
                  <a:pt x="5" y="220"/>
                  <a:pt x="5" y="266"/>
                </a:cubicBezTo>
                <a:lnTo>
                  <a:pt x="5" y="330"/>
                </a:lnTo>
                <a:cubicBezTo>
                  <a:pt x="1" y="368"/>
                  <a:pt x="9" y="401"/>
                  <a:pt x="26" y="435"/>
                </a:cubicBezTo>
                <a:cubicBezTo>
                  <a:pt x="39" y="469"/>
                  <a:pt x="56" y="494"/>
                  <a:pt x="81" y="519"/>
                </a:cubicBezTo>
                <a:cubicBezTo>
                  <a:pt x="106" y="545"/>
                  <a:pt x="136" y="566"/>
                  <a:pt x="170" y="574"/>
                </a:cubicBezTo>
                <a:cubicBezTo>
                  <a:pt x="199" y="591"/>
                  <a:pt x="233" y="600"/>
                  <a:pt x="271" y="600"/>
                </a:cubicBezTo>
                <a:cubicBezTo>
                  <a:pt x="296" y="595"/>
                  <a:pt x="317" y="591"/>
                  <a:pt x="343" y="587"/>
                </a:cubicBezTo>
                <a:cubicBezTo>
                  <a:pt x="385" y="574"/>
                  <a:pt x="427" y="553"/>
                  <a:pt x="461" y="519"/>
                </a:cubicBezTo>
                <a:lnTo>
                  <a:pt x="503" y="465"/>
                </a:lnTo>
                <a:cubicBezTo>
                  <a:pt x="524" y="422"/>
                  <a:pt x="537" y="380"/>
                  <a:pt x="537" y="330"/>
                </a:cubicBezTo>
                <a:lnTo>
                  <a:pt x="537" y="266"/>
                </a:lnTo>
                <a:cubicBezTo>
                  <a:pt x="537" y="232"/>
                  <a:pt x="533" y="194"/>
                  <a:pt x="516" y="165"/>
                </a:cubicBezTo>
                <a:cubicBezTo>
                  <a:pt x="503" y="131"/>
                  <a:pt x="486" y="102"/>
                  <a:pt x="461" y="76"/>
                </a:cubicBezTo>
                <a:cubicBezTo>
                  <a:pt x="436" y="51"/>
                  <a:pt x="406" y="34"/>
                  <a:pt x="372" y="21"/>
                </a:cubicBezTo>
                <a:cubicBezTo>
                  <a:pt x="343" y="5"/>
                  <a:pt x="309" y="0"/>
                  <a:pt x="2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9"/>
          <p:cNvSpPr/>
          <p:nvPr/>
        </p:nvSpPr>
        <p:spPr>
          <a:xfrm flipH="1" rot="-6258480">
            <a:off x="8378182" y="632162"/>
            <a:ext cx="121013" cy="93772"/>
          </a:xfrm>
          <a:custGeom>
            <a:rect b="b" l="l" r="r" t="t"/>
            <a:pathLst>
              <a:path extrusionOk="0" h="537" w="693">
                <a:moveTo>
                  <a:pt x="347" y="1"/>
                </a:moveTo>
                <a:cubicBezTo>
                  <a:pt x="5" y="1"/>
                  <a:pt x="1" y="537"/>
                  <a:pt x="347" y="537"/>
                </a:cubicBezTo>
                <a:cubicBezTo>
                  <a:pt x="689" y="537"/>
                  <a:pt x="693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9"/>
          <p:cNvSpPr/>
          <p:nvPr/>
        </p:nvSpPr>
        <p:spPr>
          <a:xfrm flipH="1" rot="10800000">
            <a:off x="8951163" y="1608769"/>
            <a:ext cx="120315" cy="93772"/>
          </a:xfrm>
          <a:custGeom>
            <a:rect b="b" l="l" r="r" t="t"/>
            <a:pathLst>
              <a:path extrusionOk="0" h="537" w="689">
                <a:moveTo>
                  <a:pt x="347" y="1"/>
                </a:moveTo>
                <a:cubicBezTo>
                  <a:pt x="1" y="1"/>
                  <a:pt x="1" y="537"/>
                  <a:pt x="347" y="537"/>
                </a:cubicBezTo>
                <a:cubicBezTo>
                  <a:pt x="689" y="537"/>
                  <a:pt x="689" y="1"/>
                  <a:pt x="34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9"/>
          <p:cNvSpPr/>
          <p:nvPr/>
        </p:nvSpPr>
        <p:spPr>
          <a:xfrm flipH="1" rot="10800000">
            <a:off x="7033306" y="204123"/>
            <a:ext cx="120315" cy="93074"/>
          </a:xfrm>
          <a:custGeom>
            <a:rect b="b" l="l" r="r" t="t"/>
            <a:pathLst>
              <a:path extrusionOk="0" h="533" w="689">
                <a:moveTo>
                  <a:pt x="347" y="0"/>
                </a:moveTo>
                <a:cubicBezTo>
                  <a:pt x="1" y="0"/>
                  <a:pt x="1" y="532"/>
                  <a:pt x="347" y="532"/>
                </a:cubicBezTo>
                <a:cubicBezTo>
                  <a:pt x="689" y="532"/>
                  <a:pt x="689" y="0"/>
                  <a:pt x="34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9"/>
          <p:cNvSpPr/>
          <p:nvPr/>
        </p:nvSpPr>
        <p:spPr>
          <a:xfrm flipH="1" rot="10800000">
            <a:off x="5853294" y="29896"/>
            <a:ext cx="120315" cy="93074"/>
          </a:xfrm>
          <a:custGeom>
            <a:rect b="b" l="l" r="r" t="t"/>
            <a:pathLst>
              <a:path extrusionOk="0" h="533" w="689">
                <a:moveTo>
                  <a:pt x="342" y="1"/>
                </a:moveTo>
                <a:cubicBezTo>
                  <a:pt x="0" y="1"/>
                  <a:pt x="0" y="533"/>
                  <a:pt x="342" y="533"/>
                </a:cubicBezTo>
                <a:cubicBezTo>
                  <a:pt x="688" y="533"/>
                  <a:pt x="688" y="1"/>
                  <a:pt x="34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9"/>
          <p:cNvSpPr/>
          <p:nvPr/>
        </p:nvSpPr>
        <p:spPr>
          <a:xfrm flipH="1" rot="10800000">
            <a:off x="1941118" y="29003"/>
            <a:ext cx="120315" cy="93074"/>
          </a:xfrm>
          <a:custGeom>
            <a:rect b="b" l="l" r="r" t="t"/>
            <a:pathLst>
              <a:path extrusionOk="0" h="533" w="689">
                <a:moveTo>
                  <a:pt x="346" y="0"/>
                </a:moveTo>
                <a:cubicBezTo>
                  <a:pt x="0" y="0"/>
                  <a:pt x="0" y="532"/>
                  <a:pt x="346" y="532"/>
                </a:cubicBezTo>
                <a:cubicBezTo>
                  <a:pt x="688" y="532"/>
                  <a:pt x="688" y="0"/>
                  <a:pt x="3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9"/>
          <p:cNvSpPr/>
          <p:nvPr/>
        </p:nvSpPr>
        <p:spPr>
          <a:xfrm flipH="1" rot="-6258480">
            <a:off x="8752087" y="1333719"/>
            <a:ext cx="120314" cy="93073"/>
          </a:xfrm>
          <a:custGeom>
            <a:rect b="b" l="l" r="r" t="t"/>
            <a:pathLst>
              <a:path extrusionOk="0" h="533" w="689">
                <a:moveTo>
                  <a:pt x="343" y="1"/>
                </a:moveTo>
                <a:cubicBezTo>
                  <a:pt x="1" y="1"/>
                  <a:pt x="1" y="532"/>
                  <a:pt x="343" y="532"/>
                </a:cubicBezTo>
                <a:cubicBezTo>
                  <a:pt x="685" y="532"/>
                  <a:pt x="689" y="1"/>
                  <a:pt x="343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9"/>
          <p:cNvSpPr txBox="1"/>
          <p:nvPr>
            <p:ph idx="1" type="body"/>
          </p:nvPr>
        </p:nvSpPr>
        <p:spPr>
          <a:xfrm>
            <a:off x="1177200" y="1612775"/>
            <a:ext cx="3399600" cy="233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8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84" name="Google Shape;184;p9"/>
          <p:cNvSpPr/>
          <p:nvPr/>
        </p:nvSpPr>
        <p:spPr>
          <a:xfrm>
            <a:off x="-1487001" y="1074437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9"/>
          <p:cNvSpPr/>
          <p:nvPr/>
        </p:nvSpPr>
        <p:spPr>
          <a:xfrm>
            <a:off x="1758325" y="122075"/>
            <a:ext cx="1711858" cy="297450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9"/>
          <p:cNvSpPr/>
          <p:nvPr/>
        </p:nvSpPr>
        <p:spPr>
          <a:xfrm>
            <a:off x="7577449" y="-98725"/>
            <a:ext cx="2250702" cy="391064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9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b="1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9"/>
          <p:cNvSpPr/>
          <p:nvPr/>
        </p:nvSpPr>
        <p:spPr>
          <a:xfrm flipH="1" rot="10800000">
            <a:off x="436228" y="143359"/>
            <a:ext cx="121013" cy="93772"/>
          </a:xfrm>
          <a:custGeom>
            <a:rect b="b" l="l" r="r" t="t"/>
            <a:pathLst>
              <a:path extrusionOk="0" h="537" w="693">
                <a:moveTo>
                  <a:pt x="346" y="1"/>
                </a:moveTo>
                <a:cubicBezTo>
                  <a:pt x="4" y="1"/>
                  <a:pt x="0" y="537"/>
                  <a:pt x="346" y="537"/>
                </a:cubicBezTo>
                <a:cubicBezTo>
                  <a:pt x="688" y="537"/>
                  <a:pt x="692" y="1"/>
                  <a:pt x="34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9"/>
          <p:cNvSpPr/>
          <p:nvPr/>
        </p:nvSpPr>
        <p:spPr>
          <a:xfrm flipH="1" rot="594465">
            <a:off x="-1407684" y="3964379"/>
            <a:ext cx="8273759" cy="2241715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190" name="Google Shape;190;p9"/>
          <p:cNvSpPr/>
          <p:nvPr/>
        </p:nvSpPr>
        <p:spPr>
          <a:xfrm>
            <a:off x="-285575" y="4640145"/>
            <a:ext cx="9771000" cy="7044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"/>
          <p:cNvSpPr txBox="1"/>
          <p:nvPr>
            <p:ph type="title"/>
          </p:nvPr>
        </p:nvSpPr>
        <p:spPr>
          <a:xfrm>
            <a:off x="6244996" y="875352"/>
            <a:ext cx="2155500" cy="106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 sz="2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9pPr>
          </a:lstStyle>
          <a:p/>
        </p:txBody>
      </p:sp>
      <p:sp>
        <p:nvSpPr>
          <p:cNvPr id="193" name="Google Shape;193;p10"/>
          <p:cNvSpPr/>
          <p:nvPr/>
        </p:nvSpPr>
        <p:spPr>
          <a:xfrm flipH="1">
            <a:off x="-585384" y="4270025"/>
            <a:ext cx="10314659" cy="1530333"/>
          </a:xfrm>
          <a:custGeom>
            <a:rect b="b" l="l" r="r" t="t"/>
            <a:pathLst>
              <a:path extrusionOk="0" h="23371" w="91359">
                <a:moveTo>
                  <a:pt x="91358" y="1"/>
                </a:moveTo>
                <a:cubicBezTo>
                  <a:pt x="91109" y="73"/>
                  <a:pt x="90860" y="153"/>
                  <a:pt x="90657" y="275"/>
                </a:cubicBezTo>
                <a:cubicBezTo>
                  <a:pt x="90417" y="423"/>
                  <a:pt x="90434" y="474"/>
                  <a:pt x="90113" y="503"/>
                </a:cubicBezTo>
                <a:cubicBezTo>
                  <a:pt x="90041" y="510"/>
                  <a:pt x="89965" y="512"/>
                  <a:pt x="89888" y="512"/>
                </a:cubicBezTo>
                <a:cubicBezTo>
                  <a:pt x="89733" y="512"/>
                  <a:pt x="89571" y="503"/>
                  <a:pt x="89425" y="503"/>
                </a:cubicBezTo>
                <a:cubicBezTo>
                  <a:pt x="89368" y="502"/>
                  <a:pt x="89319" y="501"/>
                  <a:pt x="89276" y="501"/>
                </a:cubicBezTo>
                <a:cubicBezTo>
                  <a:pt x="88980" y="501"/>
                  <a:pt x="88957" y="535"/>
                  <a:pt x="88699" y="727"/>
                </a:cubicBezTo>
                <a:cubicBezTo>
                  <a:pt x="88551" y="837"/>
                  <a:pt x="88382" y="938"/>
                  <a:pt x="88226" y="1022"/>
                </a:cubicBezTo>
                <a:cubicBezTo>
                  <a:pt x="87948" y="1170"/>
                  <a:pt x="87821" y="1237"/>
                  <a:pt x="87614" y="1465"/>
                </a:cubicBezTo>
                <a:cubicBezTo>
                  <a:pt x="87188" y="1947"/>
                  <a:pt x="87108" y="2394"/>
                  <a:pt x="86846" y="2913"/>
                </a:cubicBezTo>
                <a:cubicBezTo>
                  <a:pt x="86783" y="3044"/>
                  <a:pt x="86652" y="3441"/>
                  <a:pt x="86521" y="3525"/>
                </a:cubicBezTo>
                <a:cubicBezTo>
                  <a:pt x="86434" y="3584"/>
                  <a:pt x="86354" y="3605"/>
                  <a:pt x="86274" y="3605"/>
                </a:cubicBezTo>
                <a:cubicBezTo>
                  <a:pt x="86137" y="3605"/>
                  <a:pt x="86000" y="3542"/>
                  <a:pt x="85829" y="3500"/>
                </a:cubicBezTo>
                <a:cubicBezTo>
                  <a:pt x="84744" y="3234"/>
                  <a:pt x="83744" y="2943"/>
                  <a:pt x="82659" y="2757"/>
                </a:cubicBezTo>
                <a:cubicBezTo>
                  <a:pt x="82465" y="2724"/>
                  <a:pt x="82278" y="2711"/>
                  <a:pt x="82097" y="2711"/>
                </a:cubicBezTo>
                <a:cubicBezTo>
                  <a:pt x="81566" y="2711"/>
                  <a:pt x="81073" y="2818"/>
                  <a:pt x="80519" y="2824"/>
                </a:cubicBezTo>
                <a:cubicBezTo>
                  <a:pt x="80490" y="2824"/>
                  <a:pt x="80462" y="2824"/>
                  <a:pt x="80435" y="2824"/>
                </a:cubicBezTo>
                <a:cubicBezTo>
                  <a:pt x="80215" y="2824"/>
                  <a:pt x="80041" y="2828"/>
                  <a:pt x="79831" y="2888"/>
                </a:cubicBezTo>
                <a:cubicBezTo>
                  <a:pt x="79663" y="2934"/>
                  <a:pt x="79502" y="3048"/>
                  <a:pt x="79329" y="3086"/>
                </a:cubicBezTo>
                <a:cubicBezTo>
                  <a:pt x="78548" y="3247"/>
                  <a:pt x="77713" y="3483"/>
                  <a:pt x="76915" y="3698"/>
                </a:cubicBezTo>
                <a:cubicBezTo>
                  <a:pt x="75969" y="3951"/>
                  <a:pt x="75205" y="4471"/>
                  <a:pt x="74496" y="5002"/>
                </a:cubicBezTo>
                <a:cubicBezTo>
                  <a:pt x="74108" y="5298"/>
                  <a:pt x="73749" y="5534"/>
                  <a:pt x="73327" y="5775"/>
                </a:cubicBezTo>
                <a:cubicBezTo>
                  <a:pt x="72947" y="5998"/>
                  <a:pt x="72736" y="6361"/>
                  <a:pt x="72340" y="6581"/>
                </a:cubicBezTo>
                <a:cubicBezTo>
                  <a:pt x="72021" y="6756"/>
                  <a:pt x="71713" y="6797"/>
                  <a:pt x="71404" y="6797"/>
                </a:cubicBezTo>
                <a:cubicBezTo>
                  <a:pt x="71136" y="6797"/>
                  <a:pt x="70868" y="6766"/>
                  <a:pt x="70592" y="6766"/>
                </a:cubicBezTo>
                <a:cubicBezTo>
                  <a:pt x="70419" y="6766"/>
                  <a:pt x="70242" y="6778"/>
                  <a:pt x="70060" y="6817"/>
                </a:cubicBezTo>
                <a:cubicBezTo>
                  <a:pt x="69748" y="6881"/>
                  <a:pt x="69482" y="7151"/>
                  <a:pt x="69309" y="7332"/>
                </a:cubicBezTo>
                <a:cubicBezTo>
                  <a:pt x="68988" y="7657"/>
                  <a:pt x="68625" y="7940"/>
                  <a:pt x="68203" y="8197"/>
                </a:cubicBezTo>
                <a:cubicBezTo>
                  <a:pt x="67663" y="8531"/>
                  <a:pt x="67173" y="8970"/>
                  <a:pt x="66515" y="9164"/>
                </a:cubicBezTo>
                <a:cubicBezTo>
                  <a:pt x="65932" y="9333"/>
                  <a:pt x="64591" y="9531"/>
                  <a:pt x="63946" y="9531"/>
                </a:cubicBezTo>
                <a:cubicBezTo>
                  <a:pt x="63932" y="9531"/>
                  <a:pt x="63919" y="9531"/>
                  <a:pt x="63907" y="9531"/>
                </a:cubicBezTo>
                <a:cubicBezTo>
                  <a:pt x="63797" y="9421"/>
                  <a:pt x="63678" y="9401"/>
                  <a:pt x="63549" y="9401"/>
                </a:cubicBezTo>
                <a:cubicBezTo>
                  <a:pt x="63472" y="9401"/>
                  <a:pt x="63392" y="9408"/>
                  <a:pt x="63309" y="9408"/>
                </a:cubicBezTo>
                <a:cubicBezTo>
                  <a:pt x="63279" y="9408"/>
                  <a:pt x="63249" y="9407"/>
                  <a:pt x="63219" y="9405"/>
                </a:cubicBezTo>
                <a:cubicBezTo>
                  <a:pt x="62961" y="9383"/>
                  <a:pt x="63037" y="9354"/>
                  <a:pt x="62839" y="9303"/>
                </a:cubicBezTo>
                <a:cubicBezTo>
                  <a:pt x="62370" y="9181"/>
                  <a:pt x="61944" y="8991"/>
                  <a:pt x="61475" y="8852"/>
                </a:cubicBezTo>
                <a:cubicBezTo>
                  <a:pt x="60479" y="8560"/>
                  <a:pt x="59217" y="8552"/>
                  <a:pt x="58424" y="7986"/>
                </a:cubicBezTo>
                <a:cubicBezTo>
                  <a:pt x="57985" y="7669"/>
                  <a:pt x="57848" y="7467"/>
                  <a:pt x="57244" y="7467"/>
                </a:cubicBezTo>
                <a:cubicBezTo>
                  <a:pt x="57238" y="7467"/>
                  <a:pt x="57232" y="7467"/>
                  <a:pt x="57225" y="7467"/>
                </a:cubicBezTo>
                <a:cubicBezTo>
                  <a:pt x="56820" y="7467"/>
                  <a:pt x="56508" y="7531"/>
                  <a:pt x="56162" y="7687"/>
                </a:cubicBezTo>
                <a:cubicBezTo>
                  <a:pt x="55816" y="7839"/>
                  <a:pt x="55533" y="8012"/>
                  <a:pt x="55305" y="8235"/>
                </a:cubicBezTo>
                <a:cubicBezTo>
                  <a:pt x="55077" y="8468"/>
                  <a:pt x="54473" y="8885"/>
                  <a:pt x="54106" y="8995"/>
                </a:cubicBezTo>
                <a:cubicBezTo>
                  <a:pt x="53994" y="9028"/>
                  <a:pt x="53876" y="9039"/>
                  <a:pt x="53755" y="9039"/>
                </a:cubicBezTo>
                <a:cubicBezTo>
                  <a:pt x="53539" y="9039"/>
                  <a:pt x="53313" y="9005"/>
                  <a:pt x="53096" y="9005"/>
                </a:cubicBezTo>
                <a:cubicBezTo>
                  <a:pt x="52983" y="9005"/>
                  <a:pt x="52873" y="9014"/>
                  <a:pt x="52768" y="9042"/>
                </a:cubicBezTo>
                <a:cubicBezTo>
                  <a:pt x="52439" y="9126"/>
                  <a:pt x="52063" y="9324"/>
                  <a:pt x="51899" y="9527"/>
                </a:cubicBezTo>
                <a:cubicBezTo>
                  <a:pt x="51667" y="9801"/>
                  <a:pt x="51363" y="10046"/>
                  <a:pt x="51101" y="10312"/>
                </a:cubicBezTo>
                <a:cubicBezTo>
                  <a:pt x="50932" y="10477"/>
                  <a:pt x="50755" y="10818"/>
                  <a:pt x="50514" y="10924"/>
                </a:cubicBezTo>
                <a:cubicBezTo>
                  <a:pt x="50425" y="10962"/>
                  <a:pt x="50327" y="10976"/>
                  <a:pt x="50224" y="10976"/>
                </a:cubicBezTo>
                <a:cubicBezTo>
                  <a:pt x="49901" y="10976"/>
                  <a:pt x="49532" y="10833"/>
                  <a:pt x="49257" y="10814"/>
                </a:cubicBezTo>
                <a:cubicBezTo>
                  <a:pt x="49156" y="10807"/>
                  <a:pt x="49054" y="10805"/>
                  <a:pt x="48951" y="10805"/>
                </a:cubicBezTo>
                <a:cubicBezTo>
                  <a:pt x="48706" y="10805"/>
                  <a:pt x="48458" y="10819"/>
                  <a:pt x="48216" y="10819"/>
                </a:cubicBezTo>
                <a:cubicBezTo>
                  <a:pt x="48194" y="10819"/>
                  <a:pt x="48173" y="10819"/>
                  <a:pt x="48151" y="10818"/>
                </a:cubicBezTo>
                <a:cubicBezTo>
                  <a:pt x="48144" y="10818"/>
                  <a:pt x="48136" y="10818"/>
                  <a:pt x="48129" y="10818"/>
                </a:cubicBezTo>
                <a:cubicBezTo>
                  <a:pt x="47495" y="10818"/>
                  <a:pt x="47242" y="11004"/>
                  <a:pt x="46787" y="11338"/>
                </a:cubicBezTo>
                <a:cubicBezTo>
                  <a:pt x="46315" y="11684"/>
                  <a:pt x="45728" y="11971"/>
                  <a:pt x="45065" y="11979"/>
                </a:cubicBezTo>
                <a:cubicBezTo>
                  <a:pt x="44804" y="11717"/>
                  <a:pt x="44268" y="11625"/>
                  <a:pt x="43909" y="11430"/>
                </a:cubicBezTo>
                <a:cubicBezTo>
                  <a:pt x="43533" y="11228"/>
                  <a:pt x="43242" y="10958"/>
                  <a:pt x="42837" y="10785"/>
                </a:cubicBezTo>
                <a:cubicBezTo>
                  <a:pt x="42178" y="10502"/>
                  <a:pt x="41267" y="10232"/>
                  <a:pt x="40769" y="9789"/>
                </a:cubicBezTo>
                <a:cubicBezTo>
                  <a:pt x="40431" y="9489"/>
                  <a:pt x="40402" y="9400"/>
                  <a:pt x="39933" y="9244"/>
                </a:cubicBezTo>
                <a:cubicBezTo>
                  <a:pt x="39452" y="9080"/>
                  <a:pt x="39030" y="8839"/>
                  <a:pt x="38561" y="8662"/>
                </a:cubicBezTo>
                <a:cubicBezTo>
                  <a:pt x="38152" y="8505"/>
                  <a:pt x="37751" y="8434"/>
                  <a:pt x="37367" y="8244"/>
                </a:cubicBezTo>
                <a:cubicBezTo>
                  <a:pt x="37050" y="8088"/>
                  <a:pt x="36675" y="8024"/>
                  <a:pt x="36371" y="7868"/>
                </a:cubicBezTo>
                <a:cubicBezTo>
                  <a:pt x="36084" y="7720"/>
                  <a:pt x="35966" y="7467"/>
                  <a:pt x="35653" y="7332"/>
                </a:cubicBezTo>
                <a:cubicBezTo>
                  <a:pt x="35118" y="7098"/>
                  <a:pt x="34873" y="6946"/>
                  <a:pt x="34303" y="6946"/>
                </a:cubicBezTo>
                <a:cubicBezTo>
                  <a:pt x="34266" y="6946"/>
                  <a:pt x="34228" y="6947"/>
                  <a:pt x="34189" y="6948"/>
                </a:cubicBezTo>
                <a:cubicBezTo>
                  <a:pt x="33902" y="6961"/>
                  <a:pt x="33923" y="7020"/>
                  <a:pt x="33699" y="7079"/>
                </a:cubicBezTo>
                <a:cubicBezTo>
                  <a:pt x="33243" y="7201"/>
                  <a:pt x="32910" y="7210"/>
                  <a:pt x="32420" y="7210"/>
                </a:cubicBezTo>
                <a:cubicBezTo>
                  <a:pt x="32143" y="7207"/>
                  <a:pt x="31865" y="7200"/>
                  <a:pt x="31588" y="7200"/>
                </a:cubicBezTo>
                <a:cubicBezTo>
                  <a:pt x="31460" y="7200"/>
                  <a:pt x="31332" y="7202"/>
                  <a:pt x="31205" y="7206"/>
                </a:cubicBezTo>
                <a:cubicBezTo>
                  <a:pt x="30238" y="7231"/>
                  <a:pt x="29356" y="7729"/>
                  <a:pt x="28465" y="7856"/>
                </a:cubicBezTo>
                <a:cubicBezTo>
                  <a:pt x="28333" y="7875"/>
                  <a:pt x="28195" y="7882"/>
                  <a:pt x="28056" y="7882"/>
                </a:cubicBezTo>
                <a:cubicBezTo>
                  <a:pt x="27692" y="7882"/>
                  <a:pt x="27312" y="7834"/>
                  <a:pt x="26951" y="7834"/>
                </a:cubicBezTo>
                <a:cubicBezTo>
                  <a:pt x="26632" y="7834"/>
                  <a:pt x="26327" y="7872"/>
                  <a:pt x="26064" y="8012"/>
                </a:cubicBezTo>
                <a:cubicBezTo>
                  <a:pt x="24823" y="8674"/>
                  <a:pt x="23726" y="9130"/>
                  <a:pt x="22459" y="9789"/>
                </a:cubicBezTo>
                <a:cubicBezTo>
                  <a:pt x="21678" y="9569"/>
                  <a:pt x="21704" y="8940"/>
                  <a:pt x="21218" y="8518"/>
                </a:cubicBezTo>
                <a:cubicBezTo>
                  <a:pt x="20657" y="8024"/>
                  <a:pt x="19775" y="8050"/>
                  <a:pt x="19184" y="7590"/>
                </a:cubicBezTo>
                <a:cubicBezTo>
                  <a:pt x="18538" y="7079"/>
                  <a:pt x="17926" y="6518"/>
                  <a:pt x="17411" y="5935"/>
                </a:cubicBezTo>
                <a:cubicBezTo>
                  <a:pt x="17057" y="5534"/>
                  <a:pt x="16736" y="5154"/>
                  <a:pt x="16099" y="5011"/>
                </a:cubicBezTo>
                <a:cubicBezTo>
                  <a:pt x="15858" y="4952"/>
                  <a:pt x="15651" y="4931"/>
                  <a:pt x="15432" y="4829"/>
                </a:cubicBezTo>
                <a:cubicBezTo>
                  <a:pt x="15204" y="4724"/>
                  <a:pt x="15145" y="4551"/>
                  <a:pt x="14841" y="4504"/>
                </a:cubicBezTo>
                <a:cubicBezTo>
                  <a:pt x="14789" y="4496"/>
                  <a:pt x="14739" y="4493"/>
                  <a:pt x="14689" y="4493"/>
                </a:cubicBezTo>
                <a:cubicBezTo>
                  <a:pt x="14606" y="4493"/>
                  <a:pt x="14525" y="4501"/>
                  <a:pt x="14443" y="4501"/>
                </a:cubicBezTo>
                <a:cubicBezTo>
                  <a:pt x="14377" y="4501"/>
                  <a:pt x="14311" y="4496"/>
                  <a:pt x="14242" y="4479"/>
                </a:cubicBezTo>
                <a:cubicBezTo>
                  <a:pt x="14077" y="4441"/>
                  <a:pt x="13908" y="4314"/>
                  <a:pt x="13756" y="4251"/>
                </a:cubicBezTo>
                <a:cubicBezTo>
                  <a:pt x="13148" y="3998"/>
                  <a:pt x="12507" y="3690"/>
                  <a:pt x="11891" y="3458"/>
                </a:cubicBezTo>
                <a:cubicBezTo>
                  <a:pt x="11638" y="3364"/>
                  <a:pt x="11405" y="3347"/>
                  <a:pt x="11168" y="3347"/>
                </a:cubicBezTo>
                <a:cubicBezTo>
                  <a:pt x="11028" y="3347"/>
                  <a:pt x="10888" y="3353"/>
                  <a:pt x="10741" y="3353"/>
                </a:cubicBezTo>
                <a:cubicBezTo>
                  <a:pt x="10653" y="3353"/>
                  <a:pt x="10562" y="3351"/>
                  <a:pt x="10468" y="3344"/>
                </a:cubicBezTo>
                <a:cubicBezTo>
                  <a:pt x="9899" y="3306"/>
                  <a:pt x="9075" y="2989"/>
                  <a:pt x="8679" y="2685"/>
                </a:cubicBezTo>
                <a:cubicBezTo>
                  <a:pt x="8193" y="2318"/>
                  <a:pt x="7763" y="1976"/>
                  <a:pt x="7147" y="1723"/>
                </a:cubicBezTo>
                <a:cubicBezTo>
                  <a:pt x="6256" y="1356"/>
                  <a:pt x="5349" y="1178"/>
                  <a:pt x="4365" y="1018"/>
                </a:cubicBezTo>
                <a:cubicBezTo>
                  <a:pt x="2917" y="777"/>
                  <a:pt x="1444" y="634"/>
                  <a:pt x="1" y="389"/>
                </a:cubicBezTo>
                <a:lnTo>
                  <a:pt x="1" y="23371"/>
                </a:lnTo>
                <a:lnTo>
                  <a:pt x="91358" y="23371"/>
                </a:lnTo>
                <a:lnTo>
                  <a:pt x="91358" y="1"/>
                </a:lnTo>
                <a:close/>
              </a:path>
            </a:pathLst>
          </a:custGeom>
          <a:solidFill>
            <a:srgbClr val="AABAC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0"/>
          <p:cNvSpPr/>
          <p:nvPr/>
        </p:nvSpPr>
        <p:spPr>
          <a:xfrm>
            <a:off x="3009659" y="76201"/>
            <a:ext cx="76465" cy="76465"/>
          </a:xfrm>
          <a:custGeom>
            <a:rect b="b" l="l" r="r" t="t"/>
            <a:pathLst>
              <a:path extrusionOk="0" h="427" w="427">
                <a:moveTo>
                  <a:pt x="216" y="0"/>
                </a:moveTo>
                <a:cubicBezTo>
                  <a:pt x="98" y="0"/>
                  <a:pt x="1" y="97"/>
                  <a:pt x="1" y="211"/>
                </a:cubicBezTo>
                <a:cubicBezTo>
                  <a:pt x="1" y="329"/>
                  <a:pt x="98" y="426"/>
                  <a:pt x="216" y="426"/>
                </a:cubicBezTo>
                <a:cubicBezTo>
                  <a:pt x="334" y="426"/>
                  <a:pt x="427" y="329"/>
                  <a:pt x="427" y="211"/>
                </a:cubicBezTo>
                <a:cubicBezTo>
                  <a:pt x="427" y="97"/>
                  <a:pt x="334" y="0"/>
                  <a:pt x="21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10"/>
          <p:cNvSpPr/>
          <p:nvPr/>
        </p:nvSpPr>
        <p:spPr>
          <a:xfrm>
            <a:off x="8958860" y="1937807"/>
            <a:ext cx="75749" cy="75749"/>
          </a:xfrm>
          <a:custGeom>
            <a:rect b="b" l="l" r="r" t="t"/>
            <a:pathLst>
              <a:path extrusionOk="0" h="423" w="423">
                <a:moveTo>
                  <a:pt x="212" y="0"/>
                </a:moveTo>
                <a:cubicBezTo>
                  <a:pt x="94" y="0"/>
                  <a:pt x="1" y="93"/>
                  <a:pt x="1" y="211"/>
                </a:cubicBezTo>
                <a:cubicBezTo>
                  <a:pt x="1" y="329"/>
                  <a:pt x="94" y="422"/>
                  <a:pt x="212" y="422"/>
                </a:cubicBezTo>
                <a:cubicBezTo>
                  <a:pt x="330" y="422"/>
                  <a:pt x="423" y="329"/>
                  <a:pt x="423" y="211"/>
                </a:cubicBezTo>
                <a:cubicBezTo>
                  <a:pt x="423" y="93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10"/>
          <p:cNvSpPr/>
          <p:nvPr/>
        </p:nvSpPr>
        <p:spPr>
          <a:xfrm>
            <a:off x="4524341" y="146905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p10"/>
          <p:cNvSpPr/>
          <p:nvPr/>
        </p:nvSpPr>
        <p:spPr>
          <a:xfrm>
            <a:off x="8738237" y="409098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6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10"/>
          <p:cNvSpPr/>
          <p:nvPr/>
        </p:nvSpPr>
        <p:spPr>
          <a:xfrm>
            <a:off x="478609" y="4058864"/>
            <a:ext cx="75749" cy="76465"/>
          </a:xfrm>
          <a:custGeom>
            <a:rect b="b" l="l" r="r" t="t"/>
            <a:pathLst>
              <a:path extrusionOk="0" h="427" w="423">
                <a:moveTo>
                  <a:pt x="212" y="0"/>
                </a:moveTo>
                <a:cubicBezTo>
                  <a:pt x="94" y="0"/>
                  <a:pt x="1" y="97"/>
                  <a:pt x="1" y="215"/>
                </a:cubicBezTo>
                <a:cubicBezTo>
                  <a:pt x="1" y="329"/>
                  <a:pt x="94" y="426"/>
                  <a:pt x="212" y="426"/>
                </a:cubicBezTo>
                <a:cubicBezTo>
                  <a:pt x="330" y="426"/>
                  <a:pt x="423" y="329"/>
                  <a:pt x="423" y="215"/>
                </a:cubicBezTo>
                <a:cubicBezTo>
                  <a:pt x="423" y="97"/>
                  <a:pt x="330" y="0"/>
                  <a:pt x="21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10"/>
          <p:cNvSpPr/>
          <p:nvPr/>
        </p:nvSpPr>
        <p:spPr>
          <a:xfrm>
            <a:off x="8958512" y="610276"/>
            <a:ext cx="76465" cy="76465"/>
          </a:xfrm>
          <a:custGeom>
            <a:rect b="b" l="l" r="r" t="t"/>
            <a:pathLst>
              <a:path extrusionOk="0" h="427" w="427">
                <a:moveTo>
                  <a:pt x="211" y="0"/>
                </a:moveTo>
                <a:cubicBezTo>
                  <a:pt x="97" y="0"/>
                  <a:pt x="0" y="97"/>
                  <a:pt x="0" y="215"/>
                </a:cubicBezTo>
                <a:cubicBezTo>
                  <a:pt x="0" y="329"/>
                  <a:pt x="97" y="427"/>
                  <a:pt x="211" y="427"/>
                </a:cubicBezTo>
                <a:cubicBezTo>
                  <a:pt x="329" y="427"/>
                  <a:pt x="427" y="329"/>
                  <a:pt x="427" y="215"/>
                </a:cubicBezTo>
                <a:cubicBezTo>
                  <a:pt x="427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0"/>
          <p:cNvSpPr/>
          <p:nvPr/>
        </p:nvSpPr>
        <p:spPr>
          <a:xfrm>
            <a:off x="8528121" y="102657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3"/>
                  <a:pt x="0" y="211"/>
                </a:cubicBezTo>
                <a:cubicBezTo>
                  <a:pt x="0" y="329"/>
                  <a:pt x="97" y="427"/>
                  <a:pt x="215" y="427"/>
                </a:cubicBezTo>
                <a:cubicBezTo>
                  <a:pt x="329" y="427"/>
                  <a:pt x="426" y="329"/>
                  <a:pt x="426" y="211"/>
                </a:cubicBezTo>
                <a:cubicBezTo>
                  <a:pt x="426" y="93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10"/>
          <p:cNvSpPr/>
          <p:nvPr/>
        </p:nvSpPr>
        <p:spPr>
          <a:xfrm>
            <a:off x="105570" y="2838321"/>
            <a:ext cx="76465" cy="76465"/>
          </a:xfrm>
          <a:custGeom>
            <a:rect b="b" l="l" r="r" t="t"/>
            <a:pathLst>
              <a:path extrusionOk="0" h="427" w="427">
                <a:moveTo>
                  <a:pt x="212" y="1"/>
                </a:moveTo>
                <a:cubicBezTo>
                  <a:pt x="93" y="1"/>
                  <a:pt x="1" y="94"/>
                  <a:pt x="1" y="212"/>
                </a:cubicBezTo>
                <a:cubicBezTo>
                  <a:pt x="1" y="330"/>
                  <a:pt x="93" y="427"/>
                  <a:pt x="212" y="427"/>
                </a:cubicBezTo>
                <a:cubicBezTo>
                  <a:pt x="330" y="427"/>
                  <a:pt x="427" y="330"/>
                  <a:pt x="427" y="212"/>
                </a:cubicBezTo>
                <a:cubicBezTo>
                  <a:pt x="427" y="94"/>
                  <a:pt x="330" y="1"/>
                  <a:pt x="212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0"/>
          <p:cNvSpPr/>
          <p:nvPr/>
        </p:nvSpPr>
        <p:spPr>
          <a:xfrm>
            <a:off x="8208750" y="3148214"/>
            <a:ext cx="75749" cy="75749"/>
          </a:xfrm>
          <a:custGeom>
            <a:rect b="b" l="l" r="r" t="t"/>
            <a:pathLst>
              <a:path extrusionOk="0" h="423" w="423">
                <a:moveTo>
                  <a:pt x="211" y="0"/>
                </a:moveTo>
                <a:cubicBezTo>
                  <a:pt x="93" y="0"/>
                  <a:pt x="0" y="93"/>
                  <a:pt x="0" y="211"/>
                </a:cubicBezTo>
                <a:cubicBezTo>
                  <a:pt x="0" y="330"/>
                  <a:pt x="93" y="422"/>
                  <a:pt x="211" y="422"/>
                </a:cubicBezTo>
                <a:cubicBezTo>
                  <a:pt x="330" y="422"/>
                  <a:pt x="422" y="330"/>
                  <a:pt x="422" y="211"/>
                </a:cubicBezTo>
                <a:cubicBezTo>
                  <a:pt x="422" y="93"/>
                  <a:pt x="330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0"/>
          <p:cNvSpPr/>
          <p:nvPr/>
        </p:nvSpPr>
        <p:spPr>
          <a:xfrm>
            <a:off x="7589736" y="337362"/>
            <a:ext cx="75749" cy="76465"/>
          </a:xfrm>
          <a:custGeom>
            <a:rect b="b" l="l" r="r" t="t"/>
            <a:pathLst>
              <a:path extrusionOk="0" h="427" w="423">
                <a:moveTo>
                  <a:pt x="211" y="0"/>
                </a:moveTo>
                <a:cubicBezTo>
                  <a:pt x="93" y="0"/>
                  <a:pt x="0" y="97"/>
                  <a:pt x="0" y="211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29" y="427"/>
                  <a:pt x="422" y="330"/>
                  <a:pt x="422" y="211"/>
                </a:cubicBezTo>
                <a:cubicBezTo>
                  <a:pt x="422" y="97"/>
                  <a:pt x="329" y="0"/>
                  <a:pt x="21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10"/>
          <p:cNvSpPr/>
          <p:nvPr/>
        </p:nvSpPr>
        <p:spPr>
          <a:xfrm>
            <a:off x="5134479" y="589243"/>
            <a:ext cx="75749" cy="76465"/>
          </a:xfrm>
          <a:custGeom>
            <a:rect b="b" l="l" r="r" t="t"/>
            <a:pathLst>
              <a:path extrusionOk="0" h="427" w="423">
                <a:moveTo>
                  <a:pt x="211" y="1"/>
                </a:moveTo>
                <a:cubicBezTo>
                  <a:pt x="93" y="1"/>
                  <a:pt x="0" y="98"/>
                  <a:pt x="0" y="212"/>
                </a:cubicBezTo>
                <a:cubicBezTo>
                  <a:pt x="0" y="330"/>
                  <a:pt x="93" y="427"/>
                  <a:pt x="211" y="427"/>
                </a:cubicBezTo>
                <a:cubicBezTo>
                  <a:pt x="330" y="427"/>
                  <a:pt x="422" y="330"/>
                  <a:pt x="422" y="212"/>
                </a:cubicBezTo>
                <a:cubicBezTo>
                  <a:pt x="422" y="98"/>
                  <a:pt x="330" y="1"/>
                  <a:pt x="21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10"/>
          <p:cNvSpPr/>
          <p:nvPr/>
        </p:nvSpPr>
        <p:spPr>
          <a:xfrm>
            <a:off x="8814429" y="1336734"/>
            <a:ext cx="76465" cy="76465"/>
          </a:xfrm>
          <a:custGeom>
            <a:rect b="b" l="l" r="r" t="t"/>
            <a:pathLst>
              <a:path extrusionOk="0" h="427" w="427">
                <a:moveTo>
                  <a:pt x="215" y="0"/>
                </a:moveTo>
                <a:cubicBezTo>
                  <a:pt x="97" y="0"/>
                  <a:pt x="0" y="97"/>
                  <a:pt x="0" y="216"/>
                </a:cubicBezTo>
                <a:cubicBezTo>
                  <a:pt x="0" y="330"/>
                  <a:pt x="97" y="427"/>
                  <a:pt x="215" y="427"/>
                </a:cubicBezTo>
                <a:cubicBezTo>
                  <a:pt x="329" y="427"/>
                  <a:pt x="427" y="330"/>
                  <a:pt x="427" y="216"/>
                </a:cubicBezTo>
                <a:cubicBezTo>
                  <a:pt x="427" y="97"/>
                  <a:pt x="329" y="0"/>
                  <a:pt x="2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0"/>
          <p:cNvSpPr/>
          <p:nvPr/>
        </p:nvSpPr>
        <p:spPr>
          <a:xfrm>
            <a:off x="6772157" y="261165"/>
            <a:ext cx="76465" cy="76465"/>
          </a:xfrm>
          <a:custGeom>
            <a:rect b="b" l="l" r="r" t="t"/>
            <a:pathLst>
              <a:path extrusionOk="0" h="427" w="427">
                <a:moveTo>
                  <a:pt x="216" y="1"/>
                </a:moveTo>
                <a:cubicBezTo>
                  <a:pt x="97" y="1"/>
                  <a:pt x="0" y="98"/>
                  <a:pt x="0" y="216"/>
                </a:cubicBezTo>
                <a:cubicBezTo>
                  <a:pt x="0" y="334"/>
                  <a:pt x="97" y="427"/>
                  <a:pt x="216" y="427"/>
                </a:cubicBezTo>
                <a:cubicBezTo>
                  <a:pt x="334" y="427"/>
                  <a:pt x="427" y="334"/>
                  <a:pt x="427" y="216"/>
                </a:cubicBezTo>
                <a:cubicBezTo>
                  <a:pt x="427" y="98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0"/>
          <p:cNvSpPr/>
          <p:nvPr/>
        </p:nvSpPr>
        <p:spPr>
          <a:xfrm>
            <a:off x="478323" y="741552"/>
            <a:ext cx="76465" cy="76644"/>
          </a:xfrm>
          <a:custGeom>
            <a:rect b="b" l="l" r="r" t="t"/>
            <a:pathLst>
              <a:path extrusionOk="0" h="428" w="427">
                <a:moveTo>
                  <a:pt x="216" y="1"/>
                </a:moveTo>
                <a:cubicBezTo>
                  <a:pt x="97" y="1"/>
                  <a:pt x="0" y="94"/>
                  <a:pt x="0" y="212"/>
                </a:cubicBezTo>
                <a:cubicBezTo>
                  <a:pt x="0" y="330"/>
                  <a:pt x="97" y="427"/>
                  <a:pt x="216" y="427"/>
                </a:cubicBezTo>
                <a:cubicBezTo>
                  <a:pt x="334" y="427"/>
                  <a:pt x="427" y="330"/>
                  <a:pt x="427" y="212"/>
                </a:cubicBezTo>
                <a:cubicBezTo>
                  <a:pt x="427" y="94"/>
                  <a:pt x="334" y="1"/>
                  <a:pt x="216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10"/>
          <p:cNvSpPr/>
          <p:nvPr/>
        </p:nvSpPr>
        <p:spPr>
          <a:xfrm>
            <a:off x="562706" y="131090"/>
            <a:ext cx="1937336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10"/>
          <p:cNvSpPr/>
          <p:nvPr/>
        </p:nvSpPr>
        <p:spPr>
          <a:xfrm>
            <a:off x="7807737" y="3258800"/>
            <a:ext cx="1937460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10"/>
          <p:cNvSpPr/>
          <p:nvPr/>
        </p:nvSpPr>
        <p:spPr>
          <a:xfrm>
            <a:off x="-1051325" y="2287250"/>
            <a:ext cx="1937502" cy="336625"/>
          </a:xfrm>
          <a:custGeom>
            <a:rect b="b" l="l" r="r" t="t"/>
            <a:pathLst>
              <a:path extrusionOk="0" h="2888" w="16622">
                <a:moveTo>
                  <a:pt x="13304" y="0"/>
                </a:moveTo>
                <a:cubicBezTo>
                  <a:pt x="12335" y="0"/>
                  <a:pt x="11430" y="1520"/>
                  <a:pt x="11430" y="1520"/>
                </a:cubicBezTo>
                <a:cubicBezTo>
                  <a:pt x="11430" y="1520"/>
                  <a:pt x="10159" y="176"/>
                  <a:pt x="8956" y="176"/>
                </a:cubicBezTo>
                <a:cubicBezTo>
                  <a:pt x="8303" y="176"/>
                  <a:pt x="7671" y="572"/>
                  <a:pt x="7273" y="1794"/>
                </a:cubicBezTo>
                <a:cubicBezTo>
                  <a:pt x="7273" y="1794"/>
                  <a:pt x="6593" y="940"/>
                  <a:pt x="5626" y="940"/>
                </a:cubicBezTo>
                <a:cubicBezTo>
                  <a:pt x="5495" y="940"/>
                  <a:pt x="5358" y="956"/>
                  <a:pt x="5217" y="992"/>
                </a:cubicBezTo>
                <a:cubicBezTo>
                  <a:pt x="3976" y="1304"/>
                  <a:pt x="4348" y="2115"/>
                  <a:pt x="4306" y="2410"/>
                </a:cubicBezTo>
                <a:lnTo>
                  <a:pt x="1" y="2887"/>
                </a:lnTo>
                <a:lnTo>
                  <a:pt x="16622" y="2739"/>
                </a:lnTo>
                <a:lnTo>
                  <a:pt x="13418" y="2360"/>
                </a:lnTo>
                <a:cubicBezTo>
                  <a:pt x="13418" y="2360"/>
                  <a:pt x="15313" y="1802"/>
                  <a:pt x="14110" y="418"/>
                </a:cubicBezTo>
                <a:cubicBezTo>
                  <a:pt x="13849" y="118"/>
                  <a:pt x="13574" y="0"/>
                  <a:pt x="1330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slideLayout" Target="../slideLayouts/slideLayout29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11.xml"/><Relationship Id="rId33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10.xml"/><Relationship Id="rId32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13.xml"/><Relationship Id="rId35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12.xml"/><Relationship Id="rId34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36" Type="http://schemas.openxmlformats.org/officeDocument/2006/relationships/theme" Target="../theme/theme2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accent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Lobster Two"/>
              <a:buNone/>
              <a:defRPr sz="3500">
                <a:solidFill>
                  <a:schemeClr val="dk2"/>
                </a:solidFill>
                <a:latin typeface="Lobster Two"/>
                <a:ea typeface="Lobster Two"/>
                <a:cs typeface="Lobster Two"/>
                <a:sym typeface="Lobster Tw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1pPr>
            <a:lvl2pPr indent="-317500" lvl="1" marL="914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2pPr>
            <a:lvl3pPr indent="-317500" lvl="2" marL="1371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3pPr>
            <a:lvl4pPr indent="-317500" lvl="3" marL="18288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4pPr>
            <a:lvl5pPr indent="-317500" lvl="4" marL="22860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5pPr>
            <a:lvl6pPr indent="-317500" lvl="5" marL="27432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6pPr>
            <a:lvl7pPr indent="-317500" lvl="6" marL="32004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●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7pPr>
            <a:lvl8pPr indent="-317500" lvl="7" marL="36576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Work Sans"/>
              <a:buChar char="○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8pPr>
            <a:lvl9pPr indent="-317500" lvl="8" marL="41148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Work Sans"/>
              <a:buChar char="■"/>
              <a:defRPr>
                <a:solidFill>
                  <a:schemeClr val="lt1"/>
                </a:solidFill>
                <a:latin typeface="Work Sans"/>
                <a:ea typeface="Work Sans"/>
                <a:cs typeface="Work Sans"/>
                <a:sym typeface="Work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www.weforum.org/agenda/2017/01/asean-is-50-and-it-s-come-a-long-way-here-s-why-you-should-care/" TargetMode="External"/><Relationship Id="rId4" Type="http://schemas.openxmlformats.org/officeDocument/2006/relationships/hyperlink" Target="https://asean.org/" TargetMode="External"/><Relationship Id="rId9" Type="http://schemas.openxmlformats.org/officeDocument/2006/relationships/hyperlink" Target="https://www.idnes.cz/zpravy/zahranicni/su-tij-navsteva-barma-cr-praha-babis.A190603_111928_zahranicni_bur" TargetMode="External"/><Relationship Id="rId5" Type="http://schemas.openxmlformats.org/officeDocument/2006/relationships/hyperlink" Target="https://cil.nus.edu.sg/wp-content/uploads/2017/12/2017.08.22-Asean-and-the-EU-Differences-and-challenges.pdf" TargetMode="External"/><Relationship Id="rId6" Type="http://schemas.openxmlformats.org/officeDocument/2006/relationships/hyperlink" Target="https://www.adb.org/sites/default/files/publication/579726/adbi-wp1107.pdf" TargetMode="External"/><Relationship Id="rId7" Type="http://schemas.openxmlformats.org/officeDocument/2006/relationships/hyperlink" Target="https://www.businessinfo.cz/navody/myanmar-souhrnna-teritorialni-informace/2" TargetMode="External"/><Relationship Id="rId8" Type="http://schemas.openxmlformats.org/officeDocument/2006/relationships/hyperlink" Target="https://euroskop.cz/evropska-unie/politiky-eu/zahranici-a-bezpecnost/vnejsi-vztahy/nejdulezitejsi-organizace/asean/" TargetMode="External"/><Relationship Id="rId11" Type="http://schemas.openxmlformats.org/officeDocument/2006/relationships/hyperlink" Target="https://www.e-polis.cz/clanek/asean-sdruzeni-statu-jihovychodni-asie.html#_ftn21" TargetMode="External"/><Relationship Id="rId10" Type="http://schemas.openxmlformats.org/officeDocument/2006/relationships/hyperlink" Target="https://www.cfr.org/blog/aseans-complete-failure-myanmar-short-overview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7" name="Shape 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Google Shape;818;p37"/>
          <p:cNvSpPr txBox="1"/>
          <p:nvPr>
            <p:ph idx="1" type="subTitle"/>
          </p:nvPr>
        </p:nvSpPr>
        <p:spPr>
          <a:xfrm>
            <a:off x="2392500" y="3151838"/>
            <a:ext cx="4359000" cy="40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Becky Kay Livingstonová, 481140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Kateřina Klecanová, 482184</a:t>
            </a:r>
            <a:endParaRPr/>
          </a:p>
        </p:txBody>
      </p:sp>
      <p:grpSp>
        <p:nvGrpSpPr>
          <p:cNvPr id="819" name="Google Shape;819;p37"/>
          <p:cNvGrpSpPr/>
          <p:nvPr/>
        </p:nvGrpSpPr>
        <p:grpSpPr>
          <a:xfrm>
            <a:off x="6817109" y="1371942"/>
            <a:ext cx="2250687" cy="3074347"/>
            <a:chOff x="732337" y="1371867"/>
            <a:chExt cx="1780185" cy="2431659"/>
          </a:xfrm>
        </p:grpSpPr>
        <p:sp>
          <p:nvSpPr>
            <p:cNvPr id="820" name="Google Shape;820;p37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1" name="Google Shape;821;p37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822" name="Google Shape;822;p37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3" name="Google Shape;823;p37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4" name="Google Shape;824;p37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825" name="Google Shape;825;p37"/>
          <p:cNvGrpSpPr/>
          <p:nvPr/>
        </p:nvGrpSpPr>
        <p:grpSpPr>
          <a:xfrm>
            <a:off x="76209" y="1371942"/>
            <a:ext cx="2250687" cy="3074347"/>
            <a:chOff x="732337" y="1371867"/>
            <a:chExt cx="1780185" cy="2431659"/>
          </a:xfrm>
        </p:grpSpPr>
        <p:sp>
          <p:nvSpPr>
            <p:cNvPr id="826" name="Google Shape;826;p37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27" name="Google Shape;827;p37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828" name="Google Shape;828;p37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29" name="Google Shape;829;p37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30" name="Google Shape;830;p37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31" name="Google Shape;831;p37"/>
          <p:cNvSpPr/>
          <p:nvPr/>
        </p:nvSpPr>
        <p:spPr>
          <a:xfrm>
            <a:off x="2809428" y="3702181"/>
            <a:ext cx="3541924" cy="3542641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32" name="Google Shape;832;p37"/>
          <p:cNvGrpSpPr/>
          <p:nvPr/>
        </p:nvGrpSpPr>
        <p:grpSpPr>
          <a:xfrm>
            <a:off x="-199675" y="3429587"/>
            <a:ext cx="9531713" cy="2529064"/>
            <a:chOff x="-51775" y="669075"/>
            <a:chExt cx="2283975" cy="606025"/>
          </a:xfrm>
        </p:grpSpPr>
        <p:sp>
          <p:nvSpPr>
            <p:cNvPr id="833" name="Google Shape;833;p37"/>
            <p:cNvSpPr/>
            <p:nvPr/>
          </p:nvSpPr>
          <p:spPr>
            <a:xfrm>
              <a:off x="-51775" y="669075"/>
              <a:ext cx="2283975" cy="584275"/>
            </a:xfrm>
            <a:custGeom>
              <a:rect b="b" l="l" r="r" t="t"/>
              <a:pathLst>
                <a:path extrusionOk="0" h="23371" w="91359">
                  <a:moveTo>
                    <a:pt x="91358" y="1"/>
                  </a:moveTo>
                  <a:cubicBezTo>
                    <a:pt x="91109" y="73"/>
                    <a:pt x="90860" y="153"/>
                    <a:pt x="90657" y="275"/>
                  </a:cubicBezTo>
                  <a:cubicBezTo>
                    <a:pt x="90417" y="423"/>
                    <a:pt x="90434" y="474"/>
                    <a:pt x="90113" y="503"/>
                  </a:cubicBezTo>
                  <a:cubicBezTo>
                    <a:pt x="90041" y="510"/>
                    <a:pt x="89965" y="512"/>
                    <a:pt x="89888" y="512"/>
                  </a:cubicBezTo>
                  <a:cubicBezTo>
                    <a:pt x="89733" y="512"/>
                    <a:pt x="89571" y="503"/>
                    <a:pt x="89425" y="503"/>
                  </a:cubicBezTo>
                  <a:cubicBezTo>
                    <a:pt x="89368" y="502"/>
                    <a:pt x="89319" y="501"/>
                    <a:pt x="89276" y="501"/>
                  </a:cubicBezTo>
                  <a:cubicBezTo>
                    <a:pt x="88980" y="501"/>
                    <a:pt x="88957" y="535"/>
                    <a:pt x="88699" y="727"/>
                  </a:cubicBezTo>
                  <a:cubicBezTo>
                    <a:pt x="88551" y="837"/>
                    <a:pt x="88382" y="938"/>
                    <a:pt x="88226" y="1022"/>
                  </a:cubicBezTo>
                  <a:cubicBezTo>
                    <a:pt x="87948" y="1170"/>
                    <a:pt x="87821" y="1237"/>
                    <a:pt x="87614" y="1465"/>
                  </a:cubicBezTo>
                  <a:cubicBezTo>
                    <a:pt x="87188" y="1947"/>
                    <a:pt x="87108" y="2394"/>
                    <a:pt x="86846" y="2913"/>
                  </a:cubicBezTo>
                  <a:cubicBezTo>
                    <a:pt x="86783" y="3044"/>
                    <a:pt x="86652" y="3441"/>
                    <a:pt x="86521" y="3525"/>
                  </a:cubicBezTo>
                  <a:cubicBezTo>
                    <a:pt x="86434" y="3584"/>
                    <a:pt x="86354" y="3605"/>
                    <a:pt x="86274" y="3605"/>
                  </a:cubicBezTo>
                  <a:cubicBezTo>
                    <a:pt x="86137" y="3605"/>
                    <a:pt x="86000" y="3542"/>
                    <a:pt x="85829" y="3500"/>
                  </a:cubicBezTo>
                  <a:cubicBezTo>
                    <a:pt x="84744" y="3234"/>
                    <a:pt x="83744" y="2943"/>
                    <a:pt x="82659" y="2757"/>
                  </a:cubicBezTo>
                  <a:cubicBezTo>
                    <a:pt x="82465" y="2724"/>
                    <a:pt x="82278" y="2711"/>
                    <a:pt x="82097" y="2711"/>
                  </a:cubicBezTo>
                  <a:cubicBezTo>
                    <a:pt x="81566" y="2711"/>
                    <a:pt x="81073" y="2818"/>
                    <a:pt x="80519" y="2824"/>
                  </a:cubicBezTo>
                  <a:cubicBezTo>
                    <a:pt x="80490" y="2824"/>
                    <a:pt x="80462" y="2824"/>
                    <a:pt x="80435" y="2824"/>
                  </a:cubicBezTo>
                  <a:cubicBezTo>
                    <a:pt x="80215" y="2824"/>
                    <a:pt x="80041" y="2828"/>
                    <a:pt x="79831" y="2888"/>
                  </a:cubicBezTo>
                  <a:cubicBezTo>
                    <a:pt x="79663" y="2934"/>
                    <a:pt x="79502" y="3048"/>
                    <a:pt x="79329" y="3086"/>
                  </a:cubicBezTo>
                  <a:cubicBezTo>
                    <a:pt x="78548" y="3247"/>
                    <a:pt x="77713" y="3483"/>
                    <a:pt x="76915" y="3698"/>
                  </a:cubicBezTo>
                  <a:cubicBezTo>
                    <a:pt x="75969" y="3951"/>
                    <a:pt x="75205" y="4471"/>
                    <a:pt x="74496" y="5002"/>
                  </a:cubicBezTo>
                  <a:cubicBezTo>
                    <a:pt x="74108" y="5298"/>
                    <a:pt x="73749" y="5534"/>
                    <a:pt x="73327" y="5775"/>
                  </a:cubicBezTo>
                  <a:cubicBezTo>
                    <a:pt x="72947" y="5998"/>
                    <a:pt x="72736" y="6361"/>
                    <a:pt x="72340" y="6581"/>
                  </a:cubicBezTo>
                  <a:cubicBezTo>
                    <a:pt x="72021" y="6756"/>
                    <a:pt x="71713" y="6797"/>
                    <a:pt x="71404" y="6797"/>
                  </a:cubicBezTo>
                  <a:cubicBezTo>
                    <a:pt x="71136" y="6797"/>
                    <a:pt x="70868" y="6766"/>
                    <a:pt x="70592" y="6766"/>
                  </a:cubicBezTo>
                  <a:cubicBezTo>
                    <a:pt x="70419" y="6766"/>
                    <a:pt x="70242" y="6778"/>
                    <a:pt x="70060" y="6817"/>
                  </a:cubicBezTo>
                  <a:cubicBezTo>
                    <a:pt x="69748" y="6881"/>
                    <a:pt x="69482" y="7151"/>
                    <a:pt x="69309" y="7332"/>
                  </a:cubicBezTo>
                  <a:cubicBezTo>
                    <a:pt x="68988" y="7657"/>
                    <a:pt x="68625" y="7940"/>
                    <a:pt x="68203" y="8197"/>
                  </a:cubicBezTo>
                  <a:cubicBezTo>
                    <a:pt x="67663" y="8531"/>
                    <a:pt x="67173" y="8970"/>
                    <a:pt x="66515" y="9164"/>
                  </a:cubicBezTo>
                  <a:cubicBezTo>
                    <a:pt x="65932" y="9333"/>
                    <a:pt x="64591" y="9531"/>
                    <a:pt x="63946" y="9531"/>
                  </a:cubicBezTo>
                  <a:cubicBezTo>
                    <a:pt x="63932" y="9531"/>
                    <a:pt x="63919" y="9531"/>
                    <a:pt x="63907" y="9531"/>
                  </a:cubicBezTo>
                  <a:cubicBezTo>
                    <a:pt x="63797" y="9421"/>
                    <a:pt x="63678" y="9401"/>
                    <a:pt x="63549" y="9401"/>
                  </a:cubicBezTo>
                  <a:cubicBezTo>
                    <a:pt x="63472" y="9401"/>
                    <a:pt x="63392" y="9408"/>
                    <a:pt x="63309" y="9408"/>
                  </a:cubicBezTo>
                  <a:cubicBezTo>
                    <a:pt x="63279" y="9408"/>
                    <a:pt x="63249" y="9407"/>
                    <a:pt x="63219" y="9405"/>
                  </a:cubicBezTo>
                  <a:cubicBezTo>
                    <a:pt x="62961" y="9383"/>
                    <a:pt x="63037" y="9354"/>
                    <a:pt x="62839" y="9303"/>
                  </a:cubicBezTo>
                  <a:cubicBezTo>
                    <a:pt x="62370" y="9181"/>
                    <a:pt x="61944" y="8991"/>
                    <a:pt x="61475" y="8852"/>
                  </a:cubicBezTo>
                  <a:cubicBezTo>
                    <a:pt x="60479" y="8560"/>
                    <a:pt x="59217" y="8552"/>
                    <a:pt x="58424" y="7986"/>
                  </a:cubicBezTo>
                  <a:cubicBezTo>
                    <a:pt x="57985" y="7669"/>
                    <a:pt x="57848" y="7467"/>
                    <a:pt x="57244" y="7467"/>
                  </a:cubicBezTo>
                  <a:cubicBezTo>
                    <a:pt x="57238" y="7467"/>
                    <a:pt x="57232" y="7467"/>
                    <a:pt x="57225" y="7467"/>
                  </a:cubicBezTo>
                  <a:cubicBezTo>
                    <a:pt x="56820" y="7467"/>
                    <a:pt x="56508" y="7531"/>
                    <a:pt x="56162" y="7687"/>
                  </a:cubicBezTo>
                  <a:cubicBezTo>
                    <a:pt x="55816" y="7839"/>
                    <a:pt x="55533" y="8012"/>
                    <a:pt x="55305" y="8235"/>
                  </a:cubicBezTo>
                  <a:cubicBezTo>
                    <a:pt x="55077" y="8468"/>
                    <a:pt x="54473" y="8885"/>
                    <a:pt x="54106" y="8995"/>
                  </a:cubicBezTo>
                  <a:cubicBezTo>
                    <a:pt x="53994" y="9028"/>
                    <a:pt x="53876" y="9039"/>
                    <a:pt x="53755" y="9039"/>
                  </a:cubicBezTo>
                  <a:cubicBezTo>
                    <a:pt x="53539" y="9039"/>
                    <a:pt x="53313" y="9005"/>
                    <a:pt x="53096" y="9005"/>
                  </a:cubicBezTo>
                  <a:cubicBezTo>
                    <a:pt x="52983" y="9005"/>
                    <a:pt x="52873" y="9014"/>
                    <a:pt x="52768" y="9042"/>
                  </a:cubicBezTo>
                  <a:cubicBezTo>
                    <a:pt x="52439" y="9126"/>
                    <a:pt x="52063" y="9324"/>
                    <a:pt x="51899" y="9527"/>
                  </a:cubicBezTo>
                  <a:cubicBezTo>
                    <a:pt x="51667" y="9801"/>
                    <a:pt x="51363" y="10046"/>
                    <a:pt x="51101" y="10312"/>
                  </a:cubicBezTo>
                  <a:cubicBezTo>
                    <a:pt x="50932" y="10477"/>
                    <a:pt x="50755" y="10818"/>
                    <a:pt x="50514" y="10924"/>
                  </a:cubicBezTo>
                  <a:cubicBezTo>
                    <a:pt x="50425" y="10962"/>
                    <a:pt x="50327" y="10976"/>
                    <a:pt x="50224" y="10976"/>
                  </a:cubicBezTo>
                  <a:cubicBezTo>
                    <a:pt x="49901" y="10976"/>
                    <a:pt x="49532" y="10833"/>
                    <a:pt x="49257" y="10814"/>
                  </a:cubicBezTo>
                  <a:cubicBezTo>
                    <a:pt x="49156" y="10807"/>
                    <a:pt x="49054" y="10805"/>
                    <a:pt x="48951" y="10805"/>
                  </a:cubicBezTo>
                  <a:cubicBezTo>
                    <a:pt x="48706" y="10805"/>
                    <a:pt x="48458" y="10819"/>
                    <a:pt x="48216" y="10819"/>
                  </a:cubicBezTo>
                  <a:cubicBezTo>
                    <a:pt x="48194" y="10819"/>
                    <a:pt x="48173" y="10819"/>
                    <a:pt x="48151" y="10818"/>
                  </a:cubicBezTo>
                  <a:cubicBezTo>
                    <a:pt x="48144" y="10818"/>
                    <a:pt x="48136" y="10818"/>
                    <a:pt x="48129" y="10818"/>
                  </a:cubicBezTo>
                  <a:cubicBezTo>
                    <a:pt x="47495" y="10818"/>
                    <a:pt x="47242" y="11004"/>
                    <a:pt x="46787" y="11338"/>
                  </a:cubicBezTo>
                  <a:cubicBezTo>
                    <a:pt x="46315" y="11684"/>
                    <a:pt x="45728" y="11971"/>
                    <a:pt x="45065" y="11979"/>
                  </a:cubicBezTo>
                  <a:cubicBezTo>
                    <a:pt x="44804" y="11717"/>
                    <a:pt x="44268" y="11625"/>
                    <a:pt x="43909" y="11430"/>
                  </a:cubicBezTo>
                  <a:cubicBezTo>
                    <a:pt x="43533" y="11228"/>
                    <a:pt x="43242" y="10958"/>
                    <a:pt x="42837" y="10785"/>
                  </a:cubicBezTo>
                  <a:cubicBezTo>
                    <a:pt x="42178" y="10502"/>
                    <a:pt x="41267" y="10232"/>
                    <a:pt x="40769" y="9789"/>
                  </a:cubicBezTo>
                  <a:cubicBezTo>
                    <a:pt x="40431" y="9489"/>
                    <a:pt x="40402" y="9400"/>
                    <a:pt x="39933" y="9244"/>
                  </a:cubicBezTo>
                  <a:cubicBezTo>
                    <a:pt x="39452" y="9080"/>
                    <a:pt x="39030" y="8839"/>
                    <a:pt x="38561" y="8662"/>
                  </a:cubicBezTo>
                  <a:cubicBezTo>
                    <a:pt x="38152" y="8505"/>
                    <a:pt x="37751" y="8434"/>
                    <a:pt x="37367" y="8244"/>
                  </a:cubicBezTo>
                  <a:cubicBezTo>
                    <a:pt x="37050" y="8088"/>
                    <a:pt x="36675" y="8024"/>
                    <a:pt x="36371" y="7868"/>
                  </a:cubicBezTo>
                  <a:cubicBezTo>
                    <a:pt x="36084" y="7720"/>
                    <a:pt x="35966" y="7467"/>
                    <a:pt x="35653" y="7332"/>
                  </a:cubicBezTo>
                  <a:cubicBezTo>
                    <a:pt x="35118" y="7098"/>
                    <a:pt x="34873" y="6946"/>
                    <a:pt x="34303" y="6946"/>
                  </a:cubicBezTo>
                  <a:cubicBezTo>
                    <a:pt x="34266" y="6946"/>
                    <a:pt x="34228" y="6947"/>
                    <a:pt x="34189" y="6948"/>
                  </a:cubicBezTo>
                  <a:cubicBezTo>
                    <a:pt x="33902" y="6961"/>
                    <a:pt x="33923" y="7020"/>
                    <a:pt x="33699" y="7079"/>
                  </a:cubicBezTo>
                  <a:cubicBezTo>
                    <a:pt x="33243" y="7201"/>
                    <a:pt x="32910" y="7210"/>
                    <a:pt x="32420" y="7210"/>
                  </a:cubicBezTo>
                  <a:cubicBezTo>
                    <a:pt x="32143" y="7207"/>
                    <a:pt x="31865" y="7200"/>
                    <a:pt x="31588" y="7200"/>
                  </a:cubicBezTo>
                  <a:cubicBezTo>
                    <a:pt x="31460" y="7200"/>
                    <a:pt x="31332" y="7202"/>
                    <a:pt x="31205" y="7206"/>
                  </a:cubicBezTo>
                  <a:cubicBezTo>
                    <a:pt x="30238" y="7231"/>
                    <a:pt x="29356" y="7729"/>
                    <a:pt x="28465" y="7856"/>
                  </a:cubicBezTo>
                  <a:cubicBezTo>
                    <a:pt x="28333" y="7875"/>
                    <a:pt x="28195" y="7882"/>
                    <a:pt x="28056" y="7882"/>
                  </a:cubicBezTo>
                  <a:cubicBezTo>
                    <a:pt x="27692" y="7882"/>
                    <a:pt x="27312" y="7834"/>
                    <a:pt x="26951" y="7834"/>
                  </a:cubicBezTo>
                  <a:cubicBezTo>
                    <a:pt x="26632" y="7834"/>
                    <a:pt x="26327" y="7872"/>
                    <a:pt x="26064" y="8012"/>
                  </a:cubicBezTo>
                  <a:cubicBezTo>
                    <a:pt x="24823" y="8674"/>
                    <a:pt x="23726" y="9130"/>
                    <a:pt x="22459" y="9789"/>
                  </a:cubicBezTo>
                  <a:cubicBezTo>
                    <a:pt x="21678" y="9569"/>
                    <a:pt x="21704" y="8940"/>
                    <a:pt x="21218" y="8518"/>
                  </a:cubicBezTo>
                  <a:cubicBezTo>
                    <a:pt x="20657" y="8024"/>
                    <a:pt x="19775" y="8050"/>
                    <a:pt x="19184" y="7590"/>
                  </a:cubicBezTo>
                  <a:cubicBezTo>
                    <a:pt x="18538" y="7079"/>
                    <a:pt x="17926" y="6518"/>
                    <a:pt x="17411" y="5935"/>
                  </a:cubicBezTo>
                  <a:cubicBezTo>
                    <a:pt x="17057" y="5534"/>
                    <a:pt x="16736" y="5154"/>
                    <a:pt x="16099" y="5011"/>
                  </a:cubicBezTo>
                  <a:cubicBezTo>
                    <a:pt x="15858" y="4952"/>
                    <a:pt x="15651" y="4931"/>
                    <a:pt x="15432" y="4829"/>
                  </a:cubicBezTo>
                  <a:cubicBezTo>
                    <a:pt x="15204" y="4724"/>
                    <a:pt x="15145" y="4551"/>
                    <a:pt x="14841" y="4504"/>
                  </a:cubicBezTo>
                  <a:cubicBezTo>
                    <a:pt x="14789" y="4496"/>
                    <a:pt x="14739" y="4493"/>
                    <a:pt x="14689" y="4493"/>
                  </a:cubicBezTo>
                  <a:cubicBezTo>
                    <a:pt x="14606" y="4493"/>
                    <a:pt x="14525" y="4501"/>
                    <a:pt x="14443" y="4501"/>
                  </a:cubicBezTo>
                  <a:cubicBezTo>
                    <a:pt x="14377" y="4501"/>
                    <a:pt x="14311" y="4496"/>
                    <a:pt x="14242" y="4479"/>
                  </a:cubicBezTo>
                  <a:cubicBezTo>
                    <a:pt x="14077" y="4441"/>
                    <a:pt x="13908" y="4314"/>
                    <a:pt x="13756" y="4251"/>
                  </a:cubicBezTo>
                  <a:cubicBezTo>
                    <a:pt x="13148" y="3998"/>
                    <a:pt x="12507" y="3690"/>
                    <a:pt x="11891" y="3458"/>
                  </a:cubicBezTo>
                  <a:cubicBezTo>
                    <a:pt x="11638" y="3364"/>
                    <a:pt x="11405" y="3347"/>
                    <a:pt x="11168" y="3347"/>
                  </a:cubicBezTo>
                  <a:cubicBezTo>
                    <a:pt x="11028" y="3347"/>
                    <a:pt x="10888" y="3353"/>
                    <a:pt x="10741" y="3353"/>
                  </a:cubicBezTo>
                  <a:cubicBezTo>
                    <a:pt x="10653" y="3353"/>
                    <a:pt x="10562" y="3351"/>
                    <a:pt x="10468" y="3344"/>
                  </a:cubicBezTo>
                  <a:cubicBezTo>
                    <a:pt x="9899" y="3306"/>
                    <a:pt x="9075" y="2989"/>
                    <a:pt x="8679" y="2685"/>
                  </a:cubicBezTo>
                  <a:cubicBezTo>
                    <a:pt x="8193" y="2318"/>
                    <a:pt x="7763" y="1976"/>
                    <a:pt x="7147" y="1723"/>
                  </a:cubicBezTo>
                  <a:cubicBezTo>
                    <a:pt x="6256" y="1356"/>
                    <a:pt x="5349" y="1178"/>
                    <a:pt x="4365" y="1018"/>
                  </a:cubicBezTo>
                  <a:cubicBezTo>
                    <a:pt x="2917" y="777"/>
                    <a:pt x="1444" y="634"/>
                    <a:pt x="1" y="389"/>
                  </a:cubicBezTo>
                  <a:lnTo>
                    <a:pt x="1" y="23371"/>
                  </a:lnTo>
                  <a:lnTo>
                    <a:pt x="91358" y="23371"/>
                  </a:lnTo>
                  <a:lnTo>
                    <a:pt x="91358" y="1"/>
                  </a:lnTo>
                  <a:close/>
                </a:path>
              </a:pathLst>
            </a:custGeom>
            <a:solidFill>
              <a:srgbClr val="AA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37"/>
            <p:cNvSpPr/>
            <p:nvPr/>
          </p:nvSpPr>
          <p:spPr>
            <a:xfrm>
              <a:off x="-50700" y="764975"/>
              <a:ext cx="2281825" cy="510125"/>
            </a:xfrm>
            <a:custGeom>
              <a:rect b="b" l="l" r="r" t="t"/>
              <a:pathLst>
                <a:path extrusionOk="0" h="20405" w="91273">
                  <a:moveTo>
                    <a:pt x="90965" y="639"/>
                  </a:moveTo>
                  <a:cubicBezTo>
                    <a:pt x="90982" y="639"/>
                    <a:pt x="91020" y="639"/>
                    <a:pt x="91028" y="656"/>
                  </a:cubicBezTo>
                  <a:cubicBezTo>
                    <a:pt x="91028" y="660"/>
                    <a:pt x="91024" y="673"/>
                    <a:pt x="91024" y="677"/>
                  </a:cubicBezTo>
                  <a:cubicBezTo>
                    <a:pt x="91028" y="681"/>
                    <a:pt x="91032" y="685"/>
                    <a:pt x="91032" y="689"/>
                  </a:cubicBezTo>
                  <a:cubicBezTo>
                    <a:pt x="91037" y="702"/>
                    <a:pt x="91037" y="715"/>
                    <a:pt x="91028" y="723"/>
                  </a:cubicBezTo>
                  <a:cubicBezTo>
                    <a:pt x="91018" y="740"/>
                    <a:pt x="90998" y="751"/>
                    <a:pt x="90979" y="751"/>
                  </a:cubicBezTo>
                  <a:cubicBezTo>
                    <a:pt x="90974" y="751"/>
                    <a:pt x="90969" y="750"/>
                    <a:pt x="90965" y="748"/>
                  </a:cubicBezTo>
                  <a:cubicBezTo>
                    <a:pt x="90952" y="744"/>
                    <a:pt x="90931" y="727"/>
                    <a:pt x="90923" y="715"/>
                  </a:cubicBezTo>
                  <a:cubicBezTo>
                    <a:pt x="90914" y="702"/>
                    <a:pt x="90918" y="685"/>
                    <a:pt x="90918" y="668"/>
                  </a:cubicBezTo>
                  <a:lnTo>
                    <a:pt x="90918" y="668"/>
                  </a:lnTo>
                  <a:lnTo>
                    <a:pt x="90918" y="677"/>
                  </a:lnTo>
                  <a:cubicBezTo>
                    <a:pt x="90927" y="651"/>
                    <a:pt x="90935" y="643"/>
                    <a:pt x="90965" y="639"/>
                  </a:cubicBezTo>
                  <a:close/>
                  <a:moveTo>
                    <a:pt x="91118" y="875"/>
                  </a:moveTo>
                  <a:cubicBezTo>
                    <a:pt x="91123" y="875"/>
                    <a:pt x="91129" y="875"/>
                    <a:pt x="91134" y="875"/>
                  </a:cubicBezTo>
                  <a:cubicBezTo>
                    <a:pt x="91142" y="905"/>
                    <a:pt x="91184" y="900"/>
                    <a:pt x="91201" y="917"/>
                  </a:cubicBezTo>
                  <a:cubicBezTo>
                    <a:pt x="91210" y="930"/>
                    <a:pt x="91222" y="943"/>
                    <a:pt x="91218" y="964"/>
                  </a:cubicBezTo>
                  <a:cubicBezTo>
                    <a:pt x="91214" y="972"/>
                    <a:pt x="91210" y="993"/>
                    <a:pt x="91205" y="1002"/>
                  </a:cubicBezTo>
                  <a:cubicBezTo>
                    <a:pt x="91200" y="1010"/>
                    <a:pt x="91190" y="1013"/>
                    <a:pt x="91179" y="1013"/>
                  </a:cubicBezTo>
                  <a:cubicBezTo>
                    <a:pt x="91174" y="1013"/>
                    <a:pt x="91168" y="1012"/>
                    <a:pt x="91163" y="1010"/>
                  </a:cubicBezTo>
                  <a:cubicBezTo>
                    <a:pt x="91134" y="1006"/>
                    <a:pt x="91138" y="968"/>
                    <a:pt x="91112" y="960"/>
                  </a:cubicBezTo>
                  <a:cubicBezTo>
                    <a:pt x="91087" y="947"/>
                    <a:pt x="91066" y="951"/>
                    <a:pt x="91062" y="913"/>
                  </a:cubicBezTo>
                  <a:cubicBezTo>
                    <a:pt x="91058" y="878"/>
                    <a:pt x="91090" y="875"/>
                    <a:pt x="91118" y="875"/>
                  </a:cubicBezTo>
                  <a:close/>
                  <a:moveTo>
                    <a:pt x="388" y="1037"/>
                  </a:moveTo>
                  <a:cubicBezTo>
                    <a:pt x="400" y="1037"/>
                    <a:pt x="412" y="1038"/>
                    <a:pt x="422" y="1040"/>
                  </a:cubicBezTo>
                  <a:cubicBezTo>
                    <a:pt x="426" y="1040"/>
                    <a:pt x="448" y="1044"/>
                    <a:pt x="452" y="1044"/>
                  </a:cubicBezTo>
                  <a:cubicBezTo>
                    <a:pt x="460" y="1048"/>
                    <a:pt x="460" y="1057"/>
                    <a:pt x="460" y="1065"/>
                  </a:cubicBezTo>
                  <a:cubicBezTo>
                    <a:pt x="452" y="1082"/>
                    <a:pt x="439" y="1099"/>
                    <a:pt x="422" y="1111"/>
                  </a:cubicBezTo>
                  <a:cubicBezTo>
                    <a:pt x="380" y="1150"/>
                    <a:pt x="327" y="1171"/>
                    <a:pt x="269" y="1171"/>
                  </a:cubicBezTo>
                  <a:cubicBezTo>
                    <a:pt x="264" y="1171"/>
                    <a:pt x="259" y="1171"/>
                    <a:pt x="253" y="1171"/>
                  </a:cubicBezTo>
                  <a:cubicBezTo>
                    <a:pt x="262" y="1149"/>
                    <a:pt x="266" y="1128"/>
                    <a:pt x="270" y="1107"/>
                  </a:cubicBezTo>
                  <a:cubicBezTo>
                    <a:pt x="275" y="1086"/>
                    <a:pt x="279" y="1065"/>
                    <a:pt x="283" y="1040"/>
                  </a:cubicBezTo>
                  <a:cubicBezTo>
                    <a:pt x="296" y="1044"/>
                    <a:pt x="308" y="1044"/>
                    <a:pt x="321" y="1044"/>
                  </a:cubicBezTo>
                  <a:cubicBezTo>
                    <a:pt x="327" y="1044"/>
                    <a:pt x="332" y="1046"/>
                    <a:pt x="338" y="1046"/>
                  </a:cubicBezTo>
                  <a:cubicBezTo>
                    <a:pt x="341" y="1046"/>
                    <a:pt x="343" y="1045"/>
                    <a:pt x="346" y="1044"/>
                  </a:cubicBezTo>
                  <a:cubicBezTo>
                    <a:pt x="350" y="1044"/>
                    <a:pt x="355" y="1040"/>
                    <a:pt x="355" y="1040"/>
                  </a:cubicBezTo>
                  <a:cubicBezTo>
                    <a:pt x="365" y="1038"/>
                    <a:pt x="377" y="1037"/>
                    <a:pt x="388" y="1037"/>
                  </a:cubicBezTo>
                  <a:close/>
                  <a:moveTo>
                    <a:pt x="224" y="1029"/>
                  </a:moveTo>
                  <a:cubicBezTo>
                    <a:pt x="232" y="1029"/>
                    <a:pt x="239" y="1030"/>
                    <a:pt x="245" y="1031"/>
                  </a:cubicBezTo>
                  <a:cubicBezTo>
                    <a:pt x="241" y="1052"/>
                    <a:pt x="237" y="1078"/>
                    <a:pt x="232" y="1099"/>
                  </a:cubicBezTo>
                  <a:cubicBezTo>
                    <a:pt x="224" y="1141"/>
                    <a:pt x="211" y="1183"/>
                    <a:pt x="194" y="1221"/>
                  </a:cubicBezTo>
                  <a:cubicBezTo>
                    <a:pt x="177" y="1221"/>
                    <a:pt x="161" y="1204"/>
                    <a:pt x="156" y="1187"/>
                  </a:cubicBezTo>
                  <a:cubicBezTo>
                    <a:pt x="152" y="1171"/>
                    <a:pt x="161" y="1141"/>
                    <a:pt x="165" y="1124"/>
                  </a:cubicBezTo>
                  <a:cubicBezTo>
                    <a:pt x="169" y="1107"/>
                    <a:pt x="169" y="1099"/>
                    <a:pt x="177" y="1086"/>
                  </a:cubicBezTo>
                  <a:cubicBezTo>
                    <a:pt x="182" y="1073"/>
                    <a:pt x="177" y="1057"/>
                    <a:pt x="186" y="1044"/>
                  </a:cubicBezTo>
                  <a:cubicBezTo>
                    <a:pt x="192" y="1033"/>
                    <a:pt x="208" y="1029"/>
                    <a:pt x="224" y="1029"/>
                  </a:cubicBezTo>
                  <a:close/>
                  <a:moveTo>
                    <a:pt x="1109" y="875"/>
                  </a:moveTo>
                  <a:cubicBezTo>
                    <a:pt x="1095" y="880"/>
                    <a:pt x="1087" y="897"/>
                    <a:pt x="1081" y="917"/>
                  </a:cubicBezTo>
                  <a:cubicBezTo>
                    <a:pt x="1076" y="926"/>
                    <a:pt x="1076" y="960"/>
                    <a:pt x="1068" y="968"/>
                  </a:cubicBezTo>
                  <a:cubicBezTo>
                    <a:pt x="1064" y="975"/>
                    <a:pt x="1056" y="977"/>
                    <a:pt x="1047" y="977"/>
                  </a:cubicBezTo>
                  <a:cubicBezTo>
                    <a:pt x="1038" y="977"/>
                    <a:pt x="1028" y="975"/>
                    <a:pt x="1021" y="975"/>
                  </a:cubicBezTo>
                  <a:cubicBezTo>
                    <a:pt x="1018" y="975"/>
                    <a:pt x="1015" y="976"/>
                    <a:pt x="1013" y="976"/>
                  </a:cubicBezTo>
                  <a:cubicBezTo>
                    <a:pt x="967" y="989"/>
                    <a:pt x="984" y="1048"/>
                    <a:pt x="962" y="1078"/>
                  </a:cubicBezTo>
                  <a:cubicBezTo>
                    <a:pt x="953" y="1093"/>
                    <a:pt x="940" y="1095"/>
                    <a:pt x="926" y="1095"/>
                  </a:cubicBezTo>
                  <a:cubicBezTo>
                    <a:pt x="920" y="1095"/>
                    <a:pt x="914" y="1095"/>
                    <a:pt x="908" y="1095"/>
                  </a:cubicBezTo>
                  <a:cubicBezTo>
                    <a:pt x="887" y="1099"/>
                    <a:pt x="857" y="1107"/>
                    <a:pt x="836" y="1120"/>
                  </a:cubicBezTo>
                  <a:cubicBezTo>
                    <a:pt x="815" y="1133"/>
                    <a:pt x="815" y="1145"/>
                    <a:pt x="789" y="1154"/>
                  </a:cubicBezTo>
                  <a:cubicBezTo>
                    <a:pt x="764" y="1162"/>
                    <a:pt x="756" y="1166"/>
                    <a:pt x="739" y="1187"/>
                  </a:cubicBezTo>
                  <a:cubicBezTo>
                    <a:pt x="718" y="1215"/>
                    <a:pt x="694" y="1222"/>
                    <a:pt x="669" y="1222"/>
                  </a:cubicBezTo>
                  <a:cubicBezTo>
                    <a:pt x="646" y="1222"/>
                    <a:pt x="623" y="1217"/>
                    <a:pt x="600" y="1213"/>
                  </a:cubicBezTo>
                  <a:lnTo>
                    <a:pt x="591" y="1213"/>
                  </a:lnTo>
                  <a:cubicBezTo>
                    <a:pt x="595" y="1183"/>
                    <a:pt x="604" y="1158"/>
                    <a:pt x="612" y="1133"/>
                  </a:cubicBezTo>
                  <a:cubicBezTo>
                    <a:pt x="619" y="1135"/>
                    <a:pt x="627" y="1137"/>
                    <a:pt x="633" y="1137"/>
                  </a:cubicBezTo>
                  <a:cubicBezTo>
                    <a:pt x="638" y="1137"/>
                    <a:pt x="642" y="1136"/>
                    <a:pt x="646" y="1133"/>
                  </a:cubicBezTo>
                  <a:cubicBezTo>
                    <a:pt x="659" y="1124"/>
                    <a:pt x="667" y="1116"/>
                    <a:pt x="680" y="1111"/>
                  </a:cubicBezTo>
                  <a:cubicBezTo>
                    <a:pt x="713" y="1095"/>
                    <a:pt x="760" y="1116"/>
                    <a:pt x="789" y="1086"/>
                  </a:cubicBezTo>
                  <a:cubicBezTo>
                    <a:pt x="811" y="1065"/>
                    <a:pt x="789" y="1057"/>
                    <a:pt x="777" y="1035"/>
                  </a:cubicBezTo>
                  <a:cubicBezTo>
                    <a:pt x="764" y="1006"/>
                    <a:pt x="781" y="976"/>
                    <a:pt x="811" y="960"/>
                  </a:cubicBezTo>
                  <a:cubicBezTo>
                    <a:pt x="857" y="938"/>
                    <a:pt x="929" y="960"/>
                    <a:pt x="937" y="892"/>
                  </a:cubicBezTo>
                  <a:cubicBezTo>
                    <a:pt x="967" y="888"/>
                    <a:pt x="996" y="888"/>
                    <a:pt x="1026" y="884"/>
                  </a:cubicBezTo>
                  <a:cubicBezTo>
                    <a:pt x="1051" y="879"/>
                    <a:pt x="1072" y="879"/>
                    <a:pt x="1098" y="875"/>
                  </a:cubicBezTo>
                  <a:cubicBezTo>
                    <a:pt x="1101" y="875"/>
                    <a:pt x="1105" y="875"/>
                    <a:pt x="1109" y="875"/>
                  </a:cubicBezTo>
                  <a:close/>
                  <a:moveTo>
                    <a:pt x="89893" y="1162"/>
                  </a:moveTo>
                  <a:cubicBezTo>
                    <a:pt x="89893" y="1187"/>
                    <a:pt x="89897" y="1217"/>
                    <a:pt x="89897" y="1242"/>
                  </a:cubicBezTo>
                  <a:cubicBezTo>
                    <a:pt x="89884" y="1245"/>
                    <a:pt x="89872" y="1255"/>
                    <a:pt x="89860" y="1255"/>
                  </a:cubicBezTo>
                  <a:cubicBezTo>
                    <a:pt x="89855" y="1255"/>
                    <a:pt x="89851" y="1254"/>
                    <a:pt x="89846" y="1251"/>
                  </a:cubicBezTo>
                  <a:cubicBezTo>
                    <a:pt x="89838" y="1242"/>
                    <a:pt x="89834" y="1217"/>
                    <a:pt x="89834" y="1209"/>
                  </a:cubicBezTo>
                  <a:cubicBezTo>
                    <a:pt x="89838" y="1192"/>
                    <a:pt x="89850" y="1179"/>
                    <a:pt x="89863" y="1171"/>
                  </a:cubicBezTo>
                  <a:cubicBezTo>
                    <a:pt x="89872" y="1166"/>
                    <a:pt x="89880" y="1166"/>
                    <a:pt x="89888" y="1166"/>
                  </a:cubicBezTo>
                  <a:cubicBezTo>
                    <a:pt x="89888" y="1166"/>
                    <a:pt x="89893" y="1162"/>
                    <a:pt x="89893" y="1162"/>
                  </a:cubicBezTo>
                  <a:close/>
                  <a:moveTo>
                    <a:pt x="89969" y="1166"/>
                  </a:moveTo>
                  <a:cubicBezTo>
                    <a:pt x="89990" y="1179"/>
                    <a:pt x="89986" y="1187"/>
                    <a:pt x="90015" y="1196"/>
                  </a:cubicBezTo>
                  <a:cubicBezTo>
                    <a:pt x="90032" y="1200"/>
                    <a:pt x="90049" y="1200"/>
                    <a:pt x="90066" y="1204"/>
                  </a:cubicBezTo>
                  <a:cubicBezTo>
                    <a:pt x="90066" y="1213"/>
                    <a:pt x="90070" y="1221"/>
                    <a:pt x="90074" y="1234"/>
                  </a:cubicBezTo>
                  <a:cubicBezTo>
                    <a:pt x="90078" y="1255"/>
                    <a:pt x="90070" y="1259"/>
                    <a:pt x="90049" y="1268"/>
                  </a:cubicBezTo>
                  <a:cubicBezTo>
                    <a:pt x="90029" y="1279"/>
                    <a:pt x="90011" y="1283"/>
                    <a:pt x="89993" y="1283"/>
                  </a:cubicBezTo>
                  <a:cubicBezTo>
                    <a:pt x="89984" y="1283"/>
                    <a:pt x="89974" y="1282"/>
                    <a:pt x="89964" y="1280"/>
                  </a:cubicBezTo>
                  <a:cubicBezTo>
                    <a:pt x="89964" y="1242"/>
                    <a:pt x="89964" y="1204"/>
                    <a:pt x="89964" y="1166"/>
                  </a:cubicBezTo>
                  <a:close/>
                  <a:moveTo>
                    <a:pt x="490" y="1095"/>
                  </a:moveTo>
                  <a:cubicBezTo>
                    <a:pt x="498" y="1095"/>
                    <a:pt x="511" y="1095"/>
                    <a:pt x="524" y="1099"/>
                  </a:cubicBezTo>
                  <a:cubicBezTo>
                    <a:pt x="545" y="1103"/>
                    <a:pt x="562" y="1111"/>
                    <a:pt x="574" y="1116"/>
                  </a:cubicBezTo>
                  <a:cubicBezTo>
                    <a:pt x="562" y="1149"/>
                    <a:pt x="553" y="1183"/>
                    <a:pt x="549" y="1221"/>
                  </a:cubicBezTo>
                  <a:cubicBezTo>
                    <a:pt x="540" y="1225"/>
                    <a:pt x="532" y="1225"/>
                    <a:pt x="524" y="1230"/>
                  </a:cubicBezTo>
                  <a:cubicBezTo>
                    <a:pt x="498" y="1234"/>
                    <a:pt x="452" y="1238"/>
                    <a:pt x="431" y="1255"/>
                  </a:cubicBezTo>
                  <a:cubicBezTo>
                    <a:pt x="414" y="1268"/>
                    <a:pt x="410" y="1297"/>
                    <a:pt x="393" y="1310"/>
                  </a:cubicBezTo>
                  <a:cubicBezTo>
                    <a:pt x="384" y="1315"/>
                    <a:pt x="376" y="1317"/>
                    <a:pt x="368" y="1317"/>
                  </a:cubicBezTo>
                  <a:cubicBezTo>
                    <a:pt x="356" y="1317"/>
                    <a:pt x="344" y="1312"/>
                    <a:pt x="334" y="1310"/>
                  </a:cubicBezTo>
                  <a:cubicBezTo>
                    <a:pt x="321" y="1306"/>
                    <a:pt x="317" y="1301"/>
                    <a:pt x="304" y="1297"/>
                  </a:cubicBezTo>
                  <a:cubicBezTo>
                    <a:pt x="300" y="1297"/>
                    <a:pt x="287" y="1301"/>
                    <a:pt x="287" y="1301"/>
                  </a:cubicBezTo>
                  <a:cubicBezTo>
                    <a:pt x="270" y="1293"/>
                    <a:pt x="279" y="1272"/>
                    <a:pt x="279" y="1259"/>
                  </a:cubicBezTo>
                  <a:cubicBezTo>
                    <a:pt x="279" y="1238"/>
                    <a:pt x="279" y="1225"/>
                    <a:pt x="266" y="1209"/>
                  </a:cubicBezTo>
                  <a:lnTo>
                    <a:pt x="270" y="1209"/>
                  </a:lnTo>
                  <a:cubicBezTo>
                    <a:pt x="338" y="1209"/>
                    <a:pt x="401" y="1183"/>
                    <a:pt x="448" y="1141"/>
                  </a:cubicBezTo>
                  <a:cubicBezTo>
                    <a:pt x="464" y="1124"/>
                    <a:pt x="477" y="1111"/>
                    <a:pt x="490" y="1095"/>
                  </a:cubicBezTo>
                  <a:close/>
                  <a:moveTo>
                    <a:pt x="89425" y="1115"/>
                  </a:moveTo>
                  <a:cubicBezTo>
                    <a:pt x="89441" y="1115"/>
                    <a:pt x="89454" y="1127"/>
                    <a:pt x="89466" y="1137"/>
                  </a:cubicBezTo>
                  <a:cubicBezTo>
                    <a:pt x="89481" y="1152"/>
                    <a:pt x="89525" y="1186"/>
                    <a:pt x="89550" y="1186"/>
                  </a:cubicBezTo>
                  <a:cubicBezTo>
                    <a:pt x="89553" y="1186"/>
                    <a:pt x="89557" y="1185"/>
                    <a:pt x="89559" y="1183"/>
                  </a:cubicBezTo>
                  <a:cubicBezTo>
                    <a:pt x="89576" y="1171"/>
                    <a:pt x="89568" y="1166"/>
                    <a:pt x="89585" y="1166"/>
                  </a:cubicBezTo>
                  <a:cubicBezTo>
                    <a:pt x="89588" y="1165"/>
                    <a:pt x="89592" y="1165"/>
                    <a:pt x="89595" y="1165"/>
                  </a:cubicBezTo>
                  <a:cubicBezTo>
                    <a:pt x="89602" y="1165"/>
                    <a:pt x="89608" y="1168"/>
                    <a:pt x="89614" y="1171"/>
                  </a:cubicBezTo>
                  <a:cubicBezTo>
                    <a:pt x="89639" y="1187"/>
                    <a:pt x="89644" y="1209"/>
                    <a:pt x="89677" y="1209"/>
                  </a:cubicBezTo>
                  <a:cubicBezTo>
                    <a:pt x="89683" y="1210"/>
                    <a:pt x="89688" y="1210"/>
                    <a:pt x="89694" y="1210"/>
                  </a:cubicBezTo>
                  <a:cubicBezTo>
                    <a:pt x="89699" y="1210"/>
                    <a:pt x="89705" y="1210"/>
                    <a:pt x="89711" y="1210"/>
                  </a:cubicBezTo>
                  <a:cubicBezTo>
                    <a:pt x="89722" y="1210"/>
                    <a:pt x="89732" y="1211"/>
                    <a:pt x="89741" y="1217"/>
                  </a:cubicBezTo>
                  <a:cubicBezTo>
                    <a:pt x="89762" y="1230"/>
                    <a:pt x="89758" y="1251"/>
                    <a:pt x="89766" y="1272"/>
                  </a:cubicBezTo>
                  <a:cubicBezTo>
                    <a:pt x="89771" y="1298"/>
                    <a:pt x="89757" y="1303"/>
                    <a:pt x="89739" y="1303"/>
                  </a:cubicBezTo>
                  <a:cubicBezTo>
                    <a:pt x="89728" y="1303"/>
                    <a:pt x="89716" y="1301"/>
                    <a:pt x="89707" y="1301"/>
                  </a:cubicBezTo>
                  <a:cubicBezTo>
                    <a:pt x="89690" y="1301"/>
                    <a:pt x="89671" y="1300"/>
                    <a:pt x="89653" y="1300"/>
                  </a:cubicBezTo>
                  <a:cubicBezTo>
                    <a:pt x="89644" y="1300"/>
                    <a:pt x="89635" y="1300"/>
                    <a:pt x="89627" y="1301"/>
                  </a:cubicBezTo>
                  <a:cubicBezTo>
                    <a:pt x="89610" y="1306"/>
                    <a:pt x="89597" y="1314"/>
                    <a:pt x="89580" y="1322"/>
                  </a:cubicBezTo>
                  <a:cubicBezTo>
                    <a:pt x="89565" y="1325"/>
                    <a:pt x="89551" y="1328"/>
                    <a:pt x="89537" y="1328"/>
                  </a:cubicBezTo>
                  <a:cubicBezTo>
                    <a:pt x="89532" y="1328"/>
                    <a:pt x="89526" y="1328"/>
                    <a:pt x="89521" y="1327"/>
                  </a:cubicBezTo>
                  <a:cubicBezTo>
                    <a:pt x="89504" y="1318"/>
                    <a:pt x="89496" y="1310"/>
                    <a:pt x="89475" y="1310"/>
                  </a:cubicBezTo>
                  <a:cubicBezTo>
                    <a:pt x="89471" y="1308"/>
                    <a:pt x="89466" y="1308"/>
                    <a:pt x="89462" y="1308"/>
                  </a:cubicBezTo>
                  <a:cubicBezTo>
                    <a:pt x="89453" y="1308"/>
                    <a:pt x="89444" y="1310"/>
                    <a:pt x="89433" y="1310"/>
                  </a:cubicBezTo>
                  <a:cubicBezTo>
                    <a:pt x="89416" y="1310"/>
                    <a:pt x="89399" y="1306"/>
                    <a:pt x="89314" y="1272"/>
                  </a:cubicBezTo>
                  <a:cubicBezTo>
                    <a:pt x="89303" y="1272"/>
                    <a:pt x="89292" y="1274"/>
                    <a:pt x="89281" y="1274"/>
                  </a:cubicBezTo>
                  <a:cubicBezTo>
                    <a:pt x="89275" y="1274"/>
                    <a:pt x="89269" y="1273"/>
                    <a:pt x="89264" y="1272"/>
                  </a:cubicBezTo>
                  <a:cubicBezTo>
                    <a:pt x="89251" y="1272"/>
                    <a:pt x="89238" y="1259"/>
                    <a:pt x="89226" y="1255"/>
                  </a:cubicBezTo>
                  <a:lnTo>
                    <a:pt x="89196" y="1255"/>
                  </a:lnTo>
                  <a:cubicBezTo>
                    <a:pt x="89188" y="1251"/>
                    <a:pt x="89171" y="1242"/>
                    <a:pt x="89163" y="1234"/>
                  </a:cubicBezTo>
                  <a:cubicBezTo>
                    <a:pt x="89137" y="1221"/>
                    <a:pt x="89150" y="1204"/>
                    <a:pt x="89141" y="1183"/>
                  </a:cubicBezTo>
                  <a:cubicBezTo>
                    <a:pt x="89125" y="1183"/>
                    <a:pt x="89074" y="1166"/>
                    <a:pt x="89078" y="1145"/>
                  </a:cubicBezTo>
                  <a:cubicBezTo>
                    <a:pt x="89078" y="1138"/>
                    <a:pt x="89088" y="1136"/>
                    <a:pt x="89099" y="1136"/>
                  </a:cubicBezTo>
                  <a:cubicBezTo>
                    <a:pt x="89110" y="1136"/>
                    <a:pt x="89124" y="1138"/>
                    <a:pt x="89133" y="1138"/>
                  </a:cubicBezTo>
                  <a:cubicBezTo>
                    <a:pt x="89136" y="1138"/>
                    <a:pt x="89139" y="1137"/>
                    <a:pt x="89141" y="1137"/>
                  </a:cubicBezTo>
                  <a:cubicBezTo>
                    <a:pt x="89150" y="1134"/>
                    <a:pt x="89153" y="1131"/>
                    <a:pt x="89158" y="1131"/>
                  </a:cubicBezTo>
                  <a:cubicBezTo>
                    <a:pt x="89160" y="1131"/>
                    <a:pt x="89163" y="1131"/>
                    <a:pt x="89167" y="1133"/>
                  </a:cubicBezTo>
                  <a:cubicBezTo>
                    <a:pt x="89184" y="1133"/>
                    <a:pt x="89188" y="1137"/>
                    <a:pt x="89205" y="1137"/>
                  </a:cubicBezTo>
                  <a:cubicBezTo>
                    <a:pt x="89230" y="1137"/>
                    <a:pt x="89251" y="1137"/>
                    <a:pt x="89276" y="1145"/>
                  </a:cubicBezTo>
                  <a:cubicBezTo>
                    <a:pt x="89297" y="1150"/>
                    <a:pt x="89312" y="1154"/>
                    <a:pt x="89328" y="1154"/>
                  </a:cubicBezTo>
                  <a:cubicBezTo>
                    <a:pt x="89338" y="1154"/>
                    <a:pt x="89348" y="1153"/>
                    <a:pt x="89361" y="1149"/>
                  </a:cubicBezTo>
                  <a:cubicBezTo>
                    <a:pt x="89374" y="1145"/>
                    <a:pt x="89378" y="1145"/>
                    <a:pt x="89390" y="1141"/>
                  </a:cubicBezTo>
                  <a:cubicBezTo>
                    <a:pt x="89395" y="1137"/>
                    <a:pt x="89399" y="1124"/>
                    <a:pt x="89407" y="1120"/>
                  </a:cubicBezTo>
                  <a:cubicBezTo>
                    <a:pt x="89414" y="1117"/>
                    <a:pt x="89419" y="1115"/>
                    <a:pt x="89425" y="1115"/>
                  </a:cubicBezTo>
                  <a:close/>
                  <a:moveTo>
                    <a:pt x="1494" y="1301"/>
                  </a:moveTo>
                  <a:cubicBezTo>
                    <a:pt x="1494" y="1306"/>
                    <a:pt x="1494" y="1306"/>
                    <a:pt x="1494" y="1310"/>
                  </a:cubicBezTo>
                  <a:cubicBezTo>
                    <a:pt x="1503" y="1322"/>
                    <a:pt x="1520" y="1322"/>
                    <a:pt x="1528" y="1344"/>
                  </a:cubicBezTo>
                  <a:cubicBezTo>
                    <a:pt x="1532" y="1358"/>
                    <a:pt x="1536" y="1432"/>
                    <a:pt x="1507" y="1432"/>
                  </a:cubicBezTo>
                  <a:cubicBezTo>
                    <a:pt x="1504" y="1432"/>
                    <a:pt x="1499" y="1431"/>
                    <a:pt x="1494" y="1428"/>
                  </a:cubicBezTo>
                  <a:cubicBezTo>
                    <a:pt x="1465" y="1415"/>
                    <a:pt x="1473" y="1377"/>
                    <a:pt x="1452" y="1360"/>
                  </a:cubicBezTo>
                  <a:cubicBezTo>
                    <a:pt x="1456" y="1356"/>
                    <a:pt x="1461" y="1352"/>
                    <a:pt x="1461" y="1352"/>
                  </a:cubicBezTo>
                  <a:cubicBezTo>
                    <a:pt x="1477" y="1331"/>
                    <a:pt x="1477" y="1310"/>
                    <a:pt x="1494" y="1301"/>
                  </a:cubicBezTo>
                  <a:close/>
                  <a:moveTo>
                    <a:pt x="1186" y="1187"/>
                  </a:moveTo>
                  <a:cubicBezTo>
                    <a:pt x="1199" y="1192"/>
                    <a:pt x="1233" y="1192"/>
                    <a:pt x="1237" y="1200"/>
                  </a:cubicBezTo>
                  <a:cubicBezTo>
                    <a:pt x="1258" y="1230"/>
                    <a:pt x="1212" y="1238"/>
                    <a:pt x="1195" y="1251"/>
                  </a:cubicBezTo>
                  <a:cubicBezTo>
                    <a:pt x="1182" y="1263"/>
                    <a:pt x="1169" y="1297"/>
                    <a:pt x="1169" y="1327"/>
                  </a:cubicBezTo>
                  <a:lnTo>
                    <a:pt x="1093" y="1327"/>
                  </a:lnTo>
                  <a:cubicBezTo>
                    <a:pt x="1083" y="1326"/>
                    <a:pt x="1075" y="1325"/>
                    <a:pt x="1068" y="1325"/>
                  </a:cubicBezTo>
                  <a:cubicBezTo>
                    <a:pt x="1047" y="1325"/>
                    <a:pt x="1034" y="1331"/>
                    <a:pt x="1022" y="1356"/>
                  </a:cubicBezTo>
                  <a:cubicBezTo>
                    <a:pt x="1013" y="1369"/>
                    <a:pt x="1009" y="1377"/>
                    <a:pt x="1000" y="1386"/>
                  </a:cubicBezTo>
                  <a:cubicBezTo>
                    <a:pt x="996" y="1394"/>
                    <a:pt x="984" y="1432"/>
                    <a:pt x="975" y="1436"/>
                  </a:cubicBezTo>
                  <a:lnTo>
                    <a:pt x="882" y="1436"/>
                  </a:lnTo>
                  <a:cubicBezTo>
                    <a:pt x="861" y="1436"/>
                    <a:pt x="839" y="1427"/>
                    <a:pt x="820" y="1427"/>
                  </a:cubicBezTo>
                  <a:cubicBezTo>
                    <a:pt x="817" y="1427"/>
                    <a:pt x="814" y="1427"/>
                    <a:pt x="811" y="1428"/>
                  </a:cubicBezTo>
                  <a:cubicBezTo>
                    <a:pt x="764" y="1432"/>
                    <a:pt x="730" y="1462"/>
                    <a:pt x="684" y="1462"/>
                  </a:cubicBezTo>
                  <a:cubicBezTo>
                    <a:pt x="646" y="1462"/>
                    <a:pt x="637" y="1453"/>
                    <a:pt x="646" y="1420"/>
                  </a:cubicBezTo>
                  <a:cubicBezTo>
                    <a:pt x="646" y="1411"/>
                    <a:pt x="650" y="1398"/>
                    <a:pt x="654" y="1394"/>
                  </a:cubicBezTo>
                  <a:cubicBezTo>
                    <a:pt x="672" y="1363"/>
                    <a:pt x="703" y="1360"/>
                    <a:pt x="732" y="1360"/>
                  </a:cubicBezTo>
                  <a:cubicBezTo>
                    <a:pt x="739" y="1360"/>
                    <a:pt x="745" y="1360"/>
                    <a:pt x="751" y="1360"/>
                  </a:cubicBezTo>
                  <a:cubicBezTo>
                    <a:pt x="758" y="1360"/>
                    <a:pt x="769" y="1362"/>
                    <a:pt x="780" y="1362"/>
                  </a:cubicBezTo>
                  <a:cubicBezTo>
                    <a:pt x="790" y="1362"/>
                    <a:pt x="800" y="1360"/>
                    <a:pt x="802" y="1356"/>
                  </a:cubicBezTo>
                  <a:cubicBezTo>
                    <a:pt x="811" y="1352"/>
                    <a:pt x="815" y="1327"/>
                    <a:pt x="815" y="1318"/>
                  </a:cubicBezTo>
                  <a:cubicBezTo>
                    <a:pt x="819" y="1297"/>
                    <a:pt x="827" y="1272"/>
                    <a:pt x="844" y="1259"/>
                  </a:cubicBezTo>
                  <a:cubicBezTo>
                    <a:pt x="858" y="1245"/>
                    <a:pt x="873" y="1241"/>
                    <a:pt x="889" y="1241"/>
                  </a:cubicBezTo>
                  <a:cubicBezTo>
                    <a:pt x="906" y="1241"/>
                    <a:pt x="924" y="1246"/>
                    <a:pt x="941" y="1251"/>
                  </a:cubicBezTo>
                  <a:cubicBezTo>
                    <a:pt x="967" y="1259"/>
                    <a:pt x="984" y="1276"/>
                    <a:pt x="1009" y="1285"/>
                  </a:cubicBezTo>
                  <a:cubicBezTo>
                    <a:pt x="1017" y="1289"/>
                    <a:pt x="1025" y="1291"/>
                    <a:pt x="1032" y="1291"/>
                  </a:cubicBezTo>
                  <a:cubicBezTo>
                    <a:pt x="1040" y="1291"/>
                    <a:pt x="1047" y="1289"/>
                    <a:pt x="1055" y="1285"/>
                  </a:cubicBezTo>
                  <a:cubicBezTo>
                    <a:pt x="1085" y="1268"/>
                    <a:pt x="1098" y="1230"/>
                    <a:pt x="1123" y="1209"/>
                  </a:cubicBezTo>
                  <a:cubicBezTo>
                    <a:pt x="1144" y="1192"/>
                    <a:pt x="1161" y="1187"/>
                    <a:pt x="1186" y="1187"/>
                  </a:cubicBezTo>
                  <a:close/>
                  <a:moveTo>
                    <a:pt x="90584" y="1364"/>
                  </a:moveTo>
                  <a:cubicBezTo>
                    <a:pt x="90599" y="1364"/>
                    <a:pt x="90604" y="1374"/>
                    <a:pt x="90619" y="1377"/>
                  </a:cubicBezTo>
                  <a:cubicBezTo>
                    <a:pt x="90631" y="1386"/>
                    <a:pt x="90640" y="1386"/>
                    <a:pt x="90652" y="1390"/>
                  </a:cubicBezTo>
                  <a:cubicBezTo>
                    <a:pt x="90657" y="1394"/>
                    <a:pt x="90661" y="1398"/>
                    <a:pt x="90669" y="1398"/>
                  </a:cubicBezTo>
                  <a:lnTo>
                    <a:pt x="90674" y="1398"/>
                  </a:lnTo>
                  <a:cubicBezTo>
                    <a:pt x="90674" y="1428"/>
                    <a:pt x="90674" y="1453"/>
                    <a:pt x="90678" y="1479"/>
                  </a:cubicBezTo>
                  <a:cubicBezTo>
                    <a:pt x="90659" y="1490"/>
                    <a:pt x="90639" y="1509"/>
                    <a:pt x="90623" y="1509"/>
                  </a:cubicBezTo>
                  <a:cubicBezTo>
                    <a:pt x="90622" y="1509"/>
                    <a:pt x="90620" y="1509"/>
                    <a:pt x="90619" y="1508"/>
                  </a:cubicBezTo>
                  <a:cubicBezTo>
                    <a:pt x="90598" y="1504"/>
                    <a:pt x="90589" y="1483"/>
                    <a:pt x="90564" y="1479"/>
                  </a:cubicBezTo>
                  <a:cubicBezTo>
                    <a:pt x="90547" y="1479"/>
                    <a:pt x="90531" y="1481"/>
                    <a:pt x="90517" y="1481"/>
                  </a:cubicBezTo>
                  <a:cubicBezTo>
                    <a:pt x="90495" y="1481"/>
                    <a:pt x="90474" y="1476"/>
                    <a:pt x="90454" y="1453"/>
                  </a:cubicBezTo>
                  <a:cubicBezTo>
                    <a:pt x="90458" y="1436"/>
                    <a:pt x="90462" y="1411"/>
                    <a:pt x="90471" y="1394"/>
                  </a:cubicBezTo>
                  <a:cubicBezTo>
                    <a:pt x="90477" y="1375"/>
                    <a:pt x="90486" y="1373"/>
                    <a:pt x="90499" y="1373"/>
                  </a:cubicBezTo>
                  <a:cubicBezTo>
                    <a:pt x="90503" y="1373"/>
                    <a:pt x="90508" y="1373"/>
                    <a:pt x="90513" y="1373"/>
                  </a:cubicBezTo>
                  <a:cubicBezTo>
                    <a:pt x="90524" y="1373"/>
                    <a:pt x="90536" y="1375"/>
                    <a:pt x="90546" y="1375"/>
                  </a:cubicBezTo>
                  <a:cubicBezTo>
                    <a:pt x="90551" y="1375"/>
                    <a:pt x="90555" y="1375"/>
                    <a:pt x="90560" y="1373"/>
                  </a:cubicBezTo>
                  <a:cubicBezTo>
                    <a:pt x="90564" y="1373"/>
                    <a:pt x="90572" y="1365"/>
                    <a:pt x="90576" y="1365"/>
                  </a:cubicBezTo>
                  <a:cubicBezTo>
                    <a:pt x="90579" y="1364"/>
                    <a:pt x="90582" y="1364"/>
                    <a:pt x="90584" y="1364"/>
                  </a:cubicBezTo>
                  <a:close/>
                  <a:moveTo>
                    <a:pt x="1241" y="1369"/>
                  </a:moveTo>
                  <a:cubicBezTo>
                    <a:pt x="1258" y="1373"/>
                    <a:pt x="1275" y="1377"/>
                    <a:pt x="1296" y="1382"/>
                  </a:cubicBezTo>
                  <a:cubicBezTo>
                    <a:pt x="1321" y="1390"/>
                    <a:pt x="1338" y="1398"/>
                    <a:pt x="1363" y="1398"/>
                  </a:cubicBezTo>
                  <a:cubicBezTo>
                    <a:pt x="1363" y="1407"/>
                    <a:pt x="1363" y="1415"/>
                    <a:pt x="1368" y="1420"/>
                  </a:cubicBezTo>
                  <a:cubicBezTo>
                    <a:pt x="1372" y="1445"/>
                    <a:pt x="1393" y="1474"/>
                    <a:pt x="1389" y="1504"/>
                  </a:cubicBezTo>
                  <a:cubicBezTo>
                    <a:pt x="1385" y="1542"/>
                    <a:pt x="1376" y="1572"/>
                    <a:pt x="1351" y="1597"/>
                  </a:cubicBezTo>
                  <a:cubicBezTo>
                    <a:pt x="1330" y="1618"/>
                    <a:pt x="1296" y="1643"/>
                    <a:pt x="1262" y="1647"/>
                  </a:cubicBezTo>
                  <a:cubicBezTo>
                    <a:pt x="1237" y="1631"/>
                    <a:pt x="1266" y="1559"/>
                    <a:pt x="1254" y="1529"/>
                  </a:cubicBezTo>
                  <a:cubicBezTo>
                    <a:pt x="1249" y="1512"/>
                    <a:pt x="1233" y="1500"/>
                    <a:pt x="1220" y="1487"/>
                  </a:cubicBezTo>
                  <a:cubicBezTo>
                    <a:pt x="1207" y="1479"/>
                    <a:pt x="1207" y="1479"/>
                    <a:pt x="1203" y="1462"/>
                  </a:cubicBezTo>
                  <a:cubicBezTo>
                    <a:pt x="1203" y="1441"/>
                    <a:pt x="1224" y="1420"/>
                    <a:pt x="1233" y="1403"/>
                  </a:cubicBezTo>
                  <a:cubicBezTo>
                    <a:pt x="1237" y="1390"/>
                    <a:pt x="1237" y="1382"/>
                    <a:pt x="1241" y="1369"/>
                  </a:cubicBezTo>
                  <a:close/>
                  <a:moveTo>
                    <a:pt x="310" y="1627"/>
                  </a:moveTo>
                  <a:cubicBezTo>
                    <a:pt x="317" y="1627"/>
                    <a:pt x="323" y="1628"/>
                    <a:pt x="329" y="1631"/>
                  </a:cubicBezTo>
                  <a:cubicBezTo>
                    <a:pt x="342" y="1635"/>
                    <a:pt x="350" y="1643"/>
                    <a:pt x="359" y="1647"/>
                  </a:cubicBezTo>
                  <a:lnTo>
                    <a:pt x="372" y="1647"/>
                  </a:lnTo>
                  <a:cubicBezTo>
                    <a:pt x="384" y="1652"/>
                    <a:pt x="401" y="1652"/>
                    <a:pt x="414" y="1656"/>
                  </a:cubicBezTo>
                  <a:cubicBezTo>
                    <a:pt x="452" y="1664"/>
                    <a:pt x="456" y="1698"/>
                    <a:pt x="456" y="1732"/>
                  </a:cubicBezTo>
                  <a:cubicBezTo>
                    <a:pt x="456" y="1749"/>
                    <a:pt x="460" y="1774"/>
                    <a:pt x="439" y="1774"/>
                  </a:cubicBezTo>
                  <a:cubicBezTo>
                    <a:pt x="431" y="1774"/>
                    <a:pt x="414" y="1766"/>
                    <a:pt x="405" y="1757"/>
                  </a:cubicBezTo>
                  <a:cubicBezTo>
                    <a:pt x="397" y="1749"/>
                    <a:pt x="393" y="1740"/>
                    <a:pt x="384" y="1732"/>
                  </a:cubicBezTo>
                  <a:cubicBezTo>
                    <a:pt x="372" y="1723"/>
                    <a:pt x="363" y="1723"/>
                    <a:pt x="355" y="1707"/>
                  </a:cubicBezTo>
                  <a:cubicBezTo>
                    <a:pt x="338" y="1681"/>
                    <a:pt x="321" y="1656"/>
                    <a:pt x="300" y="1635"/>
                  </a:cubicBezTo>
                  <a:cubicBezTo>
                    <a:pt x="296" y="1631"/>
                    <a:pt x="296" y="1631"/>
                    <a:pt x="291" y="1631"/>
                  </a:cubicBezTo>
                  <a:cubicBezTo>
                    <a:pt x="298" y="1628"/>
                    <a:pt x="304" y="1627"/>
                    <a:pt x="310" y="1627"/>
                  </a:cubicBezTo>
                  <a:close/>
                  <a:moveTo>
                    <a:pt x="90243" y="1740"/>
                  </a:moveTo>
                  <a:cubicBezTo>
                    <a:pt x="90302" y="1740"/>
                    <a:pt x="90340" y="1749"/>
                    <a:pt x="90395" y="1770"/>
                  </a:cubicBezTo>
                  <a:cubicBezTo>
                    <a:pt x="90410" y="1777"/>
                    <a:pt x="90424" y="1779"/>
                    <a:pt x="90439" y="1779"/>
                  </a:cubicBezTo>
                  <a:cubicBezTo>
                    <a:pt x="90449" y="1779"/>
                    <a:pt x="90459" y="1778"/>
                    <a:pt x="90471" y="1778"/>
                  </a:cubicBezTo>
                  <a:cubicBezTo>
                    <a:pt x="90477" y="1778"/>
                    <a:pt x="90484" y="1776"/>
                    <a:pt x="90491" y="1776"/>
                  </a:cubicBezTo>
                  <a:cubicBezTo>
                    <a:pt x="90494" y="1776"/>
                    <a:pt x="90498" y="1777"/>
                    <a:pt x="90500" y="1778"/>
                  </a:cubicBezTo>
                  <a:cubicBezTo>
                    <a:pt x="90513" y="1787"/>
                    <a:pt x="90509" y="1799"/>
                    <a:pt x="90517" y="1808"/>
                  </a:cubicBezTo>
                  <a:cubicBezTo>
                    <a:pt x="90530" y="1825"/>
                    <a:pt x="90572" y="1829"/>
                    <a:pt x="90593" y="1833"/>
                  </a:cubicBezTo>
                  <a:cubicBezTo>
                    <a:pt x="90596" y="1833"/>
                    <a:pt x="90600" y="1833"/>
                    <a:pt x="90605" y="1833"/>
                  </a:cubicBezTo>
                  <a:cubicBezTo>
                    <a:pt x="90618" y="1833"/>
                    <a:pt x="90633" y="1835"/>
                    <a:pt x="90627" y="1850"/>
                  </a:cubicBezTo>
                  <a:cubicBezTo>
                    <a:pt x="90623" y="1867"/>
                    <a:pt x="90576" y="1867"/>
                    <a:pt x="90568" y="1867"/>
                  </a:cubicBezTo>
                  <a:cubicBezTo>
                    <a:pt x="90547" y="1867"/>
                    <a:pt x="90526" y="1871"/>
                    <a:pt x="90505" y="1880"/>
                  </a:cubicBezTo>
                  <a:cubicBezTo>
                    <a:pt x="90492" y="1884"/>
                    <a:pt x="90475" y="1888"/>
                    <a:pt x="90462" y="1897"/>
                  </a:cubicBezTo>
                  <a:cubicBezTo>
                    <a:pt x="90456" y="1897"/>
                    <a:pt x="90450" y="1898"/>
                    <a:pt x="90444" y="1898"/>
                  </a:cubicBezTo>
                  <a:cubicBezTo>
                    <a:pt x="90427" y="1898"/>
                    <a:pt x="90410" y="1895"/>
                    <a:pt x="90395" y="1895"/>
                  </a:cubicBezTo>
                  <a:cubicBezTo>
                    <a:pt x="90389" y="1895"/>
                    <a:pt x="90383" y="1896"/>
                    <a:pt x="90378" y="1897"/>
                  </a:cubicBezTo>
                  <a:cubicBezTo>
                    <a:pt x="90353" y="1897"/>
                    <a:pt x="90340" y="1909"/>
                    <a:pt x="90323" y="1913"/>
                  </a:cubicBezTo>
                  <a:cubicBezTo>
                    <a:pt x="90302" y="1918"/>
                    <a:pt x="90285" y="1918"/>
                    <a:pt x="90268" y="1922"/>
                  </a:cubicBezTo>
                  <a:lnTo>
                    <a:pt x="90264" y="1922"/>
                  </a:lnTo>
                  <a:cubicBezTo>
                    <a:pt x="90239" y="1867"/>
                    <a:pt x="90213" y="1812"/>
                    <a:pt x="90197" y="1753"/>
                  </a:cubicBezTo>
                  <a:lnTo>
                    <a:pt x="90201" y="1753"/>
                  </a:lnTo>
                  <a:cubicBezTo>
                    <a:pt x="90218" y="1740"/>
                    <a:pt x="90230" y="1745"/>
                    <a:pt x="90243" y="1740"/>
                  </a:cubicBezTo>
                  <a:close/>
                  <a:moveTo>
                    <a:pt x="89981" y="1736"/>
                  </a:moveTo>
                  <a:cubicBezTo>
                    <a:pt x="89994" y="1736"/>
                    <a:pt x="90002" y="1736"/>
                    <a:pt x="90015" y="1740"/>
                  </a:cubicBezTo>
                  <a:cubicBezTo>
                    <a:pt x="90032" y="1749"/>
                    <a:pt x="90045" y="1761"/>
                    <a:pt x="90062" y="1770"/>
                  </a:cubicBezTo>
                  <a:cubicBezTo>
                    <a:pt x="90083" y="1778"/>
                    <a:pt x="90112" y="1791"/>
                    <a:pt x="90137" y="1791"/>
                  </a:cubicBezTo>
                  <a:cubicBezTo>
                    <a:pt x="90150" y="1837"/>
                    <a:pt x="90171" y="1888"/>
                    <a:pt x="90192" y="1930"/>
                  </a:cubicBezTo>
                  <a:cubicBezTo>
                    <a:pt x="90192" y="1934"/>
                    <a:pt x="90188" y="1934"/>
                    <a:pt x="90184" y="1934"/>
                  </a:cubicBezTo>
                  <a:cubicBezTo>
                    <a:pt x="90163" y="1939"/>
                    <a:pt x="90159" y="1951"/>
                    <a:pt x="90142" y="1964"/>
                  </a:cubicBezTo>
                  <a:cubicBezTo>
                    <a:pt x="90136" y="1969"/>
                    <a:pt x="90128" y="1970"/>
                    <a:pt x="90119" y="1970"/>
                  </a:cubicBezTo>
                  <a:cubicBezTo>
                    <a:pt x="90104" y="1970"/>
                    <a:pt x="90088" y="1965"/>
                    <a:pt x="90074" y="1960"/>
                  </a:cubicBezTo>
                  <a:cubicBezTo>
                    <a:pt x="90062" y="1956"/>
                    <a:pt x="90049" y="1947"/>
                    <a:pt x="90036" y="1943"/>
                  </a:cubicBezTo>
                  <a:cubicBezTo>
                    <a:pt x="90028" y="1934"/>
                    <a:pt x="90007" y="1913"/>
                    <a:pt x="89994" y="1913"/>
                  </a:cubicBezTo>
                  <a:cubicBezTo>
                    <a:pt x="89994" y="1918"/>
                    <a:pt x="89990" y="1922"/>
                    <a:pt x="89990" y="1926"/>
                  </a:cubicBezTo>
                  <a:cubicBezTo>
                    <a:pt x="89986" y="1863"/>
                    <a:pt x="89981" y="1799"/>
                    <a:pt x="89981" y="1736"/>
                  </a:cubicBezTo>
                  <a:close/>
                  <a:moveTo>
                    <a:pt x="89771" y="1722"/>
                  </a:moveTo>
                  <a:cubicBezTo>
                    <a:pt x="89779" y="1722"/>
                    <a:pt x="89788" y="1723"/>
                    <a:pt x="89796" y="1723"/>
                  </a:cubicBezTo>
                  <a:lnTo>
                    <a:pt x="89855" y="1723"/>
                  </a:lnTo>
                  <a:cubicBezTo>
                    <a:pt x="89876" y="1728"/>
                    <a:pt x="89893" y="1728"/>
                    <a:pt x="89910" y="1732"/>
                  </a:cubicBezTo>
                  <a:cubicBezTo>
                    <a:pt x="89914" y="1812"/>
                    <a:pt x="89918" y="1892"/>
                    <a:pt x="89922" y="1972"/>
                  </a:cubicBezTo>
                  <a:cubicBezTo>
                    <a:pt x="89914" y="1960"/>
                    <a:pt x="89901" y="1947"/>
                    <a:pt x="89893" y="1939"/>
                  </a:cubicBezTo>
                  <a:cubicBezTo>
                    <a:pt x="89867" y="1913"/>
                    <a:pt x="89859" y="1897"/>
                    <a:pt x="89821" y="1897"/>
                  </a:cubicBezTo>
                  <a:cubicBezTo>
                    <a:pt x="89818" y="1897"/>
                    <a:pt x="89810" y="1898"/>
                    <a:pt x="89803" y="1898"/>
                  </a:cubicBezTo>
                  <a:cubicBezTo>
                    <a:pt x="89800" y="1898"/>
                    <a:pt x="89797" y="1898"/>
                    <a:pt x="89796" y="1897"/>
                  </a:cubicBezTo>
                  <a:cubicBezTo>
                    <a:pt x="89787" y="1888"/>
                    <a:pt x="89800" y="1871"/>
                    <a:pt x="89813" y="1816"/>
                  </a:cubicBezTo>
                  <a:lnTo>
                    <a:pt x="89813" y="1816"/>
                  </a:lnTo>
                  <a:cubicBezTo>
                    <a:pt x="89809" y="1821"/>
                    <a:pt x="89806" y="1824"/>
                    <a:pt x="89802" y="1824"/>
                  </a:cubicBezTo>
                  <a:cubicBezTo>
                    <a:pt x="89781" y="1824"/>
                    <a:pt x="89753" y="1755"/>
                    <a:pt x="89749" y="1745"/>
                  </a:cubicBezTo>
                  <a:cubicBezTo>
                    <a:pt x="89747" y="1726"/>
                    <a:pt x="89757" y="1722"/>
                    <a:pt x="89771" y="1722"/>
                  </a:cubicBezTo>
                  <a:close/>
                  <a:moveTo>
                    <a:pt x="2048" y="2053"/>
                  </a:moveTo>
                  <a:cubicBezTo>
                    <a:pt x="2056" y="2053"/>
                    <a:pt x="2064" y="2054"/>
                    <a:pt x="2073" y="2057"/>
                  </a:cubicBezTo>
                  <a:cubicBezTo>
                    <a:pt x="2068" y="2061"/>
                    <a:pt x="2056" y="2086"/>
                    <a:pt x="2056" y="2091"/>
                  </a:cubicBezTo>
                  <a:cubicBezTo>
                    <a:pt x="2064" y="2103"/>
                    <a:pt x="2081" y="2095"/>
                    <a:pt x="2089" y="2103"/>
                  </a:cubicBezTo>
                  <a:cubicBezTo>
                    <a:pt x="2098" y="2108"/>
                    <a:pt x="2098" y="2116"/>
                    <a:pt x="2106" y="2120"/>
                  </a:cubicBezTo>
                  <a:cubicBezTo>
                    <a:pt x="2111" y="2122"/>
                    <a:pt x="2115" y="2122"/>
                    <a:pt x="2119" y="2122"/>
                  </a:cubicBezTo>
                  <a:cubicBezTo>
                    <a:pt x="2123" y="2122"/>
                    <a:pt x="2127" y="2122"/>
                    <a:pt x="2132" y="2124"/>
                  </a:cubicBezTo>
                  <a:cubicBezTo>
                    <a:pt x="2154" y="2132"/>
                    <a:pt x="2163" y="2155"/>
                    <a:pt x="2185" y="2155"/>
                  </a:cubicBezTo>
                  <a:cubicBezTo>
                    <a:pt x="2188" y="2155"/>
                    <a:pt x="2191" y="2155"/>
                    <a:pt x="2195" y="2154"/>
                  </a:cubicBezTo>
                  <a:cubicBezTo>
                    <a:pt x="2208" y="2150"/>
                    <a:pt x="2212" y="2141"/>
                    <a:pt x="2224" y="2141"/>
                  </a:cubicBezTo>
                  <a:cubicBezTo>
                    <a:pt x="2226" y="2141"/>
                    <a:pt x="2227" y="2141"/>
                    <a:pt x="2229" y="2141"/>
                  </a:cubicBezTo>
                  <a:cubicBezTo>
                    <a:pt x="2241" y="2141"/>
                    <a:pt x="2255" y="2154"/>
                    <a:pt x="2267" y="2154"/>
                  </a:cubicBezTo>
                  <a:cubicBezTo>
                    <a:pt x="2272" y="2155"/>
                    <a:pt x="2278" y="2155"/>
                    <a:pt x="2283" y="2155"/>
                  </a:cubicBezTo>
                  <a:cubicBezTo>
                    <a:pt x="2306" y="2155"/>
                    <a:pt x="2328" y="2149"/>
                    <a:pt x="2355" y="2146"/>
                  </a:cubicBezTo>
                  <a:cubicBezTo>
                    <a:pt x="2376" y="2146"/>
                    <a:pt x="2398" y="2150"/>
                    <a:pt x="2419" y="2150"/>
                  </a:cubicBezTo>
                  <a:lnTo>
                    <a:pt x="2423" y="2150"/>
                  </a:lnTo>
                  <a:cubicBezTo>
                    <a:pt x="2419" y="2162"/>
                    <a:pt x="2427" y="2175"/>
                    <a:pt x="2423" y="2188"/>
                  </a:cubicBezTo>
                  <a:cubicBezTo>
                    <a:pt x="2421" y="2188"/>
                    <a:pt x="2420" y="2188"/>
                    <a:pt x="2418" y="2188"/>
                  </a:cubicBezTo>
                  <a:cubicBezTo>
                    <a:pt x="2403" y="2188"/>
                    <a:pt x="2388" y="2171"/>
                    <a:pt x="2376" y="2171"/>
                  </a:cubicBezTo>
                  <a:cubicBezTo>
                    <a:pt x="2366" y="2167"/>
                    <a:pt x="2353" y="2161"/>
                    <a:pt x="2342" y="2161"/>
                  </a:cubicBezTo>
                  <a:cubicBezTo>
                    <a:pt x="2339" y="2161"/>
                    <a:pt x="2337" y="2162"/>
                    <a:pt x="2334" y="2162"/>
                  </a:cubicBezTo>
                  <a:cubicBezTo>
                    <a:pt x="2313" y="2171"/>
                    <a:pt x="2292" y="2188"/>
                    <a:pt x="2292" y="2205"/>
                  </a:cubicBezTo>
                  <a:cubicBezTo>
                    <a:pt x="2292" y="2221"/>
                    <a:pt x="2305" y="2234"/>
                    <a:pt x="2305" y="2251"/>
                  </a:cubicBezTo>
                  <a:cubicBezTo>
                    <a:pt x="2294" y="2257"/>
                    <a:pt x="2285" y="2257"/>
                    <a:pt x="2276" y="2257"/>
                  </a:cubicBezTo>
                  <a:cubicBezTo>
                    <a:pt x="2267" y="2257"/>
                    <a:pt x="2258" y="2257"/>
                    <a:pt x="2250" y="2264"/>
                  </a:cubicBezTo>
                  <a:cubicBezTo>
                    <a:pt x="2246" y="2272"/>
                    <a:pt x="2237" y="2281"/>
                    <a:pt x="2229" y="2289"/>
                  </a:cubicBezTo>
                  <a:cubicBezTo>
                    <a:pt x="2224" y="2302"/>
                    <a:pt x="2216" y="2310"/>
                    <a:pt x="2203" y="2314"/>
                  </a:cubicBezTo>
                  <a:cubicBezTo>
                    <a:pt x="2175" y="2332"/>
                    <a:pt x="2156" y="2341"/>
                    <a:pt x="2128" y="2341"/>
                  </a:cubicBezTo>
                  <a:cubicBezTo>
                    <a:pt x="2123" y="2341"/>
                    <a:pt x="2117" y="2340"/>
                    <a:pt x="2111" y="2340"/>
                  </a:cubicBezTo>
                  <a:cubicBezTo>
                    <a:pt x="2085" y="2331"/>
                    <a:pt x="1984" y="2281"/>
                    <a:pt x="1988" y="2243"/>
                  </a:cubicBezTo>
                  <a:lnTo>
                    <a:pt x="1988" y="2243"/>
                  </a:lnTo>
                  <a:cubicBezTo>
                    <a:pt x="2000" y="2247"/>
                    <a:pt x="2010" y="2250"/>
                    <a:pt x="2018" y="2250"/>
                  </a:cubicBezTo>
                  <a:cubicBezTo>
                    <a:pt x="2038" y="2250"/>
                    <a:pt x="2047" y="2234"/>
                    <a:pt x="2047" y="2200"/>
                  </a:cubicBezTo>
                  <a:cubicBezTo>
                    <a:pt x="2047" y="2192"/>
                    <a:pt x="2051" y="2171"/>
                    <a:pt x="2047" y="2162"/>
                  </a:cubicBezTo>
                  <a:cubicBezTo>
                    <a:pt x="2047" y="2141"/>
                    <a:pt x="2030" y="2141"/>
                    <a:pt x="2013" y="2133"/>
                  </a:cubicBezTo>
                  <a:cubicBezTo>
                    <a:pt x="1997" y="2129"/>
                    <a:pt x="1967" y="2137"/>
                    <a:pt x="1963" y="2116"/>
                  </a:cubicBezTo>
                  <a:cubicBezTo>
                    <a:pt x="1963" y="2103"/>
                    <a:pt x="1971" y="2091"/>
                    <a:pt x="1980" y="2082"/>
                  </a:cubicBezTo>
                  <a:cubicBezTo>
                    <a:pt x="1996" y="2066"/>
                    <a:pt x="2022" y="2053"/>
                    <a:pt x="2048" y="2053"/>
                  </a:cubicBezTo>
                  <a:close/>
                  <a:moveTo>
                    <a:pt x="477" y="1833"/>
                  </a:moveTo>
                  <a:cubicBezTo>
                    <a:pt x="494" y="1833"/>
                    <a:pt x="528" y="1846"/>
                    <a:pt x="540" y="1859"/>
                  </a:cubicBezTo>
                  <a:cubicBezTo>
                    <a:pt x="545" y="1871"/>
                    <a:pt x="545" y="1901"/>
                    <a:pt x="540" y="1913"/>
                  </a:cubicBezTo>
                  <a:cubicBezTo>
                    <a:pt x="536" y="1943"/>
                    <a:pt x="524" y="1989"/>
                    <a:pt x="502" y="2010"/>
                  </a:cubicBezTo>
                  <a:cubicBezTo>
                    <a:pt x="486" y="2032"/>
                    <a:pt x="473" y="2036"/>
                    <a:pt x="464" y="2061"/>
                  </a:cubicBezTo>
                  <a:cubicBezTo>
                    <a:pt x="456" y="2078"/>
                    <a:pt x="452" y="2099"/>
                    <a:pt x="435" y="2108"/>
                  </a:cubicBezTo>
                  <a:cubicBezTo>
                    <a:pt x="429" y="2112"/>
                    <a:pt x="424" y="2113"/>
                    <a:pt x="420" y="2113"/>
                  </a:cubicBezTo>
                  <a:cubicBezTo>
                    <a:pt x="416" y="2113"/>
                    <a:pt x="412" y="2112"/>
                    <a:pt x="405" y="2112"/>
                  </a:cubicBezTo>
                  <a:cubicBezTo>
                    <a:pt x="384" y="2116"/>
                    <a:pt x="380" y="2137"/>
                    <a:pt x="376" y="2154"/>
                  </a:cubicBezTo>
                  <a:cubicBezTo>
                    <a:pt x="372" y="2175"/>
                    <a:pt x="372" y="2196"/>
                    <a:pt x="355" y="2209"/>
                  </a:cubicBezTo>
                  <a:cubicBezTo>
                    <a:pt x="346" y="2213"/>
                    <a:pt x="342" y="2213"/>
                    <a:pt x="334" y="2217"/>
                  </a:cubicBezTo>
                  <a:cubicBezTo>
                    <a:pt x="325" y="2226"/>
                    <a:pt x="317" y="2238"/>
                    <a:pt x="308" y="2247"/>
                  </a:cubicBezTo>
                  <a:cubicBezTo>
                    <a:pt x="296" y="2259"/>
                    <a:pt x="283" y="2276"/>
                    <a:pt x="266" y="2289"/>
                  </a:cubicBezTo>
                  <a:cubicBezTo>
                    <a:pt x="258" y="2297"/>
                    <a:pt x="245" y="2302"/>
                    <a:pt x="249" y="2319"/>
                  </a:cubicBezTo>
                  <a:cubicBezTo>
                    <a:pt x="253" y="2331"/>
                    <a:pt x="266" y="2331"/>
                    <a:pt x="279" y="2331"/>
                  </a:cubicBezTo>
                  <a:cubicBezTo>
                    <a:pt x="304" y="2344"/>
                    <a:pt x="317" y="2348"/>
                    <a:pt x="321" y="2373"/>
                  </a:cubicBezTo>
                  <a:cubicBezTo>
                    <a:pt x="325" y="2416"/>
                    <a:pt x="296" y="2449"/>
                    <a:pt x="283" y="2487"/>
                  </a:cubicBezTo>
                  <a:cubicBezTo>
                    <a:pt x="279" y="2483"/>
                    <a:pt x="270" y="2479"/>
                    <a:pt x="266" y="2479"/>
                  </a:cubicBezTo>
                  <a:cubicBezTo>
                    <a:pt x="241" y="2382"/>
                    <a:pt x="224" y="2285"/>
                    <a:pt x="224" y="2184"/>
                  </a:cubicBezTo>
                  <a:cubicBezTo>
                    <a:pt x="228" y="2167"/>
                    <a:pt x="228" y="2150"/>
                    <a:pt x="232" y="2133"/>
                  </a:cubicBezTo>
                  <a:cubicBezTo>
                    <a:pt x="241" y="2095"/>
                    <a:pt x="249" y="2053"/>
                    <a:pt x="258" y="2015"/>
                  </a:cubicBezTo>
                  <a:cubicBezTo>
                    <a:pt x="258" y="2010"/>
                    <a:pt x="258" y="2010"/>
                    <a:pt x="258" y="2006"/>
                  </a:cubicBezTo>
                  <a:cubicBezTo>
                    <a:pt x="266" y="2006"/>
                    <a:pt x="270" y="2002"/>
                    <a:pt x="279" y="2002"/>
                  </a:cubicBezTo>
                  <a:cubicBezTo>
                    <a:pt x="300" y="1994"/>
                    <a:pt x="317" y="1989"/>
                    <a:pt x="334" y="1972"/>
                  </a:cubicBezTo>
                  <a:cubicBezTo>
                    <a:pt x="342" y="1964"/>
                    <a:pt x="350" y="1947"/>
                    <a:pt x="359" y="1939"/>
                  </a:cubicBezTo>
                  <a:cubicBezTo>
                    <a:pt x="362" y="1937"/>
                    <a:pt x="366" y="1936"/>
                    <a:pt x="370" y="1936"/>
                  </a:cubicBezTo>
                  <a:cubicBezTo>
                    <a:pt x="384" y="1936"/>
                    <a:pt x="401" y="1943"/>
                    <a:pt x="414" y="1943"/>
                  </a:cubicBezTo>
                  <a:lnTo>
                    <a:pt x="464" y="1943"/>
                  </a:lnTo>
                  <a:cubicBezTo>
                    <a:pt x="469" y="1913"/>
                    <a:pt x="456" y="1863"/>
                    <a:pt x="477" y="1833"/>
                  </a:cubicBezTo>
                  <a:close/>
                  <a:moveTo>
                    <a:pt x="90661" y="2276"/>
                  </a:moveTo>
                  <a:cubicBezTo>
                    <a:pt x="90661" y="2361"/>
                    <a:pt x="90657" y="2445"/>
                    <a:pt x="90652" y="2530"/>
                  </a:cubicBezTo>
                  <a:cubicBezTo>
                    <a:pt x="90631" y="2517"/>
                    <a:pt x="90610" y="2504"/>
                    <a:pt x="90585" y="2500"/>
                  </a:cubicBezTo>
                  <a:cubicBezTo>
                    <a:pt x="90569" y="2494"/>
                    <a:pt x="90549" y="2490"/>
                    <a:pt x="90530" y="2490"/>
                  </a:cubicBezTo>
                  <a:cubicBezTo>
                    <a:pt x="90523" y="2490"/>
                    <a:pt x="90516" y="2490"/>
                    <a:pt x="90509" y="2492"/>
                  </a:cubicBezTo>
                  <a:cubicBezTo>
                    <a:pt x="90488" y="2496"/>
                    <a:pt x="90458" y="2513"/>
                    <a:pt x="90437" y="2517"/>
                  </a:cubicBezTo>
                  <a:cubicBezTo>
                    <a:pt x="90416" y="2525"/>
                    <a:pt x="90399" y="2534"/>
                    <a:pt x="90382" y="2546"/>
                  </a:cubicBezTo>
                  <a:cubicBezTo>
                    <a:pt x="90365" y="2555"/>
                    <a:pt x="90349" y="2555"/>
                    <a:pt x="90327" y="2555"/>
                  </a:cubicBezTo>
                  <a:cubicBezTo>
                    <a:pt x="90308" y="2555"/>
                    <a:pt x="90292" y="2546"/>
                    <a:pt x="90282" y="2546"/>
                  </a:cubicBezTo>
                  <a:cubicBezTo>
                    <a:pt x="90277" y="2546"/>
                    <a:pt x="90274" y="2548"/>
                    <a:pt x="90273" y="2555"/>
                  </a:cubicBezTo>
                  <a:cubicBezTo>
                    <a:pt x="90277" y="2521"/>
                    <a:pt x="90256" y="2492"/>
                    <a:pt x="90268" y="2458"/>
                  </a:cubicBezTo>
                  <a:cubicBezTo>
                    <a:pt x="90278" y="2455"/>
                    <a:pt x="90289" y="2455"/>
                    <a:pt x="90299" y="2455"/>
                  </a:cubicBezTo>
                  <a:cubicBezTo>
                    <a:pt x="90311" y="2455"/>
                    <a:pt x="90322" y="2455"/>
                    <a:pt x="90333" y="2455"/>
                  </a:cubicBezTo>
                  <a:cubicBezTo>
                    <a:pt x="90347" y="2455"/>
                    <a:pt x="90361" y="2454"/>
                    <a:pt x="90374" y="2449"/>
                  </a:cubicBezTo>
                  <a:cubicBezTo>
                    <a:pt x="90382" y="2445"/>
                    <a:pt x="90382" y="2441"/>
                    <a:pt x="90391" y="2437"/>
                  </a:cubicBezTo>
                  <a:cubicBezTo>
                    <a:pt x="90396" y="2437"/>
                    <a:pt x="90402" y="2439"/>
                    <a:pt x="90408" y="2439"/>
                  </a:cubicBezTo>
                  <a:cubicBezTo>
                    <a:pt x="90410" y="2439"/>
                    <a:pt x="90413" y="2438"/>
                    <a:pt x="90416" y="2437"/>
                  </a:cubicBezTo>
                  <a:cubicBezTo>
                    <a:pt x="90429" y="2433"/>
                    <a:pt x="90433" y="2411"/>
                    <a:pt x="90441" y="2403"/>
                  </a:cubicBezTo>
                  <a:cubicBezTo>
                    <a:pt x="90462" y="2376"/>
                    <a:pt x="90493" y="2373"/>
                    <a:pt x="90524" y="2373"/>
                  </a:cubicBezTo>
                  <a:cubicBezTo>
                    <a:pt x="90532" y="2373"/>
                    <a:pt x="90539" y="2373"/>
                    <a:pt x="90547" y="2373"/>
                  </a:cubicBezTo>
                  <a:cubicBezTo>
                    <a:pt x="90555" y="2373"/>
                    <a:pt x="90568" y="2375"/>
                    <a:pt x="90577" y="2375"/>
                  </a:cubicBezTo>
                  <a:cubicBezTo>
                    <a:pt x="90582" y="2375"/>
                    <a:pt x="90586" y="2375"/>
                    <a:pt x="90589" y="2373"/>
                  </a:cubicBezTo>
                  <a:cubicBezTo>
                    <a:pt x="90606" y="2369"/>
                    <a:pt x="90598" y="2369"/>
                    <a:pt x="90610" y="2357"/>
                  </a:cubicBezTo>
                  <a:cubicBezTo>
                    <a:pt x="90623" y="2327"/>
                    <a:pt x="90644" y="2302"/>
                    <a:pt x="90661" y="2276"/>
                  </a:cubicBezTo>
                  <a:close/>
                  <a:moveTo>
                    <a:pt x="90648" y="2568"/>
                  </a:moveTo>
                  <a:cubicBezTo>
                    <a:pt x="90648" y="2589"/>
                    <a:pt x="90648" y="2614"/>
                    <a:pt x="90644" y="2639"/>
                  </a:cubicBezTo>
                  <a:cubicBezTo>
                    <a:pt x="90636" y="2635"/>
                    <a:pt x="90623" y="2631"/>
                    <a:pt x="90610" y="2631"/>
                  </a:cubicBezTo>
                  <a:cubicBezTo>
                    <a:pt x="90589" y="2627"/>
                    <a:pt x="90568" y="2622"/>
                    <a:pt x="90547" y="2618"/>
                  </a:cubicBezTo>
                  <a:cubicBezTo>
                    <a:pt x="90547" y="2606"/>
                    <a:pt x="90543" y="2601"/>
                    <a:pt x="90538" y="2593"/>
                  </a:cubicBezTo>
                  <a:cubicBezTo>
                    <a:pt x="90555" y="2580"/>
                    <a:pt x="90572" y="2580"/>
                    <a:pt x="90593" y="2576"/>
                  </a:cubicBezTo>
                  <a:cubicBezTo>
                    <a:pt x="90610" y="2572"/>
                    <a:pt x="90627" y="2572"/>
                    <a:pt x="90648" y="2568"/>
                  </a:cubicBezTo>
                  <a:close/>
                  <a:moveTo>
                    <a:pt x="90733" y="2268"/>
                  </a:moveTo>
                  <a:cubicBezTo>
                    <a:pt x="90741" y="2272"/>
                    <a:pt x="90749" y="2281"/>
                    <a:pt x="90758" y="2285"/>
                  </a:cubicBezTo>
                  <a:cubicBezTo>
                    <a:pt x="90779" y="2297"/>
                    <a:pt x="90792" y="2302"/>
                    <a:pt x="90817" y="2302"/>
                  </a:cubicBezTo>
                  <a:lnTo>
                    <a:pt x="90885" y="2302"/>
                  </a:lnTo>
                  <a:cubicBezTo>
                    <a:pt x="90939" y="2314"/>
                    <a:pt x="90977" y="2369"/>
                    <a:pt x="91032" y="2382"/>
                  </a:cubicBezTo>
                  <a:cubicBezTo>
                    <a:pt x="91039" y="2384"/>
                    <a:pt x="91047" y="2384"/>
                    <a:pt x="91055" y="2384"/>
                  </a:cubicBezTo>
                  <a:cubicBezTo>
                    <a:pt x="91064" y="2384"/>
                    <a:pt x="91072" y="2384"/>
                    <a:pt x="91079" y="2386"/>
                  </a:cubicBezTo>
                  <a:cubicBezTo>
                    <a:pt x="91104" y="2386"/>
                    <a:pt x="91129" y="2403"/>
                    <a:pt x="91155" y="2411"/>
                  </a:cubicBezTo>
                  <a:cubicBezTo>
                    <a:pt x="91150" y="2437"/>
                    <a:pt x="91079" y="2458"/>
                    <a:pt x="91058" y="2458"/>
                  </a:cubicBezTo>
                  <a:cubicBezTo>
                    <a:pt x="91020" y="2458"/>
                    <a:pt x="90982" y="2441"/>
                    <a:pt x="90948" y="2433"/>
                  </a:cubicBezTo>
                  <a:cubicBezTo>
                    <a:pt x="90933" y="2429"/>
                    <a:pt x="90919" y="2428"/>
                    <a:pt x="90906" y="2428"/>
                  </a:cubicBezTo>
                  <a:cubicBezTo>
                    <a:pt x="90883" y="2428"/>
                    <a:pt x="90862" y="2432"/>
                    <a:pt x="90838" y="2437"/>
                  </a:cubicBezTo>
                  <a:cubicBezTo>
                    <a:pt x="90832" y="2439"/>
                    <a:pt x="90825" y="2439"/>
                    <a:pt x="90819" y="2439"/>
                  </a:cubicBezTo>
                  <a:cubicBezTo>
                    <a:pt x="90812" y="2439"/>
                    <a:pt x="90804" y="2439"/>
                    <a:pt x="90796" y="2441"/>
                  </a:cubicBezTo>
                  <a:cubicBezTo>
                    <a:pt x="90783" y="2441"/>
                    <a:pt x="90771" y="2449"/>
                    <a:pt x="90758" y="2454"/>
                  </a:cubicBezTo>
                  <a:cubicBezTo>
                    <a:pt x="90779" y="2462"/>
                    <a:pt x="90792" y="2462"/>
                    <a:pt x="90813" y="2466"/>
                  </a:cubicBezTo>
                  <a:cubicBezTo>
                    <a:pt x="90851" y="2466"/>
                    <a:pt x="90885" y="2487"/>
                    <a:pt x="90918" y="2492"/>
                  </a:cubicBezTo>
                  <a:cubicBezTo>
                    <a:pt x="90944" y="2496"/>
                    <a:pt x="90952" y="2492"/>
                    <a:pt x="90973" y="2509"/>
                  </a:cubicBezTo>
                  <a:cubicBezTo>
                    <a:pt x="90982" y="2517"/>
                    <a:pt x="90994" y="2525"/>
                    <a:pt x="91003" y="2534"/>
                  </a:cubicBezTo>
                  <a:cubicBezTo>
                    <a:pt x="91028" y="2551"/>
                    <a:pt x="91058" y="2546"/>
                    <a:pt x="91087" y="2559"/>
                  </a:cubicBezTo>
                  <a:cubicBezTo>
                    <a:pt x="91104" y="2568"/>
                    <a:pt x="91163" y="2614"/>
                    <a:pt x="91138" y="2627"/>
                  </a:cubicBezTo>
                  <a:cubicBezTo>
                    <a:pt x="91132" y="2629"/>
                    <a:pt x="91123" y="2630"/>
                    <a:pt x="91112" y="2630"/>
                  </a:cubicBezTo>
                  <a:cubicBezTo>
                    <a:pt x="91091" y="2630"/>
                    <a:pt x="91065" y="2627"/>
                    <a:pt x="91053" y="2627"/>
                  </a:cubicBezTo>
                  <a:lnTo>
                    <a:pt x="90961" y="2627"/>
                  </a:lnTo>
                  <a:cubicBezTo>
                    <a:pt x="90945" y="2627"/>
                    <a:pt x="90930" y="2626"/>
                    <a:pt x="90915" y="2626"/>
                  </a:cubicBezTo>
                  <a:cubicBezTo>
                    <a:pt x="90893" y="2626"/>
                    <a:pt x="90871" y="2628"/>
                    <a:pt x="90851" y="2635"/>
                  </a:cubicBezTo>
                  <a:cubicBezTo>
                    <a:pt x="90821" y="2652"/>
                    <a:pt x="90796" y="2652"/>
                    <a:pt x="90758" y="2656"/>
                  </a:cubicBezTo>
                  <a:cubicBezTo>
                    <a:pt x="90741" y="2660"/>
                    <a:pt x="90728" y="2660"/>
                    <a:pt x="90712" y="2665"/>
                  </a:cubicBezTo>
                  <a:cubicBezTo>
                    <a:pt x="90720" y="2534"/>
                    <a:pt x="90728" y="2399"/>
                    <a:pt x="90733" y="2268"/>
                  </a:cubicBezTo>
                  <a:close/>
                  <a:moveTo>
                    <a:pt x="87998" y="2672"/>
                  </a:moveTo>
                  <a:cubicBezTo>
                    <a:pt x="88015" y="2672"/>
                    <a:pt x="88038" y="2676"/>
                    <a:pt x="88044" y="2686"/>
                  </a:cubicBezTo>
                  <a:cubicBezTo>
                    <a:pt x="88048" y="2694"/>
                    <a:pt x="88044" y="2703"/>
                    <a:pt x="88044" y="2707"/>
                  </a:cubicBezTo>
                  <a:cubicBezTo>
                    <a:pt x="88044" y="2715"/>
                    <a:pt x="88052" y="2715"/>
                    <a:pt x="88052" y="2720"/>
                  </a:cubicBezTo>
                  <a:cubicBezTo>
                    <a:pt x="88057" y="2736"/>
                    <a:pt x="88057" y="2745"/>
                    <a:pt x="88048" y="2758"/>
                  </a:cubicBezTo>
                  <a:cubicBezTo>
                    <a:pt x="88038" y="2771"/>
                    <a:pt x="88018" y="2781"/>
                    <a:pt x="87998" y="2781"/>
                  </a:cubicBezTo>
                  <a:cubicBezTo>
                    <a:pt x="87992" y="2781"/>
                    <a:pt x="87986" y="2780"/>
                    <a:pt x="87981" y="2779"/>
                  </a:cubicBezTo>
                  <a:cubicBezTo>
                    <a:pt x="87968" y="2774"/>
                    <a:pt x="87951" y="2758"/>
                    <a:pt x="87943" y="2745"/>
                  </a:cubicBezTo>
                  <a:cubicBezTo>
                    <a:pt x="87935" y="2734"/>
                    <a:pt x="87938" y="2719"/>
                    <a:pt x="87935" y="2705"/>
                  </a:cubicBezTo>
                  <a:lnTo>
                    <a:pt x="87935" y="2705"/>
                  </a:lnTo>
                  <a:cubicBezTo>
                    <a:pt x="87948" y="2681"/>
                    <a:pt x="87956" y="2673"/>
                    <a:pt x="87985" y="2673"/>
                  </a:cubicBezTo>
                  <a:cubicBezTo>
                    <a:pt x="87988" y="2672"/>
                    <a:pt x="87993" y="2672"/>
                    <a:pt x="87998" y="2672"/>
                  </a:cubicBezTo>
                  <a:close/>
                  <a:moveTo>
                    <a:pt x="88206" y="2660"/>
                  </a:moveTo>
                  <a:cubicBezTo>
                    <a:pt x="88221" y="2660"/>
                    <a:pt x="88234" y="2661"/>
                    <a:pt x="88242" y="2665"/>
                  </a:cubicBezTo>
                  <a:lnTo>
                    <a:pt x="88217" y="2673"/>
                  </a:lnTo>
                  <a:cubicBezTo>
                    <a:pt x="88240" y="2673"/>
                    <a:pt x="88264" y="2669"/>
                    <a:pt x="88288" y="2669"/>
                  </a:cubicBezTo>
                  <a:cubicBezTo>
                    <a:pt x="88300" y="2669"/>
                    <a:pt x="88311" y="2670"/>
                    <a:pt x="88323" y="2673"/>
                  </a:cubicBezTo>
                  <a:cubicBezTo>
                    <a:pt x="88352" y="2677"/>
                    <a:pt x="88386" y="2707"/>
                    <a:pt x="88415" y="2715"/>
                  </a:cubicBezTo>
                  <a:cubicBezTo>
                    <a:pt x="88432" y="2724"/>
                    <a:pt x="88458" y="2724"/>
                    <a:pt x="88475" y="2728"/>
                  </a:cubicBezTo>
                  <a:cubicBezTo>
                    <a:pt x="88466" y="2741"/>
                    <a:pt x="88449" y="2745"/>
                    <a:pt x="88437" y="2753"/>
                  </a:cubicBezTo>
                  <a:cubicBezTo>
                    <a:pt x="88424" y="2762"/>
                    <a:pt x="88415" y="2770"/>
                    <a:pt x="88403" y="2770"/>
                  </a:cubicBezTo>
                  <a:cubicBezTo>
                    <a:pt x="88400" y="2771"/>
                    <a:pt x="88397" y="2771"/>
                    <a:pt x="88394" y="2771"/>
                  </a:cubicBezTo>
                  <a:cubicBezTo>
                    <a:pt x="88388" y="2771"/>
                    <a:pt x="88382" y="2770"/>
                    <a:pt x="88376" y="2770"/>
                  </a:cubicBezTo>
                  <a:cubicBezTo>
                    <a:pt x="88371" y="2770"/>
                    <a:pt x="88365" y="2771"/>
                    <a:pt x="88361" y="2774"/>
                  </a:cubicBezTo>
                  <a:cubicBezTo>
                    <a:pt x="88352" y="2779"/>
                    <a:pt x="88335" y="2791"/>
                    <a:pt x="88323" y="2800"/>
                  </a:cubicBezTo>
                  <a:cubicBezTo>
                    <a:pt x="88314" y="2804"/>
                    <a:pt x="88306" y="2804"/>
                    <a:pt x="88293" y="2808"/>
                  </a:cubicBezTo>
                  <a:cubicBezTo>
                    <a:pt x="88289" y="2809"/>
                    <a:pt x="88284" y="2809"/>
                    <a:pt x="88280" y="2809"/>
                  </a:cubicBezTo>
                  <a:cubicBezTo>
                    <a:pt x="88250" y="2809"/>
                    <a:pt x="88218" y="2797"/>
                    <a:pt x="88196" y="2774"/>
                  </a:cubicBezTo>
                  <a:cubicBezTo>
                    <a:pt x="88188" y="2770"/>
                    <a:pt x="88179" y="2758"/>
                    <a:pt x="88171" y="2753"/>
                  </a:cubicBezTo>
                  <a:cubicBezTo>
                    <a:pt x="88165" y="2753"/>
                    <a:pt x="88161" y="2755"/>
                    <a:pt x="88157" y="2755"/>
                  </a:cubicBezTo>
                  <a:cubicBezTo>
                    <a:pt x="88155" y="2755"/>
                    <a:pt x="88152" y="2755"/>
                    <a:pt x="88150" y="2753"/>
                  </a:cubicBezTo>
                  <a:cubicBezTo>
                    <a:pt x="88137" y="2749"/>
                    <a:pt x="88107" y="2732"/>
                    <a:pt x="88107" y="2720"/>
                  </a:cubicBezTo>
                  <a:cubicBezTo>
                    <a:pt x="88104" y="2675"/>
                    <a:pt x="88162" y="2660"/>
                    <a:pt x="88206" y="2660"/>
                  </a:cubicBezTo>
                  <a:close/>
                  <a:moveTo>
                    <a:pt x="1216" y="2553"/>
                  </a:moveTo>
                  <a:cubicBezTo>
                    <a:pt x="1224" y="2553"/>
                    <a:pt x="1233" y="2555"/>
                    <a:pt x="1241" y="2555"/>
                  </a:cubicBezTo>
                  <a:lnTo>
                    <a:pt x="1254" y="2555"/>
                  </a:lnTo>
                  <a:cubicBezTo>
                    <a:pt x="1279" y="2601"/>
                    <a:pt x="1304" y="2648"/>
                    <a:pt x="1334" y="2694"/>
                  </a:cubicBezTo>
                  <a:cubicBezTo>
                    <a:pt x="1334" y="2698"/>
                    <a:pt x="1334" y="2707"/>
                    <a:pt x="1330" y="2707"/>
                  </a:cubicBezTo>
                  <a:cubicBezTo>
                    <a:pt x="1317" y="2728"/>
                    <a:pt x="1275" y="2711"/>
                    <a:pt x="1292" y="2758"/>
                  </a:cubicBezTo>
                  <a:cubicBezTo>
                    <a:pt x="1296" y="2762"/>
                    <a:pt x="1300" y="2770"/>
                    <a:pt x="1304" y="2774"/>
                  </a:cubicBezTo>
                  <a:cubicBezTo>
                    <a:pt x="1309" y="2783"/>
                    <a:pt x="1309" y="2791"/>
                    <a:pt x="1309" y="2800"/>
                  </a:cubicBezTo>
                  <a:cubicBezTo>
                    <a:pt x="1309" y="2808"/>
                    <a:pt x="1309" y="2817"/>
                    <a:pt x="1309" y="2825"/>
                  </a:cubicBezTo>
                  <a:cubicBezTo>
                    <a:pt x="1304" y="2842"/>
                    <a:pt x="1300" y="2855"/>
                    <a:pt x="1287" y="2867"/>
                  </a:cubicBezTo>
                  <a:cubicBezTo>
                    <a:pt x="1275" y="2877"/>
                    <a:pt x="1262" y="2883"/>
                    <a:pt x="1248" y="2883"/>
                  </a:cubicBezTo>
                  <a:cubicBezTo>
                    <a:pt x="1239" y="2883"/>
                    <a:pt x="1230" y="2881"/>
                    <a:pt x="1220" y="2876"/>
                  </a:cubicBezTo>
                  <a:cubicBezTo>
                    <a:pt x="1199" y="2871"/>
                    <a:pt x="1182" y="2859"/>
                    <a:pt x="1165" y="2855"/>
                  </a:cubicBezTo>
                  <a:cubicBezTo>
                    <a:pt x="1161" y="2850"/>
                    <a:pt x="1152" y="2846"/>
                    <a:pt x="1144" y="2842"/>
                  </a:cubicBezTo>
                  <a:cubicBezTo>
                    <a:pt x="1136" y="2821"/>
                    <a:pt x="1131" y="2808"/>
                    <a:pt x="1144" y="2787"/>
                  </a:cubicBezTo>
                  <a:cubicBezTo>
                    <a:pt x="1157" y="2762"/>
                    <a:pt x="1186" y="2753"/>
                    <a:pt x="1195" y="2732"/>
                  </a:cubicBezTo>
                  <a:cubicBezTo>
                    <a:pt x="1199" y="2724"/>
                    <a:pt x="1195" y="2707"/>
                    <a:pt x="1195" y="2698"/>
                  </a:cubicBezTo>
                  <a:cubicBezTo>
                    <a:pt x="1195" y="2682"/>
                    <a:pt x="1199" y="2665"/>
                    <a:pt x="1195" y="2648"/>
                  </a:cubicBezTo>
                  <a:cubicBezTo>
                    <a:pt x="1195" y="2635"/>
                    <a:pt x="1190" y="2622"/>
                    <a:pt x="1186" y="2610"/>
                  </a:cubicBezTo>
                  <a:cubicBezTo>
                    <a:pt x="1186" y="2597"/>
                    <a:pt x="1190" y="2568"/>
                    <a:pt x="1203" y="2555"/>
                  </a:cubicBezTo>
                  <a:cubicBezTo>
                    <a:pt x="1207" y="2554"/>
                    <a:pt x="1212" y="2553"/>
                    <a:pt x="1216" y="2553"/>
                  </a:cubicBezTo>
                  <a:close/>
                  <a:moveTo>
                    <a:pt x="89626" y="2536"/>
                  </a:moveTo>
                  <a:cubicBezTo>
                    <a:pt x="89629" y="2536"/>
                    <a:pt x="89632" y="2537"/>
                    <a:pt x="89635" y="2538"/>
                  </a:cubicBezTo>
                  <a:cubicBezTo>
                    <a:pt x="89639" y="2538"/>
                    <a:pt x="89639" y="2546"/>
                    <a:pt x="89648" y="2546"/>
                  </a:cubicBezTo>
                  <a:cubicBezTo>
                    <a:pt x="89651" y="2547"/>
                    <a:pt x="89655" y="2548"/>
                    <a:pt x="89659" y="2548"/>
                  </a:cubicBezTo>
                  <a:cubicBezTo>
                    <a:pt x="89670" y="2548"/>
                    <a:pt x="89681" y="2545"/>
                    <a:pt x="89692" y="2545"/>
                  </a:cubicBezTo>
                  <a:cubicBezTo>
                    <a:pt x="89695" y="2545"/>
                    <a:pt x="89699" y="2546"/>
                    <a:pt x="89703" y="2546"/>
                  </a:cubicBezTo>
                  <a:cubicBezTo>
                    <a:pt x="89707" y="2551"/>
                    <a:pt x="89715" y="2555"/>
                    <a:pt x="89720" y="2555"/>
                  </a:cubicBezTo>
                  <a:lnTo>
                    <a:pt x="89753" y="2555"/>
                  </a:lnTo>
                  <a:cubicBezTo>
                    <a:pt x="89783" y="2555"/>
                    <a:pt x="89804" y="2563"/>
                    <a:pt x="89829" y="2563"/>
                  </a:cubicBezTo>
                  <a:lnTo>
                    <a:pt x="89876" y="2563"/>
                  </a:lnTo>
                  <a:cubicBezTo>
                    <a:pt x="89893" y="2568"/>
                    <a:pt x="89884" y="2563"/>
                    <a:pt x="89897" y="2576"/>
                  </a:cubicBezTo>
                  <a:cubicBezTo>
                    <a:pt x="89905" y="2584"/>
                    <a:pt x="89905" y="2597"/>
                    <a:pt x="89914" y="2606"/>
                  </a:cubicBezTo>
                  <a:cubicBezTo>
                    <a:pt x="89921" y="2610"/>
                    <a:pt x="89928" y="2612"/>
                    <a:pt x="89936" y="2612"/>
                  </a:cubicBezTo>
                  <a:cubicBezTo>
                    <a:pt x="89964" y="2612"/>
                    <a:pt x="89993" y="2584"/>
                    <a:pt x="90022" y="2584"/>
                  </a:cubicBezTo>
                  <a:cubicBezTo>
                    <a:pt x="90028" y="2584"/>
                    <a:pt x="90034" y="2586"/>
                    <a:pt x="90040" y="2589"/>
                  </a:cubicBezTo>
                  <a:cubicBezTo>
                    <a:pt x="90057" y="2597"/>
                    <a:pt x="90091" y="2622"/>
                    <a:pt x="90095" y="2639"/>
                  </a:cubicBezTo>
                  <a:cubicBezTo>
                    <a:pt x="90095" y="2660"/>
                    <a:pt x="90078" y="2669"/>
                    <a:pt x="90062" y="2677"/>
                  </a:cubicBezTo>
                  <a:cubicBezTo>
                    <a:pt x="90028" y="2707"/>
                    <a:pt x="89977" y="2707"/>
                    <a:pt x="89935" y="2728"/>
                  </a:cubicBezTo>
                  <a:cubicBezTo>
                    <a:pt x="89915" y="2736"/>
                    <a:pt x="89903" y="2762"/>
                    <a:pt x="89881" y="2762"/>
                  </a:cubicBezTo>
                  <a:cubicBezTo>
                    <a:pt x="89879" y="2762"/>
                    <a:pt x="89877" y="2762"/>
                    <a:pt x="89876" y="2762"/>
                  </a:cubicBezTo>
                  <a:cubicBezTo>
                    <a:pt x="89850" y="2762"/>
                    <a:pt x="89834" y="2749"/>
                    <a:pt x="89808" y="2745"/>
                  </a:cubicBezTo>
                  <a:cubicBezTo>
                    <a:pt x="89804" y="2743"/>
                    <a:pt x="89799" y="2743"/>
                    <a:pt x="89793" y="2743"/>
                  </a:cubicBezTo>
                  <a:cubicBezTo>
                    <a:pt x="89782" y="2743"/>
                    <a:pt x="89769" y="2745"/>
                    <a:pt x="89758" y="2745"/>
                  </a:cubicBezTo>
                  <a:cubicBezTo>
                    <a:pt x="89752" y="2745"/>
                    <a:pt x="89741" y="2743"/>
                    <a:pt x="89731" y="2743"/>
                  </a:cubicBezTo>
                  <a:cubicBezTo>
                    <a:pt x="89727" y="2743"/>
                    <a:pt x="89722" y="2743"/>
                    <a:pt x="89720" y="2745"/>
                  </a:cubicBezTo>
                  <a:cubicBezTo>
                    <a:pt x="89711" y="2749"/>
                    <a:pt x="89707" y="2758"/>
                    <a:pt x="89703" y="2762"/>
                  </a:cubicBezTo>
                  <a:cubicBezTo>
                    <a:pt x="89694" y="2765"/>
                    <a:pt x="89685" y="2765"/>
                    <a:pt x="89675" y="2765"/>
                  </a:cubicBezTo>
                  <a:cubicBezTo>
                    <a:pt x="89656" y="2765"/>
                    <a:pt x="89635" y="2762"/>
                    <a:pt x="89618" y="2762"/>
                  </a:cubicBezTo>
                  <a:cubicBezTo>
                    <a:pt x="89597" y="2766"/>
                    <a:pt x="89576" y="2770"/>
                    <a:pt x="89559" y="2783"/>
                  </a:cubicBezTo>
                  <a:cubicBezTo>
                    <a:pt x="89542" y="2796"/>
                    <a:pt x="89530" y="2817"/>
                    <a:pt x="89509" y="2825"/>
                  </a:cubicBezTo>
                  <a:cubicBezTo>
                    <a:pt x="89496" y="2829"/>
                    <a:pt x="89479" y="2825"/>
                    <a:pt x="89471" y="2838"/>
                  </a:cubicBezTo>
                  <a:cubicBezTo>
                    <a:pt x="89458" y="2846"/>
                    <a:pt x="89462" y="2863"/>
                    <a:pt x="89450" y="2871"/>
                  </a:cubicBezTo>
                  <a:cubicBezTo>
                    <a:pt x="89428" y="2890"/>
                    <a:pt x="89418" y="2904"/>
                    <a:pt x="89400" y="2904"/>
                  </a:cubicBezTo>
                  <a:cubicBezTo>
                    <a:pt x="89392" y="2904"/>
                    <a:pt x="89384" y="2902"/>
                    <a:pt x="89374" y="2897"/>
                  </a:cubicBezTo>
                  <a:cubicBezTo>
                    <a:pt x="89356" y="2893"/>
                    <a:pt x="89337" y="2887"/>
                    <a:pt x="89319" y="2887"/>
                  </a:cubicBezTo>
                  <a:cubicBezTo>
                    <a:pt x="89314" y="2887"/>
                    <a:pt x="89310" y="2888"/>
                    <a:pt x="89306" y="2888"/>
                  </a:cubicBezTo>
                  <a:cubicBezTo>
                    <a:pt x="89289" y="2893"/>
                    <a:pt x="89276" y="2901"/>
                    <a:pt x="89268" y="2905"/>
                  </a:cubicBezTo>
                  <a:cubicBezTo>
                    <a:pt x="89258" y="2908"/>
                    <a:pt x="89247" y="2910"/>
                    <a:pt x="89237" y="2910"/>
                  </a:cubicBezTo>
                  <a:cubicBezTo>
                    <a:pt x="89218" y="2910"/>
                    <a:pt x="89200" y="2905"/>
                    <a:pt x="89184" y="2897"/>
                  </a:cubicBezTo>
                  <a:lnTo>
                    <a:pt x="89179" y="2897"/>
                  </a:lnTo>
                  <a:cubicBezTo>
                    <a:pt x="89192" y="2893"/>
                    <a:pt x="89205" y="2893"/>
                    <a:pt x="89213" y="2888"/>
                  </a:cubicBezTo>
                  <a:cubicBezTo>
                    <a:pt x="89226" y="2880"/>
                    <a:pt x="89264" y="2863"/>
                    <a:pt x="89268" y="2846"/>
                  </a:cubicBezTo>
                  <a:cubicBezTo>
                    <a:pt x="89201" y="2800"/>
                    <a:pt x="89112" y="2821"/>
                    <a:pt x="89040" y="2791"/>
                  </a:cubicBezTo>
                  <a:cubicBezTo>
                    <a:pt x="89023" y="2787"/>
                    <a:pt x="89006" y="2770"/>
                    <a:pt x="88985" y="2766"/>
                  </a:cubicBezTo>
                  <a:cubicBezTo>
                    <a:pt x="88980" y="2763"/>
                    <a:pt x="88975" y="2762"/>
                    <a:pt x="88970" y="2762"/>
                  </a:cubicBezTo>
                  <a:cubicBezTo>
                    <a:pt x="88958" y="2762"/>
                    <a:pt x="88946" y="2767"/>
                    <a:pt x="88935" y="2770"/>
                  </a:cubicBezTo>
                  <a:cubicBezTo>
                    <a:pt x="88897" y="2779"/>
                    <a:pt x="88863" y="2783"/>
                    <a:pt x="88825" y="2783"/>
                  </a:cubicBezTo>
                  <a:cubicBezTo>
                    <a:pt x="88804" y="2779"/>
                    <a:pt x="88804" y="2774"/>
                    <a:pt x="88787" y="2770"/>
                  </a:cubicBezTo>
                  <a:cubicBezTo>
                    <a:pt x="88781" y="2770"/>
                    <a:pt x="88772" y="2772"/>
                    <a:pt x="88764" y="2772"/>
                  </a:cubicBezTo>
                  <a:cubicBezTo>
                    <a:pt x="88760" y="2772"/>
                    <a:pt x="88756" y="2772"/>
                    <a:pt x="88753" y="2770"/>
                  </a:cubicBezTo>
                  <a:cubicBezTo>
                    <a:pt x="88740" y="2770"/>
                    <a:pt x="88728" y="2762"/>
                    <a:pt x="88719" y="2753"/>
                  </a:cubicBezTo>
                  <a:lnTo>
                    <a:pt x="88728" y="2753"/>
                  </a:lnTo>
                  <a:cubicBezTo>
                    <a:pt x="88774" y="2749"/>
                    <a:pt x="88804" y="2715"/>
                    <a:pt x="88850" y="2711"/>
                  </a:cubicBezTo>
                  <a:cubicBezTo>
                    <a:pt x="88876" y="2707"/>
                    <a:pt x="88905" y="2707"/>
                    <a:pt x="88930" y="2707"/>
                  </a:cubicBezTo>
                  <a:cubicBezTo>
                    <a:pt x="88937" y="2708"/>
                    <a:pt x="88943" y="2708"/>
                    <a:pt x="88950" y="2708"/>
                  </a:cubicBezTo>
                  <a:cubicBezTo>
                    <a:pt x="88977" y="2708"/>
                    <a:pt x="89004" y="2702"/>
                    <a:pt x="89032" y="2698"/>
                  </a:cubicBezTo>
                  <a:cubicBezTo>
                    <a:pt x="89057" y="2698"/>
                    <a:pt x="89057" y="2694"/>
                    <a:pt x="89070" y="2669"/>
                  </a:cubicBezTo>
                  <a:cubicBezTo>
                    <a:pt x="89082" y="2648"/>
                    <a:pt x="89095" y="2639"/>
                    <a:pt x="89116" y="2631"/>
                  </a:cubicBezTo>
                  <a:cubicBezTo>
                    <a:pt x="89133" y="2622"/>
                    <a:pt x="89146" y="2618"/>
                    <a:pt x="89167" y="2614"/>
                  </a:cubicBezTo>
                  <a:cubicBezTo>
                    <a:pt x="89172" y="2612"/>
                    <a:pt x="89176" y="2611"/>
                    <a:pt x="89181" y="2611"/>
                  </a:cubicBezTo>
                  <a:cubicBezTo>
                    <a:pt x="89193" y="2611"/>
                    <a:pt x="89203" y="2618"/>
                    <a:pt x="89222" y="2618"/>
                  </a:cubicBezTo>
                  <a:cubicBezTo>
                    <a:pt x="89238" y="2618"/>
                    <a:pt x="89264" y="2610"/>
                    <a:pt x="89276" y="2606"/>
                  </a:cubicBezTo>
                  <a:cubicBezTo>
                    <a:pt x="89302" y="2597"/>
                    <a:pt x="89319" y="2593"/>
                    <a:pt x="89344" y="2589"/>
                  </a:cubicBezTo>
                  <a:cubicBezTo>
                    <a:pt x="89395" y="2580"/>
                    <a:pt x="89433" y="2559"/>
                    <a:pt x="89479" y="2542"/>
                  </a:cubicBezTo>
                  <a:cubicBezTo>
                    <a:pt x="89494" y="2538"/>
                    <a:pt x="89518" y="2537"/>
                    <a:pt x="89542" y="2537"/>
                  </a:cubicBezTo>
                  <a:cubicBezTo>
                    <a:pt x="89567" y="2537"/>
                    <a:pt x="89591" y="2538"/>
                    <a:pt x="89606" y="2538"/>
                  </a:cubicBezTo>
                  <a:cubicBezTo>
                    <a:pt x="89611" y="2538"/>
                    <a:pt x="89619" y="2536"/>
                    <a:pt x="89626" y="2536"/>
                  </a:cubicBezTo>
                  <a:close/>
                  <a:moveTo>
                    <a:pt x="8121" y="2874"/>
                  </a:moveTo>
                  <a:cubicBezTo>
                    <a:pt x="8136" y="2874"/>
                    <a:pt x="8157" y="2879"/>
                    <a:pt x="8163" y="2888"/>
                  </a:cubicBezTo>
                  <a:cubicBezTo>
                    <a:pt x="8167" y="2893"/>
                    <a:pt x="8163" y="2901"/>
                    <a:pt x="8163" y="2909"/>
                  </a:cubicBezTo>
                  <a:cubicBezTo>
                    <a:pt x="8163" y="2914"/>
                    <a:pt x="8171" y="2914"/>
                    <a:pt x="8171" y="2918"/>
                  </a:cubicBezTo>
                  <a:cubicBezTo>
                    <a:pt x="8176" y="2931"/>
                    <a:pt x="8176" y="2939"/>
                    <a:pt x="8167" y="2952"/>
                  </a:cubicBezTo>
                  <a:cubicBezTo>
                    <a:pt x="8157" y="2965"/>
                    <a:pt x="8137" y="2975"/>
                    <a:pt x="8119" y="2975"/>
                  </a:cubicBezTo>
                  <a:cubicBezTo>
                    <a:pt x="8114" y="2975"/>
                    <a:pt x="8109" y="2975"/>
                    <a:pt x="8104" y="2973"/>
                  </a:cubicBezTo>
                  <a:cubicBezTo>
                    <a:pt x="8095" y="2969"/>
                    <a:pt x="8074" y="2952"/>
                    <a:pt x="8070" y="2943"/>
                  </a:cubicBezTo>
                  <a:cubicBezTo>
                    <a:pt x="8062" y="2931"/>
                    <a:pt x="8066" y="2918"/>
                    <a:pt x="8066" y="2901"/>
                  </a:cubicBezTo>
                  <a:lnTo>
                    <a:pt x="8066" y="2901"/>
                  </a:lnTo>
                  <a:lnTo>
                    <a:pt x="8066" y="2909"/>
                  </a:lnTo>
                  <a:cubicBezTo>
                    <a:pt x="8074" y="2884"/>
                    <a:pt x="8079" y="2876"/>
                    <a:pt x="8108" y="2876"/>
                  </a:cubicBezTo>
                  <a:cubicBezTo>
                    <a:pt x="8111" y="2875"/>
                    <a:pt x="8116" y="2874"/>
                    <a:pt x="8121" y="2874"/>
                  </a:cubicBezTo>
                  <a:close/>
                  <a:moveTo>
                    <a:pt x="8316" y="2863"/>
                  </a:moveTo>
                  <a:cubicBezTo>
                    <a:pt x="8329" y="2863"/>
                    <a:pt x="8341" y="2864"/>
                    <a:pt x="8349" y="2867"/>
                  </a:cubicBezTo>
                  <a:lnTo>
                    <a:pt x="8323" y="2876"/>
                  </a:lnTo>
                  <a:cubicBezTo>
                    <a:pt x="8343" y="2876"/>
                    <a:pt x="8367" y="2872"/>
                    <a:pt x="8389" y="2872"/>
                  </a:cubicBezTo>
                  <a:cubicBezTo>
                    <a:pt x="8400" y="2872"/>
                    <a:pt x="8411" y="2873"/>
                    <a:pt x="8420" y="2876"/>
                  </a:cubicBezTo>
                  <a:cubicBezTo>
                    <a:pt x="8446" y="2880"/>
                    <a:pt x="8475" y="2905"/>
                    <a:pt x="8505" y="2918"/>
                  </a:cubicBezTo>
                  <a:cubicBezTo>
                    <a:pt x="8543" y="2931"/>
                    <a:pt x="8598" y="2914"/>
                    <a:pt x="8598" y="2964"/>
                  </a:cubicBezTo>
                  <a:cubicBezTo>
                    <a:pt x="8598" y="3002"/>
                    <a:pt x="8576" y="3007"/>
                    <a:pt x="8550" y="3007"/>
                  </a:cubicBezTo>
                  <a:cubicBezTo>
                    <a:pt x="8541" y="3007"/>
                    <a:pt x="8531" y="3007"/>
                    <a:pt x="8522" y="3007"/>
                  </a:cubicBezTo>
                  <a:cubicBezTo>
                    <a:pt x="8501" y="3007"/>
                    <a:pt x="8492" y="3007"/>
                    <a:pt x="8475" y="2998"/>
                  </a:cubicBezTo>
                  <a:cubicBezTo>
                    <a:pt x="8467" y="2998"/>
                    <a:pt x="8463" y="2994"/>
                    <a:pt x="8454" y="2990"/>
                  </a:cubicBezTo>
                  <a:cubicBezTo>
                    <a:pt x="8451" y="2989"/>
                    <a:pt x="8447" y="2989"/>
                    <a:pt x="8444" y="2989"/>
                  </a:cubicBezTo>
                  <a:cubicBezTo>
                    <a:pt x="8428" y="2989"/>
                    <a:pt x="8409" y="2995"/>
                    <a:pt x="8395" y="2998"/>
                  </a:cubicBezTo>
                  <a:cubicBezTo>
                    <a:pt x="8390" y="2999"/>
                    <a:pt x="8384" y="2999"/>
                    <a:pt x="8378" y="2999"/>
                  </a:cubicBezTo>
                  <a:cubicBezTo>
                    <a:pt x="8350" y="2999"/>
                    <a:pt x="8323" y="2990"/>
                    <a:pt x="8302" y="2973"/>
                  </a:cubicBezTo>
                  <a:cubicBezTo>
                    <a:pt x="8294" y="2964"/>
                    <a:pt x="8290" y="2956"/>
                    <a:pt x="8281" y="2952"/>
                  </a:cubicBezTo>
                  <a:cubicBezTo>
                    <a:pt x="8277" y="2950"/>
                    <a:pt x="8274" y="2950"/>
                    <a:pt x="8271" y="2950"/>
                  </a:cubicBezTo>
                  <a:cubicBezTo>
                    <a:pt x="8267" y="2950"/>
                    <a:pt x="8264" y="2950"/>
                    <a:pt x="8260" y="2947"/>
                  </a:cubicBezTo>
                  <a:cubicBezTo>
                    <a:pt x="8247" y="2943"/>
                    <a:pt x="8222" y="2931"/>
                    <a:pt x="8222" y="2918"/>
                  </a:cubicBezTo>
                  <a:cubicBezTo>
                    <a:pt x="8219" y="2879"/>
                    <a:pt x="8275" y="2863"/>
                    <a:pt x="8316" y="2863"/>
                  </a:cubicBezTo>
                  <a:close/>
                  <a:moveTo>
                    <a:pt x="88137" y="2905"/>
                  </a:moveTo>
                  <a:cubicBezTo>
                    <a:pt x="88145" y="2909"/>
                    <a:pt x="88150" y="2914"/>
                    <a:pt x="88158" y="2914"/>
                  </a:cubicBezTo>
                  <a:cubicBezTo>
                    <a:pt x="88171" y="2935"/>
                    <a:pt x="88204" y="2931"/>
                    <a:pt x="88221" y="2952"/>
                  </a:cubicBezTo>
                  <a:cubicBezTo>
                    <a:pt x="88221" y="2956"/>
                    <a:pt x="88226" y="2960"/>
                    <a:pt x="88230" y="2964"/>
                  </a:cubicBezTo>
                  <a:cubicBezTo>
                    <a:pt x="88230" y="2969"/>
                    <a:pt x="88230" y="2973"/>
                    <a:pt x="88234" y="2977"/>
                  </a:cubicBezTo>
                  <a:cubicBezTo>
                    <a:pt x="88234" y="2985"/>
                    <a:pt x="88238" y="2990"/>
                    <a:pt x="88234" y="2994"/>
                  </a:cubicBezTo>
                  <a:cubicBezTo>
                    <a:pt x="88234" y="3002"/>
                    <a:pt x="88230" y="3023"/>
                    <a:pt x="88226" y="3032"/>
                  </a:cubicBezTo>
                  <a:cubicBezTo>
                    <a:pt x="88217" y="3045"/>
                    <a:pt x="88196" y="3045"/>
                    <a:pt x="88179" y="3045"/>
                  </a:cubicBezTo>
                  <a:cubicBezTo>
                    <a:pt x="88154" y="3036"/>
                    <a:pt x="88154" y="3002"/>
                    <a:pt x="88133" y="2990"/>
                  </a:cubicBezTo>
                  <a:cubicBezTo>
                    <a:pt x="88107" y="2977"/>
                    <a:pt x="88082" y="2981"/>
                    <a:pt x="88082" y="2943"/>
                  </a:cubicBezTo>
                  <a:cubicBezTo>
                    <a:pt x="88078" y="2909"/>
                    <a:pt x="88107" y="2905"/>
                    <a:pt x="88137" y="2905"/>
                  </a:cubicBezTo>
                  <a:close/>
                  <a:moveTo>
                    <a:pt x="1076" y="3045"/>
                  </a:moveTo>
                  <a:cubicBezTo>
                    <a:pt x="1077" y="3045"/>
                    <a:pt x="1077" y="3045"/>
                    <a:pt x="1077" y="3045"/>
                  </a:cubicBezTo>
                  <a:lnTo>
                    <a:pt x="1077" y="3045"/>
                  </a:lnTo>
                  <a:cubicBezTo>
                    <a:pt x="1077" y="3045"/>
                    <a:pt x="1077" y="3045"/>
                    <a:pt x="1076" y="3045"/>
                  </a:cubicBezTo>
                  <a:close/>
                  <a:moveTo>
                    <a:pt x="849" y="2677"/>
                  </a:moveTo>
                  <a:cubicBezTo>
                    <a:pt x="878" y="2720"/>
                    <a:pt x="908" y="2758"/>
                    <a:pt x="937" y="2800"/>
                  </a:cubicBezTo>
                  <a:cubicBezTo>
                    <a:pt x="941" y="2804"/>
                    <a:pt x="941" y="2808"/>
                    <a:pt x="941" y="2812"/>
                  </a:cubicBezTo>
                  <a:cubicBezTo>
                    <a:pt x="941" y="2825"/>
                    <a:pt x="933" y="2850"/>
                    <a:pt x="941" y="2859"/>
                  </a:cubicBezTo>
                  <a:cubicBezTo>
                    <a:pt x="946" y="2867"/>
                    <a:pt x="954" y="2867"/>
                    <a:pt x="958" y="2871"/>
                  </a:cubicBezTo>
                  <a:cubicBezTo>
                    <a:pt x="971" y="2884"/>
                    <a:pt x="984" y="2897"/>
                    <a:pt x="1000" y="2909"/>
                  </a:cubicBezTo>
                  <a:cubicBezTo>
                    <a:pt x="1022" y="2922"/>
                    <a:pt x="1017" y="2943"/>
                    <a:pt x="1051" y="2943"/>
                  </a:cubicBezTo>
                  <a:cubicBezTo>
                    <a:pt x="1068" y="2969"/>
                    <a:pt x="1085" y="2990"/>
                    <a:pt x="1106" y="3011"/>
                  </a:cubicBezTo>
                  <a:cubicBezTo>
                    <a:pt x="1106" y="3023"/>
                    <a:pt x="1110" y="3036"/>
                    <a:pt x="1114" y="3045"/>
                  </a:cubicBezTo>
                  <a:cubicBezTo>
                    <a:pt x="1106" y="3045"/>
                    <a:pt x="1098" y="3046"/>
                    <a:pt x="1089" y="3046"/>
                  </a:cubicBezTo>
                  <a:cubicBezTo>
                    <a:pt x="1085" y="3046"/>
                    <a:pt x="1081" y="3046"/>
                    <a:pt x="1077" y="3045"/>
                  </a:cubicBezTo>
                  <a:lnTo>
                    <a:pt x="1077" y="3045"/>
                  </a:lnTo>
                  <a:cubicBezTo>
                    <a:pt x="1075" y="3045"/>
                    <a:pt x="1043" y="3049"/>
                    <a:pt x="1043" y="3049"/>
                  </a:cubicBezTo>
                  <a:cubicBezTo>
                    <a:pt x="1026" y="3036"/>
                    <a:pt x="1017" y="3011"/>
                    <a:pt x="1005" y="2994"/>
                  </a:cubicBezTo>
                  <a:cubicBezTo>
                    <a:pt x="988" y="2981"/>
                    <a:pt x="962" y="2973"/>
                    <a:pt x="941" y="2973"/>
                  </a:cubicBezTo>
                  <a:cubicBezTo>
                    <a:pt x="895" y="2964"/>
                    <a:pt x="857" y="2947"/>
                    <a:pt x="815" y="2931"/>
                  </a:cubicBezTo>
                  <a:cubicBezTo>
                    <a:pt x="802" y="2926"/>
                    <a:pt x="802" y="2931"/>
                    <a:pt x="794" y="2918"/>
                  </a:cubicBezTo>
                  <a:cubicBezTo>
                    <a:pt x="798" y="2901"/>
                    <a:pt x="798" y="2880"/>
                    <a:pt x="798" y="2863"/>
                  </a:cubicBezTo>
                  <a:lnTo>
                    <a:pt x="798" y="2825"/>
                  </a:lnTo>
                  <a:cubicBezTo>
                    <a:pt x="798" y="2791"/>
                    <a:pt x="785" y="2728"/>
                    <a:pt x="806" y="2698"/>
                  </a:cubicBezTo>
                  <a:cubicBezTo>
                    <a:pt x="815" y="2682"/>
                    <a:pt x="832" y="2677"/>
                    <a:pt x="849" y="2677"/>
                  </a:cubicBezTo>
                  <a:close/>
                  <a:moveTo>
                    <a:pt x="4324" y="2943"/>
                  </a:moveTo>
                  <a:cubicBezTo>
                    <a:pt x="4335" y="2943"/>
                    <a:pt x="4344" y="2944"/>
                    <a:pt x="4352" y="2952"/>
                  </a:cubicBezTo>
                  <a:cubicBezTo>
                    <a:pt x="4369" y="2964"/>
                    <a:pt x="4373" y="2985"/>
                    <a:pt x="4390" y="3002"/>
                  </a:cubicBezTo>
                  <a:cubicBezTo>
                    <a:pt x="4402" y="3019"/>
                    <a:pt x="4423" y="3040"/>
                    <a:pt x="4449" y="3045"/>
                  </a:cubicBezTo>
                  <a:cubicBezTo>
                    <a:pt x="4452" y="3045"/>
                    <a:pt x="4456" y="3046"/>
                    <a:pt x="4460" y="3046"/>
                  </a:cubicBezTo>
                  <a:cubicBezTo>
                    <a:pt x="4471" y="3046"/>
                    <a:pt x="4482" y="3043"/>
                    <a:pt x="4495" y="3043"/>
                  </a:cubicBezTo>
                  <a:cubicBezTo>
                    <a:pt x="4499" y="3043"/>
                    <a:pt x="4503" y="3044"/>
                    <a:pt x="4508" y="3045"/>
                  </a:cubicBezTo>
                  <a:cubicBezTo>
                    <a:pt x="4529" y="3049"/>
                    <a:pt x="4529" y="3053"/>
                    <a:pt x="4533" y="3078"/>
                  </a:cubicBezTo>
                  <a:cubicBezTo>
                    <a:pt x="4533" y="3091"/>
                    <a:pt x="4537" y="3104"/>
                    <a:pt x="4542" y="3112"/>
                  </a:cubicBezTo>
                  <a:cubicBezTo>
                    <a:pt x="4516" y="3112"/>
                    <a:pt x="4491" y="3112"/>
                    <a:pt x="4466" y="3099"/>
                  </a:cubicBezTo>
                  <a:cubicBezTo>
                    <a:pt x="4447" y="3088"/>
                    <a:pt x="4439" y="3077"/>
                    <a:pt x="4417" y="3077"/>
                  </a:cubicBezTo>
                  <a:cubicBezTo>
                    <a:pt x="4414" y="3077"/>
                    <a:pt x="4411" y="3078"/>
                    <a:pt x="4407" y="3078"/>
                  </a:cubicBezTo>
                  <a:cubicBezTo>
                    <a:pt x="4390" y="3083"/>
                    <a:pt x="4369" y="3091"/>
                    <a:pt x="4356" y="3095"/>
                  </a:cubicBezTo>
                  <a:cubicBezTo>
                    <a:pt x="4331" y="3104"/>
                    <a:pt x="4314" y="3121"/>
                    <a:pt x="4293" y="3125"/>
                  </a:cubicBezTo>
                  <a:cubicBezTo>
                    <a:pt x="4263" y="3125"/>
                    <a:pt x="4255" y="3108"/>
                    <a:pt x="4234" y="3091"/>
                  </a:cubicBezTo>
                  <a:cubicBezTo>
                    <a:pt x="4217" y="3078"/>
                    <a:pt x="4191" y="3070"/>
                    <a:pt x="4166" y="3070"/>
                  </a:cubicBezTo>
                  <a:cubicBezTo>
                    <a:pt x="4158" y="3040"/>
                    <a:pt x="4170" y="3028"/>
                    <a:pt x="4191" y="3011"/>
                  </a:cubicBezTo>
                  <a:cubicBezTo>
                    <a:pt x="4204" y="2994"/>
                    <a:pt x="4200" y="2977"/>
                    <a:pt x="4212" y="2964"/>
                  </a:cubicBezTo>
                  <a:cubicBezTo>
                    <a:pt x="4218" y="2953"/>
                    <a:pt x="4227" y="2951"/>
                    <a:pt x="4237" y="2951"/>
                  </a:cubicBezTo>
                  <a:cubicBezTo>
                    <a:pt x="4242" y="2951"/>
                    <a:pt x="4246" y="2952"/>
                    <a:pt x="4250" y="2952"/>
                  </a:cubicBezTo>
                  <a:cubicBezTo>
                    <a:pt x="4272" y="2952"/>
                    <a:pt x="4284" y="2943"/>
                    <a:pt x="4301" y="2943"/>
                  </a:cubicBezTo>
                  <a:cubicBezTo>
                    <a:pt x="4310" y="2943"/>
                    <a:pt x="4317" y="2943"/>
                    <a:pt x="4324" y="2943"/>
                  </a:cubicBezTo>
                  <a:close/>
                  <a:moveTo>
                    <a:pt x="8247" y="3091"/>
                  </a:moveTo>
                  <a:cubicBezTo>
                    <a:pt x="8253" y="3091"/>
                    <a:pt x="8259" y="3091"/>
                    <a:pt x="8264" y="3091"/>
                  </a:cubicBezTo>
                  <a:cubicBezTo>
                    <a:pt x="8269" y="3116"/>
                    <a:pt x="8311" y="3112"/>
                    <a:pt x="8323" y="3129"/>
                  </a:cubicBezTo>
                  <a:cubicBezTo>
                    <a:pt x="8332" y="3142"/>
                    <a:pt x="8344" y="3154"/>
                    <a:pt x="8340" y="3171"/>
                  </a:cubicBezTo>
                  <a:cubicBezTo>
                    <a:pt x="8336" y="3180"/>
                    <a:pt x="8332" y="3201"/>
                    <a:pt x="8328" y="3205"/>
                  </a:cubicBezTo>
                  <a:cubicBezTo>
                    <a:pt x="8323" y="3218"/>
                    <a:pt x="8302" y="3218"/>
                    <a:pt x="8290" y="3218"/>
                  </a:cubicBezTo>
                  <a:cubicBezTo>
                    <a:pt x="8264" y="3209"/>
                    <a:pt x="8264" y="3175"/>
                    <a:pt x="8243" y="3167"/>
                  </a:cubicBezTo>
                  <a:cubicBezTo>
                    <a:pt x="8222" y="3154"/>
                    <a:pt x="8201" y="3158"/>
                    <a:pt x="8197" y="3125"/>
                  </a:cubicBezTo>
                  <a:cubicBezTo>
                    <a:pt x="8193" y="3094"/>
                    <a:pt x="8221" y="3091"/>
                    <a:pt x="8247" y="3091"/>
                  </a:cubicBezTo>
                  <a:close/>
                  <a:moveTo>
                    <a:pt x="86913" y="3196"/>
                  </a:moveTo>
                  <a:cubicBezTo>
                    <a:pt x="86913" y="3222"/>
                    <a:pt x="86913" y="3247"/>
                    <a:pt x="86913" y="3272"/>
                  </a:cubicBezTo>
                  <a:cubicBezTo>
                    <a:pt x="86904" y="3278"/>
                    <a:pt x="86893" y="3286"/>
                    <a:pt x="86882" y="3286"/>
                  </a:cubicBezTo>
                  <a:cubicBezTo>
                    <a:pt x="86877" y="3286"/>
                    <a:pt x="86872" y="3285"/>
                    <a:pt x="86866" y="3281"/>
                  </a:cubicBezTo>
                  <a:cubicBezTo>
                    <a:pt x="86858" y="3277"/>
                    <a:pt x="86850" y="3251"/>
                    <a:pt x="86854" y="3239"/>
                  </a:cubicBezTo>
                  <a:cubicBezTo>
                    <a:pt x="86858" y="3222"/>
                    <a:pt x="86871" y="3209"/>
                    <a:pt x="86883" y="3201"/>
                  </a:cubicBezTo>
                  <a:cubicBezTo>
                    <a:pt x="86892" y="3196"/>
                    <a:pt x="86896" y="3196"/>
                    <a:pt x="86904" y="3196"/>
                  </a:cubicBezTo>
                  <a:close/>
                  <a:moveTo>
                    <a:pt x="86980" y="3196"/>
                  </a:moveTo>
                  <a:cubicBezTo>
                    <a:pt x="86985" y="3196"/>
                    <a:pt x="86985" y="3196"/>
                    <a:pt x="86989" y="3201"/>
                  </a:cubicBezTo>
                  <a:cubicBezTo>
                    <a:pt x="87010" y="3209"/>
                    <a:pt x="87006" y="3222"/>
                    <a:pt x="87031" y="3226"/>
                  </a:cubicBezTo>
                  <a:cubicBezTo>
                    <a:pt x="87048" y="3230"/>
                    <a:pt x="87065" y="3230"/>
                    <a:pt x="87082" y="3234"/>
                  </a:cubicBezTo>
                  <a:cubicBezTo>
                    <a:pt x="87086" y="3243"/>
                    <a:pt x="87090" y="3256"/>
                    <a:pt x="87090" y="3264"/>
                  </a:cubicBezTo>
                  <a:cubicBezTo>
                    <a:pt x="87099" y="3285"/>
                    <a:pt x="87086" y="3289"/>
                    <a:pt x="87065" y="3298"/>
                  </a:cubicBezTo>
                  <a:cubicBezTo>
                    <a:pt x="87048" y="3309"/>
                    <a:pt x="87029" y="3313"/>
                    <a:pt x="87011" y="3313"/>
                  </a:cubicBezTo>
                  <a:cubicBezTo>
                    <a:pt x="87002" y="3313"/>
                    <a:pt x="86993" y="3312"/>
                    <a:pt x="86985" y="3310"/>
                  </a:cubicBezTo>
                  <a:cubicBezTo>
                    <a:pt x="86985" y="3272"/>
                    <a:pt x="86980" y="3234"/>
                    <a:pt x="86980" y="3196"/>
                  </a:cubicBezTo>
                  <a:close/>
                  <a:moveTo>
                    <a:pt x="86444" y="3147"/>
                  </a:moveTo>
                  <a:cubicBezTo>
                    <a:pt x="86461" y="3147"/>
                    <a:pt x="86475" y="3159"/>
                    <a:pt x="86487" y="3171"/>
                  </a:cubicBezTo>
                  <a:cubicBezTo>
                    <a:pt x="86501" y="3182"/>
                    <a:pt x="86542" y="3216"/>
                    <a:pt x="86569" y="3216"/>
                  </a:cubicBezTo>
                  <a:cubicBezTo>
                    <a:pt x="86573" y="3216"/>
                    <a:pt x="86576" y="3215"/>
                    <a:pt x="86579" y="3213"/>
                  </a:cubicBezTo>
                  <a:cubicBezTo>
                    <a:pt x="86592" y="3205"/>
                    <a:pt x="86584" y="3201"/>
                    <a:pt x="86605" y="3196"/>
                  </a:cubicBezTo>
                  <a:cubicBezTo>
                    <a:pt x="86608" y="3195"/>
                    <a:pt x="86612" y="3195"/>
                    <a:pt x="86615" y="3195"/>
                  </a:cubicBezTo>
                  <a:cubicBezTo>
                    <a:pt x="86622" y="3195"/>
                    <a:pt x="86628" y="3198"/>
                    <a:pt x="86634" y="3201"/>
                  </a:cubicBezTo>
                  <a:cubicBezTo>
                    <a:pt x="86660" y="3218"/>
                    <a:pt x="86660" y="3239"/>
                    <a:pt x="86693" y="3243"/>
                  </a:cubicBezTo>
                  <a:cubicBezTo>
                    <a:pt x="86708" y="3243"/>
                    <a:pt x="86721" y="3240"/>
                    <a:pt x="86733" y="3240"/>
                  </a:cubicBezTo>
                  <a:cubicBezTo>
                    <a:pt x="86743" y="3240"/>
                    <a:pt x="86752" y="3242"/>
                    <a:pt x="86761" y="3247"/>
                  </a:cubicBezTo>
                  <a:cubicBezTo>
                    <a:pt x="86782" y="3260"/>
                    <a:pt x="86778" y="3285"/>
                    <a:pt x="86782" y="3306"/>
                  </a:cubicBezTo>
                  <a:cubicBezTo>
                    <a:pt x="86790" y="3329"/>
                    <a:pt x="86777" y="3334"/>
                    <a:pt x="86760" y="3334"/>
                  </a:cubicBezTo>
                  <a:cubicBezTo>
                    <a:pt x="86749" y="3334"/>
                    <a:pt x="86735" y="3332"/>
                    <a:pt x="86723" y="3332"/>
                  </a:cubicBezTo>
                  <a:cubicBezTo>
                    <a:pt x="86706" y="3332"/>
                    <a:pt x="86689" y="3330"/>
                    <a:pt x="86672" y="3330"/>
                  </a:cubicBezTo>
                  <a:cubicBezTo>
                    <a:pt x="86664" y="3330"/>
                    <a:pt x="86655" y="3330"/>
                    <a:pt x="86647" y="3332"/>
                  </a:cubicBezTo>
                  <a:cubicBezTo>
                    <a:pt x="86630" y="3336"/>
                    <a:pt x="86613" y="3348"/>
                    <a:pt x="86596" y="3353"/>
                  </a:cubicBezTo>
                  <a:cubicBezTo>
                    <a:pt x="86584" y="3356"/>
                    <a:pt x="86570" y="3359"/>
                    <a:pt x="86556" y="3359"/>
                  </a:cubicBezTo>
                  <a:cubicBezTo>
                    <a:pt x="86550" y="3359"/>
                    <a:pt x="86543" y="3358"/>
                    <a:pt x="86537" y="3357"/>
                  </a:cubicBezTo>
                  <a:cubicBezTo>
                    <a:pt x="86520" y="3353"/>
                    <a:pt x="86512" y="3344"/>
                    <a:pt x="86495" y="3340"/>
                  </a:cubicBezTo>
                  <a:lnTo>
                    <a:pt x="86453" y="3340"/>
                  </a:lnTo>
                  <a:cubicBezTo>
                    <a:pt x="86432" y="3340"/>
                    <a:pt x="86415" y="3336"/>
                    <a:pt x="86330" y="3306"/>
                  </a:cubicBezTo>
                  <a:cubicBezTo>
                    <a:pt x="86318" y="3306"/>
                    <a:pt x="86297" y="3306"/>
                    <a:pt x="86280" y="3302"/>
                  </a:cubicBezTo>
                  <a:cubicBezTo>
                    <a:pt x="86267" y="3302"/>
                    <a:pt x="86259" y="3289"/>
                    <a:pt x="86242" y="3289"/>
                  </a:cubicBezTo>
                  <a:cubicBezTo>
                    <a:pt x="86238" y="3287"/>
                    <a:pt x="86233" y="3287"/>
                    <a:pt x="86229" y="3287"/>
                  </a:cubicBezTo>
                  <a:cubicBezTo>
                    <a:pt x="86224" y="3287"/>
                    <a:pt x="86219" y="3287"/>
                    <a:pt x="86212" y="3285"/>
                  </a:cubicBezTo>
                  <a:cubicBezTo>
                    <a:pt x="86204" y="3281"/>
                    <a:pt x="86187" y="3272"/>
                    <a:pt x="86178" y="3264"/>
                  </a:cubicBezTo>
                  <a:cubicBezTo>
                    <a:pt x="86157" y="3251"/>
                    <a:pt x="86166" y="3239"/>
                    <a:pt x="86157" y="3213"/>
                  </a:cubicBezTo>
                  <a:cubicBezTo>
                    <a:pt x="86145" y="3213"/>
                    <a:pt x="86094" y="3196"/>
                    <a:pt x="86094" y="3175"/>
                  </a:cubicBezTo>
                  <a:cubicBezTo>
                    <a:pt x="86096" y="3168"/>
                    <a:pt x="86106" y="3166"/>
                    <a:pt x="86117" y="3166"/>
                  </a:cubicBezTo>
                  <a:cubicBezTo>
                    <a:pt x="86129" y="3166"/>
                    <a:pt x="86142" y="3168"/>
                    <a:pt x="86151" y="3168"/>
                  </a:cubicBezTo>
                  <a:cubicBezTo>
                    <a:pt x="86155" y="3168"/>
                    <a:pt x="86159" y="3168"/>
                    <a:pt x="86162" y="3167"/>
                  </a:cubicBezTo>
                  <a:cubicBezTo>
                    <a:pt x="86168" y="3164"/>
                    <a:pt x="86171" y="3161"/>
                    <a:pt x="86178" y="3161"/>
                  </a:cubicBezTo>
                  <a:cubicBezTo>
                    <a:pt x="86180" y="3161"/>
                    <a:pt x="86183" y="3161"/>
                    <a:pt x="86187" y="3163"/>
                  </a:cubicBezTo>
                  <a:cubicBezTo>
                    <a:pt x="86200" y="3163"/>
                    <a:pt x="86208" y="3167"/>
                    <a:pt x="86225" y="3167"/>
                  </a:cubicBezTo>
                  <a:cubicBezTo>
                    <a:pt x="86250" y="3167"/>
                    <a:pt x="86271" y="3167"/>
                    <a:pt x="86297" y="3175"/>
                  </a:cubicBezTo>
                  <a:cubicBezTo>
                    <a:pt x="86315" y="3181"/>
                    <a:pt x="86330" y="3184"/>
                    <a:pt x="86346" y="3184"/>
                  </a:cubicBezTo>
                  <a:cubicBezTo>
                    <a:pt x="86356" y="3184"/>
                    <a:pt x="86366" y="3183"/>
                    <a:pt x="86377" y="3180"/>
                  </a:cubicBezTo>
                  <a:cubicBezTo>
                    <a:pt x="86390" y="3175"/>
                    <a:pt x="86398" y="3180"/>
                    <a:pt x="86406" y="3171"/>
                  </a:cubicBezTo>
                  <a:cubicBezTo>
                    <a:pt x="86415" y="3167"/>
                    <a:pt x="86419" y="3154"/>
                    <a:pt x="86423" y="3154"/>
                  </a:cubicBezTo>
                  <a:cubicBezTo>
                    <a:pt x="86431" y="3149"/>
                    <a:pt x="86438" y="3147"/>
                    <a:pt x="86444" y="3147"/>
                  </a:cubicBezTo>
                  <a:close/>
                  <a:moveTo>
                    <a:pt x="89298" y="3365"/>
                  </a:moveTo>
                  <a:cubicBezTo>
                    <a:pt x="89314" y="3365"/>
                    <a:pt x="89327" y="3370"/>
                    <a:pt x="89340" y="3370"/>
                  </a:cubicBezTo>
                  <a:cubicBezTo>
                    <a:pt x="89349" y="3370"/>
                    <a:pt x="89370" y="3366"/>
                    <a:pt x="89389" y="3366"/>
                  </a:cubicBezTo>
                  <a:cubicBezTo>
                    <a:pt x="89405" y="3366"/>
                    <a:pt x="89421" y="3368"/>
                    <a:pt x="89428" y="3378"/>
                  </a:cubicBezTo>
                  <a:cubicBezTo>
                    <a:pt x="89433" y="3378"/>
                    <a:pt x="89437" y="3382"/>
                    <a:pt x="89437" y="3382"/>
                  </a:cubicBezTo>
                  <a:cubicBezTo>
                    <a:pt x="89420" y="3377"/>
                    <a:pt x="89397" y="3372"/>
                    <a:pt x="89375" y="3372"/>
                  </a:cubicBezTo>
                  <a:cubicBezTo>
                    <a:pt x="89359" y="3372"/>
                    <a:pt x="89344" y="3375"/>
                    <a:pt x="89331" y="3382"/>
                  </a:cubicBezTo>
                  <a:cubicBezTo>
                    <a:pt x="89316" y="3394"/>
                    <a:pt x="89296" y="3421"/>
                    <a:pt x="89276" y="3421"/>
                  </a:cubicBezTo>
                  <a:cubicBezTo>
                    <a:pt x="89275" y="3421"/>
                    <a:pt x="89274" y="3420"/>
                    <a:pt x="89272" y="3420"/>
                  </a:cubicBezTo>
                  <a:cubicBezTo>
                    <a:pt x="89272" y="3416"/>
                    <a:pt x="89272" y="3416"/>
                    <a:pt x="89272" y="3416"/>
                  </a:cubicBezTo>
                  <a:cubicBezTo>
                    <a:pt x="89293" y="3416"/>
                    <a:pt x="89293" y="3399"/>
                    <a:pt x="89298" y="3374"/>
                  </a:cubicBezTo>
                  <a:cubicBezTo>
                    <a:pt x="89298" y="3370"/>
                    <a:pt x="89298" y="3370"/>
                    <a:pt x="89298" y="3365"/>
                  </a:cubicBezTo>
                  <a:close/>
                  <a:moveTo>
                    <a:pt x="7120" y="3357"/>
                  </a:moveTo>
                  <a:cubicBezTo>
                    <a:pt x="7125" y="3378"/>
                    <a:pt x="7125" y="3403"/>
                    <a:pt x="7125" y="3424"/>
                  </a:cubicBezTo>
                  <a:cubicBezTo>
                    <a:pt x="7115" y="3431"/>
                    <a:pt x="7103" y="3440"/>
                    <a:pt x="7090" y="3440"/>
                  </a:cubicBezTo>
                  <a:cubicBezTo>
                    <a:pt x="7086" y="3440"/>
                    <a:pt x="7082" y="3439"/>
                    <a:pt x="7078" y="3437"/>
                  </a:cubicBezTo>
                  <a:cubicBezTo>
                    <a:pt x="7070" y="3429"/>
                    <a:pt x="7066" y="3408"/>
                    <a:pt x="7070" y="3395"/>
                  </a:cubicBezTo>
                  <a:cubicBezTo>
                    <a:pt x="7070" y="3382"/>
                    <a:pt x="7083" y="3370"/>
                    <a:pt x="7095" y="3361"/>
                  </a:cubicBezTo>
                  <a:cubicBezTo>
                    <a:pt x="7104" y="3357"/>
                    <a:pt x="7108" y="3357"/>
                    <a:pt x="7116" y="3357"/>
                  </a:cubicBezTo>
                  <a:close/>
                  <a:moveTo>
                    <a:pt x="88998" y="3365"/>
                  </a:moveTo>
                  <a:cubicBezTo>
                    <a:pt x="89015" y="3374"/>
                    <a:pt x="89027" y="3374"/>
                    <a:pt x="89044" y="3374"/>
                  </a:cubicBezTo>
                  <a:cubicBezTo>
                    <a:pt x="89082" y="3374"/>
                    <a:pt x="89129" y="3382"/>
                    <a:pt x="89163" y="3395"/>
                  </a:cubicBezTo>
                  <a:cubicBezTo>
                    <a:pt x="89171" y="3399"/>
                    <a:pt x="89179" y="3403"/>
                    <a:pt x="89188" y="3408"/>
                  </a:cubicBezTo>
                  <a:cubicBezTo>
                    <a:pt x="89184" y="3412"/>
                    <a:pt x="89184" y="3412"/>
                    <a:pt x="89179" y="3412"/>
                  </a:cubicBezTo>
                  <a:cubicBezTo>
                    <a:pt x="89158" y="3424"/>
                    <a:pt x="89141" y="3433"/>
                    <a:pt x="89120" y="3441"/>
                  </a:cubicBezTo>
                  <a:cubicBezTo>
                    <a:pt x="89108" y="3437"/>
                    <a:pt x="89091" y="3433"/>
                    <a:pt x="89078" y="3429"/>
                  </a:cubicBezTo>
                  <a:cubicBezTo>
                    <a:pt x="89049" y="3416"/>
                    <a:pt x="89023" y="3416"/>
                    <a:pt x="88998" y="3399"/>
                  </a:cubicBezTo>
                  <a:cubicBezTo>
                    <a:pt x="88998" y="3386"/>
                    <a:pt x="88998" y="3378"/>
                    <a:pt x="88998" y="3365"/>
                  </a:cubicBezTo>
                  <a:close/>
                  <a:moveTo>
                    <a:pt x="7188" y="3357"/>
                  </a:moveTo>
                  <a:cubicBezTo>
                    <a:pt x="7188" y="3357"/>
                    <a:pt x="7188" y="3361"/>
                    <a:pt x="7192" y="3361"/>
                  </a:cubicBezTo>
                  <a:cubicBezTo>
                    <a:pt x="7213" y="3370"/>
                    <a:pt x="7209" y="3378"/>
                    <a:pt x="7234" y="3382"/>
                  </a:cubicBezTo>
                  <a:cubicBezTo>
                    <a:pt x="7247" y="3386"/>
                    <a:pt x="7264" y="3391"/>
                    <a:pt x="7281" y="3391"/>
                  </a:cubicBezTo>
                  <a:cubicBezTo>
                    <a:pt x="7281" y="3399"/>
                    <a:pt x="7285" y="3412"/>
                    <a:pt x="7285" y="3420"/>
                  </a:cubicBezTo>
                  <a:cubicBezTo>
                    <a:pt x="7294" y="3441"/>
                    <a:pt x="7281" y="3441"/>
                    <a:pt x="7264" y="3454"/>
                  </a:cubicBezTo>
                  <a:cubicBezTo>
                    <a:pt x="7248" y="3462"/>
                    <a:pt x="7232" y="3465"/>
                    <a:pt x="7216" y="3465"/>
                  </a:cubicBezTo>
                  <a:cubicBezTo>
                    <a:pt x="7207" y="3465"/>
                    <a:pt x="7197" y="3464"/>
                    <a:pt x="7188" y="3462"/>
                  </a:cubicBezTo>
                  <a:cubicBezTo>
                    <a:pt x="7188" y="3429"/>
                    <a:pt x="7188" y="3391"/>
                    <a:pt x="7188" y="3357"/>
                  </a:cubicBezTo>
                  <a:close/>
                  <a:moveTo>
                    <a:pt x="815" y="3357"/>
                  </a:moveTo>
                  <a:cubicBezTo>
                    <a:pt x="887" y="3399"/>
                    <a:pt x="958" y="3437"/>
                    <a:pt x="1030" y="3475"/>
                  </a:cubicBezTo>
                  <a:cubicBezTo>
                    <a:pt x="996" y="3475"/>
                    <a:pt x="967" y="3479"/>
                    <a:pt x="933" y="3488"/>
                  </a:cubicBezTo>
                  <a:cubicBezTo>
                    <a:pt x="937" y="3471"/>
                    <a:pt x="937" y="3450"/>
                    <a:pt x="929" y="3441"/>
                  </a:cubicBezTo>
                  <a:cubicBezTo>
                    <a:pt x="920" y="3429"/>
                    <a:pt x="903" y="3412"/>
                    <a:pt x="891" y="3403"/>
                  </a:cubicBezTo>
                  <a:cubicBezTo>
                    <a:pt x="870" y="3391"/>
                    <a:pt x="844" y="3395"/>
                    <a:pt x="827" y="3378"/>
                  </a:cubicBezTo>
                  <a:cubicBezTo>
                    <a:pt x="823" y="3374"/>
                    <a:pt x="819" y="3365"/>
                    <a:pt x="815" y="3357"/>
                  </a:cubicBezTo>
                  <a:close/>
                  <a:moveTo>
                    <a:pt x="6687" y="3312"/>
                  </a:moveTo>
                  <a:cubicBezTo>
                    <a:pt x="6703" y="3312"/>
                    <a:pt x="6718" y="3322"/>
                    <a:pt x="6728" y="3332"/>
                  </a:cubicBezTo>
                  <a:cubicBezTo>
                    <a:pt x="6743" y="3343"/>
                    <a:pt x="6786" y="3375"/>
                    <a:pt x="6806" y="3375"/>
                  </a:cubicBezTo>
                  <a:cubicBezTo>
                    <a:pt x="6809" y="3375"/>
                    <a:pt x="6811" y="3375"/>
                    <a:pt x="6812" y="3374"/>
                  </a:cubicBezTo>
                  <a:cubicBezTo>
                    <a:pt x="6829" y="3365"/>
                    <a:pt x="6821" y="3361"/>
                    <a:pt x="6838" y="3357"/>
                  </a:cubicBezTo>
                  <a:cubicBezTo>
                    <a:pt x="6841" y="3356"/>
                    <a:pt x="6844" y="3355"/>
                    <a:pt x="6847" y="3355"/>
                  </a:cubicBezTo>
                  <a:cubicBezTo>
                    <a:pt x="6853" y="3355"/>
                    <a:pt x="6857" y="3358"/>
                    <a:pt x="6863" y="3361"/>
                  </a:cubicBezTo>
                  <a:cubicBezTo>
                    <a:pt x="6888" y="3378"/>
                    <a:pt x="6893" y="3395"/>
                    <a:pt x="6922" y="3399"/>
                  </a:cubicBezTo>
                  <a:cubicBezTo>
                    <a:pt x="6933" y="3399"/>
                    <a:pt x="6943" y="3398"/>
                    <a:pt x="6953" y="3398"/>
                  </a:cubicBezTo>
                  <a:cubicBezTo>
                    <a:pt x="6963" y="3398"/>
                    <a:pt x="6973" y="3399"/>
                    <a:pt x="6981" y="3403"/>
                  </a:cubicBezTo>
                  <a:cubicBezTo>
                    <a:pt x="7002" y="3416"/>
                    <a:pt x="6998" y="3437"/>
                    <a:pt x="7002" y="3458"/>
                  </a:cubicBezTo>
                  <a:cubicBezTo>
                    <a:pt x="7010" y="3477"/>
                    <a:pt x="6999" y="3482"/>
                    <a:pt x="6984" y="3482"/>
                  </a:cubicBezTo>
                  <a:cubicBezTo>
                    <a:pt x="6972" y="3482"/>
                    <a:pt x="6958" y="3479"/>
                    <a:pt x="6947" y="3479"/>
                  </a:cubicBezTo>
                  <a:cubicBezTo>
                    <a:pt x="6926" y="3479"/>
                    <a:pt x="6901" y="3479"/>
                    <a:pt x="6876" y="3483"/>
                  </a:cubicBezTo>
                  <a:cubicBezTo>
                    <a:pt x="6863" y="3488"/>
                    <a:pt x="6846" y="3496"/>
                    <a:pt x="6833" y="3500"/>
                  </a:cubicBezTo>
                  <a:cubicBezTo>
                    <a:pt x="6822" y="3503"/>
                    <a:pt x="6807" y="3506"/>
                    <a:pt x="6794" y="3506"/>
                  </a:cubicBezTo>
                  <a:cubicBezTo>
                    <a:pt x="6789" y="3506"/>
                    <a:pt x="6784" y="3506"/>
                    <a:pt x="6779" y="3505"/>
                  </a:cubicBezTo>
                  <a:cubicBezTo>
                    <a:pt x="6762" y="3500"/>
                    <a:pt x="6753" y="3492"/>
                    <a:pt x="6736" y="3488"/>
                  </a:cubicBezTo>
                  <a:cubicBezTo>
                    <a:pt x="6728" y="3488"/>
                    <a:pt x="6720" y="3490"/>
                    <a:pt x="6711" y="3490"/>
                  </a:cubicBezTo>
                  <a:cubicBezTo>
                    <a:pt x="6707" y="3490"/>
                    <a:pt x="6703" y="3489"/>
                    <a:pt x="6698" y="3488"/>
                  </a:cubicBezTo>
                  <a:cubicBezTo>
                    <a:pt x="6682" y="3488"/>
                    <a:pt x="6665" y="3483"/>
                    <a:pt x="6589" y="3458"/>
                  </a:cubicBezTo>
                  <a:cubicBezTo>
                    <a:pt x="6572" y="3458"/>
                    <a:pt x="6555" y="3458"/>
                    <a:pt x="6542" y="3454"/>
                  </a:cubicBezTo>
                  <a:cubicBezTo>
                    <a:pt x="6530" y="3454"/>
                    <a:pt x="6517" y="3445"/>
                    <a:pt x="6504" y="3441"/>
                  </a:cubicBezTo>
                  <a:cubicBezTo>
                    <a:pt x="6500" y="3439"/>
                    <a:pt x="6496" y="3439"/>
                    <a:pt x="6492" y="3439"/>
                  </a:cubicBezTo>
                  <a:cubicBezTo>
                    <a:pt x="6487" y="3439"/>
                    <a:pt x="6483" y="3439"/>
                    <a:pt x="6479" y="3437"/>
                  </a:cubicBezTo>
                  <a:cubicBezTo>
                    <a:pt x="6471" y="3433"/>
                    <a:pt x="6458" y="3424"/>
                    <a:pt x="6449" y="3420"/>
                  </a:cubicBezTo>
                  <a:cubicBezTo>
                    <a:pt x="6428" y="3408"/>
                    <a:pt x="6437" y="3395"/>
                    <a:pt x="6428" y="3374"/>
                  </a:cubicBezTo>
                  <a:cubicBezTo>
                    <a:pt x="6416" y="3374"/>
                    <a:pt x="6369" y="3357"/>
                    <a:pt x="6369" y="3340"/>
                  </a:cubicBezTo>
                  <a:cubicBezTo>
                    <a:pt x="6371" y="3332"/>
                    <a:pt x="6383" y="3329"/>
                    <a:pt x="6396" y="3329"/>
                  </a:cubicBezTo>
                  <a:cubicBezTo>
                    <a:pt x="6408" y="3329"/>
                    <a:pt x="6422" y="3332"/>
                    <a:pt x="6428" y="3332"/>
                  </a:cubicBezTo>
                  <a:cubicBezTo>
                    <a:pt x="6441" y="3327"/>
                    <a:pt x="6441" y="3323"/>
                    <a:pt x="6454" y="3323"/>
                  </a:cubicBezTo>
                  <a:cubicBezTo>
                    <a:pt x="6466" y="3327"/>
                    <a:pt x="6475" y="3332"/>
                    <a:pt x="6487" y="3332"/>
                  </a:cubicBezTo>
                  <a:cubicBezTo>
                    <a:pt x="6513" y="3332"/>
                    <a:pt x="6534" y="3332"/>
                    <a:pt x="6555" y="3340"/>
                  </a:cubicBezTo>
                  <a:cubicBezTo>
                    <a:pt x="6570" y="3344"/>
                    <a:pt x="6581" y="3346"/>
                    <a:pt x="6593" y="3346"/>
                  </a:cubicBezTo>
                  <a:cubicBezTo>
                    <a:pt x="6605" y="3346"/>
                    <a:pt x="6616" y="3344"/>
                    <a:pt x="6631" y="3340"/>
                  </a:cubicBezTo>
                  <a:cubicBezTo>
                    <a:pt x="6644" y="3340"/>
                    <a:pt x="6648" y="3340"/>
                    <a:pt x="6656" y="3336"/>
                  </a:cubicBezTo>
                  <a:cubicBezTo>
                    <a:pt x="6665" y="3332"/>
                    <a:pt x="6669" y="3319"/>
                    <a:pt x="6673" y="3315"/>
                  </a:cubicBezTo>
                  <a:cubicBezTo>
                    <a:pt x="6678" y="3313"/>
                    <a:pt x="6683" y="3312"/>
                    <a:pt x="6687" y="3312"/>
                  </a:cubicBezTo>
                  <a:close/>
                  <a:moveTo>
                    <a:pt x="87600" y="3394"/>
                  </a:moveTo>
                  <a:cubicBezTo>
                    <a:pt x="87616" y="3394"/>
                    <a:pt x="87624" y="3404"/>
                    <a:pt x="87639" y="3412"/>
                  </a:cubicBezTo>
                  <a:cubicBezTo>
                    <a:pt x="87647" y="3416"/>
                    <a:pt x="87660" y="3416"/>
                    <a:pt x="87668" y="3420"/>
                  </a:cubicBezTo>
                  <a:cubicBezTo>
                    <a:pt x="87677" y="3424"/>
                    <a:pt x="87677" y="3429"/>
                    <a:pt x="87685" y="3433"/>
                  </a:cubicBezTo>
                  <a:lnTo>
                    <a:pt x="87694" y="3433"/>
                  </a:lnTo>
                  <a:cubicBezTo>
                    <a:pt x="87694" y="3458"/>
                    <a:pt x="87694" y="3483"/>
                    <a:pt x="87694" y="3513"/>
                  </a:cubicBezTo>
                  <a:cubicBezTo>
                    <a:pt x="87679" y="3524"/>
                    <a:pt x="87660" y="3539"/>
                    <a:pt x="87641" y="3539"/>
                  </a:cubicBezTo>
                  <a:cubicBezTo>
                    <a:pt x="87639" y="3539"/>
                    <a:pt x="87637" y="3539"/>
                    <a:pt x="87635" y="3538"/>
                  </a:cubicBezTo>
                  <a:cubicBezTo>
                    <a:pt x="87614" y="3534"/>
                    <a:pt x="87609" y="3513"/>
                    <a:pt x="87584" y="3513"/>
                  </a:cubicBezTo>
                  <a:cubicBezTo>
                    <a:pt x="87573" y="3512"/>
                    <a:pt x="87563" y="3512"/>
                    <a:pt x="87553" y="3512"/>
                  </a:cubicBezTo>
                  <a:lnTo>
                    <a:pt x="87553" y="3512"/>
                  </a:lnTo>
                  <a:cubicBezTo>
                    <a:pt x="87523" y="3512"/>
                    <a:pt x="87496" y="3512"/>
                    <a:pt x="87474" y="3483"/>
                  </a:cubicBezTo>
                  <a:cubicBezTo>
                    <a:pt x="87478" y="3467"/>
                    <a:pt x="87483" y="3441"/>
                    <a:pt x="87491" y="3424"/>
                  </a:cubicBezTo>
                  <a:cubicBezTo>
                    <a:pt x="87497" y="3405"/>
                    <a:pt x="87506" y="3403"/>
                    <a:pt x="87519" y="3403"/>
                  </a:cubicBezTo>
                  <a:cubicBezTo>
                    <a:pt x="87523" y="3403"/>
                    <a:pt x="87528" y="3403"/>
                    <a:pt x="87533" y="3403"/>
                  </a:cubicBezTo>
                  <a:cubicBezTo>
                    <a:pt x="87542" y="3403"/>
                    <a:pt x="87554" y="3405"/>
                    <a:pt x="87565" y="3405"/>
                  </a:cubicBezTo>
                  <a:cubicBezTo>
                    <a:pt x="87570" y="3405"/>
                    <a:pt x="87576" y="3405"/>
                    <a:pt x="87580" y="3403"/>
                  </a:cubicBezTo>
                  <a:cubicBezTo>
                    <a:pt x="87584" y="3403"/>
                    <a:pt x="87588" y="3399"/>
                    <a:pt x="87592" y="3395"/>
                  </a:cubicBezTo>
                  <a:cubicBezTo>
                    <a:pt x="87595" y="3394"/>
                    <a:pt x="87598" y="3394"/>
                    <a:pt x="87600" y="3394"/>
                  </a:cubicBezTo>
                  <a:close/>
                  <a:moveTo>
                    <a:pt x="2283" y="3161"/>
                  </a:moveTo>
                  <a:cubicBezTo>
                    <a:pt x="2301" y="3161"/>
                    <a:pt x="2320" y="3181"/>
                    <a:pt x="2334" y="3192"/>
                  </a:cubicBezTo>
                  <a:cubicBezTo>
                    <a:pt x="2343" y="3201"/>
                    <a:pt x="2355" y="3205"/>
                    <a:pt x="2364" y="3218"/>
                  </a:cubicBezTo>
                  <a:cubicBezTo>
                    <a:pt x="2372" y="3243"/>
                    <a:pt x="2372" y="3268"/>
                    <a:pt x="2372" y="3294"/>
                  </a:cubicBezTo>
                  <a:cubicBezTo>
                    <a:pt x="2372" y="3306"/>
                    <a:pt x="2368" y="3327"/>
                    <a:pt x="2372" y="3340"/>
                  </a:cubicBezTo>
                  <a:cubicBezTo>
                    <a:pt x="2372" y="3348"/>
                    <a:pt x="2376" y="3353"/>
                    <a:pt x="2389" y="3361"/>
                  </a:cubicBezTo>
                  <a:cubicBezTo>
                    <a:pt x="2414" y="3391"/>
                    <a:pt x="2436" y="3399"/>
                    <a:pt x="2410" y="3437"/>
                  </a:cubicBezTo>
                  <a:cubicBezTo>
                    <a:pt x="2389" y="3475"/>
                    <a:pt x="2364" y="3526"/>
                    <a:pt x="2322" y="3543"/>
                  </a:cubicBezTo>
                  <a:cubicBezTo>
                    <a:pt x="2305" y="3555"/>
                    <a:pt x="2284" y="3555"/>
                    <a:pt x="2271" y="3564"/>
                  </a:cubicBezTo>
                  <a:cubicBezTo>
                    <a:pt x="2254" y="3572"/>
                    <a:pt x="2229" y="3581"/>
                    <a:pt x="2233" y="3602"/>
                  </a:cubicBezTo>
                  <a:cubicBezTo>
                    <a:pt x="2237" y="3614"/>
                    <a:pt x="2241" y="3614"/>
                    <a:pt x="2250" y="3619"/>
                  </a:cubicBezTo>
                  <a:lnTo>
                    <a:pt x="2102" y="3652"/>
                  </a:lnTo>
                  <a:cubicBezTo>
                    <a:pt x="2102" y="3652"/>
                    <a:pt x="2098" y="3657"/>
                    <a:pt x="2094" y="3657"/>
                  </a:cubicBezTo>
                  <a:cubicBezTo>
                    <a:pt x="2094" y="3648"/>
                    <a:pt x="2094" y="3644"/>
                    <a:pt x="2089" y="3635"/>
                  </a:cubicBezTo>
                  <a:cubicBezTo>
                    <a:pt x="2089" y="3619"/>
                    <a:pt x="2094" y="3606"/>
                    <a:pt x="2089" y="3589"/>
                  </a:cubicBezTo>
                  <a:cubicBezTo>
                    <a:pt x="2085" y="3581"/>
                    <a:pt x="2077" y="3568"/>
                    <a:pt x="2077" y="3555"/>
                  </a:cubicBezTo>
                  <a:cubicBezTo>
                    <a:pt x="2068" y="3521"/>
                    <a:pt x="2064" y="3488"/>
                    <a:pt x="2064" y="3454"/>
                  </a:cubicBezTo>
                  <a:cubicBezTo>
                    <a:pt x="2064" y="3450"/>
                    <a:pt x="2064" y="3445"/>
                    <a:pt x="2064" y="3441"/>
                  </a:cubicBezTo>
                  <a:cubicBezTo>
                    <a:pt x="2068" y="3420"/>
                    <a:pt x="2077" y="3403"/>
                    <a:pt x="2085" y="3386"/>
                  </a:cubicBezTo>
                  <a:cubicBezTo>
                    <a:pt x="2089" y="3386"/>
                    <a:pt x="2089" y="3395"/>
                    <a:pt x="2098" y="3395"/>
                  </a:cubicBezTo>
                  <a:cubicBezTo>
                    <a:pt x="2106" y="3395"/>
                    <a:pt x="2111" y="3382"/>
                    <a:pt x="2115" y="3374"/>
                  </a:cubicBezTo>
                  <a:cubicBezTo>
                    <a:pt x="2123" y="3361"/>
                    <a:pt x="2132" y="3344"/>
                    <a:pt x="2136" y="3327"/>
                  </a:cubicBezTo>
                  <a:cubicBezTo>
                    <a:pt x="2140" y="3325"/>
                    <a:pt x="2145" y="3324"/>
                    <a:pt x="2151" y="3324"/>
                  </a:cubicBezTo>
                  <a:cubicBezTo>
                    <a:pt x="2162" y="3324"/>
                    <a:pt x="2175" y="3327"/>
                    <a:pt x="2186" y="3327"/>
                  </a:cubicBezTo>
                  <a:cubicBezTo>
                    <a:pt x="2208" y="3327"/>
                    <a:pt x="2212" y="3327"/>
                    <a:pt x="2216" y="3306"/>
                  </a:cubicBezTo>
                  <a:cubicBezTo>
                    <a:pt x="2224" y="3281"/>
                    <a:pt x="2233" y="3256"/>
                    <a:pt x="2237" y="3234"/>
                  </a:cubicBezTo>
                  <a:cubicBezTo>
                    <a:pt x="2241" y="3213"/>
                    <a:pt x="2241" y="3188"/>
                    <a:pt x="2258" y="3175"/>
                  </a:cubicBezTo>
                  <a:cubicBezTo>
                    <a:pt x="2266" y="3165"/>
                    <a:pt x="2274" y="3161"/>
                    <a:pt x="2283" y="3161"/>
                  </a:cubicBezTo>
                  <a:close/>
                  <a:moveTo>
                    <a:pt x="1664" y="3280"/>
                  </a:moveTo>
                  <a:cubicBezTo>
                    <a:pt x="1670" y="3280"/>
                    <a:pt x="1675" y="3280"/>
                    <a:pt x="1680" y="3281"/>
                  </a:cubicBezTo>
                  <a:cubicBezTo>
                    <a:pt x="1697" y="3285"/>
                    <a:pt x="1701" y="3298"/>
                    <a:pt x="1714" y="3306"/>
                  </a:cubicBezTo>
                  <a:cubicBezTo>
                    <a:pt x="1726" y="3319"/>
                    <a:pt x="1743" y="3323"/>
                    <a:pt x="1756" y="3327"/>
                  </a:cubicBezTo>
                  <a:cubicBezTo>
                    <a:pt x="1760" y="3344"/>
                    <a:pt x="1756" y="3361"/>
                    <a:pt x="1760" y="3374"/>
                  </a:cubicBezTo>
                  <a:cubicBezTo>
                    <a:pt x="1764" y="3391"/>
                    <a:pt x="1769" y="3391"/>
                    <a:pt x="1777" y="3403"/>
                  </a:cubicBezTo>
                  <a:cubicBezTo>
                    <a:pt x="1794" y="3429"/>
                    <a:pt x="1819" y="3441"/>
                    <a:pt x="1849" y="3458"/>
                  </a:cubicBezTo>
                  <a:cubicBezTo>
                    <a:pt x="1887" y="3488"/>
                    <a:pt x="1887" y="3555"/>
                    <a:pt x="1857" y="3589"/>
                  </a:cubicBezTo>
                  <a:cubicBezTo>
                    <a:pt x="1845" y="3606"/>
                    <a:pt x="1832" y="3623"/>
                    <a:pt x="1819" y="3640"/>
                  </a:cubicBezTo>
                  <a:cubicBezTo>
                    <a:pt x="1807" y="3648"/>
                    <a:pt x="1790" y="3657"/>
                    <a:pt x="1786" y="3665"/>
                  </a:cubicBezTo>
                  <a:cubicBezTo>
                    <a:pt x="1786" y="3669"/>
                    <a:pt x="1786" y="3669"/>
                    <a:pt x="1781" y="3669"/>
                  </a:cubicBezTo>
                  <a:cubicBezTo>
                    <a:pt x="1672" y="3568"/>
                    <a:pt x="1570" y="3458"/>
                    <a:pt x="1473" y="3344"/>
                  </a:cubicBezTo>
                  <a:cubicBezTo>
                    <a:pt x="1473" y="3344"/>
                    <a:pt x="1473" y="3344"/>
                    <a:pt x="1477" y="3340"/>
                  </a:cubicBezTo>
                  <a:cubicBezTo>
                    <a:pt x="1507" y="3332"/>
                    <a:pt x="1507" y="3285"/>
                    <a:pt x="1545" y="3285"/>
                  </a:cubicBezTo>
                  <a:cubicBezTo>
                    <a:pt x="1551" y="3284"/>
                    <a:pt x="1556" y="3283"/>
                    <a:pt x="1562" y="3283"/>
                  </a:cubicBezTo>
                  <a:cubicBezTo>
                    <a:pt x="1573" y="3283"/>
                    <a:pt x="1584" y="3285"/>
                    <a:pt x="1596" y="3285"/>
                  </a:cubicBezTo>
                  <a:cubicBezTo>
                    <a:pt x="1616" y="3285"/>
                    <a:pt x="1642" y="3280"/>
                    <a:pt x="1664" y="3280"/>
                  </a:cubicBezTo>
                  <a:close/>
                  <a:moveTo>
                    <a:pt x="88195" y="3520"/>
                  </a:moveTo>
                  <a:cubicBezTo>
                    <a:pt x="88220" y="3520"/>
                    <a:pt x="88245" y="3529"/>
                    <a:pt x="88259" y="3547"/>
                  </a:cubicBezTo>
                  <a:cubicBezTo>
                    <a:pt x="88272" y="3559"/>
                    <a:pt x="88268" y="3564"/>
                    <a:pt x="88285" y="3572"/>
                  </a:cubicBezTo>
                  <a:cubicBezTo>
                    <a:pt x="88280" y="3597"/>
                    <a:pt x="88280" y="3623"/>
                    <a:pt x="88280" y="3644"/>
                  </a:cubicBezTo>
                  <a:cubicBezTo>
                    <a:pt x="88259" y="3644"/>
                    <a:pt x="88238" y="3648"/>
                    <a:pt x="88221" y="3652"/>
                  </a:cubicBezTo>
                  <a:cubicBezTo>
                    <a:pt x="88209" y="3657"/>
                    <a:pt x="88204" y="3665"/>
                    <a:pt x="88200" y="3669"/>
                  </a:cubicBezTo>
                  <a:lnTo>
                    <a:pt x="88196" y="3669"/>
                  </a:lnTo>
                  <a:cubicBezTo>
                    <a:pt x="88192" y="3657"/>
                    <a:pt x="88188" y="3644"/>
                    <a:pt x="88179" y="3627"/>
                  </a:cubicBezTo>
                  <a:cubicBezTo>
                    <a:pt x="88166" y="3602"/>
                    <a:pt x="88158" y="3568"/>
                    <a:pt x="88145" y="3538"/>
                  </a:cubicBezTo>
                  <a:cubicBezTo>
                    <a:pt x="88154" y="3534"/>
                    <a:pt x="88158" y="3530"/>
                    <a:pt x="88162" y="3526"/>
                  </a:cubicBezTo>
                  <a:cubicBezTo>
                    <a:pt x="88173" y="3522"/>
                    <a:pt x="88184" y="3520"/>
                    <a:pt x="88195" y="3520"/>
                  </a:cubicBezTo>
                  <a:close/>
                  <a:moveTo>
                    <a:pt x="7762" y="3540"/>
                  </a:moveTo>
                  <a:cubicBezTo>
                    <a:pt x="7773" y="3540"/>
                    <a:pt x="7779" y="3549"/>
                    <a:pt x="7792" y="3555"/>
                  </a:cubicBezTo>
                  <a:cubicBezTo>
                    <a:pt x="7800" y="3559"/>
                    <a:pt x="7808" y="3559"/>
                    <a:pt x="7817" y="3564"/>
                  </a:cubicBezTo>
                  <a:cubicBezTo>
                    <a:pt x="7825" y="3568"/>
                    <a:pt x="7825" y="3572"/>
                    <a:pt x="7834" y="3572"/>
                  </a:cubicBezTo>
                  <a:lnTo>
                    <a:pt x="7838" y="3572"/>
                  </a:lnTo>
                  <a:cubicBezTo>
                    <a:pt x="7838" y="3597"/>
                    <a:pt x="7842" y="3623"/>
                    <a:pt x="7842" y="3648"/>
                  </a:cubicBezTo>
                  <a:cubicBezTo>
                    <a:pt x="7827" y="3659"/>
                    <a:pt x="7809" y="3674"/>
                    <a:pt x="7793" y="3674"/>
                  </a:cubicBezTo>
                  <a:cubicBezTo>
                    <a:pt x="7791" y="3674"/>
                    <a:pt x="7789" y="3674"/>
                    <a:pt x="7787" y="3673"/>
                  </a:cubicBezTo>
                  <a:cubicBezTo>
                    <a:pt x="7770" y="3669"/>
                    <a:pt x="7762" y="3648"/>
                    <a:pt x="7741" y="3648"/>
                  </a:cubicBezTo>
                  <a:cubicBezTo>
                    <a:pt x="7732" y="3647"/>
                    <a:pt x="7724" y="3647"/>
                    <a:pt x="7717" y="3647"/>
                  </a:cubicBezTo>
                  <a:cubicBezTo>
                    <a:pt x="7711" y="3647"/>
                    <a:pt x="7706" y="3647"/>
                    <a:pt x="7702" y="3647"/>
                  </a:cubicBezTo>
                  <a:cubicBezTo>
                    <a:pt x="7677" y="3647"/>
                    <a:pt x="7657" y="3645"/>
                    <a:pt x="7640" y="3623"/>
                  </a:cubicBezTo>
                  <a:cubicBezTo>
                    <a:pt x="7640" y="3606"/>
                    <a:pt x="7648" y="3581"/>
                    <a:pt x="7652" y="3568"/>
                  </a:cubicBezTo>
                  <a:cubicBezTo>
                    <a:pt x="7661" y="3547"/>
                    <a:pt x="7673" y="3547"/>
                    <a:pt x="7695" y="3547"/>
                  </a:cubicBezTo>
                  <a:cubicBezTo>
                    <a:pt x="7703" y="3547"/>
                    <a:pt x="7713" y="3549"/>
                    <a:pt x="7723" y="3549"/>
                  </a:cubicBezTo>
                  <a:cubicBezTo>
                    <a:pt x="7728" y="3549"/>
                    <a:pt x="7732" y="3548"/>
                    <a:pt x="7737" y="3547"/>
                  </a:cubicBezTo>
                  <a:cubicBezTo>
                    <a:pt x="7741" y="3547"/>
                    <a:pt x="7745" y="3543"/>
                    <a:pt x="7749" y="3543"/>
                  </a:cubicBezTo>
                  <a:cubicBezTo>
                    <a:pt x="7754" y="3541"/>
                    <a:pt x="7758" y="3540"/>
                    <a:pt x="7762" y="3540"/>
                  </a:cubicBezTo>
                  <a:close/>
                  <a:moveTo>
                    <a:pt x="1287" y="3239"/>
                  </a:moveTo>
                  <a:cubicBezTo>
                    <a:pt x="1414" y="3386"/>
                    <a:pt x="1541" y="3534"/>
                    <a:pt x="1672" y="3678"/>
                  </a:cubicBezTo>
                  <a:lnTo>
                    <a:pt x="1233" y="3441"/>
                  </a:lnTo>
                  <a:cubicBezTo>
                    <a:pt x="1262" y="3433"/>
                    <a:pt x="1313" y="3429"/>
                    <a:pt x="1317" y="3403"/>
                  </a:cubicBezTo>
                  <a:cubicBezTo>
                    <a:pt x="1317" y="3382"/>
                    <a:pt x="1309" y="3386"/>
                    <a:pt x="1300" y="3374"/>
                  </a:cubicBezTo>
                  <a:cubicBezTo>
                    <a:pt x="1287" y="3361"/>
                    <a:pt x="1279" y="3336"/>
                    <a:pt x="1275" y="3319"/>
                  </a:cubicBezTo>
                  <a:cubicBezTo>
                    <a:pt x="1271" y="3298"/>
                    <a:pt x="1271" y="3268"/>
                    <a:pt x="1279" y="3251"/>
                  </a:cubicBezTo>
                  <a:cubicBezTo>
                    <a:pt x="1283" y="3247"/>
                    <a:pt x="1287" y="3243"/>
                    <a:pt x="1287" y="3239"/>
                  </a:cubicBezTo>
                  <a:close/>
                  <a:moveTo>
                    <a:pt x="87846" y="3395"/>
                  </a:moveTo>
                  <a:cubicBezTo>
                    <a:pt x="87850" y="3395"/>
                    <a:pt x="87854" y="3399"/>
                    <a:pt x="87863" y="3408"/>
                  </a:cubicBezTo>
                  <a:cubicBezTo>
                    <a:pt x="87871" y="3416"/>
                    <a:pt x="87879" y="3420"/>
                    <a:pt x="87892" y="3424"/>
                  </a:cubicBezTo>
                  <a:cubicBezTo>
                    <a:pt x="87913" y="3433"/>
                    <a:pt x="87930" y="3441"/>
                    <a:pt x="87951" y="3450"/>
                  </a:cubicBezTo>
                  <a:cubicBezTo>
                    <a:pt x="87964" y="3454"/>
                    <a:pt x="87976" y="3462"/>
                    <a:pt x="87989" y="3467"/>
                  </a:cubicBezTo>
                  <a:cubicBezTo>
                    <a:pt x="87989" y="3475"/>
                    <a:pt x="87989" y="3488"/>
                    <a:pt x="87998" y="3492"/>
                  </a:cubicBezTo>
                  <a:cubicBezTo>
                    <a:pt x="88002" y="3494"/>
                    <a:pt x="88007" y="3494"/>
                    <a:pt x="88012" y="3494"/>
                  </a:cubicBezTo>
                  <a:cubicBezTo>
                    <a:pt x="88017" y="3494"/>
                    <a:pt x="88021" y="3494"/>
                    <a:pt x="88023" y="3496"/>
                  </a:cubicBezTo>
                  <a:cubicBezTo>
                    <a:pt x="88040" y="3500"/>
                    <a:pt x="88065" y="3526"/>
                    <a:pt x="88074" y="3538"/>
                  </a:cubicBezTo>
                  <a:cubicBezTo>
                    <a:pt x="88084" y="3552"/>
                    <a:pt x="88083" y="3568"/>
                    <a:pt x="88095" y="3568"/>
                  </a:cubicBezTo>
                  <a:cubicBezTo>
                    <a:pt x="88098" y="3568"/>
                    <a:pt x="88102" y="3566"/>
                    <a:pt x="88107" y="3564"/>
                  </a:cubicBezTo>
                  <a:cubicBezTo>
                    <a:pt x="88116" y="3593"/>
                    <a:pt x="88128" y="3619"/>
                    <a:pt x="88141" y="3648"/>
                  </a:cubicBezTo>
                  <a:cubicBezTo>
                    <a:pt x="88141" y="3652"/>
                    <a:pt x="88145" y="3661"/>
                    <a:pt x="88150" y="3669"/>
                  </a:cubicBezTo>
                  <a:lnTo>
                    <a:pt x="88141" y="3669"/>
                  </a:lnTo>
                  <a:cubicBezTo>
                    <a:pt x="88130" y="3669"/>
                    <a:pt x="88119" y="3671"/>
                    <a:pt x="88107" y="3671"/>
                  </a:cubicBezTo>
                  <a:cubicBezTo>
                    <a:pt x="88102" y="3671"/>
                    <a:pt x="88096" y="3671"/>
                    <a:pt x="88090" y="3669"/>
                  </a:cubicBezTo>
                  <a:cubicBezTo>
                    <a:pt x="88074" y="3665"/>
                    <a:pt x="88065" y="3661"/>
                    <a:pt x="88044" y="3661"/>
                  </a:cubicBezTo>
                  <a:cubicBezTo>
                    <a:pt x="88027" y="3661"/>
                    <a:pt x="88014" y="3673"/>
                    <a:pt x="87998" y="3678"/>
                  </a:cubicBezTo>
                  <a:cubicBezTo>
                    <a:pt x="87981" y="3678"/>
                    <a:pt x="87981" y="3665"/>
                    <a:pt x="87972" y="3657"/>
                  </a:cubicBezTo>
                  <a:cubicBezTo>
                    <a:pt x="87964" y="3650"/>
                    <a:pt x="87953" y="3648"/>
                    <a:pt x="87942" y="3648"/>
                  </a:cubicBezTo>
                  <a:cubicBezTo>
                    <a:pt x="87931" y="3648"/>
                    <a:pt x="87920" y="3650"/>
                    <a:pt x="87909" y="3652"/>
                  </a:cubicBezTo>
                  <a:cubicBezTo>
                    <a:pt x="87901" y="3640"/>
                    <a:pt x="87888" y="3631"/>
                    <a:pt x="87871" y="3627"/>
                  </a:cubicBezTo>
                  <a:cubicBezTo>
                    <a:pt x="87869" y="3627"/>
                    <a:pt x="87866" y="3626"/>
                    <a:pt x="87864" y="3626"/>
                  </a:cubicBezTo>
                  <a:cubicBezTo>
                    <a:pt x="87847" y="3626"/>
                    <a:pt x="87827" y="3636"/>
                    <a:pt x="87808" y="3636"/>
                  </a:cubicBezTo>
                  <a:cubicBezTo>
                    <a:pt x="87805" y="3636"/>
                    <a:pt x="87802" y="3636"/>
                    <a:pt x="87799" y="3635"/>
                  </a:cubicBezTo>
                  <a:cubicBezTo>
                    <a:pt x="87782" y="3606"/>
                    <a:pt x="87892" y="3585"/>
                    <a:pt x="87846" y="3538"/>
                  </a:cubicBezTo>
                  <a:cubicBezTo>
                    <a:pt x="87841" y="3530"/>
                    <a:pt x="87812" y="3521"/>
                    <a:pt x="87803" y="3517"/>
                  </a:cubicBezTo>
                  <a:cubicBezTo>
                    <a:pt x="87791" y="3513"/>
                    <a:pt x="87778" y="3509"/>
                    <a:pt x="87770" y="3505"/>
                  </a:cubicBezTo>
                  <a:cubicBezTo>
                    <a:pt x="87765" y="3500"/>
                    <a:pt x="87765" y="3500"/>
                    <a:pt x="87761" y="3500"/>
                  </a:cubicBezTo>
                  <a:cubicBezTo>
                    <a:pt x="87761" y="3479"/>
                    <a:pt x="87761" y="3454"/>
                    <a:pt x="87761" y="3433"/>
                  </a:cubicBezTo>
                  <a:cubicBezTo>
                    <a:pt x="87787" y="3436"/>
                    <a:pt x="87815" y="3443"/>
                    <a:pt x="87844" y="3443"/>
                  </a:cubicBezTo>
                  <a:cubicBezTo>
                    <a:pt x="87857" y="3443"/>
                    <a:pt x="87870" y="3441"/>
                    <a:pt x="87884" y="3437"/>
                  </a:cubicBezTo>
                  <a:cubicBezTo>
                    <a:pt x="87879" y="3420"/>
                    <a:pt x="87846" y="3412"/>
                    <a:pt x="87837" y="3395"/>
                  </a:cubicBezTo>
                  <a:close/>
                  <a:moveTo>
                    <a:pt x="8425" y="3716"/>
                  </a:moveTo>
                  <a:cubicBezTo>
                    <a:pt x="8446" y="3716"/>
                    <a:pt x="8475" y="3720"/>
                    <a:pt x="8488" y="3733"/>
                  </a:cubicBezTo>
                  <a:cubicBezTo>
                    <a:pt x="8509" y="3758"/>
                    <a:pt x="8467" y="3758"/>
                    <a:pt x="8450" y="3762"/>
                  </a:cubicBezTo>
                  <a:cubicBezTo>
                    <a:pt x="8442" y="3766"/>
                    <a:pt x="8433" y="3766"/>
                    <a:pt x="8425" y="3766"/>
                  </a:cubicBezTo>
                  <a:lnTo>
                    <a:pt x="8425" y="3716"/>
                  </a:lnTo>
                  <a:close/>
                  <a:moveTo>
                    <a:pt x="8117" y="3504"/>
                  </a:moveTo>
                  <a:cubicBezTo>
                    <a:pt x="8128" y="3504"/>
                    <a:pt x="8140" y="3505"/>
                    <a:pt x="8146" y="3505"/>
                  </a:cubicBezTo>
                  <a:cubicBezTo>
                    <a:pt x="8163" y="3509"/>
                    <a:pt x="8180" y="3513"/>
                    <a:pt x="8197" y="3513"/>
                  </a:cubicBezTo>
                  <a:cubicBezTo>
                    <a:pt x="8209" y="3517"/>
                    <a:pt x="8226" y="3517"/>
                    <a:pt x="8231" y="3530"/>
                  </a:cubicBezTo>
                  <a:cubicBezTo>
                    <a:pt x="8197" y="3551"/>
                    <a:pt x="8138" y="3555"/>
                    <a:pt x="8117" y="3593"/>
                  </a:cubicBezTo>
                  <a:cubicBezTo>
                    <a:pt x="8112" y="3606"/>
                    <a:pt x="8108" y="3623"/>
                    <a:pt x="8121" y="3631"/>
                  </a:cubicBezTo>
                  <a:cubicBezTo>
                    <a:pt x="8124" y="3633"/>
                    <a:pt x="8126" y="3633"/>
                    <a:pt x="8129" y="3633"/>
                  </a:cubicBezTo>
                  <a:cubicBezTo>
                    <a:pt x="8135" y="3633"/>
                    <a:pt x="8140" y="3631"/>
                    <a:pt x="8146" y="3631"/>
                  </a:cubicBezTo>
                  <a:cubicBezTo>
                    <a:pt x="8159" y="3640"/>
                    <a:pt x="8180" y="3661"/>
                    <a:pt x="8188" y="3673"/>
                  </a:cubicBezTo>
                  <a:cubicBezTo>
                    <a:pt x="8198" y="3683"/>
                    <a:pt x="8198" y="3698"/>
                    <a:pt x="8209" y="3698"/>
                  </a:cubicBezTo>
                  <a:cubicBezTo>
                    <a:pt x="8213" y="3698"/>
                    <a:pt x="8217" y="3697"/>
                    <a:pt x="8222" y="3695"/>
                  </a:cubicBezTo>
                  <a:cubicBezTo>
                    <a:pt x="8239" y="3690"/>
                    <a:pt x="8252" y="3669"/>
                    <a:pt x="8273" y="3661"/>
                  </a:cubicBezTo>
                  <a:cubicBezTo>
                    <a:pt x="8282" y="3657"/>
                    <a:pt x="8292" y="3655"/>
                    <a:pt x="8302" y="3655"/>
                  </a:cubicBezTo>
                  <a:cubicBezTo>
                    <a:pt x="8324" y="3655"/>
                    <a:pt x="8347" y="3664"/>
                    <a:pt x="8361" y="3682"/>
                  </a:cubicBezTo>
                  <a:lnTo>
                    <a:pt x="8361" y="3770"/>
                  </a:lnTo>
                  <a:cubicBezTo>
                    <a:pt x="8349" y="3770"/>
                    <a:pt x="8336" y="3775"/>
                    <a:pt x="8328" y="3779"/>
                  </a:cubicBezTo>
                  <a:cubicBezTo>
                    <a:pt x="8307" y="3783"/>
                    <a:pt x="8307" y="3796"/>
                    <a:pt x="8290" y="3808"/>
                  </a:cubicBezTo>
                  <a:cubicBezTo>
                    <a:pt x="8269" y="3821"/>
                    <a:pt x="8239" y="3830"/>
                    <a:pt x="8214" y="3838"/>
                  </a:cubicBezTo>
                  <a:cubicBezTo>
                    <a:pt x="8202" y="3841"/>
                    <a:pt x="8190" y="3846"/>
                    <a:pt x="8179" y="3846"/>
                  </a:cubicBezTo>
                  <a:cubicBezTo>
                    <a:pt x="8173" y="3846"/>
                    <a:pt x="8168" y="3845"/>
                    <a:pt x="8163" y="3842"/>
                  </a:cubicBezTo>
                  <a:cubicBezTo>
                    <a:pt x="8150" y="3838"/>
                    <a:pt x="8146" y="3825"/>
                    <a:pt x="8129" y="3821"/>
                  </a:cubicBezTo>
                  <a:cubicBezTo>
                    <a:pt x="8108" y="3817"/>
                    <a:pt x="8087" y="3821"/>
                    <a:pt x="8066" y="3804"/>
                  </a:cubicBezTo>
                  <a:cubicBezTo>
                    <a:pt x="8045" y="3792"/>
                    <a:pt x="8036" y="3758"/>
                    <a:pt x="8007" y="3754"/>
                  </a:cubicBezTo>
                  <a:cubicBezTo>
                    <a:pt x="8003" y="3753"/>
                    <a:pt x="8000" y="3753"/>
                    <a:pt x="7996" y="3753"/>
                  </a:cubicBezTo>
                  <a:cubicBezTo>
                    <a:pt x="7975" y="3753"/>
                    <a:pt x="7957" y="3762"/>
                    <a:pt x="7939" y="3762"/>
                  </a:cubicBezTo>
                  <a:cubicBezTo>
                    <a:pt x="7922" y="3733"/>
                    <a:pt x="8024" y="3711"/>
                    <a:pt x="7982" y="3669"/>
                  </a:cubicBezTo>
                  <a:cubicBezTo>
                    <a:pt x="7977" y="3665"/>
                    <a:pt x="7952" y="3657"/>
                    <a:pt x="7939" y="3652"/>
                  </a:cubicBezTo>
                  <a:cubicBezTo>
                    <a:pt x="7931" y="3648"/>
                    <a:pt x="7918" y="3644"/>
                    <a:pt x="7910" y="3640"/>
                  </a:cubicBezTo>
                  <a:lnTo>
                    <a:pt x="7906" y="3640"/>
                  </a:lnTo>
                  <a:cubicBezTo>
                    <a:pt x="7906" y="3619"/>
                    <a:pt x="7906" y="3597"/>
                    <a:pt x="7901" y="3576"/>
                  </a:cubicBezTo>
                  <a:lnTo>
                    <a:pt x="7901" y="3576"/>
                  </a:lnTo>
                  <a:cubicBezTo>
                    <a:pt x="7928" y="3579"/>
                    <a:pt x="7954" y="3584"/>
                    <a:pt x="7980" y="3584"/>
                  </a:cubicBezTo>
                  <a:cubicBezTo>
                    <a:pt x="7992" y="3584"/>
                    <a:pt x="8004" y="3583"/>
                    <a:pt x="8015" y="3581"/>
                  </a:cubicBezTo>
                  <a:cubicBezTo>
                    <a:pt x="8011" y="3559"/>
                    <a:pt x="7969" y="3555"/>
                    <a:pt x="7973" y="3534"/>
                  </a:cubicBezTo>
                  <a:cubicBezTo>
                    <a:pt x="7981" y="3531"/>
                    <a:pt x="7989" y="3530"/>
                    <a:pt x="7997" y="3530"/>
                  </a:cubicBezTo>
                  <a:cubicBezTo>
                    <a:pt x="8005" y="3530"/>
                    <a:pt x="8014" y="3531"/>
                    <a:pt x="8024" y="3531"/>
                  </a:cubicBezTo>
                  <a:cubicBezTo>
                    <a:pt x="8029" y="3531"/>
                    <a:pt x="8035" y="3531"/>
                    <a:pt x="8041" y="3530"/>
                  </a:cubicBezTo>
                  <a:cubicBezTo>
                    <a:pt x="8045" y="3530"/>
                    <a:pt x="8066" y="3526"/>
                    <a:pt x="8070" y="3521"/>
                  </a:cubicBezTo>
                  <a:cubicBezTo>
                    <a:pt x="8074" y="3517"/>
                    <a:pt x="8079" y="3509"/>
                    <a:pt x="8087" y="3509"/>
                  </a:cubicBezTo>
                  <a:cubicBezTo>
                    <a:pt x="8093" y="3505"/>
                    <a:pt x="8105" y="3504"/>
                    <a:pt x="8117" y="3504"/>
                  </a:cubicBezTo>
                  <a:close/>
                  <a:moveTo>
                    <a:pt x="2030" y="3817"/>
                  </a:moveTo>
                  <a:cubicBezTo>
                    <a:pt x="2035" y="3838"/>
                    <a:pt x="2039" y="3855"/>
                    <a:pt x="2039" y="3872"/>
                  </a:cubicBezTo>
                  <a:lnTo>
                    <a:pt x="1975" y="3838"/>
                  </a:lnTo>
                  <a:cubicBezTo>
                    <a:pt x="1971" y="3834"/>
                    <a:pt x="1971" y="3834"/>
                    <a:pt x="1971" y="3834"/>
                  </a:cubicBezTo>
                  <a:cubicBezTo>
                    <a:pt x="1971" y="3830"/>
                    <a:pt x="1967" y="3825"/>
                    <a:pt x="1967" y="3817"/>
                  </a:cubicBezTo>
                  <a:lnTo>
                    <a:pt x="1967" y="3817"/>
                  </a:lnTo>
                  <a:cubicBezTo>
                    <a:pt x="1978" y="3819"/>
                    <a:pt x="1989" y="3820"/>
                    <a:pt x="2000" y="3820"/>
                  </a:cubicBezTo>
                  <a:cubicBezTo>
                    <a:pt x="2011" y="3820"/>
                    <a:pt x="2022" y="3819"/>
                    <a:pt x="2030" y="3817"/>
                  </a:cubicBezTo>
                  <a:close/>
                  <a:moveTo>
                    <a:pt x="88833" y="3804"/>
                  </a:moveTo>
                  <a:cubicBezTo>
                    <a:pt x="88850" y="3804"/>
                    <a:pt x="88867" y="3808"/>
                    <a:pt x="88884" y="3817"/>
                  </a:cubicBezTo>
                  <a:cubicBezTo>
                    <a:pt x="88909" y="3825"/>
                    <a:pt x="88922" y="3851"/>
                    <a:pt x="88943" y="3868"/>
                  </a:cubicBezTo>
                  <a:cubicBezTo>
                    <a:pt x="88947" y="3868"/>
                    <a:pt x="88951" y="3868"/>
                    <a:pt x="88956" y="3872"/>
                  </a:cubicBezTo>
                  <a:lnTo>
                    <a:pt x="88956" y="3889"/>
                  </a:lnTo>
                  <a:cubicBezTo>
                    <a:pt x="88935" y="3893"/>
                    <a:pt x="88918" y="3893"/>
                    <a:pt x="88897" y="3893"/>
                  </a:cubicBezTo>
                  <a:cubicBezTo>
                    <a:pt x="88867" y="3893"/>
                    <a:pt x="88842" y="3884"/>
                    <a:pt x="88812" y="3884"/>
                  </a:cubicBezTo>
                  <a:cubicBezTo>
                    <a:pt x="88821" y="3855"/>
                    <a:pt x="88829" y="3830"/>
                    <a:pt x="88833" y="3804"/>
                  </a:cubicBezTo>
                  <a:close/>
                  <a:moveTo>
                    <a:pt x="87245" y="3774"/>
                  </a:moveTo>
                  <a:cubicBezTo>
                    <a:pt x="87250" y="3774"/>
                    <a:pt x="87256" y="3775"/>
                    <a:pt x="87263" y="3775"/>
                  </a:cubicBezTo>
                  <a:cubicBezTo>
                    <a:pt x="87318" y="3775"/>
                    <a:pt x="87360" y="3779"/>
                    <a:pt x="87411" y="3800"/>
                  </a:cubicBezTo>
                  <a:cubicBezTo>
                    <a:pt x="87426" y="3808"/>
                    <a:pt x="87441" y="3809"/>
                    <a:pt x="87457" y="3809"/>
                  </a:cubicBezTo>
                  <a:cubicBezTo>
                    <a:pt x="87467" y="3809"/>
                    <a:pt x="87477" y="3808"/>
                    <a:pt x="87487" y="3808"/>
                  </a:cubicBezTo>
                  <a:cubicBezTo>
                    <a:pt x="87491" y="3808"/>
                    <a:pt x="87497" y="3807"/>
                    <a:pt x="87504" y="3807"/>
                  </a:cubicBezTo>
                  <a:cubicBezTo>
                    <a:pt x="87510" y="3807"/>
                    <a:pt x="87516" y="3808"/>
                    <a:pt x="87521" y="3813"/>
                  </a:cubicBezTo>
                  <a:cubicBezTo>
                    <a:pt x="87529" y="3817"/>
                    <a:pt x="87525" y="3830"/>
                    <a:pt x="87533" y="3838"/>
                  </a:cubicBezTo>
                  <a:cubicBezTo>
                    <a:pt x="87550" y="3855"/>
                    <a:pt x="87588" y="3859"/>
                    <a:pt x="87609" y="3863"/>
                  </a:cubicBezTo>
                  <a:cubicBezTo>
                    <a:pt x="87622" y="3863"/>
                    <a:pt x="87656" y="3863"/>
                    <a:pt x="87647" y="3884"/>
                  </a:cubicBezTo>
                  <a:cubicBezTo>
                    <a:pt x="87639" y="3897"/>
                    <a:pt x="87597" y="3897"/>
                    <a:pt x="87588" y="3897"/>
                  </a:cubicBezTo>
                  <a:cubicBezTo>
                    <a:pt x="87563" y="3897"/>
                    <a:pt x="87542" y="3901"/>
                    <a:pt x="87521" y="3910"/>
                  </a:cubicBezTo>
                  <a:cubicBezTo>
                    <a:pt x="87508" y="3914"/>
                    <a:pt x="87495" y="3922"/>
                    <a:pt x="87483" y="3927"/>
                  </a:cubicBezTo>
                  <a:cubicBezTo>
                    <a:pt x="87473" y="3928"/>
                    <a:pt x="87463" y="3929"/>
                    <a:pt x="87453" y="3929"/>
                  </a:cubicBezTo>
                  <a:cubicBezTo>
                    <a:pt x="87433" y="3929"/>
                    <a:pt x="87414" y="3927"/>
                    <a:pt x="87394" y="3927"/>
                  </a:cubicBezTo>
                  <a:cubicBezTo>
                    <a:pt x="87373" y="3927"/>
                    <a:pt x="87360" y="3939"/>
                    <a:pt x="87339" y="3944"/>
                  </a:cubicBezTo>
                  <a:cubicBezTo>
                    <a:pt x="87322" y="3948"/>
                    <a:pt x="87305" y="3948"/>
                    <a:pt x="87289" y="3952"/>
                  </a:cubicBezTo>
                  <a:lnTo>
                    <a:pt x="87284" y="3952"/>
                  </a:lnTo>
                  <a:cubicBezTo>
                    <a:pt x="87255" y="3897"/>
                    <a:pt x="87234" y="3842"/>
                    <a:pt x="87217" y="3787"/>
                  </a:cubicBezTo>
                  <a:cubicBezTo>
                    <a:pt x="87217" y="3783"/>
                    <a:pt x="87217" y="3783"/>
                    <a:pt x="87221" y="3783"/>
                  </a:cubicBezTo>
                  <a:cubicBezTo>
                    <a:pt x="87229" y="3776"/>
                    <a:pt x="87236" y="3774"/>
                    <a:pt x="87245" y="3774"/>
                  </a:cubicBezTo>
                  <a:close/>
                  <a:moveTo>
                    <a:pt x="89015" y="3884"/>
                  </a:moveTo>
                  <a:cubicBezTo>
                    <a:pt x="89036" y="3884"/>
                    <a:pt x="89061" y="3884"/>
                    <a:pt x="89087" y="3889"/>
                  </a:cubicBezTo>
                  <a:cubicBezTo>
                    <a:pt x="89099" y="3889"/>
                    <a:pt x="89108" y="3893"/>
                    <a:pt x="89120" y="3901"/>
                  </a:cubicBezTo>
                  <a:cubicBezTo>
                    <a:pt x="89120" y="3901"/>
                    <a:pt x="89125" y="3906"/>
                    <a:pt x="89129" y="3906"/>
                  </a:cubicBezTo>
                  <a:cubicBezTo>
                    <a:pt x="89129" y="3914"/>
                    <a:pt x="89129" y="3922"/>
                    <a:pt x="89129" y="3931"/>
                  </a:cubicBezTo>
                  <a:lnTo>
                    <a:pt x="89125" y="3956"/>
                  </a:lnTo>
                  <a:cubicBezTo>
                    <a:pt x="89103" y="3948"/>
                    <a:pt x="89087" y="3935"/>
                    <a:pt x="89070" y="3922"/>
                  </a:cubicBezTo>
                  <a:cubicBezTo>
                    <a:pt x="89057" y="3914"/>
                    <a:pt x="89049" y="3906"/>
                    <a:pt x="89036" y="3897"/>
                  </a:cubicBezTo>
                  <a:cubicBezTo>
                    <a:pt x="89027" y="3893"/>
                    <a:pt x="89019" y="3893"/>
                    <a:pt x="89006" y="3893"/>
                  </a:cubicBezTo>
                  <a:cubicBezTo>
                    <a:pt x="89004" y="3891"/>
                    <a:pt x="89003" y="3891"/>
                    <a:pt x="89002" y="3891"/>
                  </a:cubicBezTo>
                  <a:cubicBezTo>
                    <a:pt x="89001" y="3891"/>
                    <a:pt x="89000" y="3891"/>
                    <a:pt x="88998" y="3889"/>
                  </a:cubicBezTo>
                  <a:cubicBezTo>
                    <a:pt x="89006" y="3889"/>
                    <a:pt x="89011" y="3884"/>
                    <a:pt x="89015" y="3884"/>
                  </a:cubicBezTo>
                  <a:close/>
                  <a:moveTo>
                    <a:pt x="8830" y="3893"/>
                  </a:moveTo>
                  <a:cubicBezTo>
                    <a:pt x="8821" y="3927"/>
                    <a:pt x="8813" y="3956"/>
                    <a:pt x="8805" y="3986"/>
                  </a:cubicBezTo>
                  <a:lnTo>
                    <a:pt x="8767" y="3986"/>
                  </a:lnTo>
                  <a:cubicBezTo>
                    <a:pt x="8756" y="3986"/>
                    <a:pt x="8738" y="3989"/>
                    <a:pt x="8722" y="3989"/>
                  </a:cubicBezTo>
                  <a:cubicBezTo>
                    <a:pt x="8706" y="3989"/>
                    <a:pt x="8693" y="3986"/>
                    <a:pt x="8691" y="3973"/>
                  </a:cubicBezTo>
                  <a:cubicBezTo>
                    <a:pt x="8720" y="3965"/>
                    <a:pt x="8758" y="3977"/>
                    <a:pt x="8783" y="3956"/>
                  </a:cubicBezTo>
                  <a:cubicBezTo>
                    <a:pt x="8805" y="3944"/>
                    <a:pt x="8813" y="3918"/>
                    <a:pt x="8817" y="3897"/>
                  </a:cubicBezTo>
                  <a:cubicBezTo>
                    <a:pt x="8821" y="3897"/>
                    <a:pt x="8826" y="3893"/>
                    <a:pt x="8830" y="3893"/>
                  </a:cubicBezTo>
                  <a:close/>
                  <a:moveTo>
                    <a:pt x="86997" y="3766"/>
                  </a:moveTo>
                  <a:cubicBezTo>
                    <a:pt x="87010" y="3766"/>
                    <a:pt x="87023" y="3766"/>
                    <a:pt x="87031" y="3775"/>
                  </a:cubicBezTo>
                  <a:cubicBezTo>
                    <a:pt x="87048" y="3779"/>
                    <a:pt x="87065" y="3792"/>
                    <a:pt x="87082" y="3800"/>
                  </a:cubicBezTo>
                  <a:cubicBezTo>
                    <a:pt x="87099" y="3813"/>
                    <a:pt x="87128" y="3821"/>
                    <a:pt x="87153" y="3821"/>
                  </a:cubicBezTo>
                  <a:cubicBezTo>
                    <a:pt x="87170" y="3872"/>
                    <a:pt x="87191" y="3918"/>
                    <a:pt x="87213" y="3965"/>
                  </a:cubicBezTo>
                  <a:lnTo>
                    <a:pt x="87204" y="3965"/>
                  </a:lnTo>
                  <a:cubicBezTo>
                    <a:pt x="87183" y="3973"/>
                    <a:pt x="87179" y="3986"/>
                    <a:pt x="87162" y="3994"/>
                  </a:cubicBezTo>
                  <a:cubicBezTo>
                    <a:pt x="87154" y="3999"/>
                    <a:pt x="87145" y="4001"/>
                    <a:pt x="87136" y="4001"/>
                  </a:cubicBezTo>
                  <a:cubicBezTo>
                    <a:pt x="87121" y="4001"/>
                    <a:pt x="87105" y="3995"/>
                    <a:pt x="87094" y="3990"/>
                  </a:cubicBezTo>
                  <a:cubicBezTo>
                    <a:pt x="87082" y="3986"/>
                    <a:pt x="87065" y="3982"/>
                    <a:pt x="87056" y="3973"/>
                  </a:cubicBezTo>
                  <a:cubicBezTo>
                    <a:pt x="87045" y="3965"/>
                    <a:pt x="87030" y="3947"/>
                    <a:pt x="87018" y="3947"/>
                  </a:cubicBezTo>
                  <a:cubicBezTo>
                    <a:pt x="87016" y="3947"/>
                    <a:pt x="87015" y="3947"/>
                    <a:pt x="87014" y="3948"/>
                  </a:cubicBezTo>
                  <a:cubicBezTo>
                    <a:pt x="87010" y="3948"/>
                    <a:pt x="87010" y="3952"/>
                    <a:pt x="87010" y="3956"/>
                  </a:cubicBezTo>
                  <a:cubicBezTo>
                    <a:pt x="87006" y="3893"/>
                    <a:pt x="87002" y="3830"/>
                    <a:pt x="86997" y="3766"/>
                  </a:cubicBezTo>
                  <a:close/>
                  <a:moveTo>
                    <a:pt x="86790" y="3752"/>
                  </a:moveTo>
                  <a:cubicBezTo>
                    <a:pt x="86797" y="3752"/>
                    <a:pt x="86807" y="3754"/>
                    <a:pt x="86816" y="3754"/>
                  </a:cubicBezTo>
                  <a:lnTo>
                    <a:pt x="86875" y="3754"/>
                  </a:lnTo>
                  <a:cubicBezTo>
                    <a:pt x="86892" y="3758"/>
                    <a:pt x="86913" y="3762"/>
                    <a:pt x="86930" y="3762"/>
                  </a:cubicBezTo>
                  <a:cubicBezTo>
                    <a:pt x="86934" y="3842"/>
                    <a:pt x="86938" y="3922"/>
                    <a:pt x="86942" y="4003"/>
                  </a:cubicBezTo>
                  <a:cubicBezTo>
                    <a:pt x="86930" y="3990"/>
                    <a:pt x="86921" y="3977"/>
                    <a:pt x="86913" y="3969"/>
                  </a:cubicBezTo>
                  <a:cubicBezTo>
                    <a:pt x="86888" y="3944"/>
                    <a:pt x="86875" y="3927"/>
                    <a:pt x="86841" y="3927"/>
                  </a:cubicBezTo>
                  <a:cubicBezTo>
                    <a:pt x="86835" y="3927"/>
                    <a:pt x="86828" y="3929"/>
                    <a:pt x="86822" y="3929"/>
                  </a:cubicBezTo>
                  <a:cubicBezTo>
                    <a:pt x="86820" y="3929"/>
                    <a:pt x="86817" y="3928"/>
                    <a:pt x="86816" y="3927"/>
                  </a:cubicBezTo>
                  <a:cubicBezTo>
                    <a:pt x="86803" y="3918"/>
                    <a:pt x="86816" y="3901"/>
                    <a:pt x="86833" y="3846"/>
                  </a:cubicBezTo>
                  <a:lnTo>
                    <a:pt x="86833" y="3846"/>
                  </a:lnTo>
                  <a:cubicBezTo>
                    <a:pt x="86829" y="3852"/>
                    <a:pt x="86826" y="3854"/>
                    <a:pt x="86822" y="3854"/>
                  </a:cubicBezTo>
                  <a:cubicBezTo>
                    <a:pt x="86800" y="3854"/>
                    <a:pt x="86769" y="3785"/>
                    <a:pt x="86769" y="3775"/>
                  </a:cubicBezTo>
                  <a:cubicBezTo>
                    <a:pt x="86767" y="3756"/>
                    <a:pt x="86776" y="3752"/>
                    <a:pt x="86790" y="3752"/>
                  </a:cubicBezTo>
                  <a:close/>
                  <a:moveTo>
                    <a:pt x="88488" y="3937"/>
                  </a:moveTo>
                  <a:cubicBezTo>
                    <a:pt x="88501" y="3937"/>
                    <a:pt x="88515" y="3944"/>
                    <a:pt x="88529" y="3956"/>
                  </a:cubicBezTo>
                  <a:cubicBezTo>
                    <a:pt x="88534" y="3960"/>
                    <a:pt x="88538" y="3965"/>
                    <a:pt x="88542" y="3969"/>
                  </a:cubicBezTo>
                  <a:cubicBezTo>
                    <a:pt x="88538" y="3969"/>
                    <a:pt x="88529" y="3969"/>
                    <a:pt x="88525" y="3973"/>
                  </a:cubicBezTo>
                  <a:cubicBezTo>
                    <a:pt x="88496" y="3977"/>
                    <a:pt x="88483" y="4011"/>
                    <a:pt x="88453" y="4015"/>
                  </a:cubicBezTo>
                  <a:lnTo>
                    <a:pt x="88458" y="3948"/>
                  </a:lnTo>
                  <a:cubicBezTo>
                    <a:pt x="88468" y="3941"/>
                    <a:pt x="88478" y="3937"/>
                    <a:pt x="88488" y="3937"/>
                  </a:cubicBezTo>
                  <a:close/>
                  <a:moveTo>
                    <a:pt x="7445" y="3889"/>
                  </a:moveTo>
                  <a:cubicBezTo>
                    <a:pt x="7496" y="3889"/>
                    <a:pt x="7534" y="3893"/>
                    <a:pt x="7581" y="3914"/>
                  </a:cubicBezTo>
                  <a:cubicBezTo>
                    <a:pt x="7606" y="3922"/>
                    <a:pt x="7627" y="3922"/>
                    <a:pt x="7652" y="3922"/>
                  </a:cubicBezTo>
                  <a:cubicBezTo>
                    <a:pt x="7658" y="3922"/>
                    <a:pt x="7665" y="3921"/>
                    <a:pt x="7672" y="3921"/>
                  </a:cubicBezTo>
                  <a:cubicBezTo>
                    <a:pt x="7676" y="3921"/>
                    <a:pt x="7679" y="3921"/>
                    <a:pt x="7682" y="3922"/>
                  </a:cubicBezTo>
                  <a:cubicBezTo>
                    <a:pt x="7690" y="3931"/>
                    <a:pt x="7686" y="3939"/>
                    <a:pt x="7695" y="3948"/>
                  </a:cubicBezTo>
                  <a:cubicBezTo>
                    <a:pt x="7707" y="3965"/>
                    <a:pt x="7745" y="3965"/>
                    <a:pt x="7766" y="3969"/>
                  </a:cubicBezTo>
                  <a:cubicBezTo>
                    <a:pt x="7775" y="3973"/>
                    <a:pt x="7804" y="3969"/>
                    <a:pt x="7796" y="3990"/>
                  </a:cubicBezTo>
                  <a:cubicBezTo>
                    <a:pt x="7792" y="4003"/>
                    <a:pt x="7749" y="4003"/>
                    <a:pt x="7741" y="4003"/>
                  </a:cubicBezTo>
                  <a:cubicBezTo>
                    <a:pt x="7724" y="4003"/>
                    <a:pt x="7703" y="4007"/>
                    <a:pt x="7682" y="4011"/>
                  </a:cubicBezTo>
                  <a:cubicBezTo>
                    <a:pt x="7669" y="4020"/>
                    <a:pt x="7657" y="4024"/>
                    <a:pt x="7644" y="4028"/>
                  </a:cubicBezTo>
                  <a:cubicBezTo>
                    <a:pt x="7635" y="4029"/>
                    <a:pt x="7627" y="4030"/>
                    <a:pt x="7619" y="4030"/>
                  </a:cubicBezTo>
                  <a:cubicBezTo>
                    <a:pt x="7602" y="4030"/>
                    <a:pt x="7585" y="4028"/>
                    <a:pt x="7568" y="4028"/>
                  </a:cubicBezTo>
                  <a:cubicBezTo>
                    <a:pt x="7547" y="4028"/>
                    <a:pt x="7534" y="4041"/>
                    <a:pt x="7517" y="4045"/>
                  </a:cubicBezTo>
                  <a:cubicBezTo>
                    <a:pt x="7500" y="4049"/>
                    <a:pt x="7483" y="4049"/>
                    <a:pt x="7467" y="4053"/>
                  </a:cubicBezTo>
                  <a:cubicBezTo>
                    <a:pt x="7437" y="4003"/>
                    <a:pt x="7416" y="3952"/>
                    <a:pt x="7403" y="3901"/>
                  </a:cubicBezTo>
                  <a:cubicBezTo>
                    <a:pt x="7403" y="3897"/>
                    <a:pt x="7403" y="3897"/>
                    <a:pt x="7403" y="3897"/>
                  </a:cubicBezTo>
                  <a:cubicBezTo>
                    <a:pt x="7420" y="3889"/>
                    <a:pt x="7429" y="3889"/>
                    <a:pt x="7445" y="3889"/>
                  </a:cubicBezTo>
                  <a:close/>
                  <a:moveTo>
                    <a:pt x="87926" y="3872"/>
                  </a:moveTo>
                  <a:cubicBezTo>
                    <a:pt x="87955" y="3872"/>
                    <a:pt x="87976" y="3889"/>
                    <a:pt x="88006" y="3893"/>
                  </a:cubicBezTo>
                  <a:cubicBezTo>
                    <a:pt x="88014" y="3893"/>
                    <a:pt x="88022" y="3892"/>
                    <a:pt x="88028" y="3892"/>
                  </a:cubicBezTo>
                  <a:cubicBezTo>
                    <a:pt x="88041" y="3892"/>
                    <a:pt x="88051" y="3894"/>
                    <a:pt x="88065" y="3906"/>
                  </a:cubicBezTo>
                  <a:cubicBezTo>
                    <a:pt x="88074" y="3910"/>
                    <a:pt x="88082" y="3914"/>
                    <a:pt x="88090" y="3914"/>
                  </a:cubicBezTo>
                  <a:cubicBezTo>
                    <a:pt x="88090" y="3927"/>
                    <a:pt x="88099" y="3939"/>
                    <a:pt x="88112" y="3948"/>
                  </a:cubicBezTo>
                  <a:cubicBezTo>
                    <a:pt x="88124" y="3954"/>
                    <a:pt x="88136" y="3958"/>
                    <a:pt x="88149" y="3958"/>
                  </a:cubicBezTo>
                  <a:cubicBezTo>
                    <a:pt x="88153" y="3958"/>
                    <a:pt x="88158" y="3957"/>
                    <a:pt x="88162" y="3956"/>
                  </a:cubicBezTo>
                  <a:cubicBezTo>
                    <a:pt x="88174" y="3956"/>
                    <a:pt x="88182" y="3953"/>
                    <a:pt x="88191" y="3953"/>
                  </a:cubicBezTo>
                  <a:cubicBezTo>
                    <a:pt x="88197" y="3953"/>
                    <a:pt x="88204" y="3955"/>
                    <a:pt x="88213" y="3960"/>
                  </a:cubicBezTo>
                  <a:cubicBezTo>
                    <a:pt x="88231" y="3973"/>
                    <a:pt x="88260" y="3982"/>
                    <a:pt x="88287" y="3982"/>
                  </a:cubicBezTo>
                  <a:cubicBezTo>
                    <a:pt x="88298" y="3982"/>
                    <a:pt x="88309" y="3981"/>
                    <a:pt x="88318" y="3977"/>
                  </a:cubicBezTo>
                  <a:cubicBezTo>
                    <a:pt x="88344" y="3965"/>
                    <a:pt x="88361" y="3956"/>
                    <a:pt x="88390" y="3956"/>
                  </a:cubicBezTo>
                  <a:lnTo>
                    <a:pt x="88411" y="3956"/>
                  </a:lnTo>
                  <a:lnTo>
                    <a:pt x="88411" y="4020"/>
                  </a:lnTo>
                  <a:cubicBezTo>
                    <a:pt x="88390" y="4020"/>
                    <a:pt x="88369" y="4020"/>
                    <a:pt x="88348" y="4015"/>
                  </a:cubicBezTo>
                  <a:cubicBezTo>
                    <a:pt x="88335" y="4015"/>
                    <a:pt x="88318" y="4015"/>
                    <a:pt x="88306" y="4020"/>
                  </a:cubicBezTo>
                  <a:cubicBezTo>
                    <a:pt x="88285" y="4028"/>
                    <a:pt x="88280" y="4036"/>
                    <a:pt x="88264" y="4049"/>
                  </a:cubicBezTo>
                  <a:cubicBezTo>
                    <a:pt x="88255" y="4053"/>
                    <a:pt x="88247" y="4053"/>
                    <a:pt x="88234" y="4062"/>
                  </a:cubicBezTo>
                  <a:cubicBezTo>
                    <a:pt x="88217" y="4074"/>
                    <a:pt x="88217" y="4079"/>
                    <a:pt x="88192" y="4083"/>
                  </a:cubicBezTo>
                  <a:lnTo>
                    <a:pt x="88188" y="4083"/>
                  </a:lnTo>
                  <a:cubicBezTo>
                    <a:pt x="88188" y="4062"/>
                    <a:pt x="88196" y="4041"/>
                    <a:pt x="88188" y="4020"/>
                  </a:cubicBezTo>
                  <a:lnTo>
                    <a:pt x="88145" y="4020"/>
                  </a:lnTo>
                  <a:cubicBezTo>
                    <a:pt x="88116" y="4024"/>
                    <a:pt x="88099" y="4045"/>
                    <a:pt x="88074" y="4057"/>
                  </a:cubicBezTo>
                  <a:cubicBezTo>
                    <a:pt x="88061" y="4062"/>
                    <a:pt x="88052" y="4062"/>
                    <a:pt x="88044" y="4066"/>
                  </a:cubicBezTo>
                  <a:cubicBezTo>
                    <a:pt x="88036" y="4070"/>
                    <a:pt x="88031" y="4074"/>
                    <a:pt x="88027" y="4083"/>
                  </a:cubicBezTo>
                  <a:cubicBezTo>
                    <a:pt x="88023" y="4079"/>
                    <a:pt x="88014" y="4079"/>
                    <a:pt x="88010" y="4074"/>
                  </a:cubicBezTo>
                  <a:cubicBezTo>
                    <a:pt x="87993" y="4070"/>
                    <a:pt x="87989" y="4057"/>
                    <a:pt x="87981" y="4049"/>
                  </a:cubicBezTo>
                  <a:cubicBezTo>
                    <a:pt x="87972" y="4041"/>
                    <a:pt x="87960" y="4032"/>
                    <a:pt x="87951" y="4028"/>
                  </a:cubicBezTo>
                  <a:cubicBezTo>
                    <a:pt x="87930" y="4011"/>
                    <a:pt x="87913" y="4007"/>
                    <a:pt x="87892" y="3990"/>
                  </a:cubicBezTo>
                  <a:cubicBezTo>
                    <a:pt x="87884" y="3982"/>
                    <a:pt x="87875" y="3973"/>
                    <a:pt x="87863" y="3965"/>
                  </a:cubicBezTo>
                  <a:cubicBezTo>
                    <a:pt x="87863" y="3965"/>
                    <a:pt x="87858" y="3956"/>
                    <a:pt x="87850" y="3956"/>
                  </a:cubicBezTo>
                  <a:cubicBezTo>
                    <a:pt x="87841" y="3952"/>
                    <a:pt x="87820" y="3952"/>
                    <a:pt x="87808" y="3952"/>
                  </a:cubicBezTo>
                  <a:cubicBezTo>
                    <a:pt x="87795" y="3956"/>
                    <a:pt x="87778" y="3956"/>
                    <a:pt x="87761" y="3956"/>
                  </a:cubicBezTo>
                  <a:cubicBezTo>
                    <a:pt x="87761" y="3939"/>
                    <a:pt x="87761" y="3918"/>
                    <a:pt x="87761" y="3901"/>
                  </a:cubicBezTo>
                  <a:cubicBezTo>
                    <a:pt x="87787" y="3897"/>
                    <a:pt x="87803" y="3880"/>
                    <a:pt x="87829" y="3880"/>
                  </a:cubicBezTo>
                  <a:cubicBezTo>
                    <a:pt x="87846" y="3880"/>
                    <a:pt x="87867" y="3884"/>
                    <a:pt x="87884" y="3884"/>
                  </a:cubicBezTo>
                  <a:cubicBezTo>
                    <a:pt x="87901" y="3880"/>
                    <a:pt x="87909" y="3872"/>
                    <a:pt x="87926" y="3872"/>
                  </a:cubicBezTo>
                  <a:close/>
                  <a:moveTo>
                    <a:pt x="7201" y="3880"/>
                  </a:moveTo>
                  <a:cubicBezTo>
                    <a:pt x="7213" y="3880"/>
                    <a:pt x="7222" y="3884"/>
                    <a:pt x="7234" y="3889"/>
                  </a:cubicBezTo>
                  <a:cubicBezTo>
                    <a:pt x="7247" y="3893"/>
                    <a:pt x="7260" y="3906"/>
                    <a:pt x="7277" y="3914"/>
                  </a:cubicBezTo>
                  <a:cubicBezTo>
                    <a:pt x="7294" y="3922"/>
                    <a:pt x="7323" y="3931"/>
                    <a:pt x="7344" y="3931"/>
                  </a:cubicBezTo>
                  <a:cubicBezTo>
                    <a:pt x="7361" y="3977"/>
                    <a:pt x="7378" y="4020"/>
                    <a:pt x="7399" y="4062"/>
                  </a:cubicBezTo>
                  <a:cubicBezTo>
                    <a:pt x="7395" y="4062"/>
                    <a:pt x="7391" y="4062"/>
                    <a:pt x="7391" y="4066"/>
                  </a:cubicBezTo>
                  <a:cubicBezTo>
                    <a:pt x="7370" y="4070"/>
                    <a:pt x="7365" y="4083"/>
                    <a:pt x="7353" y="4091"/>
                  </a:cubicBezTo>
                  <a:cubicBezTo>
                    <a:pt x="7345" y="4096"/>
                    <a:pt x="7337" y="4098"/>
                    <a:pt x="7328" y="4098"/>
                  </a:cubicBezTo>
                  <a:cubicBezTo>
                    <a:pt x="7314" y="4098"/>
                    <a:pt x="7300" y="4092"/>
                    <a:pt x="7289" y="4087"/>
                  </a:cubicBezTo>
                  <a:cubicBezTo>
                    <a:pt x="7277" y="4083"/>
                    <a:pt x="7264" y="4079"/>
                    <a:pt x="7251" y="4070"/>
                  </a:cubicBezTo>
                  <a:cubicBezTo>
                    <a:pt x="7243" y="4066"/>
                    <a:pt x="7226" y="4045"/>
                    <a:pt x="7213" y="4045"/>
                  </a:cubicBezTo>
                  <a:cubicBezTo>
                    <a:pt x="7213" y="4049"/>
                    <a:pt x="7213" y="4053"/>
                    <a:pt x="7209" y="4057"/>
                  </a:cubicBezTo>
                  <a:cubicBezTo>
                    <a:pt x="7209" y="3998"/>
                    <a:pt x="7205" y="3939"/>
                    <a:pt x="7201" y="3880"/>
                  </a:cubicBezTo>
                  <a:close/>
                  <a:moveTo>
                    <a:pt x="7069" y="3870"/>
                  </a:moveTo>
                  <a:cubicBezTo>
                    <a:pt x="7075" y="3870"/>
                    <a:pt x="7081" y="3870"/>
                    <a:pt x="7087" y="3872"/>
                  </a:cubicBezTo>
                  <a:cubicBezTo>
                    <a:pt x="7104" y="3872"/>
                    <a:pt x="7120" y="3876"/>
                    <a:pt x="7137" y="3880"/>
                  </a:cubicBezTo>
                  <a:cubicBezTo>
                    <a:pt x="7142" y="3952"/>
                    <a:pt x="7146" y="4024"/>
                    <a:pt x="7150" y="4100"/>
                  </a:cubicBezTo>
                  <a:cubicBezTo>
                    <a:pt x="7137" y="4087"/>
                    <a:pt x="7129" y="4074"/>
                    <a:pt x="7120" y="4066"/>
                  </a:cubicBezTo>
                  <a:cubicBezTo>
                    <a:pt x="7099" y="4045"/>
                    <a:pt x="7087" y="4028"/>
                    <a:pt x="7057" y="4028"/>
                  </a:cubicBezTo>
                  <a:cubicBezTo>
                    <a:pt x="7052" y="4028"/>
                    <a:pt x="7044" y="4030"/>
                    <a:pt x="7038" y="4030"/>
                  </a:cubicBezTo>
                  <a:cubicBezTo>
                    <a:pt x="7036" y="4030"/>
                    <a:pt x="7033" y="4029"/>
                    <a:pt x="7032" y="4028"/>
                  </a:cubicBezTo>
                  <a:cubicBezTo>
                    <a:pt x="7023" y="4020"/>
                    <a:pt x="7036" y="4007"/>
                    <a:pt x="7049" y="3956"/>
                  </a:cubicBezTo>
                  <a:lnTo>
                    <a:pt x="7049" y="3956"/>
                  </a:lnTo>
                  <a:cubicBezTo>
                    <a:pt x="7046" y="3961"/>
                    <a:pt x="7042" y="3962"/>
                    <a:pt x="7038" y="3962"/>
                  </a:cubicBezTo>
                  <a:cubicBezTo>
                    <a:pt x="7017" y="3962"/>
                    <a:pt x="6990" y="3899"/>
                    <a:pt x="6990" y="3889"/>
                  </a:cubicBezTo>
                  <a:cubicBezTo>
                    <a:pt x="6987" y="3873"/>
                    <a:pt x="6995" y="3870"/>
                    <a:pt x="7007" y="3870"/>
                  </a:cubicBezTo>
                  <a:cubicBezTo>
                    <a:pt x="7014" y="3870"/>
                    <a:pt x="7023" y="3872"/>
                    <a:pt x="7032" y="3872"/>
                  </a:cubicBezTo>
                  <a:cubicBezTo>
                    <a:pt x="7043" y="3872"/>
                    <a:pt x="7056" y="3870"/>
                    <a:pt x="7069" y="3870"/>
                  </a:cubicBezTo>
                  <a:close/>
                  <a:moveTo>
                    <a:pt x="6606" y="3825"/>
                  </a:moveTo>
                  <a:cubicBezTo>
                    <a:pt x="6606" y="3830"/>
                    <a:pt x="6606" y="3830"/>
                    <a:pt x="6606" y="3830"/>
                  </a:cubicBezTo>
                  <a:cubicBezTo>
                    <a:pt x="6627" y="3830"/>
                    <a:pt x="6741" y="3834"/>
                    <a:pt x="6728" y="3872"/>
                  </a:cubicBezTo>
                  <a:cubicBezTo>
                    <a:pt x="6720" y="3893"/>
                    <a:pt x="6690" y="3897"/>
                    <a:pt x="6673" y="3910"/>
                  </a:cubicBezTo>
                  <a:cubicBezTo>
                    <a:pt x="6660" y="3918"/>
                    <a:pt x="6648" y="3935"/>
                    <a:pt x="6639" y="3952"/>
                  </a:cubicBezTo>
                  <a:cubicBezTo>
                    <a:pt x="6621" y="3983"/>
                    <a:pt x="6640" y="3989"/>
                    <a:pt x="6669" y="3989"/>
                  </a:cubicBezTo>
                  <a:cubicBezTo>
                    <a:pt x="6688" y="3989"/>
                    <a:pt x="6710" y="3986"/>
                    <a:pt x="6729" y="3986"/>
                  </a:cubicBezTo>
                  <a:cubicBezTo>
                    <a:pt x="6756" y="3986"/>
                    <a:pt x="6779" y="3991"/>
                    <a:pt x="6779" y="4011"/>
                  </a:cubicBezTo>
                  <a:cubicBezTo>
                    <a:pt x="6779" y="4020"/>
                    <a:pt x="6770" y="4045"/>
                    <a:pt x="6762" y="4049"/>
                  </a:cubicBezTo>
                  <a:cubicBezTo>
                    <a:pt x="6758" y="4057"/>
                    <a:pt x="6745" y="4053"/>
                    <a:pt x="6736" y="4062"/>
                  </a:cubicBezTo>
                  <a:cubicBezTo>
                    <a:pt x="6719" y="4076"/>
                    <a:pt x="6719" y="4104"/>
                    <a:pt x="6698" y="4104"/>
                  </a:cubicBezTo>
                  <a:cubicBezTo>
                    <a:pt x="6694" y="4104"/>
                    <a:pt x="6688" y="4103"/>
                    <a:pt x="6682" y="4100"/>
                  </a:cubicBezTo>
                  <a:cubicBezTo>
                    <a:pt x="6656" y="4091"/>
                    <a:pt x="6639" y="4074"/>
                    <a:pt x="6614" y="4066"/>
                  </a:cubicBezTo>
                  <a:lnTo>
                    <a:pt x="6597" y="4066"/>
                  </a:lnTo>
                  <a:cubicBezTo>
                    <a:pt x="6597" y="3986"/>
                    <a:pt x="6601" y="3906"/>
                    <a:pt x="6606" y="3825"/>
                  </a:cubicBezTo>
                  <a:close/>
                  <a:moveTo>
                    <a:pt x="8425" y="3965"/>
                  </a:moveTo>
                  <a:cubicBezTo>
                    <a:pt x="8463" y="3965"/>
                    <a:pt x="8501" y="3969"/>
                    <a:pt x="8539" y="3973"/>
                  </a:cubicBezTo>
                  <a:cubicBezTo>
                    <a:pt x="8518" y="3977"/>
                    <a:pt x="8543" y="3982"/>
                    <a:pt x="8564" y="3982"/>
                  </a:cubicBezTo>
                  <a:cubicBezTo>
                    <a:pt x="8569" y="3981"/>
                    <a:pt x="8573" y="3980"/>
                    <a:pt x="8576" y="3980"/>
                  </a:cubicBezTo>
                  <a:cubicBezTo>
                    <a:pt x="8587" y="3980"/>
                    <a:pt x="8591" y="3986"/>
                    <a:pt x="8598" y="4003"/>
                  </a:cubicBezTo>
                  <a:cubicBezTo>
                    <a:pt x="8619" y="4049"/>
                    <a:pt x="8665" y="4049"/>
                    <a:pt x="8703" y="4079"/>
                  </a:cubicBezTo>
                  <a:cubicBezTo>
                    <a:pt x="8700" y="4080"/>
                    <a:pt x="8696" y="4081"/>
                    <a:pt x="8693" y="4081"/>
                  </a:cubicBezTo>
                  <a:cubicBezTo>
                    <a:pt x="8678" y="4081"/>
                    <a:pt x="8662" y="4070"/>
                    <a:pt x="8648" y="4070"/>
                  </a:cubicBezTo>
                  <a:lnTo>
                    <a:pt x="8606" y="4070"/>
                  </a:lnTo>
                  <a:cubicBezTo>
                    <a:pt x="8577" y="4074"/>
                    <a:pt x="8568" y="4108"/>
                    <a:pt x="8539" y="4112"/>
                  </a:cubicBezTo>
                  <a:cubicBezTo>
                    <a:pt x="8529" y="4114"/>
                    <a:pt x="8518" y="4114"/>
                    <a:pt x="8507" y="4114"/>
                  </a:cubicBezTo>
                  <a:cubicBezTo>
                    <a:pt x="8485" y="4114"/>
                    <a:pt x="8461" y="4112"/>
                    <a:pt x="8442" y="4112"/>
                  </a:cubicBezTo>
                  <a:lnTo>
                    <a:pt x="8420" y="4112"/>
                  </a:lnTo>
                  <a:cubicBezTo>
                    <a:pt x="8420" y="4062"/>
                    <a:pt x="8425" y="4011"/>
                    <a:pt x="8425" y="3965"/>
                  </a:cubicBezTo>
                  <a:close/>
                  <a:moveTo>
                    <a:pt x="88677" y="4074"/>
                  </a:moveTo>
                  <a:cubicBezTo>
                    <a:pt x="88669" y="4091"/>
                    <a:pt x="88660" y="4112"/>
                    <a:pt x="88652" y="4129"/>
                  </a:cubicBezTo>
                  <a:cubicBezTo>
                    <a:pt x="88643" y="4129"/>
                    <a:pt x="88639" y="4129"/>
                    <a:pt x="88631" y="4125"/>
                  </a:cubicBezTo>
                  <a:cubicBezTo>
                    <a:pt x="88614" y="4125"/>
                    <a:pt x="88601" y="4117"/>
                    <a:pt x="88584" y="4112"/>
                  </a:cubicBezTo>
                  <a:cubicBezTo>
                    <a:pt x="88588" y="4108"/>
                    <a:pt x="88593" y="4108"/>
                    <a:pt x="88593" y="4108"/>
                  </a:cubicBezTo>
                  <a:cubicBezTo>
                    <a:pt x="88614" y="4100"/>
                    <a:pt x="88631" y="4091"/>
                    <a:pt x="88648" y="4083"/>
                  </a:cubicBezTo>
                  <a:cubicBezTo>
                    <a:pt x="88656" y="4079"/>
                    <a:pt x="88664" y="4079"/>
                    <a:pt x="88677" y="4074"/>
                  </a:cubicBezTo>
                  <a:close/>
                  <a:moveTo>
                    <a:pt x="88753" y="4062"/>
                  </a:moveTo>
                  <a:cubicBezTo>
                    <a:pt x="88766" y="4066"/>
                    <a:pt x="88774" y="4070"/>
                    <a:pt x="88787" y="4070"/>
                  </a:cubicBezTo>
                  <a:cubicBezTo>
                    <a:pt x="88794" y="4072"/>
                    <a:pt x="88800" y="4072"/>
                    <a:pt x="88807" y="4072"/>
                  </a:cubicBezTo>
                  <a:cubicBezTo>
                    <a:pt x="88820" y="4072"/>
                    <a:pt x="88832" y="4070"/>
                    <a:pt x="88846" y="4070"/>
                  </a:cubicBezTo>
                  <a:cubicBezTo>
                    <a:pt x="88867" y="4070"/>
                    <a:pt x="88888" y="4074"/>
                    <a:pt x="88909" y="4074"/>
                  </a:cubicBezTo>
                  <a:cubicBezTo>
                    <a:pt x="88913" y="4074"/>
                    <a:pt x="88918" y="4079"/>
                    <a:pt x="88922" y="4079"/>
                  </a:cubicBezTo>
                  <a:cubicBezTo>
                    <a:pt x="88901" y="4083"/>
                    <a:pt x="88876" y="4083"/>
                    <a:pt x="88854" y="4087"/>
                  </a:cubicBezTo>
                  <a:cubicBezTo>
                    <a:pt x="88846" y="4087"/>
                    <a:pt x="88836" y="4085"/>
                    <a:pt x="88826" y="4085"/>
                  </a:cubicBezTo>
                  <a:cubicBezTo>
                    <a:pt x="88821" y="4085"/>
                    <a:pt x="88816" y="4086"/>
                    <a:pt x="88812" y="4087"/>
                  </a:cubicBezTo>
                  <a:cubicBezTo>
                    <a:pt x="88791" y="4091"/>
                    <a:pt x="88778" y="4112"/>
                    <a:pt x="88762" y="4121"/>
                  </a:cubicBezTo>
                  <a:cubicBezTo>
                    <a:pt x="88753" y="4125"/>
                    <a:pt x="88745" y="4133"/>
                    <a:pt x="88732" y="4133"/>
                  </a:cubicBezTo>
                  <a:cubicBezTo>
                    <a:pt x="88732" y="4133"/>
                    <a:pt x="88730" y="4133"/>
                    <a:pt x="88729" y="4135"/>
                  </a:cubicBezTo>
                  <a:lnTo>
                    <a:pt x="88729" y="4135"/>
                  </a:lnTo>
                  <a:cubicBezTo>
                    <a:pt x="88737" y="4107"/>
                    <a:pt x="88745" y="4086"/>
                    <a:pt x="88753" y="4062"/>
                  </a:cubicBezTo>
                  <a:close/>
                  <a:moveTo>
                    <a:pt x="8053" y="3977"/>
                  </a:moveTo>
                  <a:cubicBezTo>
                    <a:pt x="8083" y="3977"/>
                    <a:pt x="8100" y="3994"/>
                    <a:pt x="8129" y="3998"/>
                  </a:cubicBezTo>
                  <a:cubicBezTo>
                    <a:pt x="8139" y="3998"/>
                    <a:pt x="8147" y="3998"/>
                    <a:pt x="8153" y="3998"/>
                  </a:cubicBezTo>
                  <a:cubicBezTo>
                    <a:pt x="8163" y="3998"/>
                    <a:pt x="8171" y="3999"/>
                    <a:pt x="8184" y="4007"/>
                  </a:cubicBezTo>
                  <a:cubicBezTo>
                    <a:pt x="8197" y="4020"/>
                    <a:pt x="8205" y="4020"/>
                    <a:pt x="8226" y="4020"/>
                  </a:cubicBezTo>
                  <a:cubicBezTo>
                    <a:pt x="8247" y="4020"/>
                    <a:pt x="8247" y="4015"/>
                    <a:pt x="8264" y="4007"/>
                  </a:cubicBezTo>
                  <a:cubicBezTo>
                    <a:pt x="8277" y="4003"/>
                    <a:pt x="8290" y="4003"/>
                    <a:pt x="8302" y="4003"/>
                  </a:cubicBezTo>
                  <a:cubicBezTo>
                    <a:pt x="8307" y="4004"/>
                    <a:pt x="8312" y="4004"/>
                    <a:pt x="8317" y="4004"/>
                  </a:cubicBezTo>
                  <a:cubicBezTo>
                    <a:pt x="8330" y="4004"/>
                    <a:pt x="8345" y="4000"/>
                    <a:pt x="8357" y="3994"/>
                  </a:cubicBezTo>
                  <a:cubicBezTo>
                    <a:pt x="8357" y="3994"/>
                    <a:pt x="8357" y="3990"/>
                    <a:pt x="8361" y="3990"/>
                  </a:cubicBezTo>
                  <a:cubicBezTo>
                    <a:pt x="8357" y="4041"/>
                    <a:pt x="8357" y="4091"/>
                    <a:pt x="8357" y="4146"/>
                  </a:cubicBezTo>
                  <a:cubicBezTo>
                    <a:pt x="8349" y="4146"/>
                    <a:pt x="8344" y="4150"/>
                    <a:pt x="8340" y="4155"/>
                  </a:cubicBezTo>
                  <a:cubicBezTo>
                    <a:pt x="8319" y="4167"/>
                    <a:pt x="8323" y="4171"/>
                    <a:pt x="8298" y="4171"/>
                  </a:cubicBezTo>
                  <a:cubicBezTo>
                    <a:pt x="8277" y="4171"/>
                    <a:pt x="8260" y="4171"/>
                    <a:pt x="8239" y="4184"/>
                  </a:cubicBezTo>
                  <a:cubicBezTo>
                    <a:pt x="8228" y="4191"/>
                    <a:pt x="8215" y="4213"/>
                    <a:pt x="8199" y="4213"/>
                  </a:cubicBezTo>
                  <a:cubicBezTo>
                    <a:pt x="8195" y="4213"/>
                    <a:pt x="8192" y="4212"/>
                    <a:pt x="8188" y="4209"/>
                  </a:cubicBezTo>
                  <a:cubicBezTo>
                    <a:pt x="8176" y="4205"/>
                    <a:pt x="8180" y="4184"/>
                    <a:pt x="8163" y="4176"/>
                  </a:cubicBezTo>
                  <a:cubicBezTo>
                    <a:pt x="8155" y="4171"/>
                    <a:pt x="8142" y="4171"/>
                    <a:pt x="8129" y="4167"/>
                  </a:cubicBezTo>
                  <a:cubicBezTo>
                    <a:pt x="8117" y="4159"/>
                    <a:pt x="8112" y="4150"/>
                    <a:pt x="8104" y="4138"/>
                  </a:cubicBezTo>
                  <a:cubicBezTo>
                    <a:pt x="8095" y="4133"/>
                    <a:pt x="8087" y="4125"/>
                    <a:pt x="8079" y="4121"/>
                  </a:cubicBezTo>
                  <a:cubicBezTo>
                    <a:pt x="8057" y="4108"/>
                    <a:pt x="8041" y="4104"/>
                    <a:pt x="8024" y="4087"/>
                  </a:cubicBezTo>
                  <a:cubicBezTo>
                    <a:pt x="8015" y="4079"/>
                    <a:pt x="8007" y="4070"/>
                    <a:pt x="7998" y="4066"/>
                  </a:cubicBezTo>
                  <a:cubicBezTo>
                    <a:pt x="7994" y="4062"/>
                    <a:pt x="7990" y="4057"/>
                    <a:pt x="7986" y="4057"/>
                  </a:cubicBezTo>
                  <a:cubicBezTo>
                    <a:pt x="7982" y="4053"/>
                    <a:pt x="7974" y="4052"/>
                    <a:pt x="7966" y="4052"/>
                  </a:cubicBezTo>
                  <a:cubicBezTo>
                    <a:pt x="7958" y="4052"/>
                    <a:pt x="7950" y="4053"/>
                    <a:pt x="7944" y="4053"/>
                  </a:cubicBezTo>
                  <a:cubicBezTo>
                    <a:pt x="7935" y="4053"/>
                    <a:pt x="7918" y="4057"/>
                    <a:pt x="7901" y="4057"/>
                  </a:cubicBezTo>
                  <a:cubicBezTo>
                    <a:pt x="7901" y="4041"/>
                    <a:pt x="7901" y="4020"/>
                    <a:pt x="7901" y="4003"/>
                  </a:cubicBezTo>
                  <a:cubicBezTo>
                    <a:pt x="7927" y="4003"/>
                    <a:pt x="7939" y="3986"/>
                    <a:pt x="7965" y="3986"/>
                  </a:cubicBezTo>
                  <a:cubicBezTo>
                    <a:pt x="7982" y="3990"/>
                    <a:pt x="7998" y="3990"/>
                    <a:pt x="8015" y="3990"/>
                  </a:cubicBezTo>
                  <a:cubicBezTo>
                    <a:pt x="8028" y="3986"/>
                    <a:pt x="8036" y="3982"/>
                    <a:pt x="8053" y="3977"/>
                  </a:cubicBezTo>
                  <a:close/>
                  <a:moveTo>
                    <a:pt x="8745" y="4163"/>
                  </a:moveTo>
                  <a:lnTo>
                    <a:pt x="8745" y="4163"/>
                  </a:lnTo>
                  <a:cubicBezTo>
                    <a:pt x="8724" y="4209"/>
                    <a:pt x="8707" y="4260"/>
                    <a:pt x="8682" y="4307"/>
                  </a:cubicBezTo>
                  <a:cubicBezTo>
                    <a:pt x="8653" y="4302"/>
                    <a:pt x="8623" y="4298"/>
                    <a:pt x="8594" y="4294"/>
                  </a:cubicBezTo>
                  <a:cubicBezTo>
                    <a:pt x="8564" y="4294"/>
                    <a:pt x="8530" y="4290"/>
                    <a:pt x="8496" y="4285"/>
                  </a:cubicBezTo>
                  <a:cubicBezTo>
                    <a:pt x="8475" y="4285"/>
                    <a:pt x="8450" y="4277"/>
                    <a:pt x="8433" y="4277"/>
                  </a:cubicBezTo>
                  <a:cubicBezTo>
                    <a:pt x="8450" y="4273"/>
                    <a:pt x="8467" y="4269"/>
                    <a:pt x="8480" y="4260"/>
                  </a:cubicBezTo>
                  <a:cubicBezTo>
                    <a:pt x="8496" y="4256"/>
                    <a:pt x="8505" y="4247"/>
                    <a:pt x="8518" y="4239"/>
                  </a:cubicBezTo>
                  <a:cubicBezTo>
                    <a:pt x="8539" y="4231"/>
                    <a:pt x="8551" y="4222"/>
                    <a:pt x="8572" y="4218"/>
                  </a:cubicBezTo>
                  <a:cubicBezTo>
                    <a:pt x="8581" y="4214"/>
                    <a:pt x="8594" y="4214"/>
                    <a:pt x="8606" y="4214"/>
                  </a:cubicBezTo>
                  <a:cubicBezTo>
                    <a:pt x="8627" y="4214"/>
                    <a:pt x="8648" y="4205"/>
                    <a:pt x="8669" y="4197"/>
                  </a:cubicBezTo>
                  <a:cubicBezTo>
                    <a:pt x="8686" y="4188"/>
                    <a:pt x="8703" y="4180"/>
                    <a:pt x="8720" y="4171"/>
                  </a:cubicBezTo>
                  <a:cubicBezTo>
                    <a:pt x="8729" y="4167"/>
                    <a:pt x="8737" y="4167"/>
                    <a:pt x="8745" y="4163"/>
                  </a:cubicBezTo>
                  <a:close/>
                  <a:moveTo>
                    <a:pt x="88816" y="4315"/>
                  </a:moveTo>
                  <a:cubicBezTo>
                    <a:pt x="88829" y="4315"/>
                    <a:pt x="88838" y="4319"/>
                    <a:pt x="88846" y="4323"/>
                  </a:cubicBezTo>
                  <a:cubicBezTo>
                    <a:pt x="88867" y="4328"/>
                    <a:pt x="88876" y="4349"/>
                    <a:pt x="88897" y="4353"/>
                  </a:cubicBezTo>
                  <a:cubicBezTo>
                    <a:pt x="88905" y="4357"/>
                    <a:pt x="88918" y="4357"/>
                    <a:pt x="88930" y="4357"/>
                  </a:cubicBezTo>
                  <a:lnTo>
                    <a:pt x="88926" y="4420"/>
                  </a:lnTo>
                  <a:cubicBezTo>
                    <a:pt x="88922" y="4420"/>
                    <a:pt x="88922" y="4420"/>
                    <a:pt x="88918" y="4416"/>
                  </a:cubicBezTo>
                  <a:cubicBezTo>
                    <a:pt x="88905" y="4412"/>
                    <a:pt x="88888" y="4408"/>
                    <a:pt x="88871" y="4408"/>
                  </a:cubicBezTo>
                  <a:cubicBezTo>
                    <a:pt x="88846" y="4387"/>
                    <a:pt x="88833" y="4357"/>
                    <a:pt x="88821" y="4323"/>
                  </a:cubicBezTo>
                  <a:cubicBezTo>
                    <a:pt x="88821" y="4319"/>
                    <a:pt x="88821" y="4315"/>
                    <a:pt x="88816" y="4315"/>
                  </a:cubicBezTo>
                  <a:close/>
                  <a:moveTo>
                    <a:pt x="87681" y="4307"/>
                  </a:moveTo>
                  <a:cubicBezTo>
                    <a:pt x="87677" y="4391"/>
                    <a:pt x="87677" y="4475"/>
                    <a:pt x="87673" y="4560"/>
                  </a:cubicBezTo>
                  <a:cubicBezTo>
                    <a:pt x="87647" y="4551"/>
                    <a:pt x="87626" y="4539"/>
                    <a:pt x="87605" y="4530"/>
                  </a:cubicBezTo>
                  <a:cubicBezTo>
                    <a:pt x="87587" y="4524"/>
                    <a:pt x="87568" y="4520"/>
                    <a:pt x="87549" y="4520"/>
                  </a:cubicBezTo>
                  <a:cubicBezTo>
                    <a:pt x="87543" y="4520"/>
                    <a:pt x="87536" y="4521"/>
                    <a:pt x="87529" y="4522"/>
                  </a:cubicBezTo>
                  <a:cubicBezTo>
                    <a:pt x="87504" y="4526"/>
                    <a:pt x="87478" y="4543"/>
                    <a:pt x="87457" y="4551"/>
                  </a:cubicBezTo>
                  <a:cubicBezTo>
                    <a:pt x="87436" y="4556"/>
                    <a:pt x="87419" y="4568"/>
                    <a:pt x="87402" y="4577"/>
                  </a:cubicBezTo>
                  <a:cubicBezTo>
                    <a:pt x="87390" y="4584"/>
                    <a:pt x="87380" y="4586"/>
                    <a:pt x="87370" y="4586"/>
                  </a:cubicBezTo>
                  <a:cubicBezTo>
                    <a:pt x="87363" y="4586"/>
                    <a:pt x="87356" y="4585"/>
                    <a:pt x="87348" y="4585"/>
                  </a:cubicBezTo>
                  <a:cubicBezTo>
                    <a:pt x="87328" y="4585"/>
                    <a:pt x="87310" y="4578"/>
                    <a:pt x="87300" y="4578"/>
                  </a:cubicBezTo>
                  <a:cubicBezTo>
                    <a:pt x="87296" y="4578"/>
                    <a:pt x="87294" y="4579"/>
                    <a:pt x="87293" y="4582"/>
                  </a:cubicBezTo>
                  <a:lnTo>
                    <a:pt x="87293" y="4582"/>
                  </a:lnTo>
                  <a:cubicBezTo>
                    <a:pt x="87296" y="4550"/>
                    <a:pt x="87272" y="4521"/>
                    <a:pt x="87284" y="4488"/>
                  </a:cubicBezTo>
                  <a:cubicBezTo>
                    <a:pt x="87292" y="4486"/>
                    <a:pt x="87300" y="4485"/>
                    <a:pt x="87308" y="4485"/>
                  </a:cubicBezTo>
                  <a:cubicBezTo>
                    <a:pt x="87322" y="4485"/>
                    <a:pt x="87337" y="4487"/>
                    <a:pt x="87351" y="4487"/>
                  </a:cubicBezTo>
                  <a:cubicBezTo>
                    <a:pt x="87364" y="4487"/>
                    <a:pt x="87377" y="4486"/>
                    <a:pt x="87390" y="4480"/>
                  </a:cubicBezTo>
                  <a:cubicBezTo>
                    <a:pt x="87398" y="4475"/>
                    <a:pt x="87402" y="4471"/>
                    <a:pt x="87411" y="4467"/>
                  </a:cubicBezTo>
                  <a:cubicBezTo>
                    <a:pt x="87417" y="4467"/>
                    <a:pt x="87422" y="4469"/>
                    <a:pt x="87427" y="4469"/>
                  </a:cubicBezTo>
                  <a:cubicBezTo>
                    <a:pt x="87429" y="4469"/>
                    <a:pt x="87431" y="4468"/>
                    <a:pt x="87432" y="4467"/>
                  </a:cubicBezTo>
                  <a:cubicBezTo>
                    <a:pt x="87449" y="4463"/>
                    <a:pt x="87453" y="4446"/>
                    <a:pt x="87462" y="4433"/>
                  </a:cubicBezTo>
                  <a:cubicBezTo>
                    <a:pt x="87478" y="4406"/>
                    <a:pt x="87512" y="4403"/>
                    <a:pt x="87544" y="4403"/>
                  </a:cubicBezTo>
                  <a:cubicBezTo>
                    <a:pt x="87552" y="4403"/>
                    <a:pt x="87559" y="4404"/>
                    <a:pt x="87567" y="4404"/>
                  </a:cubicBezTo>
                  <a:cubicBezTo>
                    <a:pt x="87574" y="4404"/>
                    <a:pt x="87591" y="4409"/>
                    <a:pt x="87602" y="4409"/>
                  </a:cubicBezTo>
                  <a:cubicBezTo>
                    <a:pt x="87605" y="4409"/>
                    <a:pt x="87608" y="4409"/>
                    <a:pt x="87609" y="4408"/>
                  </a:cubicBezTo>
                  <a:cubicBezTo>
                    <a:pt x="87622" y="4399"/>
                    <a:pt x="87618" y="4404"/>
                    <a:pt x="87626" y="4387"/>
                  </a:cubicBezTo>
                  <a:cubicBezTo>
                    <a:pt x="87643" y="4361"/>
                    <a:pt x="87664" y="4332"/>
                    <a:pt x="87681" y="4307"/>
                  </a:cubicBezTo>
                  <a:close/>
                  <a:moveTo>
                    <a:pt x="7830" y="4378"/>
                  </a:moveTo>
                  <a:lnTo>
                    <a:pt x="7830" y="4378"/>
                  </a:lnTo>
                  <a:cubicBezTo>
                    <a:pt x="7825" y="4454"/>
                    <a:pt x="7825" y="4534"/>
                    <a:pt x="7821" y="4610"/>
                  </a:cubicBezTo>
                  <a:cubicBezTo>
                    <a:pt x="7800" y="4602"/>
                    <a:pt x="7779" y="4589"/>
                    <a:pt x="7758" y="4585"/>
                  </a:cubicBezTo>
                  <a:cubicBezTo>
                    <a:pt x="7742" y="4579"/>
                    <a:pt x="7725" y="4575"/>
                    <a:pt x="7708" y="4575"/>
                  </a:cubicBezTo>
                  <a:cubicBezTo>
                    <a:pt x="7702" y="4575"/>
                    <a:pt x="7696" y="4576"/>
                    <a:pt x="7690" y="4577"/>
                  </a:cubicBezTo>
                  <a:cubicBezTo>
                    <a:pt x="7665" y="4581"/>
                    <a:pt x="7644" y="4594"/>
                    <a:pt x="7623" y="4602"/>
                  </a:cubicBezTo>
                  <a:cubicBezTo>
                    <a:pt x="7606" y="4606"/>
                    <a:pt x="7589" y="4619"/>
                    <a:pt x="7572" y="4627"/>
                  </a:cubicBezTo>
                  <a:cubicBezTo>
                    <a:pt x="7555" y="4636"/>
                    <a:pt x="7543" y="4636"/>
                    <a:pt x="7521" y="4636"/>
                  </a:cubicBezTo>
                  <a:cubicBezTo>
                    <a:pt x="7505" y="4636"/>
                    <a:pt x="7490" y="4628"/>
                    <a:pt x="7480" y="4628"/>
                  </a:cubicBezTo>
                  <a:cubicBezTo>
                    <a:pt x="7476" y="4628"/>
                    <a:pt x="7472" y="4630"/>
                    <a:pt x="7471" y="4636"/>
                  </a:cubicBezTo>
                  <a:cubicBezTo>
                    <a:pt x="7475" y="4606"/>
                    <a:pt x="7454" y="4577"/>
                    <a:pt x="7467" y="4543"/>
                  </a:cubicBezTo>
                  <a:cubicBezTo>
                    <a:pt x="7471" y="4542"/>
                    <a:pt x="7476" y="4542"/>
                    <a:pt x="7481" y="4542"/>
                  </a:cubicBezTo>
                  <a:cubicBezTo>
                    <a:pt x="7496" y="4542"/>
                    <a:pt x="7512" y="4544"/>
                    <a:pt x="7528" y="4544"/>
                  </a:cubicBezTo>
                  <a:cubicBezTo>
                    <a:pt x="7540" y="4544"/>
                    <a:pt x="7552" y="4543"/>
                    <a:pt x="7564" y="4539"/>
                  </a:cubicBezTo>
                  <a:cubicBezTo>
                    <a:pt x="7568" y="4534"/>
                    <a:pt x="7572" y="4530"/>
                    <a:pt x="7581" y="4526"/>
                  </a:cubicBezTo>
                  <a:cubicBezTo>
                    <a:pt x="7583" y="4526"/>
                    <a:pt x="7588" y="4528"/>
                    <a:pt x="7593" y="4528"/>
                  </a:cubicBezTo>
                  <a:cubicBezTo>
                    <a:pt x="7596" y="4528"/>
                    <a:pt x="7599" y="4527"/>
                    <a:pt x="7602" y="4526"/>
                  </a:cubicBezTo>
                  <a:cubicBezTo>
                    <a:pt x="7614" y="4522"/>
                    <a:pt x="7619" y="4505"/>
                    <a:pt x="7627" y="4492"/>
                  </a:cubicBezTo>
                  <a:cubicBezTo>
                    <a:pt x="7640" y="4473"/>
                    <a:pt x="7662" y="4470"/>
                    <a:pt x="7685" y="4470"/>
                  </a:cubicBezTo>
                  <a:cubicBezTo>
                    <a:pt x="7698" y="4470"/>
                    <a:pt x="7712" y="4471"/>
                    <a:pt x="7724" y="4471"/>
                  </a:cubicBezTo>
                  <a:cubicBezTo>
                    <a:pt x="7730" y="4471"/>
                    <a:pt x="7741" y="4473"/>
                    <a:pt x="7750" y="4473"/>
                  </a:cubicBezTo>
                  <a:cubicBezTo>
                    <a:pt x="7755" y="4473"/>
                    <a:pt x="7759" y="4473"/>
                    <a:pt x="7762" y="4471"/>
                  </a:cubicBezTo>
                  <a:cubicBezTo>
                    <a:pt x="7775" y="4463"/>
                    <a:pt x="7770" y="4467"/>
                    <a:pt x="7779" y="4450"/>
                  </a:cubicBezTo>
                  <a:cubicBezTo>
                    <a:pt x="7796" y="4429"/>
                    <a:pt x="7813" y="4404"/>
                    <a:pt x="7830" y="4378"/>
                  </a:cubicBezTo>
                  <a:close/>
                  <a:moveTo>
                    <a:pt x="89120" y="4353"/>
                  </a:moveTo>
                  <a:cubicBezTo>
                    <a:pt x="89137" y="4353"/>
                    <a:pt x="89150" y="4361"/>
                    <a:pt x="89167" y="4366"/>
                  </a:cubicBezTo>
                  <a:cubicBezTo>
                    <a:pt x="89172" y="4367"/>
                    <a:pt x="89177" y="4367"/>
                    <a:pt x="89182" y="4367"/>
                  </a:cubicBezTo>
                  <a:cubicBezTo>
                    <a:pt x="89194" y="4367"/>
                    <a:pt x="89205" y="4364"/>
                    <a:pt x="89217" y="4361"/>
                  </a:cubicBezTo>
                  <a:cubicBezTo>
                    <a:pt x="89235" y="4356"/>
                    <a:pt x="89251" y="4354"/>
                    <a:pt x="89267" y="4354"/>
                  </a:cubicBezTo>
                  <a:cubicBezTo>
                    <a:pt x="89278" y="4354"/>
                    <a:pt x="89290" y="4355"/>
                    <a:pt x="89302" y="4357"/>
                  </a:cubicBezTo>
                  <a:cubicBezTo>
                    <a:pt x="89308" y="4358"/>
                    <a:pt x="89314" y="4358"/>
                    <a:pt x="89320" y="4358"/>
                  </a:cubicBezTo>
                  <a:cubicBezTo>
                    <a:pt x="89332" y="4358"/>
                    <a:pt x="89344" y="4357"/>
                    <a:pt x="89356" y="4357"/>
                  </a:cubicBezTo>
                  <a:cubicBezTo>
                    <a:pt x="89366" y="4357"/>
                    <a:pt x="89377" y="4358"/>
                    <a:pt x="89386" y="4361"/>
                  </a:cubicBezTo>
                  <a:cubicBezTo>
                    <a:pt x="89403" y="4370"/>
                    <a:pt x="89420" y="4387"/>
                    <a:pt x="89433" y="4399"/>
                  </a:cubicBezTo>
                  <a:cubicBezTo>
                    <a:pt x="89445" y="4412"/>
                    <a:pt x="89479" y="4463"/>
                    <a:pt x="89454" y="4480"/>
                  </a:cubicBezTo>
                  <a:cubicBezTo>
                    <a:pt x="89447" y="4483"/>
                    <a:pt x="89440" y="4485"/>
                    <a:pt x="89431" y="4485"/>
                  </a:cubicBezTo>
                  <a:cubicBezTo>
                    <a:pt x="89413" y="4485"/>
                    <a:pt x="89391" y="4478"/>
                    <a:pt x="89373" y="4478"/>
                  </a:cubicBezTo>
                  <a:cubicBezTo>
                    <a:pt x="89362" y="4478"/>
                    <a:pt x="89351" y="4481"/>
                    <a:pt x="89344" y="4488"/>
                  </a:cubicBezTo>
                  <a:cubicBezTo>
                    <a:pt x="89336" y="4496"/>
                    <a:pt x="89336" y="4513"/>
                    <a:pt x="89327" y="4518"/>
                  </a:cubicBezTo>
                  <a:cubicBezTo>
                    <a:pt x="89319" y="4526"/>
                    <a:pt x="89310" y="4522"/>
                    <a:pt x="89302" y="4530"/>
                  </a:cubicBezTo>
                  <a:cubicBezTo>
                    <a:pt x="89298" y="4534"/>
                    <a:pt x="89289" y="4543"/>
                    <a:pt x="89281" y="4547"/>
                  </a:cubicBezTo>
                  <a:cubicBezTo>
                    <a:pt x="89268" y="4556"/>
                    <a:pt x="89251" y="4551"/>
                    <a:pt x="89238" y="4556"/>
                  </a:cubicBezTo>
                  <a:cubicBezTo>
                    <a:pt x="89226" y="4560"/>
                    <a:pt x="89213" y="4572"/>
                    <a:pt x="89196" y="4572"/>
                  </a:cubicBezTo>
                  <a:cubicBezTo>
                    <a:pt x="89188" y="4572"/>
                    <a:pt x="89178" y="4571"/>
                    <a:pt x="89167" y="4571"/>
                  </a:cubicBezTo>
                  <a:cubicBezTo>
                    <a:pt x="89161" y="4571"/>
                    <a:pt x="89155" y="4571"/>
                    <a:pt x="89150" y="4572"/>
                  </a:cubicBezTo>
                  <a:cubicBezTo>
                    <a:pt x="89129" y="4572"/>
                    <a:pt x="89108" y="4581"/>
                    <a:pt x="89091" y="4598"/>
                  </a:cubicBezTo>
                  <a:cubicBezTo>
                    <a:pt x="89082" y="4610"/>
                    <a:pt x="89078" y="4615"/>
                    <a:pt x="89074" y="4623"/>
                  </a:cubicBezTo>
                  <a:lnTo>
                    <a:pt x="89023" y="4623"/>
                  </a:lnTo>
                  <a:cubicBezTo>
                    <a:pt x="88994" y="4623"/>
                    <a:pt x="88977" y="4632"/>
                    <a:pt x="88960" y="4644"/>
                  </a:cubicBezTo>
                  <a:lnTo>
                    <a:pt x="88960" y="4585"/>
                  </a:lnTo>
                  <a:cubicBezTo>
                    <a:pt x="88985" y="4585"/>
                    <a:pt x="89006" y="4585"/>
                    <a:pt x="89027" y="4581"/>
                  </a:cubicBezTo>
                  <a:cubicBezTo>
                    <a:pt x="89044" y="4577"/>
                    <a:pt x="89061" y="4577"/>
                    <a:pt x="89078" y="4564"/>
                  </a:cubicBezTo>
                  <a:cubicBezTo>
                    <a:pt x="89070" y="4547"/>
                    <a:pt x="89070" y="4530"/>
                    <a:pt x="89061" y="4513"/>
                  </a:cubicBezTo>
                  <a:cubicBezTo>
                    <a:pt x="89057" y="4509"/>
                    <a:pt x="89053" y="4488"/>
                    <a:pt x="89049" y="4488"/>
                  </a:cubicBezTo>
                  <a:cubicBezTo>
                    <a:pt x="89040" y="4475"/>
                    <a:pt x="89027" y="4480"/>
                    <a:pt x="89015" y="4471"/>
                  </a:cubicBezTo>
                  <a:cubicBezTo>
                    <a:pt x="89011" y="4467"/>
                    <a:pt x="89006" y="4463"/>
                    <a:pt x="89006" y="4458"/>
                  </a:cubicBezTo>
                  <a:cubicBezTo>
                    <a:pt x="89015" y="4442"/>
                    <a:pt x="89027" y="4425"/>
                    <a:pt x="89040" y="4408"/>
                  </a:cubicBezTo>
                  <a:cubicBezTo>
                    <a:pt x="89049" y="4391"/>
                    <a:pt x="89061" y="4374"/>
                    <a:pt x="89074" y="4357"/>
                  </a:cubicBezTo>
                  <a:lnTo>
                    <a:pt x="89078" y="4357"/>
                  </a:lnTo>
                  <a:cubicBezTo>
                    <a:pt x="89091" y="4357"/>
                    <a:pt x="89108" y="4353"/>
                    <a:pt x="89120" y="4353"/>
                  </a:cubicBezTo>
                  <a:close/>
                  <a:moveTo>
                    <a:pt x="87668" y="4598"/>
                  </a:moveTo>
                  <a:cubicBezTo>
                    <a:pt x="87668" y="4623"/>
                    <a:pt x="87664" y="4648"/>
                    <a:pt x="87664" y="4669"/>
                  </a:cubicBezTo>
                  <a:cubicBezTo>
                    <a:pt x="87652" y="4665"/>
                    <a:pt x="87643" y="4661"/>
                    <a:pt x="87630" y="4661"/>
                  </a:cubicBezTo>
                  <a:cubicBezTo>
                    <a:pt x="87609" y="4657"/>
                    <a:pt x="87588" y="4653"/>
                    <a:pt x="87567" y="4648"/>
                  </a:cubicBezTo>
                  <a:cubicBezTo>
                    <a:pt x="87567" y="4640"/>
                    <a:pt x="87559" y="4632"/>
                    <a:pt x="87559" y="4623"/>
                  </a:cubicBezTo>
                  <a:cubicBezTo>
                    <a:pt x="87571" y="4610"/>
                    <a:pt x="87592" y="4610"/>
                    <a:pt x="87609" y="4606"/>
                  </a:cubicBezTo>
                  <a:cubicBezTo>
                    <a:pt x="87630" y="4606"/>
                    <a:pt x="87647" y="4602"/>
                    <a:pt x="87664" y="4598"/>
                  </a:cubicBezTo>
                  <a:close/>
                  <a:moveTo>
                    <a:pt x="87753" y="4302"/>
                  </a:moveTo>
                  <a:cubicBezTo>
                    <a:pt x="87761" y="4307"/>
                    <a:pt x="87765" y="4311"/>
                    <a:pt x="87774" y="4315"/>
                  </a:cubicBezTo>
                  <a:cubicBezTo>
                    <a:pt x="87799" y="4328"/>
                    <a:pt x="87812" y="4332"/>
                    <a:pt x="87837" y="4332"/>
                  </a:cubicBezTo>
                  <a:cubicBezTo>
                    <a:pt x="87858" y="4332"/>
                    <a:pt x="87879" y="4332"/>
                    <a:pt x="87901" y="4336"/>
                  </a:cubicBezTo>
                  <a:cubicBezTo>
                    <a:pt x="87960" y="4345"/>
                    <a:pt x="87993" y="4404"/>
                    <a:pt x="88048" y="4412"/>
                  </a:cubicBezTo>
                  <a:cubicBezTo>
                    <a:pt x="88057" y="4414"/>
                    <a:pt x="88065" y="4414"/>
                    <a:pt x="88074" y="4414"/>
                  </a:cubicBezTo>
                  <a:cubicBezTo>
                    <a:pt x="88082" y="4414"/>
                    <a:pt x="88090" y="4414"/>
                    <a:pt x="88099" y="4416"/>
                  </a:cubicBezTo>
                  <a:cubicBezTo>
                    <a:pt x="88124" y="4420"/>
                    <a:pt x="88150" y="4433"/>
                    <a:pt x="88171" y="4446"/>
                  </a:cubicBezTo>
                  <a:cubicBezTo>
                    <a:pt x="88171" y="4467"/>
                    <a:pt x="88099" y="4488"/>
                    <a:pt x="88078" y="4488"/>
                  </a:cubicBezTo>
                  <a:cubicBezTo>
                    <a:pt x="88040" y="4488"/>
                    <a:pt x="88002" y="4471"/>
                    <a:pt x="87964" y="4463"/>
                  </a:cubicBezTo>
                  <a:cubicBezTo>
                    <a:pt x="87952" y="4460"/>
                    <a:pt x="87941" y="4459"/>
                    <a:pt x="87930" y="4459"/>
                  </a:cubicBezTo>
                  <a:cubicBezTo>
                    <a:pt x="87907" y="4459"/>
                    <a:pt x="87885" y="4464"/>
                    <a:pt x="87858" y="4467"/>
                  </a:cubicBezTo>
                  <a:cubicBezTo>
                    <a:pt x="87852" y="4469"/>
                    <a:pt x="87845" y="4469"/>
                    <a:pt x="87837" y="4469"/>
                  </a:cubicBezTo>
                  <a:cubicBezTo>
                    <a:pt x="87830" y="4469"/>
                    <a:pt x="87822" y="4469"/>
                    <a:pt x="87816" y="4471"/>
                  </a:cubicBezTo>
                  <a:cubicBezTo>
                    <a:pt x="87803" y="4475"/>
                    <a:pt x="87787" y="4480"/>
                    <a:pt x="87774" y="4488"/>
                  </a:cubicBezTo>
                  <a:cubicBezTo>
                    <a:pt x="87795" y="4492"/>
                    <a:pt x="87812" y="4496"/>
                    <a:pt x="87833" y="4496"/>
                  </a:cubicBezTo>
                  <a:cubicBezTo>
                    <a:pt x="87871" y="4501"/>
                    <a:pt x="87901" y="4522"/>
                    <a:pt x="87939" y="4522"/>
                  </a:cubicBezTo>
                  <a:cubicBezTo>
                    <a:pt x="87964" y="4526"/>
                    <a:pt x="87968" y="4522"/>
                    <a:pt x="87989" y="4543"/>
                  </a:cubicBezTo>
                  <a:cubicBezTo>
                    <a:pt x="88002" y="4551"/>
                    <a:pt x="88010" y="4556"/>
                    <a:pt x="88023" y="4564"/>
                  </a:cubicBezTo>
                  <a:cubicBezTo>
                    <a:pt x="88048" y="4581"/>
                    <a:pt x="88078" y="4577"/>
                    <a:pt x="88103" y="4589"/>
                  </a:cubicBezTo>
                  <a:cubicBezTo>
                    <a:pt x="88120" y="4598"/>
                    <a:pt x="88183" y="4644"/>
                    <a:pt x="88154" y="4661"/>
                  </a:cubicBezTo>
                  <a:cubicBezTo>
                    <a:pt x="88150" y="4662"/>
                    <a:pt x="88146" y="4662"/>
                    <a:pt x="88140" y="4662"/>
                  </a:cubicBezTo>
                  <a:cubicBezTo>
                    <a:pt x="88118" y="4662"/>
                    <a:pt x="88084" y="4657"/>
                    <a:pt x="88074" y="4657"/>
                  </a:cubicBezTo>
                  <a:lnTo>
                    <a:pt x="87981" y="4657"/>
                  </a:lnTo>
                  <a:cubicBezTo>
                    <a:pt x="87966" y="4657"/>
                    <a:pt x="87950" y="4656"/>
                    <a:pt x="87935" y="4656"/>
                  </a:cubicBezTo>
                  <a:cubicBezTo>
                    <a:pt x="87913" y="4656"/>
                    <a:pt x="87891" y="4658"/>
                    <a:pt x="87871" y="4665"/>
                  </a:cubicBezTo>
                  <a:cubicBezTo>
                    <a:pt x="87837" y="4682"/>
                    <a:pt x="87812" y="4682"/>
                    <a:pt x="87778" y="4686"/>
                  </a:cubicBezTo>
                  <a:cubicBezTo>
                    <a:pt x="87761" y="4691"/>
                    <a:pt x="87744" y="4695"/>
                    <a:pt x="87732" y="4695"/>
                  </a:cubicBezTo>
                  <a:cubicBezTo>
                    <a:pt x="87740" y="4564"/>
                    <a:pt x="87744" y="4433"/>
                    <a:pt x="87753" y="4302"/>
                  </a:cubicBezTo>
                  <a:close/>
                  <a:moveTo>
                    <a:pt x="7817" y="4644"/>
                  </a:moveTo>
                  <a:cubicBezTo>
                    <a:pt x="7817" y="4669"/>
                    <a:pt x="7813" y="4691"/>
                    <a:pt x="7813" y="4712"/>
                  </a:cubicBezTo>
                  <a:cubicBezTo>
                    <a:pt x="7804" y="4707"/>
                    <a:pt x="7792" y="4707"/>
                    <a:pt x="7783" y="4703"/>
                  </a:cubicBezTo>
                  <a:cubicBezTo>
                    <a:pt x="7762" y="4699"/>
                    <a:pt x="7741" y="4699"/>
                    <a:pt x="7724" y="4691"/>
                  </a:cubicBezTo>
                  <a:cubicBezTo>
                    <a:pt x="7724" y="4682"/>
                    <a:pt x="7716" y="4678"/>
                    <a:pt x="7716" y="4669"/>
                  </a:cubicBezTo>
                  <a:cubicBezTo>
                    <a:pt x="7728" y="4661"/>
                    <a:pt x="7745" y="4657"/>
                    <a:pt x="7766" y="4653"/>
                  </a:cubicBezTo>
                  <a:cubicBezTo>
                    <a:pt x="7783" y="4653"/>
                    <a:pt x="7800" y="4648"/>
                    <a:pt x="7817" y="4644"/>
                  </a:cubicBezTo>
                  <a:close/>
                  <a:moveTo>
                    <a:pt x="7893" y="4374"/>
                  </a:moveTo>
                  <a:cubicBezTo>
                    <a:pt x="7901" y="4378"/>
                    <a:pt x="7910" y="4382"/>
                    <a:pt x="7918" y="4387"/>
                  </a:cubicBezTo>
                  <a:cubicBezTo>
                    <a:pt x="7935" y="4399"/>
                    <a:pt x="7948" y="4404"/>
                    <a:pt x="7973" y="4404"/>
                  </a:cubicBezTo>
                  <a:cubicBezTo>
                    <a:pt x="7984" y="4404"/>
                    <a:pt x="7997" y="4402"/>
                    <a:pt x="8011" y="4402"/>
                  </a:cubicBezTo>
                  <a:cubicBezTo>
                    <a:pt x="8018" y="4402"/>
                    <a:pt x="8025" y="4402"/>
                    <a:pt x="8032" y="4404"/>
                  </a:cubicBezTo>
                  <a:cubicBezTo>
                    <a:pt x="8083" y="4412"/>
                    <a:pt x="8117" y="4467"/>
                    <a:pt x="8167" y="4475"/>
                  </a:cubicBezTo>
                  <a:cubicBezTo>
                    <a:pt x="8176" y="4477"/>
                    <a:pt x="8183" y="4477"/>
                    <a:pt x="8190" y="4477"/>
                  </a:cubicBezTo>
                  <a:cubicBezTo>
                    <a:pt x="8198" y="4477"/>
                    <a:pt x="8205" y="4477"/>
                    <a:pt x="8214" y="4480"/>
                  </a:cubicBezTo>
                  <a:cubicBezTo>
                    <a:pt x="8239" y="4484"/>
                    <a:pt x="8260" y="4496"/>
                    <a:pt x="8281" y="4505"/>
                  </a:cubicBezTo>
                  <a:cubicBezTo>
                    <a:pt x="8281" y="4526"/>
                    <a:pt x="8214" y="4543"/>
                    <a:pt x="8193" y="4543"/>
                  </a:cubicBezTo>
                  <a:cubicBezTo>
                    <a:pt x="8189" y="4543"/>
                    <a:pt x="8185" y="4544"/>
                    <a:pt x="8181" y="4544"/>
                  </a:cubicBezTo>
                  <a:cubicBezTo>
                    <a:pt x="8151" y="4544"/>
                    <a:pt x="8118" y="4529"/>
                    <a:pt x="8091" y="4522"/>
                  </a:cubicBezTo>
                  <a:cubicBezTo>
                    <a:pt x="8080" y="4521"/>
                    <a:pt x="8070" y="4520"/>
                    <a:pt x="8060" y="4520"/>
                  </a:cubicBezTo>
                  <a:cubicBezTo>
                    <a:pt x="8037" y="4520"/>
                    <a:pt x="8017" y="4523"/>
                    <a:pt x="7990" y="4526"/>
                  </a:cubicBezTo>
                  <a:cubicBezTo>
                    <a:pt x="7984" y="4528"/>
                    <a:pt x="7977" y="4528"/>
                    <a:pt x="7971" y="4528"/>
                  </a:cubicBezTo>
                  <a:cubicBezTo>
                    <a:pt x="7965" y="4528"/>
                    <a:pt x="7958" y="4528"/>
                    <a:pt x="7952" y="4530"/>
                  </a:cubicBezTo>
                  <a:cubicBezTo>
                    <a:pt x="7939" y="4530"/>
                    <a:pt x="7927" y="4539"/>
                    <a:pt x="7918" y="4543"/>
                  </a:cubicBezTo>
                  <a:cubicBezTo>
                    <a:pt x="7935" y="4551"/>
                    <a:pt x="7948" y="4551"/>
                    <a:pt x="7969" y="4551"/>
                  </a:cubicBezTo>
                  <a:cubicBezTo>
                    <a:pt x="8003" y="4556"/>
                    <a:pt x="8032" y="4577"/>
                    <a:pt x="8066" y="4577"/>
                  </a:cubicBezTo>
                  <a:cubicBezTo>
                    <a:pt x="8091" y="4581"/>
                    <a:pt x="8095" y="4577"/>
                    <a:pt x="8112" y="4594"/>
                  </a:cubicBezTo>
                  <a:cubicBezTo>
                    <a:pt x="8125" y="4602"/>
                    <a:pt x="8133" y="4610"/>
                    <a:pt x="8142" y="4615"/>
                  </a:cubicBezTo>
                  <a:cubicBezTo>
                    <a:pt x="8167" y="4632"/>
                    <a:pt x="8193" y="4627"/>
                    <a:pt x="8218" y="4640"/>
                  </a:cubicBezTo>
                  <a:cubicBezTo>
                    <a:pt x="8235" y="4648"/>
                    <a:pt x="8290" y="4691"/>
                    <a:pt x="8264" y="4703"/>
                  </a:cubicBezTo>
                  <a:cubicBezTo>
                    <a:pt x="8260" y="4706"/>
                    <a:pt x="8252" y="4707"/>
                    <a:pt x="8243" y="4707"/>
                  </a:cubicBezTo>
                  <a:cubicBezTo>
                    <a:pt x="8224" y="4707"/>
                    <a:pt x="8200" y="4703"/>
                    <a:pt x="8188" y="4703"/>
                  </a:cubicBezTo>
                  <a:lnTo>
                    <a:pt x="8104" y="4703"/>
                  </a:lnTo>
                  <a:cubicBezTo>
                    <a:pt x="8087" y="4703"/>
                    <a:pt x="8070" y="4701"/>
                    <a:pt x="8053" y="4701"/>
                  </a:cubicBezTo>
                  <a:cubicBezTo>
                    <a:pt x="8036" y="4701"/>
                    <a:pt x="8020" y="4703"/>
                    <a:pt x="8003" y="4712"/>
                  </a:cubicBezTo>
                  <a:cubicBezTo>
                    <a:pt x="7973" y="4724"/>
                    <a:pt x="7952" y="4724"/>
                    <a:pt x="7918" y="4729"/>
                  </a:cubicBezTo>
                  <a:cubicBezTo>
                    <a:pt x="7901" y="4733"/>
                    <a:pt x="7889" y="4733"/>
                    <a:pt x="7876" y="4733"/>
                  </a:cubicBezTo>
                  <a:cubicBezTo>
                    <a:pt x="7884" y="4615"/>
                    <a:pt x="7889" y="4492"/>
                    <a:pt x="7893" y="4374"/>
                  </a:cubicBezTo>
                  <a:close/>
                  <a:moveTo>
                    <a:pt x="88918" y="4585"/>
                  </a:moveTo>
                  <a:lnTo>
                    <a:pt x="88913" y="4665"/>
                  </a:lnTo>
                  <a:cubicBezTo>
                    <a:pt x="88897" y="4674"/>
                    <a:pt x="88880" y="4682"/>
                    <a:pt x="88859" y="4686"/>
                  </a:cubicBezTo>
                  <a:cubicBezTo>
                    <a:pt x="88833" y="4691"/>
                    <a:pt x="88812" y="4691"/>
                    <a:pt x="88791" y="4695"/>
                  </a:cubicBezTo>
                  <a:cubicBezTo>
                    <a:pt x="88753" y="4707"/>
                    <a:pt x="88724" y="4724"/>
                    <a:pt x="88686" y="4729"/>
                  </a:cubicBezTo>
                  <a:cubicBezTo>
                    <a:pt x="88676" y="4731"/>
                    <a:pt x="88645" y="4740"/>
                    <a:pt x="88625" y="4740"/>
                  </a:cubicBezTo>
                  <a:cubicBezTo>
                    <a:pt x="88610" y="4740"/>
                    <a:pt x="88601" y="4734"/>
                    <a:pt x="88614" y="4716"/>
                  </a:cubicBezTo>
                  <a:cubicBezTo>
                    <a:pt x="88622" y="4707"/>
                    <a:pt x="88631" y="4703"/>
                    <a:pt x="88639" y="4699"/>
                  </a:cubicBezTo>
                  <a:cubicBezTo>
                    <a:pt x="88652" y="4686"/>
                    <a:pt x="88660" y="4674"/>
                    <a:pt x="88669" y="4661"/>
                  </a:cubicBezTo>
                  <a:cubicBezTo>
                    <a:pt x="88681" y="4648"/>
                    <a:pt x="88690" y="4640"/>
                    <a:pt x="88702" y="4632"/>
                  </a:cubicBezTo>
                  <a:cubicBezTo>
                    <a:pt x="88711" y="4623"/>
                    <a:pt x="88715" y="4606"/>
                    <a:pt x="88724" y="4602"/>
                  </a:cubicBezTo>
                  <a:cubicBezTo>
                    <a:pt x="88736" y="4589"/>
                    <a:pt x="88770" y="4585"/>
                    <a:pt x="88787" y="4585"/>
                  </a:cubicBezTo>
                  <a:close/>
                  <a:moveTo>
                    <a:pt x="6952" y="4632"/>
                  </a:moveTo>
                  <a:cubicBezTo>
                    <a:pt x="6956" y="4632"/>
                    <a:pt x="6960" y="4636"/>
                    <a:pt x="6964" y="4636"/>
                  </a:cubicBezTo>
                  <a:lnTo>
                    <a:pt x="6994" y="4636"/>
                  </a:lnTo>
                  <a:cubicBezTo>
                    <a:pt x="7019" y="4636"/>
                    <a:pt x="7040" y="4644"/>
                    <a:pt x="7066" y="4644"/>
                  </a:cubicBezTo>
                  <a:cubicBezTo>
                    <a:pt x="7074" y="4644"/>
                    <a:pt x="7083" y="4642"/>
                    <a:pt x="7091" y="4642"/>
                  </a:cubicBezTo>
                  <a:cubicBezTo>
                    <a:pt x="7095" y="4642"/>
                    <a:pt x="7099" y="4643"/>
                    <a:pt x="7104" y="4644"/>
                  </a:cubicBezTo>
                  <a:cubicBezTo>
                    <a:pt x="7120" y="4644"/>
                    <a:pt x="7116" y="4644"/>
                    <a:pt x="7125" y="4653"/>
                  </a:cubicBezTo>
                  <a:cubicBezTo>
                    <a:pt x="7133" y="4661"/>
                    <a:pt x="7133" y="4674"/>
                    <a:pt x="7142" y="4682"/>
                  </a:cubicBezTo>
                  <a:cubicBezTo>
                    <a:pt x="7148" y="4685"/>
                    <a:pt x="7154" y="4687"/>
                    <a:pt x="7160" y="4687"/>
                  </a:cubicBezTo>
                  <a:cubicBezTo>
                    <a:pt x="7186" y="4687"/>
                    <a:pt x="7214" y="4661"/>
                    <a:pt x="7239" y="4661"/>
                  </a:cubicBezTo>
                  <a:cubicBezTo>
                    <a:pt x="7245" y="4661"/>
                    <a:pt x="7250" y="4662"/>
                    <a:pt x="7256" y="4665"/>
                  </a:cubicBezTo>
                  <a:cubicBezTo>
                    <a:pt x="7272" y="4674"/>
                    <a:pt x="7302" y="4695"/>
                    <a:pt x="7306" y="4712"/>
                  </a:cubicBezTo>
                  <a:cubicBezTo>
                    <a:pt x="7306" y="4733"/>
                    <a:pt x="7289" y="4741"/>
                    <a:pt x="7277" y="4750"/>
                  </a:cubicBezTo>
                  <a:cubicBezTo>
                    <a:pt x="7243" y="4775"/>
                    <a:pt x="7201" y="4775"/>
                    <a:pt x="7163" y="4792"/>
                  </a:cubicBezTo>
                  <a:cubicBezTo>
                    <a:pt x="7137" y="4805"/>
                    <a:pt x="7129" y="4826"/>
                    <a:pt x="7104" y="4826"/>
                  </a:cubicBezTo>
                  <a:cubicBezTo>
                    <a:pt x="7083" y="4826"/>
                    <a:pt x="7066" y="4817"/>
                    <a:pt x="7045" y="4813"/>
                  </a:cubicBezTo>
                  <a:cubicBezTo>
                    <a:pt x="7032" y="4809"/>
                    <a:pt x="7015" y="4809"/>
                    <a:pt x="6998" y="4809"/>
                  </a:cubicBezTo>
                  <a:cubicBezTo>
                    <a:pt x="6990" y="4809"/>
                    <a:pt x="6973" y="4809"/>
                    <a:pt x="6960" y="4813"/>
                  </a:cubicBezTo>
                  <a:cubicBezTo>
                    <a:pt x="6956" y="4813"/>
                    <a:pt x="6952" y="4817"/>
                    <a:pt x="6952" y="4821"/>
                  </a:cubicBezTo>
                  <a:lnTo>
                    <a:pt x="6952" y="4632"/>
                  </a:lnTo>
                  <a:close/>
                  <a:moveTo>
                    <a:pt x="79995" y="4859"/>
                  </a:moveTo>
                  <a:lnTo>
                    <a:pt x="79995" y="4859"/>
                  </a:lnTo>
                  <a:cubicBezTo>
                    <a:pt x="79995" y="4860"/>
                    <a:pt x="79994" y="4860"/>
                    <a:pt x="79994" y="4860"/>
                  </a:cubicBezTo>
                  <a:lnTo>
                    <a:pt x="79994" y="4860"/>
                  </a:lnTo>
                  <a:cubicBezTo>
                    <a:pt x="79994" y="4860"/>
                    <a:pt x="79995" y="4860"/>
                    <a:pt x="79995" y="4859"/>
                  </a:cubicBezTo>
                  <a:close/>
                  <a:moveTo>
                    <a:pt x="79130" y="4919"/>
                  </a:moveTo>
                  <a:cubicBezTo>
                    <a:pt x="79130" y="4919"/>
                    <a:pt x="79131" y="4919"/>
                    <a:pt x="79132" y="4919"/>
                  </a:cubicBezTo>
                  <a:lnTo>
                    <a:pt x="79132" y="4919"/>
                  </a:lnTo>
                  <a:cubicBezTo>
                    <a:pt x="79131" y="4919"/>
                    <a:pt x="79131" y="4919"/>
                    <a:pt x="79130" y="4919"/>
                  </a:cubicBezTo>
                  <a:close/>
                  <a:moveTo>
                    <a:pt x="6798" y="4618"/>
                  </a:moveTo>
                  <a:cubicBezTo>
                    <a:pt x="6820" y="4618"/>
                    <a:pt x="6842" y="4619"/>
                    <a:pt x="6855" y="4619"/>
                  </a:cubicBezTo>
                  <a:lnTo>
                    <a:pt x="6855" y="4830"/>
                  </a:lnTo>
                  <a:cubicBezTo>
                    <a:pt x="6842" y="4834"/>
                    <a:pt x="6825" y="4838"/>
                    <a:pt x="6812" y="4847"/>
                  </a:cubicBezTo>
                  <a:cubicBezTo>
                    <a:pt x="6800" y="4859"/>
                    <a:pt x="6787" y="4876"/>
                    <a:pt x="6766" y="4885"/>
                  </a:cubicBezTo>
                  <a:cubicBezTo>
                    <a:pt x="6758" y="4889"/>
                    <a:pt x="6741" y="4885"/>
                    <a:pt x="6732" y="4893"/>
                  </a:cubicBezTo>
                  <a:cubicBezTo>
                    <a:pt x="6724" y="4906"/>
                    <a:pt x="6724" y="4919"/>
                    <a:pt x="6715" y="4927"/>
                  </a:cubicBezTo>
                  <a:cubicBezTo>
                    <a:pt x="6694" y="4945"/>
                    <a:pt x="6683" y="4957"/>
                    <a:pt x="6666" y="4957"/>
                  </a:cubicBezTo>
                  <a:cubicBezTo>
                    <a:pt x="6660" y="4957"/>
                    <a:pt x="6653" y="4956"/>
                    <a:pt x="6644" y="4952"/>
                  </a:cubicBezTo>
                  <a:cubicBezTo>
                    <a:pt x="6631" y="4948"/>
                    <a:pt x="6618" y="4944"/>
                    <a:pt x="6606" y="4944"/>
                  </a:cubicBezTo>
                  <a:cubicBezTo>
                    <a:pt x="6601" y="4851"/>
                    <a:pt x="6597" y="4762"/>
                    <a:pt x="6597" y="4669"/>
                  </a:cubicBezTo>
                  <a:cubicBezTo>
                    <a:pt x="6601" y="4669"/>
                    <a:pt x="6610" y="4669"/>
                    <a:pt x="6618" y="4665"/>
                  </a:cubicBezTo>
                  <a:cubicBezTo>
                    <a:pt x="6660" y="4657"/>
                    <a:pt x="6698" y="4640"/>
                    <a:pt x="6741" y="4623"/>
                  </a:cubicBezTo>
                  <a:cubicBezTo>
                    <a:pt x="6753" y="4619"/>
                    <a:pt x="6775" y="4618"/>
                    <a:pt x="6798" y="4618"/>
                  </a:cubicBezTo>
                  <a:close/>
                  <a:moveTo>
                    <a:pt x="6534" y="4686"/>
                  </a:moveTo>
                  <a:cubicBezTo>
                    <a:pt x="6534" y="4779"/>
                    <a:pt x="6538" y="4868"/>
                    <a:pt x="6542" y="4957"/>
                  </a:cubicBezTo>
                  <a:cubicBezTo>
                    <a:pt x="6540" y="4959"/>
                    <a:pt x="6537" y="4959"/>
                    <a:pt x="6534" y="4959"/>
                  </a:cubicBezTo>
                  <a:cubicBezTo>
                    <a:pt x="6531" y="4959"/>
                    <a:pt x="6527" y="4959"/>
                    <a:pt x="6525" y="4961"/>
                  </a:cubicBezTo>
                  <a:cubicBezTo>
                    <a:pt x="6525" y="4957"/>
                    <a:pt x="6525" y="4952"/>
                    <a:pt x="6525" y="4948"/>
                  </a:cubicBezTo>
                  <a:cubicBezTo>
                    <a:pt x="6525" y="4935"/>
                    <a:pt x="6521" y="4927"/>
                    <a:pt x="6521" y="4914"/>
                  </a:cubicBezTo>
                  <a:cubicBezTo>
                    <a:pt x="6521" y="4897"/>
                    <a:pt x="6521" y="4872"/>
                    <a:pt x="6513" y="4851"/>
                  </a:cubicBezTo>
                  <a:cubicBezTo>
                    <a:pt x="6508" y="4834"/>
                    <a:pt x="6508" y="4813"/>
                    <a:pt x="6504" y="4792"/>
                  </a:cubicBezTo>
                  <a:cubicBezTo>
                    <a:pt x="6500" y="4758"/>
                    <a:pt x="6496" y="4729"/>
                    <a:pt x="6483" y="4695"/>
                  </a:cubicBezTo>
                  <a:cubicBezTo>
                    <a:pt x="6483" y="4695"/>
                    <a:pt x="6483" y="4691"/>
                    <a:pt x="6483" y="4691"/>
                  </a:cubicBezTo>
                  <a:cubicBezTo>
                    <a:pt x="6487" y="4691"/>
                    <a:pt x="6492" y="4695"/>
                    <a:pt x="6504" y="4695"/>
                  </a:cubicBezTo>
                  <a:cubicBezTo>
                    <a:pt x="6513" y="4695"/>
                    <a:pt x="6521" y="4691"/>
                    <a:pt x="6534" y="4686"/>
                  </a:cubicBezTo>
                  <a:close/>
                  <a:moveTo>
                    <a:pt x="9099" y="4840"/>
                  </a:moveTo>
                  <a:cubicBezTo>
                    <a:pt x="9110" y="4840"/>
                    <a:pt x="9119" y="4843"/>
                    <a:pt x="9130" y="4851"/>
                  </a:cubicBezTo>
                  <a:cubicBezTo>
                    <a:pt x="9138" y="4855"/>
                    <a:pt x="9146" y="4864"/>
                    <a:pt x="9155" y="4868"/>
                  </a:cubicBezTo>
                  <a:cubicBezTo>
                    <a:pt x="9163" y="4872"/>
                    <a:pt x="9176" y="4876"/>
                    <a:pt x="9180" y="4885"/>
                  </a:cubicBezTo>
                  <a:cubicBezTo>
                    <a:pt x="9184" y="4893"/>
                    <a:pt x="9180" y="4906"/>
                    <a:pt x="9172" y="4910"/>
                  </a:cubicBezTo>
                  <a:cubicBezTo>
                    <a:pt x="9169" y="4911"/>
                    <a:pt x="9166" y="4912"/>
                    <a:pt x="9163" y="4912"/>
                  </a:cubicBezTo>
                  <a:cubicBezTo>
                    <a:pt x="9158" y="4912"/>
                    <a:pt x="9152" y="4910"/>
                    <a:pt x="9146" y="4910"/>
                  </a:cubicBezTo>
                  <a:lnTo>
                    <a:pt x="9130" y="4910"/>
                  </a:lnTo>
                  <a:cubicBezTo>
                    <a:pt x="9117" y="4919"/>
                    <a:pt x="9117" y="4940"/>
                    <a:pt x="9104" y="4948"/>
                  </a:cubicBezTo>
                  <a:cubicBezTo>
                    <a:pt x="9100" y="4952"/>
                    <a:pt x="9087" y="4952"/>
                    <a:pt x="9083" y="4952"/>
                  </a:cubicBezTo>
                  <a:cubicBezTo>
                    <a:pt x="9079" y="4952"/>
                    <a:pt x="9070" y="4957"/>
                    <a:pt x="9066" y="4961"/>
                  </a:cubicBezTo>
                  <a:cubicBezTo>
                    <a:pt x="9061" y="4962"/>
                    <a:pt x="9057" y="4962"/>
                    <a:pt x="9052" y="4962"/>
                  </a:cubicBezTo>
                  <a:cubicBezTo>
                    <a:pt x="9033" y="4962"/>
                    <a:pt x="9016" y="4956"/>
                    <a:pt x="8999" y="4952"/>
                  </a:cubicBezTo>
                  <a:cubicBezTo>
                    <a:pt x="8978" y="4948"/>
                    <a:pt x="8961" y="4935"/>
                    <a:pt x="8973" y="4910"/>
                  </a:cubicBezTo>
                  <a:cubicBezTo>
                    <a:pt x="8978" y="4897"/>
                    <a:pt x="8994" y="4893"/>
                    <a:pt x="8999" y="4885"/>
                  </a:cubicBezTo>
                  <a:cubicBezTo>
                    <a:pt x="9007" y="4881"/>
                    <a:pt x="9007" y="4872"/>
                    <a:pt x="9016" y="4868"/>
                  </a:cubicBezTo>
                  <a:cubicBezTo>
                    <a:pt x="9032" y="4851"/>
                    <a:pt x="9058" y="4847"/>
                    <a:pt x="9079" y="4843"/>
                  </a:cubicBezTo>
                  <a:cubicBezTo>
                    <a:pt x="9087" y="4841"/>
                    <a:pt x="9093" y="4840"/>
                    <a:pt x="9099" y="4840"/>
                  </a:cubicBezTo>
                  <a:close/>
                  <a:moveTo>
                    <a:pt x="8323" y="4931"/>
                  </a:moveTo>
                  <a:cubicBezTo>
                    <a:pt x="8323" y="4957"/>
                    <a:pt x="8319" y="4986"/>
                    <a:pt x="8319" y="5011"/>
                  </a:cubicBezTo>
                  <a:cubicBezTo>
                    <a:pt x="8315" y="5011"/>
                    <a:pt x="8311" y="5007"/>
                    <a:pt x="8307" y="5007"/>
                  </a:cubicBezTo>
                  <a:cubicBezTo>
                    <a:pt x="8298" y="5003"/>
                    <a:pt x="8269" y="4999"/>
                    <a:pt x="8264" y="4990"/>
                  </a:cubicBezTo>
                  <a:cubicBezTo>
                    <a:pt x="8260" y="4982"/>
                    <a:pt x="8290" y="4948"/>
                    <a:pt x="8298" y="4944"/>
                  </a:cubicBezTo>
                  <a:cubicBezTo>
                    <a:pt x="8307" y="4935"/>
                    <a:pt x="8315" y="4935"/>
                    <a:pt x="8323" y="4931"/>
                  </a:cubicBezTo>
                  <a:close/>
                  <a:moveTo>
                    <a:pt x="88386" y="4897"/>
                  </a:moveTo>
                  <a:lnTo>
                    <a:pt x="88386" y="4923"/>
                  </a:lnTo>
                  <a:cubicBezTo>
                    <a:pt x="88377" y="4927"/>
                    <a:pt x="88373" y="4927"/>
                    <a:pt x="88369" y="4927"/>
                  </a:cubicBezTo>
                  <a:cubicBezTo>
                    <a:pt x="88344" y="4940"/>
                    <a:pt x="88297" y="4969"/>
                    <a:pt x="88293" y="4994"/>
                  </a:cubicBezTo>
                  <a:cubicBezTo>
                    <a:pt x="88327" y="5011"/>
                    <a:pt x="88327" y="5032"/>
                    <a:pt x="88352" y="5032"/>
                  </a:cubicBezTo>
                  <a:cubicBezTo>
                    <a:pt x="88361" y="5032"/>
                    <a:pt x="88373" y="5028"/>
                    <a:pt x="88382" y="5024"/>
                  </a:cubicBezTo>
                  <a:lnTo>
                    <a:pt x="88382" y="5062"/>
                  </a:lnTo>
                  <a:cubicBezTo>
                    <a:pt x="88369" y="5054"/>
                    <a:pt x="88361" y="5041"/>
                    <a:pt x="88352" y="5041"/>
                  </a:cubicBezTo>
                  <a:cubicBezTo>
                    <a:pt x="88350" y="5039"/>
                    <a:pt x="88347" y="5039"/>
                    <a:pt x="88344" y="5039"/>
                  </a:cubicBezTo>
                  <a:cubicBezTo>
                    <a:pt x="88341" y="5039"/>
                    <a:pt x="88337" y="5039"/>
                    <a:pt x="88335" y="5037"/>
                  </a:cubicBezTo>
                  <a:cubicBezTo>
                    <a:pt x="88323" y="5032"/>
                    <a:pt x="88327" y="5028"/>
                    <a:pt x="88318" y="5020"/>
                  </a:cubicBezTo>
                  <a:cubicBezTo>
                    <a:pt x="88310" y="5011"/>
                    <a:pt x="88299" y="5009"/>
                    <a:pt x="88288" y="5009"/>
                  </a:cubicBezTo>
                  <a:cubicBezTo>
                    <a:pt x="88277" y="5009"/>
                    <a:pt x="88266" y="5011"/>
                    <a:pt x="88255" y="5011"/>
                  </a:cubicBezTo>
                  <a:cubicBezTo>
                    <a:pt x="88234" y="5011"/>
                    <a:pt x="88221" y="4999"/>
                    <a:pt x="88200" y="4990"/>
                  </a:cubicBezTo>
                  <a:cubicBezTo>
                    <a:pt x="88192" y="4986"/>
                    <a:pt x="88158" y="4982"/>
                    <a:pt x="88154" y="4973"/>
                  </a:cubicBezTo>
                  <a:cubicBezTo>
                    <a:pt x="88150" y="4961"/>
                    <a:pt x="88183" y="4927"/>
                    <a:pt x="88192" y="4919"/>
                  </a:cubicBezTo>
                  <a:cubicBezTo>
                    <a:pt x="88212" y="4903"/>
                    <a:pt x="88244" y="4899"/>
                    <a:pt x="88276" y="4899"/>
                  </a:cubicBezTo>
                  <a:cubicBezTo>
                    <a:pt x="88303" y="4899"/>
                    <a:pt x="88331" y="4902"/>
                    <a:pt x="88352" y="4902"/>
                  </a:cubicBezTo>
                  <a:cubicBezTo>
                    <a:pt x="88361" y="4902"/>
                    <a:pt x="88373" y="4897"/>
                    <a:pt x="88386" y="4897"/>
                  </a:cubicBezTo>
                  <a:close/>
                  <a:moveTo>
                    <a:pt x="88483" y="5016"/>
                  </a:moveTo>
                  <a:cubicBezTo>
                    <a:pt x="88483" y="5020"/>
                    <a:pt x="88483" y="5020"/>
                    <a:pt x="88483" y="5020"/>
                  </a:cubicBezTo>
                  <a:cubicBezTo>
                    <a:pt x="88479" y="5032"/>
                    <a:pt x="88470" y="5045"/>
                    <a:pt x="88466" y="5062"/>
                  </a:cubicBezTo>
                  <a:cubicBezTo>
                    <a:pt x="88453" y="5062"/>
                    <a:pt x="88437" y="5066"/>
                    <a:pt x="88424" y="5066"/>
                  </a:cubicBezTo>
                  <a:lnTo>
                    <a:pt x="88424" y="5020"/>
                  </a:lnTo>
                  <a:lnTo>
                    <a:pt x="88428" y="5020"/>
                  </a:lnTo>
                  <a:cubicBezTo>
                    <a:pt x="88434" y="5020"/>
                    <a:pt x="88437" y="5018"/>
                    <a:pt x="88443" y="5018"/>
                  </a:cubicBezTo>
                  <a:cubicBezTo>
                    <a:pt x="88446" y="5018"/>
                    <a:pt x="88449" y="5018"/>
                    <a:pt x="88453" y="5020"/>
                  </a:cubicBezTo>
                  <a:cubicBezTo>
                    <a:pt x="88462" y="5020"/>
                    <a:pt x="88475" y="5020"/>
                    <a:pt x="88483" y="5016"/>
                  </a:cubicBezTo>
                  <a:close/>
                  <a:moveTo>
                    <a:pt x="8493" y="4920"/>
                  </a:moveTo>
                  <a:cubicBezTo>
                    <a:pt x="8506" y="4920"/>
                    <a:pt x="8520" y="4921"/>
                    <a:pt x="8534" y="4923"/>
                  </a:cubicBezTo>
                  <a:cubicBezTo>
                    <a:pt x="8530" y="4973"/>
                    <a:pt x="8526" y="5024"/>
                    <a:pt x="8526" y="5075"/>
                  </a:cubicBezTo>
                  <a:cubicBezTo>
                    <a:pt x="8518" y="5077"/>
                    <a:pt x="8509" y="5078"/>
                    <a:pt x="8501" y="5078"/>
                  </a:cubicBezTo>
                  <a:cubicBezTo>
                    <a:pt x="8492" y="5078"/>
                    <a:pt x="8484" y="5077"/>
                    <a:pt x="8475" y="5075"/>
                  </a:cubicBezTo>
                  <a:cubicBezTo>
                    <a:pt x="8467" y="5070"/>
                    <a:pt x="8454" y="5058"/>
                    <a:pt x="8446" y="5054"/>
                  </a:cubicBezTo>
                  <a:cubicBezTo>
                    <a:pt x="8444" y="5051"/>
                    <a:pt x="8441" y="5051"/>
                    <a:pt x="8437" y="5051"/>
                  </a:cubicBezTo>
                  <a:cubicBezTo>
                    <a:pt x="8434" y="5051"/>
                    <a:pt x="8431" y="5051"/>
                    <a:pt x="8429" y="5049"/>
                  </a:cubicBezTo>
                  <a:cubicBezTo>
                    <a:pt x="8420" y="5045"/>
                    <a:pt x="8425" y="5041"/>
                    <a:pt x="8416" y="5032"/>
                  </a:cubicBezTo>
                  <a:cubicBezTo>
                    <a:pt x="8404" y="5024"/>
                    <a:pt x="8395" y="5024"/>
                    <a:pt x="8382" y="5024"/>
                  </a:cubicBezTo>
                  <a:cubicBezTo>
                    <a:pt x="8382" y="4990"/>
                    <a:pt x="8387" y="4957"/>
                    <a:pt x="8387" y="4923"/>
                  </a:cubicBezTo>
                  <a:cubicBezTo>
                    <a:pt x="8408" y="4923"/>
                    <a:pt x="8429" y="4927"/>
                    <a:pt x="8446" y="4927"/>
                  </a:cubicBezTo>
                  <a:cubicBezTo>
                    <a:pt x="8458" y="4922"/>
                    <a:pt x="8475" y="4920"/>
                    <a:pt x="8493" y="4920"/>
                  </a:cubicBezTo>
                  <a:close/>
                  <a:moveTo>
                    <a:pt x="88580" y="5003"/>
                  </a:moveTo>
                  <a:cubicBezTo>
                    <a:pt x="88580" y="5003"/>
                    <a:pt x="88580" y="5007"/>
                    <a:pt x="88580" y="5007"/>
                  </a:cubicBezTo>
                  <a:cubicBezTo>
                    <a:pt x="88586" y="5011"/>
                    <a:pt x="88594" y="5012"/>
                    <a:pt x="88601" y="5012"/>
                  </a:cubicBezTo>
                  <a:cubicBezTo>
                    <a:pt x="88609" y="5012"/>
                    <a:pt x="88616" y="5011"/>
                    <a:pt x="88622" y="5011"/>
                  </a:cubicBezTo>
                  <a:cubicBezTo>
                    <a:pt x="88639" y="5016"/>
                    <a:pt x="88656" y="5020"/>
                    <a:pt x="88669" y="5024"/>
                  </a:cubicBezTo>
                  <a:cubicBezTo>
                    <a:pt x="88690" y="5028"/>
                    <a:pt x="88715" y="5037"/>
                    <a:pt x="88728" y="5054"/>
                  </a:cubicBezTo>
                  <a:cubicBezTo>
                    <a:pt x="88745" y="5066"/>
                    <a:pt x="88749" y="5087"/>
                    <a:pt x="88732" y="5104"/>
                  </a:cubicBezTo>
                  <a:cubicBezTo>
                    <a:pt x="88728" y="5110"/>
                    <a:pt x="88721" y="5112"/>
                    <a:pt x="88713" y="5112"/>
                  </a:cubicBezTo>
                  <a:cubicBezTo>
                    <a:pt x="88703" y="5112"/>
                    <a:pt x="88693" y="5109"/>
                    <a:pt x="88686" y="5104"/>
                  </a:cubicBezTo>
                  <a:cubicBezTo>
                    <a:pt x="88660" y="5096"/>
                    <a:pt x="88648" y="5079"/>
                    <a:pt x="88626" y="5070"/>
                  </a:cubicBezTo>
                  <a:cubicBezTo>
                    <a:pt x="88614" y="5066"/>
                    <a:pt x="88605" y="5066"/>
                    <a:pt x="88597" y="5066"/>
                  </a:cubicBezTo>
                  <a:cubicBezTo>
                    <a:pt x="88584" y="5062"/>
                    <a:pt x="88580" y="5058"/>
                    <a:pt x="88567" y="5054"/>
                  </a:cubicBezTo>
                  <a:cubicBezTo>
                    <a:pt x="88558" y="5049"/>
                    <a:pt x="88548" y="5047"/>
                    <a:pt x="88538" y="5047"/>
                  </a:cubicBezTo>
                  <a:cubicBezTo>
                    <a:pt x="88531" y="5047"/>
                    <a:pt x="88524" y="5048"/>
                    <a:pt x="88517" y="5049"/>
                  </a:cubicBezTo>
                  <a:cubicBezTo>
                    <a:pt x="88521" y="5045"/>
                    <a:pt x="88521" y="5041"/>
                    <a:pt x="88525" y="5037"/>
                  </a:cubicBezTo>
                  <a:cubicBezTo>
                    <a:pt x="88529" y="5028"/>
                    <a:pt x="88529" y="5020"/>
                    <a:pt x="88534" y="5016"/>
                  </a:cubicBezTo>
                  <a:cubicBezTo>
                    <a:pt x="88542" y="5016"/>
                    <a:pt x="88551" y="5016"/>
                    <a:pt x="88559" y="5011"/>
                  </a:cubicBezTo>
                  <a:cubicBezTo>
                    <a:pt x="88567" y="5011"/>
                    <a:pt x="88572" y="5007"/>
                    <a:pt x="88580" y="5003"/>
                  </a:cubicBezTo>
                  <a:close/>
                  <a:moveTo>
                    <a:pt x="8598" y="4931"/>
                  </a:moveTo>
                  <a:cubicBezTo>
                    <a:pt x="8619" y="4931"/>
                    <a:pt x="8640" y="4935"/>
                    <a:pt x="8648" y="4952"/>
                  </a:cubicBezTo>
                  <a:cubicBezTo>
                    <a:pt x="8665" y="4969"/>
                    <a:pt x="8653" y="5003"/>
                    <a:pt x="8657" y="5024"/>
                  </a:cubicBezTo>
                  <a:cubicBezTo>
                    <a:pt x="8663" y="5026"/>
                    <a:pt x="8669" y="5026"/>
                    <a:pt x="8676" y="5026"/>
                  </a:cubicBezTo>
                  <a:cubicBezTo>
                    <a:pt x="8682" y="5026"/>
                    <a:pt x="8688" y="5026"/>
                    <a:pt x="8695" y="5028"/>
                  </a:cubicBezTo>
                  <a:cubicBezTo>
                    <a:pt x="8712" y="5028"/>
                    <a:pt x="8724" y="5032"/>
                    <a:pt x="8741" y="5037"/>
                  </a:cubicBezTo>
                  <a:cubicBezTo>
                    <a:pt x="8758" y="5041"/>
                    <a:pt x="8779" y="5049"/>
                    <a:pt x="8792" y="5062"/>
                  </a:cubicBezTo>
                  <a:cubicBezTo>
                    <a:pt x="8805" y="5075"/>
                    <a:pt x="8813" y="5096"/>
                    <a:pt x="8796" y="5113"/>
                  </a:cubicBezTo>
                  <a:cubicBezTo>
                    <a:pt x="8793" y="5116"/>
                    <a:pt x="8787" y="5118"/>
                    <a:pt x="8780" y="5118"/>
                  </a:cubicBezTo>
                  <a:cubicBezTo>
                    <a:pt x="8771" y="5118"/>
                    <a:pt x="8761" y="5115"/>
                    <a:pt x="8754" y="5113"/>
                  </a:cubicBezTo>
                  <a:cubicBezTo>
                    <a:pt x="8733" y="5104"/>
                    <a:pt x="8716" y="5087"/>
                    <a:pt x="8695" y="5079"/>
                  </a:cubicBezTo>
                  <a:cubicBezTo>
                    <a:pt x="8691" y="5077"/>
                    <a:pt x="8687" y="5077"/>
                    <a:pt x="8684" y="5077"/>
                  </a:cubicBezTo>
                  <a:cubicBezTo>
                    <a:pt x="8681" y="5077"/>
                    <a:pt x="8678" y="5077"/>
                    <a:pt x="8674" y="5075"/>
                  </a:cubicBezTo>
                  <a:cubicBezTo>
                    <a:pt x="8661" y="5075"/>
                    <a:pt x="8653" y="5066"/>
                    <a:pt x="8644" y="5062"/>
                  </a:cubicBezTo>
                  <a:cubicBezTo>
                    <a:pt x="8638" y="5061"/>
                    <a:pt x="8632" y="5060"/>
                    <a:pt x="8627" y="5060"/>
                  </a:cubicBezTo>
                  <a:cubicBezTo>
                    <a:pt x="8613" y="5060"/>
                    <a:pt x="8601" y="5063"/>
                    <a:pt x="8589" y="5066"/>
                  </a:cubicBezTo>
                  <a:cubicBezTo>
                    <a:pt x="8589" y="5020"/>
                    <a:pt x="8594" y="4973"/>
                    <a:pt x="8598" y="4931"/>
                  </a:cubicBezTo>
                  <a:close/>
                  <a:moveTo>
                    <a:pt x="90378" y="3357"/>
                  </a:moveTo>
                  <a:cubicBezTo>
                    <a:pt x="90399" y="3357"/>
                    <a:pt x="90412" y="3370"/>
                    <a:pt x="90425" y="3382"/>
                  </a:cubicBezTo>
                  <a:cubicBezTo>
                    <a:pt x="90412" y="4003"/>
                    <a:pt x="90403" y="4623"/>
                    <a:pt x="90399" y="5244"/>
                  </a:cubicBezTo>
                  <a:cubicBezTo>
                    <a:pt x="90382" y="5256"/>
                    <a:pt x="90361" y="5269"/>
                    <a:pt x="90344" y="5277"/>
                  </a:cubicBezTo>
                  <a:cubicBezTo>
                    <a:pt x="90340" y="4640"/>
                    <a:pt x="90349" y="3948"/>
                    <a:pt x="90365" y="3357"/>
                  </a:cubicBezTo>
                  <a:close/>
                  <a:moveTo>
                    <a:pt x="90208" y="3335"/>
                  </a:moveTo>
                  <a:cubicBezTo>
                    <a:pt x="90219" y="3335"/>
                    <a:pt x="90233" y="3342"/>
                    <a:pt x="90247" y="3353"/>
                  </a:cubicBezTo>
                  <a:cubicBezTo>
                    <a:pt x="90262" y="3367"/>
                    <a:pt x="90270" y="3374"/>
                    <a:pt x="90281" y="3374"/>
                  </a:cubicBezTo>
                  <a:cubicBezTo>
                    <a:pt x="90286" y="3374"/>
                    <a:pt x="90291" y="3372"/>
                    <a:pt x="90298" y="3370"/>
                  </a:cubicBezTo>
                  <a:lnTo>
                    <a:pt x="90298" y="3370"/>
                  </a:lnTo>
                  <a:cubicBezTo>
                    <a:pt x="90281" y="3969"/>
                    <a:pt x="90273" y="4669"/>
                    <a:pt x="90273" y="5315"/>
                  </a:cubicBezTo>
                  <a:cubicBezTo>
                    <a:pt x="90226" y="5341"/>
                    <a:pt x="90180" y="5362"/>
                    <a:pt x="90133" y="5387"/>
                  </a:cubicBezTo>
                  <a:cubicBezTo>
                    <a:pt x="90163" y="4729"/>
                    <a:pt x="90184" y="4032"/>
                    <a:pt x="90201" y="3336"/>
                  </a:cubicBezTo>
                  <a:cubicBezTo>
                    <a:pt x="90203" y="3335"/>
                    <a:pt x="90205" y="3335"/>
                    <a:pt x="90208" y="3335"/>
                  </a:cubicBezTo>
                  <a:close/>
                  <a:moveTo>
                    <a:pt x="79176" y="5328"/>
                  </a:moveTo>
                  <a:cubicBezTo>
                    <a:pt x="79143" y="5345"/>
                    <a:pt x="79113" y="5370"/>
                    <a:pt x="79088" y="5400"/>
                  </a:cubicBezTo>
                  <a:cubicBezTo>
                    <a:pt x="79058" y="5379"/>
                    <a:pt x="79029" y="5357"/>
                    <a:pt x="78995" y="5336"/>
                  </a:cubicBezTo>
                  <a:cubicBezTo>
                    <a:pt x="79054" y="5328"/>
                    <a:pt x="79117" y="5328"/>
                    <a:pt x="79176" y="5328"/>
                  </a:cubicBezTo>
                  <a:close/>
                  <a:moveTo>
                    <a:pt x="7181" y="5099"/>
                  </a:moveTo>
                  <a:cubicBezTo>
                    <a:pt x="7209" y="5099"/>
                    <a:pt x="7235" y="5110"/>
                    <a:pt x="7268" y="5117"/>
                  </a:cubicBezTo>
                  <a:cubicBezTo>
                    <a:pt x="7272" y="5117"/>
                    <a:pt x="7276" y="5116"/>
                    <a:pt x="7279" y="5116"/>
                  </a:cubicBezTo>
                  <a:cubicBezTo>
                    <a:pt x="7282" y="5116"/>
                    <a:pt x="7285" y="5117"/>
                    <a:pt x="7289" y="5121"/>
                  </a:cubicBezTo>
                  <a:cubicBezTo>
                    <a:pt x="7294" y="5125"/>
                    <a:pt x="7289" y="5146"/>
                    <a:pt x="7289" y="5151"/>
                  </a:cubicBezTo>
                  <a:cubicBezTo>
                    <a:pt x="7289" y="5172"/>
                    <a:pt x="7294" y="5197"/>
                    <a:pt x="7281" y="5214"/>
                  </a:cubicBezTo>
                  <a:cubicBezTo>
                    <a:pt x="7268" y="5227"/>
                    <a:pt x="7239" y="5231"/>
                    <a:pt x="7222" y="5235"/>
                  </a:cubicBezTo>
                  <a:cubicBezTo>
                    <a:pt x="7188" y="5244"/>
                    <a:pt x="7171" y="5265"/>
                    <a:pt x="7150" y="5290"/>
                  </a:cubicBezTo>
                  <a:cubicBezTo>
                    <a:pt x="7133" y="5311"/>
                    <a:pt x="7116" y="5336"/>
                    <a:pt x="7095" y="5349"/>
                  </a:cubicBezTo>
                  <a:cubicBezTo>
                    <a:pt x="7074" y="5362"/>
                    <a:pt x="7053" y="5366"/>
                    <a:pt x="7028" y="5374"/>
                  </a:cubicBezTo>
                  <a:cubicBezTo>
                    <a:pt x="7011" y="5383"/>
                    <a:pt x="6994" y="5400"/>
                    <a:pt x="6977" y="5408"/>
                  </a:cubicBezTo>
                  <a:cubicBezTo>
                    <a:pt x="6969" y="5412"/>
                    <a:pt x="6960" y="5412"/>
                    <a:pt x="6952" y="5417"/>
                  </a:cubicBezTo>
                  <a:lnTo>
                    <a:pt x="6952" y="5168"/>
                  </a:lnTo>
                  <a:cubicBezTo>
                    <a:pt x="6954" y="5168"/>
                    <a:pt x="6959" y="5166"/>
                    <a:pt x="6964" y="5166"/>
                  </a:cubicBezTo>
                  <a:cubicBezTo>
                    <a:pt x="6967" y="5166"/>
                    <a:pt x="6970" y="5166"/>
                    <a:pt x="6973" y="5168"/>
                  </a:cubicBezTo>
                  <a:cubicBezTo>
                    <a:pt x="6990" y="5176"/>
                    <a:pt x="6998" y="5197"/>
                    <a:pt x="7015" y="5206"/>
                  </a:cubicBezTo>
                  <a:cubicBezTo>
                    <a:pt x="7028" y="5210"/>
                    <a:pt x="7036" y="5210"/>
                    <a:pt x="7049" y="5210"/>
                  </a:cubicBezTo>
                  <a:cubicBezTo>
                    <a:pt x="7112" y="5210"/>
                    <a:pt x="7099" y="5108"/>
                    <a:pt x="7167" y="5100"/>
                  </a:cubicBezTo>
                  <a:cubicBezTo>
                    <a:pt x="7172" y="5099"/>
                    <a:pt x="7176" y="5099"/>
                    <a:pt x="7181" y="5099"/>
                  </a:cubicBezTo>
                  <a:close/>
                  <a:moveTo>
                    <a:pt x="79527" y="5387"/>
                  </a:moveTo>
                  <a:cubicBezTo>
                    <a:pt x="79539" y="5387"/>
                    <a:pt x="79548" y="5391"/>
                    <a:pt x="79556" y="5395"/>
                  </a:cubicBezTo>
                  <a:cubicBezTo>
                    <a:pt x="79586" y="5417"/>
                    <a:pt x="79611" y="5438"/>
                    <a:pt x="79636" y="5463"/>
                  </a:cubicBezTo>
                  <a:cubicBezTo>
                    <a:pt x="79615" y="5450"/>
                    <a:pt x="79594" y="5433"/>
                    <a:pt x="79573" y="5421"/>
                  </a:cubicBezTo>
                  <a:cubicBezTo>
                    <a:pt x="79560" y="5408"/>
                    <a:pt x="79544" y="5395"/>
                    <a:pt x="79527" y="5387"/>
                  </a:cubicBezTo>
                  <a:close/>
                  <a:moveTo>
                    <a:pt x="79607" y="5362"/>
                  </a:moveTo>
                  <a:lnTo>
                    <a:pt x="79607" y="5362"/>
                  </a:lnTo>
                  <a:cubicBezTo>
                    <a:pt x="79624" y="5370"/>
                    <a:pt x="79641" y="5374"/>
                    <a:pt x="79657" y="5383"/>
                  </a:cubicBezTo>
                  <a:cubicBezTo>
                    <a:pt x="79674" y="5408"/>
                    <a:pt x="79687" y="5429"/>
                    <a:pt x="79695" y="5455"/>
                  </a:cubicBezTo>
                  <a:cubicBezTo>
                    <a:pt x="79695" y="5459"/>
                    <a:pt x="79691" y="5467"/>
                    <a:pt x="79691" y="5471"/>
                  </a:cubicBezTo>
                  <a:cubicBezTo>
                    <a:pt x="79666" y="5433"/>
                    <a:pt x="79636" y="5395"/>
                    <a:pt x="79607" y="5362"/>
                  </a:cubicBezTo>
                  <a:close/>
                  <a:moveTo>
                    <a:pt x="6534" y="5379"/>
                  </a:moveTo>
                  <a:cubicBezTo>
                    <a:pt x="6559" y="5379"/>
                    <a:pt x="6584" y="5383"/>
                    <a:pt x="6614" y="5383"/>
                  </a:cubicBezTo>
                  <a:cubicBezTo>
                    <a:pt x="6622" y="5383"/>
                    <a:pt x="6639" y="5381"/>
                    <a:pt x="6656" y="5381"/>
                  </a:cubicBezTo>
                  <a:cubicBezTo>
                    <a:pt x="6672" y="5381"/>
                    <a:pt x="6688" y="5383"/>
                    <a:pt x="6694" y="5391"/>
                  </a:cubicBezTo>
                  <a:cubicBezTo>
                    <a:pt x="6707" y="5408"/>
                    <a:pt x="6690" y="5404"/>
                    <a:pt x="6682" y="5408"/>
                  </a:cubicBezTo>
                  <a:cubicBezTo>
                    <a:pt x="6660" y="5417"/>
                    <a:pt x="6669" y="5421"/>
                    <a:pt x="6660" y="5442"/>
                  </a:cubicBezTo>
                  <a:cubicBezTo>
                    <a:pt x="6648" y="5497"/>
                    <a:pt x="6584" y="5505"/>
                    <a:pt x="6534" y="5505"/>
                  </a:cubicBezTo>
                  <a:cubicBezTo>
                    <a:pt x="6534" y="5467"/>
                    <a:pt x="6534" y="5433"/>
                    <a:pt x="6534" y="5395"/>
                  </a:cubicBezTo>
                  <a:lnTo>
                    <a:pt x="6534" y="5379"/>
                  </a:lnTo>
                  <a:close/>
                  <a:moveTo>
                    <a:pt x="79510" y="5332"/>
                  </a:moveTo>
                  <a:lnTo>
                    <a:pt x="79510" y="5332"/>
                  </a:lnTo>
                  <a:cubicBezTo>
                    <a:pt x="79535" y="5341"/>
                    <a:pt x="79560" y="5349"/>
                    <a:pt x="79586" y="5357"/>
                  </a:cubicBezTo>
                  <a:cubicBezTo>
                    <a:pt x="79624" y="5395"/>
                    <a:pt x="79662" y="5438"/>
                    <a:pt x="79691" y="5484"/>
                  </a:cubicBezTo>
                  <a:cubicBezTo>
                    <a:pt x="79687" y="5493"/>
                    <a:pt x="79687" y="5501"/>
                    <a:pt x="79687" y="5509"/>
                  </a:cubicBezTo>
                  <a:cubicBezTo>
                    <a:pt x="79645" y="5459"/>
                    <a:pt x="79603" y="5417"/>
                    <a:pt x="79556" y="5383"/>
                  </a:cubicBezTo>
                  <a:cubicBezTo>
                    <a:pt x="79544" y="5366"/>
                    <a:pt x="79527" y="5349"/>
                    <a:pt x="79510" y="5332"/>
                  </a:cubicBezTo>
                  <a:close/>
                  <a:moveTo>
                    <a:pt x="6855" y="5324"/>
                  </a:moveTo>
                  <a:lnTo>
                    <a:pt x="6855" y="5805"/>
                  </a:lnTo>
                  <a:cubicBezTo>
                    <a:pt x="6850" y="5805"/>
                    <a:pt x="6846" y="5805"/>
                    <a:pt x="6842" y="5801"/>
                  </a:cubicBezTo>
                  <a:cubicBezTo>
                    <a:pt x="6829" y="5796"/>
                    <a:pt x="6817" y="5792"/>
                    <a:pt x="6808" y="5780"/>
                  </a:cubicBezTo>
                  <a:cubicBezTo>
                    <a:pt x="6791" y="5767"/>
                    <a:pt x="6787" y="5763"/>
                    <a:pt x="6766" y="5763"/>
                  </a:cubicBezTo>
                  <a:cubicBezTo>
                    <a:pt x="6753" y="5763"/>
                    <a:pt x="6741" y="5767"/>
                    <a:pt x="6732" y="5767"/>
                  </a:cubicBezTo>
                  <a:cubicBezTo>
                    <a:pt x="6690" y="5763"/>
                    <a:pt x="6665" y="5733"/>
                    <a:pt x="6631" y="5733"/>
                  </a:cubicBezTo>
                  <a:cubicBezTo>
                    <a:pt x="6627" y="5732"/>
                    <a:pt x="6623" y="5732"/>
                    <a:pt x="6618" y="5732"/>
                  </a:cubicBezTo>
                  <a:cubicBezTo>
                    <a:pt x="6603" y="5732"/>
                    <a:pt x="6584" y="5734"/>
                    <a:pt x="6564" y="5734"/>
                  </a:cubicBezTo>
                  <a:cubicBezTo>
                    <a:pt x="6557" y="5734"/>
                    <a:pt x="6549" y="5734"/>
                    <a:pt x="6542" y="5733"/>
                  </a:cubicBezTo>
                  <a:cubicBezTo>
                    <a:pt x="6542" y="5720"/>
                    <a:pt x="6542" y="5708"/>
                    <a:pt x="6542" y="5695"/>
                  </a:cubicBezTo>
                  <a:lnTo>
                    <a:pt x="6538" y="5657"/>
                  </a:lnTo>
                  <a:cubicBezTo>
                    <a:pt x="6550" y="5657"/>
                    <a:pt x="6561" y="5658"/>
                    <a:pt x="6572" y="5658"/>
                  </a:cubicBezTo>
                  <a:cubicBezTo>
                    <a:pt x="6588" y="5658"/>
                    <a:pt x="6603" y="5656"/>
                    <a:pt x="6618" y="5649"/>
                  </a:cubicBezTo>
                  <a:cubicBezTo>
                    <a:pt x="6644" y="5636"/>
                    <a:pt x="6656" y="5611"/>
                    <a:pt x="6682" y="5598"/>
                  </a:cubicBezTo>
                  <a:cubicBezTo>
                    <a:pt x="6707" y="5590"/>
                    <a:pt x="6724" y="5564"/>
                    <a:pt x="6741" y="5547"/>
                  </a:cubicBezTo>
                  <a:cubicBezTo>
                    <a:pt x="6758" y="5526"/>
                    <a:pt x="6770" y="5518"/>
                    <a:pt x="6770" y="5493"/>
                  </a:cubicBezTo>
                  <a:cubicBezTo>
                    <a:pt x="6774" y="5455"/>
                    <a:pt x="6753" y="5366"/>
                    <a:pt x="6804" y="5349"/>
                  </a:cubicBezTo>
                  <a:cubicBezTo>
                    <a:pt x="6817" y="5345"/>
                    <a:pt x="6829" y="5349"/>
                    <a:pt x="6842" y="5341"/>
                  </a:cubicBezTo>
                  <a:cubicBezTo>
                    <a:pt x="6846" y="5336"/>
                    <a:pt x="6850" y="5328"/>
                    <a:pt x="6855" y="5324"/>
                  </a:cubicBezTo>
                  <a:close/>
                  <a:moveTo>
                    <a:pt x="79336" y="5401"/>
                  </a:moveTo>
                  <a:cubicBezTo>
                    <a:pt x="79416" y="5401"/>
                    <a:pt x="79495" y="5411"/>
                    <a:pt x="79573" y="5433"/>
                  </a:cubicBezTo>
                  <a:cubicBezTo>
                    <a:pt x="79615" y="5459"/>
                    <a:pt x="79653" y="5488"/>
                    <a:pt x="79687" y="5526"/>
                  </a:cubicBezTo>
                  <a:cubicBezTo>
                    <a:pt x="79683" y="5535"/>
                    <a:pt x="79687" y="5547"/>
                    <a:pt x="79687" y="5560"/>
                  </a:cubicBezTo>
                  <a:cubicBezTo>
                    <a:pt x="79687" y="5611"/>
                    <a:pt x="79700" y="5661"/>
                    <a:pt x="79704" y="5712"/>
                  </a:cubicBezTo>
                  <a:cubicBezTo>
                    <a:pt x="79708" y="5758"/>
                    <a:pt x="79708" y="5809"/>
                    <a:pt x="79708" y="5856"/>
                  </a:cubicBezTo>
                  <a:cubicBezTo>
                    <a:pt x="79582" y="5780"/>
                    <a:pt x="79468" y="5682"/>
                    <a:pt x="79345" y="5590"/>
                  </a:cubicBezTo>
                  <a:cubicBezTo>
                    <a:pt x="79278" y="5539"/>
                    <a:pt x="79202" y="5480"/>
                    <a:pt x="79121" y="5425"/>
                  </a:cubicBezTo>
                  <a:cubicBezTo>
                    <a:pt x="79193" y="5409"/>
                    <a:pt x="79265" y="5401"/>
                    <a:pt x="79336" y="5401"/>
                  </a:cubicBezTo>
                  <a:close/>
                  <a:moveTo>
                    <a:pt x="70942" y="5889"/>
                  </a:moveTo>
                  <a:cubicBezTo>
                    <a:pt x="70942" y="5889"/>
                    <a:pt x="70941" y="5890"/>
                    <a:pt x="70941" y="5890"/>
                  </a:cubicBezTo>
                  <a:lnTo>
                    <a:pt x="70941" y="5890"/>
                  </a:lnTo>
                  <a:cubicBezTo>
                    <a:pt x="70941" y="5890"/>
                    <a:pt x="70942" y="5889"/>
                    <a:pt x="70942" y="5889"/>
                  </a:cubicBezTo>
                  <a:close/>
                  <a:moveTo>
                    <a:pt x="69148" y="6016"/>
                  </a:moveTo>
                  <a:cubicBezTo>
                    <a:pt x="69148" y="6016"/>
                    <a:pt x="69148" y="6016"/>
                    <a:pt x="69148" y="6016"/>
                  </a:cubicBezTo>
                  <a:lnTo>
                    <a:pt x="69148" y="6016"/>
                  </a:lnTo>
                  <a:cubicBezTo>
                    <a:pt x="69148" y="6016"/>
                    <a:pt x="69148" y="6016"/>
                    <a:pt x="69148" y="6016"/>
                  </a:cubicBezTo>
                  <a:close/>
                  <a:moveTo>
                    <a:pt x="89959" y="3061"/>
                  </a:moveTo>
                  <a:cubicBezTo>
                    <a:pt x="89991" y="3061"/>
                    <a:pt x="90020" y="3071"/>
                    <a:pt x="90053" y="3078"/>
                  </a:cubicBezTo>
                  <a:cubicBezTo>
                    <a:pt x="90057" y="3078"/>
                    <a:pt x="90062" y="3077"/>
                    <a:pt x="90065" y="3077"/>
                  </a:cubicBezTo>
                  <a:cubicBezTo>
                    <a:pt x="90069" y="3077"/>
                    <a:pt x="90072" y="3078"/>
                    <a:pt x="90074" y="3083"/>
                  </a:cubicBezTo>
                  <a:cubicBezTo>
                    <a:pt x="90078" y="3087"/>
                    <a:pt x="90074" y="3108"/>
                    <a:pt x="90074" y="3116"/>
                  </a:cubicBezTo>
                  <a:cubicBezTo>
                    <a:pt x="90074" y="3137"/>
                    <a:pt x="90083" y="3167"/>
                    <a:pt x="90066" y="3184"/>
                  </a:cubicBezTo>
                  <a:cubicBezTo>
                    <a:pt x="90053" y="3196"/>
                    <a:pt x="90024" y="3201"/>
                    <a:pt x="90002" y="3209"/>
                  </a:cubicBezTo>
                  <a:cubicBezTo>
                    <a:pt x="89969" y="3218"/>
                    <a:pt x="89948" y="3239"/>
                    <a:pt x="89926" y="3268"/>
                  </a:cubicBezTo>
                  <a:cubicBezTo>
                    <a:pt x="89905" y="3289"/>
                    <a:pt x="89888" y="3315"/>
                    <a:pt x="89863" y="3332"/>
                  </a:cubicBezTo>
                  <a:cubicBezTo>
                    <a:pt x="89842" y="3348"/>
                    <a:pt x="89817" y="3353"/>
                    <a:pt x="89791" y="3361"/>
                  </a:cubicBezTo>
                  <a:cubicBezTo>
                    <a:pt x="89770" y="3370"/>
                    <a:pt x="89758" y="3382"/>
                    <a:pt x="89737" y="3395"/>
                  </a:cubicBezTo>
                  <a:cubicBezTo>
                    <a:pt x="89724" y="3403"/>
                    <a:pt x="89711" y="3399"/>
                    <a:pt x="89699" y="3403"/>
                  </a:cubicBezTo>
                  <a:cubicBezTo>
                    <a:pt x="89686" y="3412"/>
                    <a:pt x="89677" y="3441"/>
                    <a:pt x="89690" y="3450"/>
                  </a:cubicBezTo>
                  <a:cubicBezTo>
                    <a:pt x="89693" y="3451"/>
                    <a:pt x="89699" y="3452"/>
                    <a:pt x="89705" y="3452"/>
                  </a:cubicBezTo>
                  <a:cubicBezTo>
                    <a:pt x="89718" y="3452"/>
                    <a:pt x="89734" y="3450"/>
                    <a:pt x="89737" y="3450"/>
                  </a:cubicBezTo>
                  <a:cubicBezTo>
                    <a:pt x="89753" y="3450"/>
                    <a:pt x="89766" y="3441"/>
                    <a:pt x="89783" y="3441"/>
                  </a:cubicBezTo>
                  <a:cubicBezTo>
                    <a:pt x="89795" y="3439"/>
                    <a:pt x="89820" y="3436"/>
                    <a:pt x="89844" y="3436"/>
                  </a:cubicBezTo>
                  <a:cubicBezTo>
                    <a:pt x="89861" y="3436"/>
                    <a:pt x="89878" y="3438"/>
                    <a:pt x="89888" y="3441"/>
                  </a:cubicBezTo>
                  <a:cubicBezTo>
                    <a:pt x="89910" y="3445"/>
                    <a:pt x="89914" y="3471"/>
                    <a:pt x="89939" y="3475"/>
                  </a:cubicBezTo>
                  <a:cubicBezTo>
                    <a:pt x="89942" y="3476"/>
                    <a:pt x="89944" y="3476"/>
                    <a:pt x="89947" y="3476"/>
                  </a:cubicBezTo>
                  <a:cubicBezTo>
                    <a:pt x="89960" y="3476"/>
                    <a:pt x="89975" y="3470"/>
                    <a:pt x="89986" y="3467"/>
                  </a:cubicBezTo>
                  <a:cubicBezTo>
                    <a:pt x="89998" y="3458"/>
                    <a:pt x="90007" y="3445"/>
                    <a:pt x="90019" y="3441"/>
                  </a:cubicBezTo>
                  <a:cubicBezTo>
                    <a:pt x="90045" y="3429"/>
                    <a:pt x="90070" y="3424"/>
                    <a:pt x="90095" y="3408"/>
                  </a:cubicBezTo>
                  <a:lnTo>
                    <a:pt x="90095" y="3408"/>
                  </a:lnTo>
                  <a:cubicBezTo>
                    <a:pt x="90078" y="4100"/>
                    <a:pt x="90057" y="4792"/>
                    <a:pt x="90028" y="5442"/>
                  </a:cubicBezTo>
                  <a:cubicBezTo>
                    <a:pt x="89884" y="5518"/>
                    <a:pt x="89749" y="5598"/>
                    <a:pt x="89635" y="5708"/>
                  </a:cubicBezTo>
                  <a:cubicBezTo>
                    <a:pt x="89420" y="5919"/>
                    <a:pt x="89167" y="6067"/>
                    <a:pt x="88918" y="6227"/>
                  </a:cubicBezTo>
                  <a:cubicBezTo>
                    <a:pt x="88901" y="6235"/>
                    <a:pt x="88884" y="6244"/>
                    <a:pt x="88871" y="6256"/>
                  </a:cubicBezTo>
                  <a:lnTo>
                    <a:pt x="88930" y="5172"/>
                  </a:lnTo>
                  <a:lnTo>
                    <a:pt x="89095" y="5172"/>
                  </a:lnTo>
                  <a:cubicBezTo>
                    <a:pt x="89116" y="5176"/>
                    <a:pt x="89133" y="5189"/>
                    <a:pt x="89154" y="5189"/>
                  </a:cubicBezTo>
                  <a:cubicBezTo>
                    <a:pt x="89166" y="5191"/>
                    <a:pt x="89179" y="5193"/>
                    <a:pt x="89192" y="5193"/>
                  </a:cubicBezTo>
                  <a:cubicBezTo>
                    <a:pt x="89220" y="5193"/>
                    <a:pt x="89249" y="5186"/>
                    <a:pt x="89272" y="5172"/>
                  </a:cubicBezTo>
                  <a:cubicBezTo>
                    <a:pt x="89293" y="5159"/>
                    <a:pt x="89306" y="5151"/>
                    <a:pt x="89331" y="5146"/>
                  </a:cubicBezTo>
                  <a:cubicBezTo>
                    <a:pt x="89361" y="5142"/>
                    <a:pt x="89390" y="5142"/>
                    <a:pt x="89416" y="5134"/>
                  </a:cubicBezTo>
                  <a:cubicBezTo>
                    <a:pt x="89427" y="5131"/>
                    <a:pt x="89438" y="5130"/>
                    <a:pt x="89448" y="5130"/>
                  </a:cubicBezTo>
                  <a:cubicBezTo>
                    <a:pt x="89460" y="5130"/>
                    <a:pt x="89472" y="5131"/>
                    <a:pt x="89484" y="5131"/>
                  </a:cubicBezTo>
                  <a:cubicBezTo>
                    <a:pt x="89491" y="5131"/>
                    <a:pt x="89498" y="5131"/>
                    <a:pt x="89504" y="5130"/>
                  </a:cubicBezTo>
                  <a:cubicBezTo>
                    <a:pt x="89517" y="5125"/>
                    <a:pt x="89525" y="5130"/>
                    <a:pt x="89521" y="5108"/>
                  </a:cubicBezTo>
                  <a:cubicBezTo>
                    <a:pt x="89521" y="5087"/>
                    <a:pt x="89500" y="5075"/>
                    <a:pt x="89483" y="5062"/>
                  </a:cubicBezTo>
                  <a:cubicBezTo>
                    <a:pt x="89475" y="5054"/>
                    <a:pt x="89475" y="5045"/>
                    <a:pt x="89458" y="5041"/>
                  </a:cubicBezTo>
                  <a:cubicBezTo>
                    <a:pt x="89452" y="5039"/>
                    <a:pt x="89446" y="5039"/>
                    <a:pt x="89441" y="5039"/>
                  </a:cubicBezTo>
                  <a:cubicBezTo>
                    <a:pt x="89436" y="5039"/>
                    <a:pt x="89431" y="5039"/>
                    <a:pt x="89424" y="5037"/>
                  </a:cubicBezTo>
                  <a:cubicBezTo>
                    <a:pt x="89399" y="5032"/>
                    <a:pt x="89382" y="5016"/>
                    <a:pt x="89365" y="5011"/>
                  </a:cubicBezTo>
                  <a:cubicBezTo>
                    <a:pt x="89360" y="5010"/>
                    <a:pt x="89354" y="5010"/>
                    <a:pt x="89349" y="5010"/>
                  </a:cubicBezTo>
                  <a:cubicBezTo>
                    <a:pt x="89316" y="5010"/>
                    <a:pt x="89280" y="5029"/>
                    <a:pt x="89251" y="5037"/>
                  </a:cubicBezTo>
                  <a:cubicBezTo>
                    <a:pt x="89241" y="5039"/>
                    <a:pt x="89230" y="5039"/>
                    <a:pt x="89219" y="5039"/>
                  </a:cubicBezTo>
                  <a:cubicBezTo>
                    <a:pt x="89209" y="5039"/>
                    <a:pt x="89198" y="5039"/>
                    <a:pt x="89188" y="5041"/>
                  </a:cubicBezTo>
                  <a:cubicBezTo>
                    <a:pt x="89171" y="5044"/>
                    <a:pt x="89146" y="5056"/>
                    <a:pt x="89128" y="5056"/>
                  </a:cubicBezTo>
                  <a:cubicBezTo>
                    <a:pt x="89123" y="5056"/>
                    <a:pt x="89119" y="5055"/>
                    <a:pt x="89116" y="5054"/>
                  </a:cubicBezTo>
                  <a:cubicBezTo>
                    <a:pt x="89112" y="5037"/>
                    <a:pt x="89179" y="4999"/>
                    <a:pt x="89192" y="4986"/>
                  </a:cubicBezTo>
                  <a:cubicBezTo>
                    <a:pt x="89205" y="4978"/>
                    <a:pt x="89209" y="4961"/>
                    <a:pt x="89222" y="4948"/>
                  </a:cubicBezTo>
                  <a:cubicBezTo>
                    <a:pt x="89230" y="4940"/>
                    <a:pt x="89247" y="4927"/>
                    <a:pt x="89255" y="4919"/>
                  </a:cubicBezTo>
                  <a:cubicBezTo>
                    <a:pt x="89260" y="4919"/>
                    <a:pt x="89264" y="4914"/>
                    <a:pt x="89268" y="4914"/>
                  </a:cubicBezTo>
                  <a:cubicBezTo>
                    <a:pt x="89272" y="4919"/>
                    <a:pt x="89272" y="4919"/>
                    <a:pt x="89276" y="4919"/>
                  </a:cubicBezTo>
                  <a:cubicBezTo>
                    <a:pt x="89276" y="4919"/>
                    <a:pt x="89281" y="4914"/>
                    <a:pt x="89281" y="4910"/>
                  </a:cubicBezTo>
                  <a:lnTo>
                    <a:pt x="89306" y="4910"/>
                  </a:lnTo>
                  <a:cubicBezTo>
                    <a:pt x="89306" y="4919"/>
                    <a:pt x="89310" y="4927"/>
                    <a:pt x="89314" y="4931"/>
                  </a:cubicBezTo>
                  <a:cubicBezTo>
                    <a:pt x="89318" y="4937"/>
                    <a:pt x="89321" y="4938"/>
                    <a:pt x="89324" y="4938"/>
                  </a:cubicBezTo>
                  <a:cubicBezTo>
                    <a:pt x="89328" y="4938"/>
                    <a:pt x="89333" y="4935"/>
                    <a:pt x="89340" y="4935"/>
                  </a:cubicBezTo>
                  <a:cubicBezTo>
                    <a:pt x="89365" y="4935"/>
                    <a:pt x="89357" y="4973"/>
                    <a:pt x="89378" y="4973"/>
                  </a:cubicBezTo>
                  <a:cubicBezTo>
                    <a:pt x="89385" y="4973"/>
                    <a:pt x="89389" y="4968"/>
                    <a:pt x="89394" y="4968"/>
                  </a:cubicBezTo>
                  <a:cubicBezTo>
                    <a:pt x="89396" y="4968"/>
                    <a:pt x="89397" y="4968"/>
                    <a:pt x="89399" y="4969"/>
                  </a:cubicBezTo>
                  <a:cubicBezTo>
                    <a:pt x="89412" y="4969"/>
                    <a:pt x="89420" y="4986"/>
                    <a:pt x="89428" y="4990"/>
                  </a:cubicBezTo>
                  <a:cubicBezTo>
                    <a:pt x="89441" y="4994"/>
                    <a:pt x="89454" y="4994"/>
                    <a:pt x="89466" y="4999"/>
                  </a:cubicBezTo>
                  <a:cubicBezTo>
                    <a:pt x="89477" y="5002"/>
                    <a:pt x="89488" y="5012"/>
                    <a:pt x="89499" y="5012"/>
                  </a:cubicBezTo>
                  <a:cubicBezTo>
                    <a:pt x="89501" y="5012"/>
                    <a:pt x="89503" y="5012"/>
                    <a:pt x="89504" y="5011"/>
                  </a:cubicBezTo>
                  <a:cubicBezTo>
                    <a:pt x="89521" y="5007"/>
                    <a:pt x="89568" y="4961"/>
                    <a:pt x="89547" y="4935"/>
                  </a:cubicBezTo>
                  <a:cubicBezTo>
                    <a:pt x="89547" y="4935"/>
                    <a:pt x="89534" y="4935"/>
                    <a:pt x="89534" y="4931"/>
                  </a:cubicBezTo>
                  <a:cubicBezTo>
                    <a:pt x="89521" y="4931"/>
                    <a:pt x="89517" y="4923"/>
                    <a:pt x="89504" y="4919"/>
                  </a:cubicBezTo>
                  <a:cubicBezTo>
                    <a:pt x="89500" y="4918"/>
                    <a:pt x="89496" y="4917"/>
                    <a:pt x="89493" y="4917"/>
                  </a:cubicBezTo>
                  <a:cubicBezTo>
                    <a:pt x="89478" y="4917"/>
                    <a:pt x="89466" y="4923"/>
                    <a:pt x="89450" y="4923"/>
                  </a:cubicBezTo>
                  <a:cubicBezTo>
                    <a:pt x="89441" y="4902"/>
                    <a:pt x="89458" y="4885"/>
                    <a:pt x="89462" y="4864"/>
                  </a:cubicBezTo>
                  <a:cubicBezTo>
                    <a:pt x="89479" y="4859"/>
                    <a:pt x="89496" y="4851"/>
                    <a:pt x="89496" y="4838"/>
                  </a:cubicBezTo>
                  <a:cubicBezTo>
                    <a:pt x="89496" y="4826"/>
                    <a:pt x="89479" y="4817"/>
                    <a:pt x="89471" y="4813"/>
                  </a:cubicBezTo>
                  <a:cubicBezTo>
                    <a:pt x="89458" y="4805"/>
                    <a:pt x="89462" y="4805"/>
                    <a:pt x="89454" y="4792"/>
                  </a:cubicBezTo>
                  <a:cubicBezTo>
                    <a:pt x="89445" y="4783"/>
                    <a:pt x="89437" y="4775"/>
                    <a:pt x="89428" y="4767"/>
                  </a:cubicBezTo>
                  <a:cubicBezTo>
                    <a:pt x="89428" y="4762"/>
                    <a:pt x="89433" y="4754"/>
                    <a:pt x="89433" y="4754"/>
                  </a:cubicBezTo>
                  <a:cubicBezTo>
                    <a:pt x="89437" y="4750"/>
                    <a:pt x="89441" y="4750"/>
                    <a:pt x="89450" y="4750"/>
                  </a:cubicBezTo>
                  <a:cubicBezTo>
                    <a:pt x="89454" y="4750"/>
                    <a:pt x="89458" y="4750"/>
                    <a:pt x="89466" y="4745"/>
                  </a:cubicBezTo>
                  <a:cubicBezTo>
                    <a:pt x="89471" y="4741"/>
                    <a:pt x="89475" y="4741"/>
                    <a:pt x="89483" y="4737"/>
                  </a:cubicBezTo>
                  <a:cubicBezTo>
                    <a:pt x="89500" y="4733"/>
                    <a:pt x="89509" y="4716"/>
                    <a:pt x="89521" y="4707"/>
                  </a:cubicBezTo>
                  <a:cubicBezTo>
                    <a:pt x="89530" y="4699"/>
                    <a:pt x="89538" y="4691"/>
                    <a:pt x="89551" y="4682"/>
                  </a:cubicBezTo>
                  <a:cubicBezTo>
                    <a:pt x="89563" y="4669"/>
                    <a:pt x="89572" y="4657"/>
                    <a:pt x="89585" y="4644"/>
                  </a:cubicBezTo>
                  <a:cubicBezTo>
                    <a:pt x="89597" y="4627"/>
                    <a:pt x="89593" y="4632"/>
                    <a:pt x="89610" y="4627"/>
                  </a:cubicBezTo>
                  <a:cubicBezTo>
                    <a:pt x="89631" y="4627"/>
                    <a:pt x="89648" y="4623"/>
                    <a:pt x="89669" y="4623"/>
                  </a:cubicBezTo>
                  <a:cubicBezTo>
                    <a:pt x="89690" y="4623"/>
                    <a:pt x="89694" y="4610"/>
                    <a:pt x="89711" y="4606"/>
                  </a:cubicBezTo>
                  <a:cubicBezTo>
                    <a:pt x="89715" y="4604"/>
                    <a:pt x="89718" y="4603"/>
                    <a:pt x="89722" y="4603"/>
                  </a:cubicBezTo>
                  <a:cubicBezTo>
                    <a:pt x="89727" y="4603"/>
                    <a:pt x="89732" y="4605"/>
                    <a:pt x="89737" y="4610"/>
                  </a:cubicBezTo>
                  <a:cubicBezTo>
                    <a:pt x="89749" y="4610"/>
                    <a:pt x="89758" y="4610"/>
                    <a:pt x="89766" y="4602"/>
                  </a:cubicBezTo>
                  <a:cubicBezTo>
                    <a:pt x="89791" y="4589"/>
                    <a:pt x="89817" y="4585"/>
                    <a:pt x="89846" y="4585"/>
                  </a:cubicBezTo>
                  <a:cubicBezTo>
                    <a:pt x="89867" y="4585"/>
                    <a:pt x="89880" y="4568"/>
                    <a:pt x="89901" y="4564"/>
                  </a:cubicBezTo>
                  <a:cubicBezTo>
                    <a:pt x="89918" y="4556"/>
                    <a:pt x="89935" y="4560"/>
                    <a:pt x="89952" y="4551"/>
                  </a:cubicBezTo>
                  <a:cubicBezTo>
                    <a:pt x="89981" y="4534"/>
                    <a:pt x="90007" y="4505"/>
                    <a:pt x="90002" y="4467"/>
                  </a:cubicBezTo>
                  <a:cubicBezTo>
                    <a:pt x="89998" y="4446"/>
                    <a:pt x="89977" y="4399"/>
                    <a:pt x="89952" y="4391"/>
                  </a:cubicBezTo>
                  <a:cubicBezTo>
                    <a:pt x="89950" y="4390"/>
                    <a:pt x="89948" y="4389"/>
                    <a:pt x="89945" y="4389"/>
                  </a:cubicBezTo>
                  <a:cubicBezTo>
                    <a:pt x="89940" y="4389"/>
                    <a:pt x="89932" y="4391"/>
                    <a:pt x="89926" y="4391"/>
                  </a:cubicBezTo>
                  <a:cubicBezTo>
                    <a:pt x="89921" y="4391"/>
                    <a:pt x="89917" y="4391"/>
                    <a:pt x="89913" y="4391"/>
                  </a:cubicBezTo>
                  <a:cubicBezTo>
                    <a:pt x="89907" y="4391"/>
                    <a:pt x="89905" y="4390"/>
                    <a:pt x="89905" y="4378"/>
                  </a:cubicBezTo>
                  <a:cubicBezTo>
                    <a:pt x="89905" y="4370"/>
                    <a:pt x="89905" y="4361"/>
                    <a:pt x="89905" y="4353"/>
                  </a:cubicBezTo>
                  <a:cubicBezTo>
                    <a:pt x="89905" y="4328"/>
                    <a:pt x="89901" y="4298"/>
                    <a:pt x="89910" y="4273"/>
                  </a:cubicBezTo>
                  <a:cubicBezTo>
                    <a:pt x="89914" y="4264"/>
                    <a:pt x="89914" y="4260"/>
                    <a:pt x="89918" y="4252"/>
                  </a:cubicBezTo>
                  <a:cubicBezTo>
                    <a:pt x="89926" y="4209"/>
                    <a:pt x="89880" y="4193"/>
                    <a:pt x="89846" y="4180"/>
                  </a:cubicBezTo>
                  <a:cubicBezTo>
                    <a:pt x="89825" y="4171"/>
                    <a:pt x="89800" y="4163"/>
                    <a:pt x="89775" y="4163"/>
                  </a:cubicBezTo>
                  <a:cubicBezTo>
                    <a:pt x="89762" y="4163"/>
                    <a:pt x="89749" y="4159"/>
                    <a:pt x="89737" y="4155"/>
                  </a:cubicBezTo>
                  <a:cubicBezTo>
                    <a:pt x="89728" y="4155"/>
                    <a:pt x="89711" y="4159"/>
                    <a:pt x="89699" y="4163"/>
                  </a:cubicBezTo>
                  <a:cubicBezTo>
                    <a:pt x="89686" y="4163"/>
                    <a:pt x="89677" y="4180"/>
                    <a:pt x="89665" y="4180"/>
                  </a:cubicBezTo>
                  <a:cubicBezTo>
                    <a:pt x="89661" y="4176"/>
                    <a:pt x="89656" y="4163"/>
                    <a:pt x="89648" y="4159"/>
                  </a:cubicBezTo>
                  <a:cubicBezTo>
                    <a:pt x="89644" y="4159"/>
                    <a:pt x="89635" y="4167"/>
                    <a:pt x="89631" y="4167"/>
                  </a:cubicBezTo>
                  <a:cubicBezTo>
                    <a:pt x="89623" y="4167"/>
                    <a:pt x="89610" y="4163"/>
                    <a:pt x="89597" y="4163"/>
                  </a:cubicBezTo>
                  <a:cubicBezTo>
                    <a:pt x="89593" y="4162"/>
                    <a:pt x="89589" y="4162"/>
                    <a:pt x="89584" y="4162"/>
                  </a:cubicBezTo>
                  <a:cubicBezTo>
                    <a:pt x="89566" y="4162"/>
                    <a:pt x="89546" y="4167"/>
                    <a:pt x="89525" y="4167"/>
                  </a:cubicBezTo>
                  <a:cubicBezTo>
                    <a:pt x="89511" y="4167"/>
                    <a:pt x="89497" y="4169"/>
                    <a:pt x="89483" y="4169"/>
                  </a:cubicBezTo>
                  <a:cubicBezTo>
                    <a:pt x="89476" y="4169"/>
                    <a:pt x="89469" y="4169"/>
                    <a:pt x="89462" y="4167"/>
                  </a:cubicBezTo>
                  <a:cubicBezTo>
                    <a:pt x="89445" y="4167"/>
                    <a:pt x="89445" y="4167"/>
                    <a:pt x="89437" y="4159"/>
                  </a:cubicBezTo>
                  <a:cubicBezTo>
                    <a:pt x="89433" y="4150"/>
                    <a:pt x="89428" y="4138"/>
                    <a:pt x="89428" y="4129"/>
                  </a:cubicBezTo>
                  <a:cubicBezTo>
                    <a:pt x="89424" y="4121"/>
                    <a:pt x="89428" y="4100"/>
                    <a:pt x="89420" y="4095"/>
                  </a:cubicBezTo>
                  <a:cubicBezTo>
                    <a:pt x="89412" y="4100"/>
                    <a:pt x="89399" y="4104"/>
                    <a:pt x="89390" y="4112"/>
                  </a:cubicBezTo>
                  <a:cubicBezTo>
                    <a:pt x="89382" y="4108"/>
                    <a:pt x="89374" y="4108"/>
                    <a:pt x="89369" y="4100"/>
                  </a:cubicBezTo>
                  <a:cubicBezTo>
                    <a:pt x="89364" y="4095"/>
                    <a:pt x="89358" y="4093"/>
                    <a:pt x="89351" y="4093"/>
                  </a:cubicBezTo>
                  <a:cubicBezTo>
                    <a:pt x="89346" y="4093"/>
                    <a:pt x="89341" y="4094"/>
                    <a:pt x="89336" y="4095"/>
                  </a:cubicBezTo>
                  <a:cubicBezTo>
                    <a:pt x="89327" y="4100"/>
                    <a:pt x="89314" y="4108"/>
                    <a:pt x="89302" y="4112"/>
                  </a:cubicBezTo>
                  <a:cubicBezTo>
                    <a:pt x="89298" y="4112"/>
                    <a:pt x="89298" y="4112"/>
                    <a:pt x="89293" y="4117"/>
                  </a:cubicBezTo>
                  <a:cubicBezTo>
                    <a:pt x="89289" y="4104"/>
                    <a:pt x="89289" y="4100"/>
                    <a:pt x="89285" y="4091"/>
                  </a:cubicBezTo>
                  <a:cubicBezTo>
                    <a:pt x="89281" y="4062"/>
                    <a:pt x="89260" y="4049"/>
                    <a:pt x="89243" y="4028"/>
                  </a:cubicBezTo>
                  <a:cubicBezTo>
                    <a:pt x="89226" y="4003"/>
                    <a:pt x="89205" y="4003"/>
                    <a:pt x="89184" y="3986"/>
                  </a:cubicBezTo>
                  <a:cubicBezTo>
                    <a:pt x="89179" y="3986"/>
                    <a:pt x="89171" y="3982"/>
                    <a:pt x="89167" y="3977"/>
                  </a:cubicBezTo>
                  <a:cubicBezTo>
                    <a:pt x="89167" y="3965"/>
                    <a:pt x="89171" y="3952"/>
                    <a:pt x="89171" y="3939"/>
                  </a:cubicBezTo>
                  <a:cubicBezTo>
                    <a:pt x="89175" y="3948"/>
                    <a:pt x="89179" y="3956"/>
                    <a:pt x="89184" y="3960"/>
                  </a:cubicBezTo>
                  <a:cubicBezTo>
                    <a:pt x="89196" y="3982"/>
                    <a:pt x="89217" y="3990"/>
                    <a:pt x="89238" y="3998"/>
                  </a:cubicBezTo>
                  <a:cubicBezTo>
                    <a:pt x="89246" y="4000"/>
                    <a:pt x="89252" y="4000"/>
                    <a:pt x="89258" y="4000"/>
                  </a:cubicBezTo>
                  <a:cubicBezTo>
                    <a:pt x="89271" y="4000"/>
                    <a:pt x="89284" y="3998"/>
                    <a:pt x="89298" y="3998"/>
                  </a:cubicBezTo>
                  <a:cubicBezTo>
                    <a:pt x="89308" y="3996"/>
                    <a:pt x="89320" y="3995"/>
                    <a:pt x="89332" y="3995"/>
                  </a:cubicBezTo>
                  <a:cubicBezTo>
                    <a:pt x="89344" y="3995"/>
                    <a:pt x="89357" y="3996"/>
                    <a:pt x="89369" y="3998"/>
                  </a:cubicBezTo>
                  <a:cubicBezTo>
                    <a:pt x="89407" y="4007"/>
                    <a:pt x="89437" y="4045"/>
                    <a:pt x="89475" y="4049"/>
                  </a:cubicBezTo>
                  <a:cubicBezTo>
                    <a:pt x="89517" y="4049"/>
                    <a:pt x="89517" y="4020"/>
                    <a:pt x="89530" y="3986"/>
                  </a:cubicBezTo>
                  <a:cubicBezTo>
                    <a:pt x="89538" y="3965"/>
                    <a:pt x="89538" y="3939"/>
                    <a:pt x="89559" y="3927"/>
                  </a:cubicBezTo>
                  <a:cubicBezTo>
                    <a:pt x="89569" y="3919"/>
                    <a:pt x="89581" y="3918"/>
                    <a:pt x="89593" y="3918"/>
                  </a:cubicBezTo>
                  <a:cubicBezTo>
                    <a:pt x="89601" y="3918"/>
                    <a:pt x="89610" y="3918"/>
                    <a:pt x="89618" y="3918"/>
                  </a:cubicBezTo>
                  <a:cubicBezTo>
                    <a:pt x="89625" y="3918"/>
                    <a:pt x="89633" y="3919"/>
                    <a:pt x="89640" y="3919"/>
                  </a:cubicBezTo>
                  <a:cubicBezTo>
                    <a:pt x="89651" y="3919"/>
                    <a:pt x="89663" y="3917"/>
                    <a:pt x="89673" y="3910"/>
                  </a:cubicBezTo>
                  <a:cubicBezTo>
                    <a:pt x="89677" y="3901"/>
                    <a:pt x="89682" y="3893"/>
                    <a:pt x="89686" y="3884"/>
                  </a:cubicBezTo>
                  <a:cubicBezTo>
                    <a:pt x="89694" y="3876"/>
                    <a:pt x="89699" y="3868"/>
                    <a:pt x="89707" y="3859"/>
                  </a:cubicBezTo>
                  <a:cubicBezTo>
                    <a:pt x="89711" y="3851"/>
                    <a:pt x="89715" y="3834"/>
                    <a:pt x="89715" y="3825"/>
                  </a:cubicBezTo>
                  <a:cubicBezTo>
                    <a:pt x="89652" y="3808"/>
                    <a:pt x="89576" y="3830"/>
                    <a:pt x="89517" y="3787"/>
                  </a:cubicBezTo>
                  <a:cubicBezTo>
                    <a:pt x="89504" y="3779"/>
                    <a:pt x="89504" y="3762"/>
                    <a:pt x="89492" y="3754"/>
                  </a:cubicBezTo>
                  <a:cubicBezTo>
                    <a:pt x="89483" y="3747"/>
                    <a:pt x="89475" y="3746"/>
                    <a:pt x="89466" y="3746"/>
                  </a:cubicBezTo>
                  <a:cubicBezTo>
                    <a:pt x="89462" y="3746"/>
                    <a:pt x="89458" y="3746"/>
                    <a:pt x="89454" y="3746"/>
                  </a:cubicBezTo>
                  <a:cubicBezTo>
                    <a:pt x="89450" y="3746"/>
                    <a:pt x="89445" y="3746"/>
                    <a:pt x="89441" y="3745"/>
                  </a:cubicBezTo>
                  <a:cubicBezTo>
                    <a:pt x="89433" y="3711"/>
                    <a:pt x="89458" y="3686"/>
                    <a:pt x="89466" y="3657"/>
                  </a:cubicBezTo>
                  <a:cubicBezTo>
                    <a:pt x="89466" y="3644"/>
                    <a:pt x="89471" y="3623"/>
                    <a:pt x="89466" y="3614"/>
                  </a:cubicBezTo>
                  <a:cubicBezTo>
                    <a:pt x="89460" y="3599"/>
                    <a:pt x="89446" y="3597"/>
                    <a:pt x="89432" y="3597"/>
                  </a:cubicBezTo>
                  <a:cubicBezTo>
                    <a:pt x="89426" y="3597"/>
                    <a:pt x="89421" y="3597"/>
                    <a:pt x="89416" y="3597"/>
                  </a:cubicBezTo>
                  <a:cubicBezTo>
                    <a:pt x="89424" y="3585"/>
                    <a:pt x="89428" y="3576"/>
                    <a:pt x="89437" y="3568"/>
                  </a:cubicBezTo>
                  <a:cubicBezTo>
                    <a:pt x="89441" y="3555"/>
                    <a:pt x="89445" y="3547"/>
                    <a:pt x="89458" y="3547"/>
                  </a:cubicBezTo>
                  <a:cubicBezTo>
                    <a:pt x="89464" y="3545"/>
                    <a:pt x="89469" y="3545"/>
                    <a:pt x="89475" y="3545"/>
                  </a:cubicBezTo>
                  <a:cubicBezTo>
                    <a:pt x="89486" y="3545"/>
                    <a:pt x="89496" y="3547"/>
                    <a:pt x="89504" y="3547"/>
                  </a:cubicBezTo>
                  <a:cubicBezTo>
                    <a:pt x="89510" y="3547"/>
                    <a:pt x="89521" y="3549"/>
                    <a:pt x="89529" y="3549"/>
                  </a:cubicBezTo>
                  <a:cubicBezTo>
                    <a:pt x="89533" y="3549"/>
                    <a:pt x="89537" y="3548"/>
                    <a:pt x="89538" y="3547"/>
                  </a:cubicBezTo>
                  <a:cubicBezTo>
                    <a:pt x="89547" y="3543"/>
                    <a:pt x="89551" y="3530"/>
                    <a:pt x="89555" y="3521"/>
                  </a:cubicBezTo>
                  <a:cubicBezTo>
                    <a:pt x="89568" y="3487"/>
                    <a:pt x="89517" y="3476"/>
                    <a:pt x="89480" y="3476"/>
                  </a:cubicBezTo>
                  <a:cubicBezTo>
                    <a:pt x="89467" y="3476"/>
                    <a:pt x="89456" y="3477"/>
                    <a:pt x="89450" y="3479"/>
                  </a:cubicBezTo>
                  <a:cubicBezTo>
                    <a:pt x="89445" y="3480"/>
                    <a:pt x="89441" y="3481"/>
                    <a:pt x="89438" y="3481"/>
                  </a:cubicBezTo>
                  <a:cubicBezTo>
                    <a:pt x="89427" y="3481"/>
                    <a:pt x="89425" y="3475"/>
                    <a:pt x="89428" y="3458"/>
                  </a:cubicBezTo>
                  <a:cubicBezTo>
                    <a:pt x="89437" y="3437"/>
                    <a:pt x="89454" y="3433"/>
                    <a:pt x="89466" y="3416"/>
                  </a:cubicBezTo>
                  <a:cubicBezTo>
                    <a:pt x="89471" y="3403"/>
                    <a:pt x="89471" y="3395"/>
                    <a:pt x="89462" y="3391"/>
                  </a:cubicBezTo>
                  <a:lnTo>
                    <a:pt x="89462" y="3391"/>
                  </a:lnTo>
                  <a:cubicBezTo>
                    <a:pt x="89475" y="3395"/>
                    <a:pt x="89488" y="3403"/>
                    <a:pt x="89504" y="3412"/>
                  </a:cubicBezTo>
                  <a:cubicBezTo>
                    <a:pt x="89504" y="3412"/>
                    <a:pt x="89509" y="3416"/>
                    <a:pt x="89509" y="3420"/>
                  </a:cubicBezTo>
                  <a:cubicBezTo>
                    <a:pt x="89509" y="3378"/>
                    <a:pt x="89517" y="3340"/>
                    <a:pt x="89551" y="3332"/>
                  </a:cubicBezTo>
                  <a:cubicBezTo>
                    <a:pt x="89563" y="3327"/>
                    <a:pt x="89576" y="3327"/>
                    <a:pt x="89589" y="3319"/>
                  </a:cubicBezTo>
                  <a:cubicBezTo>
                    <a:pt x="89606" y="3310"/>
                    <a:pt x="89618" y="3294"/>
                    <a:pt x="89627" y="3277"/>
                  </a:cubicBezTo>
                  <a:cubicBezTo>
                    <a:pt x="89644" y="3256"/>
                    <a:pt x="89652" y="3234"/>
                    <a:pt x="89656" y="3209"/>
                  </a:cubicBezTo>
                  <a:cubicBezTo>
                    <a:pt x="89665" y="3192"/>
                    <a:pt x="89661" y="3175"/>
                    <a:pt x="89669" y="3158"/>
                  </a:cubicBezTo>
                  <a:cubicBezTo>
                    <a:pt x="89678" y="3139"/>
                    <a:pt x="89693" y="3130"/>
                    <a:pt x="89712" y="3130"/>
                  </a:cubicBezTo>
                  <a:cubicBezTo>
                    <a:pt x="89718" y="3130"/>
                    <a:pt x="89725" y="3131"/>
                    <a:pt x="89732" y="3133"/>
                  </a:cubicBezTo>
                  <a:cubicBezTo>
                    <a:pt x="89753" y="3142"/>
                    <a:pt x="89762" y="3163"/>
                    <a:pt x="89779" y="3175"/>
                  </a:cubicBezTo>
                  <a:cubicBezTo>
                    <a:pt x="89791" y="3180"/>
                    <a:pt x="89800" y="3180"/>
                    <a:pt x="89813" y="3180"/>
                  </a:cubicBezTo>
                  <a:cubicBezTo>
                    <a:pt x="89884" y="3180"/>
                    <a:pt x="89872" y="3066"/>
                    <a:pt x="89943" y="3061"/>
                  </a:cubicBezTo>
                  <a:cubicBezTo>
                    <a:pt x="89949" y="3061"/>
                    <a:pt x="89954" y="3061"/>
                    <a:pt x="89959" y="3061"/>
                  </a:cubicBezTo>
                  <a:close/>
                  <a:moveTo>
                    <a:pt x="88857" y="5171"/>
                  </a:moveTo>
                  <a:cubicBezTo>
                    <a:pt x="88863" y="5171"/>
                    <a:pt x="88869" y="5172"/>
                    <a:pt x="88876" y="5172"/>
                  </a:cubicBezTo>
                  <a:lnTo>
                    <a:pt x="88884" y="5172"/>
                  </a:lnTo>
                  <a:lnTo>
                    <a:pt x="88825" y="6278"/>
                  </a:lnTo>
                  <a:cubicBezTo>
                    <a:pt x="88686" y="6349"/>
                    <a:pt x="88529" y="6392"/>
                    <a:pt x="88386" y="6446"/>
                  </a:cubicBezTo>
                  <a:lnTo>
                    <a:pt x="88420" y="5214"/>
                  </a:lnTo>
                  <a:cubicBezTo>
                    <a:pt x="88453" y="5222"/>
                    <a:pt x="88487" y="5227"/>
                    <a:pt x="88521" y="5227"/>
                  </a:cubicBezTo>
                  <a:cubicBezTo>
                    <a:pt x="88543" y="5227"/>
                    <a:pt x="88566" y="5225"/>
                    <a:pt x="88588" y="5225"/>
                  </a:cubicBezTo>
                  <a:cubicBezTo>
                    <a:pt x="88600" y="5225"/>
                    <a:pt x="88611" y="5225"/>
                    <a:pt x="88622" y="5227"/>
                  </a:cubicBezTo>
                  <a:cubicBezTo>
                    <a:pt x="88660" y="5231"/>
                    <a:pt x="88690" y="5252"/>
                    <a:pt x="88728" y="5256"/>
                  </a:cubicBezTo>
                  <a:cubicBezTo>
                    <a:pt x="88766" y="5256"/>
                    <a:pt x="88791" y="5248"/>
                    <a:pt x="88812" y="5218"/>
                  </a:cubicBezTo>
                  <a:cubicBezTo>
                    <a:pt x="88821" y="5206"/>
                    <a:pt x="88829" y="5184"/>
                    <a:pt x="88838" y="5176"/>
                  </a:cubicBezTo>
                  <a:cubicBezTo>
                    <a:pt x="88844" y="5172"/>
                    <a:pt x="88850" y="5171"/>
                    <a:pt x="88857" y="5171"/>
                  </a:cubicBezTo>
                  <a:close/>
                  <a:moveTo>
                    <a:pt x="6614" y="5930"/>
                  </a:moveTo>
                  <a:cubicBezTo>
                    <a:pt x="6620" y="5930"/>
                    <a:pt x="6626" y="5931"/>
                    <a:pt x="6631" y="5931"/>
                  </a:cubicBezTo>
                  <a:cubicBezTo>
                    <a:pt x="6648" y="5931"/>
                    <a:pt x="6656" y="5944"/>
                    <a:pt x="6669" y="5953"/>
                  </a:cubicBezTo>
                  <a:cubicBezTo>
                    <a:pt x="6682" y="5957"/>
                    <a:pt x="6690" y="5957"/>
                    <a:pt x="6703" y="5961"/>
                  </a:cubicBezTo>
                  <a:cubicBezTo>
                    <a:pt x="6732" y="5970"/>
                    <a:pt x="6758" y="5979"/>
                    <a:pt x="6785" y="5979"/>
                  </a:cubicBezTo>
                  <a:cubicBezTo>
                    <a:pt x="6797" y="5979"/>
                    <a:pt x="6808" y="5977"/>
                    <a:pt x="6821" y="5974"/>
                  </a:cubicBezTo>
                  <a:cubicBezTo>
                    <a:pt x="6833" y="5974"/>
                    <a:pt x="6846" y="5969"/>
                    <a:pt x="6855" y="5965"/>
                  </a:cubicBezTo>
                  <a:lnTo>
                    <a:pt x="6855" y="6590"/>
                  </a:lnTo>
                  <a:cubicBezTo>
                    <a:pt x="6762" y="6560"/>
                    <a:pt x="6669" y="6522"/>
                    <a:pt x="6576" y="6489"/>
                  </a:cubicBezTo>
                  <a:cubicBezTo>
                    <a:pt x="6576" y="6484"/>
                    <a:pt x="6576" y="6484"/>
                    <a:pt x="6576" y="6480"/>
                  </a:cubicBezTo>
                  <a:cubicBezTo>
                    <a:pt x="6576" y="6455"/>
                    <a:pt x="6576" y="6430"/>
                    <a:pt x="6572" y="6404"/>
                  </a:cubicBezTo>
                  <a:cubicBezTo>
                    <a:pt x="6572" y="6392"/>
                    <a:pt x="6568" y="6379"/>
                    <a:pt x="6568" y="6366"/>
                  </a:cubicBezTo>
                  <a:cubicBezTo>
                    <a:pt x="6568" y="6354"/>
                    <a:pt x="6568" y="6341"/>
                    <a:pt x="6568" y="6332"/>
                  </a:cubicBezTo>
                  <a:cubicBezTo>
                    <a:pt x="6568" y="6307"/>
                    <a:pt x="6572" y="6286"/>
                    <a:pt x="6563" y="6261"/>
                  </a:cubicBezTo>
                  <a:lnTo>
                    <a:pt x="6563" y="6252"/>
                  </a:lnTo>
                  <a:cubicBezTo>
                    <a:pt x="6559" y="6240"/>
                    <a:pt x="6559" y="6231"/>
                    <a:pt x="6559" y="6218"/>
                  </a:cubicBezTo>
                  <a:lnTo>
                    <a:pt x="6559" y="6113"/>
                  </a:lnTo>
                  <a:cubicBezTo>
                    <a:pt x="6559" y="6083"/>
                    <a:pt x="6559" y="6054"/>
                    <a:pt x="6559" y="6024"/>
                  </a:cubicBezTo>
                  <a:cubicBezTo>
                    <a:pt x="6559" y="5995"/>
                    <a:pt x="6555" y="5965"/>
                    <a:pt x="6555" y="5936"/>
                  </a:cubicBezTo>
                  <a:lnTo>
                    <a:pt x="6555" y="5931"/>
                  </a:lnTo>
                  <a:cubicBezTo>
                    <a:pt x="6559" y="5932"/>
                    <a:pt x="6564" y="5933"/>
                    <a:pt x="6569" y="5933"/>
                  </a:cubicBezTo>
                  <a:cubicBezTo>
                    <a:pt x="6583" y="5933"/>
                    <a:pt x="6599" y="5930"/>
                    <a:pt x="6614" y="5930"/>
                  </a:cubicBezTo>
                  <a:close/>
                  <a:moveTo>
                    <a:pt x="7306" y="5421"/>
                  </a:moveTo>
                  <a:cubicBezTo>
                    <a:pt x="7298" y="5860"/>
                    <a:pt x="7285" y="6299"/>
                    <a:pt x="7268" y="6725"/>
                  </a:cubicBezTo>
                  <a:cubicBezTo>
                    <a:pt x="7243" y="6717"/>
                    <a:pt x="7218" y="6708"/>
                    <a:pt x="7192" y="6704"/>
                  </a:cubicBezTo>
                  <a:cubicBezTo>
                    <a:pt x="7108" y="6679"/>
                    <a:pt x="7032" y="6649"/>
                    <a:pt x="6952" y="6624"/>
                  </a:cubicBezTo>
                  <a:lnTo>
                    <a:pt x="6952" y="5459"/>
                  </a:lnTo>
                  <a:lnTo>
                    <a:pt x="6977" y="5459"/>
                  </a:lnTo>
                  <a:cubicBezTo>
                    <a:pt x="6994" y="5459"/>
                    <a:pt x="7007" y="5450"/>
                    <a:pt x="7019" y="5450"/>
                  </a:cubicBezTo>
                  <a:cubicBezTo>
                    <a:pt x="7031" y="5448"/>
                    <a:pt x="7055" y="5445"/>
                    <a:pt x="7077" y="5445"/>
                  </a:cubicBezTo>
                  <a:cubicBezTo>
                    <a:pt x="7092" y="5445"/>
                    <a:pt x="7107" y="5447"/>
                    <a:pt x="7116" y="5450"/>
                  </a:cubicBezTo>
                  <a:cubicBezTo>
                    <a:pt x="7137" y="5455"/>
                    <a:pt x="7142" y="5476"/>
                    <a:pt x="7163" y="5480"/>
                  </a:cubicBezTo>
                  <a:cubicBezTo>
                    <a:pt x="7166" y="5481"/>
                    <a:pt x="7170" y="5482"/>
                    <a:pt x="7174" y="5482"/>
                  </a:cubicBezTo>
                  <a:cubicBezTo>
                    <a:pt x="7184" y="5482"/>
                    <a:pt x="7196" y="5478"/>
                    <a:pt x="7205" y="5471"/>
                  </a:cubicBezTo>
                  <a:cubicBezTo>
                    <a:pt x="7218" y="5467"/>
                    <a:pt x="7226" y="5455"/>
                    <a:pt x="7239" y="5450"/>
                  </a:cubicBezTo>
                  <a:cubicBezTo>
                    <a:pt x="7260" y="5438"/>
                    <a:pt x="7285" y="5433"/>
                    <a:pt x="7306" y="5421"/>
                  </a:cubicBezTo>
                  <a:close/>
                  <a:moveTo>
                    <a:pt x="7410" y="5352"/>
                  </a:moveTo>
                  <a:cubicBezTo>
                    <a:pt x="7422" y="5352"/>
                    <a:pt x="7435" y="5360"/>
                    <a:pt x="7445" y="5370"/>
                  </a:cubicBezTo>
                  <a:cubicBezTo>
                    <a:pt x="7460" y="5385"/>
                    <a:pt x="7467" y="5389"/>
                    <a:pt x="7476" y="5389"/>
                  </a:cubicBezTo>
                  <a:cubicBezTo>
                    <a:pt x="7480" y="5389"/>
                    <a:pt x="7485" y="5388"/>
                    <a:pt x="7492" y="5387"/>
                  </a:cubicBezTo>
                  <a:lnTo>
                    <a:pt x="7492" y="5387"/>
                  </a:lnTo>
                  <a:cubicBezTo>
                    <a:pt x="7479" y="5822"/>
                    <a:pt x="7475" y="6320"/>
                    <a:pt x="7471" y="6801"/>
                  </a:cubicBezTo>
                  <a:cubicBezTo>
                    <a:pt x="7437" y="6784"/>
                    <a:pt x="7399" y="6771"/>
                    <a:pt x="7361" y="6759"/>
                  </a:cubicBezTo>
                  <a:cubicBezTo>
                    <a:pt x="7378" y="6299"/>
                    <a:pt x="7395" y="5826"/>
                    <a:pt x="7403" y="5353"/>
                  </a:cubicBezTo>
                  <a:cubicBezTo>
                    <a:pt x="7406" y="5352"/>
                    <a:pt x="7408" y="5352"/>
                    <a:pt x="7410" y="5352"/>
                  </a:cubicBezTo>
                  <a:close/>
                  <a:moveTo>
                    <a:pt x="7568" y="5374"/>
                  </a:moveTo>
                  <a:cubicBezTo>
                    <a:pt x="7585" y="5374"/>
                    <a:pt x="7597" y="5383"/>
                    <a:pt x="7610" y="5395"/>
                  </a:cubicBezTo>
                  <a:cubicBezTo>
                    <a:pt x="7602" y="5877"/>
                    <a:pt x="7593" y="6362"/>
                    <a:pt x="7589" y="6847"/>
                  </a:cubicBezTo>
                  <a:cubicBezTo>
                    <a:pt x="7572" y="6843"/>
                    <a:pt x="7551" y="6835"/>
                    <a:pt x="7534" y="6826"/>
                  </a:cubicBezTo>
                  <a:cubicBezTo>
                    <a:pt x="7538" y="6332"/>
                    <a:pt x="7543" y="5822"/>
                    <a:pt x="7555" y="5374"/>
                  </a:cubicBezTo>
                  <a:close/>
                  <a:moveTo>
                    <a:pt x="88179" y="5138"/>
                  </a:moveTo>
                  <a:cubicBezTo>
                    <a:pt x="88217" y="5138"/>
                    <a:pt x="88259" y="5142"/>
                    <a:pt x="88293" y="5155"/>
                  </a:cubicBezTo>
                  <a:cubicBezTo>
                    <a:pt x="88323" y="5168"/>
                    <a:pt x="88348" y="5184"/>
                    <a:pt x="88377" y="5197"/>
                  </a:cubicBezTo>
                  <a:lnTo>
                    <a:pt x="88339" y="6468"/>
                  </a:lnTo>
                  <a:cubicBezTo>
                    <a:pt x="88314" y="6480"/>
                    <a:pt x="88285" y="6493"/>
                    <a:pt x="88259" y="6505"/>
                  </a:cubicBezTo>
                  <a:cubicBezTo>
                    <a:pt x="88031" y="6624"/>
                    <a:pt x="87884" y="6818"/>
                    <a:pt x="87685" y="6970"/>
                  </a:cubicBezTo>
                  <a:cubicBezTo>
                    <a:pt x="87630" y="7012"/>
                    <a:pt x="87576" y="7058"/>
                    <a:pt x="87525" y="7101"/>
                  </a:cubicBezTo>
                  <a:cubicBezTo>
                    <a:pt x="87529" y="6548"/>
                    <a:pt x="87533" y="5999"/>
                    <a:pt x="87546" y="5446"/>
                  </a:cubicBezTo>
                  <a:cubicBezTo>
                    <a:pt x="87567" y="5429"/>
                    <a:pt x="87580" y="5408"/>
                    <a:pt x="87601" y="5387"/>
                  </a:cubicBezTo>
                  <a:cubicBezTo>
                    <a:pt x="87635" y="5357"/>
                    <a:pt x="87694" y="5357"/>
                    <a:pt x="87736" y="5336"/>
                  </a:cubicBezTo>
                  <a:cubicBezTo>
                    <a:pt x="87778" y="5315"/>
                    <a:pt x="87820" y="5298"/>
                    <a:pt x="87863" y="5281"/>
                  </a:cubicBezTo>
                  <a:cubicBezTo>
                    <a:pt x="87884" y="5273"/>
                    <a:pt x="87892" y="5265"/>
                    <a:pt x="87896" y="5244"/>
                  </a:cubicBezTo>
                  <a:cubicBezTo>
                    <a:pt x="87905" y="5218"/>
                    <a:pt x="87905" y="5214"/>
                    <a:pt x="87917" y="5193"/>
                  </a:cubicBezTo>
                  <a:cubicBezTo>
                    <a:pt x="87926" y="5180"/>
                    <a:pt x="87955" y="5151"/>
                    <a:pt x="87964" y="5138"/>
                  </a:cubicBezTo>
                  <a:close/>
                  <a:moveTo>
                    <a:pt x="70254" y="6961"/>
                  </a:moveTo>
                  <a:lnTo>
                    <a:pt x="70300" y="7012"/>
                  </a:lnTo>
                  <a:cubicBezTo>
                    <a:pt x="70309" y="7042"/>
                    <a:pt x="70321" y="7067"/>
                    <a:pt x="70334" y="7092"/>
                  </a:cubicBezTo>
                  <a:cubicBezTo>
                    <a:pt x="70330" y="7096"/>
                    <a:pt x="70330" y="7101"/>
                    <a:pt x="70330" y="7105"/>
                  </a:cubicBezTo>
                  <a:cubicBezTo>
                    <a:pt x="70304" y="7054"/>
                    <a:pt x="70279" y="7008"/>
                    <a:pt x="70254" y="6961"/>
                  </a:cubicBezTo>
                  <a:close/>
                  <a:moveTo>
                    <a:pt x="8311" y="5142"/>
                  </a:moveTo>
                  <a:cubicBezTo>
                    <a:pt x="8302" y="5290"/>
                    <a:pt x="8294" y="5438"/>
                    <a:pt x="8285" y="5585"/>
                  </a:cubicBezTo>
                  <a:cubicBezTo>
                    <a:pt x="8256" y="6109"/>
                    <a:pt x="8226" y="6641"/>
                    <a:pt x="8214" y="7130"/>
                  </a:cubicBezTo>
                  <a:cubicBezTo>
                    <a:pt x="8036" y="7054"/>
                    <a:pt x="7859" y="6970"/>
                    <a:pt x="7682" y="6890"/>
                  </a:cubicBezTo>
                  <a:cubicBezTo>
                    <a:pt x="7686" y="6404"/>
                    <a:pt x="7695" y="5915"/>
                    <a:pt x="7707" y="5429"/>
                  </a:cubicBezTo>
                  <a:cubicBezTo>
                    <a:pt x="7724" y="5412"/>
                    <a:pt x="7737" y="5391"/>
                    <a:pt x="7754" y="5374"/>
                  </a:cubicBezTo>
                  <a:cubicBezTo>
                    <a:pt x="7787" y="5345"/>
                    <a:pt x="7842" y="5345"/>
                    <a:pt x="7880" y="5324"/>
                  </a:cubicBezTo>
                  <a:cubicBezTo>
                    <a:pt x="7918" y="5307"/>
                    <a:pt x="7956" y="5290"/>
                    <a:pt x="7998" y="5273"/>
                  </a:cubicBezTo>
                  <a:cubicBezTo>
                    <a:pt x="8015" y="5269"/>
                    <a:pt x="8024" y="5260"/>
                    <a:pt x="8028" y="5239"/>
                  </a:cubicBezTo>
                  <a:cubicBezTo>
                    <a:pt x="8032" y="5218"/>
                    <a:pt x="8036" y="5210"/>
                    <a:pt x="8045" y="5193"/>
                  </a:cubicBezTo>
                  <a:cubicBezTo>
                    <a:pt x="8057" y="5184"/>
                    <a:pt x="8083" y="5155"/>
                    <a:pt x="8087" y="5142"/>
                  </a:cubicBezTo>
                  <a:close/>
                  <a:moveTo>
                    <a:pt x="69971" y="6987"/>
                  </a:moveTo>
                  <a:cubicBezTo>
                    <a:pt x="69992" y="6991"/>
                    <a:pt x="70013" y="6999"/>
                    <a:pt x="70034" y="7004"/>
                  </a:cubicBezTo>
                  <a:cubicBezTo>
                    <a:pt x="70089" y="7050"/>
                    <a:pt x="70140" y="7096"/>
                    <a:pt x="70195" y="7151"/>
                  </a:cubicBezTo>
                  <a:cubicBezTo>
                    <a:pt x="70152" y="7117"/>
                    <a:pt x="70110" y="7088"/>
                    <a:pt x="70064" y="7063"/>
                  </a:cubicBezTo>
                  <a:cubicBezTo>
                    <a:pt x="70034" y="7033"/>
                    <a:pt x="70005" y="7008"/>
                    <a:pt x="69971" y="6987"/>
                  </a:cubicBezTo>
                  <a:close/>
                  <a:moveTo>
                    <a:pt x="14587" y="7060"/>
                  </a:moveTo>
                  <a:cubicBezTo>
                    <a:pt x="14596" y="7060"/>
                    <a:pt x="14603" y="7061"/>
                    <a:pt x="14608" y="7063"/>
                  </a:cubicBezTo>
                  <a:lnTo>
                    <a:pt x="14591" y="7067"/>
                  </a:lnTo>
                  <a:cubicBezTo>
                    <a:pt x="14605" y="7067"/>
                    <a:pt x="14621" y="7065"/>
                    <a:pt x="14635" y="7065"/>
                  </a:cubicBezTo>
                  <a:cubicBezTo>
                    <a:pt x="14642" y="7065"/>
                    <a:pt x="14649" y="7065"/>
                    <a:pt x="14654" y="7067"/>
                  </a:cubicBezTo>
                  <a:cubicBezTo>
                    <a:pt x="14676" y="7071"/>
                    <a:pt x="14692" y="7088"/>
                    <a:pt x="14714" y="7096"/>
                  </a:cubicBezTo>
                  <a:cubicBezTo>
                    <a:pt x="14735" y="7105"/>
                    <a:pt x="14773" y="7092"/>
                    <a:pt x="14773" y="7126"/>
                  </a:cubicBezTo>
                  <a:cubicBezTo>
                    <a:pt x="14773" y="7153"/>
                    <a:pt x="14756" y="7156"/>
                    <a:pt x="14737" y="7156"/>
                  </a:cubicBezTo>
                  <a:cubicBezTo>
                    <a:pt x="14732" y="7156"/>
                    <a:pt x="14727" y="7155"/>
                    <a:pt x="14722" y="7155"/>
                  </a:cubicBezTo>
                  <a:cubicBezTo>
                    <a:pt x="14709" y="7155"/>
                    <a:pt x="14701" y="7155"/>
                    <a:pt x="14692" y="7147"/>
                  </a:cubicBezTo>
                  <a:cubicBezTo>
                    <a:pt x="14688" y="7147"/>
                    <a:pt x="14684" y="7143"/>
                    <a:pt x="14680" y="7143"/>
                  </a:cubicBezTo>
                  <a:cubicBezTo>
                    <a:pt x="14677" y="7142"/>
                    <a:pt x="14675" y="7142"/>
                    <a:pt x="14672" y="7142"/>
                  </a:cubicBezTo>
                  <a:cubicBezTo>
                    <a:pt x="14661" y="7142"/>
                    <a:pt x="14648" y="7147"/>
                    <a:pt x="14638" y="7147"/>
                  </a:cubicBezTo>
                  <a:cubicBezTo>
                    <a:pt x="14633" y="7148"/>
                    <a:pt x="14628" y="7149"/>
                    <a:pt x="14623" y="7149"/>
                  </a:cubicBezTo>
                  <a:cubicBezTo>
                    <a:pt x="14607" y="7149"/>
                    <a:pt x="14591" y="7143"/>
                    <a:pt x="14578" y="7130"/>
                  </a:cubicBezTo>
                  <a:cubicBezTo>
                    <a:pt x="14574" y="7126"/>
                    <a:pt x="14570" y="7122"/>
                    <a:pt x="14566" y="7117"/>
                  </a:cubicBezTo>
                  <a:lnTo>
                    <a:pt x="14553" y="7117"/>
                  </a:lnTo>
                  <a:cubicBezTo>
                    <a:pt x="14545" y="7113"/>
                    <a:pt x="14528" y="7105"/>
                    <a:pt x="14528" y="7096"/>
                  </a:cubicBezTo>
                  <a:cubicBezTo>
                    <a:pt x="14525" y="7071"/>
                    <a:pt x="14561" y="7060"/>
                    <a:pt x="14587" y="7060"/>
                  </a:cubicBezTo>
                  <a:close/>
                  <a:moveTo>
                    <a:pt x="70136" y="6940"/>
                  </a:moveTo>
                  <a:cubicBezTo>
                    <a:pt x="70169" y="6953"/>
                    <a:pt x="70207" y="6966"/>
                    <a:pt x="70245" y="6978"/>
                  </a:cubicBezTo>
                  <a:cubicBezTo>
                    <a:pt x="70271" y="7029"/>
                    <a:pt x="70300" y="7080"/>
                    <a:pt x="70321" y="7130"/>
                  </a:cubicBezTo>
                  <a:cubicBezTo>
                    <a:pt x="70317" y="7139"/>
                    <a:pt x="70317" y="7151"/>
                    <a:pt x="70313" y="7160"/>
                  </a:cubicBezTo>
                  <a:cubicBezTo>
                    <a:pt x="70262" y="7084"/>
                    <a:pt x="70199" y="7008"/>
                    <a:pt x="70136" y="6940"/>
                  </a:cubicBezTo>
                  <a:close/>
                  <a:moveTo>
                    <a:pt x="8374" y="5155"/>
                  </a:moveTo>
                  <a:cubicBezTo>
                    <a:pt x="8378" y="5159"/>
                    <a:pt x="8387" y="5159"/>
                    <a:pt x="8391" y="5159"/>
                  </a:cubicBezTo>
                  <a:cubicBezTo>
                    <a:pt x="8425" y="5176"/>
                    <a:pt x="8458" y="5201"/>
                    <a:pt x="8496" y="5210"/>
                  </a:cubicBezTo>
                  <a:cubicBezTo>
                    <a:pt x="8501" y="5214"/>
                    <a:pt x="8509" y="5214"/>
                    <a:pt x="8518" y="5214"/>
                  </a:cubicBezTo>
                  <a:cubicBezTo>
                    <a:pt x="8480" y="5856"/>
                    <a:pt x="8437" y="6539"/>
                    <a:pt x="8391" y="7198"/>
                  </a:cubicBezTo>
                  <a:cubicBezTo>
                    <a:pt x="8370" y="7189"/>
                    <a:pt x="8344" y="7181"/>
                    <a:pt x="8323" y="7172"/>
                  </a:cubicBezTo>
                  <a:cubicBezTo>
                    <a:pt x="8307" y="7168"/>
                    <a:pt x="8294" y="7160"/>
                    <a:pt x="8277" y="7155"/>
                  </a:cubicBezTo>
                  <a:cubicBezTo>
                    <a:pt x="8290" y="6662"/>
                    <a:pt x="8319" y="6121"/>
                    <a:pt x="8349" y="5590"/>
                  </a:cubicBezTo>
                  <a:cubicBezTo>
                    <a:pt x="8357" y="5446"/>
                    <a:pt x="8366" y="5298"/>
                    <a:pt x="8374" y="5155"/>
                  </a:cubicBezTo>
                  <a:close/>
                  <a:moveTo>
                    <a:pt x="87398" y="5391"/>
                  </a:moveTo>
                  <a:cubicBezTo>
                    <a:pt x="87415" y="5391"/>
                    <a:pt x="87432" y="5400"/>
                    <a:pt x="87445" y="5412"/>
                  </a:cubicBezTo>
                  <a:cubicBezTo>
                    <a:pt x="87432" y="6003"/>
                    <a:pt x="87424" y="6594"/>
                    <a:pt x="87419" y="7185"/>
                  </a:cubicBezTo>
                  <a:cubicBezTo>
                    <a:pt x="87398" y="7202"/>
                    <a:pt x="87381" y="7219"/>
                    <a:pt x="87360" y="7236"/>
                  </a:cubicBezTo>
                  <a:cubicBezTo>
                    <a:pt x="87360" y="6619"/>
                    <a:pt x="87369" y="5957"/>
                    <a:pt x="87386" y="5391"/>
                  </a:cubicBezTo>
                  <a:close/>
                  <a:moveTo>
                    <a:pt x="69937" y="6873"/>
                  </a:moveTo>
                  <a:lnTo>
                    <a:pt x="69937" y="6873"/>
                  </a:lnTo>
                  <a:cubicBezTo>
                    <a:pt x="69992" y="6890"/>
                    <a:pt x="70043" y="6906"/>
                    <a:pt x="70093" y="6923"/>
                  </a:cubicBezTo>
                  <a:cubicBezTo>
                    <a:pt x="70174" y="7004"/>
                    <a:pt x="70245" y="7092"/>
                    <a:pt x="70309" y="7185"/>
                  </a:cubicBezTo>
                  <a:cubicBezTo>
                    <a:pt x="70304" y="7206"/>
                    <a:pt x="70304" y="7223"/>
                    <a:pt x="70300" y="7244"/>
                  </a:cubicBezTo>
                  <a:cubicBezTo>
                    <a:pt x="70216" y="7143"/>
                    <a:pt x="70127" y="7054"/>
                    <a:pt x="70034" y="6982"/>
                  </a:cubicBezTo>
                  <a:cubicBezTo>
                    <a:pt x="70005" y="6944"/>
                    <a:pt x="69975" y="6906"/>
                    <a:pt x="69937" y="6873"/>
                  </a:cubicBezTo>
                  <a:close/>
                  <a:moveTo>
                    <a:pt x="81916" y="7185"/>
                  </a:moveTo>
                  <a:cubicBezTo>
                    <a:pt x="81939" y="7237"/>
                    <a:pt x="81945" y="7270"/>
                    <a:pt x="81917" y="7270"/>
                  </a:cubicBezTo>
                  <a:cubicBezTo>
                    <a:pt x="81915" y="7270"/>
                    <a:pt x="81913" y="7270"/>
                    <a:pt x="81911" y="7269"/>
                  </a:cubicBezTo>
                  <a:cubicBezTo>
                    <a:pt x="81916" y="7240"/>
                    <a:pt x="81916" y="7215"/>
                    <a:pt x="81916" y="7185"/>
                  </a:cubicBezTo>
                  <a:close/>
                  <a:moveTo>
                    <a:pt x="14557" y="7206"/>
                  </a:moveTo>
                  <a:cubicBezTo>
                    <a:pt x="14557" y="7223"/>
                    <a:pt x="14583" y="7223"/>
                    <a:pt x="14595" y="7236"/>
                  </a:cubicBezTo>
                  <a:cubicBezTo>
                    <a:pt x="14600" y="7240"/>
                    <a:pt x="14608" y="7248"/>
                    <a:pt x="14604" y="7261"/>
                  </a:cubicBezTo>
                  <a:cubicBezTo>
                    <a:pt x="14604" y="7265"/>
                    <a:pt x="14600" y="7278"/>
                    <a:pt x="14595" y="7282"/>
                  </a:cubicBezTo>
                  <a:cubicBezTo>
                    <a:pt x="14591" y="7291"/>
                    <a:pt x="14578" y="7291"/>
                    <a:pt x="14570" y="7291"/>
                  </a:cubicBezTo>
                  <a:cubicBezTo>
                    <a:pt x="14553" y="7286"/>
                    <a:pt x="14557" y="7265"/>
                    <a:pt x="14540" y="7257"/>
                  </a:cubicBezTo>
                  <a:cubicBezTo>
                    <a:pt x="14528" y="7248"/>
                    <a:pt x="14515" y="7253"/>
                    <a:pt x="14511" y="7231"/>
                  </a:cubicBezTo>
                  <a:cubicBezTo>
                    <a:pt x="14511" y="7206"/>
                    <a:pt x="14536" y="7206"/>
                    <a:pt x="14557" y="7206"/>
                  </a:cubicBezTo>
                  <a:close/>
                  <a:moveTo>
                    <a:pt x="87226" y="5365"/>
                  </a:moveTo>
                  <a:cubicBezTo>
                    <a:pt x="87240" y="5365"/>
                    <a:pt x="87253" y="5372"/>
                    <a:pt x="87263" y="5383"/>
                  </a:cubicBezTo>
                  <a:cubicBezTo>
                    <a:pt x="87283" y="5399"/>
                    <a:pt x="87290" y="5405"/>
                    <a:pt x="87302" y="5405"/>
                  </a:cubicBezTo>
                  <a:cubicBezTo>
                    <a:pt x="87305" y="5405"/>
                    <a:pt x="87309" y="5405"/>
                    <a:pt x="87314" y="5404"/>
                  </a:cubicBezTo>
                  <a:lnTo>
                    <a:pt x="87314" y="5404"/>
                  </a:lnTo>
                  <a:cubicBezTo>
                    <a:pt x="87301" y="5986"/>
                    <a:pt x="87293" y="6666"/>
                    <a:pt x="87293" y="7299"/>
                  </a:cubicBezTo>
                  <a:cubicBezTo>
                    <a:pt x="87246" y="7337"/>
                    <a:pt x="87196" y="7379"/>
                    <a:pt x="87153" y="7421"/>
                  </a:cubicBezTo>
                  <a:cubicBezTo>
                    <a:pt x="87183" y="6763"/>
                    <a:pt x="87204" y="6067"/>
                    <a:pt x="87217" y="5366"/>
                  </a:cubicBezTo>
                  <a:cubicBezTo>
                    <a:pt x="87220" y="5365"/>
                    <a:pt x="87223" y="5365"/>
                    <a:pt x="87226" y="5365"/>
                  </a:cubicBezTo>
                  <a:close/>
                  <a:moveTo>
                    <a:pt x="13815" y="7379"/>
                  </a:moveTo>
                  <a:cubicBezTo>
                    <a:pt x="13815" y="7396"/>
                    <a:pt x="13819" y="7409"/>
                    <a:pt x="13819" y="7426"/>
                  </a:cubicBezTo>
                  <a:cubicBezTo>
                    <a:pt x="13813" y="7429"/>
                    <a:pt x="13805" y="7433"/>
                    <a:pt x="13798" y="7433"/>
                  </a:cubicBezTo>
                  <a:cubicBezTo>
                    <a:pt x="13795" y="7433"/>
                    <a:pt x="13792" y="7432"/>
                    <a:pt x="13789" y="7430"/>
                  </a:cubicBezTo>
                  <a:cubicBezTo>
                    <a:pt x="13785" y="7426"/>
                    <a:pt x="13781" y="7413"/>
                    <a:pt x="13781" y="7405"/>
                  </a:cubicBezTo>
                  <a:cubicBezTo>
                    <a:pt x="13785" y="7396"/>
                    <a:pt x="13789" y="7388"/>
                    <a:pt x="13798" y="7383"/>
                  </a:cubicBezTo>
                  <a:cubicBezTo>
                    <a:pt x="13802" y="7379"/>
                    <a:pt x="13806" y="7379"/>
                    <a:pt x="13810" y="7379"/>
                  </a:cubicBezTo>
                  <a:close/>
                  <a:moveTo>
                    <a:pt x="13861" y="7383"/>
                  </a:moveTo>
                  <a:cubicBezTo>
                    <a:pt x="13874" y="7388"/>
                    <a:pt x="13874" y="7396"/>
                    <a:pt x="13886" y="7396"/>
                  </a:cubicBezTo>
                  <a:cubicBezTo>
                    <a:pt x="13899" y="7400"/>
                    <a:pt x="13907" y="7400"/>
                    <a:pt x="13920" y="7405"/>
                  </a:cubicBezTo>
                  <a:cubicBezTo>
                    <a:pt x="13920" y="7409"/>
                    <a:pt x="13924" y="7413"/>
                    <a:pt x="13924" y="7421"/>
                  </a:cubicBezTo>
                  <a:cubicBezTo>
                    <a:pt x="13928" y="7434"/>
                    <a:pt x="13920" y="7434"/>
                    <a:pt x="13907" y="7442"/>
                  </a:cubicBezTo>
                  <a:cubicBezTo>
                    <a:pt x="13897" y="7447"/>
                    <a:pt x="13888" y="7449"/>
                    <a:pt x="13879" y="7449"/>
                  </a:cubicBezTo>
                  <a:cubicBezTo>
                    <a:pt x="13872" y="7449"/>
                    <a:pt x="13866" y="7448"/>
                    <a:pt x="13861" y="7447"/>
                  </a:cubicBezTo>
                  <a:cubicBezTo>
                    <a:pt x="13861" y="7426"/>
                    <a:pt x="13857" y="7405"/>
                    <a:pt x="13857" y="7383"/>
                  </a:cubicBezTo>
                  <a:close/>
                  <a:moveTo>
                    <a:pt x="13535" y="7351"/>
                  </a:moveTo>
                  <a:cubicBezTo>
                    <a:pt x="13546" y="7351"/>
                    <a:pt x="13555" y="7359"/>
                    <a:pt x="13561" y="7362"/>
                  </a:cubicBezTo>
                  <a:cubicBezTo>
                    <a:pt x="13573" y="7370"/>
                    <a:pt x="13599" y="7392"/>
                    <a:pt x="13613" y="7392"/>
                  </a:cubicBezTo>
                  <a:cubicBezTo>
                    <a:pt x="13614" y="7392"/>
                    <a:pt x="13615" y="7392"/>
                    <a:pt x="13616" y="7392"/>
                  </a:cubicBezTo>
                  <a:cubicBezTo>
                    <a:pt x="13625" y="7383"/>
                    <a:pt x="13620" y="7383"/>
                    <a:pt x="13633" y="7379"/>
                  </a:cubicBezTo>
                  <a:cubicBezTo>
                    <a:pt x="13641" y="7379"/>
                    <a:pt x="13646" y="7379"/>
                    <a:pt x="13650" y="7383"/>
                  </a:cubicBezTo>
                  <a:cubicBezTo>
                    <a:pt x="13663" y="7392"/>
                    <a:pt x="13667" y="7405"/>
                    <a:pt x="13688" y="7409"/>
                  </a:cubicBezTo>
                  <a:cubicBezTo>
                    <a:pt x="13694" y="7409"/>
                    <a:pt x="13701" y="7408"/>
                    <a:pt x="13707" y="7408"/>
                  </a:cubicBezTo>
                  <a:cubicBezTo>
                    <a:pt x="13713" y="7408"/>
                    <a:pt x="13720" y="7409"/>
                    <a:pt x="13726" y="7413"/>
                  </a:cubicBezTo>
                  <a:cubicBezTo>
                    <a:pt x="13739" y="7417"/>
                    <a:pt x="13734" y="7434"/>
                    <a:pt x="13739" y="7447"/>
                  </a:cubicBezTo>
                  <a:cubicBezTo>
                    <a:pt x="13743" y="7458"/>
                    <a:pt x="13738" y="7461"/>
                    <a:pt x="13729" y="7461"/>
                  </a:cubicBezTo>
                  <a:cubicBezTo>
                    <a:pt x="13721" y="7461"/>
                    <a:pt x="13712" y="7459"/>
                    <a:pt x="13705" y="7459"/>
                  </a:cubicBezTo>
                  <a:cubicBezTo>
                    <a:pt x="13688" y="7459"/>
                    <a:pt x="13671" y="7459"/>
                    <a:pt x="13658" y="7464"/>
                  </a:cubicBezTo>
                  <a:cubicBezTo>
                    <a:pt x="13646" y="7464"/>
                    <a:pt x="13637" y="7472"/>
                    <a:pt x="13629" y="7472"/>
                  </a:cubicBezTo>
                  <a:cubicBezTo>
                    <a:pt x="13620" y="7475"/>
                    <a:pt x="13611" y="7478"/>
                    <a:pt x="13602" y="7478"/>
                  </a:cubicBezTo>
                  <a:cubicBezTo>
                    <a:pt x="13598" y="7478"/>
                    <a:pt x="13595" y="7477"/>
                    <a:pt x="13591" y="7476"/>
                  </a:cubicBezTo>
                  <a:cubicBezTo>
                    <a:pt x="13582" y="7472"/>
                    <a:pt x="13578" y="7468"/>
                    <a:pt x="13566" y="7468"/>
                  </a:cubicBezTo>
                  <a:cubicBezTo>
                    <a:pt x="13564" y="7466"/>
                    <a:pt x="13562" y="7466"/>
                    <a:pt x="13559" y="7466"/>
                  </a:cubicBezTo>
                  <a:cubicBezTo>
                    <a:pt x="13553" y="7466"/>
                    <a:pt x="13546" y="7468"/>
                    <a:pt x="13540" y="7468"/>
                  </a:cubicBezTo>
                  <a:cubicBezTo>
                    <a:pt x="13532" y="7468"/>
                    <a:pt x="13519" y="7464"/>
                    <a:pt x="13468" y="7447"/>
                  </a:cubicBezTo>
                  <a:cubicBezTo>
                    <a:pt x="13460" y="7447"/>
                    <a:pt x="13452" y="7447"/>
                    <a:pt x="13439" y="7442"/>
                  </a:cubicBezTo>
                  <a:cubicBezTo>
                    <a:pt x="13430" y="7442"/>
                    <a:pt x="13426" y="7438"/>
                    <a:pt x="13418" y="7434"/>
                  </a:cubicBezTo>
                  <a:lnTo>
                    <a:pt x="13401" y="7434"/>
                  </a:lnTo>
                  <a:cubicBezTo>
                    <a:pt x="13392" y="7430"/>
                    <a:pt x="13384" y="7426"/>
                    <a:pt x="13380" y="7421"/>
                  </a:cubicBezTo>
                  <a:cubicBezTo>
                    <a:pt x="13367" y="7413"/>
                    <a:pt x="13371" y="7405"/>
                    <a:pt x="13367" y="7392"/>
                  </a:cubicBezTo>
                  <a:cubicBezTo>
                    <a:pt x="13359" y="7392"/>
                    <a:pt x="13329" y="7383"/>
                    <a:pt x="13329" y="7371"/>
                  </a:cubicBezTo>
                  <a:cubicBezTo>
                    <a:pt x="13329" y="7364"/>
                    <a:pt x="13337" y="7363"/>
                    <a:pt x="13345" y="7363"/>
                  </a:cubicBezTo>
                  <a:cubicBezTo>
                    <a:pt x="13349" y="7363"/>
                    <a:pt x="13354" y="7364"/>
                    <a:pt x="13358" y="7364"/>
                  </a:cubicBezTo>
                  <a:cubicBezTo>
                    <a:pt x="13362" y="7364"/>
                    <a:pt x="13365" y="7363"/>
                    <a:pt x="13367" y="7362"/>
                  </a:cubicBezTo>
                  <a:cubicBezTo>
                    <a:pt x="13376" y="7362"/>
                    <a:pt x="13376" y="7358"/>
                    <a:pt x="13384" y="7358"/>
                  </a:cubicBezTo>
                  <a:cubicBezTo>
                    <a:pt x="13392" y="7362"/>
                    <a:pt x="13397" y="7362"/>
                    <a:pt x="13405" y="7362"/>
                  </a:cubicBezTo>
                  <a:cubicBezTo>
                    <a:pt x="13422" y="7362"/>
                    <a:pt x="13435" y="7362"/>
                    <a:pt x="13447" y="7367"/>
                  </a:cubicBezTo>
                  <a:cubicBezTo>
                    <a:pt x="13460" y="7371"/>
                    <a:pt x="13468" y="7374"/>
                    <a:pt x="13476" y="7374"/>
                  </a:cubicBezTo>
                  <a:cubicBezTo>
                    <a:pt x="13483" y="7374"/>
                    <a:pt x="13489" y="7372"/>
                    <a:pt x="13498" y="7371"/>
                  </a:cubicBezTo>
                  <a:cubicBezTo>
                    <a:pt x="13506" y="7371"/>
                    <a:pt x="13511" y="7371"/>
                    <a:pt x="13515" y="7367"/>
                  </a:cubicBezTo>
                  <a:cubicBezTo>
                    <a:pt x="13519" y="7362"/>
                    <a:pt x="13523" y="7358"/>
                    <a:pt x="13523" y="7354"/>
                  </a:cubicBezTo>
                  <a:cubicBezTo>
                    <a:pt x="13527" y="7352"/>
                    <a:pt x="13531" y="7351"/>
                    <a:pt x="13535" y="7351"/>
                  </a:cubicBezTo>
                  <a:close/>
                  <a:moveTo>
                    <a:pt x="14230" y="7500"/>
                  </a:moveTo>
                  <a:cubicBezTo>
                    <a:pt x="14238" y="7500"/>
                    <a:pt x="14242" y="7507"/>
                    <a:pt x="14249" y="7510"/>
                  </a:cubicBezTo>
                  <a:cubicBezTo>
                    <a:pt x="14258" y="7510"/>
                    <a:pt x="14262" y="7510"/>
                    <a:pt x="14266" y="7514"/>
                  </a:cubicBezTo>
                  <a:cubicBezTo>
                    <a:pt x="14270" y="7518"/>
                    <a:pt x="14275" y="7518"/>
                    <a:pt x="14279" y="7518"/>
                  </a:cubicBezTo>
                  <a:cubicBezTo>
                    <a:pt x="14279" y="7520"/>
                    <a:pt x="14279" y="7520"/>
                    <a:pt x="14279" y="7520"/>
                  </a:cubicBezTo>
                  <a:cubicBezTo>
                    <a:pt x="14279" y="7520"/>
                    <a:pt x="14280" y="7518"/>
                    <a:pt x="14283" y="7518"/>
                  </a:cubicBezTo>
                  <a:cubicBezTo>
                    <a:pt x="14283" y="7535"/>
                    <a:pt x="14283" y="7552"/>
                    <a:pt x="14283" y="7569"/>
                  </a:cubicBezTo>
                  <a:cubicBezTo>
                    <a:pt x="14270" y="7578"/>
                    <a:pt x="14258" y="7586"/>
                    <a:pt x="14249" y="7586"/>
                  </a:cubicBezTo>
                  <a:cubicBezTo>
                    <a:pt x="14237" y="7582"/>
                    <a:pt x="14232" y="7569"/>
                    <a:pt x="14215" y="7569"/>
                  </a:cubicBezTo>
                  <a:cubicBezTo>
                    <a:pt x="14208" y="7569"/>
                    <a:pt x="14201" y="7569"/>
                    <a:pt x="14195" y="7569"/>
                  </a:cubicBezTo>
                  <a:cubicBezTo>
                    <a:pt x="14178" y="7569"/>
                    <a:pt x="14164" y="7567"/>
                    <a:pt x="14152" y="7552"/>
                  </a:cubicBezTo>
                  <a:cubicBezTo>
                    <a:pt x="14152" y="7540"/>
                    <a:pt x="14156" y="7527"/>
                    <a:pt x="14161" y="7514"/>
                  </a:cubicBezTo>
                  <a:cubicBezTo>
                    <a:pt x="14163" y="7507"/>
                    <a:pt x="14167" y="7505"/>
                    <a:pt x="14173" y="7505"/>
                  </a:cubicBezTo>
                  <a:cubicBezTo>
                    <a:pt x="14176" y="7505"/>
                    <a:pt x="14181" y="7506"/>
                    <a:pt x="14186" y="7506"/>
                  </a:cubicBezTo>
                  <a:lnTo>
                    <a:pt x="14215" y="7506"/>
                  </a:lnTo>
                  <a:cubicBezTo>
                    <a:pt x="14215" y="7502"/>
                    <a:pt x="14220" y="7502"/>
                    <a:pt x="14224" y="7502"/>
                  </a:cubicBezTo>
                  <a:cubicBezTo>
                    <a:pt x="14226" y="7501"/>
                    <a:pt x="14228" y="7500"/>
                    <a:pt x="14230" y="7500"/>
                  </a:cubicBezTo>
                  <a:close/>
                  <a:moveTo>
                    <a:pt x="69714" y="7611"/>
                  </a:moveTo>
                  <a:cubicBezTo>
                    <a:pt x="69713" y="7611"/>
                    <a:pt x="69713" y="7611"/>
                    <a:pt x="69713" y="7611"/>
                  </a:cubicBezTo>
                  <a:lnTo>
                    <a:pt x="69713" y="7611"/>
                  </a:lnTo>
                  <a:cubicBezTo>
                    <a:pt x="69713" y="7611"/>
                    <a:pt x="69713" y="7611"/>
                    <a:pt x="69714" y="7611"/>
                  </a:cubicBezTo>
                  <a:close/>
                  <a:moveTo>
                    <a:pt x="11367" y="7552"/>
                  </a:moveTo>
                  <a:cubicBezTo>
                    <a:pt x="11367" y="7556"/>
                    <a:pt x="11371" y="7565"/>
                    <a:pt x="11379" y="7565"/>
                  </a:cubicBezTo>
                  <a:cubicBezTo>
                    <a:pt x="11382" y="7566"/>
                    <a:pt x="11386" y="7566"/>
                    <a:pt x="11389" y="7566"/>
                  </a:cubicBezTo>
                  <a:cubicBezTo>
                    <a:pt x="11393" y="7566"/>
                    <a:pt x="11396" y="7566"/>
                    <a:pt x="11400" y="7566"/>
                  </a:cubicBezTo>
                  <a:cubicBezTo>
                    <a:pt x="11407" y="7566"/>
                    <a:pt x="11413" y="7567"/>
                    <a:pt x="11417" y="7573"/>
                  </a:cubicBezTo>
                  <a:cubicBezTo>
                    <a:pt x="11426" y="7586"/>
                    <a:pt x="11413" y="7599"/>
                    <a:pt x="11400" y="7607"/>
                  </a:cubicBezTo>
                  <a:cubicBezTo>
                    <a:pt x="11392" y="7611"/>
                    <a:pt x="11379" y="7620"/>
                    <a:pt x="11371" y="7628"/>
                  </a:cubicBezTo>
                  <a:cubicBezTo>
                    <a:pt x="11371" y="7628"/>
                    <a:pt x="11371" y="7624"/>
                    <a:pt x="11371" y="7624"/>
                  </a:cubicBezTo>
                  <a:cubicBezTo>
                    <a:pt x="11367" y="7599"/>
                    <a:pt x="11367" y="7578"/>
                    <a:pt x="11367" y="7552"/>
                  </a:cubicBezTo>
                  <a:close/>
                  <a:moveTo>
                    <a:pt x="14451" y="7474"/>
                  </a:moveTo>
                  <a:cubicBezTo>
                    <a:pt x="14461" y="7474"/>
                    <a:pt x="14473" y="7476"/>
                    <a:pt x="14481" y="7476"/>
                  </a:cubicBezTo>
                  <a:cubicBezTo>
                    <a:pt x="14490" y="7476"/>
                    <a:pt x="14503" y="7480"/>
                    <a:pt x="14511" y="7480"/>
                  </a:cubicBezTo>
                  <a:cubicBezTo>
                    <a:pt x="14519" y="7485"/>
                    <a:pt x="14532" y="7485"/>
                    <a:pt x="14532" y="7493"/>
                  </a:cubicBezTo>
                  <a:cubicBezTo>
                    <a:pt x="14511" y="7506"/>
                    <a:pt x="14473" y="7510"/>
                    <a:pt x="14460" y="7535"/>
                  </a:cubicBezTo>
                  <a:cubicBezTo>
                    <a:pt x="14456" y="7540"/>
                    <a:pt x="14456" y="7552"/>
                    <a:pt x="14465" y="7556"/>
                  </a:cubicBezTo>
                  <a:cubicBezTo>
                    <a:pt x="14467" y="7559"/>
                    <a:pt x="14469" y="7559"/>
                    <a:pt x="14471" y="7559"/>
                  </a:cubicBezTo>
                  <a:cubicBezTo>
                    <a:pt x="14473" y="7559"/>
                    <a:pt x="14475" y="7559"/>
                    <a:pt x="14477" y="7561"/>
                  </a:cubicBezTo>
                  <a:cubicBezTo>
                    <a:pt x="14486" y="7561"/>
                    <a:pt x="14503" y="7578"/>
                    <a:pt x="14507" y="7586"/>
                  </a:cubicBezTo>
                  <a:cubicBezTo>
                    <a:pt x="14513" y="7592"/>
                    <a:pt x="14512" y="7601"/>
                    <a:pt x="14519" y="7601"/>
                  </a:cubicBezTo>
                  <a:cubicBezTo>
                    <a:pt x="14521" y="7601"/>
                    <a:pt x="14524" y="7601"/>
                    <a:pt x="14528" y="7599"/>
                  </a:cubicBezTo>
                  <a:cubicBezTo>
                    <a:pt x="14540" y="7594"/>
                    <a:pt x="14549" y="7582"/>
                    <a:pt x="14562" y="7578"/>
                  </a:cubicBezTo>
                  <a:cubicBezTo>
                    <a:pt x="14569" y="7575"/>
                    <a:pt x="14576" y="7573"/>
                    <a:pt x="14583" y="7573"/>
                  </a:cubicBezTo>
                  <a:cubicBezTo>
                    <a:pt x="14596" y="7573"/>
                    <a:pt x="14609" y="7579"/>
                    <a:pt x="14621" y="7590"/>
                  </a:cubicBezTo>
                  <a:cubicBezTo>
                    <a:pt x="14625" y="7599"/>
                    <a:pt x="14625" y="7599"/>
                    <a:pt x="14633" y="7607"/>
                  </a:cubicBezTo>
                  <a:cubicBezTo>
                    <a:pt x="14642" y="7607"/>
                    <a:pt x="14650" y="7611"/>
                    <a:pt x="14659" y="7611"/>
                  </a:cubicBezTo>
                  <a:cubicBezTo>
                    <a:pt x="14671" y="7616"/>
                    <a:pt x="14692" y="7616"/>
                    <a:pt x="14701" y="7624"/>
                  </a:cubicBezTo>
                  <a:cubicBezTo>
                    <a:pt x="14714" y="7641"/>
                    <a:pt x="14688" y="7641"/>
                    <a:pt x="14676" y="7645"/>
                  </a:cubicBezTo>
                  <a:cubicBezTo>
                    <a:pt x="14650" y="7649"/>
                    <a:pt x="14621" y="7645"/>
                    <a:pt x="14595" y="7654"/>
                  </a:cubicBezTo>
                  <a:cubicBezTo>
                    <a:pt x="14583" y="7658"/>
                    <a:pt x="14583" y="7666"/>
                    <a:pt x="14570" y="7670"/>
                  </a:cubicBezTo>
                  <a:cubicBezTo>
                    <a:pt x="14557" y="7683"/>
                    <a:pt x="14536" y="7687"/>
                    <a:pt x="14524" y="7692"/>
                  </a:cubicBezTo>
                  <a:cubicBezTo>
                    <a:pt x="14515" y="7694"/>
                    <a:pt x="14508" y="7697"/>
                    <a:pt x="14500" y="7697"/>
                  </a:cubicBezTo>
                  <a:cubicBezTo>
                    <a:pt x="14497" y="7697"/>
                    <a:pt x="14494" y="7697"/>
                    <a:pt x="14490" y="7696"/>
                  </a:cubicBezTo>
                  <a:cubicBezTo>
                    <a:pt x="14481" y="7692"/>
                    <a:pt x="14477" y="7683"/>
                    <a:pt x="14469" y="7683"/>
                  </a:cubicBezTo>
                  <a:cubicBezTo>
                    <a:pt x="14452" y="7679"/>
                    <a:pt x="14439" y="7683"/>
                    <a:pt x="14427" y="7670"/>
                  </a:cubicBezTo>
                  <a:cubicBezTo>
                    <a:pt x="14414" y="7662"/>
                    <a:pt x="14405" y="7641"/>
                    <a:pt x="14389" y="7637"/>
                  </a:cubicBezTo>
                  <a:cubicBezTo>
                    <a:pt x="14372" y="7637"/>
                    <a:pt x="14359" y="7645"/>
                    <a:pt x="14346" y="7645"/>
                  </a:cubicBezTo>
                  <a:cubicBezTo>
                    <a:pt x="14334" y="7624"/>
                    <a:pt x="14397" y="7611"/>
                    <a:pt x="14372" y="7582"/>
                  </a:cubicBezTo>
                  <a:cubicBezTo>
                    <a:pt x="14367" y="7578"/>
                    <a:pt x="14351" y="7573"/>
                    <a:pt x="14346" y="7569"/>
                  </a:cubicBezTo>
                  <a:cubicBezTo>
                    <a:pt x="14338" y="7569"/>
                    <a:pt x="14334" y="7565"/>
                    <a:pt x="14325" y="7565"/>
                  </a:cubicBezTo>
                  <a:cubicBezTo>
                    <a:pt x="14325" y="7561"/>
                    <a:pt x="14325" y="7561"/>
                    <a:pt x="14321" y="7561"/>
                  </a:cubicBezTo>
                  <a:cubicBezTo>
                    <a:pt x="14321" y="7548"/>
                    <a:pt x="14321" y="7535"/>
                    <a:pt x="14321" y="7523"/>
                  </a:cubicBezTo>
                  <a:cubicBezTo>
                    <a:pt x="14338" y="7523"/>
                    <a:pt x="14355" y="7526"/>
                    <a:pt x="14370" y="7526"/>
                  </a:cubicBezTo>
                  <a:cubicBezTo>
                    <a:pt x="14378" y="7526"/>
                    <a:pt x="14386" y="7525"/>
                    <a:pt x="14393" y="7523"/>
                  </a:cubicBezTo>
                  <a:cubicBezTo>
                    <a:pt x="14389" y="7514"/>
                    <a:pt x="14363" y="7510"/>
                    <a:pt x="14367" y="7493"/>
                  </a:cubicBezTo>
                  <a:cubicBezTo>
                    <a:pt x="14370" y="7492"/>
                    <a:pt x="14373" y="7492"/>
                    <a:pt x="14376" y="7492"/>
                  </a:cubicBezTo>
                  <a:cubicBezTo>
                    <a:pt x="14384" y="7492"/>
                    <a:pt x="14393" y="7494"/>
                    <a:pt x="14401" y="7494"/>
                  </a:cubicBezTo>
                  <a:cubicBezTo>
                    <a:pt x="14404" y="7494"/>
                    <a:pt x="14407" y="7494"/>
                    <a:pt x="14410" y="7493"/>
                  </a:cubicBezTo>
                  <a:cubicBezTo>
                    <a:pt x="14414" y="7493"/>
                    <a:pt x="14427" y="7489"/>
                    <a:pt x="14431" y="7485"/>
                  </a:cubicBezTo>
                  <a:cubicBezTo>
                    <a:pt x="14435" y="7485"/>
                    <a:pt x="14435" y="7480"/>
                    <a:pt x="14439" y="7476"/>
                  </a:cubicBezTo>
                  <a:cubicBezTo>
                    <a:pt x="14442" y="7475"/>
                    <a:pt x="14446" y="7474"/>
                    <a:pt x="14451" y="7474"/>
                  </a:cubicBezTo>
                  <a:close/>
                  <a:moveTo>
                    <a:pt x="11696" y="7622"/>
                  </a:moveTo>
                  <a:cubicBezTo>
                    <a:pt x="11700" y="7622"/>
                    <a:pt x="11704" y="7623"/>
                    <a:pt x="11708" y="7624"/>
                  </a:cubicBezTo>
                  <a:cubicBezTo>
                    <a:pt x="11713" y="7624"/>
                    <a:pt x="11713" y="7624"/>
                    <a:pt x="11717" y="7628"/>
                  </a:cubicBezTo>
                  <a:cubicBezTo>
                    <a:pt x="11717" y="7628"/>
                    <a:pt x="11717" y="7632"/>
                    <a:pt x="11717" y="7632"/>
                  </a:cubicBezTo>
                  <a:cubicBezTo>
                    <a:pt x="11713" y="7654"/>
                    <a:pt x="11713" y="7679"/>
                    <a:pt x="11708" y="7700"/>
                  </a:cubicBezTo>
                  <a:cubicBezTo>
                    <a:pt x="11696" y="7700"/>
                    <a:pt x="11683" y="7696"/>
                    <a:pt x="11666" y="7683"/>
                  </a:cubicBezTo>
                  <a:cubicBezTo>
                    <a:pt x="11658" y="7679"/>
                    <a:pt x="11637" y="7658"/>
                    <a:pt x="11641" y="7645"/>
                  </a:cubicBezTo>
                  <a:cubicBezTo>
                    <a:pt x="11641" y="7637"/>
                    <a:pt x="11666" y="7628"/>
                    <a:pt x="11675" y="7624"/>
                  </a:cubicBezTo>
                  <a:cubicBezTo>
                    <a:pt x="11680" y="7624"/>
                    <a:pt x="11688" y="7622"/>
                    <a:pt x="11696" y="7622"/>
                  </a:cubicBezTo>
                  <a:close/>
                  <a:moveTo>
                    <a:pt x="14925" y="7729"/>
                  </a:moveTo>
                  <a:cubicBezTo>
                    <a:pt x="14916" y="7751"/>
                    <a:pt x="14912" y="7767"/>
                    <a:pt x="14903" y="7789"/>
                  </a:cubicBezTo>
                  <a:lnTo>
                    <a:pt x="14878" y="7789"/>
                  </a:lnTo>
                  <a:cubicBezTo>
                    <a:pt x="14874" y="7789"/>
                    <a:pt x="14863" y="7791"/>
                    <a:pt x="14853" y="7791"/>
                  </a:cubicBezTo>
                  <a:cubicBezTo>
                    <a:pt x="14843" y="7791"/>
                    <a:pt x="14834" y="7789"/>
                    <a:pt x="14832" y="7780"/>
                  </a:cubicBezTo>
                  <a:cubicBezTo>
                    <a:pt x="14837" y="7778"/>
                    <a:pt x="14842" y="7777"/>
                    <a:pt x="14849" y="7777"/>
                  </a:cubicBezTo>
                  <a:cubicBezTo>
                    <a:pt x="14855" y="7777"/>
                    <a:pt x="14862" y="7778"/>
                    <a:pt x="14868" y="7778"/>
                  </a:cubicBezTo>
                  <a:cubicBezTo>
                    <a:pt x="14876" y="7778"/>
                    <a:pt x="14884" y="7777"/>
                    <a:pt x="14891" y="7772"/>
                  </a:cubicBezTo>
                  <a:cubicBezTo>
                    <a:pt x="14903" y="7763"/>
                    <a:pt x="14912" y="7742"/>
                    <a:pt x="14912" y="7729"/>
                  </a:cubicBezTo>
                  <a:close/>
                  <a:moveTo>
                    <a:pt x="11771" y="7749"/>
                  </a:moveTo>
                  <a:cubicBezTo>
                    <a:pt x="11788" y="7749"/>
                    <a:pt x="11805" y="7756"/>
                    <a:pt x="11822" y="7759"/>
                  </a:cubicBezTo>
                  <a:cubicBezTo>
                    <a:pt x="11835" y="7759"/>
                    <a:pt x="11843" y="7763"/>
                    <a:pt x="11852" y="7772"/>
                  </a:cubicBezTo>
                  <a:cubicBezTo>
                    <a:pt x="11860" y="7776"/>
                    <a:pt x="11865" y="7784"/>
                    <a:pt x="11873" y="7789"/>
                  </a:cubicBezTo>
                  <a:cubicBezTo>
                    <a:pt x="11890" y="7793"/>
                    <a:pt x="11907" y="7793"/>
                    <a:pt x="11919" y="7801"/>
                  </a:cubicBezTo>
                  <a:lnTo>
                    <a:pt x="11924" y="7801"/>
                  </a:lnTo>
                  <a:cubicBezTo>
                    <a:pt x="11915" y="7805"/>
                    <a:pt x="11903" y="7805"/>
                    <a:pt x="11890" y="7805"/>
                  </a:cubicBezTo>
                  <a:cubicBezTo>
                    <a:pt x="11877" y="7801"/>
                    <a:pt x="11860" y="7784"/>
                    <a:pt x="11843" y="7784"/>
                  </a:cubicBezTo>
                  <a:cubicBezTo>
                    <a:pt x="11839" y="7784"/>
                    <a:pt x="11835" y="7793"/>
                    <a:pt x="11831" y="7793"/>
                  </a:cubicBezTo>
                  <a:cubicBezTo>
                    <a:pt x="11828" y="7794"/>
                    <a:pt x="11826" y="7795"/>
                    <a:pt x="11824" y="7795"/>
                  </a:cubicBezTo>
                  <a:cubicBezTo>
                    <a:pt x="11820" y="7795"/>
                    <a:pt x="11817" y="7793"/>
                    <a:pt x="11814" y="7793"/>
                  </a:cubicBezTo>
                  <a:cubicBezTo>
                    <a:pt x="11801" y="7789"/>
                    <a:pt x="11746" y="7780"/>
                    <a:pt x="11759" y="7751"/>
                  </a:cubicBezTo>
                  <a:cubicBezTo>
                    <a:pt x="11763" y="7750"/>
                    <a:pt x="11767" y="7749"/>
                    <a:pt x="11771" y="7749"/>
                  </a:cubicBezTo>
                  <a:close/>
                  <a:moveTo>
                    <a:pt x="11291" y="7684"/>
                  </a:moveTo>
                  <a:cubicBezTo>
                    <a:pt x="11298" y="7684"/>
                    <a:pt x="11305" y="7684"/>
                    <a:pt x="11312" y="7687"/>
                  </a:cubicBezTo>
                  <a:cubicBezTo>
                    <a:pt x="11320" y="7687"/>
                    <a:pt x="11324" y="7692"/>
                    <a:pt x="11333" y="7696"/>
                  </a:cubicBezTo>
                  <a:cubicBezTo>
                    <a:pt x="11337" y="7700"/>
                    <a:pt x="11341" y="7704"/>
                    <a:pt x="11345" y="7704"/>
                  </a:cubicBezTo>
                  <a:cubicBezTo>
                    <a:pt x="11350" y="7729"/>
                    <a:pt x="11350" y="7755"/>
                    <a:pt x="11354" y="7776"/>
                  </a:cubicBezTo>
                  <a:cubicBezTo>
                    <a:pt x="11350" y="7776"/>
                    <a:pt x="11345" y="7780"/>
                    <a:pt x="11341" y="7780"/>
                  </a:cubicBezTo>
                  <a:cubicBezTo>
                    <a:pt x="11334" y="7780"/>
                    <a:pt x="11324" y="7771"/>
                    <a:pt x="11313" y="7771"/>
                  </a:cubicBezTo>
                  <a:cubicBezTo>
                    <a:pt x="11311" y="7771"/>
                    <a:pt x="11309" y="7771"/>
                    <a:pt x="11307" y="7772"/>
                  </a:cubicBezTo>
                  <a:cubicBezTo>
                    <a:pt x="11303" y="7789"/>
                    <a:pt x="11307" y="7805"/>
                    <a:pt x="11303" y="7822"/>
                  </a:cubicBezTo>
                  <a:cubicBezTo>
                    <a:pt x="11286" y="7831"/>
                    <a:pt x="11269" y="7831"/>
                    <a:pt x="11253" y="7831"/>
                  </a:cubicBezTo>
                  <a:cubicBezTo>
                    <a:pt x="11253" y="7822"/>
                    <a:pt x="11248" y="7814"/>
                    <a:pt x="11244" y="7805"/>
                  </a:cubicBezTo>
                  <a:cubicBezTo>
                    <a:pt x="11231" y="7780"/>
                    <a:pt x="11223" y="7751"/>
                    <a:pt x="11215" y="7721"/>
                  </a:cubicBezTo>
                  <a:cubicBezTo>
                    <a:pt x="11231" y="7721"/>
                    <a:pt x="11240" y="7713"/>
                    <a:pt x="11244" y="7700"/>
                  </a:cubicBezTo>
                  <a:cubicBezTo>
                    <a:pt x="11248" y="7696"/>
                    <a:pt x="11248" y="7692"/>
                    <a:pt x="11248" y="7687"/>
                  </a:cubicBezTo>
                  <a:cubicBezTo>
                    <a:pt x="11262" y="7687"/>
                    <a:pt x="11276" y="7684"/>
                    <a:pt x="11291" y="7684"/>
                  </a:cubicBezTo>
                  <a:close/>
                  <a:moveTo>
                    <a:pt x="13742" y="7712"/>
                  </a:moveTo>
                  <a:cubicBezTo>
                    <a:pt x="13747" y="7712"/>
                    <a:pt x="13751" y="7713"/>
                    <a:pt x="13755" y="7713"/>
                  </a:cubicBezTo>
                  <a:lnTo>
                    <a:pt x="13793" y="7713"/>
                  </a:lnTo>
                  <a:cubicBezTo>
                    <a:pt x="13806" y="7713"/>
                    <a:pt x="13815" y="7717"/>
                    <a:pt x="13827" y="7717"/>
                  </a:cubicBezTo>
                  <a:cubicBezTo>
                    <a:pt x="13827" y="7767"/>
                    <a:pt x="13831" y="7814"/>
                    <a:pt x="13836" y="7860"/>
                  </a:cubicBezTo>
                  <a:cubicBezTo>
                    <a:pt x="13827" y="7856"/>
                    <a:pt x="13819" y="7843"/>
                    <a:pt x="13815" y="7839"/>
                  </a:cubicBezTo>
                  <a:cubicBezTo>
                    <a:pt x="13802" y="7827"/>
                    <a:pt x="13793" y="7814"/>
                    <a:pt x="13772" y="7814"/>
                  </a:cubicBezTo>
                  <a:cubicBezTo>
                    <a:pt x="13770" y="7814"/>
                    <a:pt x="13765" y="7816"/>
                    <a:pt x="13761" y="7816"/>
                  </a:cubicBezTo>
                  <a:cubicBezTo>
                    <a:pt x="13759" y="7816"/>
                    <a:pt x="13757" y="7815"/>
                    <a:pt x="13755" y="7814"/>
                  </a:cubicBezTo>
                  <a:cubicBezTo>
                    <a:pt x="13751" y="7810"/>
                    <a:pt x="13760" y="7801"/>
                    <a:pt x="13768" y="7767"/>
                  </a:cubicBezTo>
                  <a:lnTo>
                    <a:pt x="13768" y="7767"/>
                  </a:lnTo>
                  <a:cubicBezTo>
                    <a:pt x="13766" y="7771"/>
                    <a:pt x="13764" y="7772"/>
                    <a:pt x="13761" y="7772"/>
                  </a:cubicBezTo>
                  <a:cubicBezTo>
                    <a:pt x="13748" y="7772"/>
                    <a:pt x="13730" y="7732"/>
                    <a:pt x="13730" y="7725"/>
                  </a:cubicBezTo>
                  <a:cubicBezTo>
                    <a:pt x="13727" y="7714"/>
                    <a:pt x="13734" y="7712"/>
                    <a:pt x="13742" y="7712"/>
                  </a:cubicBezTo>
                  <a:close/>
                  <a:moveTo>
                    <a:pt x="13869" y="7721"/>
                  </a:moveTo>
                  <a:cubicBezTo>
                    <a:pt x="13874" y="7721"/>
                    <a:pt x="13882" y="7721"/>
                    <a:pt x="13891" y="7725"/>
                  </a:cubicBezTo>
                  <a:cubicBezTo>
                    <a:pt x="13899" y="7729"/>
                    <a:pt x="13907" y="7738"/>
                    <a:pt x="13916" y="7742"/>
                  </a:cubicBezTo>
                  <a:cubicBezTo>
                    <a:pt x="13928" y="7746"/>
                    <a:pt x="13945" y="7751"/>
                    <a:pt x="13962" y="7751"/>
                  </a:cubicBezTo>
                  <a:cubicBezTo>
                    <a:pt x="13971" y="7780"/>
                    <a:pt x="13983" y="7810"/>
                    <a:pt x="13996" y="7839"/>
                  </a:cubicBezTo>
                  <a:lnTo>
                    <a:pt x="13992" y="7839"/>
                  </a:lnTo>
                  <a:cubicBezTo>
                    <a:pt x="13979" y="7843"/>
                    <a:pt x="13975" y="7848"/>
                    <a:pt x="13966" y="7856"/>
                  </a:cubicBezTo>
                  <a:cubicBezTo>
                    <a:pt x="13962" y="7859"/>
                    <a:pt x="13956" y="7861"/>
                    <a:pt x="13951" y="7861"/>
                  </a:cubicBezTo>
                  <a:cubicBezTo>
                    <a:pt x="13942" y="7861"/>
                    <a:pt x="13932" y="7857"/>
                    <a:pt x="13924" y="7852"/>
                  </a:cubicBezTo>
                  <a:cubicBezTo>
                    <a:pt x="13916" y="7852"/>
                    <a:pt x="13907" y="7848"/>
                    <a:pt x="13903" y="7843"/>
                  </a:cubicBezTo>
                  <a:cubicBezTo>
                    <a:pt x="13895" y="7839"/>
                    <a:pt x="13886" y="7827"/>
                    <a:pt x="13878" y="7827"/>
                  </a:cubicBezTo>
                  <a:cubicBezTo>
                    <a:pt x="13878" y="7831"/>
                    <a:pt x="13874" y="7831"/>
                    <a:pt x="13874" y="7835"/>
                  </a:cubicBezTo>
                  <a:cubicBezTo>
                    <a:pt x="13874" y="7797"/>
                    <a:pt x="13869" y="7759"/>
                    <a:pt x="13869" y="7721"/>
                  </a:cubicBezTo>
                  <a:close/>
                  <a:moveTo>
                    <a:pt x="48787" y="7890"/>
                  </a:move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close/>
                  <a:moveTo>
                    <a:pt x="14659" y="7772"/>
                  </a:moveTo>
                  <a:cubicBezTo>
                    <a:pt x="14684" y="7772"/>
                    <a:pt x="14709" y="7776"/>
                    <a:pt x="14735" y="7780"/>
                  </a:cubicBezTo>
                  <a:cubicBezTo>
                    <a:pt x="14722" y="7784"/>
                    <a:pt x="14735" y="7784"/>
                    <a:pt x="14752" y="7784"/>
                  </a:cubicBezTo>
                  <a:cubicBezTo>
                    <a:pt x="14764" y="7784"/>
                    <a:pt x="14764" y="7784"/>
                    <a:pt x="14773" y="7797"/>
                  </a:cubicBezTo>
                  <a:cubicBezTo>
                    <a:pt x="14785" y="7831"/>
                    <a:pt x="14815" y="7831"/>
                    <a:pt x="14840" y="7848"/>
                  </a:cubicBezTo>
                  <a:cubicBezTo>
                    <a:pt x="14838" y="7849"/>
                    <a:pt x="14835" y="7849"/>
                    <a:pt x="14833" y="7849"/>
                  </a:cubicBezTo>
                  <a:cubicBezTo>
                    <a:pt x="14822" y="7849"/>
                    <a:pt x="14812" y="7843"/>
                    <a:pt x="14802" y="7843"/>
                  </a:cubicBezTo>
                  <a:cubicBezTo>
                    <a:pt x="14799" y="7843"/>
                    <a:pt x="14793" y="7842"/>
                    <a:pt x="14786" y="7842"/>
                  </a:cubicBezTo>
                  <a:cubicBezTo>
                    <a:pt x="14783" y="7842"/>
                    <a:pt x="14780" y="7842"/>
                    <a:pt x="14777" y="7843"/>
                  </a:cubicBezTo>
                  <a:cubicBezTo>
                    <a:pt x="14760" y="7848"/>
                    <a:pt x="14752" y="7865"/>
                    <a:pt x="14735" y="7869"/>
                  </a:cubicBezTo>
                  <a:cubicBezTo>
                    <a:pt x="14728" y="7870"/>
                    <a:pt x="14721" y="7871"/>
                    <a:pt x="14714" y="7871"/>
                  </a:cubicBezTo>
                  <a:cubicBezTo>
                    <a:pt x="14699" y="7871"/>
                    <a:pt x="14685" y="7869"/>
                    <a:pt x="14671" y="7869"/>
                  </a:cubicBezTo>
                  <a:cubicBezTo>
                    <a:pt x="14663" y="7869"/>
                    <a:pt x="14654" y="7869"/>
                    <a:pt x="14646" y="7873"/>
                  </a:cubicBezTo>
                  <a:cubicBezTo>
                    <a:pt x="14633" y="7877"/>
                    <a:pt x="14629" y="7881"/>
                    <a:pt x="14621" y="7886"/>
                  </a:cubicBezTo>
                  <a:cubicBezTo>
                    <a:pt x="14616" y="7890"/>
                    <a:pt x="14608" y="7894"/>
                    <a:pt x="14604" y="7898"/>
                  </a:cubicBezTo>
                  <a:cubicBezTo>
                    <a:pt x="14591" y="7907"/>
                    <a:pt x="14595" y="7907"/>
                    <a:pt x="14578" y="7907"/>
                  </a:cubicBezTo>
                  <a:cubicBezTo>
                    <a:pt x="14562" y="7907"/>
                    <a:pt x="14553" y="7907"/>
                    <a:pt x="14540" y="7915"/>
                  </a:cubicBezTo>
                  <a:cubicBezTo>
                    <a:pt x="14534" y="7922"/>
                    <a:pt x="14524" y="7934"/>
                    <a:pt x="14514" y="7934"/>
                  </a:cubicBezTo>
                  <a:cubicBezTo>
                    <a:pt x="14512" y="7934"/>
                    <a:pt x="14509" y="7934"/>
                    <a:pt x="14507" y="7932"/>
                  </a:cubicBezTo>
                  <a:cubicBezTo>
                    <a:pt x="14498" y="7928"/>
                    <a:pt x="14498" y="7915"/>
                    <a:pt x="14490" y="7911"/>
                  </a:cubicBezTo>
                  <a:cubicBezTo>
                    <a:pt x="14486" y="7907"/>
                    <a:pt x="14477" y="7907"/>
                    <a:pt x="14469" y="7903"/>
                  </a:cubicBezTo>
                  <a:cubicBezTo>
                    <a:pt x="14460" y="7898"/>
                    <a:pt x="14456" y="7894"/>
                    <a:pt x="14452" y="7886"/>
                  </a:cubicBezTo>
                  <a:cubicBezTo>
                    <a:pt x="14448" y="7881"/>
                    <a:pt x="14439" y="7877"/>
                    <a:pt x="14435" y="7873"/>
                  </a:cubicBezTo>
                  <a:cubicBezTo>
                    <a:pt x="14422" y="7869"/>
                    <a:pt x="14410" y="7865"/>
                    <a:pt x="14401" y="7852"/>
                  </a:cubicBezTo>
                  <a:cubicBezTo>
                    <a:pt x="14397" y="7848"/>
                    <a:pt x="14389" y="7843"/>
                    <a:pt x="14384" y="7839"/>
                  </a:cubicBezTo>
                  <a:cubicBezTo>
                    <a:pt x="14380" y="7839"/>
                    <a:pt x="14380" y="7835"/>
                    <a:pt x="14376" y="7835"/>
                  </a:cubicBezTo>
                  <a:cubicBezTo>
                    <a:pt x="14367" y="7831"/>
                    <a:pt x="14355" y="7831"/>
                    <a:pt x="14351" y="7831"/>
                  </a:cubicBezTo>
                  <a:cubicBezTo>
                    <a:pt x="14342" y="7831"/>
                    <a:pt x="14334" y="7835"/>
                    <a:pt x="14321" y="7835"/>
                  </a:cubicBezTo>
                  <a:cubicBezTo>
                    <a:pt x="14321" y="7822"/>
                    <a:pt x="14321" y="7810"/>
                    <a:pt x="14321" y="7801"/>
                  </a:cubicBezTo>
                  <a:cubicBezTo>
                    <a:pt x="14338" y="7797"/>
                    <a:pt x="14346" y="7789"/>
                    <a:pt x="14363" y="7789"/>
                  </a:cubicBezTo>
                  <a:cubicBezTo>
                    <a:pt x="14369" y="7789"/>
                    <a:pt x="14376" y="7790"/>
                    <a:pt x="14383" y="7790"/>
                  </a:cubicBezTo>
                  <a:cubicBezTo>
                    <a:pt x="14387" y="7790"/>
                    <a:pt x="14390" y="7790"/>
                    <a:pt x="14393" y="7789"/>
                  </a:cubicBezTo>
                  <a:cubicBezTo>
                    <a:pt x="14405" y="7789"/>
                    <a:pt x="14410" y="7784"/>
                    <a:pt x="14418" y="7784"/>
                  </a:cubicBezTo>
                  <a:cubicBezTo>
                    <a:pt x="14439" y="7784"/>
                    <a:pt x="14452" y="7793"/>
                    <a:pt x="14469" y="7793"/>
                  </a:cubicBezTo>
                  <a:cubicBezTo>
                    <a:pt x="14481" y="7797"/>
                    <a:pt x="14490" y="7793"/>
                    <a:pt x="14503" y="7801"/>
                  </a:cubicBezTo>
                  <a:cubicBezTo>
                    <a:pt x="14511" y="7810"/>
                    <a:pt x="14519" y="7810"/>
                    <a:pt x="14532" y="7810"/>
                  </a:cubicBezTo>
                  <a:cubicBezTo>
                    <a:pt x="14545" y="7810"/>
                    <a:pt x="14545" y="7805"/>
                    <a:pt x="14557" y="7801"/>
                  </a:cubicBezTo>
                  <a:cubicBezTo>
                    <a:pt x="14559" y="7800"/>
                    <a:pt x="14561" y="7799"/>
                    <a:pt x="14564" y="7799"/>
                  </a:cubicBezTo>
                  <a:cubicBezTo>
                    <a:pt x="14569" y="7799"/>
                    <a:pt x="14576" y="7801"/>
                    <a:pt x="14578" y="7801"/>
                  </a:cubicBezTo>
                  <a:cubicBezTo>
                    <a:pt x="14591" y="7801"/>
                    <a:pt x="14604" y="7801"/>
                    <a:pt x="14616" y="7793"/>
                  </a:cubicBezTo>
                  <a:cubicBezTo>
                    <a:pt x="14625" y="7789"/>
                    <a:pt x="14629" y="7780"/>
                    <a:pt x="14633" y="7776"/>
                  </a:cubicBezTo>
                  <a:cubicBezTo>
                    <a:pt x="14642" y="7772"/>
                    <a:pt x="14650" y="7772"/>
                    <a:pt x="14659" y="7772"/>
                  </a:cubicBezTo>
                  <a:close/>
                  <a:moveTo>
                    <a:pt x="62825" y="7856"/>
                  </a:moveTo>
                  <a:lnTo>
                    <a:pt x="62825" y="7856"/>
                  </a:lnTo>
                  <a:cubicBezTo>
                    <a:pt x="62834" y="7865"/>
                    <a:pt x="62838" y="7873"/>
                    <a:pt x="62851" y="7877"/>
                  </a:cubicBezTo>
                  <a:cubicBezTo>
                    <a:pt x="62856" y="7880"/>
                    <a:pt x="62863" y="7881"/>
                    <a:pt x="62871" y="7881"/>
                  </a:cubicBezTo>
                  <a:cubicBezTo>
                    <a:pt x="62874" y="7881"/>
                    <a:pt x="62878" y="7880"/>
                    <a:pt x="62882" y="7880"/>
                  </a:cubicBezTo>
                  <a:cubicBezTo>
                    <a:pt x="62893" y="7880"/>
                    <a:pt x="62903" y="7881"/>
                    <a:pt x="62910" y="7890"/>
                  </a:cubicBezTo>
                  <a:cubicBezTo>
                    <a:pt x="62922" y="7911"/>
                    <a:pt x="62906" y="7936"/>
                    <a:pt x="62889" y="7945"/>
                  </a:cubicBezTo>
                  <a:cubicBezTo>
                    <a:pt x="62872" y="7953"/>
                    <a:pt x="62851" y="7970"/>
                    <a:pt x="62834" y="7979"/>
                  </a:cubicBezTo>
                  <a:cubicBezTo>
                    <a:pt x="62834" y="7974"/>
                    <a:pt x="62834" y="7974"/>
                    <a:pt x="62834" y="7970"/>
                  </a:cubicBezTo>
                  <a:cubicBezTo>
                    <a:pt x="62830" y="7932"/>
                    <a:pt x="62830" y="7894"/>
                    <a:pt x="62825" y="7856"/>
                  </a:cubicBezTo>
                  <a:close/>
                  <a:moveTo>
                    <a:pt x="42157" y="7856"/>
                  </a:moveTo>
                  <a:cubicBezTo>
                    <a:pt x="42161" y="7869"/>
                    <a:pt x="42169" y="7873"/>
                    <a:pt x="42182" y="7881"/>
                  </a:cubicBezTo>
                  <a:cubicBezTo>
                    <a:pt x="42185" y="7882"/>
                    <a:pt x="42188" y="7882"/>
                    <a:pt x="42191" y="7882"/>
                  </a:cubicBezTo>
                  <a:cubicBezTo>
                    <a:pt x="42199" y="7882"/>
                    <a:pt x="42209" y="7881"/>
                    <a:pt x="42217" y="7881"/>
                  </a:cubicBezTo>
                  <a:cubicBezTo>
                    <a:pt x="42227" y="7881"/>
                    <a:pt x="42235" y="7883"/>
                    <a:pt x="42241" y="7890"/>
                  </a:cubicBezTo>
                  <a:cubicBezTo>
                    <a:pt x="42254" y="7915"/>
                    <a:pt x="42237" y="7936"/>
                    <a:pt x="42220" y="7945"/>
                  </a:cubicBezTo>
                  <a:cubicBezTo>
                    <a:pt x="42203" y="7957"/>
                    <a:pt x="42182" y="7970"/>
                    <a:pt x="42165" y="7983"/>
                  </a:cubicBezTo>
                  <a:cubicBezTo>
                    <a:pt x="42165" y="7979"/>
                    <a:pt x="42165" y="7974"/>
                    <a:pt x="42165" y="7974"/>
                  </a:cubicBezTo>
                  <a:cubicBezTo>
                    <a:pt x="42161" y="7936"/>
                    <a:pt x="42157" y="7894"/>
                    <a:pt x="42157" y="7856"/>
                  </a:cubicBezTo>
                  <a:close/>
                  <a:moveTo>
                    <a:pt x="14865" y="7903"/>
                  </a:moveTo>
                  <a:cubicBezTo>
                    <a:pt x="14853" y="7932"/>
                    <a:pt x="14840" y="7966"/>
                    <a:pt x="14827" y="7995"/>
                  </a:cubicBezTo>
                  <a:cubicBezTo>
                    <a:pt x="14806" y="7991"/>
                    <a:pt x="14790" y="7991"/>
                    <a:pt x="14768" y="7987"/>
                  </a:cubicBezTo>
                  <a:cubicBezTo>
                    <a:pt x="14747" y="7987"/>
                    <a:pt x="14726" y="7983"/>
                    <a:pt x="14705" y="7983"/>
                  </a:cubicBezTo>
                  <a:cubicBezTo>
                    <a:pt x="14695" y="7983"/>
                    <a:pt x="14682" y="7977"/>
                    <a:pt x="14671" y="7977"/>
                  </a:cubicBezTo>
                  <a:cubicBezTo>
                    <a:pt x="14668" y="7977"/>
                    <a:pt x="14665" y="7978"/>
                    <a:pt x="14663" y="7979"/>
                  </a:cubicBezTo>
                  <a:cubicBezTo>
                    <a:pt x="14676" y="7974"/>
                    <a:pt x="14684" y="7970"/>
                    <a:pt x="14697" y="7966"/>
                  </a:cubicBezTo>
                  <a:cubicBezTo>
                    <a:pt x="14705" y="7962"/>
                    <a:pt x="14714" y="7957"/>
                    <a:pt x="14722" y="7953"/>
                  </a:cubicBezTo>
                  <a:cubicBezTo>
                    <a:pt x="14735" y="7949"/>
                    <a:pt x="14743" y="7941"/>
                    <a:pt x="14756" y="7936"/>
                  </a:cubicBezTo>
                  <a:lnTo>
                    <a:pt x="14777" y="7936"/>
                  </a:lnTo>
                  <a:cubicBezTo>
                    <a:pt x="14790" y="7932"/>
                    <a:pt x="14802" y="7928"/>
                    <a:pt x="14819" y="7924"/>
                  </a:cubicBezTo>
                  <a:cubicBezTo>
                    <a:pt x="14827" y="7919"/>
                    <a:pt x="14840" y="7915"/>
                    <a:pt x="14849" y="7911"/>
                  </a:cubicBezTo>
                  <a:cubicBezTo>
                    <a:pt x="14857" y="7907"/>
                    <a:pt x="14861" y="7907"/>
                    <a:pt x="14865" y="7903"/>
                  </a:cubicBezTo>
                  <a:close/>
                  <a:moveTo>
                    <a:pt x="62779" y="7831"/>
                  </a:moveTo>
                  <a:cubicBezTo>
                    <a:pt x="62779" y="7835"/>
                    <a:pt x="62779" y="7839"/>
                    <a:pt x="62779" y="7839"/>
                  </a:cubicBezTo>
                  <a:cubicBezTo>
                    <a:pt x="62783" y="7886"/>
                    <a:pt x="62783" y="7932"/>
                    <a:pt x="62787" y="7974"/>
                  </a:cubicBezTo>
                  <a:cubicBezTo>
                    <a:pt x="62787" y="7979"/>
                    <a:pt x="62787" y="7987"/>
                    <a:pt x="62787" y="7991"/>
                  </a:cubicBezTo>
                  <a:cubicBezTo>
                    <a:pt x="62766" y="7991"/>
                    <a:pt x="62741" y="7983"/>
                    <a:pt x="62720" y="7974"/>
                  </a:cubicBezTo>
                  <a:cubicBezTo>
                    <a:pt x="62708" y="7972"/>
                    <a:pt x="62693" y="7968"/>
                    <a:pt x="62679" y="7968"/>
                  </a:cubicBezTo>
                  <a:cubicBezTo>
                    <a:pt x="62667" y="7968"/>
                    <a:pt x="62656" y="7971"/>
                    <a:pt x="62648" y="7979"/>
                  </a:cubicBezTo>
                  <a:cubicBezTo>
                    <a:pt x="62640" y="7987"/>
                    <a:pt x="62640" y="8000"/>
                    <a:pt x="62631" y="8008"/>
                  </a:cubicBezTo>
                  <a:lnTo>
                    <a:pt x="62619" y="8008"/>
                  </a:lnTo>
                  <a:cubicBezTo>
                    <a:pt x="62610" y="8008"/>
                    <a:pt x="62572" y="8004"/>
                    <a:pt x="62568" y="7995"/>
                  </a:cubicBezTo>
                  <a:cubicBezTo>
                    <a:pt x="62559" y="7987"/>
                    <a:pt x="62568" y="7979"/>
                    <a:pt x="62572" y="7970"/>
                  </a:cubicBezTo>
                  <a:cubicBezTo>
                    <a:pt x="62576" y="7957"/>
                    <a:pt x="62576" y="7949"/>
                    <a:pt x="62593" y="7945"/>
                  </a:cubicBezTo>
                  <a:cubicBezTo>
                    <a:pt x="62606" y="7941"/>
                    <a:pt x="62627" y="7941"/>
                    <a:pt x="62635" y="7924"/>
                  </a:cubicBezTo>
                  <a:cubicBezTo>
                    <a:pt x="62640" y="7915"/>
                    <a:pt x="62635" y="7911"/>
                    <a:pt x="62644" y="7907"/>
                  </a:cubicBezTo>
                  <a:cubicBezTo>
                    <a:pt x="62652" y="7894"/>
                    <a:pt x="62669" y="7890"/>
                    <a:pt x="62682" y="7881"/>
                  </a:cubicBezTo>
                  <a:cubicBezTo>
                    <a:pt x="62694" y="7869"/>
                    <a:pt x="62711" y="7860"/>
                    <a:pt x="62720" y="7848"/>
                  </a:cubicBezTo>
                  <a:lnTo>
                    <a:pt x="62724" y="7848"/>
                  </a:lnTo>
                  <a:cubicBezTo>
                    <a:pt x="62741" y="7848"/>
                    <a:pt x="62754" y="7843"/>
                    <a:pt x="62766" y="7839"/>
                  </a:cubicBezTo>
                  <a:cubicBezTo>
                    <a:pt x="62770" y="7835"/>
                    <a:pt x="62775" y="7835"/>
                    <a:pt x="62779" y="7831"/>
                  </a:cubicBezTo>
                  <a:close/>
                  <a:moveTo>
                    <a:pt x="42110" y="7835"/>
                  </a:moveTo>
                  <a:cubicBezTo>
                    <a:pt x="42110" y="7839"/>
                    <a:pt x="42110" y="7839"/>
                    <a:pt x="42110" y="7843"/>
                  </a:cubicBezTo>
                  <a:cubicBezTo>
                    <a:pt x="42114" y="7886"/>
                    <a:pt x="42119" y="7932"/>
                    <a:pt x="42119" y="7979"/>
                  </a:cubicBezTo>
                  <a:cubicBezTo>
                    <a:pt x="42123" y="7983"/>
                    <a:pt x="42123" y="7987"/>
                    <a:pt x="42123" y="7995"/>
                  </a:cubicBezTo>
                  <a:cubicBezTo>
                    <a:pt x="42097" y="7995"/>
                    <a:pt x="42076" y="7983"/>
                    <a:pt x="42051" y="7979"/>
                  </a:cubicBezTo>
                  <a:cubicBezTo>
                    <a:pt x="42039" y="7976"/>
                    <a:pt x="42024" y="7973"/>
                    <a:pt x="42010" y="7973"/>
                  </a:cubicBezTo>
                  <a:cubicBezTo>
                    <a:pt x="41998" y="7973"/>
                    <a:pt x="41987" y="7975"/>
                    <a:pt x="41979" y="7983"/>
                  </a:cubicBezTo>
                  <a:cubicBezTo>
                    <a:pt x="41971" y="7991"/>
                    <a:pt x="41971" y="8004"/>
                    <a:pt x="41962" y="8012"/>
                  </a:cubicBezTo>
                  <a:lnTo>
                    <a:pt x="41950" y="8012"/>
                  </a:lnTo>
                  <a:cubicBezTo>
                    <a:pt x="41941" y="8012"/>
                    <a:pt x="41903" y="8012"/>
                    <a:pt x="41899" y="8004"/>
                  </a:cubicBezTo>
                  <a:cubicBezTo>
                    <a:pt x="41895" y="7995"/>
                    <a:pt x="41899" y="7983"/>
                    <a:pt x="41903" y="7979"/>
                  </a:cubicBezTo>
                  <a:cubicBezTo>
                    <a:pt x="41908" y="7962"/>
                    <a:pt x="41908" y="7953"/>
                    <a:pt x="41924" y="7949"/>
                  </a:cubicBezTo>
                  <a:cubicBezTo>
                    <a:pt x="41937" y="7949"/>
                    <a:pt x="41958" y="7945"/>
                    <a:pt x="41967" y="7928"/>
                  </a:cubicBezTo>
                  <a:cubicBezTo>
                    <a:pt x="41971" y="7919"/>
                    <a:pt x="41967" y="7919"/>
                    <a:pt x="41975" y="7911"/>
                  </a:cubicBezTo>
                  <a:cubicBezTo>
                    <a:pt x="41983" y="7898"/>
                    <a:pt x="42000" y="7894"/>
                    <a:pt x="42013" y="7886"/>
                  </a:cubicBezTo>
                  <a:cubicBezTo>
                    <a:pt x="42026" y="7877"/>
                    <a:pt x="42043" y="7865"/>
                    <a:pt x="42051" y="7852"/>
                  </a:cubicBezTo>
                  <a:lnTo>
                    <a:pt x="42055" y="7852"/>
                  </a:lnTo>
                  <a:cubicBezTo>
                    <a:pt x="42072" y="7852"/>
                    <a:pt x="42085" y="7848"/>
                    <a:pt x="42097" y="7839"/>
                  </a:cubicBezTo>
                  <a:cubicBezTo>
                    <a:pt x="42102" y="7839"/>
                    <a:pt x="42106" y="7839"/>
                    <a:pt x="42110" y="7835"/>
                  </a:cubicBezTo>
                  <a:close/>
                  <a:moveTo>
                    <a:pt x="47078" y="8012"/>
                  </a:moveTo>
                  <a:lnTo>
                    <a:pt x="47078" y="8012"/>
                  </a:lnTo>
                  <a:cubicBezTo>
                    <a:pt x="47078" y="8012"/>
                    <a:pt x="47078" y="8012"/>
                    <a:pt x="47078" y="8013"/>
                  </a:cubicBezTo>
                  <a:lnTo>
                    <a:pt x="47078" y="8013"/>
                  </a:lnTo>
                  <a:cubicBezTo>
                    <a:pt x="47078" y="8012"/>
                    <a:pt x="47078" y="8012"/>
                    <a:pt x="47078" y="8012"/>
                  </a:cubicBezTo>
                  <a:close/>
                  <a:moveTo>
                    <a:pt x="11616" y="7911"/>
                  </a:moveTo>
                  <a:cubicBezTo>
                    <a:pt x="11637" y="7911"/>
                    <a:pt x="11654" y="7911"/>
                    <a:pt x="11670" y="7919"/>
                  </a:cubicBezTo>
                  <a:cubicBezTo>
                    <a:pt x="11687" y="7924"/>
                    <a:pt x="11696" y="7941"/>
                    <a:pt x="11708" y="7949"/>
                  </a:cubicBezTo>
                  <a:cubicBezTo>
                    <a:pt x="11713" y="7949"/>
                    <a:pt x="11713" y="7949"/>
                    <a:pt x="11717" y="7953"/>
                  </a:cubicBezTo>
                  <a:lnTo>
                    <a:pt x="11713" y="8021"/>
                  </a:lnTo>
                  <a:cubicBezTo>
                    <a:pt x="11700" y="8017"/>
                    <a:pt x="11687" y="8012"/>
                    <a:pt x="11670" y="8008"/>
                  </a:cubicBezTo>
                  <a:cubicBezTo>
                    <a:pt x="11658" y="8000"/>
                    <a:pt x="11641" y="8000"/>
                    <a:pt x="11632" y="7987"/>
                  </a:cubicBezTo>
                  <a:cubicBezTo>
                    <a:pt x="11628" y="7979"/>
                    <a:pt x="11632" y="7966"/>
                    <a:pt x="11624" y="7957"/>
                  </a:cubicBezTo>
                  <a:cubicBezTo>
                    <a:pt x="11620" y="7949"/>
                    <a:pt x="11607" y="7945"/>
                    <a:pt x="11607" y="7932"/>
                  </a:cubicBezTo>
                  <a:cubicBezTo>
                    <a:pt x="11603" y="7924"/>
                    <a:pt x="11603" y="7911"/>
                    <a:pt x="11616" y="7911"/>
                  </a:cubicBezTo>
                  <a:close/>
                  <a:moveTo>
                    <a:pt x="42706" y="7964"/>
                  </a:moveTo>
                  <a:cubicBezTo>
                    <a:pt x="42712" y="7964"/>
                    <a:pt x="42717" y="7965"/>
                    <a:pt x="42722" y="7966"/>
                  </a:cubicBezTo>
                  <a:cubicBezTo>
                    <a:pt x="42731" y="7966"/>
                    <a:pt x="42735" y="7966"/>
                    <a:pt x="42739" y="7970"/>
                  </a:cubicBezTo>
                  <a:cubicBezTo>
                    <a:pt x="42739" y="7974"/>
                    <a:pt x="42739" y="7979"/>
                    <a:pt x="42739" y="7983"/>
                  </a:cubicBezTo>
                  <a:cubicBezTo>
                    <a:pt x="42735" y="8017"/>
                    <a:pt x="42731" y="8054"/>
                    <a:pt x="42726" y="8092"/>
                  </a:cubicBezTo>
                  <a:cubicBezTo>
                    <a:pt x="42705" y="8092"/>
                    <a:pt x="42680" y="8084"/>
                    <a:pt x="42659" y="8067"/>
                  </a:cubicBezTo>
                  <a:cubicBezTo>
                    <a:pt x="42642" y="8054"/>
                    <a:pt x="42608" y="8029"/>
                    <a:pt x="42612" y="8004"/>
                  </a:cubicBezTo>
                  <a:cubicBezTo>
                    <a:pt x="42612" y="7987"/>
                    <a:pt x="42655" y="7970"/>
                    <a:pt x="42667" y="7970"/>
                  </a:cubicBezTo>
                  <a:cubicBezTo>
                    <a:pt x="42679" y="7967"/>
                    <a:pt x="42693" y="7964"/>
                    <a:pt x="42706" y="7964"/>
                  </a:cubicBezTo>
                  <a:close/>
                  <a:moveTo>
                    <a:pt x="42777" y="8000"/>
                  </a:moveTo>
                  <a:cubicBezTo>
                    <a:pt x="42794" y="8008"/>
                    <a:pt x="42807" y="8008"/>
                    <a:pt x="42823" y="8008"/>
                  </a:cubicBezTo>
                  <a:cubicBezTo>
                    <a:pt x="42830" y="8007"/>
                    <a:pt x="42837" y="8007"/>
                    <a:pt x="42844" y="8007"/>
                  </a:cubicBezTo>
                  <a:cubicBezTo>
                    <a:pt x="42877" y="8007"/>
                    <a:pt x="42914" y="8015"/>
                    <a:pt x="42946" y="8029"/>
                  </a:cubicBezTo>
                  <a:cubicBezTo>
                    <a:pt x="42954" y="8029"/>
                    <a:pt x="42963" y="8038"/>
                    <a:pt x="42967" y="8042"/>
                  </a:cubicBezTo>
                  <a:lnTo>
                    <a:pt x="42958" y="8042"/>
                  </a:lnTo>
                  <a:cubicBezTo>
                    <a:pt x="42937" y="8054"/>
                    <a:pt x="42916" y="8071"/>
                    <a:pt x="42887" y="8080"/>
                  </a:cubicBezTo>
                  <a:cubicBezTo>
                    <a:pt x="42870" y="8084"/>
                    <a:pt x="42849" y="8084"/>
                    <a:pt x="42832" y="8084"/>
                  </a:cubicBezTo>
                  <a:cubicBezTo>
                    <a:pt x="42815" y="8088"/>
                    <a:pt x="42798" y="8092"/>
                    <a:pt x="42781" y="8092"/>
                  </a:cubicBezTo>
                  <a:lnTo>
                    <a:pt x="42773" y="8092"/>
                  </a:lnTo>
                  <a:cubicBezTo>
                    <a:pt x="42777" y="8063"/>
                    <a:pt x="42777" y="8029"/>
                    <a:pt x="42777" y="8000"/>
                  </a:cubicBezTo>
                  <a:close/>
                  <a:moveTo>
                    <a:pt x="63375" y="7968"/>
                  </a:moveTo>
                  <a:cubicBezTo>
                    <a:pt x="63381" y="7968"/>
                    <a:pt x="63386" y="7969"/>
                    <a:pt x="63391" y="7970"/>
                  </a:cubicBezTo>
                  <a:cubicBezTo>
                    <a:pt x="63399" y="7970"/>
                    <a:pt x="63404" y="7974"/>
                    <a:pt x="63408" y="7974"/>
                  </a:cubicBezTo>
                  <a:cubicBezTo>
                    <a:pt x="63408" y="7979"/>
                    <a:pt x="63408" y="7983"/>
                    <a:pt x="63408" y="7987"/>
                  </a:cubicBezTo>
                  <a:cubicBezTo>
                    <a:pt x="63404" y="8025"/>
                    <a:pt x="63399" y="8063"/>
                    <a:pt x="63395" y="8097"/>
                  </a:cubicBezTo>
                  <a:cubicBezTo>
                    <a:pt x="63370" y="8097"/>
                    <a:pt x="63349" y="8092"/>
                    <a:pt x="63328" y="8071"/>
                  </a:cubicBezTo>
                  <a:cubicBezTo>
                    <a:pt x="63311" y="8063"/>
                    <a:pt x="63277" y="8033"/>
                    <a:pt x="63281" y="8008"/>
                  </a:cubicBezTo>
                  <a:cubicBezTo>
                    <a:pt x="63281" y="7991"/>
                    <a:pt x="63323" y="7979"/>
                    <a:pt x="63336" y="7974"/>
                  </a:cubicBezTo>
                  <a:cubicBezTo>
                    <a:pt x="63348" y="7971"/>
                    <a:pt x="63362" y="7968"/>
                    <a:pt x="63375" y="7968"/>
                  </a:cubicBezTo>
                  <a:close/>
                  <a:moveTo>
                    <a:pt x="63450" y="8008"/>
                  </a:moveTo>
                  <a:cubicBezTo>
                    <a:pt x="63463" y="8017"/>
                    <a:pt x="63475" y="8017"/>
                    <a:pt x="63492" y="8017"/>
                  </a:cubicBezTo>
                  <a:cubicBezTo>
                    <a:pt x="63497" y="8016"/>
                    <a:pt x="63503" y="8016"/>
                    <a:pt x="63508" y="8016"/>
                  </a:cubicBezTo>
                  <a:cubicBezTo>
                    <a:pt x="63542" y="8016"/>
                    <a:pt x="63582" y="8027"/>
                    <a:pt x="63615" y="8038"/>
                  </a:cubicBezTo>
                  <a:cubicBezTo>
                    <a:pt x="63623" y="8042"/>
                    <a:pt x="63631" y="8046"/>
                    <a:pt x="63640" y="8050"/>
                  </a:cubicBezTo>
                  <a:cubicBezTo>
                    <a:pt x="63636" y="8050"/>
                    <a:pt x="63631" y="8050"/>
                    <a:pt x="63627" y="8054"/>
                  </a:cubicBezTo>
                  <a:cubicBezTo>
                    <a:pt x="63606" y="8067"/>
                    <a:pt x="63585" y="8080"/>
                    <a:pt x="63556" y="8088"/>
                  </a:cubicBezTo>
                  <a:cubicBezTo>
                    <a:pt x="63539" y="8092"/>
                    <a:pt x="63518" y="8092"/>
                    <a:pt x="63501" y="8092"/>
                  </a:cubicBezTo>
                  <a:cubicBezTo>
                    <a:pt x="63484" y="8092"/>
                    <a:pt x="63467" y="8097"/>
                    <a:pt x="63446" y="8097"/>
                  </a:cubicBezTo>
                  <a:lnTo>
                    <a:pt x="63442" y="8097"/>
                  </a:lnTo>
                  <a:cubicBezTo>
                    <a:pt x="63446" y="8067"/>
                    <a:pt x="63446" y="8038"/>
                    <a:pt x="63450" y="8008"/>
                  </a:cubicBezTo>
                  <a:close/>
                  <a:moveTo>
                    <a:pt x="11780" y="7960"/>
                  </a:moveTo>
                  <a:cubicBezTo>
                    <a:pt x="11784" y="7960"/>
                    <a:pt x="11789" y="7960"/>
                    <a:pt x="11793" y="7962"/>
                  </a:cubicBezTo>
                  <a:cubicBezTo>
                    <a:pt x="11801" y="7962"/>
                    <a:pt x="11810" y="7966"/>
                    <a:pt x="11814" y="7970"/>
                  </a:cubicBezTo>
                  <a:cubicBezTo>
                    <a:pt x="11818" y="7970"/>
                    <a:pt x="11818" y="7970"/>
                    <a:pt x="11822" y="7974"/>
                  </a:cubicBezTo>
                  <a:cubicBezTo>
                    <a:pt x="11822" y="7979"/>
                    <a:pt x="11822" y="7983"/>
                    <a:pt x="11818" y="7987"/>
                  </a:cubicBezTo>
                  <a:cubicBezTo>
                    <a:pt x="11818" y="8000"/>
                    <a:pt x="11818" y="8008"/>
                    <a:pt x="11818" y="8021"/>
                  </a:cubicBezTo>
                  <a:cubicBezTo>
                    <a:pt x="11814" y="8050"/>
                    <a:pt x="11810" y="8080"/>
                    <a:pt x="11805" y="8109"/>
                  </a:cubicBezTo>
                  <a:cubicBezTo>
                    <a:pt x="11797" y="8109"/>
                    <a:pt x="11793" y="8105"/>
                    <a:pt x="11789" y="8097"/>
                  </a:cubicBezTo>
                  <a:cubicBezTo>
                    <a:pt x="11784" y="8092"/>
                    <a:pt x="11780" y="8088"/>
                    <a:pt x="11776" y="8088"/>
                  </a:cubicBezTo>
                  <a:lnTo>
                    <a:pt x="11772" y="8088"/>
                  </a:lnTo>
                  <a:cubicBezTo>
                    <a:pt x="11763" y="8088"/>
                    <a:pt x="11763" y="8080"/>
                    <a:pt x="11759" y="8076"/>
                  </a:cubicBezTo>
                  <a:lnTo>
                    <a:pt x="11776" y="8076"/>
                  </a:lnTo>
                  <a:cubicBezTo>
                    <a:pt x="11772" y="8071"/>
                    <a:pt x="11763" y="8071"/>
                    <a:pt x="11759" y="8071"/>
                  </a:cubicBezTo>
                  <a:cubicBezTo>
                    <a:pt x="11759" y="8071"/>
                    <a:pt x="11759" y="8067"/>
                    <a:pt x="11755" y="8067"/>
                  </a:cubicBezTo>
                  <a:cubicBezTo>
                    <a:pt x="11751" y="8067"/>
                    <a:pt x="11742" y="8067"/>
                    <a:pt x="11738" y="8071"/>
                  </a:cubicBezTo>
                  <a:lnTo>
                    <a:pt x="11738" y="8067"/>
                  </a:lnTo>
                  <a:cubicBezTo>
                    <a:pt x="11746" y="8059"/>
                    <a:pt x="11751" y="8042"/>
                    <a:pt x="11751" y="8029"/>
                  </a:cubicBezTo>
                  <a:cubicBezTo>
                    <a:pt x="11746" y="8025"/>
                    <a:pt x="11742" y="8025"/>
                    <a:pt x="11738" y="8025"/>
                  </a:cubicBezTo>
                  <a:lnTo>
                    <a:pt x="11742" y="7962"/>
                  </a:lnTo>
                  <a:lnTo>
                    <a:pt x="11751" y="7962"/>
                  </a:lnTo>
                  <a:cubicBezTo>
                    <a:pt x="11762" y="7962"/>
                    <a:pt x="11771" y="7960"/>
                    <a:pt x="11780" y="7960"/>
                  </a:cubicBezTo>
                  <a:close/>
                  <a:moveTo>
                    <a:pt x="11429" y="7991"/>
                  </a:moveTo>
                  <a:cubicBezTo>
                    <a:pt x="11439" y="7991"/>
                    <a:pt x="11447" y="7996"/>
                    <a:pt x="11455" y="8004"/>
                  </a:cubicBezTo>
                  <a:cubicBezTo>
                    <a:pt x="11464" y="8008"/>
                    <a:pt x="11468" y="8017"/>
                    <a:pt x="11476" y="8021"/>
                  </a:cubicBezTo>
                  <a:cubicBezTo>
                    <a:pt x="11478" y="8022"/>
                    <a:pt x="11479" y="8023"/>
                    <a:pt x="11480" y="8023"/>
                  </a:cubicBezTo>
                  <a:cubicBezTo>
                    <a:pt x="11481" y="8023"/>
                    <a:pt x="11483" y="8021"/>
                    <a:pt x="11489" y="8021"/>
                  </a:cubicBezTo>
                  <a:cubicBezTo>
                    <a:pt x="11506" y="8025"/>
                    <a:pt x="11514" y="8042"/>
                    <a:pt x="11527" y="8046"/>
                  </a:cubicBezTo>
                  <a:cubicBezTo>
                    <a:pt x="11535" y="8050"/>
                    <a:pt x="11544" y="8050"/>
                    <a:pt x="11552" y="8050"/>
                  </a:cubicBezTo>
                  <a:cubicBezTo>
                    <a:pt x="11561" y="8050"/>
                    <a:pt x="11565" y="8054"/>
                    <a:pt x="11573" y="8054"/>
                  </a:cubicBezTo>
                  <a:cubicBezTo>
                    <a:pt x="11582" y="8059"/>
                    <a:pt x="11586" y="8059"/>
                    <a:pt x="11594" y="8059"/>
                  </a:cubicBezTo>
                  <a:cubicBezTo>
                    <a:pt x="11603" y="8054"/>
                    <a:pt x="11611" y="8046"/>
                    <a:pt x="11620" y="8046"/>
                  </a:cubicBezTo>
                  <a:cubicBezTo>
                    <a:pt x="11628" y="8046"/>
                    <a:pt x="11637" y="8050"/>
                    <a:pt x="11641" y="8054"/>
                  </a:cubicBezTo>
                  <a:cubicBezTo>
                    <a:pt x="11654" y="8059"/>
                    <a:pt x="11662" y="8063"/>
                    <a:pt x="11670" y="8067"/>
                  </a:cubicBezTo>
                  <a:cubicBezTo>
                    <a:pt x="11675" y="8076"/>
                    <a:pt x="11687" y="8076"/>
                    <a:pt x="11696" y="8080"/>
                  </a:cubicBezTo>
                  <a:lnTo>
                    <a:pt x="11628" y="8080"/>
                  </a:lnTo>
                  <a:cubicBezTo>
                    <a:pt x="11616" y="8084"/>
                    <a:pt x="11607" y="8097"/>
                    <a:pt x="11599" y="8105"/>
                  </a:cubicBezTo>
                  <a:cubicBezTo>
                    <a:pt x="11594" y="8105"/>
                    <a:pt x="11586" y="8109"/>
                    <a:pt x="11582" y="8114"/>
                  </a:cubicBezTo>
                  <a:cubicBezTo>
                    <a:pt x="11578" y="8114"/>
                    <a:pt x="11574" y="8115"/>
                    <a:pt x="11570" y="8115"/>
                  </a:cubicBezTo>
                  <a:cubicBezTo>
                    <a:pt x="11553" y="8115"/>
                    <a:pt x="11536" y="8109"/>
                    <a:pt x="11518" y="8105"/>
                  </a:cubicBezTo>
                  <a:cubicBezTo>
                    <a:pt x="11510" y="8105"/>
                    <a:pt x="11502" y="8101"/>
                    <a:pt x="11489" y="8097"/>
                  </a:cubicBezTo>
                  <a:cubicBezTo>
                    <a:pt x="11485" y="8092"/>
                    <a:pt x="11472" y="8092"/>
                    <a:pt x="11468" y="8084"/>
                  </a:cubicBezTo>
                  <a:cubicBezTo>
                    <a:pt x="11464" y="8080"/>
                    <a:pt x="11464" y="8071"/>
                    <a:pt x="11455" y="8067"/>
                  </a:cubicBezTo>
                  <a:cubicBezTo>
                    <a:pt x="11455" y="8063"/>
                    <a:pt x="11447" y="8063"/>
                    <a:pt x="11442" y="8063"/>
                  </a:cubicBezTo>
                  <a:lnTo>
                    <a:pt x="11421" y="8063"/>
                  </a:lnTo>
                  <a:cubicBezTo>
                    <a:pt x="11417" y="8059"/>
                    <a:pt x="11413" y="8059"/>
                    <a:pt x="11409" y="8059"/>
                  </a:cubicBezTo>
                  <a:lnTo>
                    <a:pt x="11413" y="7995"/>
                  </a:lnTo>
                  <a:cubicBezTo>
                    <a:pt x="11419" y="7992"/>
                    <a:pt x="11424" y="7991"/>
                    <a:pt x="11429" y="7991"/>
                  </a:cubicBezTo>
                  <a:close/>
                  <a:moveTo>
                    <a:pt x="69988" y="7784"/>
                  </a:moveTo>
                  <a:lnTo>
                    <a:pt x="69925" y="7873"/>
                  </a:lnTo>
                  <a:cubicBezTo>
                    <a:pt x="69941" y="7911"/>
                    <a:pt x="69958" y="7949"/>
                    <a:pt x="69979" y="7987"/>
                  </a:cubicBezTo>
                  <a:lnTo>
                    <a:pt x="70047" y="7970"/>
                  </a:lnTo>
                  <a:lnTo>
                    <a:pt x="70001" y="8017"/>
                  </a:lnTo>
                  <a:cubicBezTo>
                    <a:pt x="70026" y="8059"/>
                    <a:pt x="70051" y="8097"/>
                    <a:pt x="70081" y="8135"/>
                  </a:cubicBezTo>
                  <a:cubicBezTo>
                    <a:pt x="69984" y="8097"/>
                    <a:pt x="69882" y="8071"/>
                    <a:pt x="69777" y="8059"/>
                  </a:cubicBezTo>
                  <a:cubicBezTo>
                    <a:pt x="69836" y="7979"/>
                    <a:pt x="69887" y="7898"/>
                    <a:pt x="69920" y="7805"/>
                  </a:cubicBezTo>
                  <a:lnTo>
                    <a:pt x="69988" y="7784"/>
                  </a:lnTo>
                  <a:close/>
                  <a:moveTo>
                    <a:pt x="14275" y="8042"/>
                  </a:moveTo>
                  <a:cubicBezTo>
                    <a:pt x="14275" y="8092"/>
                    <a:pt x="14270" y="8143"/>
                    <a:pt x="14270" y="8194"/>
                  </a:cubicBezTo>
                  <a:cubicBezTo>
                    <a:pt x="14253" y="8185"/>
                    <a:pt x="14245" y="8181"/>
                    <a:pt x="14228" y="8177"/>
                  </a:cubicBezTo>
                  <a:cubicBezTo>
                    <a:pt x="14219" y="8174"/>
                    <a:pt x="14208" y="8171"/>
                    <a:pt x="14198" y="8171"/>
                  </a:cubicBezTo>
                  <a:cubicBezTo>
                    <a:pt x="14194" y="8171"/>
                    <a:pt x="14190" y="8171"/>
                    <a:pt x="14186" y="8173"/>
                  </a:cubicBezTo>
                  <a:cubicBezTo>
                    <a:pt x="14169" y="8173"/>
                    <a:pt x="14156" y="8181"/>
                    <a:pt x="14140" y="8185"/>
                  </a:cubicBezTo>
                  <a:cubicBezTo>
                    <a:pt x="14131" y="8190"/>
                    <a:pt x="14118" y="8198"/>
                    <a:pt x="14110" y="8202"/>
                  </a:cubicBezTo>
                  <a:cubicBezTo>
                    <a:pt x="14104" y="8206"/>
                    <a:pt x="14098" y="8207"/>
                    <a:pt x="14093" y="8207"/>
                  </a:cubicBezTo>
                  <a:cubicBezTo>
                    <a:pt x="14088" y="8207"/>
                    <a:pt x="14083" y="8206"/>
                    <a:pt x="14076" y="8206"/>
                  </a:cubicBezTo>
                  <a:cubicBezTo>
                    <a:pt x="14074" y="8207"/>
                    <a:pt x="14071" y="8207"/>
                    <a:pt x="14069" y="8207"/>
                  </a:cubicBezTo>
                  <a:cubicBezTo>
                    <a:pt x="14060" y="8207"/>
                    <a:pt x="14052" y="8203"/>
                    <a:pt x="14047" y="8203"/>
                  </a:cubicBezTo>
                  <a:cubicBezTo>
                    <a:pt x="14045" y="8203"/>
                    <a:pt x="14044" y="8204"/>
                    <a:pt x="14042" y="8206"/>
                  </a:cubicBezTo>
                  <a:cubicBezTo>
                    <a:pt x="14047" y="8190"/>
                    <a:pt x="14034" y="8168"/>
                    <a:pt x="14038" y="8152"/>
                  </a:cubicBezTo>
                  <a:cubicBezTo>
                    <a:pt x="14043" y="8151"/>
                    <a:pt x="14048" y="8150"/>
                    <a:pt x="14053" y="8150"/>
                  </a:cubicBezTo>
                  <a:cubicBezTo>
                    <a:pt x="14061" y="8150"/>
                    <a:pt x="14070" y="8151"/>
                    <a:pt x="14078" y="8151"/>
                  </a:cubicBezTo>
                  <a:cubicBezTo>
                    <a:pt x="14086" y="8151"/>
                    <a:pt x="14094" y="8150"/>
                    <a:pt x="14102" y="8147"/>
                  </a:cubicBezTo>
                  <a:cubicBezTo>
                    <a:pt x="14106" y="8143"/>
                    <a:pt x="14110" y="8139"/>
                    <a:pt x="14114" y="8139"/>
                  </a:cubicBezTo>
                  <a:lnTo>
                    <a:pt x="14127" y="8139"/>
                  </a:lnTo>
                  <a:cubicBezTo>
                    <a:pt x="14135" y="8135"/>
                    <a:pt x="14140" y="8126"/>
                    <a:pt x="14144" y="8118"/>
                  </a:cubicBezTo>
                  <a:cubicBezTo>
                    <a:pt x="14153" y="8103"/>
                    <a:pt x="14170" y="8101"/>
                    <a:pt x="14187" y="8101"/>
                  </a:cubicBezTo>
                  <a:cubicBezTo>
                    <a:pt x="14194" y="8101"/>
                    <a:pt x="14201" y="8101"/>
                    <a:pt x="14207" y="8101"/>
                  </a:cubicBezTo>
                  <a:cubicBezTo>
                    <a:pt x="14210" y="8101"/>
                    <a:pt x="14218" y="8103"/>
                    <a:pt x="14225" y="8103"/>
                  </a:cubicBezTo>
                  <a:cubicBezTo>
                    <a:pt x="14228" y="8103"/>
                    <a:pt x="14231" y="8102"/>
                    <a:pt x="14232" y="8101"/>
                  </a:cubicBezTo>
                  <a:cubicBezTo>
                    <a:pt x="14241" y="8097"/>
                    <a:pt x="14237" y="8097"/>
                    <a:pt x="14241" y="8088"/>
                  </a:cubicBezTo>
                  <a:cubicBezTo>
                    <a:pt x="14253" y="8076"/>
                    <a:pt x="14262" y="8059"/>
                    <a:pt x="14275" y="8042"/>
                  </a:cubicBezTo>
                  <a:close/>
                  <a:moveTo>
                    <a:pt x="42838" y="8173"/>
                  </a:moveTo>
                  <a:cubicBezTo>
                    <a:pt x="42864" y="8173"/>
                    <a:pt x="42892" y="8179"/>
                    <a:pt x="42916" y="8185"/>
                  </a:cubicBezTo>
                  <a:cubicBezTo>
                    <a:pt x="42933" y="8190"/>
                    <a:pt x="42946" y="8194"/>
                    <a:pt x="42963" y="8202"/>
                  </a:cubicBezTo>
                  <a:cubicBezTo>
                    <a:pt x="42975" y="8215"/>
                    <a:pt x="42984" y="8228"/>
                    <a:pt x="43001" y="8232"/>
                  </a:cubicBezTo>
                  <a:cubicBezTo>
                    <a:pt x="43026" y="8240"/>
                    <a:pt x="43051" y="8240"/>
                    <a:pt x="43077" y="8253"/>
                  </a:cubicBezTo>
                  <a:lnTo>
                    <a:pt x="43081" y="8253"/>
                  </a:lnTo>
                  <a:cubicBezTo>
                    <a:pt x="43064" y="8257"/>
                    <a:pt x="43047" y="8261"/>
                    <a:pt x="43026" y="8261"/>
                  </a:cubicBezTo>
                  <a:cubicBezTo>
                    <a:pt x="43001" y="8257"/>
                    <a:pt x="42980" y="8228"/>
                    <a:pt x="42950" y="8228"/>
                  </a:cubicBezTo>
                  <a:cubicBezTo>
                    <a:pt x="42942" y="8228"/>
                    <a:pt x="42937" y="8240"/>
                    <a:pt x="42925" y="8244"/>
                  </a:cubicBezTo>
                  <a:cubicBezTo>
                    <a:pt x="42916" y="8244"/>
                    <a:pt x="42912" y="8240"/>
                    <a:pt x="42904" y="8240"/>
                  </a:cubicBezTo>
                  <a:cubicBezTo>
                    <a:pt x="42878" y="8236"/>
                    <a:pt x="42785" y="8219"/>
                    <a:pt x="42807" y="8177"/>
                  </a:cubicBezTo>
                  <a:cubicBezTo>
                    <a:pt x="42816" y="8174"/>
                    <a:pt x="42827" y="8173"/>
                    <a:pt x="42838" y="8173"/>
                  </a:cubicBezTo>
                  <a:close/>
                  <a:moveTo>
                    <a:pt x="63499" y="8178"/>
                  </a:moveTo>
                  <a:cubicBezTo>
                    <a:pt x="63527" y="8178"/>
                    <a:pt x="63556" y="8187"/>
                    <a:pt x="63585" y="8194"/>
                  </a:cubicBezTo>
                  <a:cubicBezTo>
                    <a:pt x="63602" y="8198"/>
                    <a:pt x="63615" y="8202"/>
                    <a:pt x="63627" y="8215"/>
                  </a:cubicBezTo>
                  <a:cubicBezTo>
                    <a:pt x="63640" y="8223"/>
                    <a:pt x="63648" y="8236"/>
                    <a:pt x="63665" y="8240"/>
                  </a:cubicBezTo>
                  <a:cubicBezTo>
                    <a:pt x="63691" y="8249"/>
                    <a:pt x="63716" y="8253"/>
                    <a:pt x="63741" y="8261"/>
                  </a:cubicBezTo>
                  <a:cubicBezTo>
                    <a:pt x="63745" y="8266"/>
                    <a:pt x="63745" y="8266"/>
                    <a:pt x="63750" y="8266"/>
                  </a:cubicBezTo>
                  <a:cubicBezTo>
                    <a:pt x="63735" y="8269"/>
                    <a:pt x="63722" y="8271"/>
                    <a:pt x="63710" y="8271"/>
                  </a:cubicBezTo>
                  <a:cubicBezTo>
                    <a:pt x="63705" y="8271"/>
                    <a:pt x="63700" y="8271"/>
                    <a:pt x="63695" y="8270"/>
                  </a:cubicBezTo>
                  <a:cubicBezTo>
                    <a:pt x="63669" y="8266"/>
                    <a:pt x="63644" y="8240"/>
                    <a:pt x="63619" y="8240"/>
                  </a:cubicBezTo>
                  <a:cubicBezTo>
                    <a:pt x="63606" y="8240"/>
                    <a:pt x="63602" y="8249"/>
                    <a:pt x="63593" y="8253"/>
                  </a:cubicBezTo>
                  <a:cubicBezTo>
                    <a:pt x="63585" y="8253"/>
                    <a:pt x="63577" y="8249"/>
                    <a:pt x="63568" y="8249"/>
                  </a:cubicBezTo>
                  <a:cubicBezTo>
                    <a:pt x="63547" y="8244"/>
                    <a:pt x="63454" y="8228"/>
                    <a:pt x="63475" y="8181"/>
                  </a:cubicBezTo>
                  <a:cubicBezTo>
                    <a:pt x="63483" y="8179"/>
                    <a:pt x="63491" y="8178"/>
                    <a:pt x="63499" y="8178"/>
                  </a:cubicBezTo>
                  <a:close/>
                  <a:moveTo>
                    <a:pt x="14317" y="8038"/>
                  </a:moveTo>
                  <a:cubicBezTo>
                    <a:pt x="14321" y="8042"/>
                    <a:pt x="14325" y="8046"/>
                    <a:pt x="14329" y="8046"/>
                  </a:cubicBezTo>
                  <a:cubicBezTo>
                    <a:pt x="14342" y="8054"/>
                    <a:pt x="14351" y="8059"/>
                    <a:pt x="14367" y="8059"/>
                  </a:cubicBezTo>
                  <a:cubicBezTo>
                    <a:pt x="14376" y="8059"/>
                    <a:pt x="14384" y="8057"/>
                    <a:pt x="14393" y="8057"/>
                  </a:cubicBezTo>
                  <a:cubicBezTo>
                    <a:pt x="14397" y="8057"/>
                    <a:pt x="14401" y="8057"/>
                    <a:pt x="14405" y="8059"/>
                  </a:cubicBezTo>
                  <a:cubicBezTo>
                    <a:pt x="14439" y="8063"/>
                    <a:pt x="14460" y="8097"/>
                    <a:pt x="14494" y="8105"/>
                  </a:cubicBezTo>
                  <a:cubicBezTo>
                    <a:pt x="14497" y="8107"/>
                    <a:pt x="14500" y="8107"/>
                    <a:pt x="14504" y="8107"/>
                  </a:cubicBezTo>
                  <a:cubicBezTo>
                    <a:pt x="14510" y="8107"/>
                    <a:pt x="14518" y="8105"/>
                    <a:pt x="14524" y="8105"/>
                  </a:cubicBezTo>
                  <a:cubicBezTo>
                    <a:pt x="14536" y="8109"/>
                    <a:pt x="14553" y="8118"/>
                    <a:pt x="14566" y="8122"/>
                  </a:cubicBezTo>
                  <a:cubicBezTo>
                    <a:pt x="14566" y="8139"/>
                    <a:pt x="14524" y="8152"/>
                    <a:pt x="14511" y="8152"/>
                  </a:cubicBezTo>
                  <a:cubicBezTo>
                    <a:pt x="14486" y="8152"/>
                    <a:pt x="14465" y="8139"/>
                    <a:pt x="14443" y="8135"/>
                  </a:cubicBezTo>
                  <a:cubicBezTo>
                    <a:pt x="14437" y="8133"/>
                    <a:pt x="14431" y="8133"/>
                    <a:pt x="14425" y="8133"/>
                  </a:cubicBezTo>
                  <a:cubicBezTo>
                    <a:pt x="14410" y="8133"/>
                    <a:pt x="14395" y="8136"/>
                    <a:pt x="14380" y="8139"/>
                  </a:cubicBezTo>
                  <a:lnTo>
                    <a:pt x="14355" y="8139"/>
                  </a:lnTo>
                  <a:cubicBezTo>
                    <a:pt x="14346" y="8143"/>
                    <a:pt x="14338" y="8147"/>
                    <a:pt x="14329" y="8147"/>
                  </a:cubicBezTo>
                  <a:cubicBezTo>
                    <a:pt x="14342" y="8152"/>
                    <a:pt x="14351" y="8156"/>
                    <a:pt x="14363" y="8156"/>
                  </a:cubicBezTo>
                  <a:cubicBezTo>
                    <a:pt x="14384" y="8156"/>
                    <a:pt x="14405" y="8168"/>
                    <a:pt x="14427" y="8173"/>
                  </a:cubicBezTo>
                  <a:cubicBezTo>
                    <a:pt x="14443" y="8173"/>
                    <a:pt x="14443" y="8173"/>
                    <a:pt x="14460" y="8181"/>
                  </a:cubicBezTo>
                  <a:cubicBezTo>
                    <a:pt x="14465" y="8185"/>
                    <a:pt x="14469" y="8190"/>
                    <a:pt x="14477" y="8194"/>
                  </a:cubicBezTo>
                  <a:cubicBezTo>
                    <a:pt x="14494" y="8206"/>
                    <a:pt x="14511" y="8202"/>
                    <a:pt x="14528" y="8211"/>
                  </a:cubicBezTo>
                  <a:cubicBezTo>
                    <a:pt x="14536" y="8215"/>
                    <a:pt x="14574" y="8244"/>
                    <a:pt x="14557" y="8253"/>
                  </a:cubicBezTo>
                  <a:cubicBezTo>
                    <a:pt x="14553" y="8254"/>
                    <a:pt x="14547" y="8255"/>
                    <a:pt x="14540" y="8255"/>
                  </a:cubicBezTo>
                  <a:cubicBezTo>
                    <a:pt x="14527" y="8255"/>
                    <a:pt x="14512" y="8253"/>
                    <a:pt x="14507" y="8253"/>
                  </a:cubicBezTo>
                  <a:lnTo>
                    <a:pt x="14452" y="8253"/>
                  </a:lnTo>
                  <a:cubicBezTo>
                    <a:pt x="14441" y="8253"/>
                    <a:pt x="14430" y="8252"/>
                    <a:pt x="14419" y="8252"/>
                  </a:cubicBezTo>
                  <a:cubicBezTo>
                    <a:pt x="14408" y="8252"/>
                    <a:pt x="14397" y="8253"/>
                    <a:pt x="14389" y="8257"/>
                  </a:cubicBezTo>
                  <a:cubicBezTo>
                    <a:pt x="14367" y="8266"/>
                    <a:pt x="14351" y="8266"/>
                    <a:pt x="14329" y="8270"/>
                  </a:cubicBezTo>
                  <a:cubicBezTo>
                    <a:pt x="14321" y="8270"/>
                    <a:pt x="14313" y="8274"/>
                    <a:pt x="14304" y="8274"/>
                  </a:cubicBezTo>
                  <a:cubicBezTo>
                    <a:pt x="14308" y="8194"/>
                    <a:pt x="14313" y="8118"/>
                    <a:pt x="14317" y="8038"/>
                  </a:cubicBezTo>
                  <a:close/>
                  <a:moveTo>
                    <a:pt x="62706" y="8072"/>
                  </a:moveTo>
                  <a:cubicBezTo>
                    <a:pt x="62718" y="8072"/>
                    <a:pt x="62730" y="8073"/>
                    <a:pt x="62741" y="8076"/>
                  </a:cubicBezTo>
                  <a:cubicBezTo>
                    <a:pt x="62754" y="8080"/>
                    <a:pt x="62762" y="8088"/>
                    <a:pt x="62770" y="8092"/>
                  </a:cubicBezTo>
                  <a:cubicBezTo>
                    <a:pt x="62779" y="8097"/>
                    <a:pt x="62787" y="8101"/>
                    <a:pt x="62796" y="8105"/>
                  </a:cubicBezTo>
                  <a:cubicBezTo>
                    <a:pt x="62800" y="8143"/>
                    <a:pt x="62800" y="8185"/>
                    <a:pt x="62804" y="8223"/>
                  </a:cubicBezTo>
                  <a:cubicBezTo>
                    <a:pt x="62800" y="8228"/>
                    <a:pt x="62796" y="8228"/>
                    <a:pt x="62787" y="8228"/>
                  </a:cubicBezTo>
                  <a:cubicBezTo>
                    <a:pt x="62773" y="8228"/>
                    <a:pt x="62756" y="8213"/>
                    <a:pt x="62741" y="8213"/>
                  </a:cubicBezTo>
                  <a:cubicBezTo>
                    <a:pt x="62738" y="8213"/>
                    <a:pt x="62735" y="8213"/>
                    <a:pt x="62732" y="8215"/>
                  </a:cubicBezTo>
                  <a:cubicBezTo>
                    <a:pt x="62728" y="8244"/>
                    <a:pt x="62728" y="8274"/>
                    <a:pt x="62724" y="8304"/>
                  </a:cubicBezTo>
                  <a:cubicBezTo>
                    <a:pt x="62699" y="8312"/>
                    <a:pt x="62673" y="8312"/>
                    <a:pt x="62644" y="8312"/>
                  </a:cubicBezTo>
                  <a:cubicBezTo>
                    <a:pt x="62640" y="8295"/>
                    <a:pt x="62635" y="8282"/>
                    <a:pt x="62627" y="8270"/>
                  </a:cubicBezTo>
                  <a:cubicBezTo>
                    <a:pt x="62610" y="8228"/>
                    <a:pt x="62593" y="8181"/>
                    <a:pt x="62581" y="8130"/>
                  </a:cubicBezTo>
                  <a:cubicBezTo>
                    <a:pt x="62606" y="8130"/>
                    <a:pt x="62619" y="8118"/>
                    <a:pt x="62631" y="8097"/>
                  </a:cubicBezTo>
                  <a:cubicBezTo>
                    <a:pt x="62631" y="8092"/>
                    <a:pt x="62635" y="8084"/>
                    <a:pt x="62635" y="8076"/>
                  </a:cubicBezTo>
                  <a:cubicBezTo>
                    <a:pt x="62658" y="8076"/>
                    <a:pt x="62682" y="8072"/>
                    <a:pt x="62706" y="8072"/>
                  </a:cubicBezTo>
                  <a:close/>
                  <a:moveTo>
                    <a:pt x="42046" y="8077"/>
                  </a:moveTo>
                  <a:cubicBezTo>
                    <a:pt x="42054" y="8077"/>
                    <a:pt x="42063" y="8078"/>
                    <a:pt x="42072" y="8080"/>
                  </a:cubicBezTo>
                  <a:cubicBezTo>
                    <a:pt x="42085" y="8084"/>
                    <a:pt x="42093" y="8092"/>
                    <a:pt x="42106" y="8097"/>
                  </a:cubicBezTo>
                  <a:cubicBezTo>
                    <a:pt x="42114" y="8101"/>
                    <a:pt x="42123" y="8105"/>
                    <a:pt x="42131" y="8109"/>
                  </a:cubicBezTo>
                  <a:cubicBezTo>
                    <a:pt x="42135" y="8147"/>
                    <a:pt x="42135" y="8190"/>
                    <a:pt x="42140" y="8228"/>
                  </a:cubicBezTo>
                  <a:cubicBezTo>
                    <a:pt x="42135" y="8228"/>
                    <a:pt x="42131" y="8232"/>
                    <a:pt x="42127" y="8232"/>
                  </a:cubicBezTo>
                  <a:cubicBezTo>
                    <a:pt x="42109" y="8232"/>
                    <a:pt x="42092" y="8217"/>
                    <a:pt x="42077" y="8217"/>
                  </a:cubicBezTo>
                  <a:cubicBezTo>
                    <a:pt x="42074" y="8217"/>
                    <a:pt x="42071" y="8218"/>
                    <a:pt x="42068" y="8219"/>
                  </a:cubicBezTo>
                  <a:cubicBezTo>
                    <a:pt x="42064" y="8249"/>
                    <a:pt x="42068" y="8278"/>
                    <a:pt x="42064" y="8308"/>
                  </a:cubicBezTo>
                  <a:cubicBezTo>
                    <a:pt x="42038" y="8316"/>
                    <a:pt x="42009" y="8316"/>
                    <a:pt x="41983" y="8316"/>
                  </a:cubicBezTo>
                  <a:cubicBezTo>
                    <a:pt x="41975" y="8304"/>
                    <a:pt x="41971" y="8287"/>
                    <a:pt x="41967" y="8274"/>
                  </a:cubicBezTo>
                  <a:cubicBezTo>
                    <a:pt x="41946" y="8232"/>
                    <a:pt x="41929" y="8190"/>
                    <a:pt x="41916" y="8135"/>
                  </a:cubicBezTo>
                  <a:cubicBezTo>
                    <a:pt x="41941" y="8135"/>
                    <a:pt x="41954" y="8126"/>
                    <a:pt x="41967" y="8101"/>
                  </a:cubicBezTo>
                  <a:cubicBezTo>
                    <a:pt x="41967" y="8097"/>
                    <a:pt x="41967" y="8088"/>
                    <a:pt x="41967" y="8080"/>
                  </a:cubicBezTo>
                  <a:cubicBezTo>
                    <a:pt x="41972" y="8080"/>
                    <a:pt x="41978" y="8081"/>
                    <a:pt x="41983" y="8081"/>
                  </a:cubicBezTo>
                  <a:cubicBezTo>
                    <a:pt x="42005" y="8081"/>
                    <a:pt x="42026" y="8077"/>
                    <a:pt x="42046" y="8077"/>
                  </a:cubicBezTo>
                  <a:close/>
                  <a:moveTo>
                    <a:pt x="11928" y="8244"/>
                  </a:moveTo>
                  <a:cubicBezTo>
                    <a:pt x="11934" y="8247"/>
                    <a:pt x="11943" y="8247"/>
                    <a:pt x="11951" y="8247"/>
                  </a:cubicBezTo>
                  <a:cubicBezTo>
                    <a:pt x="11960" y="8247"/>
                    <a:pt x="11968" y="8247"/>
                    <a:pt x="11974" y="8249"/>
                  </a:cubicBezTo>
                  <a:cubicBezTo>
                    <a:pt x="11987" y="8253"/>
                    <a:pt x="12000" y="8266"/>
                    <a:pt x="12004" y="8270"/>
                  </a:cubicBezTo>
                  <a:cubicBezTo>
                    <a:pt x="12012" y="8282"/>
                    <a:pt x="12033" y="8312"/>
                    <a:pt x="12021" y="8320"/>
                  </a:cubicBezTo>
                  <a:cubicBezTo>
                    <a:pt x="12015" y="8324"/>
                    <a:pt x="12009" y="8325"/>
                    <a:pt x="12003" y="8325"/>
                  </a:cubicBezTo>
                  <a:cubicBezTo>
                    <a:pt x="11990" y="8325"/>
                    <a:pt x="11977" y="8320"/>
                    <a:pt x="11966" y="8320"/>
                  </a:cubicBezTo>
                  <a:cubicBezTo>
                    <a:pt x="11961" y="8320"/>
                    <a:pt x="11956" y="8321"/>
                    <a:pt x="11953" y="8325"/>
                  </a:cubicBezTo>
                  <a:cubicBezTo>
                    <a:pt x="11949" y="8333"/>
                    <a:pt x="11949" y="8341"/>
                    <a:pt x="11941" y="8346"/>
                  </a:cubicBezTo>
                  <a:cubicBezTo>
                    <a:pt x="11938" y="8348"/>
                    <a:pt x="11936" y="8348"/>
                    <a:pt x="11934" y="8348"/>
                  </a:cubicBezTo>
                  <a:cubicBezTo>
                    <a:pt x="11932" y="8348"/>
                    <a:pt x="11930" y="8348"/>
                    <a:pt x="11928" y="8350"/>
                  </a:cubicBezTo>
                  <a:cubicBezTo>
                    <a:pt x="11924" y="8354"/>
                    <a:pt x="11919" y="8358"/>
                    <a:pt x="11911" y="8363"/>
                  </a:cubicBezTo>
                  <a:cubicBezTo>
                    <a:pt x="11909" y="8365"/>
                    <a:pt x="11906" y="8365"/>
                    <a:pt x="11902" y="8365"/>
                  </a:cubicBezTo>
                  <a:cubicBezTo>
                    <a:pt x="11898" y="8365"/>
                    <a:pt x="11894" y="8365"/>
                    <a:pt x="11890" y="8367"/>
                  </a:cubicBezTo>
                  <a:cubicBezTo>
                    <a:pt x="11877" y="8371"/>
                    <a:pt x="11873" y="8375"/>
                    <a:pt x="11860" y="8375"/>
                  </a:cubicBezTo>
                  <a:cubicBezTo>
                    <a:pt x="11858" y="8377"/>
                    <a:pt x="11855" y="8377"/>
                    <a:pt x="11852" y="8377"/>
                  </a:cubicBezTo>
                  <a:cubicBezTo>
                    <a:pt x="11846" y="8377"/>
                    <a:pt x="11841" y="8375"/>
                    <a:pt x="11835" y="8375"/>
                  </a:cubicBezTo>
                  <a:cubicBezTo>
                    <a:pt x="11822" y="8379"/>
                    <a:pt x="11805" y="8384"/>
                    <a:pt x="11797" y="8392"/>
                  </a:cubicBezTo>
                  <a:cubicBezTo>
                    <a:pt x="11789" y="8405"/>
                    <a:pt x="11793" y="8409"/>
                    <a:pt x="11776" y="8413"/>
                  </a:cubicBezTo>
                  <a:cubicBezTo>
                    <a:pt x="11767" y="8413"/>
                    <a:pt x="11763" y="8413"/>
                    <a:pt x="11755" y="8422"/>
                  </a:cubicBezTo>
                  <a:cubicBezTo>
                    <a:pt x="11742" y="8430"/>
                    <a:pt x="11734" y="8434"/>
                    <a:pt x="11721" y="8434"/>
                  </a:cubicBezTo>
                  <a:cubicBezTo>
                    <a:pt x="11721" y="8439"/>
                    <a:pt x="11717" y="8439"/>
                    <a:pt x="11717" y="8439"/>
                  </a:cubicBezTo>
                  <a:lnTo>
                    <a:pt x="11721" y="8350"/>
                  </a:lnTo>
                  <a:cubicBezTo>
                    <a:pt x="11725" y="8341"/>
                    <a:pt x="11730" y="8333"/>
                    <a:pt x="11734" y="8329"/>
                  </a:cubicBezTo>
                  <a:cubicBezTo>
                    <a:pt x="11734" y="8325"/>
                    <a:pt x="11738" y="8320"/>
                    <a:pt x="11738" y="8320"/>
                  </a:cubicBezTo>
                  <a:cubicBezTo>
                    <a:pt x="11746" y="8304"/>
                    <a:pt x="11755" y="8291"/>
                    <a:pt x="11767" y="8278"/>
                  </a:cubicBezTo>
                  <a:cubicBezTo>
                    <a:pt x="11772" y="8266"/>
                    <a:pt x="11780" y="8257"/>
                    <a:pt x="11789" y="8249"/>
                  </a:cubicBezTo>
                  <a:cubicBezTo>
                    <a:pt x="11797" y="8249"/>
                    <a:pt x="11805" y="8244"/>
                    <a:pt x="11818" y="8244"/>
                  </a:cubicBezTo>
                  <a:cubicBezTo>
                    <a:pt x="11827" y="8244"/>
                    <a:pt x="11835" y="8249"/>
                    <a:pt x="11843" y="8253"/>
                  </a:cubicBezTo>
                  <a:cubicBezTo>
                    <a:pt x="11852" y="8253"/>
                    <a:pt x="11865" y="8249"/>
                    <a:pt x="11873" y="8249"/>
                  </a:cubicBezTo>
                  <a:cubicBezTo>
                    <a:pt x="11890" y="8244"/>
                    <a:pt x="11907" y="8244"/>
                    <a:pt x="11928" y="8244"/>
                  </a:cubicBezTo>
                  <a:close/>
                  <a:moveTo>
                    <a:pt x="69642" y="8232"/>
                  </a:moveTo>
                  <a:cubicBezTo>
                    <a:pt x="69667" y="8253"/>
                    <a:pt x="69692" y="8274"/>
                    <a:pt x="69718" y="8295"/>
                  </a:cubicBezTo>
                  <a:cubicBezTo>
                    <a:pt x="69671" y="8320"/>
                    <a:pt x="69629" y="8346"/>
                    <a:pt x="69591" y="8375"/>
                  </a:cubicBezTo>
                  <a:cubicBezTo>
                    <a:pt x="69557" y="8405"/>
                    <a:pt x="69524" y="8434"/>
                    <a:pt x="69494" y="8468"/>
                  </a:cubicBezTo>
                  <a:cubicBezTo>
                    <a:pt x="69498" y="8455"/>
                    <a:pt x="69507" y="8439"/>
                    <a:pt x="69515" y="8426"/>
                  </a:cubicBezTo>
                  <a:cubicBezTo>
                    <a:pt x="69549" y="8354"/>
                    <a:pt x="69595" y="8291"/>
                    <a:pt x="69642" y="8232"/>
                  </a:cubicBezTo>
                  <a:close/>
                  <a:moveTo>
                    <a:pt x="69882" y="8409"/>
                  </a:moveTo>
                  <a:cubicBezTo>
                    <a:pt x="69916" y="8430"/>
                    <a:pt x="69958" y="8451"/>
                    <a:pt x="69996" y="8468"/>
                  </a:cubicBezTo>
                  <a:cubicBezTo>
                    <a:pt x="69984" y="8472"/>
                    <a:pt x="69975" y="8472"/>
                    <a:pt x="69963" y="8477"/>
                  </a:cubicBezTo>
                  <a:cubicBezTo>
                    <a:pt x="69891" y="8493"/>
                    <a:pt x="69815" y="8502"/>
                    <a:pt x="69739" y="8502"/>
                  </a:cubicBezTo>
                  <a:cubicBezTo>
                    <a:pt x="69785" y="8468"/>
                    <a:pt x="69832" y="8439"/>
                    <a:pt x="69882" y="8409"/>
                  </a:cubicBezTo>
                  <a:close/>
                  <a:moveTo>
                    <a:pt x="14715" y="8391"/>
                  </a:moveTo>
                  <a:cubicBezTo>
                    <a:pt x="14727" y="8391"/>
                    <a:pt x="14739" y="8393"/>
                    <a:pt x="14752" y="8396"/>
                  </a:cubicBezTo>
                  <a:cubicBezTo>
                    <a:pt x="14764" y="8401"/>
                    <a:pt x="14794" y="8396"/>
                    <a:pt x="14806" y="8413"/>
                  </a:cubicBezTo>
                  <a:cubicBezTo>
                    <a:pt x="14815" y="8426"/>
                    <a:pt x="14806" y="8447"/>
                    <a:pt x="14811" y="8460"/>
                  </a:cubicBezTo>
                  <a:cubicBezTo>
                    <a:pt x="14813" y="8462"/>
                    <a:pt x="14817" y="8462"/>
                    <a:pt x="14822" y="8462"/>
                  </a:cubicBezTo>
                  <a:cubicBezTo>
                    <a:pt x="14826" y="8462"/>
                    <a:pt x="14832" y="8462"/>
                    <a:pt x="14836" y="8464"/>
                  </a:cubicBezTo>
                  <a:cubicBezTo>
                    <a:pt x="14844" y="8464"/>
                    <a:pt x="14853" y="8468"/>
                    <a:pt x="14861" y="8468"/>
                  </a:cubicBezTo>
                  <a:cubicBezTo>
                    <a:pt x="14874" y="8472"/>
                    <a:pt x="14887" y="8477"/>
                    <a:pt x="14899" y="8485"/>
                  </a:cubicBezTo>
                  <a:cubicBezTo>
                    <a:pt x="14908" y="8493"/>
                    <a:pt x="14912" y="8506"/>
                    <a:pt x="14899" y="8519"/>
                  </a:cubicBezTo>
                  <a:cubicBezTo>
                    <a:pt x="14897" y="8521"/>
                    <a:pt x="14893" y="8522"/>
                    <a:pt x="14888" y="8522"/>
                  </a:cubicBezTo>
                  <a:cubicBezTo>
                    <a:pt x="14882" y="8522"/>
                    <a:pt x="14876" y="8521"/>
                    <a:pt x="14870" y="8519"/>
                  </a:cubicBezTo>
                  <a:cubicBezTo>
                    <a:pt x="14857" y="8515"/>
                    <a:pt x="14849" y="8502"/>
                    <a:pt x="14836" y="8498"/>
                  </a:cubicBezTo>
                  <a:cubicBezTo>
                    <a:pt x="14832" y="8493"/>
                    <a:pt x="14827" y="8493"/>
                    <a:pt x="14819" y="8493"/>
                  </a:cubicBezTo>
                  <a:cubicBezTo>
                    <a:pt x="14811" y="8493"/>
                    <a:pt x="14806" y="8489"/>
                    <a:pt x="14802" y="8485"/>
                  </a:cubicBezTo>
                  <a:cubicBezTo>
                    <a:pt x="14797" y="8484"/>
                    <a:pt x="14793" y="8483"/>
                    <a:pt x="14788" y="8483"/>
                  </a:cubicBezTo>
                  <a:cubicBezTo>
                    <a:pt x="14778" y="8483"/>
                    <a:pt x="14768" y="8486"/>
                    <a:pt x="14756" y="8489"/>
                  </a:cubicBezTo>
                  <a:cubicBezTo>
                    <a:pt x="14743" y="8489"/>
                    <a:pt x="14723" y="8496"/>
                    <a:pt x="14707" y="8496"/>
                  </a:cubicBezTo>
                  <a:cubicBezTo>
                    <a:pt x="14702" y="8496"/>
                    <a:pt x="14697" y="8496"/>
                    <a:pt x="14692" y="8493"/>
                  </a:cubicBezTo>
                  <a:cubicBezTo>
                    <a:pt x="14688" y="8489"/>
                    <a:pt x="14680" y="8481"/>
                    <a:pt x="14671" y="8477"/>
                  </a:cubicBezTo>
                  <a:cubicBezTo>
                    <a:pt x="14671" y="8477"/>
                    <a:pt x="14668" y="8478"/>
                    <a:pt x="14665" y="8478"/>
                  </a:cubicBezTo>
                  <a:cubicBezTo>
                    <a:pt x="14664" y="8478"/>
                    <a:pt x="14663" y="8478"/>
                    <a:pt x="14663" y="8477"/>
                  </a:cubicBezTo>
                  <a:cubicBezTo>
                    <a:pt x="14659" y="8472"/>
                    <a:pt x="14659" y="8472"/>
                    <a:pt x="14654" y="8468"/>
                  </a:cubicBezTo>
                  <a:cubicBezTo>
                    <a:pt x="14648" y="8462"/>
                    <a:pt x="14642" y="8461"/>
                    <a:pt x="14635" y="8461"/>
                  </a:cubicBezTo>
                  <a:cubicBezTo>
                    <a:pt x="14632" y="8461"/>
                    <a:pt x="14629" y="8461"/>
                    <a:pt x="14626" y="8461"/>
                  </a:cubicBezTo>
                  <a:cubicBezTo>
                    <a:pt x="14623" y="8461"/>
                    <a:pt x="14620" y="8461"/>
                    <a:pt x="14616" y="8460"/>
                  </a:cubicBezTo>
                  <a:cubicBezTo>
                    <a:pt x="14604" y="8460"/>
                    <a:pt x="14595" y="8455"/>
                    <a:pt x="14583" y="8447"/>
                  </a:cubicBezTo>
                  <a:cubicBezTo>
                    <a:pt x="14578" y="8447"/>
                    <a:pt x="14557" y="8443"/>
                    <a:pt x="14557" y="8439"/>
                  </a:cubicBezTo>
                  <a:cubicBezTo>
                    <a:pt x="14553" y="8434"/>
                    <a:pt x="14574" y="8409"/>
                    <a:pt x="14578" y="8409"/>
                  </a:cubicBezTo>
                  <a:cubicBezTo>
                    <a:pt x="14590" y="8397"/>
                    <a:pt x="14610" y="8395"/>
                    <a:pt x="14630" y="8395"/>
                  </a:cubicBezTo>
                  <a:cubicBezTo>
                    <a:pt x="14646" y="8395"/>
                    <a:pt x="14662" y="8396"/>
                    <a:pt x="14676" y="8396"/>
                  </a:cubicBezTo>
                  <a:cubicBezTo>
                    <a:pt x="14685" y="8394"/>
                    <a:pt x="14699" y="8391"/>
                    <a:pt x="14715" y="8391"/>
                  </a:cubicBezTo>
                  <a:close/>
                  <a:moveTo>
                    <a:pt x="11696" y="8291"/>
                  </a:moveTo>
                  <a:lnTo>
                    <a:pt x="11687" y="8455"/>
                  </a:lnTo>
                  <a:cubicBezTo>
                    <a:pt x="11687" y="8455"/>
                    <a:pt x="11687" y="8455"/>
                    <a:pt x="11687" y="8460"/>
                  </a:cubicBezTo>
                  <a:cubicBezTo>
                    <a:pt x="11679" y="8472"/>
                    <a:pt x="11675" y="8485"/>
                    <a:pt x="11670" y="8502"/>
                  </a:cubicBezTo>
                  <a:cubicBezTo>
                    <a:pt x="11675" y="8502"/>
                    <a:pt x="11679" y="8506"/>
                    <a:pt x="11683" y="8506"/>
                  </a:cubicBezTo>
                  <a:lnTo>
                    <a:pt x="11683" y="8569"/>
                  </a:lnTo>
                  <a:lnTo>
                    <a:pt x="11670" y="8569"/>
                  </a:lnTo>
                  <a:cubicBezTo>
                    <a:pt x="11662" y="8565"/>
                    <a:pt x="11658" y="8565"/>
                    <a:pt x="11649" y="8561"/>
                  </a:cubicBezTo>
                  <a:cubicBezTo>
                    <a:pt x="11628" y="8561"/>
                    <a:pt x="11616" y="8544"/>
                    <a:pt x="11599" y="8540"/>
                  </a:cubicBezTo>
                  <a:cubicBezTo>
                    <a:pt x="11595" y="8539"/>
                    <a:pt x="11591" y="8538"/>
                    <a:pt x="11587" y="8538"/>
                  </a:cubicBezTo>
                  <a:cubicBezTo>
                    <a:pt x="11577" y="8538"/>
                    <a:pt x="11567" y="8541"/>
                    <a:pt x="11561" y="8544"/>
                  </a:cubicBezTo>
                  <a:cubicBezTo>
                    <a:pt x="11552" y="8544"/>
                    <a:pt x="11544" y="8548"/>
                    <a:pt x="11535" y="8548"/>
                  </a:cubicBezTo>
                  <a:cubicBezTo>
                    <a:pt x="11514" y="8544"/>
                    <a:pt x="11502" y="8536"/>
                    <a:pt x="11485" y="8531"/>
                  </a:cubicBezTo>
                  <a:cubicBezTo>
                    <a:pt x="11480" y="8529"/>
                    <a:pt x="11475" y="8528"/>
                    <a:pt x="11470" y="8528"/>
                  </a:cubicBezTo>
                  <a:cubicBezTo>
                    <a:pt x="11465" y="8528"/>
                    <a:pt x="11459" y="8529"/>
                    <a:pt x="11455" y="8531"/>
                  </a:cubicBezTo>
                  <a:cubicBezTo>
                    <a:pt x="11451" y="8540"/>
                    <a:pt x="11451" y="8548"/>
                    <a:pt x="11447" y="8557"/>
                  </a:cubicBezTo>
                  <a:cubicBezTo>
                    <a:pt x="11438" y="8565"/>
                    <a:pt x="11426" y="8578"/>
                    <a:pt x="11413" y="8582"/>
                  </a:cubicBezTo>
                  <a:cubicBezTo>
                    <a:pt x="11409" y="8586"/>
                    <a:pt x="11400" y="8586"/>
                    <a:pt x="11396" y="8586"/>
                  </a:cubicBezTo>
                  <a:lnTo>
                    <a:pt x="11400" y="8409"/>
                  </a:lnTo>
                  <a:lnTo>
                    <a:pt x="11426" y="8409"/>
                  </a:lnTo>
                  <a:cubicBezTo>
                    <a:pt x="11438" y="8401"/>
                    <a:pt x="11438" y="8388"/>
                    <a:pt x="11438" y="8375"/>
                  </a:cubicBezTo>
                  <a:cubicBezTo>
                    <a:pt x="11434" y="8363"/>
                    <a:pt x="11426" y="8363"/>
                    <a:pt x="11413" y="8358"/>
                  </a:cubicBezTo>
                  <a:lnTo>
                    <a:pt x="11400" y="8358"/>
                  </a:lnTo>
                  <a:lnTo>
                    <a:pt x="11405" y="8308"/>
                  </a:lnTo>
                  <a:cubicBezTo>
                    <a:pt x="11413" y="8320"/>
                    <a:pt x="11421" y="8333"/>
                    <a:pt x="11438" y="8337"/>
                  </a:cubicBezTo>
                  <a:lnTo>
                    <a:pt x="11464" y="8337"/>
                  </a:lnTo>
                  <a:cubicBezTo>
                    <a:pt x="11476" y="8329"/>
                    <a:pt x="11480" y="8320"/>
                    <a:pt x="11493" y="8312"/>
                  </a:cubicBezTo>
                  <a:cubicBezTo>
                    <a:pt x="11503" y="8305"/>
                    <a:pt x="11513" y="8300"/>
                    <a:pt x="11523" y="8300"/>
                  </a:cubicBezTo>
                  <a:cubicBezTo>
                    <a:pt x="11531" y="8300"/>
                    <a:pt x="11539" y="8302"/>
                    <a:pt x="11548" y="8308"/>
                  </a:cubicBezTo>
                  <a:cubicBezTo>
                    <a:pt x="11565" y="8316"/>
                    <a:pt x="11573" y="8320"/>
                    <a:pt x="11590" y="8320"/>
                  </a:cubicBezTo>
                  <a:cubicBezTo>
                    <a:pt x="11603" y="8320"/>
                    <a:pt x="11620" y="8316"/>
                    <a:pt x="11632" y="8312"/>
                  </a:cubicBezTo>
                  <a:cubicBezTo>
                    <a:pt x="11654" y="8308"/>
                    <a:pt x="11675" y="8299"/>
                    <a:pt x="11696" y="8291"/>
                  </a:cubicBezTo>
                  <a:close/>
                  <a:moveTo>
                    <a:pt x="13710" y="8551"/>
                  </a:moveTo>
                  <a:cubicBezTo>
                    <a:pt x="13714" y="8551"/>
                    <a:pt x="13718" y="8552"/>
                    <a:pt x="13722" y="8553"/>
                  </a:cubicBezTo>
                  <a:cubicBezTo>
                    <a:pt x="13726" y="8557"/>
                    <a:pt x="13730" y="8561"/>
                    <a:pt x="13734" y="8561"/>
                  </a:cubicBezTo>
                  <a:cubicBezTo>
                    <a:pt x="13713" y="8569"/>
                    <a:pt x="13696" y="8582"/>
                    <a:pt x="13679" y="8595"/>
                  </a:cubicBezTo>
                  <a:cubicBezTo>
                    <a:pt x="13679" y="8586"/>
                    <a:pt x="13679" y="8578"/>
                    <a:pt x="13684" y="8569"/>
                  </a:cubicBezTo>
                  <a:cubicBezTo>
                    <a:pt x="13687" y="8557"/>
                    <a:pt x="13698" y="8551"/>
                    <a:pt x="13710" y="8551"/>
                  </a:cubicBezTo>
                  <a:close/>
                  <a:moveTo>
                    <a:pt x="41329" y="8502"/>
                  </a:moveTo>
                  <a:cubicBezTo>
                    <a:pt x="41339" y="8502"/>
                    <a:pt x="41349" y="8504"/>
                    <a:pt x="41355" y="8506"/>
                  </a:cubicBezTo>
                  <a:lnTo>
                    <a:pt x="41338" y="8510"/>
                  </a:lnTo>
                  <a:cubicBezTo>
                    <a:pt x="41352" y="8510"/>
                    <a:pt x="41366" y="8508"/>
                    <a:pt x="41380" y="8508"/>
                  </a:cubicBezTo>
                  <a:cubicBezTo>
                    <a:pt x="41387" y="8508"/>
                    <a:pt x="41394" y="8509"/>
                    <a:pt x="41401" y="8510"/>
                  </a:cubicBezTo>
                  <a:cubicBezTo>
                    <a:pt x="41418" y="8515"/>
                    <a:pt x="41439" y="8531"/>
                    <a:pt x="41456" y="8536"/>
                  </a:cubicBezTo>
                  <a:cubicBezTo>
                    <a:pt x="41481" y="8544"/>
                    <a:pt x="41515" y="8536"/>
                    <a:pt x="41515" y="8569"/>
                  </a:cubicBezTo>
                  <a:cubicBezTo>
                    <a:pt x="41515" y="8592"/>
                    <a:pt x="41506" y="8596"/>
                    <a:pt x="41491" y="8596"/>
                  </a:cubicBezTo>
                  <a:cubicBezTo>
                    <a:pt x="41483" y="8596"/>
                    <a:pt x="41474" y="8595"/>
                    <a:pt x="41464" y="8595"/>
                  </a:cubicBezTo>
                  <a:cubicBezTo>
                    <a:pt x="41452" y="8595"/>
                    <a:pt x="41447" y="8595"/>
                    <a:pt x="41435" y="8591"/>
                  </a:cubicBezTo>
                  <a:cubicBezTo>
                    <a:pt x="41431" y="8591"/>
                    <a:pt x="41431" y="8586"/>
                    <a:pt x="41422" y="8586"/>
                  </a:cubicBezTo>
                  <a:cubicBezTo>
                    <a:pt x="41418" y="8585"/>
                    <a:pt x="41415" y="8585"/>
                    <a:pt x="41411" y="8585"/>
                  </a:cubicBezTo>
                  <a:cubicBezTo>
                    <a:pt x="41402" y="8585"/>
                    <a:pt x="41393" y="8588"/>
                    <a:pt x="41384" y="8591"/>
                  </a:cubicBezTo>
                  <a:cubicBezTo>
                    <a:pt x="41380" y="8591"/>
                    <a:pt x="41377" y="8592"/>
                    <a:pt x="41373" y="8592"/>
                  </a:cubicBezTo>
                  <a:cubicBezTo>
                    <a:pt x="41356" y="8592"/>
                    <a:pt x="41339" y="8584"/>
                    <a:pt x="41325" y="8574"/>
                  </a:cubicBezTo>
                  <a:cubicBezTo>
                    <a:pt x="41321" y="8569"/>
                    <a:pt x="41317" y="8561"/>
                    <a:pt x="41312" y="8561"/>
                  </a:cubicBezTo>
                  <a:cubicBezTo>
                    <a:pt x="41308" y="8559"/>
                    <a:pt x="41305" y="8559"/>
                    <a:pt x="41302" y="8559"/>
                  </a:cubicBezTo>
                  <a:cubicBezTo>
                    <a:pt x="41300" y="8559"/>
                    <a:pt x="41298" y="8559"/>
                    <a:pt x="41296" y="8557"/>
                  </a:cubicBezTo>
                  <a:cubicBezTo>
                    <a:pt x="41291" y="8557"/>
                    <a:pt x="41274" y="8544"/>
                    <a:pt x="41274" y="8536"/>
                  </a:cubicBezTo>
                  <a:cubicBezTo>
                    <a:pt x="41271" y="8511"/>
                    <a:pt x="41303" y="8502"/>
                    <a:pt x="41329" y="8502"/>
                  </a:cubicBezTo>
                  <a:close/>
                  <a:moveTo>
                    <a:pt x="42579" y="8439"/>
                  </a:moveTo>
                  <a:cubicBezTo>
                    <a:pt x="42608" y="8439"/>
                    <a:pt x="42642" y="8439"/>
                    <a:pt x="42671" y="8451"/>
                  </a:cubicBezTo>
                  <a:cubicBezTo>
                    <a:pt x="42697" y="8464"/>
                    <a:pt x="42709" y="8489"/>
                    <a:pt x="42735" y="8502"/>
                  </a:cubicBezTo>
                  <a:cubicBezTo>
                    <a:pt x="42735" y="8502"/>
                    <a:pt x="42739" y="8506"/>
                    <a:pt x="42743" y="8506"/>
                  </a:cubicBezTo>
                  <a:lnTo>
                    <a:pt x="42739" y="8616"/>
                  </a:lnTo>
                  <a:cubicBezTo>
                    <a:pt x="42718" y="8612"/>
                    <a:pt x="42697" y="8603"/>
                    <a:pt x="42671" y="8595"/>
                  </a:cubicBezTo>
                  <a:cubicBezTo>
                    <a:pt x="42650" y="8591"/>
                    <a:pt x="42621" y="8586"/>
                    <a:pt x="42608" y="8565"/>
                  </a:cubicBezTo>
                  <a:cubicBezTo>
                    <a:pt x="42600" y="8548"/>
                    <a:pt x="42604" y="8531"/>
                    <a:pt x="42596" y="8515"/>
                  </a:cubicBezTo>
                  <a:cubicBezTo>
                    <a:pt x="42587" y="8502"/>
                    <a:pt x="42566" y="8498"/>
                    <a:pt x="42562" y="8477"/>
                  </a:cubicBezTo>
                  <a:cubicBezTo>
                    <a:pt x="42558" y="8460"/>
                    <a:pt x="42558" y="8443"/>
                    <a:pt x="42579" y="8439"/>
                  </a:cubicBezTo>
                  <a:close/>
                  <a:moveTo>
                    <a:pt x="63243" y="8443"/>
                  </a:moveTo>
                  <a:cubicBezTo>
                    <a:pt x="63273" y="8443"/>
                    <a:pt x="63306" y="8443"/>
                    <a:pt x="63332" y="8455"/>
                  </a:cubicBezTo>
                  <a:cubicBezTo>
                    <a:pt x="63357" y="8468"/>
                    <a:pt x="63370" y="8493"/>
                    <a:pt x="63395" y="8506"/>
                  </a:cubicBezTo>
                  <a:cubicBezTo>
                    <a:pt x="63399" y="8506"/>
                    <a:pt x="63399" y="8510"/>
                    <a:pt x="63404" y="8515"/>
                  </a:cubicBezTo>
                  <a:lnTo>
                    <a:pt x="63399" y="8624"/>
                  </a:lnTo>
                  <a:cubicBezTo>
                    <a:pt x="63374" y="8616"/>
                    <a:pt x="63353" y="8612"/>
                    <a:pt x="63332" y="8603"/>
                  </a:cubicBezTo>
                  <a:cubicBezTo>
                    <a:pt x="63311" y="8595"/>
                    <a:pt x="63277" y="8591"/>
                    <a:pt x="63269" y="8569"/>
                  </a:cubicBezTo>
                  <a:cubicBezTo>
                    <a:pt x="63260" y="8553"/>
                    <a:pt x="63264" y="8536"/>
                    <a:pt x="63256" y="8519"/>
                  </a:cubicBezTo>
                  <a:cubicBezTo>
                    <a:pt x="63247" y="8506"/>
                    <a:pt x="63231" y="8502"/>
                    <a:pt x="63222" y="8481"/>
                  </a:cubicBezTo>
                  <a:cubicBezTo>
                    <a:pt x="63218" y="8464"/>
                    <a:pt x="63222" y="8447"/>
                    <a:pt x="63243" y="8443"/>
                  </a:cubicBezTo>
                  <a:close/>
                  <a:moveTo>
                    <a:pt x="13858" y="8509"/>
                  </a:moveTo>
                  <a:cubicBezTo>
                    <a:pt x="13877" y="8509"/>
                    <a:pt x="13895" y="8515"/>
                    <a:pt x="13912" y="8519"/>
                  </a:cubicBezTo>
                  <a:cubicBezTo>
                    <a:pt x="13914" y="8521"/>
                    <a:pt x="13916" y="8521"/>
                    <a:pt x="13918" y="8521"/>
                  </a:cubicBezTo>
                  <a:cubicBezTo>
                    <a:pt x="13920" y="8521"/>
                    <a:pt x="13922" y="8521"/>
                    <a:pt x="13924" y="8523"/>
                  </a:cubicBezTo>
                  <a:cubicBezTo>
                    <a:pt x="13928" y="8527"/>
                    <a:pt x="13924" y="8540"/>
                    <a:pt x="13924" y="8544"/>
                  </a:cubicBezTo>
                  <a:cubicBezTo>
                    <a:pt x="13924" y="8557"/>
                    <a:pt x="13928" y="8574"/>
                    <a:pt x="13920" y="8582"/>
                  </a:cubicBezTo>
                  <a:cubicBezTo>
                    <a:pt x="13912" y="8591"/>
                    <a:pt x="13895" y="8595"/>
                    <a:pt x="13882" y="8599"/>
                  </a:cubicBezTo>
                  <a:cubicBezTo>
                    <a:pt x="13861" y="8603"/>
                    <a:pt x="13848" y="8616"/>
                    <a:pt x="13836" y="8633"/>
                  </a:cubicBezTo>
                  <a:cubicBezTo>
                    <a:pt x="13823" y="8645"/>
                    <a:pt x="13815" y="8662"/>
                    <a:pt x="13798" y="8671"/>
                  </a:cubicBezTo>
                  <a:cubicBezTo>
                    <a:pt x="13785" y="8679"/>
                    <a:pt x="13772" y="8683"/>
                    <a:pt x="13755" y="8688"/>
                  </a:cubicBezTo>
                  <a:cubicBezTo>
                    <a:pt x="13743" y="8692"/>
                    <a:pt x="13734" y="8704"/>
                    <a:pt x="13722" y="8709"/>
                  </a:cubicBezTo>
                  <a:cubicBezTo>
                    <a:pt x="13717" y="8713"/>
                    <a:pt x="13713" y="8713"/>
                    <a:pt x="13709" y="8713"/>
                  </a:cubicBezTo>
                  <a:cubicBezTo>
                    <a:pt x="13743" y="8671"/>
                    <a:pt x="13768" y="8624"/>
                    <a:pt x="13781" y="8574"/>
                  </a:cubicBezTo>
                  <a:cubicBezTo>
                    <a:pt x="13806" y="8561"/>
                    <a:pt x="13810" y="8515"/>
                    <a:pt x="13844" y="8510"/>
                  </a:cubicBezTo>
                  <a:cubicBezTo>
                    <a:pt x="13849" y="8510"/>
                    <a:pt x="13854" y="8509"/>
                    <a:pt x="13858" y="8509"/>
                  </a:cubicBezTo>
                  <a:close/>
                  <a:moveTo>
                    <a:pt x="11404" y="8648"/>
                  </a:moveTo>
                  <a:cubicBezTo>
                    <a:pt x="11406" y="8648"/>
                    <a:pt x="11407" y="8648"/>
                    <a:pt x="11409" y="8650"/>
                  </a:cubicBezTo>
                  <a:lnTo>
                    <a:pt x="11430" y="8650"/>
                  </a:lnTo>
                  <a:cubicBezTo>
                    <a:pt x="11417" y="8671"/>
                    <a:pt x="11409" y="8696"/>
                    <a:pt x="11392" y="8721"/>
                  </a:cubicBezTo>
                  <a:lnTo>
                    <a:pt x="11392" y="8650"/>
                  </a:lnTo>
                  <a:cubicBezTo>
                    <a:pt x="11397" y="8650"/>
                    <a:pt x="11401" y="8648"/>
                    <a:pt x="11404" y="8648"/>
                  </a:cubicBezTo>
                  <a:close/>
                  <a:moveTo>
                    <a:pt x="41284" y="8649"/>
                  </a:moveTo>
                  <a:cubicBezTo>
                    <a:pt x="41289" y="8649"/>
                    <a:pt x="41294" y="8650"/>
                    <a:pt x="41300" y="8650"/>
                  </a:cubicBezTo>
                  <a:cubicBezTo>
                    <a:pt x="41304" y="8666"/>
                    <a:pt x="41329" y="8662"/>
                    <a:pt x="41338" y="8675"/>
                  </a:cubicBezTo>
                  <a:cubicBezTo>
                    <a:pt x="41346" y="8683"/>
                    <a:pt x="41350" y="8692"/>
                    <a:pt x="41350" y="8700"/>
                  </a:cubicBezTo>
                  <a:cubicBezTo>
                    <a:pt x="41346" y="8704"/>
                    <a:pt x="41346" y="8721"/>
                    <a:pt x="41342" y="8726"/>
                  </a:cubicBezTo>
                  <a:cubicBezTo>
                    <a:pt x="41339" y="8729"/>
                    <a:pt x="41332" y="8732"/>
                    <a:pt x="41325" y="8732"/>
                  </a:cubicBezTo>
                  <a:cubicBezTo>
                    <a:pt x="41322" y="8732"/>
                    <a:pt x="41319" y="8731"/>
                    <a:pt x="41317" y="8730"/>
                  </a:cubicBezTo>
                  <a:cubicBezTo>
                    <a:pt x="41300" y="8726"/>
                    <a:pt x="41300" y="8704"/>
                    <a:pt x="41287" y="8700"/>
                  </a:cubicBezTo>
                  <a:cubicBezTo>
                    <a:pt x="41274" y="8692"/>
                    <a:pt x="41258" y="8692"/>
                    <a:pt x="41258" y="8671"/>
                  </a:cubicBezTo>
                  <a:cubicBezTo>
                    <a:pt x="41254" y="8652"/>
                    <a:pt x="41268" y="8649"/>
                    <a:pt x="41284" y="8649"/>
                  </a:cubicBezTo>
                  <a:close/>
                  <a:moveTo>
                    <a:pt x="62933" y="8579"/>
                  </a:moveTo>
                  <a:cubicBezTo>
                    <a:pt x="62947" y="8579"/>
                    <a:pt x="62961" y="8586"/>
                    <a:pt x="62977" y="8599"/>
                  </a:cubicBezTo>
                  <a:cubicBezTo>
                    <a:pt x="62986" y="8607"/>
                    <a:pt x="62998" y="8616"/>
                    <a:pt x="63007" y="8624"/>
                  </a:cubicBezTo>
                  <a:cubicBezTo>
                    <a:pt x="63019" y="8628"/>
                    <a:pt x="63019" y="8628"/>
                    <a:pt x="63028" y="8628"/>
                  </a:cubicBezTo>
                  <a:cubicBezTo>
                    <a:pt x="63057" y="8633"/>
                    <a:pt x="63074" y="8662"/>
                    <a:pt x="63095" y="8671"/>
                  </a:cubicBezTo>
                  <a:cubicBezTo>
                    <a:pt x="63108" y="8675"/>
                    <a:pt x="63121" y="8675"/>
                    <a:pt x="63133" y="8675"/>
                  </a:cubicBezTo>
                  <a:cubicBezTo>
                    <a:pt x="63146" y="8675"/>
                    <a:pt x="63155" y="8679"/>
                    <a:pt x="63171" y="8683"/>
                  </a:cubicBezTo>
                  <a:cubicBezTo>
                    <a:pt x="63180" y="8688"/>
                    <a:pt x="63193" y="8688"/>
                    <a:pt x="63205" y="8688"/>
                  </a:cubicBezTo>
                  <a:cubicBezTo>
                    <a:pt x="63222" y="8683"/>
                    <a:pt x="63231" y="8671"/>
                    <a:pt x="63247" y="8666"/>
                  </a:cubicBezTo>
                  <a:cubicBezTo>
                    <a:pt x="63260" y="8666"/>
                    <a:pt x="63273" y="8675"/>
                    <a:pt x="63281" y="8679"/>
                  </a:cubicBezTo>
                  <a:cubicBezTo>
                    <a:pt x="63298" y="8688"/>
                    <a:pt x="63315" y="8696"/>
                    <a:pt x="63328" y="8704"/>
                  </a:cubicBezTo>
                  <a:cubicBezTo>
                    <a:pt x="63340" y="8713"/>
                    <a:pt x="63353" y="8717"/>
                    <a:pt x="63370" y="8721"/>
                  </a:cubicBezTo>
                  <a:cubicBezTo>
                    <a:pt x="63349" y="8721"/>
                    <a:pt x="63328" y="8726"/>
                    <a:pt x="63306" y="8726"/>
                  </a:cubicBezTo>
                  <a:cubicBezTo>
                    <a:pt x="63295" y="8726"/>
                    <a:pt x="63284" y="8724"/>
                    <a:pt x="63274" y="8724"/>
                  </a:cubicBezTo>
                  <a:cubicBezTo>
                    <a:pt x="63269" y="8724"/>
                    <a:pt x="63264" y="8724"/>
                    <a:pt x="63260" y="8726"/>
                  </a:cubicBezTo>
                  <a:cubicBezTo>
                    <a:pt x="63256" y="8726"/>
                    <a:pt x="63256" y="8730"/>
                    <a:pt x="63252" y="8734"/>
                  </a:cubicBezTo>
                  <a:cubicBezTo>
                    <a:pt x="63247" y="8730"/>
                    <a:pt x="63239" y="8726"/>
                    <a:pt x="63235" y="8721"/>
                  </a:cubicBezTo>
                  <a:cubicBezTo>
                    <a:pt x="63226" y="8713"/>
                    <a:pt x="63226" y="8692"/>
                    <a:pt x="63214" y="8688"/>
                  </a:cubicBezTo>
                  <a:cubicBezTo>
                    <a:pt x="63205" y="8688"/>
                    <a:pt x="63188" y="8688"/>
                    <a:pt x="63180" y="8692"/>
                  </a:cubicBezTo>
                  <a:cubicBezTo>
                    <a:pt x="63159" y="8696"/>
                    <a:pt x="63138" y="8709"/>
                    <a:pt x="63117" y="8709"/>
                  </a:cubicBezTo>
                  <a:cubicBezTo>
                    <a:pt x="63104" y="8711"/>
                    <a:pt x="63091" y="8711"/>
                    <a:pt x="63078" y="8711"/>
                  </a:cubicBezTo>
                  <a:cubicBezTo>
                    <a:pt x="63065" y="8711"/>
                    <a:pt x="63051" y="8711"/>
                    <a:pt x="63036" y="8713"/>
                  </a:cubicBezTo>
                  <a:cubicBezTo>
                    <a:pt x="63028" y="8717"/>
                    <a:pt x="63019" y="8717"/>
                    <a:pt x="63007" y="8726"/>
                  </a:cubicBezTo>
                  <a:cubicBezTo>
                    <a:pt x="63007" y="8730"/>
                    <a:pt x="63003" y="8730"/>
                    <a:pt x="62998" y="8734"/>
                  </a:cubicBezTo>
                  <a:cubicBezTo>
                    <a:pt x="62998" y="8734"/>
                    <a:pt x="62994" y="8734"/>
                    <a:pt x="62994" y="8730"/>
                  </a:cubicBezTo>
                  <a:cubicBezTo>
                    <a:pt x="62986" y="8721"/>
                    <a:pt x="62990" y="8709"/>
                    <a:pt x="62977" y="8700"/>
                  </a:cubicBezTo>
                  <a:cubicBezTo>
                    <a:pt x="62973" y="8700"/>
                    <a:pt x="62960" y="8696"/>
                    <a:pt x="62956" y="8696"/>
                  </a:cubicBezTo>
                  <a:cubicBezTo>
                    <a:pt x="62950" y="8694"/>
                    <a:pt x="62945" y="8694"/>
                    <a:pt x="62939" y="8694"/>
                  </a:cubicBezTo>
                  <a:cubicBezTo>
                    <a:pt x="62934" y="8694"/>
                    <a:pt x="62929" y="8694"/>
                    <a:pt x="62922" y="8692"/>
                  </a:cubicBezTo>
                  <a:cubicBezTo>
                    <a:pt x="62914" y="8692"/>
                    <a:pt x="62910" y="8688"/>
                    <a:pt x="62901" y="8688"/>
                  </a:cubicBezTo>
                  <a:lnTo>
                    <a:pt x="62906" y="8586"/>
                  </a:lnTo>
                  <a:cubicBezTo>
                    <a:pt x="62915" y="8582"/>
                    <a:pt x="62924" y="8579"/>
                    <a:pt x="62933" y="8579"/>
                  </a:cubicBezTo>
                  <a:close/>
                  <a:moveTo>
                    <a:pt x="42849" y="8517"/>
                  </a:moveTo>
                  <a:cubicBezTo>
                    <a:pt x="42857" y="8517"/>
                    <a:pt x="42866" y="8517"/>
                    <a:pt x="42874" y="8519"/>
                  </a:cubicBezTo>
                  <a:cubicBezTo>
                    <a:pt x="42887" y="8523"/>
                    <a:pt x="42895" y="8527"/>
                    <a:pt x="42908" y="8531"/>
                  </a:cubicBezTo>
                  <a:cubicBezTo>
                    <a:pt x="42908" y="8536"/>
                    <a:pt x="42912" y="8536"/>
                    <a:pt x="42916" y="8540"/>
                  </a:cubicBezTo>
                  <a:cubicBezTo>
                    <a:pt x="42916" y="8548"/>
                    <a:pt x="42916" y="8557"/>
                    <a:pt x="42916" y="8561"/>
                  </a:cubicBezTo>
                  <a:cubicBezTo>
                    <a:pt x="42912" y="8582"/>
                    <a:pt x="42912" y="8599"/>
                    <a:pt x="42912" y="8616"/>
                  </a:cubicBezTo>
                  <a:cubicBezTo>
                    <a:pt x="42904" y="8662"/>
                    <a:pt x="42899" y="8713"/>
                    <a:pt x="42895" y="8764"/>
                  </a:cubicBezTo>
                  <a:cubicBezTo>
                    <a:pt x="42883" y="8764"/>
                    <a:pt x="42874" y="8759"/>
                    <a:pt x="42861" y="8747"/>
                  </a:cubicBezTo>
                  <a:cubicBezTo>
                    <a:pt x="42861" y="8738"/>
                    <a:pt x="42853" y="8730"/>
                    <a:pt x="42845" y="8730"/>
                  </a:cubicBezTo>
                  <a:lnTo>
                    <a:pt x="42840" y="8730"/>
                  </a:lnTo>
                  <a:cubicBezTo>
                    <a:pt x="42828" y="8730"/>
                    <a:pt x="42819" y="8717"/>
                    <a:pt x="42819" y="8704"/>
                  </a:cubicBezTo>
                  <a:lnTo>
                    <a:pt x="42819" y="8704"/>
                  </a:lnTo>
                  <a:lnTo>
                    <a:pt x="42845" y="8713"/>
                  </a:lnTo>
                  <a:cubicBezTo>
                    <a:pt x="42845" y="8709"/>
                    <a:pt x="42845" y="8709"/>
                    <a:pt x="42845" y="8704"/>
                  </a:cubicBezTo>
                  <a:lnTo>
                    <a:pt x="42815" y="8704"/>
                  </a:lnTo>
                  <a:cubicBezTo>
                    <a:pt x="42815" y="8700"/>
                    <a:pt x="42815" y="8696"/>
                    <a:pt x="42815" y="8692"/>
                  </a:cubicBezTo>
                  <a:cubicBezTo>
                    <a:pt x="42802" y="8696"/>
                    <a:pt x="42794" y="8696"/>
                    <a:pt x="42781" y="8700"/>
                  </a:cubicBezTo>
                  <a:lnTo>
                    <a:pt x="42798" y="8704"/>
                  </a:lnTo>
                  <a:lnTo>
                    <a:pt x="42781" y="8704"/>
                  </a:lnTo>
                  <a:lnTo>
                    <a:pt x="42781" y="8700"/>
                  </a:lnTo>
                  <a:lnTo>
                    <a:pt x="42781" y="8696"/>
                  </a:lnTo>
                  <a:cubicBezTo>
                    <a:pt x="42798" y="8679"/>
                    <a:pt x="42807" y="8650"/>
                    <a:pt x="42798" y="8628"/>
                  </a:cubicBezTo>
                  <a:cubicBezTo>
                    <a:pt x="42794" y="8628"/>
                    <a:pt x="42790" y="8624"/>
                    <a:pt x="42781" y="8624"/>
                  </a:cubicBezTo>
                  <a:lnTo>
                    <a:pt x="42785" y="8523"/>
                  </a:lnTo>
                  <a:cubicBezTo>
                    <a:pt x="42794" y="8523"/>
                    <a:pt x="42798" y="8519"/>
                    <a:pt x="42802" y="8519"/>
                  </a:cubicBezTo>
                  <a:cubicBezTo>
                    <a:pt x="42816" y="8519"/>
                    <a:pt x="42832" y="8517"/>
                    <a:pt x="42849" y="8517"/>
                  </a:cubicBezTo>
                  <a:close/>
                  <a:moveTo>
                    <a:pt x="63512" y="8525"/>
                  </a:moveTo>
                  <a:cubicBezTo>
                    <a:pt x="63520" y="8525"/>
                    <a:pt x="63527" y="8526"/>
                    <a:pt x="63534" y="8527"/>
                  </a:cubicBezTo>
                  <a:cubicBezTo>
                    <a:pt x="63547" y="8531"/>
                    <a:pt x="63556" y="8536"/>
                    <a:pt x="63568" y="8540"/>
                  </a:cubicBezTo>
                  <a:cubicBezTo>
                    <a:pt x="63572" y="8544"/>
                    <a:pt x="63577" y="8544"/>
                    <a:pt x="63581" y="8548"/>
                  </a:cubicBezTo>
                  <a:cubicBezTo>
                    <a:pt x="63577" y="8557"/>
                    <a:pt x="63577" y="8565"/>
                    <a:pt x="63577" y="8574"/>
                  </a:cubicBezTo>
                  <a:cubicBezTo>
                    <a:pt x="63572" y="8591"/>
                    <a:pt x="63572" y="8607"/>
                    <a:pt x="63572" y="8624"/>
                  </a:cubicBezTo>
                  <a:cubicBezTo>
                    <a:pt x="63564" y="8675"/>
                    <a:pt x="63560" y="8721"/>
                    <a:pt x="63551" y="8772"/>
                  </a:cubicBezTo>
                  <a:cubicBezTo>
                    <a:pt x="63543" y="8772"/>
                    <a:pt x="63534" y="8768"/>
                    <a:pt x="63522" y="8755"/>
                  </a:cubicBezTo>
                  <a:cubicBezTo>
                    <a:pt x="63518" y="8747"/>
                    <a:pt x="63513" y="8738"/>
                    <a:pt x="63505" y="8738"/>
                  </a:cubicBezTo>
                  <a:lnTo>
                    <a:pt x="63496" y="8738"/>
                  </a:lnTo>
                  <a:cubicBezTo>
                    <a:pt x="63484" y="8734"/>
                    <a:pt x="63480" y="8726"/>
                    <a:pt x="63475" y="8713"/>
                  </a:cubicBezTo>
                  <a:lnTo>
                    <a:pt x="63475" y="8713"/>
                  </a:lnTo>
                  <a:lnTo>
                    <a:pt x="63505" y="8721"/>
                  </a:lnTo>
                  <a:cubicBezTo>
                    <a:pt x="63505" y="8717"/>
                    <a:pt x="63505" y="8717"/>
                    <a:pt x="63505" y="8713"/>
                  </a:cubicBezTo>
                  <a:cubicBezTo>
                    <a:pt x="63496" y="8713"/>
                    <a:pt x="63484" y="8709"/>
                    <a:pt x="63475" y="8709"/>
                  </a:cubicBezTo>
                  <a:cubicBezTo>
                    <a:pt x="63475" y="8709"/>
                    <a:pt x="63475" y="8704"/>
                    <a:pt x="63471" y="8700"/>
                  </a:cubicBezTo>
                  <a:cubicBezTo>
                    <a:pt x="63463" y="8700"/>
                    <a:pt x="63450" y="8704"/>
                    <a:pt x="63442" y="8704"/>
                  </a:cubicBezTo>
                  <a:cubicBezTo>
                    <a:pt x="63442" y="8704"/>
                    <a:pt x="63442" y="8709"/>
                    <a:pt x="63442" y="8709"/>
                  </a:cubicBezTo>
                  <a:lnTo>
                    <a:pt x="63458" y="8709"/>
                  </a:lnTo>
                  <a:cubicBezTo>
                    <a:pt x="63450" y="8713"/>
                    <a:pt x="63446" y="8713"/>
                    <a:pt x="63437" y="8713"/>
                  </a:cubicBezTo>
                  <a:lnTo>
                    <a:pt x="63437" y="8709"/>
                  </a:lnTo>
                  <a:lnTo>
                    <a:pt x="63437" y="8704"/>
                  </a:lnTo>
                  <a:cubicBezTo>
                    <a:pt x="63454" y="8688"/>
                    <a:pt x="63463" y="8658"/>
                    <a:pt x="63458" y="8637"/>
                  </a:cubicBezTo>
                  <a:cubicBezTo>
                    <a:pt x="63454" y="8633"/>
                    <a:pt x="63450" y="8633"/>
                    <a:pt x="63442" y="8633"/>
                  </a:cubicBezTo>
                  <a:lnTo>
                    <a:pt x="63450" y="8527"/>
                  </a:lnTo>
                  <a:lnTo>
                    <a:pt x="63467" y="8527"/>
                  </a:lnTo>
                  <a:cubicBezTo>
                    <a:pt x="63481" y="8527"/>
                    <a:pt x="63497" y="8525"/>
                    <a:pt x="63512" y="8525"/>
                  </a:cubicBezTo>
                  <a:close/>
                  <a:moveTo>
                    <a:pt x="42277" y="8580"/>
                  </a:moveTo>
                  <a:cubicBezTo>
                    <a:pt x="42290" y="8580"/>
                    <a:pt x="42302" y="8587"/>
                    <a:pt x="42317" y="8599"/>
                  </a:cubicBezTo>
                  <a:cubicBezTo>
                    <a:pt x="42330" y="8607"/>
                    <a:pt x="42338" y="8616"/>
                    <a:pt x="42351" y="8624"/>
                  </a:cubicBezTo>
                  <a:cubicBezTo>
                    <a:pt x="42359" y="8628"/>
                    <a:pt x="42359" y="8628"/>
                    <a:pt x="42372" y="8628"/>
                  </a:cubicBezTo>
                  <a:cubicBezTo>
                    <a:pt x="42397" y="8633"/>
                    <a:pt x="42414" y="8658"/>
                    <a:pt x="42439" y="8671"/>
                  </a:cubicBezTo>
                  <a:cubicBezTo>
                    <a:pt x="42444" y="8672"/>
                    <a:pt x="42447" y="8673"/>
                    <a:pt x="42451" y="8673"/>
                  </a:cubicBezTo>
                  <a:cubicBezTo>
                    <a:pt x="42458" y="8673"/>
                    <a:pt x="42465" y="8671"/>
                    <a:pt x="42473" y="8671"/>
                  </a:cubicBezTo>
                  <a:cubicBezTo>
                    <a:pt x="42490" y="8671"/>
                    <a:pt x="42498" y="8675"/>
                    <a:pt x="42511" y="8679"/>
                  </a:cubicBezTo>
                  <a:cubicBezTo>
                    <a:pt x="42520" y="8682"/>
                    <a:pt x="42529" y="8685"/>
                    <a:pt x="42538" y="8685"/>
                  </a:cubicBezTo>
                  <a:cubicBezTo>
                    <a:pt x="42542" y="8685"/>
                    <a:pt x="42545" y="8685"/>
                    <a:pt x="42549" y="8683"/>
                  </a:cubicBezTo>
                  <a:cubicBezTo>
                    <a:pt x="42562" y="8679"/>
                    <a:pt x="42574" y="8666"/>
                    <a:pt x="42587" y="8662"/>
                  </a:cubicBezTo>
                  <a:cubicBezTo>
                    <a:pt x="42600" y="8662"/>
                    <a:pt x="42612" y="8671"/>
                    <a:pt x="42625" y="8675"/>
                  </a:cubicBezTo>
                  <a:cubicBezTo>
                    <a:pt x="42642" y="8683"/>
                    <a:pt x="42655" y="8688"/>
                    <a:pt x="42671" y="8700"/>
                  </a:cubicBezTo>
                  <a:cubicBezTo>
                    <a:pt x="42680" y="8709"/>
                    <a:pt x="42697" y="8713"/>
                    <a:pt x="42714" y="8713"/>
                  </a:cubicBezTo>
                  <a:cubicBezTo>
                    <a:pt x="42693" y="8717"/>
                    <a:pt x="42667" y="8721"/>
                    <a:pt x="42646" y="8721"/>
                  </a:cubicBezTo>
                  <a:cubicBezTo>
                    <a:pt x="42638" y="8721"/>
                    <a:pt x="42627" y="8719"/>
                    <a:pt x="42618" y="8719"/>
                  </a:cubicBezTo>
                  <a:cubicBezTo>
                    <a:pt x="42613" y="8719"/>
                    <a:pt x="42608" y="8720"/>
                    <a:pt x="42604" y="8721"/>
                  </a:cubicBezTo>
                  <a:cubicBezTo>
                    <a:pt x="42583" y="8730"/>
                    <a:pt x="42570" y="8751"/>
                    <a:pt x="42553" y="8759"/>
                  </a:cubicBezTo>
                  <a:cubicBezTo>
                    <a:pt x="42545" y="8764"/>
                    <a:pt x="42536" y="8772"/>
                    <a:pt x="42528" y="8772"/>
                  </a:cubicBezTo>
                  <a:cubicBezTo>
                    <a:pt x="42517" y="8775"/>
                    <a:pt x="42507" y="8776"/>
                    <a:pt x="42496" y="8776"/>
                  </a:cubicBezTo>
                  <a:cubicBezTo>
                    <a:pt x="42471" y="8776"/>
                    <a:pt x="42446" y="8771"/>
                    <a:pt x="42422" y="8768"/>
                  </a:cubicBezTo>
                  <a:cubicBezTo>
                    <a:pt x="42406" y="8764"/>
                    <a:pt x="42393" y="8755"/>
                    <a:pt x="42376" y="8751"/>
                  </a:cubicBezTo>
                  <a:cubicBezTo>
                    <a:pt x="42363" y="8747"/>
                    <a:pt x="42346" y="8742"/>
                    <a:pt x="42338" y="8730"/>
                  </a:cubicBezTo>
                  <a:cubicBezTo>
                    <a:pt x="42330" y="8721"/>
                    <a:pt x="42334" y="8709"/>
                    <a:pt x="42321" y="8700"/>
                  </a:cubicBezTo>
                  <a:cubicBezTo>
                    <a:pt x="42317" y="8700"/>
                    <a:pt x="42304" y="8696"/>
                    <a:pt x="42300" y="8696"/>
                  </a:cubicBezTo>
                  <a:cubicBezTo>
                    <a:pt x="42294" y="8694"/>
                    <a:pt x="42287" y="8694"/>
                    <a:pt x="42282" y="8694"/>
                  </a:cubicBezTo>
                  <a:cubicBezTo>
                    <a:pt x="42276" y="8694"/>
                    <a:pt x="42271" y="8694"/>
                    <a:pt x="42266" y="8692"/>
                  </a:cubicBezTo>
                  <a:lnTo>
                    <a:pt x="42245" y="8692"/>
                  </a:lnTo>
                  <a:lnTo>
                    <a:pt x="42245" y="8591"/>
                  </a:lnTo>
                  <a:cubicBezTo>
                    <a:pt x="42258" y="8583"/>
                    <a:pt x="42268" y="8580"/>
                    <a:pt x="42277" y="8580"/>
                  </a:cubicBezTo>
                  <a:close/>
                  <a:moveTo>
                    <a:pt x="41979" y="8597"/>
                  </a:moveTo>
                  <a:cubicBezTo>
                    <a:pt x="41985" y="8597"/>
                    <a:pt x="41991" y="8600"/>
                    <a:pt x="42000" y="8607"/>
                  </a:cubicBezTo>
                  <a:cubicBezTo>
                    <a:pt x="42020" y="8619"/>
                    <a:pt x="42045" y="8628"/>
                    <a:pt x="42070" y="8628"/>
                  </a:cubicBezTo>
                  <a:cubicBezTo>
                    <a:pt x="42082" y="8628"/>
                    <a:pt x="42095" y="8626"/>
                    <a:pt x="42106" y="8620"/>
                  </a:cubicBezTo>
                  <a:cubicBezTo>
                    <a:pt x="42131" y="8607"/>
                    <a:pt x="42148" y="8599"/>
                    <a:pt x="42178" y="8599"/>
                  </a:cubicBezTo>
                  <a:lnTo>
                    <a:pt x="42203" y="8599"/>
                  </a:lnTo>
                  <a:lnTo>
                    <a:pt x="42199" y="8696"/>
                  </a:lnTo>
                  <a:cubicBezTo>
                    <a:pt x="42199" y="8700"/>
                    <a:pt x="42195" y="8700"/>
                    <a:pt x="42195" y="8704"/>
                  </a:cubicBezTo>
                  <a:cubicBezTo>
                    <a:pt x="42186" y="8709"/>
                    <a:pt x="42190" y="8734"/>
                    <a:pt x="42195" y="8738"/>
                  </a:cubicBezTo>
                  <a:cubicBezTo>
                    <a:pt x="42195" y="8742"/>
                    <a:pt x="42199" y="8742"/>
                    <a:pt x="42199" y="8742"/>
                  </a:cubicBezTo>
                  <a:lnTo>
                    <a:pt x="42199" y="8802"/>
                  </a:lnTo>
                  <a:cubicBezTo>
                    <a:pt x="42186" y="8802"/>
                    <a:pt x="42173" y="8797"/>
                    <a:pt x="42161" y="8797"/>
                  </a:cubicBezTo>
                  <a:cubicBezTo>
                    <a:pt x="42154" y="8797"/>
                    <a:pt x="42149" y="8798"/>
                    <a:pt x="42144" y="8798"/>
                  </a:cubicBezTo>
                  <a:cubicBezTo>
                    <a:pt x="42140" y="8798"/>
                    <a:pt x="42135" y="8797"/>
                    <a:pt x="42131" y="8793"/>
                  </a:cubicBezTo>
                  <a:cubicBezTo>
                    <a:pt x="42119" y="8785"/>
                    <a:pt x="42114" y="8772"/>
                    <a:pt x="42097" y="8768"/>
                  </a:cubicBezTo>
                  <a:cubicBezTo>
                    <a:pt x="42089" y="8764"/>
                    <a:pt x="42080" y="8763"/>
                    <a:pt x="42069" y="8763"/>
                  </a:cubicBezTo>
                  <a:cubicBezTo>
                    <a:pt x="42054" y="8763"/>
                    <a:pt x="42038" y="8765"/>
                    <a:pt x="42024" y="8765"/>
                  </a:cubicBezTo>
                  <a:cubicBezTo>
                    <a:pt x="42005" y="8765"/>
                    <a:pt x="41989" y="8761"/>
                    <a:pt x="41983" y="8742"/>
                  </a:cubicBezTo>
                  <a:cubicBezTo>
                    <a:pt x="41975" y="8717"/>
                    <a:pt x="41988" y="8688"/>
                    <a:pt x="41979" y="8666"/>
                  </a:cubicBezTo>
                  <a:lnTo>
                    <a:pt x="41937" y="8666"/>
                  </a:lnTo>
                  <a:cubicBezTo>
                    <a:pt x="41916" y="8666"/>
                    <a:pt x="41899" y="8683"/>
                    <a:pt x="41882" y="8692"/>
                  </a:cubicBezTo>
                  <a:cubicBezTo>
                    <a:pt x="41878" y="8683"/>
                    <a:pt x="41861" y="8671"/>
                    <a:pt x="41870" y="8658"/>
                  </a:cubicBezTo>
                  <a:cubicBezTo>
                    <a:pt x="41882" y="8641"/>
                    <a:pt x="41912" y="8645"/>
                    <a:pt x="41929" y="8637"/>
                  </a:cubicBezTo>
                  <a:cubicBezTo>
                    <a:pt x="41941" y="8633"/>
                    <a:pt x="41962" y="8624"/>
                    <a:pt x="41962" y="8612"/>
                  </a:cubicBezTo>
                  <a:cubicBezTo>
                    <a:pt x="41958" y="8607"/>
                    <a:pt x="41950" y="8607"/>
                    <a:pt x="41941" y="8603"/>
                  </a:cubicBezTo>
                  <a:lnTo>
                    <a:pt x="41954" y="8603"/>
                  </a:lnTo>
                  <a:cubicBezTo>
                    <a:pt x="41965" y="8601"/>
                    <a:pt x="41972" y="8597"/>
                    <a:pt x="41979" y="8597"/>
                  </a:cubicBezTo>
                  <a:close/>
                  <a:moveTo>
                    <a:pt x="54965" y="8762"/>
                  </a:moveTo>
                  <a:cubicBezTo>
                    <a:pt x="54982" y="8762"/>
                    <a:pt x="55002" y="8767"/>
                    <a:pt x="55009" y="8776"/>
                  </a:cubicBezTo>
                  <a:cubicBezTo>
                    <a:pt x="55013" y="8785"/>
                    <a:pt x="55009" y="8793"/>
                    <a:pt x="55009" y="8797"/>
                  </a:cubicBezTo>
                  <a:cubicBezTo>
                    <a:pt x="55009" y="8806"/>
                    <a:pt x="55017" y="8806"/>
                    <a:pt x="55017" y="8810"/>
                  </a:cubicBezTo>
                  <a:cubicBezTo>
                    <a:pt x="55021" y="8827"/>
                    <a:pt x="55021" y="8835"/>
                    <a:pt x="55013" y="8848"/>
                  </a:cubicBezTo>
                  <a:cubicBezTo>
                    <a:pt x="55003" y="8861"/>
                    <a:pt x="54983" y="8872"/>
                    <a:pt x="54962" y="8872"/>
                  </a:cubicBezTo>
                  <a:cubicBezTo>
                    <a:pt x="54957" y="8872"/>
                    <a:pt x="54951" y="8871"/>
                    <a:pt x="54945" y="8869"/>
                  </a:cubicBezTo>
                  <a:cubicBezTo>
                    <a:pt x="54933" y="8865"/>
                    <a:pt x="54916" y="8848"/>
                    <a:pt x="54907" y="8835"/>
                  </a:cubicBezTo>
                  <a:cubicBezTo>
                    <a:pt x="54899" y="8823"/>
                    <a:pt x="54903" y="8806"/>
                    <a:pt x="54903" y="8789"/>
                  </a:cubicBezTo>
                  <a:lnTo>
                    <a:pt x="54903" y="8789"/>
                  </a:lnTo>
                  <a:lnTo>
                    <a:pt x="54903" y="8797"/>
                  </a:lnTo>
                  <a:cubicBezTo>
                    <a:pt x="54912" y="8772"/>
                    <a:pt x="54920" y="8764"/>
                    <a:pt x="54949" y="8764"/>
                  </a:cubicBezTo>
                  <a:cubicBezTo>
                    <a:pt x="54954" y="8763"/>
                    <a:pt x="54959" y="8762"/>
                    <a:pt x="54965" y="8762"/>
                  </a:cubicBezTo>
                  <a:close/>
                  <a:moveTo>
                    <a:pt x="40561" y="8823"/>
                  </a:moveTo>
                  <a:cubicBezTo>
                    <a:pt x="40561" y="8835"/>
                    <a:pt x="40561" y="8852"/>
                    <a:pt x="40561" y="8865"/>
                  </a:cubicBezTo>
                  <a:cubicBezTo>
                    <a:pt x="40555" y="8871"/>
                    <a:pt x="40547" y="8877"/>
                    <a:pt x="40540" y="8877"/>
                  </a:cubicBezTo>
                  <a:cubicBezTo>
                    <a:pt x="40537" y="8877"/>
                    <a:pt x="40534" y="8876"/>
                    <a:pt x="40532" y="8873"/>
                  </a:cubicBezTo>
                  <a:cubicBezTo>
                    <a:pt x="40527" y="8869"/>
                    <a:pt x="40523" y="8852"/>
                    <a:pt x="40523" y="8848"/>
                  </a:cubicBezTo>
                  <a:cubicBezTo>
                    <a:pt x="40527" y="8840"/>
                    <a:pt x="40536" y="8831"/>
                    <a:pt x="40540" y="8827"/>
                  </a:cubicBezTo>
                  <a:cubicBezTo>
                    <a:pt x="40544" y="8823"/>
                    <a:pt x="40548" y="8823"/>
                    <a:pt x="40557" y="8823"/>
                  </a:cubicBezTo>
                  <a:close/>
                  <a:moveTo>
                    <a:pt x="40603" y="8823"/>
                  </a:moveTo>
                  <a:cubicBezTo>
                    <a:pt x="40616" y="8831"/>
                    <a:pt x="40616" y="8835"/>
                    <a:pt x="40633" y="8840"/>
                  </a:cubicBezTo>
                  <a:cubicBezTo>
                    <a:pt x="40641" y="8844"/>
                    <a:pt x="40654" y="8844"/>
                    <a:pt x="40662" y="8844"/>
                  </a:cubicBezTo>
                  <a:cubicBezTo>
                    <a:pt x="40662" y="8852"/>
                    <a:pt x="40667" y="8856"/>
                    <a:pt x="40667" y="8861"/>
                  </a:cubicBezTo>
                  <a:cubicBezTo>
                    <a:pt x="40671" y="8878"/>
                    <a:pt x="40662" y="8878"/>
                    <a:pt x="40654" y="8882"/>
                  </a:cubicBezTo>
                  <a:cubicBezTo>
                    <a:pt x="40642" y="8888"/>
                    <a:pt x="40629" y="8892"/>
                    <a:pt x="40617" y="8892"/>
                  </a:cubicBezTo>
                  <a:cubicBezTo>
                    <a:pt x="40612" y="8892"/>
                    <a:pt x="40608" y="8891"/>
                    <a:pt x="40603" y="8890"/>
                  </a:cubicBezTo>
                  <a:cubicBezTo>
                    <a:pt x="40603" y="8869"/>
                    <a:pt x="40603" y="8844"/>
                    <a:pt x="40603" y="8823"/>
                  </a:cubicBezTo>
                  <a:close/>
                  <a:moveTo>
                    <a:pt x="55172" y="8750"/>
                  </a:moveTo>
                  <a:cubicBezTo>
                    <a:pt x="55187" y="8750"/>
                    <a:pt x="55202" y="8752"/>
                    <a:pt x="55211" y="8755"/>
                  </a:cubicBezTo>
                  <a:lnTo>
                    <a:pt x="55182" y="8764"/>
                  </a:lnTo>
                  <a:cubicBezTo>
                    <a:pt x="55204" y="8764"/>
                    <a:pt x="55229" y="8760"/>
                    <a:pt x="55252" y="8760"/>
                  </a:cubicBezTo>
                  <a:cubicBezTo>
                    <a:pt x="55264" y="8760"/>
                    <a:pt x="55276" y="8761"/>
                    <a:pt x="55287" y="8764"/>
                  </a:cubicBezTo>
                  <a:cubicBezTo>
                    <a:pt x="55317" y="8768"/>
                    <a:pt x="55350" y="8797"/>
                    <a:pt x="55380" y="8806"/>
                  </a:cubicBezTo>
                  <a:cubicBezTo>
                    <a:pt x="55422" y="8823"/>
                    <a:pt x="55481" y="8802"/>
                    <a:pt x="55481" y="8861"/>
                  </a:cubicBezTo>
                  <a:cubicBezTo>
                    <a:pt x="55481" y="8903"/>
                    <a:pt x="55459" y="8908"/>
                    <a:pt x="55428" y="8908"/>
                  </a:cubicBezTo>
                  <a:cubicBezTo>
                    <a:pt x="55418" y="8908"/>
                    <a:pt x="55408" y="8907"/>
                    <a:pt x="55397" y="8907"/>
                  </a:cubicBezTo>
                  <a:cubicBezTo>
                    <a:pt x="55376" y="8907"/>
                    <a:pt x="55367" y="8907"/>
                    <a:pt x="55346" y="8899"/>
                  </a:cubicBezTo>
                  <a:cubicBezTo>
                    <a:pt x="55338" y="8894"/>
                    <a:pt x="55334" y="8890"/>
                    <a:pt x="55325" y="8890"/>
                  </a:cubicBezTo>
                  <a:cubicBezTo>
                    <a:pt x="55320" y="8888"/>
                    <a:pt x="55315" y="8887"/>
                    <a:pt x="55309" y="8887"/>
                  </a:cubicBezTo>
                  <a:cubicBezTo>
                    <a:pt x="55292" y="8887"/>
                    <a:pt x="55274" y="8895"/>
                    <a:pt x="55258" y="8899"/>
                  </a:cubicBezTo>
                  <a:cubicBezTo>
                    <a:pt x="55253" y="8899"/>
                    <a:pt x="55249" y="8899"/>
                    <a:pt x="55245" y="8899"/>
                  </a:cubicBezTo>
                  <a:cubicBezTo>
                    <a:pt x="55214" y="8899"/>
                    <a:pt x="55183" y="8887"/>
                    <a:pt x="55161" y="8865"/>
                  </a:cubicBezTo>
                  <a:cubicBezTo>
                    <a:pt x="55152" y="8861"/>
                    <a:pt x="55148" y="8848"/>
                    <a:pt x="55135" y="8844"/>
                  </a:cubicBezTo>
                  <a:cubicBezTo>
                    <a:pt x="55130" y="8844"/>
                    <a:pt x="55126" y="8846"/>
                    <a:pt x="55121" y="8846"/>
                  </a:cubicBezTo>
                  <a:cubicBezTo>
                    <a:pt x="55119" y="8846"/>
                    <a:pt x="55117" y="8845"/>
                    <a:pt x="55114" y="8844"/>
                  </a:cubicBezTo>
                  <a:cubicBezTo>
                    <a:pt x="55101" y="8840"/>
                    <a:pt x="55072" y="8823"/>
                    <a:pt x="55072" y="8810"/>
                  </a:cubicBezTo>
                  <a:cubicBezTo>
                    <a:pt x="55069" y="8766"/>
                    <a:pt x="55127" y="8750"/>
                    <a:pt x="55172" y="8750"/>
                  </a:cubicBezTo>
                  <a:close/>
                  <a:moveTo>
                    <a:pt x="41823" y="8726"/>
                  </a:moveTo>
                  <a:lnTo>
                    <a:pt x="41823" y="8726"/>
                  </a:lnTo>
                  <a:cubicBezTo>
                    <a:pt x="41819" y="8730"/>
                    <a:pt x="41819" y="8734"/>
                    <a:pt x="41815" y="8738"/>
                  </a:cubicBezTo>
                  <a:cubicBezTo>
                    <a:pt x="41806" y="8751"/>
                    <a:pt x="41802" y="8759"/>
                    <a:pt x="41815" y="8776"/>
                  </a:cubicBezTo>
                  <a:cubicBezTo>
                    <a:pt x="41823" y="8789"/>
                    <a:pt x="41834" y="8792"/>
                    <a:pt x="41845" y="8792"/>
                  </a:cubicBezTo>
                  <a:cubicBezTo>
                    <a:pt x="41856" y="8792"/>
                    <a:pt x="41867" y="8789"/>
                    <a:pt x="41878" y="8789"/>
                  </a:cubicBezTo>
                  <a:cubicBezTo>
                    <a:pt x="41899" y="8793"/>
                    <a:pt x="41924" y="8797"/>
                    <a:pt x="41924" y="8823"/>
                  </a:cubicBezTo>
                  <a:cubicBezTo>
                    <a:pt x="41924" y="8844"/>
                    <a:pt x="41912" y="8856"/>
                    <a:pt x="41895" y="8861"/>
                  </a:cubicBezTo>
                  <a:cubicBezTo>
                    <a:pt x="41874" y="8873"/>
                    <a:pt x="41848" y="8878"/>
                    <a:pt x="41827" y="8890"/>
                  </a:cubicBezTo>
                  <a:cubicBezTo>
                    <a:pt x="41819" y="8899"/>
                    <a:pt x="41806" y="8903"/>
                    <a:pt x="41798" y="8907"/>
                  </a:cubicBezTo>
                  <a:cubicBezTo>
                    <a:pt x="41795" y="8908"/>
                    <a:pt x="41793" y="8908"/>
                    <a:pt x="41790" y="8908"/>
                  </a:cubicBezTo>
                  <a:cubicBezTo>
                    <a:pt x="41779" y="8908"/>
                    <a:pt x="41768" y="8904"/>
                    <a:pt x="41757" y="8904"/>
                  </a:cubicBezTo>
                  <a:cubicBezTo>
                    <a:pt x="41752" y="8904"/>
                    <a:pt x="41747" y="8905"/>
                    <a:pt x="41743" y="8907"/>
                  </a:cubicBezTo>
                  <a:cubicBezTo>
                    <a:pt x="41739" y="8907"/>
                    <a:pt x="41734" y="8903"/>
                    <a:pt x="41726" y="8903"/>
                  </a:cubicBezTo>
                  <a:cubicBezTo>
                    <a:pt x="41722" y="8886"/>
                    <a:pt x="41726" y="8878"/>
                    <a:pt x="41739" y="8869"/>
                  </a:cubicBezTo>
                  <a:cubicBezTo>
                    <a:pt x="41751" y="8861"/>
                    <a:pt x="41764" y="8856"/>
                    <a:pt x="41781" y="8848"/>
                  </a:cubicBezTo>
                  <a:cubicBezTo>
                    <a:pt x="41798" y="8844"/>
                    <a:pt x="41785" y="8827"/>
                    <a:pt x="41802" y="8818"/>
                  </a:cubicBezTo>
                  <a:cubicBezTo>
                    <a:pt x="41806" y="8814"/>
                    <a:pt x="41840" y="8810"/>
                    <a:pt x="41840" y="8806"/>
                  </a:cubicBezTo>
                  <a:cubicBezTo>
                    <a:pt x="41827" y="8806"/>
                    <a:pt x="41819" y="8802"/>
                    <a:pt x="41810" y="8802"/>
                  </a:cubicBezTo>
                  <a:lnTo>
                    <a:pt x="41772" y="8802"/>
                  </a:lnTo>
                  <a:cubicBezTo>
                    <a:pt x="41756" y="8802"/>
                    <a:pt x="41734" y="8793"/>
                    <a:pt x="41718" y="8789"/>
                  </a:cubicBezTo>
                  <a:lnTo>
                    <a:pt x="41684" y="8789"/>
                  </a:lnTo>
                  <a:cubicBezTo>
                    <a:pt x="41701" y="8785"/>
                    <a:pt x="41722" y="8780"/>
                    <a:pt x="41739" y="8772"/>
                  </a:cubicBezTo>
                  <a:cubicBezTo>
                    <a:pt x="41751" y="8768"/>
                    <a:pt x="41760" y="8759"/>
                    <a:pt x="41772" y="8751"/>
                  </a:cubicBezTo>
                  <a:cubicBezTo>
                    <a:pt x="41785" y="8742"/>
                    <a:pt x="41798" y="8742"/>
                    <a:pt x="41810" y="8734"/>
                  </a:cubicBezTo>
                  <a:cubicBezTo>
                    <a:pt x="41815" y="8730"/>
                    <a:pt x="41819" y="8730"/>
                    <a:pt x="41823" y="8726"/>
                  </a:cubicBezTo>
                  <a:close/>
                  <a:moveTo>
                    <a:pt x="13937" y="8717"/>
                  </a:moveTo>
                  <a:cubicBezTo>
                    <a:pt x="13937" y="8738"/>
                    <a:pt x="13937" y="8759"/>
                    <a:pt x="13937" y="8780"/>
                  </a:cubicBezTo>
                  <a:cubicBezTo>
                    <a:pt x="13920" y="8779"/>
                    <a:pt x="13903" y="8778"/>
                    <a:pt x="13886" y="8778"/>
                  </a:cubicBezTo>
                  <a:cubicBezTo>
                    <a:pt x="13789" y="8778"/>
                    <a:pt x="13696" y="8808"/>
                    <a:pt x="13620" y="8869"/>
                  </a:cubicBezTo>
                  <a:cubicBezTo>
                    <a:pt x="13603" y="8882"/>
                    <a:pt x="13587" y="8894"/>
                    <a:pt x="13570" y="8911"/>
                  </a:cubicBezTo>
                  <a:cubicBezTo>
                    <a:pt x="13574" y="8907"/>
                    <a:pt x="13578" y="8899"/>
                    <a:pt x="13582" y="8890"/>
                  </a:cubicBezTo>
                  <a:cubicBezTo>
                    <a:pt x="13612" y="8835"/>
                    <a:pt x="13654" y="8785"/>
                    <a:pt x="13692" y="8734"/>
                  </a:cubicBezTo>
                  <a:cubicBezTo>
                    <a:pt x="13696" y="8738"/>
                    <a:pt x="13692" y="8738"/>
                    <a:pt x="13696" y="8742"/>
                  </a:cubicBezTo>
                  <a:lnTo>
                    <a:pt x="13726" y="8742"/>
                  </a:lnTo>
                  <a:cubicBezTo>
                    <a:pt x="13734" y="8742"/>
                    <a:pt x="13743" y="8738"/>
                    <a:pt x="13751" y="8734"/>
                  </a:cubicBezTo>
                  <a:cubicBezTo>
                    <a:pt x="13760" y="8734"/>
                    <a:pt x="13779" y="8732"/>
                    <a:pt x="13795" y="8732"/>
                  </a:cubicBezTo>
                  <a:cubicBezTo>
                    <a:pt x="13803" y="8732"/>
                    <a:pt x="13810" y="8733"/>
                    <a:pt x="13815" y="8734"/>
                  </a:cubicBezTo>
                  <a:cubicBezTo>
                    <a:pt x="13827" y="8738"/>
                    <a:pt x="13831" y="8755"/>
                    <a:pt x="13844" y="8755"/>
                  </a:cubicBezTo>
                  <a:cubicBezTo>
                    <a:pt x="13847" y="8756"/>
                    <a:pt x="13849" y="8757"/>
                    <a:pt x="13852" y="8757"/>
                  </a:cubicBezTo>
                  <a:cubicBezTo>
                    <a:pt x="13859" y="8757"/>
                    <a:pt x="13866" y="8754"/>
                    <a:pt x="13869" y="8751"/>
                  </a:cubicBezTo>
                  <a:cubicBezTo>
                    <a:pt x="13878" y="8747"/>
                    <a:pt x="13882" y="8738"/>
                    <a:pt x="13891" y="8734"/>
                  </a:cubicBezTo>
                  <a:cubicBezTo>
                    <a:pt x="13907" y="8730"/>
                    <a:pt x="13924" y="8726"/>
                    <a:pt x="13937" y="8717"/>
                  </a:cubicBezTo>
                  <a:close/>
                  <a:moveTo>
                    <a:pt x="40281" y="8794"/>
                  </a:moveTo>
                  <a:cubicBezTo>
                    <a:pt x="40290" y="8794"/>
                    <a:pt x="40298" y="8800"/>
                    <a:pt x="40304" y="8806"/>
                  </a:cubicBezTo>
                  <a:cubicBezTo>
                    <a:pt x="40315" y="8813"/>
                    <a:pt x="40338" y="8833"/>
                    <a:pt x="40352" y="8833"/>
                  </a:cubicBezTo>
                  <a:cubicBezTo>
                    <a:pt x="40355" y="8833"/>
                    <a:pt x="40357" y="8832"/>
                    <a:pt x="40359" y="8831"/>
                  </a:cubicBezTo>
                  <a:cubicBezTo>
                    <a:pt x="40367" y="8827"/>
                    <a:pt x="40363" y="8823"/>
                    <a:pt x="40375" y="8823"/>
                  </a:cubicBezTo>
                  <a:cubicBezTo>
                    <a:pt x="40378" y="8821"/>
                    <a:pt x="40380" y="8821"/>
                    <a:pt x="40382" y="8821"/>
                  </a:cubicBezTo>
                  <a:cubicBezTo>
                    <a:pt x="40386" y="8821"/>
                    <a:pt x="40389" y="8824"/>
                    <a:pt x="40392" y="8827"/>
                  </a:cubicBezTo>
                  <a:cubicBezTo>
                    <a:pt x="40409" y="8835"/>
                    <a:pt x="40409" y="8848"/>
                    <a:pt x="40430" y="8848"/>
                  </a:cubicBezTo>
                  <a:cubicBezTo>
                    <a:pt x="40437" y="8848"/>
                    <a:pt x="40443" y="8847"/>
                    <a:pt x="40449" y="8847"/>
                  </a:cubicBezTo>
                  <a:cubicBezTo>
                    <a:pt x="40456" y="8847"/>
                    <a:pt x="40462" y="8848"/>
                    <a:pt x="40468" y="8852"/>
                  </a:cubicBezTo>
                  <a:cubicBezTo>
                    <a:pt x="40481" y="8861"/>
                    <a:pt x="40477" y="8873"/>
                    <a:pt x="40481" y="8886"/>
                  </a:cubicBezTo>
                  <a:cubicBezTo>
                    <a:pt x="40486" y="8901"/>
                    <a:pt x="40479" y="8904"/>
                    <a:pt x="40469" y="8904"/>
                  </a:cubicBezTo>
                  <a:cubicBezTo>
                    <a:pt x="40462" y="8904"/>
                    <a:pt x="40454" y="8903"/>
                    <a:pt x="40447" y="8903"/>
                  </a:cubicBezTo>
                  <a:cubicBezTo>
                    <a:pt x="40436" y="8903"/>
                    <a:pt x="40427" y="8901"/>
                    <a:pt x="40417" y="8901"/>
                  </a:cubicBezTo>
                  <a:cubicBezTo>
                    <a:pt x="40412" y="8901"/>
                    <a:pt x="40406" y="8901"/>
                    <a:pt x="40401" y="8903"/>
                  </a:cubicBezTo>
                  <a:cubicBezTo>
                    <a:pt x="40392" y="8907"/>
                    <a:pt x="40380" y="8911"/>
                    <a:pt x="40371" y="8916"/>
                  </a:cubicBezTo>
                  <a:cubicBezTo>
                    <a:pt x="40365" y="8918"/>
                    <a:pt x="40359" y="8919"/>
                    <a:pt x="40353" y="8919"/>
                  </a:cubicBezTo>
                  <a:cubicBezTo>
                    <a:pt x="40347" y="8919"/>
                    <a:pt x="40342" y="8918"/>
                    <a:pt x="40337" y="8916"/>
                  </a:cubicBezTo>
                  <a:cubicBezTo>
                    <a:pt x="40325" y="8916"/>
                    <a:pt x="40321" y="8907"/>
                    <a:pt x="40312" y="8907"/>
                  </a:cubicBezTo>
                  <a:lnTo>
                    <a:pt x="40287" y="8907"/>
                  </a:lnTo>
                  <a:cubicBezTo>
                    <a:pt x="40274" y="8907"/>
                    <a:pt x="40261" y="8903"/>
                    <a:pt x="40215" y="8886"/>
                  </a:cubicBezTo>
                  <a:lnTo>
                    <a:pt x="40185" y="8886"/>
                  </a:lnTo>
                  <a:cubicBezTo>
                    <a:pt x="40177" y="8886"/>
                    <a:pt x="40169" y="8878"/>
                    <a:pt x="40160" y="8878"/>
                  </a:cubicBezTo>
                  <a:cubicBezTo>
                    <a:pt x="40158" y="8875"/>
                    <a:pt x="40155" y="8875"/>
                    <a:pt x="40152" y="8875"/>
                  </a:cubicBezTo>
                  <a:cubicBezTo>
                    <a:pt x="40149" y="8875"/>
                    <a:pt x="40145" y="8875"/>
                    <a:pt x="40143" y="8873"/>
                  </a:cubicBezTo>
                  <a:cubicBezTo>
                    <a:pt x="40139" y="8873"/>
                    <a:pt x="40126" y="8865"/>
                    <a:pt x="40122" y="8865"/>
                  </a:cubicBezTo>
                  <a:cubicBezTo>
                    <a:pt x="40110" y="8852"/>
                    <a:pt x="40114" y="8848"/>
                    <a:pt x="40110" y="8835"/>
                  </a:cubicBezTo>
                  <a:cubicBezTo>
                    <a:pt x="40101" y="8831"/>
                    <a:pt x="40072" y="8823"/>
                    <a:pt x="40072" y="8810"/>
                  </a:cubicBezTo>
                  <a:cubicBezTo>
                    <a:pt x="40074" y="8806"/>
                    <a:pt x="40081" y="8805"/>
                    <a:pt x="40089" y="8805"/>
                  </a:cubicBezTo>
                  <a:cubicBezTo>
                    <a:pt x="40097" y="8805"/>
                    <a:pt x="40105" y="8806"/>
                    <a:pt x="40110" y="8806"/>
                  </a:cubicBezTo>
                  <a:cubicBezTo>
                    <a:pt x="40118" y="8802"/>
                    <a:pt x="40118" y="8802"/>
                    <a:pt x="40126" y="8802"/>
                  </a:cubicBezTo>
                  <a:cubicBezTo>
                    <a:pt x="40135" y="8802"/>
                    <a:pt x="40139" y="8806"/>
                    <a:pt x="40147" y="8806"/>
                  </a:cubicBezTo>
                  <a:cubicBezTo>
                    <a:pt x="40164" y="8806"/>
                    <a:pt x="40177" y="8806"/>
                    <a:pt x="40190" y="8810"/>
                  </a:cubicBezTo>
                  <a:cubicBezTo>
                    <a:pt x="40205" y="8813"/>
                    <a:pt x="40215" y="8816"/>
                    <a:pt x="40226" y="8816"/>
                  </a:cubicBezTo>
                  <a:cubicBezTo>
                    <a:pt x="40231" y="8816"/>
                    <a:pt x="40235" y="8815"/>
                    <a:pt x="40240" y="8814"/>
                  </a:cubicBezTo>
                  <a:cubicBezTo>
                    <a:pt x="40249" y="8810"/>
                    <a:pt x="40253" y="8810"/>
                    <a:pt x="40257" y="8806"/>
                  </a:cubicBezTo>
                  <a:cubicBezTo>
                    <a:pt x="40261" y="8806"/>
                    <a:pt x="40266" y="8797"/>
                    <a:pt x="40270" y="8797"/>
                  </a:cubicBezTo>
                  <a:cubicBezTo>
                    <a:pt x="40274" y="8795"/>
                    <a:pt x="40277" y="8794"/>
                    <a:pt x="40281" y="8794"/>
                  </a:cubicBezTo>
                  <a:close/>
                  <a:moveTo>
                    <a:pt x="40973" y="8940"/>
                  </a:moveTo>
                  <a:cubicBezTo>
                    <a:pt x="40981" y="8940"/>
                    <a:pt x="40985" y="8946"/>
                    <a:pt x="40992" y="8949"/>
                  </a:cubicBezTo>
                  <a:cubicBezTo>
                    <a:pt x="41000" y="8953"/>
                    <a:pt x="41004" y="8953"/>
                    <a:pt x="41013" y="8958"/>
                  </a:cubicBezTo>
                  <a:cubicBezTo>
                    <a:pt x="41017" y="8958"/>
                    <a:pt x="41017" y="8962"/>
                    <a:pt x="41021" y="8962"/>
                  </a:cubicBezTo>
                  <a:lnTo>
                    <a:pt x="41025" y="8962"/>
                  </a:lnTo>
                  <a:cubicBezTo>
                    <a:pt x="41025" y="8979"/>
                    <a:pt x="41025" y="8991"/>
                    <a:pt x="41025" y="9008"/>
                  </a:cubicBezTo>
                  <a:cubicBezTo>
                    <a:pt x="41018" y="9016"/>
                    <a:pt x="41008" y="9026"/>
                    <a:pt x="40997" y="9026"/>
                  </a:cubicBezTo>
                  <a:cubicBezTo>
                    <a:pt x="40995" y="9026"/>
                    <a:pt x="40993" y="9026"/>
                    <a:pt x="40992" y="9025"/>
                  </a:cubicBezTo>
                  <a:cubicBezTo>
                    <a:pt x="40979" y="9025"/>
                    <a:pt x="40975" y="9013"/>
                    <a:pt x="40958" y="9008"/>
                  </a:cubicBezTo>
                  <a:cubicBezTo>
                    <a:pt x="40947" y="9008"/>
                    <a:pt x="40936" y="9010"/>
                    <a:pt x="40927" y="9010"/>
                  </a:cubicBezTo>
                  <a:cubicBezTo>
                    <a:pt x="40915" y="9010"/>
                    <a:pt x="40904" y="9007"/>
                    <a:pt x="40895" y="8996"/>
                  </a:cubicBezTo>
                  <a:cubicBezTo>
                    <a:pt x="40899" y="8983"/>
                    <a:pt x="40899" y="8966"/>
                    <a:pt x="40903" y="8958"/>
                  </a:cubicBezTo>
                  <a:cubicBezTo>
                    <a:pt x="40911" y="8945"/>
                    <a:pt x="40916" y="8945"/>
                    <a:pt x="40928" y="8945"/>
                  </a:cubicBezTo>
                  <a:cubicBezTo>
                    <a:pt x="40934" y="8945"/>
                    <a:pt x="40941" y="8947"/>
                    <a:pt x="40948" y="8947"/>
                  </a:cubicBezTo>
                  <a:cubicBezTo>
                    <a:pt x="40952" y="8947"/>
                    <a:pt x="40955" y="8946"/>
                    <a:pt x="40958" y="8945"/>
                  </a:cubicBezTo>
                  <a:cubicBezTo>
                    <a:pt x="40962" y="8945"/>
                    <a:pt x="40962" y="8941"/>
                    <a:pt x="40966" y="8941"/>
                  </a:cubicBezTo>
                  <a:cubicBezTo>
                    <a:pt x="40969" y="8940"/>
                    <a:pt x="40971" y="8940"/>
                    <a:pt x="40973" y="8940"/>
                  </a:cubicBezTo>
                  <a:close/>
                  <a:moveTo>
                    <a:pt x="14007" y="8673"/>
                  </a:moveTo>
                  <a:cubicBezTo>
                    <a:pt x="14013" y="8673"/>
                    <a:pt x="14019" y="8677"/>
                    <a:pt x="14026" y="8683"/>
                  </a:cubicBezTo>
                  <a:cubicBezTo>
                    <a:pt x="14035" y="8693"/>
                    <a:pt x="14040" y="8698"/>
                    <a:pt x="14049" y="8698"/>
                  </a:cubicBezTo>
                  <a:cubicBezTo>
                    <a:pt x="14052" y="8698"/>
                    <a:pt x="14055" y="8697"/>
                    <a:pt x="14059" y="8696"/>
                  </a:cubicBezTo>
                  <a:lnTo>
                    <a:pt x="14059" y="8696"/>
                  </a:lnTo>
                  <a:cubicBezTo>
                    <a:pt x="14055" y="8802"/>
                    <a:pt x="14051" y="8916"/>
                    <a:pt x="14051" y="9034"/>
                  </a:cubicBezTo>
                  <a:cubicBezTo>
                    <a:pt x="14034" y="9013"/>
                    <a:pt x="14013" y="9000"/>
                    <a:pt x="13992" y="8987"/>
                  </a:cubicBezTo>
                  <a:cubicBezTo>
                    <a:pt x="13996" y="8882"/>
                    <a:pt x="13996" y="8776"/>
                    <a:pt x="14000" y="8675"/>
                  </a:cubicBezTo>
                  <a:cubicBezTo>
                    <a:pt x="14003" y="8674"/>
                    <a:pt x="14005" y="8673"/>
                    <a:pt x="14007" y="8673"/>
                  </a:cubicBezTo>
                  <a:close/>
                  <a:moveTo>
                    <a:pt x="63188" y="8983"/>
                  </a:moveTo>
                  <a:cubicBezTo>
                    <a:pt x="63193" y="9000"/>
                    <a:pt x="63218" y="9000"/>
                    <a:pt x="63226" y="9008"/>
                  </a:cubicBezTo>
                  <a:cubicBezTo>
                    <a:pt x="63231" y="9017"/>
                    <a:pt x="63239" y="9025"/>
                    <a:pt x="63235" y="9034"/>
                  </a:cubicBezTo>
                  <a:cubicBezTo>
                    <a:pt x="63205" y="9029"/>
                    <a:pt x="63176" y="9021"/>
                    <a:pt x="63146" y="9013"/>
                  </a:cubicBezTo>
                  <a:cubicBezTo>
                    <a:pt x="63146" y="9013"/>
                    <a:pt x="63142" y="9008"/>
                    <a:pt x="63142" y="9008"/>
                  </a:cubicBezTo>
                  <a:cubicBezTo>
                    <a:pt x="63142" y="8983"/>
                    <a:pt x="63167" y="8983"/>
                    <a:pt x="63188" y="8983"/>
                  </a:cubicBezTo>
                  <a:close/>
                  <a:moveTo>
                    <a:pt x="48133" y="8911"/>
                  </a:moveTo>
                  <a:cubicBezTo>
                    <a:pt x="48146" y="8928"/>
                    <a:pt x="48163" y="8945"/>
                    <a:pt x="48175" y="8962"/>
                  </a:cubicBezTo>
                  <a:cubicBezTo>
                    <a:pt x="48188" y="8987"/>
                    <a:pt x="48196" y="9013"/>
                    <a:pt x="48209" y="9038"/>
                  </a:cubicBezTo>
                  <a:cubicBezTo>
                    <a:pt x="48205" y="9042"/>
                    <a:pt x="48205" y="9042"/>
                    <a:pt x="48205" y="9046"/>
                  </a:cubicBezTo>
                  <a:cubicBezTo>
                    <a:pt x="48184" y="9000"/>
                    <a:pt x="48158" y="8953"/>
                    <a:pt x="48133" y="8911"/>
                  </a:cubicBezTo>
                  <a:close/>
                  <a:moveTo>
                    <a:pt x="48889" y="9051"/>
                  </a:moveTo>
                  <a:cubicBezTo>
                    <a:pt x="48889" y="9051"/>
                    <a:pt x="48889" y="9051"/>
                    <a:pt x="48890" y="9051"/>
                  </a:cubicBezTo>
                  <a:lnTo>
                    <a:pt x="48890" y="9051"/>
                  </a:lnTo>
                  <a:cubicBezTo>
                    <a:pt x="48889" y="9051"/>
                    <a:pt x="48889" y="9051"/>
                    <a:pt x="48889" y="9051"/>
                  </a:cubicBezTo>
                  <a:close/>
                  <a:moveTo>
                    <a:pt x="42508" y="8932"/>
                  </a:moveTo>
                  <a:cubicBezTo>
                    <a:pt x="42515" y="8932"/>
                    <a:pt x="42522" y="8932"/>
                    <a:pt x="42528" y="8932"/>
                  </a:cubicBezTo>
                  <a:cubicBezTo>
                    <a:pt x="42553" y="8932"/>
                    <a:pt x="42574" y="8932"/>
                    <a:pt x="42600" y="8945"/>
                  </a:cubicBezTo>
                  <a:cubicBezTo>
                    <a:pt x="42617" y="8953"/>
                    <a:pt x="42629" y="8953"/>
                    <a:pt x="42642" y="8958"/>
                  </a:cubicBezTo>
                  <a:cubicBezTo>
                    <a:pt x="42663" y="8966"/>
                    <a:pt x="42671" y="8983"/>
                    <a:pt x="42693" y="8987"/>
                  </a:cubicBezTo>
                  <a:cubicBezTo>
                    <a:pt x="42701" y="8991"/>
                    <a:pt x="42714" y="8991"/>
                    <a:pt x="42726" y="8991"/>
                  </a:cubicBezTo>
                  <a:lnTo>
                    <a:pt x="42722" y="9055"/>
                  </a:lnTo>
                  <a:lnTo>
                    <a:pt x="42714" y="9055"/>
                  </a:lnTo>
                  <a:cubicBezTo>
                    <a:pt x="42688" y="9042"/>
                    <a:pt x="42659" y="9042"/>
                    <a:pt x="42629" y="9042"/>
                  </a:cubicBezTo>
                  <a:cubicBezTo>
                    <a:pt x="42579" y="9034"/>
                    <a:pt x="42528" y="9017"/>
                    <a:pt x="42482" y="9008"/>
                  </a:cubicBezTo>
                  <a:cubicBezTo>
                    <a:pt x="42469" y="9004"/>
                    <a:pt x="42452" y="9004"/>
                    <a:pt x="42448" y="8991"/>
                  </a:cubicBezTo>
                  <a:cubicBezTo>
                    <a:pt x="42444" y="8979"/>
                    <a:pt x="42448" y="8966"/>
                    <a:pt x="42452" y="8953"/>
                  </a:cubicBezTo>
                  <a:cubicBezTo>
                    <a:pt x="42465" y="8934"/>
                    <a:pt x="42487" y="8932"/>
                    <a:pt x="42508" y="8932"/>
                  </a:cubicBezTo>
                  <a:close/>
                  <a:moveTo>
                    <a:pt x="42819" y="8987"/>
                  </a:moveTo>
                  <a:cubicBezTo>
                    <a:pt x="42811" y="8996"/>
                    <a:pt x="42807" y="9004"/>
                    <a:pt x="42798" y="9017"/>
                  </a:cubicBezTo>
                  <a:cubicBezTo>
                    <a:pt x="42785" y="9029"/>
                    <a:pt x="42777" y="9046"/>
                    <a:pt x="42764" y="9063"/>
                  </a:cubicBezTo>
                  <a:lnTo>
                    <a:pt x="42769" y="8987"/>
                  </a:lnTo>
                  <a:close/>
                  <a:moveTo>
                    <a:pt x="47863" y="8932"/>
                  </a:moveTo>
                  <a:lnTo>
                    <a:pt x="47863" y="8932"/>
                  </a:lnTo>
                  <a:cubicBezTo>
                    <a:pt x="47884" y="8941"/>
                    <a:pt x="47901" y="8945"/>
                    <a:pt x="47922" y="8953"/>
                  </a:cubicBezTo>
                  <a:cubicBezTo>
                    <a:pt x="47973" y="8996"/>
                    <a:pt x="48023" y="9038"/>
                    <a:pt x="48074" y="9093"/>
                  </a:cubicBezTo>
                  <a:cubicBezTo>
                    <a:pt x="48036" y="9059"/>
                    <a:pt x="47994" y="9034"/>
                    <a:pt x="47952" y="9008"/>
                  </a:cubicBezTo>
                  <a:cubicBezTo>
                    <a:pt x="47922" y="8983"/>
                    <a:pt x="47892" y="8958"/>
                    <a:pt x="47863" y="8932"/>
                  </a:cubicBezTo>
                  <a:close/>
                  <a:moveTo>
                    <a:pt x="48019" y="8890"/>
                  </a:moveTo>
                  <a:cubicBezTo>
                    <a:pt x="48053" y="8903"/>
                    <a:pt x="48087" y="8916"/>
                    <a:pt x="48120" y="8928"/>
                  </a:cubicBezTo>
                  <a:cubicBezTo>
                    <a:pt x="48150" y="8975"/>
                    <a:pt x="48175" y="9021"/>
                    <a:pt x="48196" y="9072"/>
                  </a:cubicBezTo>
                  <a:cubicBezTo>
                    <a:pt x="48192" y="9080"/>
                    <a:pt x="48192" y="9093"/>
                    <a:pt x="48188" y="9101"/>
                  </a:cubicBezTo>
                  <a:cubicBezTo>
                    <a:pt x="48137" y="9025"/>
                    <a:pt x="48082" y="8953"/>
                    <a:pt x="48019" y="8890"/>
                  </a:cubicBezTo>
                  <a:close/>
                  <a:moveTo>
                    <a:pt x="13211" y="9025"/>
                  </a:moveTo>
                  <a:lnTo>
                    <a:pt x="13211" y="9025"/>
                  </a:lnTo>
                  <a:cubicBezTo>
                    <a:pt x="13219" y="9029"/>
                    <a:pt x="13228" y="9034"/>
                    <a:pt x="13241" y="9034"/>
                  </a:cubicBezTo>
                  <a:cubicBezTo>
                    <a:pt x="13266" y="9055"/>
                    <a:pt x="13291" y="9080"/>
                    <a:pt x="13316" y="9105"/>
                  </a:cubicBezTo>
                  <a:cubicBezTo>
                    <a:pt x="13295" y="9089"/>
                    <a:pt x="13274" y="9076"/>
                    <a:pt x="13253" y="9063"/>
                  </a:cubicBezTo>
                  <a:cubicBezTo>
                    <a:pt x="13241" y="9051"/>
                    <a:pt x="13224" y="9038"/>
                    <a:pt x="13211" y="9025"/>
                  </a:cubicBezTo>
                  <a:close/>
                  <a:moveTo>
                    <a:pt x="13287" y="9004"/>
                  </a:moveTo>
                  <a:lnTo>
                    <a:pt x="13287" y="9004"/>
                  </a:lnTo>
                  <a:cubicBezTo>
                    <a:pt x="13304" y="9008"/>
                    <a:pt x="13321" y="9017"/>
                    <a:pt x="13342" y="9021"/>
                  </a:cubicBezTo>
                  <a:cubicBezTo>
                    <a:pt x="13354" y="9046"/>
                    <a:pt x="13367" y="9072"/>
                    <a:pt x="13376" y="9097"/>
                  </a:cubicBezTo>
                  <a:cubicBezTo>
                    <a:pt x="13376" y="9101"/>
                    <a:pt x="13376" y="9105"/>
                    <a:pt x="13371" y="9110"/>
                  </a:cubicBezTo>
                  <a:cubicBezTo>
                    <a:pt x="13346" y="9072"/>
                    <a:pt x="13321" y="9038"/>
                    <a:pt x="13287" y="9004"/>
                  </a:cubicBezTo>
                  <a:close/>
                  <a:moveTo>
                    <a:pt x="13937" y="8802"/>
                  </a:moveTo>
                  <a:cubicBezTo>
                    <a:pt x="13933" y="8852"/>
                    <a:pt x="13933" y="8903"/>
                    <a:pt x="13933" y="8953"/>
                  </a:cubicBezTo>
                  <a:cubicBezTo>
                    <a:pt x="13907" y="8945"/>
                    <a:pt x="13886" y="8937"/>
                    <a:pt x="13861" y="8932"/>
                  </a:cubicBezTo>
                  <a:cubicBezTo>
                    <a:pt x="13843" y="8930"/>
                    <a:pt x="13825" y="8928"/>
                    <a:pt x="13808" y="8928"/>
                  </a:cubicBezTo>
                  <a:cubicBezTo>
                    <a:pt x="13746" y="8928"/>
                    <a:pt x="13686" y="8945"/>
                    <a:pt x="13633" y="8975"/>
                  </a:cubicBezTo>
                  <a:cubicBezTo>
                    <a:pt x="13582" y="9004"/>
                    <a:pt x="13540" y="9046"/>
                    <a:pt x="13511" y="9093"/>
                  </a:cubicBezTo>
                  <a:cubicBezTo>
                    <a:pt x="13502" y="9105"/>
                    <a:pt x="13490" y="9118"/>
                    <a:pt x="13481" y="9131"/>
                  </a:cubicBezTo>
                  <a:cubicBezTo>
                    <a:pt x="13481" y="9127"/>
                    <a:pt x="13481" y="9122"/>
                    <a:pt x="13477" y="9122"/>
                  </a:cubicBezTo>
                  <a:cubicBezTo>
                    <a:pt x="13485" y="9110"/>
                    <a:pt x="13494" y="9097"/>
                    <a:pt x="13498" y="9089"/>
                  </a:cubicBezTo>
                  <a:cubicBezTo>
                    <a:pt x="13519" y="9063"/>
                    <a:pt x="13544" y="9042"/>
                    <a:pt x="13570" y="9017"/>
                  </a:cubicBezTo>
                  <a:cubicBezTo>
                    <a:pt x="13679" y="8924"/>
                    <a:pt x="13802" y="8852"/>
                    <a:pt x="13937" y="8802"/>
                  </a:cubicBezTo>
                  <a:close/>
                  <a:moveTo>
                    <a:pt x="55101" y="8996"/>
                  </a:moveTo>
                  <a:cubicBezTo>
                    <a:pt x="55107" y="8996"/>
                    <a:pt x="55113" y="8996"/>
                    <a:pt x="55118" y="8996"/>
                  </a:cubicBezTo>
                  <a:cubicBezTo>
                    <a:pt x="55123" y="9025"/>
                    <a:pt x="55169" y="9021"/>
                    <a:pt x="55186" y="9038"/>
                  </a:cubicBezTo>
                  <a:cubicBezTo>
                    <a:pt x="55194" y="9051"/>
                    <a:pt x="55203" y="9067"/>
                    <a:pt x="55203" y="9084"/>
                  </a:cubicBezTo>
                  <a:cubicBezTo>
                    <a:pt x="55199" y="9093"/>
                    <a:pt x="55194" y="9114"/>
                    <a:pt x="55190" y="9122"/>
                  </a:cubicBezTo>
                  <a:cubicBezTo>
                    <a:pt x="55182" y="9135"/>
                    <a:pt x="55161" y="9135"/>
                    <a:pt x="55148" y="9135"/>
                  </a:cubicBezTo>
                  <a:cubicBezTo>
                    <a:pt x="55118" y="9127"/>
                    <a:pt x="55118" y="9093"/>
                    <a:pt x="55097" y="9080"/>
                  </a:cubicBezTo>
                  <a:cubicBezTo>
                    <a:pt x="55072" y="9067"/>
                    <a:pt x="55047" y="9072"/>
                    <a:pt x="55047" y="9034"/>
                  </a:cubicBezTo>
                  <a:cubicBezTo>
                    <a:pt x="55043" y="8999"/>
                    <a:pt x="55072" y="8996"/>
                    <a:pt x="55101" y="8996"/>
                  </a:cubicBezTo>
                  <a:close/>
                  <a:moveTo>
                    <a:pt x="41205" y="8917"/>
                  </a:moveTo>
                  <a:cubicBezTo>
                    <a:pt x="41212" y="8917"/>
                    <a:pt x="41220" y="8918"/>
                    <a:pt x="41224" y="8920"/>
                  </a:cubicBezTo>
                  <a:cubicBezTo>
                    <a:pt x="41236" y="8920"/>
                    <a:pt x="41245" y="8924"/>
                    <a:pt x="41258" y="8924"/>
                  </a:cubicBezTo>
                  <a:cubicBezTo>
                    <a:pt x="41266" y="8924"/>
                    <a:pt x="41274" y="8924"/>
                    <a:pt x="41279" y="8932"/>
                  </a:cubicBezTo>
                  <a:cubicBezTo>
                    <a:pt x="41258" y="8949"/>
                    <a:pt x="41220" y="8949"/>
                    <a:pt x="41207" y="8975"/>
                  </a:cubicBezTo>
                  <a:cubicBezTo>
                    <a:pt x="41203" y="8983"/>
                    <a:pt x="41198" y="8991"/>
                    <a:pt x="41207" y="9000"/>
                  </a:cubicBezTo>
                  <a:lnTo>
                    <a:pt x="41224" y="9000"/>
                  </a:lnTo>
                  <a:cubicBezTo>
                    <a:pt x="41232" y="9004"/>
                    <a:pt x="41245" y="9017"/>
                    <a:pt x="41253" y="9025"/>
                  </a:cubicBezTo>
                  <a:cubicBezTo>
                    <a:pt x="41257" y="9036"/>
                    <a:pt x="41257" y="9043"/>
                    <a:pt x="41267" y="9043"/>
                  </a:cubicBezTo>
                  <a:cubicBezTo>
                    <a:pt x="41269" y="9043"/>
                    <a:pt x="41271" y="9043"/>
                    <a:pt x="41274" y="9042"/>
                  </a:cubicBezTo>
                  <a:cubicBezTo>
                    <a:pt x="41287" y="9038"/>
                    <a:pt x="41291" y="9025"/>
                    <a:pt x="41304" y="9017"/>
                  </a:cubicBezTo>
                  <a:cubicBezTo>
                    <a:pt x="41309" y="9016"/>
                    <a:pt x="41315" y="9015"/>
                    <a:pt x="41320" y="9015"/>
                  </a:cubicBezTo>
                  <a:cubicBezTo>
                    <a:pt x="41337" y="9015"/>
                    <a:pt x="41354" y="9020"/>
                    <a:pt x="41363" y="9029"/>
                  </a:cubicBezTo>
                  <a:cubicBezTo>
                    <a:pt x="41371" y="9038"/>
                    <a:pt x="41367" y="9042"/>
                    <a:pt x="41380" y="9046"/>
                  </a:cubicBezTo>
                  <a:cubicBezTo>
                    <a:pt x="41388" y="9051"/>
                    <a:pt x="41397" y="9051"/>
                    <a:pt x="41405" y="9055"/>
                  </a:cubicBezTo>
                  <a:cubicBezTo>
                    <a:pt x="41418" y="9055"/>
                    <a:pt x="41435" y="9055"/>
                    <a:pt x="41447" y="9067"/>
                  </a:cubicBezTo>
                  <a:cubicBezTo>
                    <a:pt x="41460" y="9080"/>
                    <a:pt x="41431" y="9084"/>
                    <a:pt x="41422" y="9084"/>
                  </a:cubicBezTo>
                  <a:cubicBezTo>
                    <a:pt x="41407" y="9089"/>
                    <a:pt x="41394" y="9089"/>
                    <a:pt x="41380" y="9089"/>
                  </a:cubicBezTo>
                  <a:cubicBezTo>
                    <a:pt x="41367" y="9089"/>
                    <a:pt x="41355" y="9089"/>
                    <a:pt x="41342" y="9093"/>
                  </a:cubicBezTo>
                  <a:cubicBezTo>
                    <a:pt x="41329" y="9097"/>
                    <a:pt x="41325" y="9105"/>
                    <a:pt x="41317" y="9114"/>
                  </a:cubicBezTo>
                  <a:cubicBezTo>
                    <a:pt x="41304" y="9122"/>
                    <a:pt x="41283" y="9131"/>
                    <a:pt x="41266" y="9135"/>
                  </a:cubicBezTo>
                  <a:cubicBezTo>
                    <a:pt x="41260" y="9135"/>
                    <a:pt x="41253" y="9137"/>
                    <a:pt x="41246" y="9137"/>
                  </a:cubicBezTo>
                  <a:cubicBezTo>
                    <a:pt x="41243" y="9137"/>
                    <a:pt x="41239" y="9136"/>
                    <a:pt x="41236" y="9135"/>
                  </a:cubicBezTo>
                  <a:cubicBezTo>
                    <a:pt x="41228" y="9131"/>
                    <a:pt x="41224" y="9127"/>
                    <a:pt x="41215" y="9122"/>
                  </a:cubicBezTo>
                  <a:cubicBezTo>
                    <a:pt x="41198" y="9118"/>
                    <a:pt x="41186" y="9122"/>
                    <a:pt x="41169" y="9114"/>
                  </a:cubicBezTo>
                  <a:cubicBezTo>
                    <a:pt x="41156" y="9101"/>
                    <a:pt x="41152" y="9084"/>
                    <a:pt x="41131" y="9080"/>
                  </a:cubicBezTo>
                  <a:cubicBezTo>
                    <a:pt x="41128" y="9079"/>
                    <a:pt x="41126" y="9079"/>
                    <a:pt x="41123" y="9079"/>
                  </a:cubicBezTo>
                  <a:cubicBezTo>
                    <a:pt x="41113" y="9079"/>
                    <a:pt x="41102" y="9084"/>
                    <a:pt x="41089" y="9084"/>
                  </a:cubicBezTo>
                  <a:cubicBezTo>
                    <a:pt x="41080" y="9063"/>
                    <a:pt x="41144" y="9051"/>
                    <a:pt x="41118" y="9025"/>
                  </a:cubicBezTo>
                  <a:cubicBezTo>
                    <a:pt x="41114" y="9021"/>
                    <a:pt x="41097" y="9017"/>
                    <a:pt x="41089" y="9013"/>
                  </a:cubicBezTo>
                  <a:cubicBezTo>
                    <a:pt x="41084" y="9008"/>
                    <a:pt x="41076" y="9008"/>
                    <a:pt x="41072" y="9004"/>
                  </a:cubicBezTo>
                  <a:lnTo>
                    <a:pt x="41068" y="9004"/>
                  </a:lnTo>
                  <a:cubicBezTo>
                    <a:pt x="41068" y="8991"/>
                    <a:pt x="41068" y="8975"/>
                    <a:pt x="41068" y="8962"/>
                  </a:cubicBezTo>
                  <a:cubicBezTo>
                    <a:pt x="41082" y="8965"/>
                    <a:pt x="41099" y="8970"/>
                    <a:pt x="41116" y="8970"/>
                  </a:cubicBezTo>
                  <a:cubicBezTo>
                    <a:pt x="41124" y="8970"/>
                    <a:pt x="41132" y="8969"/>
                    <a:pt x="41139" y="8966"/>
                  </a:cubicBezTo>
                  <a:cubicBezTo>
                    <a:pt x="41135" y="8953"/>
                    <a:pt x="41110" y="8949"/>
                    <a:pt x="41110" y="8937"/>
                  </a:cubicBezTo>
                  <a:cubicBezTo>
                    <a:pt x="41115" y="8935"/>
                    <a:pt x="41121" y="8935"/>
                    <a:pt x="41126" y="8935"/>
                  </a:cubicBezTo>
                  <a:cubicBezTo>
                    <a:pt x="41136" y="8935"/>
                    <a:pt x="41145" y="8937"/>
                    <a:pt x="41156" y="8937"/>
                  </a:cubicBezTo>
                  <a:cubicBezTo>
                    <a:pt x="41160" y="8932"/>
                    <a:pt x="41169" y="8932"/>
                    <a:pt x="41173" y="8928"/>
                  </a:cubicBezTo>
                  <a:cubicBezTo>
                    <a:pt x="41177" y="8924"/>
                    <a:pt x="41182" y="8920"/>
                    <a:pt x="41186" y="8920"/>
                  </a:cubicBezTo>
                  <a:cubicBezTo>
                    <a:pt x="41190" y="8918"/>
                    <a:pt x="41197" y="8917"/>
                    <a:pt x="41205" y="8917"/>
                  </a:cubicBezTo>
                  <a:close/>
                  <a:moveTo>
                    <a:pt x="47829" y="8827"/>
                  </a:moveTo>
                  <a:cubicBezTo>
                    <a:pt x="47880" y="8844"/>
                    <a:pt x="47930" y="8861"/>
                    <a:pt x="47981" y="8878"/>
                  </a:cubicBezTo>
                  <a:cubicBezTo>
                    <a:pt x="48057" y="8953"/>
                    <a:pt x="48125" y="9038"/>
                    <a:pt x="48184" y="9127"/>
                  </a:cubicBezTo>
                  <a:cubicBezTo>
                    <a:pt x="48184" y="9135"/>
                    <a:pt x="48184" y="9139"/>
                    <a:pt x="48179" y="9148"/>
                  </a:cubicBezTo>
                  <a:lnTo>
                    <a:pt x="48150" y="9148"/>
                  </a:lnTo>
                  <a:cubicBezTo>
                    <a:pt x="48074" y="9063"/>
                    <a:pt x="48002" y="8991"/>
                    <a:pt x="47922" y="8932"/>
                  </a:cubicBezTo>
                  <a:cubicBezTo>
                    <a:pt x="47897" y="8894"/>
                    <a:pt x="47863" y="8861"/>
                    <a:pt x="47829" y="8827"/>
                  </a:cubicBezTo>
                  <a:close/>
                  <a:moveTo>
                    <a:pt x="11654" y="8616"/>
                  </a:moveTo>
                  <a:cubicBezTo>
                    <a:pt x="11662" y="8616"/>
                    <a:pt x="11670" y="8620"/>
                    <a:pt x="11679" y="8624"/>
                  </a:cubicBezTo>
                  <a:lnTo>
                    <a:pt x="11649" y="9152"/>
                  </a:lnTo>
                  <a:cubicBezTo>
                    <a:pt x="11561" y="9114"/>
                    <a:pt x="11472" y="9089"/>
                    <a:pt x="11383" y="9059"/>
                  </a:cubicBezTo>
                  <a:lnTo>
                    <a:pt x="11392" y="8764"/>
                  </a:lnTo>
                  <a:lnTo>
                    <a:pt x="11400" y="8764"/>
                  </a:lnTo>
                  <a:cubicBezTo>
                    <a:pt x="11400" y="8759"/>
                    <a:pt x="11400" y="8759"/>
                    <a:pt x="11405" y="8751"/>
                  </a:cubicBezTo>
                  <a:cubicBezTo>
                    <a:pt x="11409" y="8751"/>
                    <a:pt x="11409" y="8747"/>
                    <a:pt x="11413" y="8742"/>
                  </a:cubicBezTo>
                  <a:cubicBezTo>
                    <a:pt x="11430" y="8713"/>
                    <a:pt x="11442" y="8683"/>
                    <a:pt x="11455" y="8658"/>
                  </a:cubicBezTo>
                  <a:cubicBezTo>
                    <a:pt x="11455" y="8654"/>
                    <a:pt x="11459" y="8650"/>
                    <a:pt x="11459" y="8645"/>
                  </a:cubicBezTo>
                  <a:lnTo>
                    <a:pt x="11476" y="8645"/>
                  </a:lnTo>
                  <a:cubicBezTo>
                    <a:pt x="11485" y="8641"/>
                    <a:pt x="11493" y="8633"/>
                    <a:pt x="11506" y="8628"/>
                  </a:cubicBezTo>
                  <a:cubicBezTo>
                    <a:pt x="11511" y="8627"/>
                    <a:pt x="11518" y="8627"/>
                    <a:pt x="11524" y="8627"/>
                  </a:cubicBezTo>
                  <a:cubicBezTo>
                    <a:pt x="11536" y="8627"/>
                    <a:pt x="11549" y="8628"/>
                    <a:pt x="11561" y="8628"/>
                  </a:cubicBezTo>
                  <a:lnTo>
                    <a:pt x="11586" y="8628"/>
                  </a:lnTo>
                  <a:cubicBezTo>
                    <a:pt x="11599" y="8624"/>
                    <a:pt x="11611" y="8624"/>
                    <a:pt x="11624" y="8624"/>
                  </a:cubicBezTo>
                  <a:cubicBezTo>
                    <a:pt x="11632" y="8624"/>
                    <a:pt x="11641" y="8620"/>
                    <a:pt x="11654" y="8616"/>
                  </a:cubicBezTo>
                  <a:close/>
                  <a:moveTo>
                    <a:pt x="13194" y="8970"/>
                  </a:moveTo>
                  <a:lnTo>
                    <a:pt x="13194" y="8970"/>
                  </a:lnTo>
                  <a:cubicBezTo>
                    <a:pt x="13219" y="8979"/>
                    <a:pt x="13245" y="8987"/>
                    <a:pt x="13270" y="8996"/>
                  </a:cubicBezTo>
                  <a:cubicBezTo>
                    <a:pt x="13308" y="9034"/>
                    <a:pt x="13342" y="9076"/>
                    <a:pt x="13371" y="9122"/>
                  </a:cubicBezTo>
                  <a:cubicBezTo>
                    <a:pt x="13371" y="9131"/>
                    <a:pt x="13367" y="9139"/>
                    <a:pt x="13367" y="9152"/>
                  </a:cubicBezTo>
                  <a:cubicBezTo>
                    <a:pt x="13325" y="9101"/>
                    <a:pt x="13283" y="9059"/>
                    <a:pt x="13241" y="9025"/>
                  </a:cubicBezTo>
                  <a:cubicBezTo>
                    <a:pt x="13224" y="9004"/>
                    <a:pt x="13211" y="8987"/>
                    <a:pt x="13194" y="8970"/>
                  </a:cubicBezTo>
                  <a:close/>
                  <a:moveTo>
                    <a:pt x="41936" y="8918"/>
                  </a:moveTo>
                  <a:cubicBezTo>
                    <a:pt x="41949" y="8918"/>
                    <a:pt x="41963" y="8921"/>
                    <a:pt x="41975" y="8924"/>
                  </a:cubicBezTo>
                  <a:cubicBezTo>
                    <a:pt x="42009" y="8924"/>
                    <a:pt x="42034" y="8932"/>
                    <a:pt x="42064" y="8945"/>
                  </a:cubicBezTo>
                  <a:cubicBezTo>
                    <a:pt x="42072" y="8949"/>
                    <a:pt x="42127" y="8970"/>
                    <a:pt x="42127" y="8979"/>
                  </a:cubicBezTo>
                  <a:cubicBezTo>
                    <a:pt x="42110" y="8983"/>
                    <a:pt x="42021" y="8987"/>
                    <a:pt x="42021" y="9004"/>
                  </a:cubicBezTo>
                  <a:cubicBezTo>
                    <a:pt x="42021" y="9017"/>
                    <a:pt x="42051" y="9021"/>
                    <a:pt x="42059" y="9021"/>
                  </a:cubicBezTo>
                  <a:cubicBezTo>
                    <a:pt x="42065" y="9022"/>
                    <a:pt x="42071" y="9023"/>
                    <a:pt x="42078" y="9023"/>
                  </a:cubicBezTo>
                  <a:cubicBezTo>
                    <a:pt x="42090" y="9023"/>
                    <a:pt x="42104" y="9021"/>
                    <a:pt x="42119" y="9021"/>
                  </a:cubicBezTo>
                  <a:cubicBezTo>
                    <a:pt x="42131" y="9025"/>
                    <a:pt x="42135" y="9034"/>
                    <a:pt x="42148" y="9042"/>
                  </a:cubicBezTo>
                  <a:cubicBezTo>
                    <a:pt x="42161" y="9055"/>
                    <a:pt x="42178" y="9067"/>
                    <a:pt x="42190" y="9072"/>
                  </a:cubicBezTo>
                  <a:cubicBezTo>
                    <a:pt x="42195" y="9076"/>
                    <a:pt x="42195" y="9076"/>
                    <a:pt x="42195" y="9076"/>
                  </a:cubicBezTo>
                  <a:lnTo>
                    <a:pt x="42195" y="9160"/>
                  </a:lnTo>
                  <a:cubicBezTo>
                    <a:pt x="42186" y="9156"/>
                    <a:pt x="42173" y="9156"/>
                    <a:pt x="42165" y="9156"/>
                  </a:cubicBezTo>
                  <a:cubicBezTo>
                    <a:pt x="42157" y="9156"/>
                    <a:pt x="42144" y="9152"/>
                    <a:pt x="42135" y="9152"/>
                  </a:cubicBezTo>
                  <a:cubicBezTo>
                    <a:pt x="42119" y="9165"/>
                    <a:pt x="42068" y="9156"/>
                    <a:pt x="42034" y="9165"/>
                  </a:cubicBezTo>
                  <a:cubicBezTo>
                    <a:pt x="42034" y="9156"/>
                    <a:pt x="42034" y="9152"/>
                    <a:pt x="42034" y="9148"/>
                  </a:cubicBezTo>
                  <a:cubicBezTo>
                    <a:pt x="42030" y="9143"/>
                    <a:pt x="42026" y="9135"/>
                    <a:pt x="42021" y="9131"/>
                  </a:cubicBezTo>
                  <a:cubicBezTo>
                    <a:pt x="42017" y="9118"/>
                    <a:pt x="42000" y="9101"/>
                    <a:pt x="41996" y="9084"/>
                  </a:cubicBezTo>
                  <a:cubicBezTo>
                    <a:pt x="41992" y="9072"/>
                    <a:pt x="42000" y="9055"/>
                    <a:pt x="41996" y="9042"/>
                  </a:cubicBezTo>
                  <a:cubicBezTo>
                    <a:pt x="41994" y="9038"/>
                    <a:pt x="41988" y="9037"/>
                    <a:pt x="41980" y="9037"/>
                  </a:cubicBezTo>
                  <a:cubicBezTo>
                    <a:pt x="41973" y="9037"/>
                    <a:pt x="41965" y="9038"/>
                    <a:pt x="41958" y="9038"/>
                  </a:cubicBezTo>
                  <a:lnTo>
                    <a:pt x="41937" y="9038"/>
                  </a:lnTo>
                  <a:cubicBezTo>
                    <a:pt x="41929" y="9034"/>
                    <a:pt x="41929" y="9025"/>
                    <a:pt x="41924" y="9021"/>
                  </a:cubicBezTo>
                  <a:cubicBezTo>
                    <a:pt x="41920" y="9008"/>
                    <a:pt x="41912" y="9000"/>
                    <a:pt x="41903" y="8987"/>
                  </a:cubicBezTo>
                  <a:cubicBezTo>
                    <a:pt x="41895" y="8975"/>
                    <a:pt x="41878" y="8970"/>
                    <a:pt x="41861" y="8962"/>
                  </a:cubicBezTo>
                  <a:cubicBezTo>
                    <a:pt x="41891" y="8953"/>
                    <a:pt x="41891" y="8924"/>
                    <a:pt x="41920" y="8920"/>
                  </a:cubicBezTo>
                  <a:cubicBezTo>
                    <a:pt x="41925" y="8918"/>
                    <a:pt x="41930" y="8918"/>
                    <a:pt x="41936" y="8918"/>
                  </a:cubicBezTo>
                  <a:close/>
                  <a:moveTo>
                    <a:pt x="37936" y="9067"/>
                  </a:moveTo>
                  <a:cubicBezTo>
                    <a:pt x="37940" y="9076"/>
                    <a:pt x="37949" y="9084"/>
                    <a:pt x="37961" y="9089"/>
                  </a:cubicBezTo>
                  <a:cubicBezTo>
                    <a:pt x="37967" y="9091"/>
                    <a:pt x="37974" y="9092"/>
                    <a:pt x="37981" y="9092"/>
                  </a:cubicBezTo>
                  <a:cubicBezTo>
                    <a:pt x="37985" y="9092"/>
                    <a:pt x="37989" y="9092"/>
                    <a:pt x="37992" y="9092"/>
                  </a:cubicBezTo>
                  <a:cubicBezTo>
                    <a:pt x="38003" y="9092"/>
                    <a:pt x="38014" y="9093"/>
                    <a:pt x="38020" y="9101"/>
                  </a:cubicBezTo>
                  <a:cubicBezTo>
                    <a:pt x="38033" y="9122"/>
                    <a:pt x="38016" y="9148"/>
                    <a:pt x="37995" y="9156"/>
                  </a:cubicBezTo>
                  <a:cubicBezTo>
                    <a:pt x="37978" y="9165"/>
                    <a:pt x="37961" y="9181"/>
                    <a:pt x="37944" y="9190"/>
                  </a:cubicBezTo>
                  <a:cubicBezTo>
                    <a:pt x="37944" y="9186"/>
                    <a:pt x="37944" y="9186"/>
                    <a:pt x="37944" y="9181"/>
                  </a:cubicBezTo>
                  <a:cubicBezTo>
                    <a:pt x="37940" y="9143"/>
                    <a:pt x="37936" y="9105"/>
                    <a:pt x="37936" y="9067"/>
                  </a:cubicBezTo>
                  <a:close/>
                  <a:moveTo>
                    <a:pt x="63758" y="8996"/>
                  </a:moveTo>
                  <a:cubicBezTo>
                    <a:pt x="63779" y="9000"/>
                    <a:pt x="63809" y="8996"/>
                    <a:pt x="63834" y="9004"/>
                  </a:cubicBezTo>
                  <a:cubicBezTo>
                    <a:pt x="63851" y="9008"/>
                    <a:pt x="63872" y="9025"/>
                    <a:pt x="63881" y="9038"/>
                  </a:cubicBezTo>
                  <a:cubicBezTo>
                    <a:pt x="63897" y="9055"/>
                    <a:pt x="63931" y="9101"/>
                    <a:pt x="63906" y="9118"/>
                  </a:cubicBezTo>
                  <a:cubicBezTo>
                    <a:pt x="63899" y="9123"/>
                    <a:pt x="63890" y="9125"/>
                    <a:pt x="63880" y="9125"/>
                  </a:cubicBezTo>
                  <a:cubicBezTo>
                    <a:pt x="63862" y="9125"/>
                    <a:pt x="63841" y="9119"/>
                    <a:pt x="63823" y="9119"/>
                  </a:cubicBezTo>
                  <a:cubicBezTo>
                    <a:pt x="63811" y="9119"/>
                    <a:pt x="63800" y="9122"/>
                    <a:pt x="63792" y="9131"/>
                  </a:cubicBezTo>
                  <a:cubicBezTo>
                    <a:pt x="63788" y="9139"/>
                    <a:pt x="63788" y="9156"/>
                    <a:pt x="63775" y="9160"/>
                  </a:cubicBezTo>
                  <a:cubicBezTo>
                    <a:pt x="63767" y="9165"/>
                    <a:pt x="63762" y="9165"/>
                    <a:pt x="63754" y="9169"/>
                  </a:cubicBezTo>
                  <a:cubicBezTo>
                    <a:pt x="63745" y="9177"/>
                    <a:pt x="63741" y="9186"/>
                    <a:pt x="63729" y="9190"/>
                  </a:cubicBezTo>
                  <a:cubicBezTo>
                    <a:pt x="63722" y="9192"/>
                    <a:pt x="63716" y="9192"/>
                    <a:pt x="63710" y="9192"/>
                  </a:cubicBezTo>
                  <a:cubicBezTo>
                    <a:pt x="63703" y="9192"/>
                    <a:pt x="63697" y="9192"/>
                    <a:pt x="63691" y="9194"/>
                  </a:cubicBezTo>
                  <a:cubicBezTo>
                    <a:pt x="63674" y="9203"/>
                    <a:pt x="63665" y="9211"/>
                    <a:pt x="63648" y="9211"/>
                  </a:cubicBezTo>
                  <a:cubicBezTo>
                    <a:pt x="63644" y="9212"/>
                    <a:pt x="63640" y="9213"/>
                    <a:pt x="63637" y="9213"/>
                  </a:cubicBezTo>
                  <a:cubicBezTo>
                    <a:pt x="63630" y="9213"/>
                    <a:pt x="63624" y="9211"/>
                    <a:pt x="63619" y="9211"/>
                  </a:cubicBezTo>
                  <a:cubicBezTo>
                    <a:pt x="63619" y="9211"/>
                    <a:pt x="63623" y="9207"/>
                    <a:pt x="63627" y="9207"/>
                  </a:cubicBezTo>
                  <a:cubicBezTo>
                    <a:pt x="63640" y="9198"/>
                    <a:pt x="63653" y="9190"/>
                    <a:pt x="63669" y="9186"/>
                  </a:cubicBezTo>
                  <a:cubicBezTo>
                    <a:pt x="63686" y="9177"/>
                    <a:pt x="63674" y="9165"/>
                    <a:pt x="63691" y="9156"/>
                  </a:cubicBezTo>
                  <a:cubicBezTo>
                    <a:pt x="63695" y="9152"/>
                    <a:pt x="63724" y="9148"/>
                    <a:pt x="63729" y="9143"/>
                  </a:cubicBezTo>
                  <a:cubicBezTo>
                    <a:pt x="63716" y="9139"/>
                    <a:pt x="63707" y="9135"/>
                    <a:pt x="63695" y="9135"/>
                  </a:cubicBezTo>
                  <a:lnTo>
                    <a:pt x="63661" y="9135"/>
                  </a:lnTo>
                  <a:cubicBezTo>
                    <a:pt x="63640" y="9135"/>
                    <a:pt x="63623" y="9127"/>
                    <a:pt x="63602" y="9127"/>
                  </a:cubicBezTo>
                  <a:cubicBezTo>
                    <a:pt x="63598" y="9124"/>
                    <a:pt x="63592" y="9123"/>
                    <a:pt x="63587" y="9123"/>
                  </a:cubicBezTo>
                  <a:cubicBezTo>
                    <a:pt x="63582" y="9123"/>
                    <a:pt x="63577" y="9124"/>
                    <a:pt x="63572" y="9127"/>
                  </a:cubicBezTo>
                  <a:cubicBezTo>
                    <a:pt x="63589" y="9118"/>
                    <a:pt x="63610" y="9114"/>
                    <a:pt x="63627" y="9105"/>
                  </a:cubicBezTo>
                  <a:cubicBezTo>
                    <a:pt x="63640" y="9101"/>
                    <a:pt x="63648" y="9093"/>
                    <a:pt x="63657" y="9089"/>
                  </a:cubicBezTo>
                  <a:cubicBezTo>
                    <a:pt x="63669" y="9080"/>
                    <a:pt x="63686" y="9076"/>
                    <a:pt x="63695" y="9067"/>
                  </a:cubicBezTo>
                  <a:cubicBezTo>
                    <a:pt x="63712" y="9055"/>
                    <a:pt x="63737" y="9051"/>
                    <a:pt x="63754" y="9046"/>
                  </a:cubicBezTo>
                  <a:cubicBezTo>
                    <a:pt x="63792" y="9034"/>
                    <a:pt x="63750" y="9017"/>
                    <a:pt x="63758" y="8996"/>
                  </a:cubicBezTo>
                  <a:close/>
                  <a:moveTo>
                    <a:pt x="37889" y="9046"/>
                  </a:moveTo>
                  <a:cubicBezTo>
                    <a:pt x="37889" y="9046"/>
                    <a:pt x="37889" y="9051"/>
                    <a:pt x="37889" y="9051"/>
                  </a:cubicBezTo>
                  <a:cubicBezTo>
                    <a:pt x="37889" y="9097"/>
                    <a:pt x="37894" y="9143"/>
                    <a:pt x="37898" y="9186"/>
                  </a:cubicBezTo>
                  <a:cubicBezTo>
                    <a:pt x="37898" y="9190"/>
                    <a:pt x="37898" y="9198"/>
                    <a:pt x="37898" y="9203"/>
                  </a:cubicBezTo>
                  <a:cubicBezTo>
                    <a:pt x="37873" y="9203"/>
                    <a:pt x="37851" y="9194"/>
                    <a:pt x="37830" y="9186"/>
                  </a:cubicBezTo>
                  <a:cubicBezTo>
                    <a:pt x="37819" y="9183"/>
                    <a:pt x="37803" y="9180"/>
                    <a:pt x="37788" y="9180"/>
                  </a:cubicBezTo>
                  <a:cubicBezTo>
                    <a:pt x="37776" y="9180"/>
                    <a:pt x="37764" y="9182"/>
                    <a:pt x="37754" y="9190"/>
                  </a:cubicBezTo>
                  <a:cubicBezTo>
                    <a:pt x="37746" y="9198"/>
                    <a:pt x="37746" y="9211"/>
                    <a:pt x="37737" y="9219"/>
                  </a:cubicBezTo>
                  <a:lnTo>
                    <a:pt x="37729" y="9219"/>
                  </a:lnTo>
                  <a:cubicBezTo>
                    <a:pt x="37721" y="9219"/>
                    <a:pt x="37683" y="9215"/>
                    <a:pt x="37674" y="9207"/>
                  </a:cubicBezTo>
                  <a:cubicBezTo>
                    <a:pt x="37670" y="9198"/>
                    <a:pt x="37678" y="9190"/>
                    <a:pt x="37678" y="9181"/>
                  </a:cubicBezTo>
                  <a:cubicBezTo>
                    <a:pt x="37687" y="9169"/>
                    <a:pt x="37687" y="9160"/>
                    <a:pt x="37699" y="9156"/>
                  </a:cubicBezTo>
                  <a:cubicBezTo>
                    <a:pt x="37712" y="9152"/>
                    <a:pt x="37737" y="9152"/>
                    <a:pt x="37746" y="9135"/>
                  </a:cubicBezTo>
                  <a:cubicBezTo>
                    <a:pt x="37750" y="9127"/>
                    <a:pt x="37746" y="9122"/>
                    <a:pt x="37750" y="9118"/>
                  </a:cubicBezTo>
                  <a:cubicBezTo>
                    <a:pt x="37759" y="9105"/>
                    <a:pt x="37780" y="9101"/>
                    <a:pt x="37788" y="9093"/>
                  </a:cubicBezTo>
                  <a:cubicBezTo>
                    <a:pt x="37805" y="9080"/>
                    <a:pt x="37822" y="9072"/>
                    <a:pt x="37826" y="9059"/>
                  </a:cubicBezTo>
                  <a:lnTo>
                    <a:pt x="37835" y="9059"/>
                  </a:lnTo>
                  <a:cubicBezTo>
                    <a:pt x="37851" y="9059"/>
                    <a:pt x="37860" y="9055"/>
                    <a:pt x="37877" y="9051"/>
                  </a:cubicBezTo>
                  <a:cubicBezTo>
                    <a:pt x="37881" y="9046"/>
                    <a:pt x="37885" y="9046"/>
                    <a:pt x="37889" y="9046"/>
                  </a:cubicBezTo>
                  <a:close/>
                  <a:moveTo>
                    <a:pt x="41667" y="9169"/>
                  </a:moveTo>
                  <a:cubicBezTo>
                    <a:pt x="41663" y="9190"/>
                    <a:pt x="41654" y="9211"/>
                    <a:pt x="41650" y="9232"/>
                  </a:cubicBezTo>
                  <a:lnTo>
                    <a:pt x="41625" y="9232"/>
                  </a:lnTo>
                  <a:cubicBezTo>
                    <a:pt x="41619" y="9232"/>
                    <a:pt x="41609" y="9234"/>
                    <a:pt x="41600" y="9234"/>
                  </a:cubicBezTo>
                  <a:cubicBezTo>
                    <a:pt x="41588" y="9234"/>
                    <a:pt x="41576" y="9231"/>
                    <a:pt x="41574" y="9219"/>
                  </a:cubicBezTo>
                  <a:cubicBezTo>
                    <a:pt x="41579" y="9218"/>
                    <a:pt x="41585" y="9218"/>
                    <a:pt x="41591" y="9218"/>
                  </a:cubicBezTo>
                  <a:cubicBezTo>
                    <a:pt x="41596" y="9218"/>
                    <a:pt x="41602" y="9218"/>
                    <a:pt x="41607" y="9218"/>
                  </a:cubicBezTo>
                  <a:cubicBezTo>
                    <a:pt x="41618" y="9218"/>
                    <a:pt x="41629" y="9217"/>
                    <a:pt x="41637" y="9211"/>
                  </a:cubicBezTo>
                  <a:cubicBezTo>
                    <a:pt x="41650" y="9203"/>
                    <a:pt x="41654" y="9186"/>
                    <a:pt x="41659" y="9173"/>
                  </a:cubicBezTo>
                  <a:cubicBezTo>
                    <a:pt x="41663" y="9173"/>
                    <a:pt x="41663" y="9169"/>
                    <a:pt x="41667" y="9169"/>
                  </a:cubicBezTo>
                  <a:close/>
                  <a:moveTo>
                    <a:pt x="40612" y="9160"/>
                  </a:moveTo>
                  <a:cubicBezTo>
                    <a:pt x="40620" y="9160"/>
                    <a:pt x="40624" y="9165"/>
                    <a:pt x="40633" y="9165"/>
                  </a:cubicBezTo>
                  <a:cubicBezTo>
                    <a:pt x="40641" y="9169"/>
                    <a:pt x="40650" y="9177"/>
                    <a:pt x="40662" y="9181"/>
                  </a:cubicBezTo>
                  <a:cubicBezTo>
                    <a:pt x="40671" y="9190"/>
                    <a:pt x="40688" y="9194"/>
                    <a:pt x="40705" y="9194"/>
                  </a:cubicBezTo>
                  <a:cubicBezTo>
                    <a:pt x="40713" y="9224"/>
                    <a:pt x="40726" y="9249"/>
                    <a:pt x="40738" y="9278"/>
                  </a:cubicBezTo>
                  <a:lnTo>
                    <a:pt x="40734" y="9278"/>
                  </a:lnTo>
                  <a:cubicBezTo>
                    <a:pt x="40722" y="9283"/>
                    <a:pt x="40717" y="9291"/>
                    <a:pt x="40709" y="9300"/>
                  </a:cubicBezTo>
                  <a:cubicBezTo>
                    <a:pt x="40705" y="9301"/>
                    <a:pt x="40701" y="9301"/>
                    <a:pt x="40697" y="9301"/>
                  </a:cubicBezTo>
                  <a:cubicBezTo>
                    <a:pt x="40687" y="9301"/>
                    <a:pt x="40676" y="9298"/>
                    <a:pt x="40667" y="9295"/>
                  </a:cubicBezTo>
                  <a:cubicBezTo>
                    <a:pt x="40662" y="9291"/>
                    <a:pt x="40654" y="9287"/>
                    <a:pt x="40646" y="9283"/>
                  </a:cubicBezTo>
                  <a:cubicBezTo>
                    <a:pt x="40638" y="9283"/>
                    <a:pt x="40631" y="9269"/>
                    <a:pt x="40623" y="9269"/>
                  </a:cubicBezTo>
                  <a:cubicBezTo>
                    <a:pt x="40622" y="9269"/>
                    <a:pt x="40621" y="9270"/>
                    <a:pt x="40620" y="9270"/>
                  </a:cubicBezTo>
                  <a:cubicBezTo>
                    <a:pt x="40620" y="9270"/>
                    <a:pt x="40620" y="9274"/>
                    <a:pt x="40616" y="9274"/>
                  </a:cubicBezTo>
                  <a:cubicBezTo>
                    <a:pt x="40616" y="9236"/>
                    <a:pt x="40612" y="9198"/>
                    <a:pt x="40612" y="9160"/>
                  </a:cubicBezTo>
                  <a:close/>
                  <a:moveTo>
                    <a:pt x="40481" y="9154"/>
                  </a:moveTo>
                  <a:cubicBezTo>
                    <a:pt x="40487" y="9154"/>
                    <a:pt x="40496" y="9156"/>
                    <a:pt x="40502" y="9156"/>
                  </a:cubicBezTo>
                  <a:cubicBezTo>
                    <a:pt x="40508" y="9156"/>
                    <a:pt x="40515" y="9154"/>
                    <a:pt x="40523" y="9154"/>
                  </a:cubicBezTo>
                  <a:cubicBezTo>
                    <a:pt x="40527" y="9154"/>
                    <a:pt x="40532" y="9155"/>
                    <a:pt x="40536" y="9156"/>
                  </a:cubicBezTo>
                  <a:cubicBezTo>
                    <a:pt x="40548" y="9156"/>
                    <a:pt x="40557" y="9156"/>
                    <a:pt x="40570" y="9160"/>
                  </a:cubicBezTo>
                  <a:cubicBezTo>
                    <a:pt x="40570" y="9207"/>
                    <a:pt x="40574" y="9253"/>
                    <a:pt x="40578" y="9304"/>
                  </a:cubicBezTo>
                  <a:cubicBezTo>
                    <a:pt x="40570" y="9295"/>
                    <a:pt x="40565" y="9287"/>
                    <a:pt x="40557" y="9283"/>
                  </a:cubicBezTo>
                  <a:cubicBezTo>
                    <a:pt x="40544" y="9266"/>
                    <a:pt x="40536" y="9257"/>
                    <a:pt x="40515" y="9257"/>
                  </a:cubicBezTo>
                  <a:lnTo>
                    <a:pt x="40502" y="9257"/>
                  </a:lnTo>
                  <a:cubicBezTo>
                    <a:pt x="40494" y="9253"/>
                    <a:pt x="40502" y="9240"/>
                    <a:pt x="40510" y="9211"/>
                  </a:cubicBezTo>
                  <a:lnTo>
                    <a:pt x="40510" y="9211"/>
                  </a:lnTo>
                  <a:cubicBezTo>
                    <a:pt x="40509" y="9213"/>
                    <a:pt x="40507" y="9214"/>
                    <a:pt x="40505" y="9214"/>
                  </a:cubicBezTo>
                  <a:cubicBezTo>
                    <a:pt x="40492" y="9214"/>
                    <a:pt x="40472" y="9172"/>
                    <a:pt x="40472" y="9165"/>
                  </a:cubicBezTo>
                  <a:cubicBezTo>
                    <a:pt x="40470" y="9156"/>
                    <a:pt x="40475" y="9154"/>
                    <a:pt x="40481" y="9154"/>
                  </a:cubicBezTo>
                  <a:close/>
                  <a:moveTo>
                    <a:pt x="38486" y="9180"/>
                  </a:moveTo>
                  <a:cubicBezTo>
                    <a:pt x="38491" y="9180"/>
                    <a:pt x="38496" y="9180"/>
                    <a:pt x="38501" y="9181"/>
                  </a:cubicBezTo>
                  <a:cubicBezTo>
                    <a:pt x="38506" y="9181"/>
                    <a:pt x="38510" y="9186"/>
                    <a:pt x="38514" y="9190"/>
                  </a:cubicBezTo>
                  <a:cubicBezTo>
                    <a:pt x="38514" y="9190"/>
                    <a:pt x="38514" y="9194"/>
                    <a:pt x="38514" y="9198"/>
                  </a:cubicBezTo>
                  <a:cubicBezTo>
                    <a:pt x="38514" y="9236"/>
                    <a:pt x="38510" y="9274"/>
                    <a:pt x="38506" y="9308"/>
                  </a:cubicBezTo>
                  <a:cubicBezTo>
                    <a:pt x="38480" y="9308"/>
                    <a:pt x="38455" y="9304"/>
                    <a:pt x="38434" y="9283"/>
                  </a:cubicBezTo>
                  <a:cubicBezTo>
                    <a:pt x="38421" y="9274"/>
                    <a:pt x="38387" y="9245"/>
                    <a:pt x="38387" y="9219"/>
                  </a:cubicBezTo>
                  <a:cubicBezTo>
                    <a:pt x="38392" y="9203"/>
                    <a:pt x="38434" y="9190"/>
                    <a:pt x="38447" y="9186"/>
                  </a:cubicBezTo>
                  <a:cubicBezTo>
                    <a:pt x="38458" y="9183"/>
                    <a:pt x="38473" y="9180"/>
                    <a:pt x="38486" y="9180"/>
                  </a:cubicBezTo>
                  <a:close/>
                  <a:moveTo>
                    <a:pt x="38556" y="9219"/>
                  </a:moveTo>
                  <a:cubicBezTo>
                    <a:pt x="38573" y="9228"/>
                    <a:pt x="38582" y="9228"/>
                    <a:pt x="38603" y="9228"/>
                  </a:cubicBezTo>
                  <a:cubicBezTo>
                    <a:pt x="38608" y="9227"/>
                    <a:pt x="38613" y="9227"/>
                    <a:pt x="38618" y="9227"/>
                  </a:cubicBezTo>
                  <a:cubicBezTo>
                    <a:pt x="38653" y="9227"/>
                    <a:pt x="38692" y="9238"/>
                    <a:pt x="38721" y="9249"/>
                  </a:cubicBezTo>
                  <a:cubicBezTo>
                    <a:pt x="38729" y="9253"/>
                    <a:pt x="38738" y="9257"/>
                    <a:pt x="38746" y="9262"/>
                  </a:cubicBezTo>
                  <a:cubicBezTo>
                    <a:pt x="38742" y="9262"/>
                    <a:pt x="38742" y="9262"/>
                    <a:pt x="38738" y="9266"/>
                  </a:cubicBezTo>
                  <a:cubicBezTo>
                    <a:pt x="38712" y="9278"/>
                    <a:pt x="38691" y="9291"/>
                    <a:pt x="38666" y="9300"/>
                  </a:cubicBezTo>
                  <a:cubicBezTo>
                    <a:pt x="38645" y="9304"/>
                    <a:pt x="38628" y="9304"/>
                    <a:pt x="38607" y="9304"/>
                  </a:cubicBezTo>
                  <a:cubicBezTo>
                    <a:pt x="38590" y="9304"/>
                    <a:pt x="38573" y="9308"/>
                    <a:pt x="38556" y="9308"/>
                  </a:cubicBezTo>
                  <a:lnTo>
                    <a:pt x="38548" y="9308"/>
                  </a:lnTo>
                  <a:cubicBezTo>
                    <a:pt x="38552" y="9278"/>
                    <a:pt x="38556" y="9249"/>
                    <a:pt x="38556" y="9219"/>
                  </a:cubicBezTo>
                  <a:close/>
                  <a:moveTo>
                    <a:pt x="42916" y="8983"/>
                  </a:moveTo>
                  <a:cubicBezTo>
                    <a:pt x="42933" y="8987"/>
                    <a:pt x="42946" y="8991"/>
                    <a:pt x="42958" y="8996"/>
                  </a:cubicBezTo>
                  <a:cubicBezTo>
                    <a:pt x="42963" y="8997"/>
                    <a:pt x="42968" y="8997"/>
                    <a:pt x="42973" y="8997"/>
                  </a:cubicBezTo>
                  <a:cubicBezTo>
                    <a:pt x="42985" y="8997"/>
                    <a:pt x="42997" y="8994"/>
                    <a:pt x="43009" y="8991"/>
                  </a:cubicBezTo>
                  <a:cubicBezTo>
                    <a:pt x="43026" y="8987"/>
                    <a:pt x="43044" y="8984"/>
                    <a:pt x="43061" y="8984"/>
                  </a:cubicBezTo>
                  <a:cubicBezTo>
                    <a:pt x="43073" y="8984"/>
                    <a:pt x="43086" y="8986"/>
                    <a:pt x="43098" y="8987"/>
                  </a:cubicBezTo>
                  <a:cubicBezTo>
                    <a:pt x="43110" y="8987"/>
                    <a:pt x="43125" y="8986"/>
                    <a:pt x="43139" y="8986"/>
                  </a:cubicBezTo>
                  <a:cubicBezTo>
                    <a:pt x="43154" y="8986"/>
                    <a:pt x="43167" y="8987"/>
                    <a:pt x="43178" y="8991"/>
                  </a:cubicBezTo>
                  <a:cubicBezTo>
                    <a:pt x="43195" y="8996"/>
                    <a:pt x="43216" y="9013"/>
                    <a:pt x="43229" y="9025"/>
                  </a:cubicBezTo>
                  <a:cubicBezTo>
                    <a:pt x="43241" y="9042"/>
                    <a:pt x="43275" y="9089"/>
                    <a:pt x="43250" y="9105"/>
                  </a:cubicBezTo>
                  <a:cubicBezTo>
                    <a:pt x="43244" y="9111"/>
                    <a:pt x="43236" y="9112"/>
                    <a:pt x="43227" y="9112"/>
                  </a:cubicBezTo>
                  <a:cubicBezTo>
                    <a:pt x="43209" y="9112"/>
                    <a:pt x="43189" y="9106"/>
                    <a:pt x="43171" y="9106"/>
                  </a:cubicBezTo>
                  <a:cubicBezTo>
                    <a:pt x="43159" y="9106"/>
                    <a:pt x="43148" y="9109"/>
                    <a:pt x="43140" y="9118"/>
                  </a:cubicBezTo>
                  <a:cubicBezTo>
                    <a:pt x="43132" y="9127"/>
                    <a:pt x="43136" y="9143"/>
                    <a:pt x="43123" y="9148"/>
                  </a:cubicBezTo>
                  <a:cubicBezTo>
                    <a:pt x="43115" y="9152"/>
                    <a:pt x="43110" y="9152"/>
                    <a:pt x="43102" y="9160"/>
                  </a:cubicBezTo>
                  <a:cubicBezTo>
                    <a:pt x="43094" y="9165"/>
                    <a:pt x="43089" y="9173"/>
                    <a:pt x="43077" y="9177"/>
                  </a:cubicBezTo>
                  <a:cubicBezTo>
                    <a:pt x="43064" y="9186"/>
                    <a:pt x="43051" y="9181"/>
                    <a:pt x="43039" y="9186"/>
                  </a:cubicBezTo>
                  <a:cubicBezTo>
                    <a:pt x="43022" y="9190"/>
                    <a:pt x="43013" y="9203"/>
                    <a:pt x="42996" y="9203"/>
                  </a:cubicBezTo>
                  <a:lnTo>
                    <a:pt x="42950" y="9203"/>
                  </a:lnTo>
                  <a:cubicBezTo>
                    <a:pt x="42929" y="9207"/>
                    <a:pt x="42904" y="9215"/>
                    <a:pt x="42891" y="9232"/>
                  </a:cubicBezTo>
                  <a:cubicBezTo>
                    <a:pt x="42874" y="9249"/>
                    <a:pt x="42878" y="9257"/>
                    <a:pt x="42853" y="9262"/>
                  </a:cubicBezTo>
                  <a:cubicBezTo>
                    <a:pt x="42836" y="9266"/>
                    <a:pt x="42832" y="9266"/>
                    <a:pt x="42815" y="9278"/>
                  </a:cubicBezTo>
                  <a:cubicBezTo>
                    <a:pt x="42798" y="9291"/>
                    <a:pt x="42785" y="9300"/>
                    <a:pt x="42764" y="9304"/>
                  </a:cubicBezTo>
                  <a:cubicBezTo>
                    <a:pt x="42760" y="9304"/>
                    <a:pt x="42760" y="9304"/>
                    <a:pt x="42756" y="9308"/>
                  </a:cubicBezTo>
                  <a:lnTo>
                    <a:pt x="42760" y="9160"/>
                  </a:lnTo>
                  <a:cubicBezTo>
                    <a:pt x="42769" y="9148"/>
                    <a:pt x="42777" y="9135"/>
                    <a:pt x="42781" y="9127"/>
                  </a:cubicBezTo>
                  <a:cubicBezTo>
                    <a:pt x="42781" y="9118"/>
                    <a:pt x="42785" y="9114"/>
                    <a:pt x="42790" y="9110"/>
                  </a:cubicBezTo>
                  <a:cubicBezTo>
                    <a:pt x="42802" y="9089"/>
                    <a:pt x="42819" y="9063"/>
                    <a:pt x="42836" y="9042"/>
                  </a:cubicBezTo>
                  <a:cubicBezTo>
                    <a:pt x="42845" y="9025"/>
                    <a:pt x="42857" y="9008"/>
                    <a:pt x="42870" y="8991"/>
                  </a:cubicBezTo>
                  <a:cubicBezTo>
                    <a:pt x="42887" y="8991"/>
                    <a:pt x="42899" y="8983"/>
                    <a:pt x="42916" y="8983"/>
                  </a:cubicBezTo>
                  <a:close/>
                  <a:moveTo>
                    <a:pt x="49143" y="8904"/>
                  </a:moveTo>
                  <a:cubicBezTo>
                    <a:pt x="49209" y="8904"/>
                    <a:pt x="49275" y="8909"/>
                    <a:pt x="49340" y="8920"/>
                  </a:cubicBezTo>
                  <a:cubicBezTo>
                    <a:pt x="49370" y="8970"/>
                    <a:pt x="49399" y="9021"/>
                    <a:pt x="49429" y="9067"/>
                  </a:cubicBezTo>
                  <a:cubicBezTo>
                    <a:pt x="49408" y="9055"/>
                    <a:pt x="49382" y="9042"/>
                    <a:pt x="49353" y="9034"/>
                  </a:cubicBezTo>
                  <a:cubicBezTo>
                    <a:pt x="49290" y="9008"/>
                    <a:pt x="49218" y="8995"/>
                    <a:pt x="49147" y="8995"/>
                  </a:cubicBezTo>
                  <a:cubicBezTo>
                    <a:pt x="49137" y="8995"/>
                    <a:pt x="49127" y="8995"/>
                    <a:pt x="49116" y="8996"/>
                  </a:cubicBezTo>
                  <a:cubicBezTo>
                    <a:pt x="49074" y="8996"/>
                    <a:pt x="49036" y="9000"/>
                    <a:pt x="48998" y="9013"/>
                  </a:cubicBezTo>
                  <a:cubicBezTo>
                    <a:pt x="48977" y="9017"/>
                    <a:pt x="48956" y="9021"/>
                    <a:pt x="48935" y="9029"/>
                  </a:cubicBezTo>
                  <a:cubicBezTo>
                    <a:pt x="48931" y="9033"/>
                    <a:pt x="48899" y="9051"/>
                    <a:pt x="48890" y="9051"/>
                  </a:cubicBezTo>
                  <a:cubicBezTo>
                    <a:pt x="48890" y="9051"/>
                    <a:pt x="48890" y="9051"/>
                    <a:pt x="48890" y="9051"/>
                  </a:cubicBezTo>
                  <a:lnTo>
                    <a:pt x="48890" y="9051"/>
                  </a:lnTo>
                  <a:cubicBezTo>
                    <a:pt x="49003" y="9101"/>
                    <a:pt x="49125" y="9144"/>
                    <a:pt x="49239" y="9194"/>
                  </a:cubicBezTo>
                  <a:cubicBezTo>
                    <a:pt x="49298" y="9224"/>
                    <a:pt x="49353" y="9253"/>
                    <a:pt x="49403" y="9291"/>
                  </a:cubicBezTo>
                  <a:cubicBezTo>
                    <a:pt x="49378" y="9278"/>
                    <a:pt x="49353" y="9270"/>
                    <a:pt x="49323" y="9262"/>
                  </a:cubicBezTo>
                  <a:cubicBezTo>
                    <a:pt x="49288" y="9251"/>
                    <a:pt x="49252" y="9246"/>
                    <a:pt x="49218" y="9246"/>
                  </a:cubicBezTo>
                  <a:cubicBezTo>
                    <a:pt x="49124" y="9246"/>
                    <a:pt x="49036" y="9283"/>
                    <a:pt x="48969" y="9350"/>
                  </a:cubicBezTo>
                  <a:cubicBezTo>
                    <a:pt x="48787" y="9266"/>
                    <a:pt x="48597" y="9190"/>
                    <a:pt x="48403" y="9160"/>
                  </a:cubicBezTo>
                  <a:cubicBezTo>
                    <a:pt x="48429" y="9127"/>
                    <a:pt x="48462" y="9093"/>
                    <a:pt x="48492" y="9063"/>
                  </a:cubicBezTo>
                  <a:cubicBezTo>
                    <a:pt x="48697" y="8962"/>
                    <a:pt x="48920" y="8904"/>
                    <a:pt x="49143" y="8904"/>
                  </a:cubicBezTo>
                  <a:close/>
                  <a:moveTo>
                    <a:pt x="62889" y="9287"/>
                  </a:moveTo>
                  <a:cubicBezTo>
                    <a:pt x="62893" y="9287"/>
                    <a:pt x="62893" y="9291"/>
                    <a:pt x="62897" y="9291"/>
                  </a:cubicBezTo>
                  <a:cubicBezTo>
                    <a:pt x="62901" y="9291"/>
                    <a:pt x="62901" y="9295"/>
                    <a:pt x="62910" y="9295"/>
                  </a:cubicBezTo>
                  <a:lnTo>
                    <a:pt x="62914" y="9295"/>
                  </a:lnTo>
                  <a:cubicBezTo>
                    <a:pt x="62914" y="9312"/>
                    <a:pt x="62914" y="9329"/>
                    <a:pt x="62914" y="9346"/>
                  </a:cubicBezTo>
                  <a:cubicBezTo>
                    <a:pt x="62906" y="9350"/>
                    <a:pt x="62893" y="9359"/>
                    <a:pt x="62884" y="9363"/>
                  </a:cubicBezTo>
                  <a:lnTo>
                    <a:pt x="62884" y="9287"/>
                  </a:lnTo>
                  <a:close/>
                  <a:moveTo>
                    <a:pt x="53877" y="9287"/>
                  </a:moveTo>
                  <a:cubicBezTo>
                    <a:pt x="53877" y="9312"/>
                    <a:pt x="53877" y="9338"/>
                    <a:pt x="53882" y="9363"/>
                  </a:cubicBezTo>
                  <a:cubicBezTo>
                    <a:pt x="53870" y="9369"/>
                    <a:pt x="53858" y="9377"/>
                    <a:pt x="53846" y="9377"/>
                  </a:cubicBezTo>
                  <a:cubicBezTo>
                    <a:pt x="53841" y="9377"/>
                    <a:pt x="53836" y="9375"/>
                    <a:pt x="53831" y="9371"/>
                  </a:cubicBezTo>
                  <a:cubicBezTo>
                    <a:pt x="53823" y="9363"/>
                    <a:pt x="53814" y="9342"/>
                    <a:pt x="53818" y="9329"/>
                  </a:cubicBezTo>
                  <a:cubicBezTo>
                    <a:pt x="53823" y="9312"/>
                    <a:pt x="53835" y="9300"/>
                    <a:pt x="53848" y="9291"/>
                  </a:cubicBezTo>
                  <a:cubicBezTo>
                    <a:pt x="53856" y="9287"/>
                    <a:pt x="53861" y="9287"/>
                    <a:pt x="53869" y="9287"/>
                  </a:cubicBezTo>
                  <a:close/>
                  <a:moveTo>
                    <a:pt x="41401" y="9215"/>
                  </a:moveTo>
                  <a:cubicBezTo>
                    <a:pt x="41426" y="9215"/>
                    <a:pt x="41452" y="9219"/>
                    <a:pt x="41477" y="9219"/>
                  </a:cubicBezTo>
                  <a:cubicBezTo>
                    <a:pt x="41464" y="9224"/>
                    <a:pt x="41481" y="9224"/>
                    <a:pt x="41494" y="9224"/>
                  </a:cubicBezTo>
                  <a:cubicBezTo>
                    <a:pt x="41511" y="9224"/>
                    <a:pt x="41511" y="9228"/>
                    <a:pt x="41515" y="9240"/>
                  </a:cubicBezTo>
                  <a:cubicBezTo>
                    <a:pt x="41528" y="9270"/>
                    <a:pt x="41557" y="9270"/>
                    <a:pt x="41583" y="9287"/>
                  </a:cubicBezTo>
                  <a:cubicBezTo>
                    <a:pt x="41580" y="9290"/>
                    <a:pt x="41576" y="9291"/>
                    <a:pt x="41573" y="9291"/>
                  </a:cubicBezTo>
                  <a:cubicBezTo>
                    <a:pt x="41564" y="9291"/>
                    <a:pt x="41555" y="9286"/>
                    <a:pt x="41549" y="9283"/>
                  </a:cubicBezTo>
                  <a:lnTo>
                    <a:pt x="41523" y="9283"/>
                  </a:lnTo>
                  <a:cubicBezTo>
                    <a:pt x="41502" y="9287"/>
                    <a:pt x="41498" y="9308"/>
                    <a:pt x="41477" y="9312"/>
                  </a:cubicBezTo>
                  <a:cubicBezTo>
                    <a:pt x="41471" y="9314"/>
                    <a:pt x="41465" y="9314"/>
                    <a:pt x="41458" y="9314"/>
                  </a:cubicBezTo>
                  <a:cubicBezTo>
                    <a:pt x="41444" y="9314"/>
                    <a:pt x="41429" y="9312"/>
                    <a:pt x="41418" y="9312"/>
                  </a:cubicBezTo>
                  <a:lnTo>
                    <a:pt x="41388" y="9312"/>
                  </a:lnTo>
                  <a:cubicBezTo>
                    <a:pt x="41380" y="9316"/>
                    <a:pt x="41376" y="9325"/>
                    <a:pt x="41367" y="9329"/>
                  </a:cubicBezTo>
                  <a:cubicBezTo>
                    <a:pt x="41359" y="9333"/>
                    <a:pt x="41355" y="9333"/>
                    <a:pt x="41350" y="9338"/>
                  </a:cubicBezTo>
                  <a:cubicBezTo>
                    <a:pt x="41338" y="9346"/>
                    <a:pt x="41338" y="9350"/>
                    <a:pt x="41321" y="9350"/>
                  </a:cubicBezTo>
                  <a:cubicBezTo>
                    <a:pt x="41308" y="9350"/>
                    <a:pt x="41296" y="9350"/>
                    <a:pt x="41283" y="9359"/>
                  </a:cubicBezTo>
                  <a:cubicBezTo>
                    <a:pt x="41276" y="9362"/>
                    <a:pt x="41269" y="9378"/>
                    <a:pt x="41257" y="9378"/>
                  </a:cubicBezTo>
                  <a:cubicBezTo>
                    <a:pt x="41254" y="9378"/>
                    <a:pt x="41252" y="9377"/>
                    <a:pt x="41249" y="9376"/>
                  </a:cubicBezTo>
                  <a:cubicBezTo>
                    <a:pt x="41245" y="9371"/>
                    <a:pt x="41245" y="9359"/>
                    <a:pt x="41236" y="9350"/>
                  </a:cubicBezTo>
                  <a:cubicBezTo>
                    <a:pt x="41228" y="9350"/>
                    <a:pt x="41220" y="9350"/>
                    <a:pt x="41215" y="9346"/>
                  </a:cubicBezTo>
                  <a:cubicBezTo>
                    <a:pt x="41207" y="9342"/>
                    <a:pt x="41203" y="9333"/>
                    <a:pt x="41194" y="9329"/>
                  </a:cubicBezTo>
                  <a:cubicBezTo>
                    <a:pt x="41190" y="9325"/>
                    <a:pt x="41186" y="9321"/>
                    <a:pt x="41177" y="9316"/>
                  </a:cubicBezTo>
                  <a:cubicBezTo>
                    <a:pt x="41165" y="9308"/>
                    <a:pt x="41156" y="9304"/>
                    <a:pt x="41144" y="9295"/>
                  </a:cubicBezTo>
                  <a:cubicBezTo>
                    <a:pt x="41139" y="9291"/>
                    <a:pt x="41135" y="9283"/>
                    <a:pt x="41127" y="9283"/>
                  </a:cubicBezTo>
                  <a:cubicBezTo>
                    <a:pt x="41127" y="9278"/>
                    <a:pt x="41122" y="9274"/>
                    <a:pt x="41118" y="9274"/>
                  </a:cubicBezTo>
                  <a:cubicBezTo>
                    <a:pt x="41117" y="9273"/>
                    <a:pt x="41115" y="9272"/>
                    <a:pt x="41112" y="9272"/>
                  </a:cubicBezTo>
                  <a:cubicBezTo>
                    <a:pt x="41106" y="9272"/>
                    <a:pt x="41099" y="9274"/>
                    <a:pt x="41093" y="9274"/>
                  </a:cubicBezTo>
                  <a:lnTo>
                    <a:pt x="41068" y="9274"/>
                  </a:lnTo>
                  <a:cubicBezTo>
                    <a:pt x="41068" y="9262"/>
                    <a:pt x="41068" y="9253"/>
                    <a:pt x="41068" y="9240"/>
                  </a:cubicBezTo>
                  <a:cubicBezTo>
                    <a:pt x="41080" y="9240"/>
                    <a:pt x="41089" y="9232"/>
                    <a:pt x="41106" y="9232"/>
                  </a:cubicBezTo>
                  <a:lnTo>
                    <a:pt x="41139" y="9232"/>
                  </a:lnTo>
                  <a:cubicBezTo>
                    <a:pt x="41148" y="9228"/>
                    <a:pt x="41152" y="9224"/>
                    <a:pt x="41165" y="9224"/>
                  </a:cubicBezTo>
                  <a:cubicBezTo>
                    <a:pt x="41182" y="9224"/>
                    <a:pt x="41194" y="9236"/>
                    <a:pt x="41211" y="9236"/>
                  </a:cubicBezTo>
                  <a:cubicBezTo>
                    <a:pt x="41228" y="9236"/>
                    <a:pt x="41236" y="9236"/>
                    <a:pt x="41249" y="9245"/>
                  </a:cubicBezTo>
                  <a:cubicBezTo>
                    <a:pt x="41258" y="9249"/>
                    <a:pt x="41262" y="9253"/>
                    <a:pt x="41274" y="9253"/>
                  </a:cubicBezTo>
                  <a:cubicBezTo>
                    <a:pt x="41291" y="9253"/>
                    <a:pt x="41287" y="9249"/>
                    <a:pt x="41300" y="9240"/>
                  </a:cubicBezTo>
                  <a:lnTo>
                    <a:pt x="41325" y="9240"/>
                  </a:lnTo>
                  <a:cubicBezTo>
                    <a:pt x="41338" y="9240"/>
                    <a:pt x="41346" y="9240"/>
                    <a:pt x="41359" y="9236"/>
                  </a:cubicBezTo>
                  <a:cubicBezTo>
                    <a:pt x="41367" y="9232"/>
                    <a:pt x="41371" y="9224"/>
                    <a:pt x="41380" y="9215"/>
                  </a:cubicBezTo>
                  <a:close/>
                  <a:moveTo>
                    <a:pt x="53949" y="9287"/>
                  </a:moveTo>
                  <a:cubicBezTo>
                    <a:pt x="53949" y="9287"/>
                    <a:pt x="53953" y="9287"/>
                    <a:pt x="53953" y="9291"/>
                  </a:cubicBezTo>
                  <a:cubicBezTo>
                    <a:pt x="53975" y="9300"/>
                    <a:pt x="53970" y="9312"/>
                    <a:pt x="54000" y="9316"/>
                  </a:cubicBezTo>
                  <a:cubicBezTo>
                    <a:pt x="54017" y="9321"/>
                    <a:pt x="54034" y="9321"/>
                    <a:pt x="54050" y="9325"/>
                  </a:cubicBezTo>
                  <a:cubicBezTo>
                    <a:pt x="54050" y="9333"/>
                    <a:pt x="54055" y="9346"/>
                    <a:pt x="54059" y="9354"/>
                  </a:cubicBezTo>
                  <a:cubicBezTo>
                    <a:pt x="54063" y="9376"/>
                    <a:pt x="54055" y="9380"/>
                    <a:pt x="54034" y="9388"/>
                  </a:cubicBezTo>
                  <a:cubicBezTo>
                    <a:pt x="54014" y="9399"/>
                    <a:pt x="53996" y="9403"/>
                    <a:pt x="53978" y="9403"/>
                  </a:cubicBezTo>
                  <a:cubicBezTo>
                    <a:pt x="53968" y="9403"/>
                    <a:pt x="53959" y="9402"/>
                    <a:pt x="53949" y="9401"/>
                  </a:cubicBezTo>
                  <a:cubicBezTo>
                    <a:pt x="53949" y="9363"/>
                    <a:pt x="53949" y="9325"/>
                    <a:pt x="53949" y="9287"/>
                  </a:cubicBezTo>
                  <a:close/>
                  <a:moveTo>
                    <a:pt x="46884" y="9409"/>
                  </a:moveTo>
                  <a:cubicBezTo>
                    <a:pt x="46884" y="9410"/>
                    <a:pt x="46885" y="9410"/>
                    <a:pt x="46886" y="9410"/>
                  </a:cubicBezTo>
                  <a:lnTo>
                    <a:pt x="46886" y="9410"/>
                  </a:lnTo>
                  <a:cubicBezTo>
                    <a:pt x="46885" y="9410"/>
                    <a:pt x="46884" y="9410"/>
                    <a:pt x="46884" y="9409"/>
                  </a:cubicBezTo>
                  <a:close/>
                  <a:moveTo>
                    <a:pt x="41612" y="9346"/>
                  </a:moveTo>
                  <a:cubicBezTo>
                    <a:pt x="41599" y="9376"/>
                    <a:pt x="41587" y="9405"/>
                    <a:pt x="41570" y="9435"/>
                  </a:cubicBezTo>
                  <a:cubicBezTo>
                    <a:pt x="41553" y="9435"/>
                    <a:pt x="41532" y="9430"/>
                    <a:pt x="41515" y="9430"/>
                  </a:cubicBezTo>
                  <a:cubicBezTo>
                    <a:pt x="41494" y="9426"/>
                    <a:pt x="41473" y="9426"/>
                    <a:pt x="41452" y="9426"/>
                  </a:cubicBezTo>
                  <a:cubicBezTo>
                    <a:pt x="41439" y="9422"/>
                    <a:pt x="41422" y="9418"/>
                    <a:pt x="41409" y="9418"/>
                  </a:cubicBezTo>
                  <a:cubicBezTo>
                    <a:pt x="41418" y="9414"/>
                    <a:pt x="41431" y="9414"/>
                    <a:pt x="41439" y="9409"/>
                  </a:cubicBezTo>
                  <a:cubicBezTo>
                    <a:pt x="41447" y="9405"/>
                    <a:pt x="41456" y="9397"/>
                    <a:pt x="41464" y="9392"/>
                  </a:cubicBezTo>
                  <a:cubicBezTo>
                    <a:pt x="41477" y="9388"/>
                    <a:pt x="41485" y="9380"/>
                    <a:pt x="41498" y="9380"/>
                  </a:cubicBezTo>
                  <a:cubicBezTo>
                    <a:pt x="41507" y="9376"/>
                    <a:pt x="41511" y="9376"/>
                    <a:pt x="41519" y="9376"/>
                  </a:cubicBezTo>
                  <a:cubicBezTo>
                    <a:pt x="41536" y="9376"/>
                    <a:pt x="41549" y="9371"/>
                    <a:pt x="41561" y="9363"/>
                  </a:cubicBezTo>
                  <a:cubicBezTo>
                    <a:pt x="41574" y="9359"/>
                    <a:pt x="41583" y="9354"/>
                    <a:pt x="41595" y="9350"/>
                  </a:cubicBezTo>
                  <a:cubicBezTo>
                    <a:pt x="41599" y="9346"/>
                    <a:pt x="41604" y="9346"/>
                    <a:pt x="41612" y="9346"/>
                  </a:cubicBezTo>
                  <a:close/>
                  <a:moveTo>
                    <a:pt x="53410" y="9238"/>
                  </a:moveTo>
                  <a:cubicBezTo>
                    <a:pt x="53425" y="9238"/>
                    <a:pt x="53439" y="9249"/>
                    <a:pt x="53451" y="9257"/>
                  </a:cubicBezTo>
                  <a:cubicBezTo>
                    <a:pt x="53466" y="9272"/>
                    <a:pt x="53510" y="9306"/>
                    <a:pt x="53534" y="9306"/>
                  </a:cubicBezTo>
                  <a:cubicBezTo>
                    <a:pt x="53538" y="9306"/>
                    <a:pt x="53541" y="9305"/>
                    <a:pt x="53544" y="9304"/>
                  </a:cubicBezTo>
                  <a:cubicBezTo>
                    <a:pt x="53557" y="9295"/>
                    <a:pt x="53548" y="9291"/>
                    <a:pt x="53569" y="9287"/>
                  </a:cubicBezTo>
                  <a:cubicBezTo>
                    <a:pt x="53573" y="9286"/>
                    <a:pt x="53576" y="9285"/>
                    <a:pt x="53579" y="9285"/>
                  </a:cubicBezTo>
                  <a:cubicBezTo>
                    <a:pt x="53587" y="9285"/>
                    <a:pt x="53593" y="9288"/>
                    <a:pt x="53599" y="9291"/>
                  </a:cubicBezTo>
                  <a:cubicBezTo>
                    <a:pt x="53624" y="9308"/>
                    <a:pt x="53624" y="9329"/>
                    <a:pt x="53658" y="9333"/>
                  </a:cubicBezTo>
                  <a:cubicBezTo>
                    <a:pt x="53672" y="9333"/>
                    <a:pt x="53686" y="9331"/>
                    <a:pt x="53698" y="9331"/>
                  </a:cubicBezTo>
                  <a:cubicBezTo>
                    <a:pt x="53707" y="9331"/>
                    <a:pt x="53716" y="9332"/>
                    <a:pt x="53725" y="9338"/>
                  </a:cubicBezTo>
                  <a:cubicBezTo>
                    <a:pt x="53747" y="9350"/>
                    <a:pt x="53742" y="9376"/>
                    <a:pt x="53747" y="9392"/>
                  </a:cubicBezTo>
                  <a:cubicBezTo>
                    <a:pt x="53755" y="9419"/>
                    <a:pt x="53741" y="9424"/>
                    <a:pt x="53723" y="9424"/>
                  </a:cubicBezTo>
                  <a:cubicBezTo>
                    <a:pt x="53711" y="9424"/>
                    <a:pt x="53699" y="9422"/>
                    <a:pt x="53688" y="9422"/>
                  </a:cubicBezTo>
                  <a:cubicBezTo>
                    <a:pt x="53673" y="9422"/>
                    <a:pt x="53656" y="9420"/>
                    <a:pt x="53638" y="9420"/>
                  </a:cubicBezTo>
                  <a:cubicBezTo>
                    <a:pt x="53629" y="9420"/>
                    <a:pt x="53620" y="9421"/>
                    <a:pt x="53612" y="9422"/>
                  </a:cubicBezTo>
                  <a:cubicBezTo>
                    <a:pt x="53595" y="9426"/>
                    <a:pt x="53578" y="9435"/>
                    <a:pt x="53561" y="9443"/>
                  </a:cubicBezTo>
                  <a:cubicBezTo>
                    <a:pt x="53549" y="9446"/>
                    <a:pt x="53535" y="9449"/>
                    <a:pt x="53520" y="9449"/>
                  </a:cubicBezTo>
                  <a:cubicBezTo>
                    <a:pt x="53514" y="9449"/>
                    <a:pt x="53508" y="9449"/>
                    <a:pt x="53502" y="9447"/>
                  </a:cubicBezTo>
                  <a:cubicBezTo>
                    <a:pt x="53485" y="9443"/>
                    <a:pt x="53476" y="9435"/>
                    <a:pt x="53460" y="9430"/>
                  </a:cubicBezTo>
                  <a:lnTo>
                    <a:pt x="53417" y="9430"/>
                  </a:lnTo>
                  <a:cubicBezTo>
                    <a:pt x="53396" y="9430"/>
                    <a:pt x="53379" y="9426"/>
                    <a:pt x="53299" y="9392"/>
                  </a:cubicBezTo>
                  <a:cubicBezTo>
                    <a:pt x="53288" y="9392"/>
                    <a:pt x="53275" y="9394"/>
                    <a:pt x="53264" y="9394"/>
                  </a:cubicBezTo>
                  <a:cubicBezTo>
                    <a:pt x="53258" y="9394"/>
                    <a:pt x="53253" y="9394"/>
                    <a:pt x="53249" y="9392"/>
                  </a:cubicBezTo>
                  <a:cubicBezTo>
                    <a:pt x="53232" y="9392"/>
                    <a:pt x="53223" y="9380"/>
                    <a:pt x="53206" y="9380"/>
                  </a:cubicBezTo>
                  <a:cubicBezTo>
                    <a:pt x="53202" y="9378"/>
                    <a:pt x="53198" y="9378"/>
                    <a:pt x="53194" y="9378"/>
                  </a:cubicBezTo>
                  <a:cubicBezTo>
                    <a:pt x="53189" y="9378"/>
                    <a:pt x="53185" y="9378"/>
                    <a:pt x="53181" y="9376"/>
                  </a:cubicBezTo>
                  <a:cubicBezTo>
                    <a:pt x="53168" y="9371"/>
                    <a:pt x="53156" y="9363"/>
                    <a:pt x="53147" y="9354"/>
                  </a:cubicBezTo>
                  <a:cubicBezTo>
                    <a:pt x="53122" y="9342"/>
                    <a:pt x="53135" y="9329"/>
                    <a:pt x="53122" y="9304"/>
                  </a:cubicBezTo>
                  <a:cubicBezTo>
                    <a:pt x="53109" y="9304"/>
                    <a:pt x="53059" y="9287"/>
                    <a:pt x="53059" y="9266"/>
                  </a:cubicBezTo>
                  <a:cubicBezTo>
                    <a:pt x="53060" y="9259"/>
                    <a:pt x="53070" y="9257"/>
                    <a:pt x="53082" y="9257"/>
                  </a:cubicBezTo>
                  <a:cubicBezTo>
                    <a:pt x="53093" y="9257"/>
                    <a:pt x="53106" y="9258"/>
                    <a:pt x="53116" y="9258"/>
                  </a:cubicBezTo>
                  <a:cubicBezTo>
                    <a:pt x="53120" y="9258"/>
                    <a:pt x="53123" y="9258"/>
                    <a:pt x="53126" y="9257"/>
                  </a:cubicBezTo>
                  <a:cubicBezTo>
                    <a:pt x="53135" y="9254"/>
                    <a:pt x="53138" y="9251"/>
                    <a:pt x="53143" y="9251"/>
                  </a:cubicBezTo>
                  <a:cubicBezTo>
                    <a:pt x="53145" y="9251"/>
                    <a:pt x="53148" y="9252"/>
                    <a:pt x="53151" y="9253"/>
                  </a:cubicBezTo>
                  <a:cubicBezTo>
                    <a:pt x="53164" y="9253"/>
                    <a:pt x="53173" y="9257"/>
                    <a:pt x="53189" y="9257"/>
                  </a:cubicBezTo>
                  <a:cubicBezTo>
                    <a:pt x="53215" y="9257"/>
                    <a:pt x="53236" y="9257"/>
                    <a:pt x="53261" y="9266"/>
                  </a:cubicBezTo>
                  <a:cubicBezTo>
                    <a:pt x="53279" y="9271"/>
                    <a:pt x="53295" y="9275"/>
                    <a:pt x="53310" y="9275"/>
                  </a:cubicBezTo>
                  <a:cubicBezTo>
                    <a:pt x="53320" y="9275"/>
                    <a:pt x="53330" y="9273"/>
                    <a:pt x="53341" y="9270"/>
                  </a:cubicBezTo>
                  <a:cubicBezTo>
                    <a:pt x="53354" y="9266"/>
                    <a:pt x="53363" y="9270"/>
                    <a:pt x="53371" y="9262"/>
                  </a:cubicBezTo>
                  <a:cubicBezTo>
                    <a:pt x="53379" y="9257"/>
                    <a:pt x="53384" y="9245"/>
                    <a:pt x="53388" y="9245"/>
                  </a:cubicBezTo>
                  <a:cubicBezTo>
                    <a:pt x="53395" y="9240"/>
                    <a:pt x="53403" y="9238"/>
                    <a:pt x="53410" y="9238"/>
                  </a:cubicBezTo>
                  <a:close/>
                  <a:moveTo>
                    <a:pt x="61639" y="9414"/>
                  </a:moveTo>
                  <a:cubicBezTo>
                    <a:pt x="61639" y="9414"/>
                    <a:pt x="61644" y="9418"/>
                    <a:pt x="61652" y="9418"/>
                  </a:cubicBezTo>
                  <a:cubicBezTo>
                    <a:pt x="61660" y="9418"/>
                    <a:pt x="61669" y="9422"/>
                    <a:pt x="61677" y="9422"/>
                  </a:cubicBezTo>
                  <a:cubicBezTo>
                    <a:pt x="61673" y="9422"/>
                    <a:pt x="61669" y="9426"/>
                    <a:pt x="61669" y="9435"/>
                  </a:cubicBezTo>
                  <a:cubicBezTo>
                    <a:pt x="61673" y="9443"/>
                    <a:pt x="61677" y="9452"/>
                    <a:pt x="61677" y="9456"/>
                  </a:cubicBezTo>
                  <a:cubicBezTo>
                    <a:pt x="61677" y="9460"/>
                    <a:pt x="61673" y="9460"/>
                    <a:pt x="61669" y="9460"/>
                  </a:cubicBezTo>
                  <a:cubicBezTo>
                    <a:pt x="61656" y="9466"/>
                    <a:pt x="61646" y="9470"/>
                    <a:pt x="61635" y="9470"/>
                  </a:cubicBezTo>
                  <a:cubicBezTo>
                    <a:pt x="61631" y="9470"/>
                    <a:pt x="61627" y="9470"/>
                    <a:pt x="61622" y="9468"/>
                  </a:cubicBezTo>
                  <a:cubicBezTo>
                    <a:pt x="61622" y="9452"/>
                    <a:pt x="61622" y="9430"/>
                    <a:pt x="61618" y="9414"/>
                  </a:cubicBezTo>
                  <a:close/>
                  <a:moveTo>
                    <a:pt x="63083" y="9251"/>
                  </a:moveTo>
                  <a:cubicBezTo>
                    <a:pt x="63094" y="9251"/>
                    <a:pt x="63107" y="9253"/>
                    <a:pt x="63112" y="9253"/>
                  </a:cubicBezTo>
                  <a:cubicBezTo>
                    <a:pt x="63121" y="9253"/>
                    <a:pt x="63133" y="9257"/>
                    <a:pt x="63142" y="9257"/>
                  </a:cubicBezTo>
                  <a:cubicBezTo>
                    <a:pt x="63150" y="9262"/>
                    <a:pt x="63163" y="9262"/>
                    <a:pt x="63167" y="9270"/>
                  </a:cubicBezTo>
                  <a:cubicBezTo>
                    <a:pt x="63146" y="9283"/>
                    <a:pt x="63104" y="9287"/>
                    <a:pt x="63091" y="9312"/>
                  </a:cubicBezTo>
                  <a:cubicBezTo>
                    <a:pt x="63087" y="9316"/>
                    <a:pt x="63087" y="9329"/>
                    <a:pt x="63095" y="9333"/>
                  </a:cubicBezTo>
                  <a:cubicBezTo>
                    <a:pt x="63097" y="9335"/>
                    <a:pt x="63098" y="9335"/>
                    <a:pt x="63100" y="9335"/>
                  </a:cubicBezTo>
                  <a:cubicBezTo>
                    <a:pt x="63102" y="9335"/>
                    <a:pt x="63105" y="9333"/>
                    <a:pt x="63108" y="9333"/>
                  </a:cubicBezTo>
                  <a:cubicBezTo>
                    <a:pt x="63121" y="9338"/>
                    <a:pt x="63133" y="9354"/>
                    <a:pt x="63138" y="9363"/>
                  </a:cubicBezTo>
                  <a:cubicBezTo>
                    <a:pt x="63144" y="9369"/>
                    <a:pt x="63143" y="9378"/>
                    <a:pt x="63150" y="9378"/>
                  </a:cubicBezTo>
                  <a:cubicBezTo>
                    <a:pt x="63152" y="9378"/>
                    <a:pt x="63155" y="9378"/>
                    <a:pt x="63159" y="9376"/>
                  </a:cubicBezTo>
                  <a:cubicBezTo>
                    <a:pt x="63171" y="9371"/>
                    <a:pt x="63180" y="9359"/>
                    <a:pt x="63193" y="9354"/>
                  </a:cubicBezTo>
                  <a:cubicBezTo>
                    <a:pt x="63200" y="9352"/>
                    <a:pt x="63207" y="9350"/>
                    <a:pt x="63213" y="9350"/>
                  </a:cubicBezTo>
                  <a:cubicBezTo>
                    <a:pt x="63227" y="9350"/>
                    <a:pt x="63240" y="9356"/>
                    <a:pt x="63252" y="9367"/>
                  </a:cubicBezTo>
                  <a:cubicBezTo>
                    <a:pt x="63260" y="9376"/>
                    <a:pt x="63256" y="9376"/>
                    <a:pt x="63264" y="9380"/>
                  </a:cubicBezTo>
                  <a:cubicBezTo>
                    <a:pt x="63273" y="9384"/>
                    <a:pt x="63281" y="9388"/>
                    <a:pt x="63290" y="9388"/>
                  </a:cubicBezTo>
                  <a:cubicBezTo>
                    <a:pt x="63302" y="9388"/>
                    <a:pt x="63323" y="9392"/>
                    <a:pt x="63332" y="9401"/>
                  </a:cubicBezTo>
                  <a:cubicBezTo>
                    <a:pt x="63336" y="9401"/>
                    <a:pt x="63336" y="9405"/>
                    <a:pt x="63336" y="9405"/>
                  </a:cubicBezTo>
                  <a:cubicBezTo>
                    <a:pt x="63336" y="9409"/>
                    <a:pt x="63332" y="9409"/>
                    <a:pt x="63332" y="9414"/>
                  </a:cubicBezTo>
                  <a:cubicBezTo>
                    <a:pt x="63328" y="9418"/>
                    <a:pt x="63315" y="9418"/>
                    <a:pt x="63306" y="9422"/>
                  </a:cubicBezTo>
                  <a:cubicBezTo>
                    <a:pt x="63281" y="9426"/>
                    <a:pt x="63252" y="9422"/>
                    <a:pt x="63226" y="9430"/>
                  </a:cubicBezTo>
                  <a:cubicBezTo>
                    <a:pt x="63214" y="9435"/>
                    <a:pt x="63214" y="9443"/>
                    <a:pt x="63205" y="9447"/>
                  </a:cubicBezTo>
                  <a:cubicBezTo>
                    <a:pt x="63188" y="9456"/>
                    <a:pt x="63171" y="9464"/>
                    <a:pt x="63155" y="9468"/>
                  </a:cubicBezTo>
                  <a:cubicBezTo>
                    <a:pt x="63146" y="9471"/>
                    <a:pt x="63139" y="9474"/>
                    <a:pt x="63131" y="9474"/>
                  </a:cubicBezTo>
                  <a:cubicBezTo>
                    <a:pt x="63128" y="9474"/>
                    <a:pt x="63124" y="9474"/>
                    <a:pt x="63121" y="9473"/>
                  </a:cubicBezTo>
                  <a:cubicBezTo>
                    <a:pt x="63112" y="9468"/>
                    <a:pt x="63108" y="9460"/>
                    <a:pt x="63100" y="9456"/>
                  </a:cubicBezTo>
                  <a:cubicBezTo>
                    <a:pt x="63095" y="9456"/>
                    <a:pt x="63089" y="9456"/>
                    <a:pt x="63083" y="9456"/>
                  </a:cubicBezTo>
                  <a:cubicBezTo>
                    <a:pt x="63074" y="9456"/>
                    <a:pt x="63065" y="9455"/>
                    <a:pt x="63057" y="9447"/>
                  </a:cubicBezTo>
                  <a:cubicBezTo>
                    <a:pt x="63045" y="9439"/>
                    <a:pt x="63041" y="9418"/>
                    <a:pt x="63019" y="9414"/>
                  </a:cubicBezTo>
                  <a:cubicBezTo>
                    <a:pt x="63009" y="9414"/>
                    <a:pt x="62997" y="9419"/>
                    <a:pt x="62985" y="9419"/>
                  </a:cubicBezTo>
                  <a:cubicBezTo>
                    <a:pt x="62983" y="9419"/>
                    <a:pt x="62980" y="9419"/>
                    <a:pt x="62977" y="9418"/>
                  </a:cubicBezTo>
                  <a:cubicBezTo>
                    <a:pt x="62965" y="9401"/>
                    <a:pt x="63032" y="9388"/>
                    <a:pt x="63003" y="9359"/>
                  </a:cubicBezTo>
                  <a:cubicBezTo>
                    <a:pt x="62998" y="9354"/>
                    <a:pt x="62986" y="9350"/>
                    <a:pt x="62977" y="9346"/>
                  </a:cubicBezTo>
                  <a:cubicBezTo>
                    <a:pt x="62969" y="9346"/>
                    <a:pt x="62965" y="9342"/>
                    <a:pt x="62956" y="9338"/>
                  </a:cubicBezTo>
                  <a:cubicBezTo>
                    <a:pt x="62956" y="9325"/>
                    <a:pt x="62952" y="9312"/>
                    <a:pt x="62952" y="9300"/>
                  </a:cubicBezTo>
                  <a:cubicBezTo>
                    <a:pt x="62969" y="9300"/>
                    <a:pt x="62986" y="9303"/>
                    <a:pt x="63001" y="9303"/>
                  </a:cubicBezTo>
                  <a:cubicBezTo>
                    <a:pt x="63009" y="9303"/>
                    <a:pt x="63017" y="9302"/>
                    <a:pt x="63024" y="9300"/>
                  </a:cubicBezTo>
                  <a:cubicBezTo>
                    <a:pt x="63024" y="9287"/>
                    <a:pt x="62994" y="9287"/>
                    <a:pt x="62998" y="9270"/>
                  </a:cubicBezTo>
                  <a:cubicBezTo>
                    <a:pt x="63001" y="9269"/>
                    <a:pt x="63004" y="9269"/>
                    <a:pt x="63007" y="9269"/>
                  </a:cubicBezTo>
                  <a:cubicBezTo>
                    <a:pt x="63015" y="9269"/>
                    <a:pt x="63024" y="9271"/>
                    <a:pt x="63032" y="9271"/>
                  </a:cubicBezTo>
                  <a:cubicBezTo>
                    <a:pt x="63035" y="9271"/>
                    <a:pt x="63038" y="9271"/>
                    <a:pt x="63041" y="9270"/>
                  </a:cubicBezTo>
                  <a:cubicBezTo>
                    <a:pt x="63045" y="9270"/>
                    <a:pt x="63057" y="9266"/>
                    <a:pt x="63062" y="9262"/>
                  </a:cubicBezTo>
                  <a:cubicBezTo>
                    <a:pt x="63066" y="9262"/>
                    <a:pt x="63066" y="9257"/>
                    <a:pt x="63070" y="9253"/>
                  </a:cubicBezTo>
                  <a:cubicBezTo>
                    <a:pt x="63073" y="9252"/>
                    <a:pt x="63078" y="9251"/>
                    <a:pt x="63083" y="9251"/>
                  </a:cubicBezTo>
                  <a:close/>
                  <a:moveTo>
                    <a:pt x="38608" y="9390"/>
                  </a:moveTo>
                  <a:cubicBezTo>
                    <a:pt x="38637" y="9390"/>
                    <a:pt x="38665" y="9399"/>
                    <a:pt x="38691" y="9405"/>
                  </a:cubicBezTo>
                  <a:cubicBezTo>
                    <a:pt x="38708" y="9409"/>
                    <a:pt x="38721" y="9414"/>
                    <a:pt x="38738" y="9426"/>
                  </a:cubicBezTo>
                  <a:cubicBezTo>
                    <a:pt x="38750" y="9435"/>
                    <a:pt x="38759" y="9447"/>
                    <a:pt x="38776" y="9452"/>
                  </a:cubicBezTo>
                  <a:cubicBezTo>
                    <a:pt x="38801" y="9460"/>
                    <a:pt x="38826" y="9464"/>
                    <a:pt x="38852" y="9473"/>
                  </a:cubicBezTo>
                  <a:cubicBezTo>
                    <a:pt x="38852" y="9477"/>
                    <a:pt x="38856" y="9477"/>
                    <a:pt x="38856" y="9477"/>
                  </a:cubicBezTo>
                  <a:cubicBezTo>
                    <a:pt x="38844" y="9480"/>
                    <a:pt x="38832" y="9483"/>
                    <a:pt x="38819" y="9483"/>
                  </a:cubicBezTo>
                  <a:cubicBezTo>
                    <a:pt x="38813" y="9483"/>
                    <a:pt x="38807" y="9482"/>
                    <a:pt x="38801" y="9481"/>
                  </a:cubicBezTo>
                  <a:cubicBezTo>
                    <a:pt x="38776" y="9477"/>
                    <a:pt x="38755" y="9452"/>
                    <a:pt x="38725" y="9452"/>
                  </a:cubicBezTo>
                  <a:cubicBezTo>
                    <a:pt x="38717" y="9452"/>
                    <a:pt x="38712" y="9460"/>
                    <a:pt x="38700" y="9464"/>
                  </a:cubicBezTo>
                  <a:cubicBezTo>
                    <a:pt x="38691" y="9464"/>
                    <a:pt x="38687" y="9460"/>
                    <a:pt x="38679" y="9460"/>
                  </a:cubicBezTo>
                  <a:cubicBezTo>
                    <a:pt x="38653" y="9456"/>
                    <a:pt x="38561" y="9439"/>
                    <a:pt x="38582" y="9392"/>
                  </a:cubicBezTo>
                  <a:cubicBezTo>
                    <a:pt x="38590" y="9390"/>
                    <a:pt x="38599" y="9390"/>
                    <a:pt x="38608" y="9390"/>
                  </a:cubicBezTo>
                  <a:close/>
                  <a:moveTo>
                    <a:pt x="61300" y="9372"/>
                  </a:moveTo>
                  <a:cubicBezTo>
                    <a:pt x="61309" y="9372"/>
                    <a:pt x="61317" y="9378"/>
                    <a:pt x="61323" y="9384"/>
                  </a:cubicBezTo>
                  <a:cubicBezTo>
                    <a:pt x="61334" y="9391"/>
                    <a:pt x="61357" y="9411"/>
                    <a:pt x="61371" y="9411"/>
                  </a:cubicBezTo>
                  <a:cubicBezTo>
                    <a:pt x="61374" y="9411"/>
                    <a:pt x="61376" y="9411"/>
                    <a:pt x="61378" y="9409"/>
                  </a:cubicBezTo>
                  <a:cubicBezTo>
                    <a:pt x="61390" y="9405"/>
                    <a:pt x="61382" y="9401"/>
                    <a:pt x="61395" y="9401"/>
                  </a:cubicBezTo>
                  <a:cubicBezTo>
                    <a:pt x="61397" y="9400"/>
                    <a:pt x="61399" y="9399"/>
                    <a:pt x="61401" y="9399"/>
                  </a:cubicBezTo>
                  <a:cubicBezTo>
                    <a:pt x="61405" y="9399"/>
                    <a:pt x="61408" y="9402"/>
                    <a:pt x="61411" y="9405"/>
                  </a:cubicBezTo>
                  <a:cubicBezTo>
                    <a:pt x="61428" y="9414"/>
                    <a:pt x="61428" y="9426"/>
                    <a:pt x="61449" y="9426"/>
                  </a:cubicBezTo>
                  <a:cubicBezTo>
                    <a:pt x="61456" y="9426"/>
                    <a:pt x="61462" y="9425"/>
                    <a:pt x="61468" y="9425"/>
                  </a:cubicBezTo>
                  <a:cubicBezTo>
                    <a:pt x="61475" y="9425"/>
                    <a:pt x="61481" y="9426"/>
                    <a:pt x="61487" y="9430"/>
                  </a:cubicBezTo>
                  <a:cubicBezTo>
                    <a:pt x="61500" y="9439"/>
                    <a:pt x="61500" y="9452"/>
                    <a:pt x="61500" y="9464"/>
                  </a:cubicBezTo>
                  <a:cubicBezTo>
                    <a:pt x="61505" y="9479"/>
                    <a:pt x="61498" y="9482"/>
                    <a:pt x="61488" y="9482"/>
                  </a:cubicBezTo>
                  <a:cubicBezTo>
                    <a:pt x="61481" y="9482"/>
                    <a:pt x="61473" y="9481"/>
                    <a:pt x="61466" y="9481"/>
                  </a:cubicBezTo>
                  <a:cubicBezTo>
                    <a:pt x="61458" y="9481"/>
                    <a:pt x="61448" y="9479"/>
                    <a:pt x="61437" y="9479"/>
                  </a:cubicBezTo>
                  <a:cubicBezTo>
                    <a:pt x="61431" y="9479"/>
                    <a:pt x="61425" y="9480"/>
                    <a:pt x="61420" y="9481"/>
                  </a:cubicBezTo>
                  <a:cubicBezTo>
                    <a:pt x="61411" y="9485"/>
                    <a:pt x="61399" y="9490"/>
                    <a:pt x="61390" y="9494"/>
                  </a:cubicBezTo>
                  <a:cubicBezTo>
                    <a:pt x="61384" y="9496"/>
                    <a:pt x="61379" y="9497"/>
                    <a:pt x="61373" y="9497"/>
                  </a:cubicBezTo>
                  <a:cubicBezTo>
                    <a:pt x="61368" y="9497"/>
                    <a:pt x="61363" y="9496"/>
                    <a:pt x="61357" y="9494"/>
                  </a:cubicBezTo>
                  <a:cubicBezTo>
                    <a:pt x="61344" y="9494"/>
                    <a:pt x="61340" y="9485"/>
                    <a:pt x="61331" y="9485"/>
                  </a:cubicBezTo>
                  <a:lnTo>
                    <a:pt x="61306" y="9485"/>
                  </a:lnTo>
                  <a:cubicBezTo>
                    <a:pt x="61293" y="9485"/>
                    <a:pt x="61281" y="9481"/>
                    <a:pt x="61234" y="9464"/>
                  </a:cubicBezTo>
                  <a:lnTo>
                    <a:pt x="61205" y="9464"/>
                  </a:lnTo>
                  <a:cubicBezTo>
                    <a:pt x="61196" y="9464"/>
                    <a:pt x="61188" y="9456"/>
                    <a:pt x="61179" y="9456"/>
                  </a:cubicBezTo>
                  <a:cubicBezTo>
                    <a:pt x="61177" y="9454"/>
                    <a:pt x="61174" y="9454"/>
                    <a:pt x="61171" y="9454"/>
                  </a:cubicBezTo>
                  <a:cubicBezTo>
                    <a:pt x="61168" y="9454"/>
                    <a:pt x="61164" y="9454"/>
                    <a:pt x="61162" y="9452"/>
                  </a:cubicBezTo>
                  <a:cubicBezTo>
                    <a:pt x="61158" y="9452"/>
                    <a:pt x="61145" y="9443"/>
                    <a:pt x="61141" y="9443"/>
                  </a:cubicBezTo>
                  <a:cubicBezTo>
                    <a:pt x="61129" y="9430"/>
                    <a:pt x="61133" y="9426"/>
                    <a:pt x="61129" y="9414"/>
                  </a:cubicBezTo>
                  <a:cubicBezTo>
                    <a:pt x="61120" y="9409"/>
                    <a:pt x="61091" y="9401"/>
                    <a:pt x="61091" y="9388"/>
                  </a:cubicBezTo>
                  <a:cubicBezTo>
                    <a:pt x="61093" y="9384"/>
                    <a:pt x="61100" y="9383"/>
                    <a:pt x="61108" y="9383"/>
                  </a:cubicBezTo>
                  <a:cubicBezTo>
                    <a:pt x="61116" y="9383"/>
                    <a:pt x="61124" y="9384"/>
                    <a:pt x="61129" y="9384"/>
                  </a:cubicBezTo>
                  <a:cubicBezTo>
                    <a:pt x="61137" y="9380"/>
                    <a:pt x="61137" y="9380"/>
                    <a:pt x="61145" y="9380"/>
                  </a:cubicBezTo>
                  <a:cubicBezTo>
                    <a:pt x="61154" y="9380"/>
                    <a:pt x="61158" y="9384"/>
                    <a:pt x="61167" y="9384"/>
                  </a:cubicBezTo>
                  <a:cubicBezTo>
                    <a:pt x="61183" y="9384"/>
                    <a:pt x="61196" y="9384"/>
                    <a:pt x="61213" y="9388"/>
                  </a:cubicBezTo>
                  <a:cubicBezTo>
                    <a:pt x="61221" y="9390"/>
                    <a:pt x="61229" y="9391"/>
                    <a:pt x="61236" y="9391"/>
                  </a:cubicBezTo>
                  <a:cubicBezTo>
                    <a:pt x="61244" y="9391"/>
                    <a:pt x="61251" y="9390"/>
                    <a:pt x="61259" y="9388"/>
                  </a:cubicBezTo>
                  <a:cubicBezTo>
                    <a:pt x="61268" y="9388"/>
                    <a:pt x="61272" y="9388"/>
                    <a:pt x="61276" y="9384"/>
                  </a:cubicBezTo>
                  <a:cubicBezTo>
                    <a:pt x="61281" y="9384"/>
                    <a:pt x="61285" y="9376"/>
                    <a:pt x="61289" y="9376"/>
                  </a:cubicBezTo>
                  <a:cubicBezTo>
                    <a:pt x="61293" y="9373"/>
                    <a:pt x="61296" y="9372"/>
                    <a:pt x="61300" y="9372"/>
                  </a:cubicBezTo>
                  <a:close/>
                  <a:moveTo>
                    <a:pt x="59964" y="9392"/>
                  </a:moveTo>
                  <a:cubicBezTo>
                    <a:pt x="59968" y="9405"/>
                    <a:pt x="59976" y="9414"/>
                    <a:pt x="59989" y="9418"/>
                  </a:cubicBezTo>
                  <a:cubicBezTo>
                    <a:pt x="59993" y="9420"/>
                    <a:pt x="59998" y="9420"/>
                    <a:pt x="60003" y="9420"/>
                  </a:cubicBezTo>
                  <a:cubicBezTo>
                    <a:pt x="60010" y="9420"/>
                    <a:pt x="60017" y="9419"/>
                    <a:pt x="60024" y="9419"/>
                  </a:cubicBezTo>
                  <a:cubicBezTo>
                    <a:pt x="60034" y="9419"/>
                    <a:pt x="60043" y="9421"/>
                    <a:pt x="60048" y="9430"/>
                  </a:cubicBezTo>
                  <a:cubicBezTo>
                    <a:pt x="60061" y="9452"/>
                    <a:pt x="60044" y="9473"/>
                    <a:pt x="60027" y="9485"/>
                  </a:cubicBezTo>
                  <a:cubicBezTo>
                    <a:pt x="60006" y="9494"/>
                    <a:pt x="59989" y="9506"/>
                    <a:pt x="59972" y="9519"/>
                  </a:cubicBezTo>
                  <a:cubicBezTo>
                    <a:pt x="59972" y="9515"/>
                    <a:pt x="59972" y="9511"/>
                    <a:pt x="59972" y="9511"/>
                  </a:cubicBezTo>
                  <a:cubicBezTo>
                    <a:pt x="59968" y="9473"/>
                    <a:pt x="59964" y="9435"/>
                    <a:pt x="59964" y="9392"/>
                  </a:cubicBezTo>
                  <a:close/>
                  <a:moveTo>
                    <a:pt x="37812" y="9283"/>
                  </a:moveTo>
                  <a:cubicBezTo>
                    <a:pt x="37824" y="9283"/>
                    <a:pt x="37836" y="9284"/>
                    <a:pt x="37847" y="9287"/>
                  </a:cubicBezTo>
                  <a:cubicBezTo>
                    <a:pt x="37860" y="9291"/>
                    <a:pt x="37868" y="9300"/>
                    <a:pt x="37881" y="9304"/>
                  </a:cubicBezTo>
                  <a:cubicBezTo>
                    <a:pt x="37889" y="9308"/>
                    <a:pt x="37898" y="9312"/>
                    <a:pt x="37906" y="9316"/>
                  </a:cubicBezTo>
                  <a:cubicBezTo>
                    <a:pt x="37906" y="9354"/>
                    <a:pt x="37911" y="9397"/>
                    <a:pt x="37915" y="9435"/>
                  </a:cubicBezTo>
                  <a:cubicBezTo>
                    <a:pt x="37911" y="9439"/>
                    <a:pt x="37902" y="9439"/>
                    <a:pt x="37898" y="9439"/>
                  </a:cubicBezTo>
                  <a:cubicBezTo>
                    <a:pt x="37884" y="9439"/>
                    <a:pt x="37867" y="9424"/>
                    <a:pt x="37852" y="9424"/>
                  </a:cubicBezTo>
                  <a:cubicBezTo>
                    <a:pt x="37849" y="9424"/>
                    <a:pt x="37846" y="9425"/>
                    <a:pt x="37843" y="9426"/>
                  </a:cubicBezTo>
                  <a:cubicBezTo>
                    <a:pt x="37839" y="9456"/>
                    <a:pt x="37839" y="9485"/>
                    <a:pt x="37835" y="9515"/>
                  </a:cubicBezTo>
                  <a:cubicBezTo>
                    <a:pt x="37809" y="9523"/>
                    <a:pt x="37780" y="9523"/>
                    <a:pt x="37754" y="9523"/>
                  </a:cubicBezTo>
                  <a:cubicBezTo>
                    <a:pt x="37746" y="9506"/>
                    <a:pt x="37742" y="9494"/>
                    <a:pt x="37737" y="9481"/>
                  </a:cubicBezTo>
                  <a:cubicBezTo>
                    <a:pt x="37716" y="9439"/>
                    <a:pt x="37704" y="9392"/>
                    <a:pt x="37691" y="9342"/>
                  </a:cubicBezTo>
                  <a:cubicBezTo>
                    <a:pt x="37716" y="9342"/>
                    <a:pt x="37729" y="9329"/>
                    <a:pt x="37737" y="9308"/>
                  </a:cubicBezTo>
                  <a:cubicBezTo>
                    <a:pt x="37742" y="9304"/>
                    <a:pt x="37742" y="9295"/>
                    <a:pt x="37742" y="9287"/>
                  </a:cubicBezTo>
                  <a:cubicBezTo>
                    <a:pt x="37764" y="9287"/>
                    <a:pt x="37789" y="9283"/>
                    <a:pt x="37812" y="9283"/>
                  </a:cubicBezTo>
                  <a:close/>
                  <a:moveTo>
                    <a:pt x="59917" y="9371"/>
                  </a:moveTo>
                  <a:cubicBezTo>
                    <a:pt x="59917" y="9376"/>
                    <a:pt x="59917" y="9376"/>
                    <a:pt x="59917" y="9380"/>
                  </a:cubicBezTo>
                  <a:cubicBezTo>
                    <a:pt x="59917" y="9422"/>
                    <a:pt x="59921" y="9468"/>
                    <a:pt x="59926" y="9515"/>
                  </a:cubicBezTo>
                  <a:cubicBezTo>
                    <a:pt x="59926" y="9519"/>
                    <a:pt x="59926" y="9523"/>
                    <a:pt x="59926" y="9532"/>
                  </a:cubicBezTo>
                  <a:cubicBezTo>
                    <a:pt x="59905" y="9528"/>
                    <a:pt x="59879" y="9519"/>
                    <a:pt x="59858" y="9515"/>
                  </a:cubicBezTo>
                  <a:cubicBezTo>
                    <a:pt x="59847" y="9510"/>
                    <a:pt x="59831" y="9507"/>
                    <a:pt x="59817" y="9507"/>
                  </a:cubicBezTo>
                  <a:cubicBezTo>
                    <a:pt x="59805" y="9507"/>
                    <a:pt x="59794" y="9509"/>
                    <a:pt x="59786" y="9515"/>
                  </a:cubicBezTo>
                  <a:cubicBezTo>
                    <a:pt x="59774" y="9523"/>
                    <a:pt x="59774" y="9536"/>
                    <a:pt x="59770" y="9544"/>
                  </a:cubicBezTo>
                  <a:cubicBezTo>
                    <a:pt x="59767" y="9546"/>
                    <a:pt x="59765" y="9548"/>
                    <a:pt x="59763" y="9548"/>
                  </a:cubicBezTo>
                  <a:cubicBezTo>
                    <a:pt x="59761" y="9548"/>
                    <a:pt x="59759" y="9546"/>
                    <a:pt x="59757" y="9544"/>
                  </a:cubicBezTo>
                  <a:cubicBezTo>
                    <a:pt x="59748" y="9544"/>
                    <a:pt x="59710" y="9544"/>
                    <a:pt x="59702" y="9536"/>
                  </a:cubicBezTo>
                  <a:cubicBezTo>
                    <a:pt x="59698" y="9528"/>
                    <a:pt x="59706" y="9515"/>
                    <a:pt x="59706" y="9511"/>
                  </a:cubicBezTo>
                  <a:cubicBezTo>
                    <a:pt x="59715" y="9494"/>
                    <a:pt x="59715" y="9485"/>
                    <a:pt x="59727" y="9485"/>
                  </a:cubicBezTo>
                  <a:cubicBezTo>
                    <a:pt x="59744" y="9481"/>
                    <a:pt x="59765" y="9477"/>
                    <a:pt x="59774" y="9464"/>
                  </a:cubicBezTo>
                  <a:cubicBezTo>
                    <a:pt x="59778" y="9456"/>
                    <a:pt x="59774" y="9452"/>
                    <a:pt x="59778" y="9443"/>
                  </a:cubicBezTo>
                  <a:cubicBezTo>
                    <a:pt x="59791" y="9435"/>
                    <a:pt x="59808" y="9426"/>
                    <a:pt x="59820" y="9422"/>
                  </a:cubicBezTo>
                  <a:cubicBezTo>
                    <a:pt x="59833" y="9409"/>
                    <a:pt x="59850" y="9401"/>
                    <a:pt x="59858" y="9388"/>
                  </a:cubicBezTo>
                  <a:lnTo>
                    <a:pt x="59862" y="9388"/>
                  </a:lnTo>
                  <a:cubicBezTo>
                    <a:pt x="59879" y="9388"/>
                    <a:pt x="59892" y="9380"/>
                    <a:pt x="59905" y="9376"/>
                  </a:cubicBezTo>
                  <a:cubicBezTo>
                    <a:pt x="59909" y="9376"/>
                    <a:pt x="59913" y="9371"/>
                    <a:pt x="59917" y="9371"/>
                  </a:cubicBezTo>
                  <a:close/>
                  <a:moveTo>
                    <a:pt x="42722" y="9067"/>
                  </a:moveTo>
                  <a:lnTo>
                    <a:pt x="42709" y="9333"/>
                  </a:lnTo>
                  <a:cubicBezTo>
                    <a:pt x="42709" y="9338"/>
                    <a:pt x="42709" y="9338"/>
                    <a:pt x="42709" y="9342"/>
                  </a:cubicBezTo>
                  <a:cubicBezTo>
                    <a:pt x="42697" y="9363"/>
                    <a:pt x="42688" y="9388"/>
                    <a:pt x="42684" y="9409"/>
                  </a:cubicBezTo>
                  <a:cubicBezTo>
                    <a:pt x="42693" y="9414"/>
                    <a:pt x="42701" y="9418"/>
                    <a:pt x="42709" y="9422"/>
                  </a:cubicBezTo>
                  <a:lnTo>
                    <a:pt x="42705" y="9528"/>
                  </a:lnTo>
                  <a:cubicBezTo>
                    <a:pt x="42697" y="9528"/>
                    <a:pt x="42693" y="9523"/>
                    <a:pt x="42688" y="9523"/>
                  </a:cubicBezTo>
                  <a:cubicBezTo>
                    <a:pt x="42676" y="9519"/>
                    <a:pt x="42667" y="9515"/>
                    <a:pt x="42650" y="9515"/>
                  </a:cubicBezTo>
                  <a:cubicBezTo>
                    <a:pt x="42621" y="9511"/>
                    <a:pt x="42596" y="9485"/>
                    <a:pt x="42562" y="9477"/>
                  </a:cubicBezTo>
                  <a:cubicBezTo>
                    <a:pt x="42557" y="9476"/>
                    <a:pt x="42551" y="9475"/>
                    <a:pt x="42545" y="9475"/>
                  </a:cubicBezTo>
                  <a:cubicBezTo>
                    <a:pt x="42531" y="9475"/>
                    <a:pt x="42515" y="9478"/>
                    <a:pt x="42503" y="9481"/>
                  </a:cubicBezTo>
                  <a:cubicBezTo>
                    <a:pt x="42490" y="9485"/>
                    <a:pt x="42477" y="9494"/>
                    <a:pt x="42460" y="9494"/>
                  </a:cubicBezTo>
                  <a:cubicBezTo>
                    <a:pt x="42431" y="9490"/>
                    <a:pt x="42406" y="9473"/>
                    <a:pt x="42376" y="9464"/>
                  </a:cubicBezTo>
                  <a:cubicBezTo>
                    <a:pt x="42370" y="9462"/>
                    <a:pt x="42362" y="9460"/>
                    <a:pt x="42355" y="9460"/>
                  </a:cubicBezTo>
                  <a:cubicBezTo>
                    <a:pt x="42348" y="9460"/>
                    <a:pt x="42340" y="9462"/>
                    <a:pt x="42334" y="9468"/>
                  </a:cubicBezTo>
                  <a:cubicBezTo>
                    <a:pt x="42321" y="9477"/>
                    <a:pt x="42321" y="9494"/>
                    <a:pt x="42313" y="9506"/>
                  </a:cubicBezTo>
                  <a:cubicBezTo>
                    <a:pt x="42300" y="9523"/>
                    <a:pt x="42283" y="9540"/>
                    <a:pt x="42262" y="9553"/>
                  </a:cubicBezTo>
                  <a:cubicBezTo>
                    <a:pt x="42254" y="9557"/>
                    <a:pt x="42245" y="9561"/>
                    <a:pt x="42233" y="9561"/>
                  </a:cubicBezTo>
                  <a:lnTo>
                    <a:pt x="42237" y="9266"/>
                  </a:lnTo>
                  <a:cubicBezTo>
                    <a:pt x="42248" y="9266"/>
                    <a:pt x="42259" y="9268"/>
                    <a:pt x="42268" y="9268"/>
                  </a:cubicBezTo>
                  <a:cubicBezTo>
                    <a:pt x="42272" y="9268"/>
                    <a:pt x="42276" y="9267"/>
                    <a:pt x="42279" y="9266"/>
                  </a:cubicBezTo>
                  <a:cubicBezTo>
                    <a:pt x="42296" y="9253"/>
                    <a:pt x="42300" y="9228"/>
                    <a:pt x="42296" y="9211"/>
                  </a:cubicBezTo>
                  <a:cubicBezTo>
                    <a:pt x="42292" y="9190"/>
                    <a:pt x="42275" y="9190"/>
                    <a:pt x="42258" y="9186"/>
                  </a:cubicBezTo>
                  <a:lnTo>
                    <a:pt x="42237" y="9186"/>
                  </a:lnTo>
                  <a:lnTo>
                    <a:pt x="42241" y="9097"/>
                  </a:lnTo>
                  <a:cubicBezTo>
                    <a:pt x="42258" y="9118"/>
                    <a:pt x="42271" y="9143"/>
                    <a:pt x="42296" y="9148"/>
                  </a:cubicBezTo>
                  <a:cubicBezTo>
                    <a:pt x="42303" y="9149"/>
                    <a:pt x="42310" y="9150"/>
                    <a:pt x="42316" y="9150"/>
                  </a:cubicBezTo>
                  <a:cubicBezTo>
                    <a:pt x="42325" y="9150"/>
                    <a:pt x="42333" y="9148"/>
                    <a:pt x="42338" y="9143"/>
                  </a:cubicBezTo>
                  <a:cubicBezTo>
                    <a:pt x="42359" y="9135"/>
                    <a:pt x="42368" y="9118"/>
                    <a:pt x="42384" y="9105"/>
                  </a:cubicBezTo>
                  <a:cubicBezTo>
                    <a:pt x="42403" y="9092"/>
                    <a:pt x="42422" y="9082"/>
                    <a:pt x="42443" y="9082"/>
                  </a:cubicBezTo>
                  <a:cubicBezTo>
                    <a:pt x="42455" y="9082"/>
                    <a:pt x="42468" y="9085"/>
                    <a:pt x="42482" y="9093"/>
                  </a:cubicBezTo>
                  <a:cubicBezTo>
                    <a:pt x="42503" y="9110"/>
                    <a:pt x="42520" y="9114"/>
                    <a:pt x="42549" y="9114"/>
                  </a:cubicBezTo>
                  <a:cubicBezTo>
                    <a:pt x="42570" y="9114"/>
                    <a:pt x="42596" y="9110"/>
                    <a:pt x="42617" y="9101"/>
                  </a:cubicBezTo>
                  <a:cubicBezTo>
                    <a:pt x="42655" y="9093"/>
                    <a:pt x="42688" y="9080"/>
                    <a:pt x="42722" y="9067"/>
                  </a:cubicBezTo>
                  <a:close/>
                  <a:moveTo>
                    <a:pt x="63556" y="9502"/>
                  </a:moveTo>
                  <a:cubicBezTo>
                    <a:pt x="63547" y="9528"/>
                    <a:pt x="63543" y="9544"/>
                    <a:pt x="63534" y="9565"/>
                  </a:cubicBezTo>
                  <a:lnTo>
                    <a:pt x="63513" y="9565"/>
                  </a:lnTo>
                  <a:cubicBezTo>
                    <a:pt x="63507" y="9565"/>
                    <a:pt x="63495" y="9568"/>
                    <a:pt x="63485" y="9568"/>
                  </a:cubicBezTo>
                  <a:cubicBezTo>
                    <a:pt x="63474" y="9568"/>
                    <a:pt x="63465" y="9565"/>
                    <a:pt x="63463" y="9557"/>
                  </a:cubicBezTo>
                  <a:cubicBezTo>
                    <a:pt x="63470" y="9554"/>
                    <a:pt x="63477" y="9554"/>
                    <a:pt x="63484" y="9554"/>
                  </a:cubicBezTo>
                  <a:cubicBezTo>
                    <a:pt x="63487" y="9554"/>
                    <a:pt x="63491" y="9554"/>
                    <a:pt x="63494" y="9554"/>
                  </a:cubicBezTo>
                  <a:cubicBezTo>
                    <a:pt x="63505" y="9554"/>
                    <a:pt x="63515" y="9553"/>
                    <a:pt x="63526" y="9544"/>
                  </a:cubicBezTo>
                  <a:cubicBezTo>
                    <a:pt x="63534" y="9536"/>
                    <a:pt x="63543" y="9519"/>
                    <a:pt x="63543" y="9506"/>
                  </a:cubicBezTo>
                  <a:cubicBezTo>
                    <a:pt x="63547" y="9506"/>
                    <a:pt x="63551" y="9506"/>
                    <a:pt x="63556" y="9502"/>
                  </a:cubicBezTo>
                  <a:close/>
                  <a:moveTo>
                    <a:pt x="48977" y="9354"/>
                  </a:moveTo>
                  <a:cubicBezTo>
                    <a:pt x="49133" y="9359"/>
                    <a:pt x="49298" y="9363"/>
                    <a:pt x="49429" y="9447"/>
                  </a:cubicBezTo>
                  <a:cubicBezTo>
                    <a:pt x="49479" y="9481"/>
                    <a:pt x="49522" y="9523"/>
                    <a:pt x="49560" y="9570"/>
                  </a:cubicBezTo>
                  <a:lnTo>
                    <a:pt x="49564" y="9570"/>
                  </a:lnTo>
                  <a:cubicBezTo>
                    <a:pt x="49564" y="9570"/>
                    <a:pt x="49564" y="9574"/>
                    <a:pt x="49564" y="9574"/>
                  </a:cubicBezTo>
                  <a:cubicBezTo>
                    <a:pt x="49496" y="9523"/>
                    <a:pt x="49416" y="9485"/>
                    <a:pt x="49332" y="9464"/>
                  </a:cubicBezTo>
                  <a:cubicBezTo>
                    <a:pt x="49277" y="9452"/>
                    <a:pt x="49222" y="9447"/>
                    <a:pt x="49163" y="9447"/>
                  </a:cubicBezTo>
                  <a:cubicBezTo>
                    <a:pt x="49112" y="9422"/>
                    <a:pt x="49057" y="9392"/>
                    <a:pt x="49003" y="9367"/>
                  </a:cubicBezTo>
                  <a:cubicBezTo>
                    <a:pt x="48994" y="9363"/>
                    <a:pt x="48986" y="9359"/>
                    <a:pt x="48977" y="9354"/>
                  </a:cubicBezTo>
                  <a:close/>
                  <a:moveTo>
                    <a:pt x="61992" y="9518"/>
                  </a:moveTo>
                  <a:cubicBezTo>
                    <a:pt x="62000" y="9518"/>
                    <a:pt x="62004" y="9524"/>
                    <a:pt x="62011" y="9528"/>
                  </a:cubicBezTo>
                  <a:cubicBezTo>
                    <a:pt x="62019" y="9532"/>
                    <a:pt x="62023" y="9532"/>
                    <a:pt x="62028" y="9536"/>
                  </a:cubicBezTo>
                  <a:cubicBezTo>
                    <a:pt x="62032" y="9536"/>
                    <a:pt x="62036" y="9540"/>
                    <a:pt x="62040" y="9540"/>
                  </a:cubicBezTo>
                  <a:lnTo>
                    <a:pt x="62044" y="9540"/>
                  </a:lnTo>
                  <a:cubicBezTo>
                    <a:pt x="62044" y="9557"/>
                    <a:pt x="62044" y="9570"/>
                    <a:pt x="62044" y="9587"/>
                  </a:cubicBezTo>
                  <a:cubicBezTo>
                    <a:pt x="62034" y="9594"/>
                    <a:pt x="62023" y="9604"/>
                    <a:pt x="62014" y="9604"/>
                  </a:cubicBezTo>
                  <a:cubicBezTo>
                    <a:pt x="62013" y="9604"/>
                    <a:pt x="62012" y="9604"/>
                    <a:pt x="62011" y="9603"/>
                  </a:cubicBezTo>
                  <a:cubicBezTo>
                    <a:pt x="61998" y="9603"/>
                    <a:pt x="61994" y="9587"/>
                    <a:pt x="61977" y="9587"/>
                  </a:cubicBezTo>
                  <a:cubicBezTo>
                    <a:pt x="61966" y="9587"/>
                    <a:pt x="61955" y="9588"/>
                    <a:pt x="61946" y="9588"/>
                  </a:cubicBezTo>
                  <a:cubicBezTo>
                    <a:pt x="61934" y="9588"/>
                    <a:pt x="61923" y="9586"/>
                    <a:pt x="61914" y="9574"/>
                  </a:cubicBezTo>
                  <a:cubicBezTo>
                    <a:pt x="61914" y="9561"/>
                    <a:pt x="61918" y="9544"/>
                    <a:pt x="61922" y="9536"/>
                  </a:cubicBezTo>
                  <a:cubicBezTo>
                    <a:pt x="61926" y="9523"/>
                    <a:pt x="61935" y="9523"/>
                    <a:pt x="61947" y="9523"/>
                  </a:cubicBezTo>
                  <a:cubicBezTo>
                    <a:pt x="61953" y="9523"/>
                    <a:pt x="61961" y="9525"/>
                    <a:pt x="61967" y="9525"/>
                  </a:cubicBezTo>
                  <a:cubicBezTo>
                    <a:pt x="61971" y="9525"/>
                    <a:pt x="61974" y="9525"/>
                    <a:pt x="61977" y="9523"/>
                  </a:cubicBezTo>
                  <a:cubicBezTo>
                    <a:pt x="61977" y="9523"/>
                    <a:pt x="61981" y="9519"/>
                    <a:pt x="61985" y="9519"/>
                  </a:cubicBezTo>
                  <a:cubicBezTo>
                    <a:pt x="61988" y="9518"/>
                    <a:pt x="61990" y="9518"/>
                    <a:pt x="61992" y="9518"/>
                  </a:cubicBezTo>
                  <a:close/>
                  <a:moveTo>
                    <a:pt x="54569" y="9484"/>
                  </a:moveTo>
                  <a:cubicBezTo>
                    <a:pt x="54584" y="9484"/>
                    <a:pt x="54589" y="9495"/>
                    <a:pt x="54603" y="9502"/>
                  </a:cubicBezTo>
                  <a:cubicBezTo>
                    <a:pt x="54616" y="9506"/>
                    <a:pt x="54625" y="9506"/>
                    <a:pt x="54637" y="9511"/>
                  </a:cubicBezTo>
                  <a:cubicBezTo>
                    <a:pt x="54641" y="9515"/>
                    <a:pt x="54646" y="9519"/>
                    <a:pt x="54654" y="9523"/>
                  </a:cubicBezTo>
                  <a:lnTo>
                    <a:pt x="54658" y="9523"/>
                  </a:lnTo>
                  <a:cubicBezTo>
                    <a:pt x="54658" y="9549"/>
                    <a:pt x="54658" y="9574"/>
                    <a:pt x="54662" y="9599"/>
                  </a:cubicBezTo>
                  <a:cubicBezTo>
                    <a:pt x="54644" y="9614"/>
                    <a:pt x="54625" y="9629"/>
                    <a:pt x="54609" y="9629"/>
                  </a:cubicBezTo>
                  <a:cubicBezTo>
                    <a:pt x="54607" y="9629"/>
                    <a:pt x="54605" y="9629"/>
                    <a:pt x="54603" y="9629"/>
                  </a:cubicBezTo>
                  <a:cubicBezTo>
                    <a:pt x="54582" y="9625"/>
                    <a:pt x="54574" y="9603"/>
                    <a:pt x="54549" y="9603"/>
                  </a:cubicBezTo>
                  <a:cubicBezTo>
                    <a:pt x="54538" y="9602"/>
                    <a:pt x="54528" y="9602"/>
                    <a:pt x="54518" y="9602"/>
                  </a:cubicBezTo>
                  <a:lnTo>
                    <a:pt x="54518" y="9602"/>
                  </a:lnTo>
                  <a:cubicBezTo>
                    <a:pt x="54489" y="9602"/>
                    <a:pt x="54464" y="9602"/>
                    <a:pt x="54439" y="9574"/>
                  </a:cubicBezTo>
                  <a:cubicBezTo>
                    <a:pt x="54443" y="9557"/>
                    <a:pt x="54447" y="9532"/>
                    <a:pt x="54456" y="9515"/>
                  </a:cubicBezTo>
                  <a:cubicBezTo>
                    <a:pt x="54462" y="9496"/>
                    <a:pt x="54471" y="9493"/>
                    <a:pt x="54484" y="9493"/>
                  </a:cubicBezTo>
                  <a:cubicBezTo>
                    <a:pt x="54488" y="9493"/>
                    <a:pt x="54493" y="9494"/>
                    <a:pt x="54498" y="9494"/>
                  </a:cubicBezTo>
                  <a:cubicBezTo>
                    <a:pt x="54509" y="9494"/>
                    <a:pt x="54520" y="9496"/>
                    <a:pt x="54530" y="9496"/>
                  </a:cubicBezTo>
                  <a:cubicBezTo>
                    <a:pt x="54535" y="9496"/>
                    <a:pt x="54540" y="9495"/>
                    <a:pt x="54544" y="9494"/>
                  </a:cubicBezTo>
                  <a:cubicBezTo>
                    <a:pt x="54549" y="9494"/>
                    <a:pt x="54557" y="9490"/>
                    <a:pt x="54561" y="9485"/>
                  </a:cubicBezTo>
                  <a:cubicBezTo>
                    <a:pt x="54564" y="9485"/>
                    <a:pt x="54567" y="9484"/>
                    <a:pt x="54569" y="9484"/>
                  </a:cubicBezTo>
                  <a:close/>
                  <a:moveTo>
                    <a:pt x="60507" y="9508"/>
                  </a:moveTo>
                  <a:cubicBezTo>
                    <a:pt x="60515" y="9508"/>
                    <a:pt x="60522" y="9509"/>
                    <a:pt x="60529" y="9511"/>
                  </a:cubicBezTo>
                  <a:cubicBezTo>
                    <a:pt x="60533" y="9511"/>
                    <a:pt x="60542" y="9515"/>
                    <a:pt x="60546" y="9515"/>
                  </a:cubicBezTo>
                  <a:cubicBezTo>
                    <a:pt x="60546" y="9519"/>
                    <a:pt x="60542" y="9523"/>
                    <a:pt x="60542" y="9528"/>
                  </a:cubicBezTo>
                  <a:cubicBezTo>
                    <a:pt x="60542" y="9561"/>
                    <a:pt x="60538" y="9599"/>
                    <a:pt x="60533" y="9637"/>
                  </a:cubicBezTo>
                  <a:cubicBezTo>
                    <a:pt x="60508" y="9637"/>
                    <a:pt x="60487" y="9629"/>
                    <a:pt x="60462" y="9612"/>
                  </a:cubicBezTo>
                  <a:cubicBezTo>
                    <a:pt x="60449" y="9599"/>
                    <a:pt x="60415" y="9570"/>
                    <a:pt x="60420" y="9549"/>
                  </a:cubicBezTo>
                  <a:cubicBezTo>
                    <a:pt x="60420" y="9532"/>
                    <a:pt x="60462" y="9515"/>
                    <a:pt x="60474" y="9515"/>
                  </a:cubicBezTo>
                  <a:cubicBezTo>
                    <a:pt x="60484" y="9510"/>
                    <a:pt x="60496" y="9508"/>
                    <a:pt x="60507" y="9508"/>
                  </a:cubicBezTo>
                  <a:close/>
                  <a:moveTo>
                    <a:pt x="60588" y="9544"/>
                  </a:moveTo>
                  <a:cubicBezTo>
                    <a:pt x="60601" y="9553"/>
                    <a:pt x="60614" y="9553"/>
                    <a:pt x="60631" y="9553"/>
                  </a:cubicBezTo>
                  <a:cubicBezTo>
                    <a:pt x="60656" y="9553"/>
                    <a:pt x="60685" y="9557"/>
                    <a:pt x="60711" y="9565"/>
                  </a:cubicBezTo>
                  <a:cubicBezTo>
                    <a:pt x="60703" y="9570"/>
                    <a:pt x="60693" y="9571"/>
                    <a:pt x="60683" y="9571"/>
                  </a:cubicBezTo>
                  <a:cubicBezTo>
                    <a:pt x="60680" y="9571"/>
                    <a:pt x="60677" y="9571"/>
                    <a:pt x="60673" y="9571"/>
                  </a:cubicBezTo>
                  <a:cubicBezTo>
                    <a:pt x="60660" y="9571"/>
                    <a:pt x="60647" y="9572"/>
                    <a:pt x="60639" y="9582"/>
                  </a:cubicBezTo>
                  <a:cubicBezTo>
                    <a:pt x="60631" y="9591"/>
                    <a:pt x="60635" y="9603"/>
                    <a:pt x="60639" y="9616"/>
                  </a:cubicBezTo>
                  <a:cubicBezTo>
                    <a:pt x="60639" y="9620"/>
                    <a:pt x="60639" y="9625"/>
                    <a:pt x="60643" y="9633"/>
                  </a:cubicBezTo>
                  <a:lnTo>
                    <a:pt x="60639" y="9633"/>
                  </a:lnTo>
                  <a:cubicBezTo>
                    <a:pt x="60618" y="9633"/>
                    <a:pt x="60605" y="9637"/>
                    <a:pt x="60584" y="9637"/>
                  </a:cubicBezTo>
                  <a:lnTo>
                    <a:pt x="60576" y="9637"/>
                  </a:lnTo>
                  <a:cubicBezTo>
                    <a:pt x="60580" y="9608"/>
                    <a:pt x="60584" y="9578"/>
                    <a:pt x="60588" y="9544"/>
                  </a:cubicBezTo>
                  <a:close/>
                  <a:moveTo>
                    <a:pt x="62082" y="9540"/>
                  </a:moveTo>
                  <a:lnTo>
                    <a:pt x="62082" y="9540"/>
                  </a:lnTo>
                  <a:cubicBezTo>
                    <a:pt x="62099" y="9544"/>
                    <a:pt x="62116" y="9549"/>
                    <a:pt x="62133" y="9549"/>
                  </a:cubicBezTo>
                  <a:cubicBezTo>
                    <a:pt x="62127" y="9563"/>
                    <a:pt x="62138" y="9566"/>
                    <a:pt x="62154" y="9566"/>
                  </a:cubicBezTo>
                  <a:cubicBezTo>
                    <a:pt x="62167" y="9566"/>
                    <a:pt x="62183" y="9564"/>
                    <a:pt x="62197" y="9564"/>
                  </a:cubicBezTo>
                  <a:cubicBezTo>
                    <a:pt x="62213" y="9564"/>
                    <a:pt x="62226" y="9567"/>
                    <a:pt x="62226" y="9578"/>
                  </a:cubicBezTo>
                  <a:cubicBezTo>
                    <a:pt x="62226" y="9587"/>
                    <a:pt x="62222" y="9603"/>
                    <a:pt x="62213" y="9608"/>
                  </a:cubicBezTo>
                  <a:cubicBezTo>
                    <a:pt x="62209" y="9608"/>
                    <a:pt x="62205" y="9608"/>
                    <a:pt x="62201" y="9612"/>
                  </a:cubicBezTo>
                  <a:cubicBezTo>
                    <a:pt x="62187" y="9622"/>
                    <a:pt x="62187" y="9641"/>
                    <a:pt x="62174" y="9641"/>
                  </a:cubicBezTo>
                  <a:cubicBezTo>
                    <a:pt x="62171" y="9641"/>
                    <a:pt x="62168" y="9640"/>
                    <a:pt x="62163" y="9637"/>
                  </a:cubicBezTo>
                  <a:cubicBezTo>
                    <a:pt x="62154" y="9633"/>
                    <a:pt x="62146" y="9629"/>
                    <a:pt x="62137" y="9625"/>
                  </a:cubicBezTo>
                  <a:cubicBezTo>
                    <a:pt x="62142" y="9620"/>
                    <a:pt x="62146" y="9612"/>
                    <a:pt x="62137" y="9603"/>
                  </a:cubicBezTo>
                  <a:cubicBezTo>
                    <a:pt x="62133" y="9599"/>
                    <a:pt x="62116" y="9595"/>
                    <a:pt x="62108" y="9591"/>
                  </a:cubicBezTo>
                  <a:cubicBezTo>
                    <a:pt x="62104" y="9587"/>
                    <a:pt x="62095" y="9587"/>
                    <a:pt x="62087" y="9582"/>
                  </a:cubicBezTo>
                  <a:cubicBezTo>
                    <a:pt x="62087" y="9570"/>
                    <a:pt x="62087" y="9553"/>
                    <a:pt x="62082" y="9540"/>
                  </a:cubicBezTo>
                  <a:close/>
                  <a:moveTo>
                    <a:pt x="41017" y="9485"/>
                  </a:moveTo>
                  <a:cubicBezTo>
                    <a:pt x="41017" y="9532"/>
                    <a:pt x="41017" y="9582"/>
                    <a:pt x="41013" y="9633"/>
                  </a:cubicBezTo>
                  <a:cubicBezTo>
                    <a:pt x="41000" y="9629"/>
                    <a:pt x="40987" y="9620"/>
                    <a:pt x="40971" y="9616"/>
                  </a:cubicBezTo>
                  <a:cubicBezTo>
                    <a:pt x="40958" y="9612"/>
                    <a:pt x="40941" y="9612"/>
                    <a:pt x="40928" y="9612"/>
                  </a:cubicBezTo>
                  <a:cubicBezTo>
                    <a:pt x="40911" y="9616"/>
                    <a:pt x="40899" y="9625"/>
                    <a:pt x="40886" y="9629"/>
                  </a:cubicBezTo>
                  <a:cubicBezTo>
                    <a:pt x="40873" y="9633"/>
                    <a:pt x="40861" y="9637"/>
                    <a:pt x="40852" y="9646"/>
                  </a:cubicBezTo>
                  <a:cubicBezTo>
                    <a:pt x="40840" y="9650"/>
                    <a:pt x="40831" y="9650"/>
                    <a:pt x="40819" y="9650"/>
                  </a:cubicBezTo>
                  <a:cubicBezTo>
                    <a:pt x="40807" y="9650"/>
                    <a:pt x="40798" y="9644"/>
                    <a:pt x="40793" y="9644"/>
                  </a:cubicBezTo>
                  <a:cubicBezTo>
                    <a:pt x="40790" y="9644"/>
                    <a:pt x="40789" y="9646"/>
                    <a:pt x="40789" y="9650"/>
                  </a:cubicBezTo>
                  <a:cubicBezTo>
                    <a:pt x="40789" y="9629"/>
                    <a:pt x="40776" y="9612"/>
                    <a:pt x="40781" y="9591"/>
                  </a:cubicBezTo>
                  <a:cubicBezTo>
                    <a:pt x="40785" y="9590"/>
                    <a:pt x="40790" y="9590"/>
                    <a:pt x="40795" y="9590"/>
                  </a:cubicBezTo>
                  <a:cubicBezTo>
                    <a:pt x="40804" y="9590"/>
                    <a:pt x="40814" y="9591"/>
                    <a:pt x="40822" y="9591"/>
                  </a:cubicBezTo>
                  <a:cubicBezTo>
                    <a:pt x="40830" y="9591"/>
                    <a:pt x="40838" y="9590"/>
                    <a:pt x="40844" y="9587"/>
                  </a:cubicBezTo>
                  <a:cubicBezTo>
                    <a:pt x="40852" y="9587"/>
                    <a:pt x="40852" y="9582"/>
                    <a:pt x="40857" y="9578"/>
                  </a:cubicBezTo>
                  <a:cubicBezTo>
                    <a:pt x="40859" y="9578"/>
                    <a:pt x="40862" y="9580"/>
                    <a:pt x="40865" y="9580"/>
                  </a:cubicBezTo>
                  <a:cubicBezTo>
                    <a:pt x="40866" y="9580"/>
                    <a:pt x="40868" y="9580"/>
                    <a:pt x="40869" y="9578"/>
                  </a:cubicBezTo>
                  <a:cubicBezTo>
                    <a:pt x="40878" y="9578"/>
                    <a:pt x="40882" y="9565"/>
                    <a:pt x="40886" y="9557"/>
                  </a:cubicBezTo>
                  <a:cubicBezTo>
                    <a:pt x="40895" y="9546"/>
                    <a:pt x="40911" y="9544"/>
                    <a:pt x="40926" y="9544"/>
                  </a:cubicBezTo>
                  <a:cubicBezTo>
                    <a:pt x="40934" y="9544"/>
                    <a:pt x="40942" y="9544"/>
                    <a:pt x="40949" y="9544"/>
                  </a:cubicBezTo>
                  <a:lnTo>
                    <a:pt x="40975" y="9544"/>
                  </a:lnTo>
                  <a:cubicBezTo>
                    <a:pt x="40983" y="9540"/>
                    <a:pt x="40979" y="9540"/>
                    <a:pt x="40987" y="9532"/>
                  </a:cubicBezTo>
                  <a:cubicBezTo>
                    <a:pt x="40996" y="9515"/>
                    <a:pt x="41009" y="9498"/>
                    <a:pt x="41017" y="9485"/>
                  </a:cubicBezTo>
                  <a:close/>
                  <a:moveTo>
                    <a:pt x="63302" y="9608"/>
                  </a:moveTo>
                  <a:cubicBezTo>
                    <a:pt x="63319" y="9608"/>
                    <a:pt x="63332" y="9612"/>
                    <a:pt x="63344" y="9616"/>
                  </a:cubicBezTo>
                  <a:lnTo>
                    <a:pt x="63344" y="9646"/>
                  </a:lnTo>
                  <a:lnTo>
                    <a:pt x="63302" y="9646"/>
                  </a:lnTo>
                  <a:cubicBezTo>
                    <a:pt x="63294" y="9646"/>
                    <a:pt x="63285" y="9646"/>
                    <a:pt x="63277" y="9650"/>
                  </a:cubicBezTo>
                  <a:cubicBezTo>
                    <a:pt x="63264" y="9654"/>
                    <a:pt x="63260" y="9658"/>
                    <a:pt x="63252" y="9663"/>
                  </a:cubicBezTo>
                  <a:cubicBezTo>
                    <a:pt x="63247" y="9667"/>
                    <a:pt x="63243" y="9667"/>
                    <a:pt x="63235" y="9671"/>
                  </a:cubicBezTo>
                  <a:cubicBezTo>
                    <a:pt x="63222" y="9679"/>
                    <a:pt x="63226" y="9684"/>
                    <a:pt x="63209" y="9684"/>
                  </a:cubicBezTo>
                  <a:cubicBezTo>
                    <a:pt x="63193" y="9684"/>
                    <a:pt x="63184" y="9684"/>
                    <a:pt x="63171" y="9692"/>
                  </a:cubicBezTo>
                  <a:cubicBezTo>
                    <a:pt x="63165" y="9699"/>
                    <a:pt x="63155" y="9711"/>
                    <a:pt x="63145" y="9711"/>
                  </a:cubicBezTo>
                  <a:cubicBezTo>
                    <a:pt x="63142" y="9711"/>
                    <a:pt x="63140" y="9711"/>
                    <a:pt x="63138" y="9709"/>
                  </a:cubicBezTo>
                  <a:cubicBezTo>
                    <a:pt x="63129" y="9705"/>
                    <a:pt x="63133" y="9692"/>
                    <a:pt x="63121" y="9688"/>
                  </a:cubicBezTo>
                  <a:cubicBezTo>
                    <a:pt x="63117" y="9684"/>
                    <a:pt x="63108" y="9684"/>
                    <a:pt x="63100" y="9679"/>
                  </a:cubicBezTo>
                  <a:cubicBezTo>
                    <a:pt x="63091" y="9675"/>
                    <a:pt x="63091" y="9671"/>
                    <a:pt x="63083" y="9663"/>
                  </a:cubicBezTo>
                  <a:cubicBezTo>
                    <a:pt x="63079" y="9658"/>
                    <a:pt x="63070" y="9654"/>
                    <a:pt x="63066" y="9650"/>
                  </a:cubicBezTo>
                  <a:cubicBezTo>
                    <a:pt x="63057" y="9646"/>
                    <a:pt x="63049" y="9641"/>
                    <a:pt x="63041" y="9637"/>
                  </a:cubicBezTo>
                  <a:cubicBezTo>
                    <a:pt x="63045" y="9633"/>
                    <a:pt x="63049" y="9629"/>
                    <a:pt x="63053" y="9629"/>
                  </a:cubicBezTo>
                  <a:cubicBezTo>
                    <a:pt x="63063" y="9626"/>
                    <a:pt x="63073" y="9625"/>
                    <a:pt x="63084" y="9625"/>
                  </a:cubicBezTo>
                  <a:cubicBezTo>
                    <a:pt x="63105" y="9625"/>
                    <a:pt x="63126" y="9629"/>
                    <a:pt x="63146" y="9629"/>
                  </a:cubicBezTo>
                  <a:cubicBezTo>
                    <a:pt x="63163" y="9629"/>
                    <a:pt x="63176" y="9629"/>
                    <a:pt x="63188" y="9625"/>
                  </a:cubicBezTo>
                  <a:cubicBezTo>
                    <a:pt x="63199" y="9622"/>
                    <a:pt x="63209" y="9622"/>
                    <a:pt x="63220" y="9622"/>
                  </a:cubicBezTo>
                  <a:cubicBezTo>
                    <a:pt x="63231" y="9622"/>
                    <a:pt x="63241" y="9622"/>
                    <a:pt x="63252" y="9620"/>
                  </a:cubicBezTo>
                  <a:cubicBezTo>
                    <a:pt x="63269" y="9620"/>
                    <a:pt x="63285" y="9612"/>
                    <a:pt x="63302" y="9608"/>
                  </a:cubicBezTo>
                  <a:close/>
                  <a:moveTo>
                    <a:pt x="41059" y="9481"/>
                  </a:moveTo>
                  <a:cubicBezTo>
                    <a:pt x="41063" y="9481"/>
                    <a:pt x="41072" y="9485"/>
                    <a:pt x="41076" y="9490"/>
                  </a:cubicBezTo>
                  <a:cubicBezTo>
                    <a:pt x="41089" y="9498"/>
                    <a:pt x="41097" y="9498"/>
                    <a:pt x="41110" y="9498"/>
                  </a:cubicBezTo>
                  <a:cubicBezTo>
                    <a:pt x="41122" y="9498"/>
                    <a:pt x="41139" y="9498"/>
                    <a:pt x="41148" y="9502"/>
                  </a:cubicBezTo>
                  <a:cubicBezTo>
                    <a:pt x="41182" y="9506"/>
                    <a:pt x="41203" y="9540"/>
                    <a:pt x="41236" y="9549"/>
                  </a:cubicBezTo>
                  <a:lnTo>
                    <a:pt x="41266" y="9549"/>
                  </a:lnTo>
                  <a:cubicBezTo>
                    <a:pt x="41283" y="9549"/>
                    <a:pt x="41296" y="9557"/>
                    <a:pt x="41312" y="9565"/>
                  </a:cubicBezTo>
                  <a:cubicBezTo>
                    <a:pt x="41308" y="9578"/>
                    <a:pt x="41266" y="9591"/>
                    <a:pt x="41253" y="9591"/>
                  </a:cubicBezTo>
                  <a:cubicBezTo>
                    <a:pt x="41232" y="9591"/>
                    <a:pt x="41207" y="9582"/>
                    <a:pt x="41186" y="9578"/>
                  </a:cubicBezTo>
                  <a:cubicBezTo>
                    <a:pt x="41175" y="9576"/>
                    <a:pt x="41166" y="9575"/>
                    <a:pt x="41156" y="9575"/>
                  </a:cubicBezTo>
                  <a:cubicBezTo>
                    <a:pt x="41146" y="9575"/>
                    <a:pt x="41135" y="9576"/>
                    <a:pt x="41122" y="9578"/>
                  </a:cubicBezTo>
                  <a:cubicBezTo>
                    <a:pt x="41118" y="9580"/>
                    <a:pt x="41114" y="9580"/>
                    <a:pt x="41110" y="9580"/>
                  </a:cubicBezTo>
                  <a:cubicBezTo>
                    <a:pt x="41106" y="9580"/>
                    <a:pt x="41101" y="9580"/>
                    <a:pt x="41097" y="9582"/>
                  </a:cubicBezTo>
                  <a:cubicBezTo>
                    <a:pt x="41089" y="9582"/>
                    <a:pt x="41080" y="9587"/>
                    <a:pt x="41076" y="9591"/>
                  </a:cubicBezTo>
                  <a:cubicBezTo>
                    <a:pt x="41089" y="9595"/>
                    <a:pt x="41097" y="9595"/>
                    <a:pt x="41110" y="9595"/>
                  </a:cubicBezTo>
                  <a:cubicBezTo>
                    <a:pt x="41131" y="9599"/>
                    <a:pt x="41148" y="9612"/>
                    <a:pt x="41169" y="9612"/>
                  </a:cubicBezTo>
                  <a:cubicBezTo>
                    <a:pt x="41186" y="9616"/>
                    <a:pt x="41190" y="9612"/>
                    <a:pt x="41203" y="9625"/>
                  </a:cubicBezTo>
                  <a:cubicBezTo>
                    <a:pt x="41207" y="9629"/>
                    <a:pt x="41215" y="9633"/>
                    <a:pt x="41220" y="9637"/>
                  </a:cubicBezTo>
                  <a:cubicBezTo>
                    <a:pt x="41236" y="9646"/>
                    <a:pt x="41253" y="9646"/>
                    <a:pt x="41270" y="9654"/>
                  </a:cubicBezTo>
                  <a:cubicBezTo>
                    <a:pt x="41279" y="9658"/>
                    <a:pt x="41317" y="9684"/>
                    <a:pt x="41300" y="9692"/>
                  </a:cubicBezTo>
                  <a:cubicBezTo>
                    <a:pt x="41297" y="9694"/>
                    <a:pt x="41292" y="9694"/>
                    <a:pt x="41286" y="9694"/>
                  </a:cubicBezTo>
                  <a:cubicBezTo>
                    <a:pt x="41273" y="9694"/>
                    <a:pt x="41258" y="9692"/>
                    <a:pt x="41249" y="9692"/>
                  </a:cubicBezTo>
                  <a:lnTo>
                    <a:pt x="41194" y="9692"/>
                  </a:lnTo>
                  <a:cubicBezTo>
                    <a:pt x="41184" y="9692"/>
                    <a:pt x="41173" y="9691"/>
                    <a:pt x="41163" y="9691"/>
                  </a:cubicBezTo>
                  <a:cubicBezTo>
                    <a:pt x="41152" y="9691"/>
                    <a:pt x="41141" y="9692"/>
                    <a:pt x="41131" y="9696"/>
                  </a:cubicBezTo>
                  <a:cubicBezTo>
                    <a:pt x="41114" y="9705"/>
                    <a:pt x="41097" y="9709"/>
                    <a:pt x="41076" y="9709"/>
                  </a:cubicBezTo>
                  <a:cubicBezTo>
                    <a:pt x="41068" y="9713"/>
                    <a:pt x="41059" y="9713"/>
                    <a:pt x="41047" y="9713"/>
                  </a:cubicBezTo>
                  <a:cubicBezTo>
                    <a:pt x="41055" y="9637"/>
                    <a:pt x="41055" y="9557"/>
                    <a:pt x="41059" y="9481"/>
                  </a:cubicBezTo>
                  <a:close/>
                  <a:moveTo>
                    <a:pt x="63496" y="9679"/>
                  </a:moveTo>
                  <a:cubicBezTo>
                    <a:pt x="63488" y="9709"/>
                    <a:pt x="63475" y="9743"/>
                    <a:pt x="63458" y="9772"/>
                  </a:cubicBezTo>
                  <a:cubicBezTo>
                    <a:pt x="63442" y="9768"/>
                    <a:pt x="63420" y="9768"/>
                    <a:pt x="63404" y="9764"/>
                  </a:cubicBezTo>
                  <a:lnTo>
                    <a:pt x="63382" y="9764"/>
                  </a:lnTo>
                  <a:lnTo>
                    <a:pt x="63382" y="9713"/>
                  </a:lnTo>
                  <a:lnTo>
                    <a:pt x="63387" y="9713"/>
                  </a:lnTo>
                  <a:cubicBezTo>
                    <a:pt x="63395" y="9713"/>
                    <a:pt x="63399" y="9713"/>
                    <a:pt x="63408" y="9709"/>
                  </a:cubicBezTo>
                  <a:cubicBezTo>
                    <a:pt x="63420" y="9709"/>
                    <a:pt x="63437" y="9705"/>
                    <a:pt x="63450" y="9701"/>
                  </a:cubicBezTo>
                  <a:cubicBezTo>
                    <a:pt x="63458" y="9696"/>
                    <a:pt x="63471" y="9692"/>
                    <a:pt x="63484" y="9688"/>
                  </a:cubicBezTo>
                  <a:cubicBezTo>
                    <a:pt x="63488" y="9684"/>
                    <a:pt x="63492" y="9684"/>
                    <a:pt x="63496" y="9679"/>
                  </a:cubicBezTo>
                  <a:close/>
                  <a:moveTo>
                    <a:pt x="60638" y="9719"/>
                  </a:moveTo>
                  <a:cubicBezTo>
                    <a:pt x="60665" y="9719"/>
                    <a:pt x="60693" y="9728"/>
                    <a:pt x="60719" y="9734"/>
                  </a:cubicBezTo>
                  <a:cubicBezTo>
                    <a:pt x="60736" y="9739"/>
                    <a:pt x="60753" y="9743"/>
                    <a:pt x="60766" y="9751"/>
                  </a:cubicBezTo>
                  <a:cubicBezTo>
                    <a:pt x="60778" y="9764"/>
                    <a:pt x="60787" y="9777"/>
                    <a:pt x="60804" y="9781"/>
                  </a:cubicBezTo>
                  <a:cubicBezTo>
                    <a:pt x="60829" y="9789"/>
                    <a:pt x="60854" y="9789"/>
                    <a:pt x="60880" y="9802"/>
                  </a:cubicBezTo>
                  <a:cubicBezTo>
                    <a:pt x="60880" y="9802"/>
                    <a:pt x="60884" y="9802"/>
                    <a:pt x="60888" y="9806"/>
                  </a:cubicBezTo>
                  <a:cubicBezTo>
                    <a:pt x="60873" y="9809"/>
                    <a:pt x="60860" y="9812"/>
                    <a:pt x="60848" y="9812"/>
                  </a:cubicBezTo>
                  <a:cubicBezTo>
                    <a:pt x="60843" y="9812"/>
                    <a:pt x="60838" y="9812"/>
                    <a:pt x="60833" y="9810"/>
                  </a:cubicBezTo>
                  <a:cubicBezTo>
                    <a:pt x="60804" y="9806"/>
                    <a:pt x="60783" y="9777"/>
                    <a:pt x="60757" y="9777"/>
                  </a:cubicBezTo>
                  <a:cubicBezTo>
                    <a:pt x="60745" y="9777"/>
                    <a:pt x="60740" y="9789"/>
                    <a:pt x="60728" y="9789"/>
                  </a:cubicBezTo>
                  <a:cubicBezTo>
                    <a:pt x="60725" y="9791"/>
                    <a:pt x="60722" y="9791"/>
                    <a:pt x="60720" y="9791"/>
                  </a:cubicBezTo>
                  <a:cubicBezTo>
                    <a:pt x="60716" y="9791"/>
                    <a:pt x="60712" y="9789"/>
                    <a:pt x="60707" y="9789"/>
                  </a:cubicBezTo>
                  <a:cubicBezTo>
                    <a:pt x="60685" y="9781"/>
                    <a:pt x="60593" y="9768"/>
                    <a:pt x="60614" y="9722"/>
                  </a:cubicBezTo>
                  <a:cubicBezTo>
                    <a:pt x="60622" y="9720"/>
                    <a:pt x="60630" y="9719"/>
                    <a:pt x="60638" y="9719"/>
                  </a:cubicBezTo>
                  <a:close/>
                  <a:moveTo>
                    <a:pt x="54944" y="9445"/>
                  </a:moveTo>
                  <a:cubicBezTo>
                    <a:pt x="54960" y="9445"/>
                    <a:pt x="54980" y="9447"/>
                    <a:pt x="54992" y="9447"/>
                  </a:cubicBezTo>
                  <a:cubicBezTo>
                    <a:pt x="55009" y="9452"/>
                    <a:pt x="55030" y="9456"/>
                    <a:pt x="55047" y="9456"/>
                  </a:cubicBezTo>
                  <a:cubicBezTo>
                    <a:pt x="55059" y="9460"/>
                    <a:pt x="55076" y="9460"/>
                    <a:pt x="55080" y="9473"/>
                  </a:cubicBezTo>
                  <a:cubicBezTo>
                    <a:pt x="55047" y="9498"/>
                    <a:pt x="54983" y="9502"/>
                    <a:pt x="54962" y="9544"/>
                  </a:cubicBezTo>
                  <a:cubicBezTo>
                    <a:pt x="54954" y="9557"/>
                    <a:pt x="54949" y="9574"/>
                    <a:pt x="54962" y="9582"/>
                  </a:cubicBezTo>
                  <a:cubicBezTo>
                    <a:pt x="54966" y="9584"/>
                    <a:pt x="54972" y="9584"/>
                    <a:pt x="54977" y="9584"/>
                  </a:cubicBezTo>
                  <a:cubicBezTo>
                    <a:pt x="54982" y="9584"/>
                    <a:pt x="54987" y="9584"/>
                    <a:pt x="54992" y="9587"/>
                  </a:cubicBezTo>
                  <a:cubicBezTo>
                    <a:pt x="55004" y="9591"/>
                    <a:pt x="55030" y="9616"/>
                    <a:pt x="55038" y="9629"/>
                  </a:cubicBezTo>
                  <a:cubicBezTo>
                    <a:pt x="55048" y="9642"/>
                    <a:pt x="55048" y="9658"/>
                    <a:pt x="55059" y="9658"/>
                  </a:cubicBezTo>
                  <a:cubicBezTo>
                    <a:pt x="55062" y="9658"/>
                    <a:pt x="55067" y="9657"/>
                    <a:pt x="55072" y="9654"/>
                  </a:cubicBezTo>
                  <a:cubicBezTo>
                    <a:pt x="55093" y="9646"/>
                    <a:pt x="55106" y="9625"/>
                    <a:pt x="55127" y="9616"/>
                  </a:cubicBezTo>
                  <a:cubicBezTo>
                    <a:pt x="55137" y="9612"/>
                    <a:pt x="55148" y="9610"/>
                    <a:pt x="55160" y="9610"/>
                  </a:cubicBezTo>
                  <a:cubicBezTo>
                    <a:pt x="55185" y="9610"/>
                    <a:pt x="55209" y="9620"/>
                    <a:pt x="55224" y="9637"/>
                  </a:cubicBezTo>
                  <a:cubicBezTo>
                    <a:pt x="55237" y="9650"/>
                    <a:pt x="55232" y="9654"/>
                    <a:pt x="55253" y="9663"/>
                  </a:cubicBezTo>
                  <a:cubicBezTo>
                    <a:pt x="55266" y="9671"/>
                    <a:pt x="55279" y="9671"/>
                    <a:pt x="55291" y="9675"/>
                  </a:cubicBezTo>
                  <a:cubicBezTo>
                    <a:pt x="55312" y="9679"/>
                    <a:pt x="55346" y="9679"/>
                    <a:pt x="55363" y="9696"/>
                  </a:cubicBezTo>
                  <a:cubicBezTo>
                    <a:pt x="55384" y="9722"/>
                    <a:pt x="55342" y="9722"/>
                    <a:pt x="55321" y="9730"/>
                  </a:cubicBezTo>
                  <a:cubicBezTo>
                    <a:pt x="55279" y="9739"/>
                    <a:pt x="55228" y="9730"/>
                    <a:pt x="55186" y="9743"/>
                  </a:cubicBezTo>
                  <a:cubicBezTo>
                    <a:pt x="55165" y="9751"/>
                    <a:pt x="55165" y="9764"/>
                    <a:pt x="55148" y="9777"/>
                  </a:cubicBezTo>
                  <a:cubicBezTo>
                    <a:pt x="55123" y="9793"/>
                    <a:pt x="55089" y="9802"/>
                    <a:pt x="55063" y="9810"/>
                  </a:cubicBezTo>
                  <a:cubicBezTo>
                    <a:pt x="55049" y="9813"/>
                    <a:pt x="55036" y="9818"/>
                    <a:pt x="55024" y="9818"/>
                  </a:cubicBezTo>
                  <a:cubicBezTo>
                    <a:pt x="55019" y="9818"/>
                    <a:pt x="55014" y="9817"/>
                    <a:pt x="55009" y="9815"/>
                  </a:cubicBezTo>
                  <a:cubicBezTo>
                    <a:pt x="54996" y="9806"/>
                    <a:pt x="54987" y="9793"/>
                    <a:pt x="54975" y="9789"/>
                  </a:cubicBezTo>
                  <a:cubicBezTo>
                    <a:pt x="54966" y="9788"/>
                    <a:pt x="54958" y="9788"/>
                    <a:pt x="54950" y="9788"/>
                  </a:cubicBezTo>
                  <a:lnTo>
                    <a:pt x="54950" y="9788"/>
                  </a:lnTo>
                  <a:cubicBezTo>
                    <a:pt x="54933" y="9788"/>
                    <a:pt x="54917" y="9788"/>
                    <a:pt x="54903" y="9777"/>
                  </a:cubicBezTo>
                  <a:cubicBezTo>
                    <a:pt x="54878" y="9755"/>
                    <a:pt x="54869" y="9726"/>
                    <a:pt x="54840" y="9717"/>
                  </a:cubicBezTo>
                  <a:cubicBezTo>
                    <a:pt x="54837" y="9717"/>
                    <a:pt x="54834" y="9717"/>
                    <a:pt x="54831" y="9717"/>
                  </a:cubicBezTo>
                  <a:cubicBezTo>
                    <a:pt x="54812" y="9717"/>
                    <a:pt x="54792" y="9727"/>
                    <a:pt x="54775" y="9727"/>
                  </a:cubicBezTo>
                  <a:cubicBezTo>
                    <a:pt x="54773" y="9727"/>
                    <a:pt x="54770" y="9726"/>
                    <a:pt x="54768" y="9726"/>
                  </a:cubicBezTo>
                  <a:cubicBezTo>
                    <a:pt x="54747" y="9692"/>
                    <a:pt x="54857" y="9675"/>
                    <a:pt x="54810" y="9629"/>
                  </a:cubicBezTo>
                  <a:cubicBezTo>
                    <a:pt x="54806" y="9620"/>
                    <a:pt x="54776" y="9612"/>
                    <a:pt x="54768" y="9608"/>
                  </a:cubicBezTo>
                  <a:cubicBezTo>
                    <a:pt x="54755" y="9599"/>
                    <a:pt x="54743" y="9599"/>
                    <a:pt x="54734" y="9595"/>
                  </a:cubicBezTo>
                  <a:cubicBezTo>
                    <a:pt x="54730" y="9591"/>
                    <a:pt x="54730" y="9591"/>
                    <a:pt x="54730" y="9591"/>
                  </a:cubicBezTo>
                  <a:cubicBezTo>
                    <a:pt x="54730" y="9570"/>
                    <a:pt x="54726" y="9544"/>
                    <a:pt x="54726" y="9523"/>
                  </a:cubicBezTo>
                  <a:lnTo>
                    <a:pt x="54726" y="9523"/>
                  </a:lnTo>
                  <a:cubicBezTo>
                    <a:pt x="54755" y="9526"/>
                    <a:pt x="54783" y="9533"/>
                    <a:pt x="54811" y="9533"/>
                  </a:cubicBezTo>
                  <a:cubicBezTo>
                    <a:pt x="54824" y="9533"/>
                    <a:pt x="54836" y="9532"/>
                    <a:pt x="54848" y="9528"/>
                  </a:cubicBezTo>
                  <a:cubicBezTo>
                    <a:pt x="54844" y="9506"/>
                    <a:pt x="54798" y="9502"/>
                    <a:pt x="54802" y="9477"/>
                  </a:cubicBezTo>
                  <a:cubicBezTo>
                    <a:pt x="54807" y="9476"/>
                    <a:pt x="54812" y="9476"/>
                    <a:pt x="54818" y="9476"/>
                  </a:cubicBezTo>
                  <a:cubicBezTo>
                    <a:pt x="54832" y="9476"/>
                    <a:pt x="54847" y="9478"/>
                    <a:pt x="54860" y="9478"/>
                  </a:cubicBezTo>
                  <a:cubicBezTo>
                    <a:pt x="54864" y="9478"/>
                    <a:pt x="54869" y="9478"/>
                    <a:pt x="54874" y="9477"/>
                  </a:cubicBezTo>
                  <a:cubicBezTo>
                    <a:pt x="54882" y="9477"/>
                    <a:pt x="54903" y="9468"/>
                    <a:pt x="54907" y="9464"/>
                  </a:cubicBezTo>
                  <a:cubicBezTo>
                    <a:pt x="54916" y="9460"/>
                    <a:pt x="54916" y="9452"/>
                    <a:pt x="54924" y="9447"/>
                  </a:cubicBezTo>
                  <a:cubicBezTo>
                    <a:pt x="54928" y="9446"/>
                    <a:pt x="54935" y="9445"/>
                    <a:pt x="54944" y="9445"/>
                  </a:cubicBezTo>
                  <a:close/>
                  <a:moveTo>
                    <a:pt x="38349" y="9654"/>
                  </a:moveTo>
                  <a:cubicBezTo>
                    <a:pt x="38379" y="9654"/>
                    <a:pt x="38413" y="9654"/>
                    <a:pt x="38442" y="9667"/>
                  </a:cubicBezTo>
                  <a:cubicBezTo>
                    <a:pt x="38468" y="9679"/>
                    <a:pt x="38480" y="9705"/>
                    <a:pt x="38501" y="9717"/>
                  </a:cubicBezTo>
                  <a:cubicBezTo>
                    <a:pt x="38506" y="9717"/>
                    <a:pt x="38510" y="9722"/>
                    <a:pt x="38514" y="9726"/>
                  </a:cubicBezTo>
                  <a:lnTo>
                    <a:pt x="38506" y="9836"/>
                  </a:lnTo>
                  <a:cubicBezTo>
                    <a:pt x="38485" y="9827"/>
                    <a:pt x="38463" y="9823"/>
                    <a:pt x="38442" y="9815"/>
                  </a:cubicBezTo>
                  <a:cubicBezTo>
                    <a:pt x="38421" y="9806"/>
                    <a:pt x="38387" y="9802"/>
                    <a:pt x="38375" y="9781"/>
                  </a:cubicBezTo>
                  <a:cubicBezTo>
                    <a:pt x="38366" y="9764"/>
                    <a:pt x="38375" y="9747"/>
                    <a:pt x="38366" y="9730"/>
                  </a:cubicBezTo>
                  <a:cubicBezTo>
                    <a:pt x="38354" y="9717"/>
                    <a:pt x="38337" y="9713"/>
                    <a:pt x="38333" y="9692"/>
                  </a:cubicBezTo>
                  <a:cubicBezTo>
                    <a:pt x="38328" y="9675"/>
                    <a:pt x="38328" y="9658"/>
                    <a:pt x="38349" y="9654"/>
                  </a:cubicBezTo>
                  <a:close/>
                  <a:moveTo>
                    <a:pt x="59843" y="9611"/>
                  </a:moveTo>
                  <a:cubicBezTo>
                    <a:pt x="59854" y="9611"/>
                    <a:pt x="59865" y="9612"/>
                    <a:pt x="59875" y="9616"/>
                  </a:cubicBezTo>
                  <a:cubicBezTo>
                    <a:pt x="59888" y="9616"/>
                    <a:pt x="59896" y="9625"/>
                    <a:pt x="59909" y="9633"/>
                  </a:cubicBezTo>
                  <a:cubicBezTo>
                    <a:pt x="59917" y="9637"/>
                    <a:pt x="59926" y="9641"/>
                    <a:pt x="59934" y="9646"/>
                  </a:cubicBezTo>
                  <a:cubicBezTo>
                    <a:pt x="59934" y="9684"/>
                    <a:pt x="59938" y="9722"/>
                    <a:pt x="59943" y="9764"/>
                  </a:cubicBezTo>
                  <a:cubicBezTo>
                    <a:pt x="59938" y="9764"/>
                    <a:pt x="59934" y="9768"/>
                    <a:pt x="59926" y="9768"/>
                  </a:cubicBezTo>
                  <a:cubicBezTo>
                    <a:pt x="59910" y="9768"/>
                    <a:pt x="59892" y="9751"/>
                    <a:pt x="59876" y="9751"/>
                  </a:cubicBezTo>
                  <a:cubicBezTo>
                    <a:pt x="59874" y="9751"/>
                    <a:pt x="59872" y="9751"/>
                    <a:pt x="59871" y="9751"/>
                  </a:cubicBezTo>
                  <a:cubicBezTo>
                    <a:pt x="59867" y="9781"/>
                    <a:pt x="59867" y="9810"/>
                    <a:pt x="59862" y="9840"/>
                  </a:cubicBezTo>
                  <a:cubicBezTo>
                    <a:pt x="59837" y="9848"/>
                    <a:pt x="59808" y="9848"/>
                    <a:pt x="59782" y="9848"/>
                  </a:cubicBezTo>
                  <a:cubicBezTo>
                    <a:pt x="59778" y="9836"/>
                    <a:pt x="59770" y="9823"/>
                    <a:pt x="59765" y="9810"/>
                  </a:cubicBezTo>
                  <a:cubicBezTo>
                    <a:pt x="59744" y="9764"/>
                    <a:pt x="59732" y="9722"/>
                    <a:pt x="59719" y="9671"/>
                  </a:cubicBezTo>
                  <a:cubicBezTo>
                    <a:pt x="59744" y="9671"/>
                    <a:pt x="59757" y="9658"/>
                    <a:pt x="59770" y="9637"/>
                  </a:cubicBezTo>
                  <a:cubicBezTo>
                    <a:pt x="59770" y="9629"/>
                    <a:pt x="59770" y="9620"/>
                    <a:pt x="59774" y="9616"/>
                  </a:cubicBezTo>
                  <a:cubicBezTo>
                    <a:pt x="59796" y="9616"/>
                    <a:pt x="59821" y="9611"/>
                    <a:pt x="59843" y="9611"/>
                  </a:cubicBezTo>
                  <a:close/>
                  <a:moveTo>
                    <a:pt x="61882" y="9779"/>
                  </a:moveTo>
                  <a:cubicBezTo>
                    <a:pt x="61887" y="9779"/>
                    <a:pt x="61892" y="9780"/>
                    <a:pt x="61897" y="9781"/>
                  </a:cubicBezTo>
                  <a:cubicBezTo>
                    <a:pt x="61914" y="9785"/>
                    <a:pt x="61935" y="9785"/>
                    <a:pt x="61956" y="9785"/>
                  </a:cubicBezTo>
                  <a:cubicBezTo>
                    <a:pt x="61964" y="9793"/>
                    <a:pt x="61985" y="9793"/>
                    <a:pt x="61994" y="9798"/>
                  </a:cubicBezTo>
                  <a:cubicBezTo>
                    <a:pt x="62002" y="9798"/>
                    <a:pt x="62019" y="9798"/>
                    <a:pt x="62015" y="9810"/>
                  </a:cubicBezTo>
                  <a:cubicBezTo>
                    <a:pt x="62011" y="9819"/>
                    <a:pt x="61985" y="9819"/>
                    <a:pt x="61981" y="9819"/>
                  </a:cubicBezTo>
                  <a:cubicBezTo>
                    <a:pt x="61969" y="9819"/>
                    <a:pt x="61956" y="9823"/>
                    <a:pt x="61943" y="9823"/>
                  </a:cubicBezTo>
                  <a:cubicBezTo>
                    <a:pt x="61935" y="9827"/>
                    <a:pt x="61926" y="9831"/>
                    <a:pt x="61918" y="9836"/>
                  </a:cubicBezTo>
                  <a:cubicBezTo>
                    <a:pt x="61912" y="9837"/>
                    <a:pt x="61907" y="9837"/>
                    <a:pt x="61901" y="9837"/>
                  </a:cubicBezTo>
                  <a:cubicBezTo>
                    <a:pt x="61890" y="9837"/>
                    <a:pt x="61878" y="9836"/>
                    <a:pt x="61867" y="9836"/>
                  </a:cubicBezTo>
                  <a:cubicBezTo>
                    <a:pt x="61855" y="9836"/>
                    <a:pt x="61846" y="9844"/>
                    <a:pt x="61833" y="9844"/>
                  </a:cubicBezTo>
                  <a:cubicBezTo>
                    <a:pt x="61825" y="9848"/>
                    <a:pt x="61812" y="9848"/>
                    <a:pt x="61800" y="9848"/>
                  </a:cubicBezTo>
                  <a:cubicBezTo>
                    <a:pt x="61800" y="9852"/>
                    <a:pt x="61800" y="9852"/>
                    <a:pt x="61800" y="9852"/>
                  </a:cubicBezTo>
                  <a:cubicBezTo>
                    <a:pt x="61791" y="9831"/>
                    <a:pt x="61779" y="9810"/>
                    <a:pt x="61770" y="9789"/>
                  </a:cubicBezTo>
                  <a:cubicBezTo>
                    <a:pt x="61779" y="9789"/>
                    <a:pt x="61787" y="9785"/>
                    <a:pt x="61791" y="9785"/>
                  </a:cubicBezTo>
                  <a:cubicBezTo>
                    <a:pt x="61805" y="9785"/>
                    <a:pt x="61818" y="9787"/>
                    <a:pt x="61829" y="9787"/>
                  </a:cubicBezTo>
                  <a:cubicBezTo>
                    <a:pt x="61835" y="9787"/>
                    <a:pt x="61840" y="9786"/>
                    <a:pt x="61846" y="9785"/>
                  </a:cubicBezTo>
                  <a:cubicBezTo>
                    <a:pt x="61858" y="9782"/>
                    <a:pt x="61870" y="9779"/>
                    <a:pt x="61882" y="9779"/>
                  </a:cubicBezTo>
                  <a:close/>
                  <a:moveTo>
                    <a:pt x="61728" y="9793"/>
                  </a:moveTo>
                  <a:cubicBezTo>
                    <a:pt x="61736" y="9815"/>
                    <a:pt x="61745" y="9836"/>
                    <a:pt x="61757" y="9857"/>
                  </a:cubicBezTo>
                  <a:lnTo>
                    <a:pt x="61753" y="9857"/>
                  </a:lnTo>
                  <a:cubicBezTo>
                    <a:pt x="61741" y="9861"/>
                    <a:pt x="61736" y="9869"/>
                    <a:pt x="61728" y="9874"/>
                  </a:cubicBezTo>
                  <a:cubicBezTo>
                    <a:pt x="61723" y="9877"/>
                    <a:pt x="61716" y="9878"/>
                    <a:pt x="61710" y="9878"/>
                  </a:cubicBezTo>
                  <a:cubicBezTo>
                    <a:pt x="61702" y="9878"/>
                    <a:pt x="61693" y="9876"/>
                    <a:pt x="61686" y="9874"/>
                  </a:cubicBezTo>
                  <a:cubicBezTo>
                    <a:pt x="61677" y="9869"/>
                    <a:pt x="61669" y="9865"/>
                    <a:pt x="61665" y="9861"/>
                  </a:cubicBezTo>
                  <a:cubicBezTo>
                    <a:pt x="61657" y="9861"/>
                    <a:pt x="61650" y="9848"/>
                    <a:pt x="61642" y="9848"/>
                  </a:cubicBezTo>
                  <a:cubicBezTo>
                    <a:pt x="61641" y="9848"/>
                    <a:pt x="61640" y="9848"/>
                    <a:pt x="61639" y="9848"/>
                  </a:cubicBezTo>
                  <a:cubicBezTo>
                    <a:pt x="61639" y="9848"/>
                    <a:pt x="61635" y="9852"/>
                    <a:pt x="61635" y="9852"/>
                  </a:cubicBezTo>
                  <a:cubicBezTo>
                    <a:pt x="61635" y="9840"/>
                    <a:pt x="61635" y="9823"/>
                    <a:pt x="61635" y="9806"/>
                  </a:cubicBezTo>
                  <a:cubicBezTo>
                    <a:pt x="61648" y="9806"/>
                    <a:pt x="61665" y="9802"/>
                    <a:pt x="61682" y="9802"/>
                  </a:cubicBezTo>
                  <a:cubicBezTo>
                    <a:pt x="61698" y="9798"/>
                    <a:pt x="61715" y="9793"/>
                    <a:pt x="61728" y="9793"/>
                  </a:cubicBezTo>
                  <a:close/>
                  <a:moveTo>
                    <a:pt x="61580" y="9802"/>
                  </a:moveTo>
                  <a:cubicBezTo>
                    <a:pt x="61584" y="9802"/>
                    <a:pt x="61589" y="9802"/>
                    <a:pt x="61593" y="9806"/>
                  </a:cubicBezTo>
                  <a:cubicBezTo>
                    <a:pt x="61593" y="9831"/>
                    <a:pt x="61593" y="9857"/>
                    <a:pt x="61597" y="9882"/>
                  </a:cubicBezTo>
                  <a:cubicBezTo>
                    <a:pt x="61589" y="9874"/>
                    <a:pt x="61584" y="9865"/>
                    <a:pt x="61580" y="9861"/>
                  </a:cubicBezTo>
                  <a:cubicBezTo>
                    <a:pt x="61563" y="9844"/>
                    <a:pt x="61555" y="9836"/>
                    <a:pt x="61534" y="9836"/>
                  </a:cubicBezTo>
                  <a:lnTo>
                    <a:pt x="61521" y="9836"/>
                  </a:lnTo>
                  <a:cubicBezTo>
                    <a:pt x="61517" y="9831"/>
                    <a:pt x="61521" y="9823"/>
                    <a:pt x="61525" y="9802"/>
                  </a:cubicBezTo>
                  <a:close/>
                  <a:moveTo>
                    <a:pt x="61150" y="9701"/>
                  </a:moveTo>
                  <a:cubicBezTo>
                    <a:pt x="61183" y="9701"/>
                    <a:pt x="61213" y="9701"/>
                    <a:pt x="61247" y="9705"/>
                  </a:cubicBezTo>
                  <a:cubicBezTo>
                    <a:pt x="61255" y="9705"/>
                    <a:pt x="61331" y="9709"/>
                    <a:pt x="61323" y="9734"/>
                  </a:cubicBezTo>
                  <a:cubicBezTo>
                    <a:pt x="61319" y="9747"/>
                    <a:pt x="61297" y="9751"/>
                    <a:pt x="61289" y="9755"/>
                  </a:cubicBezTo>
                  <a:cubicBezTo>
                    <a:pt x="61281" y="9764"/>
                    <a:pt x="61272" y="9777"/>
                    <a:pt x="61268" y="9785"/>
                  </a:cubicBezTo>
                  <a:cubicBezTo>
                    <a:pt x="61254" y="9805"/>
                    <a:pt x="61266" y="9809"/>
                    <a:pt x="61285" y="9809"/>
                  </a:cubicBezTo>
                  <a:cubicBezTo>
                    <a:pt x="61297" y="9809"/>
                    <a:pt x="61313" y="9807"/>
                    <a:pt x="61326" y="9807"/>
                  </a:cubicBezTo>
                  <a:cubicBezTo>
                    <a:pt x="61343" y="9807"/>
                    <a:pt x="61357" y="9810"/>
                    <a:pt x="61357" y="9823"/>
                  </a:cubicBezTo>
                  <a:cubicBezTo>
                    <a:pt x="61357" y="9827"/>
                    <a:pt x="61352" y="9844"/>
                    <a:pt x="61348" y="9848"/>
                  </a:cubicBezTo>
                  <a:cubicBezTo>
                    <a:pt x="61340" y="9852"/>
                    <a:pt x="61335" y="9852"/>
                    <a:pt x="61331" y="9857"/>
                  </a:cubicBezTo>
                  <a:cubicBezTo>
                    <a:pt x="61317" y="9867"/>
                    <a:pt x="61318" y="9884"/>
                    <a:pt x="61303" y="9884"/>
                  </a:cubicBezTo>
                  <a:cubicBezTo>
                    <a:pt x="61301" y="9884"/>
                    <a:pt x="61297" y="9883"/>
                    <a:pt x="61293" y="9882"/>
                  </a:cubicBezTo>
                  <a:cubicBezTo>
                    <a:pt x="61276" y="9874"/>
                    <a:pt x="61264" y="9865"/>
                    <a:pt x="61251" y="9861"/>
                  </a:cubicBezTo>
                  <a:cubicBezTo>
                    <a:pt x="61238" y="9857"/>
                    <a:pt x="61226" y="9857"/>
                    <a:pt x="61213" y="9857"/>
                  </a:cubicBezTo>
                  <a:cubicBezTo>
                    <a:pt x="61196" y="9857"/>
                    <a:pt x="61179" y="9861"/>
                    <a:pt x="61162" y="9861"/>
                  </a:cubicBezTo>
                  <a:lnTo>
                    <a:pt x="61095" y="9861"/>
                  </a:lnTo>
                  <a:cubicBezTo>
                    <a:pt x="61082" y="9865"/>
                    <a:pt x="61074" y="9869"/>
                    <a:pt x="61065" y="9869"/>
                  </a:cubicBezTo>
                  <a:lnTo>
                    <a:pt x="61040" y="9869"/>
                  </a:lnTo>
                  <a:cubicBezTo>
                    <a:pt x="61044" y="9857"/>
                    <a:pt x="61053" y="9848"/>
                    <a:pt x="61053" y="9836"/>
                  </a:cubicBezTo>
                  <a:cubicBezTo>
                    <a:pt x="61057" y="9823"/>
                    <a:pt x="61057" y="9802"/>
                    <a:pt x="61053" y="9793"/>
                  </a:cubicBezTo>
                  <a:cubicBezTo>
                    <a:pt x="61044" y="9772"/>
                    <a:pt x="61019" y="9781"/>
                    <a:pt x="61006" y="9777"/>
                  </a:cubicBezTo>
                  <a:lnTo>
                    <a:pt x="61002" y="9777"/>
                  </a:lnTo>
                  <a:cubicBezTo>
                    <a:pt x="61010" y="9768"/>
                    <a:pt x="61019" y="9755"/>
                    <a:pt x="61023" y="9747"/>
                  </a:cubicBezTo>
                  <a:cubicBezTo>
                    <a:pt x="61027" y="9734"/>
                    <a:pt x="61032" y="9730"/>
                    <a:pt x="61044" y="9726"/>
                  </a:cubicBezTo>
                  <a:lnTo>
                    <a:pt x="61095" y="9726"/>
                  </a:lnTo>
                  <a:cubicBezTo>
                    <a:pt x="61098" y="9726"/>
                    <a:pt x="61108" y="9728"/>
                    <a:pt x="61116" y="9728"/>
                  </a:cubicBezTo>
                  <a:cubicBezTo>
                    <a:pt x="61120" y="9728"/>
                    <a:pt x="61123" y="9727"/>
                    <a:pt x="61124" y="9726"/>
                  </a:cubicBezTo>
                  <a:cubicBezTo>
                    <a:pt x="61133" y="9722"/>
                    <a:pt x="61137" y="9709"/>
                    <a:pt x="61141" y="9701"/>
                  </a:cubicBezTo>
                  <a:close/>
                  <a:moveTo>
                    <a:pt x="62948" y="9815"/>
                  </a:moveTo>
                  <a:cubicBezTo>
                    <a:pt x="62952" y="9819"/>
                    <a:pt x="62956" y="9823"/>
                    <a:pt x="62960" y="9823"/>
                  </a:cubicBezTo>
                  <a:cubicBezTo>
                    <a:pt x="62977" y="9831"/>
                    <a:pt x="62981" y="9836"/>
                    <a:pt x="62998" y="9836"/>
                  </a:cubicBezTo>
                  <a:cubicBezTo>
                    <a:pt x="63007" y="9836"/>
                    <a:pt x="63015" y="9834"/>
                    <a:pt x="63024" y="9834"/>
                  </a:cubicBezTo>
                  <a:cubicBezTo>
                    <a:pt x="63028" y="9834"/>
                    <a:pt x="63032" y="9834"/>
                    <a:pt x="63036" y="9836"/>
                  </a:cubicBezTo>
                  <a:cubicBezTo>
                    <a:pt x="63070" y="9840"/>
                    <a:pt x="63091" y="9874"/>
                    <a:pt x="63125" y="9882"/>
                  </a:cubicBezTo>
                  <a:cubicBezTo>
                    <a:pt x="63128" y="9883"/>
                    <a:pt x="63131" y="9884"/>
                    <a:pt x="63135" y="9884"/>
                  </a:cubicBezTo>
                  <a:cubicBezTo>
                    <a:pt x="63141" y="9884"/>
                    <a:pt x="63149" y="9882"/>
                    <a:pt x="63155" y="9882"/>
                  </a:cubicBezTo>
                  <a:cubicBezTo>
                    <a:pt x="63171" y="9886"/>
                    <a:pt x="63184" y="9895"/>
                    <a:pt x="63197" y="9899"/>
                  </a:cubicBezTo>
                  <a:cubicBezTo>
                    <a:pt x="63197" y="9916"/>
                    <a:pt x="63155" y="9924"/>
                    <a:pt x="63142" y="9928"/>
                  </a:cubicBezTo>
                  <a:cubicBezTo>
                    <a:pt x="63121" y="9928"/>
                    <a:pt x="63095" y="9916"/>
                    <a:pt x="63074" y="9912"/>
                  </a:cubicBezTo>
                  <a:cubicBezTo>
                    <a:pt x="63068" y="9910"/>
                    <a:pt x="63062" y="9910"/>
                    <a:pt x="63056" y="9910"/>
                  </a:cubicBezTo>
                  <a:cubicBezTo>
                    <a:pt x="63041" y="9910"/>
                    <a:pt x="63026" y="9913"/>
                    <a:pt x="63011" y="9916"/>
                  </a:cubicBezTo>
                  <a:lnTo>
                    <a:pt x="62986" y="9916"/>
                  </a:lnTo>
                  <a:cubicBezTo>
                    <a:pt x="62981" y="9907"/>
                    <a:pt x="62973" y="9903"/>
                    <a:pt x="62969" y="9895"/>
                  </a:cubicBezTo>
                  <a:cubicBezTo>
                    <a:pt x="62960" y="9886"/>
                    <a:pt x="62952" y="9882"/>
                    <a:pt x="62944" y="9878"/>
                  </a:cubicBezTo>
                  <a:cubicBezTo>
                    <a:pt x="62948" y="9857"/>
                    <a:pt x="62948" y="9836"/>
                    <a:pt x="62948" y="9815"/>
                  </a:cubicBezTo>
                  <a:close/>
                  <a:moveTo>
                    <a:pt x="41459" y="9833"/>
                  </a:moveTo>
                  <a:cubicBezTo>
                    <a:pt x="41470" y="9833"/>
                    <a:pt x="41482" y="9834"/>
                    <a:pt x="41494" y="9836"/>
                  </a:cubicBezTo>
                  <a:cubicBezTo>
                    <a:pt x="41511" y="9840"/>
                    <a:pt x="41540" y="9840"/>
                    <a:pt x="41549" y="9852"/>
                  </a:cubicBezTo>
                  <a:cubicBezTo>
                    <a:pt x="41561" y="9865"/>
                    <a:pt x="41553" y="9886"/>
                    <a:pt x="41553" y="9903"/>
                  </a:cubicBezTo>
                  <a:lnTo>
                    <a:pt x="41578" y="9903"/>
                  </a:lnTo>
                  <a:cubicBezTo>
                    <a:pt x="41587" y="9907"/>
                    <a:pt x="41599" y="9907"/>
                    <a:pt x="41608" y="9912"/>
                  </a:cubicBezTo>
                  <a:cubicBezTo>
                    <a:pt x="41621" y="9916"/>
                    <a:pt x="41633" y="9920"/>
                    <a:pt x="41642" y="9928"/>
                  </a:cubicBezTo>
                  <a:cubicBezTo>
                    <a:pt x="41650" y="9937"/>
                    <a:pt x="41654" y="9950"/>
                    <a:pt x="41646" y="9958"/>
                  </a:cubicBezTo>
                  <a:cubicBezTo>
                    <a:pt x="41642" y="9962"/>
                    <a:pt x="41638" y="9963"/>
                    <a:pt x="41634" y="9963"/>
                  </a:cubicBezTo>
                  <a:cubicBezTo>
                    <a:pt x="41627" y="9963"/>
                    <a:pt x="41621" y="9960"/>
                    <a:pt x="41616" y="9958"/>
                  </a:cubicBezTo>
                  <a:cubicBezTo>
                    <a:pt x="41604" y="9954"/>
                    <a:pt x="41595" y="9945"/>
                    <a:pt x="41583" y="9937"/>
                  </a:cubicBezTo>
                  <a:lnTo>
                    <a:pt x="41566" y="9937"/>
                  </a:lnTo>
                  <a:cubicBezTo>
                    <a:pt x="41557" y="9933"/>
                    <a:pt x="41553" y="9928"/>
                    <a:pt x="41545" y="9928"/>
                  </a:cubicBezTo>
                  <a:cubicBezTo>
                    <a:pt x="41540" y="9926"/>
                    <a:pt x="41536" y="9925"/>
                    <a:pt x="41531" y="9925"/>
                  </a:cubicBezTo>
                  <a:cubicBezTo>
                    <a:pt x="41521" y="9925"/>
                    <a:pt x="41509" y="9928"/>
                    <a:pt x="41498" y="9928"/>
                  </a:cubicBezTo>
                  <a:cubicBezTo>
                    <a:pt x="41486" y="9931"/>
                    <a:pt x="41471" y="9936"/>
                    <a:pt x="41457" y="9936"/>
                  </a:cubicBezTo>
                  <a:cubicBezTo>
                    <a:pt x="41450" y="9936"/>
                    <a:pt x="41444" y="9935"/>
                    <a:pt x="41439" y="9933"/>
                  </a:cubicBezTo>
                  <a:cubicBezTo>
                    <a:pt x="41431" y="9933"/>
                    <a:pt x="41426" y="9924"/>
                    <a:pt x="41418" y="9920"/>
                  </a:cubicBezTo>
                  <a:lnTo>
                    <a:pt x="41409" y="9920"/>
                  </a:lnTo>
                  <a:cubicBezTo>
                    <a:pt x="41401" y="9916"/>
                    <a:pt x="41405" y="9912"/>
                    <a:pt x="41397" y="9907"/>
                  </a:cubicBezTo>
                  <a:cubicBezTo>
                    <a:pt x="41393" y="9903"/>
                    <a:pt x="41386" y="9902"/>
                    <a:pt x="41379" y="9902"/>
                  </a:cubicBezTo>
                  <a:cubicBezTo>
                    <a:pt x="41373" y="9902"/>
                    <a:pt x="41365" y="9903"/>
                    <a:pt x="41359" y="9903"/>
                  </a:cubicBezTo>
                  <a:cubicBezTo>
                    <a:pt x="41346" y="9903"/>
                    <a:pt x="41342" y="9895"/>
                    <a:pt x="41329" y="9890"/>
                  </a:cubicBezTo>
                  <a:cubicBezTo>
                    <a:pt x="41321" y="9890"/>
                    <a:pt x="41304" y="9886"/>
                    <a:pt x="41300" y="9882"/>
                  </a:cubicBezTo>
                  <a:cubicBezTo>
                    <a:pt x="41300" y="9874"/>
                    <a:pt x="41317" y="9852"/>
                    <a:pt x="41321" y="9848"/>
                  </a:cubicBezTo>
                  <a:cubicBezTo>
                    <a:pt x="41334" y="9840"/>
                    <a:pt x="41350" y="9838"/>
                    <a:pt x="41368" y="9838"/>
                  </a:cubicBezTo>
                  <a:cubicBezTo>
                    <a:pt x="41385" y="9838"/>
                    <a:pt x="41403" y="9840"/>
                    <a:pt x="41418" y="9840"/>
                  </a:cubicBezTo>
                  <a:cubicBezTo>
                    <a:pt x="41430" y="9835"/>
                    <a:pt x="41444" y="9833"/>
                    <a:pt x="41459" y="9833"/>
                  </a:cubicBezTo>
                  <a:close/>
                  <a:moveTo>
                    <a:pt x="55735" y="9869"/>
                  </a:moveTo>
                  <a:cubicBezTo>
                    <a:pt x="55726" y="9903"/>
                    <a:pt x="55718" y="9937"/>
                    <a:pt x="55705" y="9971"/>
                  </a:cubicBezTo>
                  <a:lnTo>
                    <a:pt x="55663" y="9971"/>
                  </a:lnTo>
                  <a:cubicBezTo>
                    <a:pt x="55654" y="9971"/>
                    <a:pt x="55633" y="9975"/>
                    <a:pt x="55614" y="9975"/>
                  </a:cubicBezTo>
                  <a:cubicBezTo>
                    <a:pt x="55598" y="9975"/>
                    <a:pt x="55585" y="9972"/>
                    <a:pt x="55583" y="9958"/>
                  </a:cubicBezTo>
                  <a:cubicBezTo>
                    <a:pt x="55594" y="9953"/>
                    <a:pt x="55607" y="9953"/>
                    <a:pt x="55620" y="9953"/>
                  </a:cubicBezTo>
                  <a:cubicBezTo>
                    <a:pt x="55624" y="9953"/>
                    <a:pt x="55629" y="9953"/>
                    <a:pt x="55633" y="9953"/>
                  </a:cubicBezTo>
                  <a:cubicBezTo>
                    <a:pt x="55651" y="9953"/>
                    <a:pt x="55669" y="9952"/>
                    <a:pt x="55684" y="9941"/>
                  </a:cubicBezTo>
                  <a:cubicBezTo>
                    <a:pt x="55705" y="9924"/>
                    <a:pt x="55713" y="9895"/>
                    <a:pt x="55718" y="9874"/>
                  </a:cubicBezTo>
                  <a:cubicBezTo>
                    <a:pt x="55726" y="9874"/>
                    <a:pt x="55730" y="9869"/>
                    <a:pt x="55735" y="9869"/>
                  </a:cubicBezTo>
                  <a:close/>
                  <a:moveTo>
                    <a:pt x="38620" y="9737"/>
                  </a:moveTo>
                  <a:cubicBezTo>
                    <a:pt x="38628" y="9737"/>
                    <a:pt x="38636" y="9737"/>
                    <a:pt x="38645" y="9739"/>
                  </a:cubicBezTo>
                  <a:cubicBezTo>
                    <a:pt x="38658" y="9743"/>
                    <a:pt x="38666" y="9747"/>
                    <a:pt x="38679" y="9751"/>
                  </a:cubicBezTo>
                  <a:cubicBezTo>
                    <a:pt x="38679" y="9755"/>
                    <a:pt x="38683" y="9755"/>
                    <a:pt x="38687" y="9760"/>
                  </a:cubicBezTo>
                  <a:cubicBezTo>
                    <a:pt x="38687" y="9768"/>
                    <a:pt x="38687" y="9777"/>
                    <a:pt x="38687" y="9785"/>
                  </a:cubicBezTo>
                  <a:cubicBezTo>
                    <a:pt x="38683" y="9802"/>
                    <a:pt x="38683" y="9819"/>
                    <a:pt x="38679" y="9836"/>
                  </a:cubicBezTo>
                  <a:cubicBezTo>
                    <a:pt x="38674" y="9886"/>
                    <a:pt x="38666" y="9933"/>
                    <a:pt x="38662" y="9983"/>
                  </a:cubicBezTo>
                  <a:cubicBezTo>
                    <a:pt x="38649" y="9983"/>
                    <a:pt x="38641" y="9979"/>
                    <a:pt x="38632" y="9966"/>
                  </a:cubicBezTo>
                  <a:cubicBezTo>
                    <a:pt x="38628" y="9958"/>
                    <a:pt x="38624" y="9950"/>
                    <a:pt x="38615" y="9950"/>
                  </a:cubicBezTo>
                  <a:lnTo>
                    <a:pt x="38607" y="9950"/>
                  </a:lnTo>
                  <a:cubicBezTo>
                    <a:pt x="38594" y="9945"/>
                    <a:pt x="38590" y="9937"/>
                    <a:pt x="38586" y="9924"/>
                  </a:cubicBezTo>
                  <a:lnTo>
                    <a:pt x="38586" y="9924"/>
                  </a:lnTo>
                  <a:lnTo>
                    <a:pt x="38615" y="9933"/>
                  </a:lnTo>
                  <a:cubicBezTo>
                    <a:pt x="38615" y="9928"/>
                    <a:pt x="38615" y="9928"/>
                    <a:pt x="38611" y="9924"/>
                  </a:cubicBezTo>
                  <a:cubicBezTo>
                    <a:pt x="38603" y="9924"/>
                    <a:pt x="38594" y="9920"/>
                    <a:pt x="38586" y="9920"/>
                  </a:cubicBezTo>
                  <a:cubicBezTo>
                    <a:pt x="38582" y="9920"/>
                    <a:pt x="38582" y="9916"/>
                    <a:pt x="38582" y="9912"/>
                  </a:cubicBezTo>
                  <a:cubicBezTo>
                    <a:pt x="38573" y="9912"/>
                    <a:pt x="38561" y="9916"/>
                    <a:pt x="38552" y="9916"/>
                  </a:cubicBezTo>
                  <a:cubicBezTo>
                    <a:pt x="38552" y="9916"/>
                    <a:pt x="38548" y="9920"/>
                    <a:pt x="38548" y="9920"/>
                  </a:cubicBezTo>
                  <a:lnTo>
                    <a:pt x="38569" y="9920"/>
                  </a:lnTo>
                  <a:cubicBezTo>
                    <a:pt x="38561" y="9924"/>
                    <a:pt x="38552" y="9924"/>
                    <a:pt x="38548" y="9924"/>
                  </a:cubicBezTo>
                  <a:lnTo>
                    <a:pt x="38548" y="9920"/>
                  </a:lnTo>
                  <a:lnTo>
                    <a:pt x="38548" y="9916"/>
                  </a:lnTo>
                  <a:cubicBezTo>
                    <a:pt x="38565" y="9899"/>
                    <a:pt x="38573" y="9869"/>
                    <a:pt x="38569" y="9848"/>
                  </a:cubicBezTo>
                  <a:cubicBezTo>
                    <a:pt x="38565" y="9844"/>
                    <a:pt x="38556" y="9844"/>
                    <a:pt x="38552" y="9844"/>
                  </a:cubicBezTo>
                  <a:lnTo>
                    <a:pt x="38556" y="9739"/>
                  </a:lnTo>
                  <a:lnTo>
                    <a:pt x="38573" y="9739"/>
                  </a:lnTo>
                  <a:cubicBezTo>
                    <a:pt x="38587" y="9739"/>
                    <a:pt x="38603" y="9737"/>
                    <a:pt x="38620" y="9737"/>
                  </a:cubicBezTo>
                  <a:close/>
                  <a:moveTo>
                    <a:pt x="62732" y="9920"/>
                  </a:moveTo>
                  <a:cubicBezTo>
                    <a:pt x="62762" y="9920"/>
                    <a:pt x="62787" y="9924"/>
                    <a:pt x="62817" y="9928"/>
                  </a:cubicBezTo>
                  <a:lnTo>
                    <a:pt x="62825" y="9928"/>
                  </a:lnTo>
                  <a:lnTo>
                    <a:pt x="62821" y="9950"/>
                  </a:lnTo>
                  <a:cubicBezTo>
                    <a:pt x="62821" y="9950"/>
                    <a:pt x="62819" y="9948"/>
                    <a:pt x="62817" y="9948"/>
                  </a:cubicBezTo>
                  <a:cubicBezTo>
                    <a:pt x="62815" y="9948"/>
                    <a:pt x="62814" y="9948"/>
                    <a:pt x="62813" y="9950"/>
                  </a:cubicBezTo>
                  <a:cubicBezTo>
                    <a:pt x="62800" y="9950"/>
                    <a:pt x="62783" y="9958"/>
                    <a:pt x="62770" y="9962"/>
                  </a:cubicBezTo>
                  <a:cubicBezTo>
                    <a:pt x="62758" y="9966"/>
                    <a:pt x="62749" y="9975"/>
                    <a:pt x="62741" y="9979"/>
                  </a:cubicBezTo>
                  <a:cubicBezTo>
                    <a:pt x="62735" y="9983"/>
                    <a:pt x="62729" y="9984"/>
                    <a:pt x="62724" y="9984"/>
                  </a:cubicBezTo>
                  <a:cubicBezTo>
                    <a:pt x="62719" y="9984"/>
                    <a:pt x="62713" y="9983"/>
                    <a:pt x="62707" y="9983"/>
                  </a:cubicBezTo>
                  <a:cubicBezTo>
                    <a:pt x="62696" y="9983"/>
                    <a:pt x="62685" y="9980"/>
                    <a:pt x="62678" y="9980"/>
                  </a:cubicBezTo>
                  <a:cubicBezTo>
                    <a:pt x="62676" y="9980"/>
                    <a:pt x="62674" y="9980"/>
                    <a:pt x="62674" y="9981"/>
                  </a:cubicBezTo>
                  <a:lnTo>
                    <a:pt x="62674" y="9981"/>
                  </a:lnTo>
                  <a:cubicBezTo>
                    <a:pt x="62677" y="9965"/>
                    <a:pt x="62665" y="9949"/>
                    <a:pt x="62669" y="9933"/>
                  </a:cubicBezTo>
                  <a:cubicBezTo>
                    <a:pt x="62669" y="9933"/>
                    <a:pt x="62669" y="9928"/>
                    <a:pt x="62673" y="9924"/>
                  </a:cubicBezTo>
                  <a:cubicBezTo>
                    <a:pt x="62682" y="9924"/>
                    <a:pt x="62691" y="9925"/>
                    <a:pt x="62701" y="9925"/>
                  </a:cubicBezTo>
                  <a:cubicBezTo>
                    <a:pt x="62711" y="9925"/>
                    <a:pt x="62722" y="9924"/>
                    <a:pt x="62732" y="9920"/>
                  </a:cubicBezTo>
                  <a:close/>
                  <a:moveTo>
                    <a:pt x="38043" y="9791"/>
                  </a:moveTo>
                  <a:cubicBezTo>
                    <a:pt x="38058" y="9791"/>
                    <a:pt x="38072" y="9797"/>
                    <a:pt x="38088" y="9810"/>
                  </a:cubicBezTo>
                  <a:cubicBezTo>
                    <a:pt x="38096" y="9819"/>
                    <a:pt x="38105" y="9827"/>
                    <a:pt x="38117" y="9836"/>
                  </a:cubicBezTo>
                  <a:cubicBezTo>
                    <a:pt x="38126" y="9840"/>
                    <a:pt x="38126" y="9840"/>
                    <a:pt x="38138" y="9840"/>
                  </a:cubicBezTo>
                  <a:cubicBezTo>
                    <a:pt x="38168" y="9844"/>
                    <a:pt x="38181" y="9874"/>
                    <a:pt x="38206" y="9882"/>
                  </a:cubicBezTo>
                  <a:cubicBezTo>
                    <a:pt x="38219" y="9886"/>
                    <a:pt x="38227" y="9886"/>
                    <a:pt x="38240" y="9886"/>
                  </a:cubicBezTo>
                  <a:cubicBezTo>
                    <a:pt x="38257" y="9886"/>
                    <a:pt x="38265" y="9890"/>
                    <a:pt x="38278" y="9895"/>
                  </a:cubicBezTo>
                  <a:cubicBezTo>
                    <a:pt x="38290" y="9899"/>
                    <a:pt x="38303" y="9899"/>
                    <a:pt x="38316" y="9899"/>
                  </a:cubicBezTo>
                  <a:cubicBezTo>
                    <a:pt x="38328" y="9895"/>
                    <a:pt x="38341" y="9882"/>
                    <a:pt x="38354" y="9878"/>
                  </a:cubicBezTo>
                  <a:cubicBezTo>
                    <a:pt x="38366" y="9878"/>
                    <a:pt x="38379" y="9886"/>
                    <a:pt x="38392" y="9890"/>
                  </a:cubicBezTo>
                  <a:cubicBezTo>
                    <a:pt x="38409" y="9899"/>
                    <a:pt x="38421" y="9907"/>
                    <a:pt x="38438" y="9916"/>
                  </a:cubicBezTo>
                  <a:cubicBezTo>
                    <a:pt x="38451" y="9924"/>
                    <a:pt x="38463" y="9928"/>
                    <a:pt x="38480" y="9933"/>
                  </a:cubicBezTo>
                  <a:cubicBezTo>
                    <a:pt x="38459" y="9933"/>
                    <a:pt x="38434" y="9937"/>
                    <a:pt x="38413" y="9937"/>
                  </a:cubicBezTo>
                  <a:cubicBezTo>
                    <a:pt x="38404" y="9937"/>
                    <a:pt x="38394" y="9935"/>
                    <a:pt x="38384" y="9935"/>
                  </a:cubicBezTo>
                  <a:cubicBezTo>
                    <a:pt x="38379" y="9935"/>
                    <a:pt x="38375" y="9936"/>
                    <a:pt x="38371" y="9937"/>
                  </a:cubicBezTo>
                  <a:cubicBezTo>
                    <a:pt x="38349" y="9945"/>
                    <a:pt x="38337" y="9966"/>
                    <a:pt x="38320" y="9975"/>
                  </a:cubicBezTo>
                  <a:cubicBezTo>
                    <a:pt x="38311" y="9979"/>
                    <a:pt x="38303" y="9983"/>
                    <a:pt x="38290" y="9988"/>
                  </a:cubicBezTo>
                  <a:cubicBezTo>
                    <a:pt x="38283" y="9990"/>
                    <a:pt x="38276" y="9990"/>
                    <a:pt x="38268" y="9990"/>
                  </a:cubicBezTo>
                  <a:cubicBezTo>
                    <a:pt x="38243" y="9990"/>
                    <a:pt x="38215" y="9982"/>
                    <a:pt x="38189" y="9979"/>
                  </a:cubicBezTo>
                  <a:cubicBezTo>
                    <a:pt x="38172" y="9975"/>
                    <a:pt x="38160" y="9971"/>
                    <a:pt x="38143" y="9962"/>
                  </a:cubicBezTo>
                  <a:cubicBezTo>
                    <a:pt x="38130" y="9958"/>
                    <a:pt x="38113" y="9954"/>
                    <a:pt x="38105" y="9941"/>
                  </a:cubicBezTo>
                  <a:cubicBezTo>
                    <a:pt x="38096" y="9933"/>
                    <a:pt x="38100" y="9920"/>
                    <a:pt x="38088" y="9912"/>
                  </a:cubicBezTo>
                  <a:cubicBezTo>
                    <a:pt x="38084" y="9912"/>
                    <a:pt x="38071" y="9907"/>
                    <a:pt x="38067" y="9907"/>
                  </a:cubicBezTo>
                  <a:cubicBezTo>
                    <a:pt x="38060" y="9905"/>
                    <a:pt x="38054" y="9905"/>
                    <a:pt x="38048" y="9905"/>
                  </a:cubicBezTo>
                  <a:cubicBezTo>
                    <a:pt x="38042" y="9905"/>
                    <a:pt x="38037" y="9905"/>
                    <a:pt x="38033" y="9903"/>
                  </a:cubicBezTo>
                  <a:cubicBezTo>
                    <a:pt x="38024" y="9903"/>
                    <a:pt x="38016" y="9899"/>
                    <a:pt x="38012" y="9899"/>
                  </a:cubicBezTo>
                  <a:lnTo>
                    <a:pt x="38016" y="9798"/>
                  </a:lnTo>
                  <a:cubicBezTo>
                    <a:pt x="38026" y="9793"/>
                    <a:pt x="38034" y="9791"/>
                    <a:pt x="38043" y="9791"/>
                  </a:cubicBezTo>
                  <a:close/>
                  <a:moveTo>
                    <a:pt x="13992" y="9025"/>
                  </a:moveTo>
                  <a:cubicBezTo>
                    <a:pt x="14013" y="9029"/>
                    <a:pt x="14030" y="9034"/>
                    <a:pt x="14051" y="9042"/>
                  </a:cubicBezTo>
                  <a:cubicBezTo>
                    <a:pt x="14042" y="9359"/>
                    <a:pt x="14042" y="9696"/>
                    <a:pt x="14042" y="10004"/>
                  </a:cubicBezTo>
                  <a:lnTo>
                    <a:pt x="13954" y="10004"/>
                  </a:lnTo>
                  <a:cubicBezTo>
                    <a:pt x="13971" y="9692"/>
                    <a:pt x="13983" y="9359"/>
                    <a:pt x="13992" y="9025"/>
                  </a:cubicBezTo>
                  <a:close/>
                  <a:moveTo>
                    <a:pt x="14106" y="8688"/>
                  </a:moveTo>
                  <a:cubicBezTo>
                    <a:pt x="14118" y="8688"/>
                    <a:pt x="14127" y="8692"/>
                    <a:pt x="14135" y="8700"/>
                  </a:cubicBezTo>
                  <a:cubicBezTo>
                    <a:pt x="14123" y="9135"/>
                    <a:pt x="14118" y="9570"/>
                    <a:pt x="14118" y="10004"/>
                  </a:cubicBezTo>
                  <a:lnTo>
                    <a:pt x="14085" y="10004"/>
                  </a:lnTo>
                  <a:cubicBezTo>
                    <a:pt x="14080" y="9578"/>
                    <a:pt x="14089" y="9093"/>
                    <a:pt x="14097" y="8688"/>
                  </a:cubicBezTo>
                  <a:close/>
                  <a:moveTo>
                    <a:pt x="13867" y="9010"/>
                  </a:moveTo>
                  <a:cubicBezTo>
                    <a:pt x="13887" y="9010"/>
                    <a:pt x="13908" y="9011"/>
                    <a:pt x="13928" y="9013"/>
                  </a:cubicBezTo>
                  <a:cubicBezTo>
                    <a:pt x="13920" y="9354"/>
                    <a:pt x="13907" y="9688"/>
                    <a:pt x="13895" y="10009"/>
                  </a:cubicBezTo>
                  <a:lnTo>
                    <a:pt x="13751" y="10009"/>
                  </a:lnTo>
                  <a:cubicBezTo>
                    <a:pt x="13654" y="10009"/>
                    <a:pt x="13570" y="10004"/>
                    <a:pt x="13485" y="10000"/>
                  </a:cubicBezTo>
                  <a:cubicBezTo>
                    <a:pt x="13490" y="9781"/>
                    <a:pt x="13443" y="9570"/>
                    <a:pt x="13464" y="9354"/>
                  </a:cubicBezTo>
                  <a:cubicBezTo>
                    <a:pt x="13468" y="9304"/>
                    <a:pt x="13481" y="9253"/>
                    <a:pt x="13481" y="9203"/>
                  </a:cubicBezTo>
                  <a:cubicBezTo>
                    <a:pt x="13485" y="9181"/>
                    <a:pt x="13485" y="9160"/>
                    <a:pt x="13481" y="9139"/>
                  </a:cubicBezTo>
                  <a:cubicBezTo>
                    <a:pt x="13498" y="9122"/>
                    <a:pt x="13511" y="9105"/>
                    <a:pt x="13528" y="9093"/>
                  </a:cubicBezTo>
                  <a:cubicBezTo>
                    <a:pt x="13635" y="9039"/>
                    <a:pt x="13751" y="9010"/>
                    <a:pt x="13867" y="9010"/>
                  </a:cubicBezTo>
                  <a:close/>
                  <a:moveTo>
                    <a:pt x="54258" y="9864"/>
                  </a:moveTo>
                  <a:cubicBezTo>
                    <a:pt x="54300" y="9864"/>
                    <a:pt x="54334" y="9873"/>
                    <a:pt x="54380" y="9890"/>
                  </a:cubicBezTo>
                  <a:cubicBezTo>
                    <a:pt x="54395" y="9898"/>
                    <a:pt x="54409" y="9900"/>
                    <a:pt x="54423" y="9900"/>
                  </a:cubicBezTo>
                  <a:cubicBezTo>
                    <a:pt x="54433" y="9900"/>
                    <a:pt x="54444" y="9899"/>
                    <a:pt x="54456" y="9899"/>
                  </a:cubicBezTo>
                  <a:cubicBezTo>
                    <a:pt x="54460" y="9899"/>
                    <a:pt x="54465" y="9898"/>
                    <a:pt x="54470" y="9898"/>
                  </a:cubicBezTo>
                  <a:cubicBezTo>
                    <a:pt x="54476" y="9898"/>
                    <a:pt x="54481" y="9899"/>
                    <a:pt x="54485" y="9903"/>
                  </a:cubicBezTo>
                  <a:cubicBezTo>
                    <a:pt x="54498" y="9907"/>
                    <a:pt x="54494" y="9920"/>
                    <a:pt x="54502" y="9928"/>
                  </a:cubicBezTo>
                  <a:cubicBezTo>
                    <a:pt x="54515" y="9945"/>
                    <a:pt x="54557" y="9950"/>
                    <a:pt x="54578" y="9954"/>
                  </a:cubicBezTo>
                  <a:cubicBezTo>
                    <a:pt x="54587" y="9954"/>
                    <a:pt x="54620" y="9954"/>
                    <a:pt x="54612" y="9971"/>
                  </a:cubicBezTo>
                  <a:cubicBezTo>
                    <a:pt x="54608" y="9988"/>
                    <a:pt x="54561" y="9988"/>
                    <a:pt x="54553" y="9988"/>
                  </a:cubicBezTo>
                  <a:cubicBezTo>
                    <a:pt x="54532" y="9988"/>
                    <a:pt x="54511" y="9992"/>
                    <a:pt x="54489" y="10000"/>
                  </a:cubicBezTo>
                  <a:cubicBezTo>
                    <a:pt x="54477" y="10004"/>
                    <a:pt x="54460" y="10013"/>
                    <a:pt x="54447" y="10017"/>
                  </a:cubicBezTo>
                  <a:cubicBezTo>
                    <a:pt x="54437" y="10019"/>
                    <a:pt x="54428" y="10019"/>
                    <a:pt x="54418" y="10019"/>
                  </a:cubicBezTo>
                  <a:cubicBezTo>
                    <a:pt x="54398" y="10019"/>
                    <a:pt x="54380" y="10017"/>
                    <a:pt x="54363" y="10017"/>
                  </a:cubicBezTo>
                  <a:cubicBezTo>
                    <a:pt x="54337" y="10017"/>
                    <a:pt x="54325" y="10030"/>
                    <a:pt x="54308" y="10034"/>
                  </a:cubicBezTo>
                  <a:cubicBezTo>
                    <a:pt x="54291" y="10038"/>
                    <a:pt x="54270" y="10038"/>
                    <a:pt x="54253" y="10042"/>
                  </a:cubicBezTo>
                  <a:lnTo>
                    <a:pt x="54249" y="10042"/>
                  </a:lnTo>
                  <a:cubicBezTo>
                    <a:pt x="54224" y="9988"/>
                    <a:pt x="54198" y="9933"/>
                    <a:pt x="54181" y="9878"/>
                  </a:cubicBezTo>
                  <a:cubicBezTo>
                    <a:pt x="54186" y="9874"/>
                    <a:pt x="54186" y="9874"/>
                    <a:pt x="54186" y="9874"/>
                  </a:cubicBezTo>
                  <a:cubicBezTo>
                    <a:pt x="54196" y="9866"/>
                    <a:pt x="54204" y="9864"/>
                    <a:pt x="54213" y="9864"/>
                  </a:cubicBezTo>
                  <a:cubicBezTo>
                    <a:pt x="54219" y="9864"/>
                    <a:pt x="54225" y="9865"/>
                    <a:pt x="54232" y="9865"/>
                  </a:cubicBezTo>
                  <a:cubicBezTo>
                    <a:pt x="54241" y="9864"/>
                    <a:pt x="54250" y="9864"/>
                    <a:pt x="54258" y="9864"/>
                  </a:cubicBezTo>
                  <a:close/>
                  <a:moveTo>
                    <a:pt x="62994" y="9933"/>
                  </a:moveTo>
                  <a:cubicBezTo>
                    <a:pt x="63019" y="9933"/>
                    <a:pt x="63036" y="9945"/>
                    <a:pt x="63057" y="9950"/>
                  </a:cubicBezTo>
                  <a:cubicBezTo>
                    <a:pt x="63074" y="9950"/>
                    <a:pt x="63079" y="9950"/>
                    <a:pt x="63091" y="9958"/>
                  </a:cubicBezTo>
                  <a:cubicBezTo>
                    <a:pt x="63095" y="9962"/>
                    <a:pt x="63104" y="9966"/>
                    <a:pt x="63108" y="9971"/>
                  </a:cubicBezTo>
                  <a:cubicBezTo>
                    <a:pt x="63125" y="9983"/>
                    <a:pt x="63142" y="9979"/>
                    <a:pt x="63159" y="9988"/>
                  </a:cubicBezTo>
                  <a:cubicBezTo>
                    <a:pt x="63167" y="9992"/>
                    <a:pt x="63205" y="10021"/>
                    <a:pt x="63188" y="10030"/>
                  </a:cubicBezTo>
                  <a:cubicBezTo>
                    <a:pt x="63184" y="10031"/>
                    <a:pt x="63178" y="10032"/>
                    <a:pt x="63171" y="10032"/>
                  </a:cubicBezTo>
                  <a:cubicBezTo>
                    <a:pt x="63158" y="10032"/>
                    <a:pt x="63143" y="10030"/>
                    <a:pt x="63138" y="10030"/>
                  </a:cubicBezTo>
                  <a:lnTo>
                    <a:pt x="63083" y="10030"/>
                  </a:lnTo>
                  <a:cubicBezTo>
                    <a:pt x="63072" y="10030"/>
                    <a:pt x="63061" y="10029"/>
                    <a:pt x="63050" y="10029"/>
                  </a:cubicBezTo>
                  <a:cubicBezTo>
                    <a:pt x="63038" y="10029"/>
                    <a:pt x="63028" y="10030"/>
                    <a:pt x="63019" y="10034"/>
                  </a:cubicBezTo>
                  <a:cubicBezTo>
                    <a:pt x="62998" y="10042"/>
                    <a:pt x="62986" y="10042"/>
                    <a:pt x="62965" y="10047"/>
                  </a:cubicBezTo>
                  <a:lnTo>
                    <a:pt x="62935" y="10047"/>
                  </a:lnTo>
                  <a:cubicBezTo>
                    <a:pt x="62935" y="10026"/>
                    <a:pt x="62939" y="10004"/>
                    <a:pt x="62939" y="9983"/>
                  </a:cubicBezTo>
                  <a:cubicBezTo>
                    <a:pt x="62944" y="9983"/>
                    <a:pt x="62948" y="9983"/>
                    <a:pt x="62956" y="9988"/>
                  </a:cubicBezTo>
                  <a:cubicBezTo>
                    <a:pt x="62962" y="9988"/>
                    <a:pt x="62969" y="9986"/>
                    <a:pt x="62976" y="9986"/>
                  </a:cubicBezTo>
                  <a:cubicBezTo>
                    <a:pt x="62980" y="9986"/>
                    <a:pt x="62983" y="9986"/>
                    <a:pt x="62986" y="9988"/>
                  </a:cubicBezTo>
                  <a:cubicBezTo>
                    <a:pt x="62998" y="9992"/>
                    <a:pt x="63007" y="10000"/>
                    <a:pt x="63015" y="10004"/>
                  </a:cubicBezTo>
                  <a:cubicBezTo>
                    <a:pt x="63023" y="10010"/>
                    <a:pt x="63030" y="10013"/>
                    <a:pt x="63035" y="10013"/>
                  </a:cubicBezTo>
                  <a:cubicBezTo>
                    <a:pt x="63041" y="10013"/>
                    <a:pt x="63043" y="10008"/>
                    <a:pt x="63036" y="9996"/>
                  </a:cubicBezTo>
                  <a:cubicBezTo>
                    <a:pt x="63032" y="9983"/>
                    <a:pt x="63024" y="9971"/>
                    <a:pt x="63015" y="9966"/>
                  </a:cubicBezTo>
                  <a:cubicBezTo>
                    <a:pt x="63007" y="9958"/>
                    <a:pt x="63003" y="9958"/>
                    <a:pt x="62998" y="9950"/>
                  </a:cubicBezTo>
                  <a:cubicBezTo>
                    <a:pt x="62994" y="9941"/>
                    <a:pt x="62994" y="9941"/>
                    <a:pt x="62994" y="9933"/>
                  </a:cubicBezTo>
                  <a:close/>
                  <a:moveTo>
                    <a:pt x="53966" y="9857"/>
                  </a:moveTo>
                  <a:cubicBezTo>
                    <a:pt x="53979" y="9857"/>
                    <a:pt x="53987" y="9857"/>
                    <a:pt x="54000" y="9865"/>
                  </a:cubicBezTo>
                  <a:cubicBezTo>
                    <a:pt x="54017" y="9869"/>
                    <a:pt x="54029" y="9882"/>
                    <a:pt x="54046" y="9890"/>
                  </a:cubicBezTo>
                  <a:cubicBezTo>
                    <a:pt x="54067" y="9903"/>
                    <a:pt x="54097" y="9912"/>
                    <a:pt x="54122" y="9912"/>
                  </a:cubicBezTo>
                  <a:cubicBezTo>
                    <a:pt x="54135" y="9962"/>
                    <a:pt x="54156" y="10009"/>
                    <a:pt x="54177" y="10055"/>
                  </a:cubicBezTo>
                  <a:lnTo>
                    <a:pt x="54169" y="10055"/>
                  </a:lnTo>
                  <a:cubicBezTo>
                    <a:pt x="54148" y="10064"/>
                    <a:pt x="54143" y="10072"/>
                    <a:pt x="54126" y="10085"/>
                  </a:cubicBezTo>
                  <a:cubicBezTo>
                    <a:pt x="54120" y="10089"/>
                    <a:pt x="54112" y="10091"/>
                    <a:pt x="54104" y="10091"/>
                  </a:cubicBezTo>
                  <a:cubicBezTo>
                    <a:pt x="54089" y="10091"/>
                    <a:pt x="54072" y="10086"/>
                    <a:pt x="54059" y="10080"/>
                  </a:cubicBezTo>
                  <a:cubicBezTo>
                    <a:pt x="54046" y="10076"/>
                    <a:pt x="54034" y="10068"/>
                    <a:pt x="54021" y="10064"/>
                  </a:cubicBezTo>
                  <a:cubicBezTo>
                    <a:pt x="54013" y="10055"/>
                    <a:pt x="53991" y="10034"/>
                    <a:pt x="53979" y="10034"/>
                  </a:cubicBezTo>
                  <a:cubicBezTo>
                    <a:pt x="53979" y="10038"/>
                    <a:pt x="53975" y="10042"/>
                    <a:pt x="53975" y="10047"/>
                  </a:cubicBezTo>
                  <a:cubicBezTo>
                    <a:pt x="53970" y="9983"/>
                    <a:pt x="53966" y="9920"/>
                    <a:pt x="53966" y="9857"/>
                  </a:cubicBezTo>
                  <a:close/>
                  <a:moveTo>
                    <a:pt x="53756" y="9843"/>
                  </a:moveTo>
                  <a:cubicBezTo>
                    <a:pt x="53764" y="9843"/>
                    <a:pt x="53773" y="9844"/>
                    <a:pt x="53780" y="9844"/>
                  </a:cubicBezTo>
                  <a:lnTo>
                    <a:pt x="53839" y="9844"/>
                  </a:lnTo>
                  <a:cubicBezTo>
                    <a:pt x="53856" y="9848"/>
                    <a:pt x="53877" y="9852"/>
                    <a:pt x="53894" y="9852"/>
                  </a:cubicBezTo>
                  <a:cubicBezTo>
                    <a:pt x="53899" y="9933"/>
                    <a:pt x="53903" y="10013"/>
                    <a:pt x="53907" y="10093"/>
                  </a:cubicBezTo>
                  <a:cubicBezTo>
                    <a:pt x="53894" y="10080"/>
                    <a:pt x="53886" y="10068"/>
                    <a:pt x="53877" y="10059"/>
                  </a:cubicBezTo>
                  <a:cubicBezTo>
                    <a:pt x="53852" y="10034"/>
                    <a:pt x="53839" y="10017"/>
                    <a:pt x="53806" y="10017"/>
                  </a:cubicBezTo>
                  <a:cubicBezTo>
                    <a:pt x="53800" y="10017"/>
                    <a:pt x="53793" y="10019"/>
                    <a:pt x="53787" y="10019"/>
                  </a:cubicBezTo>
                  <a:cubicBezTo>
                    <a:pt x="53784" y="10019"/>
                    <a:pt x="53782" y="10019"/>
                    <a:pt x="53780" y="10017"/>
                  </a:cubicBezTo>
                  <a:cubicBezTo>
                    <a:pt x="53768" y="10009"/>
                    <a:pt x="53785" y="9992"/>
                    <a:pt x="53797" y="9937"/>
                  </a:cubicBezTo>
                  <a:lnTo>
                    <a:pt x="53797" y="9937"/>
                  </a:lnTo>
                  <a:cubicBezTo>
                    <a:pt x="53794" y="9942"/>
                    <a:pt x="53790" y="9944"/>
                    <a:pt x="53786" y="9944"/>
                  </a:cubicBezTo>
                  <a:cubicBezTo>
                    <a:pt x="53764" y="9944"/>
                    <a:pt x="53734" y="9876"/>
                    <a:pt x="53734" y="9865"/>
                  </a:cubicBezTo>
                  <a:cubicBezTo>
                    <a:pt x="53731" y="9846"/>
                    <a:pt x="53742" y="9843"/>
                    <a:pt x="53756" y="9843"/>
                  </a:cubicBezTo>
                  <a:close/>
                  <a:moveTo>
                    <a:pt x="60377" y="9983"/>
                  </a:moveTo>
                  <a:cubicBezTo>
                    <a:pt x="60411" y="9983"/>
                    <a:pt x="60441" y="9983"/>
                    <a:pt x="60470" y="9996"/>
                  </a:cubicBezTo>
                  <a:cubicBezTo>
                    <a:pt x="60495" y="10009"/>
                    <a:pt x="60508" y="10034"/>
                    <a:pt x="60533" y="10047"/>
                  </a:cubicBezTo>
                  <a:cubicBezTo>
                    <a:pt x="60533" y="10047"/>
                    <a:pt x="60538" y="10051"/>
                    <a:pt x="60542" y="10051"/>
                  </a:cubicBezTo>
                  <a:lnTo>
                    <a:pt x="60538" y="10161"/>
                  </a:lnTo>
                  <a:cubicBezTo>
                    <a:pt x="60512" y="10156"/>
                    <a:pt x="60491" y="10148"/>
                    <a:pt x="60470" y="10140"/>
                  </a:cubicBezTo>
                  <a:cubicBezTo>
                    <a:pt x="60449" y="10131"/>
                    <a:pt x="60415" y="10131"/>
                    <a:pt x="60403" y="10110"/>
                  </a:cubicBezTo>
                  <a:cubicBezTo>
                    <a:pt x="60394" y="10093"/>
                    <a:pt x="60403" y="10076"/>
                    <a:pt x="60394" y="10059"/>
                  </a:cubicBezTo>
                  <a:cubicBezTo>
                    <a:pt x="60386" y="10042"/>
                    <a:pt x="60365" y="10038"/>
                    <a:pt x="60360" y="10021"/>
                  </a:cubicBezTo>
                  <a:cubicBezTo>
                    <a:pt x="60356" y="10000"/>
                    <a:pt x="60356" y="9983"/>
                    <a:pt x="60377" y="9983"/>
                  </a:cubicBezTo>
                  <a:close/>
                  <a:moveTo>
                    <a:pt x="62078" y="10059"/>
                  </a:moveTo>
                  <a:cubicBezTo>
                    <a:pt x="62082" y="10059"/>
                    <a:pt x="62087" y="10064"/>
                    <a:pt x="62091" y="10068"/>
                  </a:cubicBezTo>
                  <a:cubicBezTo>
                    <a:pt x="62108" y="10076"/>
                    <a:pt x="62112" y="10076"/>
                    <a:pt x="62129" y="10076"/>
                  </a:cubicBezTo>
                  <a:lnTo>
                    <a:pt x="62167" y="10076"/>
                  </a:lnTo>
                  <a:cubicBezTo>
                    <a:pt x="62201" y="10085"/>
                    <a:pt x="62218" y="10110"/>
                    <a:pt x="62247" y="10123"/>
                  </a:cubicBezTo>
                  <a:cubicBezTo>
                    <a:pt x="62239" y="10131"/>
                    <a:pt x="62230" y="10144"/>
                    <a:pt x="62218" y="10148"/>
                  </a:cubicBezTo>
                  <a:cubicBezTo>
                    <a:pt x="62213" y="10148"/>
                    <a:pt x="62209" y="10147"/>
                    <a:pt x="62205" y="10147"/>
                  </a:cubicBezTo>
                  <a:cubicBezTo>
                    <a:pt x="62202" y="10147"/>
                    <a:pt x="62199" y="10148"/>
                    <a:pt x="62196" y="10152"/>
                  </a:cubicBezTo>
                  <a:cubicBezTo>
                    <a:pt x="62192" y="10152"/>
                    <a:pt x="62192" y="10152"/>
                    <a:pt x="62192" y="10156"/>
                  </a:cubicBezTo>
                  <a:cubicBezTo>
                    <a:pt x="62187" y="10155"/>
                    <a:pt x="62181" y="10155"/>
                    <a:pt x="62175" y="10155"/>
                  </a:cubicBezTo>
                  <a:cubicBezTo>
                    <a:pt x="62164" y="10155"/>
                    <a:pt x="62153" y="10156"/>
                    <a:pt x="62142" y="10156"/>
                  </a:cubicBezTo>
                  <a:cubicBezTo>
                    <a:pt x="62137" y="10158"/>
                    <a:pt x="62133" y="10158"/>
                    <a:pt x="62129" y="10158"/>
                  </a:cubicBezTo>
                  <a:cubicBezTo>
                    <a:pt x="62125" y="10158"/>
                    <a:pt x="62120" y="10158"/>
                    <a:pt x="62116" y="10161"/>
                  </a:cubicBezTo>
                  <a:cubicBezTo>
                    <a:pt x="62108" y="10161"/>
                    <a:pt x="62099" y="10165"/>
                    <a:pt x="62091" y="10169"/>
                  </a:cubicBezTo>
                  <a:cubicBezTo>
                    <a:pt x="62104" y="10173"/>
                    <a:pt x="62112" y="10173"/>
                    <a:pt x="62125" y="10173"/>
                  </a:cubicBezTo>
                  <a:cubicBezTo>
                    <a:pt x="62142" y="10177"/>
                    <a:pt x="62154" y="10182"/>
                    <a:pt x="62167" y="10186"/>
                  </a:cubicBezTo>
                  <a:cubicBezTo>
                    <a:pt x="62161" y="10189"/>
                    <a:pt x="62155" y="10192"/>
                    <a:pt x="62147" y="10192"/>
                  </a:cubicBezTo>
                  <a:cubicBezTo>
                    <a:pt x="62144" y="10192"/>
                    <a:pt x="62141" y="10191"/>
                    <a:pt x="62137" y="10190"/>
                  </a:cubicBezTo>
                  <a:cubicBezTo>
                    <a:pt x="62125" y="10186"/>
                    <a:pt x="62108" y="10182"/>
                    <a:pt x="62095" y="10182"/>
                  </a:cubicBezTo>
                  <a:cubicBezTo>
                    <a:pt x="62087" y="10186"/>
                    <a:pt x="62082" y="10190"/>
                    <a:pt x="62074" y="10194"/>
                  </a:cubicBezTo>
                  <a:cubicBezTo>
                    <a:pt x="62074" y="10148"/>
                    <a:pt x="62078" y="10102"/>
                    <a:pt x="62078" y="10059"/>
                  </a:cubicBezTo>
                  <a:close/>
                  <a:moveTo>
                    <a:pt x="55287" y="9945"/>
                  </a:moveTo>
                  <a:cubicBezTo>
                    <a:pt x="55334" y="9945"/>
                    <a:pt x="55376" y="9950"/>
                    <a:pt x="55418" y="9954"/>
                  </a:cubicBezTo>
                  <a:cubicBezTo>
                    <a:pt x="55397" y="9962"/>
                    <a:pt x="55422" y="9962"/>
                    <a:pt x="55443" y="9962"/>
                  </a:cubicBezTo>
                  <a:cubicBezTo>
                    <a:pt x="55469" y="9962"/>
                    <a:pt x="55469" y="9966"/>
                    <a:pt x="55481" y="9988"/>
                  </a:cubicBezTo>
                  <a:cubicBezTo>
                    <a:pt x="55502" y="10042"/>
                    <a:pt x="55553" y="10038"/>
                    <a:pt x="55595" y="10068"/>
                  </a:cubicBezTo>
                  <a:cubicBezTo>
                    <a:pt x="55591" y="10071"/>
                    <a:pt x="55585" y="10072"/>
                    <a:pt x="55580" y="10072"/>
                  </a:cubicBezTo>
                  <a:cubicBezTo>
                    <a:pt x="55565" y="10072"/>
                    <a:pt x="55548" y="10064"/>
                    <a:pt x="55536" y="10064"/>
                  </a:cubicBezTo>
                  <a:cubicBezTo>
                    <a:pt x="55530" y="10061"/>
                    <a:pt x="55521" y="10060"/>
                    <a:pt x="55513" y="10060"/>
                  </a:cubicBezTo>
                  <a:cubicBezTo>
                    <a:pt x="55505" y="10060"/>
                    <a:pt x="55496" y="10061"/>
                    <a:pt x="55490" y="10064"/>
                  </a:cubicBezTo>
                  <a:cubicBezTo>
                    <a:pt x="55460" y="10068"/>
                    <a:pt x="55448" y="10102"/>
                    <a:pt x="55418" y="10110"/>
                  </a:cubicBezTo>
                  <a:cubicBezTo>
                    <a:pt x="55408" y="10111"/>
                    <a:pt x="55398" y="10112"/>
                    <a:pt x="55387" y="10112"/>
                  </a:cubicBezTo>
                  <a:cubicBezTo>
                    <a:pt x="55362" y="10112"/>
                    <a:pt x="55336" y="10109"/>
                    <a:pt x="55312" y="10106"/>
                  </a:cubicBezTo>
                  <a:cubicBezTo>
                    <a:pt x="55300" y="10106"/>
                    <a:pt x="55283" y="10106"/>
                    <a:pt x="55270" y="10110"/>
                  </a:cubicBezTo>
                  <a:cubicBezTo>
                    <a:pt x="55249" y="10118"/>
                    <a:pt x="55245" y="10127"/>
                    <a:pt x="55228" y="10140"/>
                  </a:cubicBezTo>
                  <a:cubicBezTo>
                    <a:pt x="55220" y="10144"/>
                    <a:pt x="55211" y="10144"/>
                    <a:pt x="55199" y="10152"/>
                  </a:cubicBezTo>
                  <a:cubicBezTo>
                    <a:pt x="55182" y="10165"/>
                    <a:pt x="55182" y="10169"/>
                    <a:pt x="55156" y="10169"/>
                  </a:cubicBezTo>
                  <a:cubicBezTo>
                    <a:pt x="55131" y="10169"/>
                    <a:pt x="55114" y="10173"/>
                    <a:pt x="55093" y="10186"/>
                  </a:cubicBezTo>
                  <a:cubicBezTo>
                    <a:pt x="55079" y="10193"/>
                    <a:pt x="55064" y="10218"/>
                    <a:pt x="55048" y="10218"/>
                  </a:cubicBezTo>
                  <a:cubicBezTo>
                    <a:pt x="55045" y="10218"/>
                    <a:pt x="55041" y="10217"/>
                    <a:pt x="55038" y="10215"/>
                  </a:cubicBezTo>
                  <a:cubicBezTo>
                    <a:pt x="55021" y="10207"/>
                    <a:pt x="55025" y="10186"/>
                    <a:pt x="55009" y="10177"/>
                  </a:cubicBezTo>
                  <a:cubicBezTo>
                    <a:pt x="55000" y="10169"/>
                    <a:pt x="54983" y="10173"/>
                    <a:pt x="54975" y="10165"/>
                  </a:cubicBezTo>
                  <a:cubicBezTo>
                    <a:pt x="54962" y="10161"/>
                    <a:pt x="54954" y="10148"/>
                    <a:pt x="54945" y="10135"/>
                  </a:cubicBezTo>
                  <a:cubicBezTo>
                    <a:pt x="54937" y="10131"/>
                    <a:pt x="54924" y="10123"/>
                    <a:pt x="54916" y="10118"/>
                  </a:cubicBezTo>
                  <a:cubicBezTo>
                    <a:pt x="54895" y="10102"/>
                    <a:pt x="54878" y="10097"/>
                    <a:pt x="54857" y="10080"/>
                  </a:cubicBezTo>
                  <a:cubicBezTo>
                    <a:pt x="54848" y="10072"/>
                    <a:pt x="54840" y="10064"/>
                    <a:pt x="54831" y="10055"/>
                  </a:cubicBezTo>
                  <a:cubicBezTo>
                    <a:pt x="54827" y="10055"/>
                    <a:pt x="54823" y="10047"/>
                    <a:pt x="54819" y="10047"/>
                  </a:cubicBezTo>
                  <a:cubicBezTo>
                    <a:pt x="54806" y="10042"/>
                    <a:pt x="54785" y="10042"/>
                    <a:pt x="54772" y="10042"/>
                  </a:cubicBezTo>
                  <a:cubicBezTo>
                    <a:pt x="54760" y="10042"/>
                    <a:pt x="54743" y="10047"/>
                    <a:pt x="54726" y="10047"/>
                  </a:cubicBezTo>
                  <a:cubicBezTo>
                    <a:pt x="54726" y="10030"/>
                    <a:pt x="54726" y="10009"/>
                    <a:pt x="54726" y="9992"/>
                  </a:cubicBezTo>
                  <a:cubicBezTo>
                    <a:pt x="54751" y="9988"/>
                    <a:pt x="54768" y="9971"/>
                    <a:pt x="54793" y="9971"/>
                  </a:cubicBezTo>
                  <a:cubicBezTo>
                    <a:pt x="54805" y="9971"/>
                    <a:pt x="54818" y="9973"/>
                    <a:pt x="54830" y="9973"/>
                  </a:cubicBezTo>
                  <a:cubicBezTo>
                    <a:pt x="54836" y="9973"/>
                    <a:pt x="54843" y="9972"/>
                    <a:pt x="54848" y="9971"/>
                  </a:cubicBezTo>
                  <a:cubicBezTo>
                    <a:pt x="54865" y="9971"/>
                    <a:pt x="54874" y="9962"/>
                    <a:pt x="54890" y="9962"/>
                  </a:cubicBezTo>
                  <a:cubicBezTo>
                    <a:pt x="54920" y="9962"/>
                    <a:pt x="54941" y="9979"/>
                    <a:pt x="54971" y="9983"/>
                  </a:cubicBezTo>
                  <a:cubicBezTo>
                    <a:pt x="54979" y="9983"/>
                    <a:pt x="54986" y="9983"/>
                    <a:pt x="54992" y="9983"/>
                  </a:cubicBezTo>
                  <a:cubicBezTo>
                    <a:pt x="55005" y="9983"/>
                    <a:pt x="55016" y="9985"/>
                    <a:pt x="55030" y="9996"/>
                  </a:cubicBezTo>
                  <a:cubicBezTo>
                    <a:pt x="55047" y="10004"/>
                    <a:pt x="55055" y="10009"/>
                    <a:pt x="55076" y="10009"/>
                  </a:cubicBezTo>
                  <a:cubicBezTo>
                    <a:pt x="55101" y="10009"/>
                    <a:pt x="55097" y="10000"/>
                    <a:pt x="55123" y="9992"/>
                  </a:cubicBezTo>
                  <a:cubicBezTo>
                    <a:pt x="55125" y="9990"/>
                    <a:pt x="55129" y="9990"/>
                    <a:pt x="55133" y="9990"/>
                  </a:cubicBezTo>
                  <a:cubicBezTo>
                    <a:pt x="55142" y="9990"/>
                    <a:pt x="55152" y="9992"/>
                    <a:pt x="55161" y="9992"/>
                  </a:cubicBezTo>
                  <a:cubicBezTo>
                    <a:pt x="55182" y="9992"/>
                    <a:pt x="55199" y="9992"/>
                    <a:pt x="55220" y="9979"/>
                  </a:cubicBezTo>
                  <a:cubicBezTo>
                    <a:pt x="55232" y="9971"/>
                    <a:pt x="55241" y="9958"/>
                    <a:pt x="55253" y="9950"/>
                  </a:cubicBezTo>
                  <a:cubicBezTo>
                    <a:pt x="55262" y="9945"/>
                    <a:pt x="55274" y="9945"/>
                    <a:pt x="55287" y="9945"/>
                  </a:cubicBezTo>
                  <a:close/>
                  <a:moveTo>
                    <a:pt x="62036" y="10064"/>
                  </a:moveTo>
                  <a:cubicBezTo>
                    <a:pt x="62036" y="10106"/>
                    <a:pt x="62036" y="10148"/>
                    <a:pt x="62032" y="10190"/>
                  </a:cubicBezTo>
                  <a:lnTo>
                    <a:pt x="62023" y="10190"/>
                  </a:lnTo>
                  <a:cubicBezTo>
                    <a:pt x="62018" y="10187"/>
                    <a:pt x="62004" y="10182"/>
                    <a:pt x="61992" y="10182"/>
                  </a:cubicBezTo>
                  <a:cubicBezTo>
                    <a:pt x="61986" y="10182"/>
                    <a:pt x="61981" y="10183"/>
                    <a:pt x="61977" y="10186"/>
                  </a:cubicBezTo>
                  <a:cubicBezTo>
                    <a:pt x="61977" y="10186"/>
                    <a:pt x="61973" y="10190"/>
                    <a:pt x="61973" y="10190"/>
                  </a:cubicBezTo>
                  <a:lnTo>
                    <a:pt x="61947" y="10190"/>
                  </a:lnTo>
                  <a:cubicBezTo>
                    <a:pt x="61931" y="10194"/>
                    <a:pt x="61918" y="10203"/>
                    <a:pt x="61901" y="10207"/>
                  </a:cubicBezTo>
                  <a:cubicBezTo>
                    <a:pt x="61893" y="10211"/>
                    <a:pt x="61880" y="10215"/>
                    <a:pt x="61871" y="10224"/>
                  </a:cubicBezTo>
                  <a:cubicBezTo>
                    <a:pt x="61859" y="10228"/>
                    <a:pt x="61850" y="10228"/>
                    <a:pt x="61838" y="10228"/>
                  </a:cubicBezTo>
                  <a:cubicBezTo>
                    <a:pt x="61826" y="10228"/>
                    <a:pt x="61817" y="10223"/>
                    <a:pt x="61811" y="10223"/>
                  </a:cubicBezTo>
                  <a:cubicBezTo>
                    <a:pt x="61808" y="10223"/>
                    <a:pt x="61805" y="10224"/>
                    <a:pt x="61804" y="10228"/>
                  </a:cubicBezTo>
                  <a:cubicBezTo>
                    <a:pt x="61808" y="10207"/>
                    <a:pt x="61795" y="10190"/>
                    <a:pt x="61800" y="10169"/>
                  </a:cubicBezTo>
                  <a:cubicBezTo>
                    <a:pt x="61804" y="10168"/>
                    <a:pt x="61809" y="10168"/>
                    <a:pt x="61814" y="10168"/>
                  </a:cubicBezTo>
                  <a:cubicBezTo>
                    <a:pt x="61823" y="10168"/>
                    <a:pt x="61831" y="10169"/>
                    <a:pt x="61840" y="10169"/>
                  </a:cubicBezTo>
                  <a:cubicBezTo>
                    <a:pt x="61847" y="10169"/>
                    <a:pt x="61855" y="10168"/>
                    <a:pt x="61863" y="10165"/>
                  </a:cubicBezTo>
                  <a:cubicBezTo>
                    <a:pt x="61867" y="10165"/>
                    <a:pt x="61871" y="10161"/>
                    <a:pt x="61876" y="10156"/>
                  </a:cubicBezTo>
                  <a:cubicBezTo>
                    <a:pt x="61878" y="10156"/>
                    <a:pt x="61881" y="10158"/>
                    <a:pt x="61884" y="10158"/>
                  </a:cubicBezTo>
                  <a:cubicBezTo>
                    <a:pt x="61886" y="10158"/>
                    <a:pt x="61887" y="10158"/>
                    <a:pt x="61888" y="10156"/>
                  </a:cubicBezTo>
                  <a:cubicBezTo>
                    <a:pt x="61897" y="10156"/>
                    <a:pt x="61901" y="10144"/>
                    <a:pt x="61905" y="10135"/>
                  </a:cubicBezTo>
                  <a:cubicBezTo>
                    <a:pt x="61914" y="10124"/>
                    <a:pt x="61930" y="10120"/>
                    <a:pt x="61946" y="10120"/>
                  </a:cubicBezTo>
                  <a:cubicBezTo>
                    <a:pt x="61954" y="10120"/>
                    <a:pt x="61961" y="10121"/>
                    <a:pt x="61969" y="10123"/>
                  </a:cubicBezTo>
                  <a:lnTo>
                    <a:pt x="61994" y="10123"/>
                  </a:lnTo>
                  <a:cubicBezTo>
                    <a:pt x="62002" y="10118"/>
                    <a:pt x="61998" y="10118"/>
                    <a:pt x="62002" y="10110"/>
                  </a:cubicBezTo>
                  <a:cubicBezTo>
                    <a:pt x="62015" y="10093"/>
                    <a:pt x="62023" y="10076"/>
                    <a:pt x="62036" y="10064"/>
                  </a:cubicBezTo>
                  <a:close/>
                  <a:moveTo>
                    <a:pt x="60757" y="10118"/>
                  </a:moveTo>
                  <a:cubicBezTo>
                    <a:pt x="60761" y="10127"/>
                    <a:pt x="60766" y="10135"/>
                    <a:pt x="60770" y="10140"/>
                  </a:cubicBezTo>
                  <a:cubicBezTo>
                    <a:pt x="60783" y="10161"/>
                    <a:pt x="60804" y="10173"/>
                    <a:pt x="60825" y="10177"/>
                  </a:cubicBezTo>
                  <a:cubicBezTo>
                    <a:pt x="60834" y="10181"/>
                    <a:pt x="60842" y="10182"/>
                    <a:pt x="60850" y="10182"/>
                  </a:cubicBezTo>
                  <a:cubicBezTo>
                    <a:pt x="60861" y="10182"/>
                    <a:pt x="60872" y="10180"/>
                    <a:pt x="60884" y="10177"/>
                  </a:cubicBezTo>
                  <a:cubicBezTo>
                    <a:pt x="60890" y="10175"/>
                    <a:pt x="60898" y="10174"/>
                    <a:pt x="60905" y="10174"/>
                  </a:cubicBezTo>
                  <a:cubicBezTo>
                    <a:pt x="60912" y="10174"/>
                    <a:pt x="60920" y="10175"/>
                    <a:pt x="60926" y="10177"/>
                  </a:cubicBezTo>
                  <a:cubicBezTo>
                    <a:pt x="60930" y="10182"/>
                    <a:pt x="60934" y="10186"/>
                    <a:pt x="60939" y="10190"/>
                  </a:cubicBezTo>
                  <a:cubicBezTo>
                    <a:pt x="60943" y="10199"/>
                    <a:pt x="60947" y="10207"/>
                    <a:pt x="60951" y="10211"/>
                  </a:cubicBezTo>
                  <a:cubicBezTo>
                    <a:pt x="60956" y="10215"/>
                    <a:pt x="60964" y="10211"/>
                    <a:pt x="60964" y="10220"/>
                  </a:cubicBezTo>
                  <a:cubicBezTo>
                    <a:pt x="60960" y="10222"/>
                    <a:pt x="60957" y="10222"/>
                    <a:pt x="60953" y="10222"/>
                  </a:cubicBezTo>
                  <a:cubicBezTo>
                    <a:pt x="60950" y="10222"/>
                    <a:pt x="60947" y="10222"/>
                    <a:pt x="60943" y="10224"/>
                  </a:cubicBezTo>
                  <a:cubicBezTo>
                    <a:pt x="60934" y="10228"/>
                    <a:pt x="60930" y="10232"/>
                    <a:pt x="60926" y="10241"/>
                  </a:cubicBezTo>
                  <a:cubicBezTo>
                    <a:pt x="60918" y="10248"/>
                    <a:pt x="60914" y="10250"/>
                    <a:pt x="60908" y="10250"/>
                  </a:cubicBezTo>
                  <a:cubicBezTo>
                    <a:pt x="60904" y="10250"/>
                    <a:pt x="60899" y="10249"/>
                    <a:pt x="60892" y="10249"/>
                  </a:cubicBezTo>
                  <a:cubicBezTo>
                    <a:pt x="60869" y="10249"/>
                    <a:pt x="60850" y="10255"/>
                    <a:pt x="60829" y="10255"/>
                  </a:cubicBezTo>
                  <a:cubicBezTo>
                    <a:pt x="60824" y="10255"/>
                    <a:pt x="60818" y="10254"/>
                    <a:pt x="60812" y="10253"/>
                  </a:cubicBezTo>
                  <a:cubicBezTo>
                    <a:pt x="60787" y="10253"/>
                    <a:pt x="60770" y="10241"/>
                    <a:pt x="60745" y="10237"/>
                  </a:cubicBezTo>
                  <a:cubicBezTo>
                    <a:pt x="60745" y="10215"/>
                    <a:pt x="60749" y="10190"/>
                    <a:pt x="60753" y="10169"/>
                  </a:cubicBezTo>
                  <a:lnTo>
                    <a:pt x="60757" y="10118"/>
                  </a:lnTo>
                  <a:close/>
                  <a:moveTo>
                    <a:pt x="63256" y="10171"/>
                  </a:moveTo>
                  <a:cubicBezTo>
                    <a:pt x="63274" y="10171"/>
                    <a:pt x="63292" y="10173"/>
                    <a:pt x="63306" y="10173"/>
                  </a:cubicBezTo>
                  <a:lnTo>
                    <a:pt x="63315" y="10173"/>
                  </a:lnTo>
                  <a:lnTo>
                    <a:pt x="63311" y="10258"/>
                  </a:lnTo>
                  <a:cubicBezTo>
                    <a:pt x="63306" y="10258"/>
                    <a:pt x="63306" y="10258"/>
                    <a:pt x="63306" y="10253"/>
                  </a:cubicBezTo>
                  <a:lnTo>
                    <a:pt x="63294" y="10253"/>
                  </a:lnTo>
                  <a:cubicBezTo>
                    <a:pt x="63290" y="10249"/>
                    <a:pt x="63290" y="10249"/>
                    <a:pt x="63285" y="10241"/>
                  </a:cubicBezTo>
                  <a:cubicBezTo>
                    <a:pt x="63279" y="10237"/>
                    <a:pt x="63273" y="10236"/>
                    <a:pt x="63266" y="10236"/>
                  </a:cubicBezTo>
                  <a:cubicBezTo>
                    <a:pt x="63260" y="10236"/>
                    <a:pt x="63254" y="10237"/>
                    <a:pt x="63247" y="10237"/>
                  </a:cubicBezTo>
                  <a:cubicBezTo>
                    <a:pt x="63235" y="10237"/>
                    <a:pt x="63226" y="10228"/>
                    <a:pt x="63214" y="10224"/>
                  </a:cubicBezTo>
                  <a:cubicBezTo>
                    <a:pt x="63209" y="10224"/>
                    <a:pt x="63188" y="10220"/>
                    <a:pt x="63188" y="10215"/>
                  </a:cubicBezTo>
                  <a:cubicBezTo>
                    <a:pt x="63184" y="10207"/>
                    <a:pt x="63205" y="10186"/>
                    <a:pt x="63209" y="10182"/>
                  </a:cubicBezTo>
                  <a:cubicBezTo>
                    <a:pt x="63222" y="10173"/>
                    <a:pt x="63239" y="10171"/>
                    <a:pt x="63256" y="10171"/>
                  </a:cubicBezTo>
                  <a:close/>
                  <a:moveTo>
                    <a:pt x="38270" y="10148"/>
                  </a:moveTo>
                  <a:cubicBezTo>
                    <a:pt x="38277" y="10148"/>
                    <a:pt x="38284" y="10148"/>
                    <a:pt x="38290" y="10148"/>
                  </a:cubicBezTo>
                  <a:cubicBezTo>
                    <a:pt x="38320" y="10148"/>
                    <a:pt x="38341" y="10148"/>
                    <a:pt x="38362" y="10161"/>
                  </a:cubicBezTo>
                  <a:cubicBezTo>
                    <a:pt x="38379" y="10169"/>
                    <a:pt x="38392" y="10169"/>
                    <a:pt x="38404" y="10173"/>
                  </a:cubicBezTo>
                  <a:cubicBezTo>
                    <a:pt x="38425" y="10182"/>
                    <a:pt x="38434" y="10199"/>
                    <a:pt x="38455" y="10207"/>
                  </a:cubicBezTo>
                  <a:lnTo>
                    <a:pt x="38489" y="10207"/>
                  </a:lnTo>
                  <a:lnTo>
                    <a:pt x="38485" y="10275"/>
                  </a:lnTo>
                  <a:cubicBezTo>
                    <a:pt x="38480" y="10270"/>
                    <a:pt x="38480" y="10270"/>
                    <a:pt x="38476" y="10270"/>
                  </a:cubicBezTo>
                  <a:cubicBezTo>
                    <a:pt x="38451" y="10258"/>
                    <a:pt x="38417" y="10258"/>
                    <a:pt x="38387" y="10258"/>
                  </a:cubicBezTo>
                  <a:cubicBezTo>
                    <a:pt x="38341" y="10249"/>
                    <a:pt x="38290" y="10232"/>
                    <a:pt x="38240" y="10220"/>
                  </a:cubicBezTo>
                  <a:cubicBezTo>
                    <a:pt x="38227" y="10220"/>
                    <a:pt x="38214" y="10215"/>
                    <a:pt x="38210" y="10203"/>
                  </a:cubicBezTo>
                  <a:cubicBezTo>
                    <a:pt x="38206" y="10194"/>
                    <a:pt x="38210" y="10177"/>
                    <a:pt x="38214" y="10169"/>
                  </a:cubicBezTo>
                  <a:cubicBezTo>
                    <a:pt x="38227" y="10150"/>
                    <a:pt x="38249" y="10148"/>
                    <a:pt x="38270" y="10148"/>
                  </a:cubicBezTo>
                  <a:close/>
                  <a:moveTo>
                    <a:pt x="38582" y="10207"/>
                  </a:moveTo>
                  <a:cubicBezTo>
                    <a:pt x="38573" y="10215"/>
                    <a:pt x="38569" y="10224"/>
                    <a:pt x="38561" y="10232"/>
                  </a:cubicBezTo>
                  <a:cubicBezTo>
                    <a:pt x="38552" y="10249"/>
                    <a:pt x="38539" y="10266"/>
                    <a:pt x="38527" y="10279"/>
                  </a:cubicBezTo>
                  <a:lnTo>
                    <a:pt x="38531" y="10207"/>
                  </a:lnTo>
                  <a:close/>
                  <a:moveTo>
                    <a:pt x="63357" y="10169"/>
                  </a:moveTo>
                  <a:cubicBezTo>
                    <a:pt x="63366" y="10169"/>
                    <a:pt x="63374" y="10169"/>
                    <a:pt x="63382" y="10173"/>
                  </a:cubicBezTo>
                  <a:cubicBezTo>
                    <a:pt x="63395" y="10177"/>
                    <a:pt x="63429" y="10173"/>
                    <a:pt x="63437" y="10190"/>
                  </a:cubicBezTo>
                  <a:cubicBezTo>
                    <a:pt x="63446" y="10203"/>
                    <a:pt x="63437" y="10224"/>
                    <a:pt x="63442" y="10237"/>
                  </a:cubicBezTo>
                  <a:cubicBezTo>
                    <a:pt x="63446" y="10239"/>
                    <a:pt x="63450" y="10239"/>
                    <a:pt x="63454" y="10239"/>
                  </a:cubicBezTo>
                  <a:cubicBezTo>
                    <a:pt x="63458" y="10239"/>
                    <a:pt x="63463" y="10239"/>
                    <a:pt x="63467" y="10241"/>
                  </a:cubicBezTo>
                  <a:cubicBezTo>
                    <a:pt x="63475" y="10241"/>
                    <a:pt x="63484" y="10245"/>
                    <a:pt x="63496" y="10245"/>
                  </a:cubicBezTo>
                  <a:cubicBezTo>
                    <a:pt x="63509" y="10249"/>
                    <a:pt x="63522" y="10253"/>
                    <a:pt x="63530" y="10262"/>
                  </a:cubicBezTo>
                  <a:cubicBezTo>
                    <a:pt x="63539" y="10270"/>
                    <a:pt x="63543" y="10283"/>
                    <a:pt x="63534" y="10296"/>
                  </a:cubicBezTo>
                  <a:cubicBezTo>
                    <a:pt x="63532" y="10297"/>
                    <a:pt x="63528" y="10298"/>
                    <a:pt x="63525" y="10298"/>
                  </a:cubicBezTo>
                  <a:cubicBezTo>
                    <a:pt x="63518" y="10298"/>
                    <a:pt x="63510" y="10296"/>
                    <a:pt x="63505" y="10296"/>
                  </a:cubicBezTo>
                  <a:cubicBezTo>
                    <a:pt x="63488" y="10291"/>
                    <a:pt x="63480" y="10279"/>
                    <a:pt x="63467" y="10275"/>
                  </a:cubicBezTo>
                  <a:cubicBezTo>
                    <a:pt x="63463" y="10270"/>
                    <a:pt x="63458" y="10270"/>
                    <a:pt x="63450" y="10270"/>
                  </a:cubicBezTo>
                  <a:cubicBezTo>
                    <a:pt x="63446" y="10270"/>
                    <a:pt x="63442" y="10266"/>
                    <a:pt x="63433" y="10262"/>
                  </a:cubicBezTo>
                  <a:cubicBezTo>
                    <a:pt x="63428" y="10261"/>
                    <a:pt x="63424" y="10260"/>
                    <a:pt x="63419" y="10260"/>
                  </a:cubicBezTo>
                  <a:cubicBezTo>
                    <a:pt x="63408" y="10260"/>
                    <a:pt x="63399" y="10263"/>
                    <a:pt x="63387" y="10266"/>
                  </a:cubicBezTo>
                  <a:cubicBezTo>
                    <a:pt x="63378" y="10266"/>
                    <a:pt x="63366" y="10270"/>
                    <a:pt x="63353" y="10270"/>
                  </a:cubicBezTo>
                  <a:lnTo>
                    <a:pt x="63357" y="10169"/>
                  </a:lnTo>
                  <a:close/>
                  <a:moveTo>
                    <a:pt x="60650" y="10066"/>
                  </a:moveTo>
                  <a:cubicBezTo>
                    <a:pt x="60658" y="10066"/>
                    <a:pt x="60666" y="10066"/>
                    <a:pt x="60673" y="10068"/>
                  </a:cubicBezTo>
                  <a:cubicBezTo>
                    <a:pt x="60685" y="10068"/>
                    <a:pt x="60694" y="10076"/>
                    <a:pt x="60707" y="10080"/>
                  </a:cubicBezTo>
                  <a:cubicBezTo>
                    <a:pt x="60711" y="10085"/>
                    <a:pt x="60715" y="10085"/>
                    <a:pt x="60719" y="10089"/>
                  </a:cubicBezTo>
                  <a:cubicBezTo>
                    <a:pt x="60715" y="10093"/>
                    <a:pt x="60715" y="10102"/>
                    <a:pt x="60715" y="10110"/>
                  </a:cubicBezTo>
                  <a:cubicBezTo>
                    <a:pt x="60711" y="10127"/>
                    <a:pt x="60711" y="10144"/>
                    <a:pt x="60707" y="10161"/>
                  </a:cubicBezTo>
                  <a:cubicBezTo>
                    <a:pt x="60707" y="10190"/>
                    <a:pt x="60702" y="10220"/>
                    <a:pt x="60698" y="10245"/>
                  </a:cubicBezTo>
                  <a:cubicBezTo>
                    <a:pt x="60694" y="10245"/>
                    <a:pt x="60690" y="10249"/>
                    <a:pt x="60690" y="10249"/>
                  </a:cubicBezTo>
                  <a:cubicBezTo>
                    <a:pt x="60681" y="10253"/>
                    <a:pt x="60652" y="10253"/>
                    <a:pt x="60660" y="10270"/>
                  </a:cubicBezTo>
                  <a:cubicBezTo>
                    <a:pt x="60664" y="10279"/>
                    <a:pt x="60681" y="10283"/>
                    <a:pt x="60694" y="10287"/>
                  </a:cubicBezTo>
                  <a:cubicBezTo>
                    <a:pt x="60690" y="10296"/>
                    <a:pt x="60690" y="10304"/>
                    <a:pt x="60690" y="10313"/>
                  </a:cubicBezTo>
                  <a:cubicBezTo>
                    <a:pt x="60681" y="10313"/>
                    <a:pt x="60673" y="10308"/>
                    <a:pt x="60660" y="10291"/>
                  </a:cubicBezTo>
                  <a:cubicBezTo>
                    <a:pt x="60656" y="10283"/>
                    <a:pt x="60652" y="10279"/>
                    <a:pt x="60643" y="10275"/>
                  </a:cubicBezTo>
                  <a:cubicBezTo>
                    <a:pt x="60639" y="10279"/>
                    <a:pt x="60639" y="10279"/>
                    <a:pt x="60635" y="10279"/>
                  </a:cubicBezTo>
                  <a:cubicBezTo>
                    <a:pt x="60622" y="10275"/>
                    <a:pt x="60618" y="10266"/>
                    <a:pt x="60614" y="10253"/>
                  </a:cubicBezTo>
                  <a:lnTo>
                    <a:pt x="60614" y="10253"/>
                  </a:lnTo>
                  <a:lnTo>
                    <a:pt x="60643" y="10258"/>
                  </a:lnTo>
                  <a:cubicBezTo>
                    <a:pt x="60643" y="10258"/>
                    <a:pt x="60643" y="10253"/>
                    <a:pt x="60643" y="10253"/>
                  </a:cubicBezTo>
                  <a:cubicBezTo>
                    <a:pt x="60635" y="10249"/>
                    <a:pt x="60622" y="10249"/>
                    <a:pt x="60614" y="10249"/>
                  </a:cubicBezTo>
                  <a:cubicBezTo>
                    <a:pt x="60614" y="10245"/>
                    <a:pt x="60609" y="10241"/>
                    <a:pt x="60609" y="10241"/>
                  </a:cubicBezTo>
                  <a:cubicBezTo>
                    <a:pt x="60601" y="10241"/>
                    <a:pt x="60588" y="10241"/>
                    <a:pt x="60580" y="10245"/>
                  </a:cubicBezTo>
                  <a:lnTo>
                    <a:pt x="60576" y="10245"/>
                  </a:lnTo>
                  <a:lnTo>
                    <a:pt x="60597" y="10249"/>
                  </a:lnTo>
                  <a:lnTo>
                    <a:pt x="60576" y="10249"/>
                  </a:lnTo>
                  <a:lnTo>
                    <a:pt x="60576" y="10245"/>
                  </a:lnTo>
                  <a:cubicBezTo>
                    <a:pt x="60593" y="10224"/>
                    <a:pt x="60601" y="10199"/>
                    <a:pt x="60597" y="10177"/>
                  </a:cubicBezTo>
                  <a:cubicBezTo>
                    <a:pt x="60593" y="10173"/>
                    <a:pt x="60588" y="10173"/>
                    <a:pt x="60580" y="10169"/>
                  </a:cubicBezTo>
                  <a:lnTo>
                    <a:pt x="60584" y="10068"/>
                  </a:lnTo>
                  <a:lnTo>
                    <a:pt x="60601" y="10068"/>
                  </a:lnTo>
                  <a:cubicBezTo>
                    <a:pt x="60618" y="10068"/>
                    <a:pt x="60635" y="10066"/>
                    <a:pt x="60650" y="10066"/>
                  </a:cubicBezTo>
                  <a:close/>
                  <a:moveTo>
                    <a:pt x="60072" y="10118"/>
                  </a:moveTo>
                  <a:cubicBezTo>
                    <a:pt x="60086" y="10118"/>
                    <a:pt x="60100" y="10125"/>
                    <a:pt x="60116" y="10135"/>
                  </a:cubicBezTo>
                  <a:cubicBezTo>
                    <a:pt x="60124" y="10144"/>
                    <a:pt x="60133" y="10156"/>
                    <a:pt x="60145" y="10165"/>
                  </a:cubicBezTo>
                  <a:cubicBezTo>
                    <a:pt x="60149" y="10167"/>
                    <a:pt x="60152" y="10167"/>
                    <a:pt x="60154" y="10167"/>
                  </a:cubicBezTo>
                  <a:cubicBezTo>
                    <a:pt x="60157" y="10167"/>
                    <a:pt x="60160" y="10167"/>
                    <a:pt x="60166" y="10169"/>
                  </a:cubicBezTo>
                  <a:cubicBezTo>
                    <a:pt x="60196" y="10173"/>
                    <a:pt x="60208" y="10199"/>
                    <a:pt x="60234" y="10211"/>
                  </a:cubicBezTo>
                  <a:cubicBezTo>
                    <a:pt x="60238" y="10213"/>
                    <a:pt x="60242" y="10213"/>
                    <a:pt x="60246" y="10213"/>
                  </a:cubicBezTo>
                  <a:cubicBezTo>
                    <a:pt x="60255" y="10213"/>
                    <a:pt x="60263" y="10211"/>
                    <a:pt x="60272" y="10211"/>
                  </a:cubicBezTo>
                  <a:cubicBezTo>
                    <a:pt x="60284" y="10215"/>
                    <a:pt x="60293" y="10215"/>
                    <a:pt x="60306" y="10220"/>
                  </a:cubicBezTo>
                  <a:cubicBezTo>
                    <a:pt x="60318" y="10224"/>
                    <a:pt x="60331" y="10228"/>
                    <a:pt x="60344" y="10228"/>
                  </a:cubicBezTo>
                  <a:cubicBezTo>
                    <a:pt x="60360" y="10224"/>
                    <a:pt x="60369" y="10211"/>
                    <a:pt x="60382" y="10207"/>
                  </a:cubicBezTo>
                  <a:cubicBezTo>
                    <a:pt x="60384" y="10206"/>
                    <a:pt x="60386" y="10206"/>
                    <a:pt x="60388" y="10206"/>
                  </a:cubicBezTo>
                  <a:cubicBezTo>
                    <a:pt x="60402" y="10206"/>
                    <a:pt x="60412" y="10216"/>
                    <a:pt x="60420" y="10220"/>
                  </a:cubicBezTo>
                  <a:cubicBezTo>
                    <a:pt x="60436" y="10228"/>
                    <a:pt x="60453" y="10232"/>
                    <a:pt x="60466" y="10245"/>
                  </a:cubicBezTo>
                  <a:cubicBezTo>
                    <a:pt x="60479" y="10253"/>
                    <a:pt x="60491" y="10258"/>
                    <a:pt x="60508" y="10258"/>
                  </a:cubicBezTo>
                  <a:cubicBezTo>
                    <a:pt x="60487" y="10262"/>
                    <a:pt x="60466" y="10262"/>
                    <a:pt x="60445" y="10266"/>
                  </a:cubicBezTo>
                  <a:cubicBezTo>
                    <a:pt x="60434" y="10266"/>
                    <a:pt x="60422" y="10264"/>
                    <a:pt x="60412" y="10264"/>
                  </a:cubicBezTo>
                  <a:cubicBezTo>
                    <a:pt x="60407" y="10264"/>
                    <a:pt x="60403" y="10265"/>
                    <a:pt x="60398" y="10266"/>
                  </a:cubicBezTo>
                  <a:cubicBezTo>
                    <a:pt x="60377" y="10270"/>
                    <a:pt x="60365" y="10291"/>
                    <a:pt x="60348" y="10304"/>
                  </a:cubicBezTo>
                  <a:cubicBezTo>
                    <a:pt x="60339" y="10308"/>
                    <a:pt x="60331" y="10313"/>
                    <a:pt x="60322" y="10313"/>
                  </a:cubicBezTo>
                  <a:cubicBezTo>
                    <a:pt x="60312" y="10315"/>
                    <a:pt x="60301" y="10316"/>
                    <a:pt x="60290" y="10316"/>
                  </a:cubicBezTo>
                  <a:cubicBezTo>
                    <a:pt x="60266" y="10316"/>
                    <a:pt x="60240" y="10311"/>
                    <a:pt x="60217" y="10308"/>
                  </a:cubicBezTo>
                  <a:cubicBezTo>
                    <a:pt x="60200" y="10304"/>
                    <a:pt x="60187" y="10296"/>
                    <a:pt x="60171" y="10291"/>
                  </a:cubicBezTo>
                  <a:cubicBezTo>
                    <a:pt x="60158" y="10283"/>
                    <a:pt x="60141" y="10283"/>
                    <a:pt x="60133" y="10270"/>
                  </a:cubicBezTo>
                  <a:cubicBezTo>
                    <a:pt x="60124" y="10262"/>
                    <a:pt x="60128" y="10245"/>
                    <a:pt x="60116" y="10241"/>
                  </a:cubicBezTo>
                  <a:cubicBezTo>
                    <a:pt x="60111" y="10237"/>
                    <a:pt x="60099" y="10232"/>
                    <a:pt x="60095" y="10232"/>
                  </a:cubicBezTo>
                  <a:lnTo>
                    <a:pt x="60061" y="10232"/>
                  </a:lnTo>
                  <a:cubicBezTo>
                    <a:pt x="60052" y="10228"/>
                    <a:pt x="60048" y="10228"/>
                    <a:pt x="60040" y="10228"/>
                  </a:cubicBezTo>
                  <a:lnTo>
                    <a:pt x="60044" y="10127"/>
                  </a:lnTo>
                  <a:cubicBezTo>
                    <a:pt x="60054" y="10120"/>
                    <a:pt x="60063" y="10118"/>
                    <a:pt x="60072" y="10118"/>
                  </a:cubicBezTo>
                  <a:close/>
                  <a:moveTo>
                    <a:pt x="55642" y="10165"/>
                  </a:moveTo>
                  <a:cubicBezTo>
                    <a:pt x="55621" y="10215"/>
                    <a:pt x="55599" y="10266"/>
                    <a:pt x="55574" y="10317"/>
                  </a:cubicBezTo>
                  <a:cubicBezTo>
                    <a:pt x="55545" y="10313"/>
                    <a:pt x="55511" y="10308"/>
                    <a:pt x="55481" y="10308"/>
                  </a:cubicBezTo>
                  <a:cubicBezTo>
                    <a:pt x="55443" y="10304"/>
                    <a:pt x="55410" y="10300"/>
                    <a:pt x="55372" y="10296"/>
                  </a:cubicBezTo>
                  <a:cubicBezTo>
                    <a:pt x="55353" y="10296"/>
                    <a:pt x="55332" y="10286"/>
                    <a:pt x="55313" y="10286"/>
                  </a:cubicBezTo>
                  <a:cubicBezTo>
                    <a:pt x="55310" y="10286"/>
                    <a:pt x="55307" y="10287"/>
                    <a:pt x="55304" y="10287"/>
                  </a:cubicBezTo>
                  <a:cubicBezTo>
                    <a:pt x="55321" y="10283"/>
                    <a:pt x="55338" y="10279"/>
                    <a:pt x="55355" y="10270"/>
                  </a:cubicBezTo>
                  <a:cubicBezTo>
                    <a:pt x="55372" y="10266"/>
                    <a:pt x="55380" y="10253"/>
                    <a:pt x="55397" y="10249"/>
                  </a:cubicBezTo>
                  <a:cubicBezTo>
                    <a:pt x="55418" y="10237"/>
                    <a:pt x="55431" y="10224"/>
                    <a:pt x="55456" y="10220"/>
                  </a:cubicBezTo>
                  <a:cubicBezTo>
                    <a:pt x="55464" y="10215"/>
                    <a:pt x="55477" y="10215"/>
                    <a:pt x="55490" y="10215"/>
                  </a:cubicBezTo>
                  <a:cubicBezTo>
                    <a:pt x="55515" y="10215"/>
                    <a:pt x="55536" y="10207"/>
                    <a:pt x="55557" y="10199"/>
                  </a:cubicBezTo>
                  <a:cubicBezTo>
                    <a:pt x="55578" y="10190"/>
                    <a:pt x="55595" y="10182"/>
                    <a:pt x="55612" y="10173"/>
                  </a:cubicBezTo>
                  <a:cubicBezTo>
                    <a:pt x="55621" y="10169"/>
                    <a:pt x="55633" y="10169"/>
                    <a:pt x="55642" y="10165"/>
                  </a:cubicBezTo>
                  <a:close/>
                  <a:moveTo>
                    <a:pt x="61407" y="10215"/>
                  </a:moveTo>
                  <a:cubicBezTo>
                    <a:pt x="61411" y="10215"/>
                    <a:pt x="61420" y="10215"/>
                    <a:pt x="61424" y="10220"/>
                  </a:cubicBezTo>
                  <a:cubicBezTo>
                    <a:pt x="61428" y="10220"/>
                    <a:pt x="61428" y="10224"/>
                    <a:pt x="61432" y="10224"/>
                  </a:cubicBezTo>
                  <a:cubicBezTo>
                    <a:pt x="61438" y="10224"/>
                    <a:pt x="61446" y="10222"/>
                    <a:pt x="61453" y="10222"/>
                  </a:cubicBezTo>
                  <a:cubicBezTo>
                    <a:pt x="61456" y="10222"/>
                    <a:pt x="61459" y="10223"/>
                    <a:pt x="61462" y="10224"/>
                  </a:cubicBezTo>
                  <a:cubicBezTo>
                    <a:pt x="61466" y="10224"/>
                    <a:pt x="61470" y="10228"/>
                    <a:pt x="61475" y="10228"/>
                  </a:cubicBezTo>
                  <a:lnTo>
                    <a:pt x="61496" y="10228"/>
                  </a:lnTo>
                  <a:cubicBezTo>
                    <a:pt x="61513" y="10228"/>
                    <a:pt x="61525" y="10232"/>
                    <a:pt x="61542" y="10232"/>
                  </a:cubicBezTo>
                  <a:lnTo>
                    <a:pt x="61568" y="10232"/>
                  </a:lnTo>
                  <a:cubicBezTo>
                    <a:pt x="61576" y="10237"/>
                    <a:pt x="61572" y="10232"/>
                    <a:pt x="61580" y="10241"/>
                  </a:cubicBezTo>
                  <a:cubicBezTo>
                    <a:pt x="61584" y="10245"/>
                    <a:pt x="61584" y="10253"/>
                    <a:pt x="61593" y="10258"/>
                  </a:cubicBezTo>
                  <a:cubicBezTo>
                    <a:pt x="61596" y="10260"/>
                    <a:pt x="61600" y="10261"/>
                    <a:pt x="61604" y="10261"/>
                  </a:cubicBezTo>
                  <a:cubicBezTo>
                    <a:pt x="61620" y="10261"/>
                    <a:pt x="61638" y="10246"/>
                    <a:pt x="61654" y="10246"/>
                  </a:cubicBezTo>
                  <a:cubicBezTo>
                    <a:pt x="61658" y="10246"/>
                    <a:pt x="61661" y="10247"/>
                    <a:pt x="61665" y="10249"/>
                  </a:cubicBezTo>
                  <a:cubicBezTo>
                    <a:pt x="61677" y="10253"/>
                    <a:pt x="61694" y="10266"/>
                    <a:pt x="61698" y="10279"/>
                  </a:cubicBezTo>
                  <a:cubicBezTo>
                    <a:pt x="61698" y="10291"/>
                    <a:pt x="61686" y="10296"/>
                    <a:pt x="61682" y="10304"/>
                  </a:cubicBezTo>
                  <a:cubicBezTo>
                    <a:pt x="61656" y="10321"/>
                    <a:pt x="61631" y="10317"/>
                    <a:pt x="61606" y="10329"/>
                  </a:cubicBezTo>
                  <a:cubicBezTo>
                    <a:pt x="61589" y="10338"/>
                    <a:pt x="61584" y="10351"/>
                    <a:pt x="61568" y="10351"/>
                  </a:cubicBezTo>
                  <a:cubicBezTo>
                    <a:pt x="61555" y="10351"/>
                    <a:pt x="61542" y="10346"/>
                    <a:pt x="61530" y="10342"/>
                  </a:cubicBezTo>
                  <a:cubicBezTo>
                    <a:pt x="61525" y="10341"/>
                    <a:pt x="61522" y="10340"/>
                    <a:pt x="61518" y="10340"/>
                  </a:cubicBezTo>
                  <a:cubicBezTo>
                    <a:pt x="61511" y="10340"/>
                    <a:pt x="61506" y="10342"/>
                    <a:pt x="61500" y="10342"/>
                  </a:cubicBezTo>
                  <a:cubicBezTo>
                    <a:pt x="61494" y="10342"/>
                    <a:pt x="61487" y="10340"/>
                    <a:pt x="61481" y="10340"/>
                  </a:cubicBezTo>
                  <a:cubicBezTo>
                    <a:pt x="61478" y="10340"/>
                    <a:pt x="61476" y="10341"/>
                    <a:pt x="61475" y="10342"/>
                  </a:cubicBezTo>
                  <a:cubicBezTo>
                    <a:pt x="61470" y="10342"/>
                    <a:pt x="61466" y="10351"/>
                    <a:pt x="61462" y="10351"/>
                  </a:cubicBezTo>
                  <a:cubicBezTo>
                    <a:pt x="61458" y="10352"/>
                    <a:pt x="61453" y="10352"/>
                    <a:pt x="61447" y="10352"/>
                  </a:cubicBezTo>
                  <a:cubicBezTo>
                    <a:pt x="61436" y="10352"/>
                    <a:pt x="61424" y="10351"/>
                    <a:pt x="61416" y="10351"/>
                  </a:cubicBezTo>
                  <a:lnTo>
                    <a:pt x="61411" y="10351"/>
                  </a:lnTo>
                  <a:cubicBezTo>
                    <a:pt x="61395" y="10346"/>
                    <a:pt x="61378" y="10342"/>
                    <a:pt x="61361" y="10342"/>
                  </a:cubicBezTo>
                  <a:cubicBezTo>
                    <a:pt x="61348" y="10342"/>
                    <a:pt x="61335" y="10338"/>
                    <a:pt x="61327" y="10338"/>
                  </a:cubicBezTo>
                  <a:cubicBezTo>
                    <a:pt x="61314" y="10338"/>
                    <a:pt x="61297" y="10338"/>
                    <a:pt x="61289" y="10342"/>
                  </a:cubicBezTo>
                  <a:cubicBezTo>
                    <a:pt x="61272" y="10342"/>
                    <a:pt x="61268" y="10359"/>
                    <a:pt x="61255" y="10359"/>
                  </a:cubicBezTo>
                  <a:cubicBezTo>
                    <a:pt x="61247" y="10355"/>
                    <a:pt x="61243" y="10342"/>
                    <a:pt x="61234" y="10342"/>
                  </a:cubicBezTo>
                  <a:cubicBezTo>
                    <a:pt x="61233" y="10341"/>
                    <a:pt x="61232" y="10341"/>
                    <a:pt x="61232" y="10341"/>
                  </a:cubicBezTo>
                  <a:cubicBezTo>
                    <a:pt x="61228" y="10341"/>
                    <a:pt x="61224" y="10346"/>
                    <a:pt x="61217" y="10346"/>
                  </a:cubicBezTo>
                  <a:cubicBezTo>
                    <a:pt x="61209" y="10346"/>
                    <a:pt x="61196" y="10342"/>
                    <a:pt x="61183" y="10342"/>
                  </a:cubicBezTo>
                  <a:cubicBezTo>
                    <a:pt x="61162" y="10342"/>
                    <a:pt x="61137" y="10346"/>
                    <a:pt x="61112" y="10346"/>
                  </a:cubicBezTo>
                  <a:cubicBezTo>
                    <a:pt x="61101" y="10348"/>
                    <a:pt x="61091" y="10349"/>
                    <a:pt x="61080" y="10349"/>
                  </a:cubicBezTo>
                  <a:cubicBezTo>
                    <a:pt x="61070" y="10349"/>
                    <a:pt x="61059" y="10348"/>
                    <a:pt x="61048" y="10346"/>
                  </a:cubicBezTo>
                  <a:cubicBezTo>
                    <a:pt x="61043" y="10346"/>
                    <a:pt x="61040" y="10347"/>
                    <a:pt x="61036" y="10347"/>
                  </a:cubicBezTo>
                  <a:cubicBezTo>
                    <a:pt x="61032" y="10347"/>
                    <a:pt x="61028" y="10345"/>
                    <a:pt x="61023" y="10338"/>
                  </a:cubicBezTo>
                  <a:cubicBezTo>
                    <a:pt x="61019" y="10334"/>
                    <a:pt x="61019" y="10325"/>
                    <a:pt x="61015" y="10317"/>
                  </a:cubicBezTo>
                  <a:cubicBezTo>
                    <a:pt x="61032" y="10317"/>
                    <a:pt x="61048" y="10317"/>
                    <a:pt x="61065" y="10313"/>
                  </a:cubicBezTo>
                  <a:cubicBezTo>
                    <a:pt x="61082" y="10313"/>
                    <a:pt x="61082" y="10313"/>
                    <a:pt x="61086" y="10296"/>
                  </a:cubicBezTo>
                  <a:cubicBezTo>
                    <a:pt x="61095" y="10283"/>
                    <a:pt x="61103" y="10279"/>
                    <a:pt x="61116" y="10270"/>
                  </a:cubicBezTo>
                  <a:cubicBezTo>
                    <a:pt x="61124" y="10266"/>
                    <a:pt x="61133" y="10266"/>
                    <a:pt x="61145" y="10262"/>
                  </a:cubicBezTo>
                  <a:cubicBezTo>
                    <a:pt x="61148" y="10261"/>
                    <a:pt x="61150" y="10261"/>
                    <a:pt x="61152" y="10261"/>
                  </a:cubicBezTo>
                  <a:cubicBezTo>
                    <a:pt x="61160" y="10261"/>
                    <a:pt x="61166" y="10266"/>
                    <a:pt x="61179" y="10266"/>
                  </a:cubicBezTo>
                  <a:cubicBezTo>
                    <a:pt x="61188" y="10266"/>
                    <a:pt x="61200" y="10262"/>
                    <a:pt x="61213" y="10258"/>
                  </a:cubicBezTo>
                  <a:cubicBezTo>
                    <a:pt x="61226" y="10253"/>
                    <a:pt x="61238" y="10249"/>
                    <a:pt x="61251" y="10249"/>
                  </a:cubicBezTo>
                  <a:cubicBezTo>
                    <a:pt x="61281" y="10245"/>
                    <a:pt x="61306" y="10232"/>
                    <a:pt x="61331" y="10220"/>
                  </a:cubicBezTo>
                  <a:cubicBezTo>
                    <a:pt x="61348" y="10215"/>
                    <a:pt x="61386" y="10215"/>
                    <a:pt x="61407" y="10215"/>
                  </a:cubicBezTo>
                  <a:close/>
                  <a:moveTo>
                    <a:pt x="62462" y="10414"/>
                  </a:moveTo>
                  <a:cubicBezTo>
                    <a:pt x="62454" y="10427"/>
                    <a:pt x="62441" y="10439"/>
                    <a:pt x="62429" y="10448"/>
                  </a:cubicBezTo>
                  <a:cubicBezTo>
                    <a:pt x="62416" y="10456"/>
                    <a:pt x="62403" y="10460"/>
                    <a:pt x="62386" y="10464"/>
                  </a:cubicBezTo>
                  <a:cubicBezTo>
                    <a:pt x="62378" y="10469"/>
                    <a:pt x="62374" y="10473"/>
                    <a:pt x="62365" y="10477"/>
                  </a:cubicBezTo>
                  <a:cubicBezTo>
                    <a:pt x="62361" y="10473"/>
                    <a:pt x="62353" y="10473"/>
                    <a:pt x="62348" y="10469"/>
                  </a:cubicBezTo>
                  <a:cubicBezTo>
                    <a:pt x="62340" y="10464"/>
                    <a:pt x="62319" y="10464"/>
                    <a:pt x="62319" y="10460"/>
                  </a:cubicBezTo>
                  <a:cubicBezTo>
                    <a:pt x="62315" y="10452"/>
                    <a:pt x="62336" y="10431"/>
                    <a:pt x="62340" y="10427"/>
                  </a:cubicBezTo>
                  <a:cubicBezTo>
                    <a:pt x="62353" y="10418"/>
                    <a:pt x="62369" y="10416"/>
                    <a:pt x="62387" y="10416"/>
                  </a:cubicBezTo>
                  <a:cubicBezTo>
                    <a:pt x="62404" y="10416"/>
                    <a:pt x="62422" y="10418"/>
                    <a:pt x="62437" y="10418"/>
                  </a:cubicBezTo>
                  <a:cubicBezTo>
                    <a:pt x="62445" y="10414"/>
                    <a:pt x="62454" y="10414"/>
                    <a:pt x="62462" y="10414"/>
                  </a:cubicBezTo>
                  <a:close/>
                  <a:moveTo>
                    <a:pt x="38671" y="10206"/>
                  </a:moveTo>
                  <a:cubicBezTo>
                    <a:pt x="38673" y="10206"/>
                    <a:pt x="38676" y="10206"/>
                    <a:pt x="38679" y="10207"/>
                  </a:cubicBezTo>
                  <a:cubicBezTo>
                    <a:pt x="38696" y="10207"/>
                    <a:pt x="38708" y="10215"/>
                    <a:pt x="38725" y="10220"/>
                  </a:cubicBezTo>
                  <a:cubicBezTo>
                    <a:pt x="38728" y="10221"/>
                    <a:pt x="38732" y="10221"/>
                    <a:pt x="38735" y="10221"/>
                  </a:cubicBezTo>
                  <a:cubicBezTo>
                    <a:pt x="38748" y="10221"/>
                    <a:pt x="38762" y="10215"/>
                    <a:pt x="38776" y="10211"/>
                  </a:cubicBezTo>
                  <a:cubicBezTo>
                    <a:pt x="38805" y="10207"/>
                    <a:pt x="38831" y="10207"/>
                    <a:pt x="38860" y="10207"/>
                  </a:cubicBezTo>
                  <a:cubicBezTo>
                    <a:pt x="38886" y="10211"/>
                    <a:pt x="38919" y="10207"/>
                    <a:pt x="38945" y="10215"/>
                  </a:cubicBezTo>
                  <a:cubicBezTo>
                    <a:pt x="38961" y="10220"/>
                    <a:pt x="38978" y="10237"/>
                    <a:pt x="38991" y="10249"/>
                  </a:cubicBezTo>
                  <a:cubicBezTo>
                    <a:pt x="39004" y="10266"/>
                    <a:pt x="39037" y="10313"/>
                    <a:pt x="39012" y="10329"/>
                  </a:cubicBezTo>
                  <a:cubicBezTo>
                    <a:pt x="39005" y="10335"/>
                    <a:pt x="38996" y="10336"/>
                    <a:pt x="38987" y="10336"/>
                  </a:cubicBezTo>
                  <a:cubicBezTo>
                    <a:pt x="38970" y="10336"/>
                    <a:pt x="38950" y="10330"/>
                    <a:pt x="38933" y="10330"/>
                  </a:cubicBezTo>
                  <a:cubicBezTo>
                    <a:pt x="38921" y="10330"/>
                    <a:pt x="38910" y="10333"/>
                    <a:pt x="38902" y="10342"/>
                  </a:cubicBezTo>
                  <a:cubicBezTo>
                    <a:pt x="38894" y="10351"/>
                    <a:pt x="38894" y="10367"/>
                    <a:pt x="38886" y="10372"/>
                  </a:cubicBezTo>
                  <a:cubicBezTo>
                    <a:pt x="38877" y="10376"/>
                    <a:pt x="38869" y="10376"/>
                    <a:pt x="38860" y="10380"/>
                  </a:cubicBezTo>
                  <a:cubicBezTo>
                    <a:pt x="38852" y="10389"/>
                    <a:pt x="38848" y="10397"/>
                    <a:pt x="38839" y="10401"/>
                  </a:cubicBezTo>
                  <a:cubicBezTo>
                    <a:pt x="38833" y="10403"/>
                    <a:pt x="38825" y="10403"/>
                    <a:pt x="38818" y="10403"/>
                  </a:cubicBezTo>
                  <a:cubicBezTo>
                    <a:pt x="38811" y="10403"/>
                    <a:pt x="38803" y="10403"/>
                    <a:pt x="38797" y="10405"/>
                  </a:cubicBezTo>
                  <a:cubicBezTo>
                    <a:pt x="38784" y="10414"/>
                    <a:pt x="38772" y="10422"/>
                    <a:pt x="38755" y="10422"/>
                  </a:cubicBezTo>
                  <a:cubicBezTo>
                    <a:pt x="38750" y="10424"/>
                    <a:pt x="38746" y="10424"/>
                    <a:pt x="38741" y="10424"/>
                  </a:cubicBezTo>
                  <a:cubicBezTo>
                    <a:pt x="38731" y="10424"/>
                    <a:pt x="38719" y="10422"/>
                    <a:pt x="38708" y="10422"/>
                  </a:cubicBezTo>
                  <a:cubicBezTo>
                    <a:pt x="38687" y="10427"/>
                    <a:pt x="38666" y="10435"/>
                    <a:pt x="38649" y="10452"/>
                  </a:cubicBezTo>
                  <a:cubicBezTo>
                    <a:pt x="38636" y="10464"/>
                    <a:pt x="38636" y="10477"/>
                    <a:pt x="38615" y="10481"/>
                  </a:cubicBezTo>
                  <a:cubicBezTo>
                    <a:pt x="38594" y="10481"/>
                    <a:pt x="38590" y="10486"/>
                    <a:pt x="38577" y="10498"/>
                  </a:cubicBezTo>
                  <a:cubicBezTo>
                    <a:pt x="38561" y="10511"/>
                    <a:pt x="38544" y="10515"/>
                    <a:pt x="38523" y="10519"/>
                  </a:cubicBezTo>
                  <a:cubicBezTo>
                    <a:pt x="38523" y="10524"/>
                    <a:pt x="38518" y="10524"/>
                    <a:pt x="38514" y="10524"/>
                  </a:cubicBezTo>
                  <a:lnTo>
                    <a:pt x="38523" y="10376"/>
                  </a:lnTo>
                  <a:cubicBezTo>
                    <a:pt x="38531" y="10367"/>
                    <a:pt x="38535" y="10355"/>
                    <a:pt x="38544" y="10342"/>
                  </a:cubicBezTo>
                  <a:cubicBezTo>
                    <a:pt x="38544" y="10338"/>
                    <a:pt x="38548" y="10334"/>
                    <a:pt x="38548" y="10329"/>
                  </a:cubicBezTo>
                  <a:cubicBezTo>
                    <a:pt x="38565" y="10304"/>
                    <a:pt x="38582" y="10283"/>
                    <a:pt x="38598" y="10258"/>
                  </a:cubicBezTo>
                  <a:cubicBezTo>
                    <a:pt x="38607" y="10245"/>
                    <a:pt x="38620" y="10228"/>
                    <a:pt x="38632" y="10211"/>
                  </a:cubicBezTo>
                  <a:lnTo>
                    <a:pt x="38636" y="10211"/>
                  </a:lnTo>
                  <a:cubicBezTo>
                    <a:pt x="38647" y="10211"/>
                    <a:pt x="38659" y="10206"/>
                    <a:pt x="38671" y="10206"/>
                  </a:cubicBezTo>
                  <a:close/>
                  <a:moveTo>
                    <a:pt x="42659" y="9603"/>
                  </a:moveTo>
                  <a:cubicBezTo>
                    <a:pt x="42671" y="9603"/>
                    <a:pt x="42688" y="9608"/>
                    <a:pt x="42701" y="9612"/>
                  </a:cubicBezTo>
                  <a:lnTo>
                    <a:pt x="42676" y="10224"/>
                  </a:lnTo>
                  <a:cubicBezTo>
                    <a:pt x="42566" y="10287"/>
                    <a:pt x="42477" y="10397"/>
                    <a:pt x="42368" y="10460"/>
                  </a:cubicBezTo>
                  <a:cubicBezTo>
                    <a:pt x="42321" y="10490"/>
                    <a:pt x="42271" y="10511"/>
                    <a:pt x="42220" y="10536"/>
                  </a:cubicBezTo>
                  <a:lnTo>
                    <a:pt x="42228" y="9852"/>
                  </a:lnTo>
                  <a:lnTo>
                    <a:pt x="42245" y="9852"/>
                  </a:lnTo>
                  <a:cubicBezTo>
                    <a:pt x="42245" y="9844"/>
                    <a:pt x="42245" y="9840"/>
                    <a:pt x="42254" y="9831"/>
                  </a:cubicBezTo>
                  <a:cubicBezTo>
                    <a:pt x="42258" y="9827"/>
                    <a:pt x="42262" y="9823"/>
                    <a:pt x="42266" y="9815"/>
                  </a:cubicBezTo>
                  <a:cubicBezTo>
                    <a:pt x="42292" y="9764"/>
                    <a:pt x="42313" y="9722"/>
                    <a:pt x="42330" y="9679"/>
                  </a:cubicBezTo>
                  <a:cubicBezTo>
                    <a:pt x="42334" y="9671"/>
                    <a:pt x="42338" y="9663"/>
                    <a:pt x="42338" y="9654"/>
                  </a:cubicBezTo>
                  <a:lnTo>
                    <a:pt x="42363" y="9654"/>
                  </a:lnTo>
                  <a:cubicBezTo>
                    <a:pt x="42380" y="9650"/>
                    <a:pt x="42393" y="9633"/>
                    <a:pt x="42410" y="9629"/>
                  </a:cubicBezTo>
                  <a:cubicBezTo>
                    <a:pt x="42425" y="9625"/>
                    <a:pt x="42440" y="9624"/>
                    <a:pt x="42456" y="9624"/>
                  </a:cubicBezTo>
                  <a:cubicBezTo>
                    <a:pt x="42472" y="9624"/>
                    <a:pt x="42488" y="9625"/>
                    <a:pt x="42503" y="9625"/>
                  </a:cubicBezTo>
                  <a:cubicBezTo>
                    <a:pt x="42520" y="9625"/>
                    <a:pt x="42532" y="9625"/>
                    <a:pt x="42545" y="9620"/>
                  </a:cubicBezTo>
                  <a:cubicBezTo>
                    <a:pt x="42555" y="9618"/>
                    <a:pt x="42566" y="9618"/>
                    <a:pt x="42577" y="9618"/>
                  </a:cubicBezTo>
                  <a:cubicBezTo>
                    <a:pt x="42587" y="9618"/>
                    <a:pt x="42598" y="9618"/>
                    <a:pt x="42608" y="9616"/>
                  </a:cubicBezTo>
                  <a:cubicBezTo>
                    <a:pt x="42625" y="9616"/>
                    <a:pt x="42638" y="9608"/>
                    <a:pt x="42659" y="9603"/>
                  </a:cubicBezTo>
                  <a:close/>
                  <a:moveTo>
                    <a:pt x="60290" y="10476"/>
                  </a:moveTo>
                  <a:cubicBezTo>
                    <a:pt x="60300" y="10476"/>
                    <a:pt x="60312" y="10477"/>
                    <a:pt x="60322" y="10477"/>
                  </a:cubicBezTo>
                  <a:cubicBezTo>
                    <a:pt x="60348" y="10477"/>
                    <a:pt x="60369" y="10477"/>
                    <a:pt x="60394" y="10490"/>
                  </a:cubicBezTo>
                  <a:cubicBezTo>
                    <a:pt x="60407" y="10494"/>
                    <a:pt x="60420" y="10498"/>
                    <a:pt x="60436" y="10502"/>
                  </a:cubicBezTo>
                  <a:cubicBezTo>
                    <a:pt x="60453" y="10507"/>
                    <a:pt x="60462" y="10528"/>
                    <a:pt x="60483" y="10532"/>
                  </a:cubicBezTo>
                  <a:cubicBezTo>
                    <a:pt x="60491" y="10536"/>
                    <a:pt x="60504" y="10536"/>
                    <a:pt x="60517" y="10536"/>
                  </a:cubicBezTo>
                  <a:lnTo>
                    <a:pt x="60512" y="10600"/>
                  </a:lnTo>
                  <a:lnTo>
                    <a:pt x="60504" y="10600"/>
                  </a:lnTo>
                  <a:cubicBezTo>
                    <a:pt x="60479" y="10587"/>
                    <a:pt x="60449" y="10587"/>
                    <a:pt x="60420" y="10583"/>
                  </a:cubicBezTo>
                  <a:cubicBezTo>
                    <a:pt x="60369" y="10578"/>
                    <a:pt x="60318" y="10557"/>
                    <a:pt x="60272" y="10549"/>
                  </a:cubicBezTo>
                  <a:cubicBezTo>
                    <a:pt x="60259" y="10545"/>
                    <a:pt x="60242" y="10545"/>
                    <a:pt x="60238" y="10532"/>
                  </a:cubicBezTo>
                  <a:cubicBezTo>
                    <a:pt x="60234" y="10519"/>
                    <a:pt x="60238" y="10507"/>
                    <a:pt x="60242" y="10498"/>
                  </a:cubicBezTo>
                  <a:cubicBezTo>
                    <a:pt x="60253" y="10479"/>
                    <a:pt x="60271" y="10476"/>
                    <a:pt x="60290" y="10476"/>
                  </a:cubicBezTo>
                  <a:close/>
                  <a:moveTo>
                    <a:pt x="60609" y="10532"/>
                  </a:moveTo>
                  <a:cubicBezTo>
                    <a:pt x="60605" y="10540"/>
                    <a:pt x="60597" y="10553"/>
                    <a:pt x="60588" y="10562"/>
                  </a:cubicBezTo>
                  <a:cubicBezTo>
                    <a:pt x="60580" y="10578"/>
                    <a:pt x="60567" y="10591"/>
                    <a:pt x="60555" y="10608"/>
                  </a:cubicBezTo>
                  <a:lnTo>
                    <a:pt x="60559" y="10532"/>
                  </a:lnTo>
                  <a:close/>
                  <a:moveTo>
                    <a:pt x="61606" y="10528"/>
                  </a:moveTo>
                  <a:cubicBezTo>
                    <a:pt x="61631" y="10528"/>
                    <a:pt x="61652" y="10536"/>
                    <a:pt x="61673" y="10540"/>
                  </a:cubicBezTo>
                  <a:cubicBezTo>
                    <a:pt x="61677" y="10540"/>
                    <a:pt x="61682" y="10540"/>
                    <a:pt x="61686" y="10545"/>
                  </a:cubicBezTo>
                  <a:cubicBezTo>
                    <a:pt x="61690" y="10545"/>
                    <a:pt x="61686" y="10557"/>
                    <a:pt x="61686" y="10562"/>
                  </a:cubicBezTo>
                  <a:cubicBezTo>
                    <a:pt x="61686" y="10574"/>
                    <a:pt x="61690" y="10591"/>
                    <a:pt x="61682" y="10604"/>
                  </a:cubicBezTo>
                  <a:cubicBezTo>
                    <a:pt x="61673" y="10612"/>
                    <a:pt x="61656" y="10612"/>
                    <a:pt x="61644" y="10616"/>
                  </a:cubicBezTo>
                  <a:cubicBezTo>
                    <a:pt x="61622" y="10625"/>
                    <a:pt x="61610" y="10633"/>
                    <a:pt x="61597" y="10654"/>
                  </a:cubicBezTo>
                  <a:cubicBezTo>
                    <a:pt x="61593" y="10659"/>
                    <a:pt x="61589" y="10659"/>
                    <a:pt x="61589" y="10663"/>
                  </a:cubicBezTo>
                  <a:cubicBezTo>
                    <a:pt x="61589" y="10659"/>
                    <a:pt x="61589" y="10654"/>
                    <a:pt x="61589" y="10646"/>
                  </a:cubicBezTo>
                  <a:cubicBezTo>
                    <a:pt x="61584" y="10629"/>
                    <a:pt x="61572" y="10600"/>
                    <a:pt x="61555" y="10583"/>
                  </a:cubicBezTo>
                  <a:cubicBezTo>
                    <a:pt x="61572" y="10566"/>
                    <a:pt x="61576" y="10532"/>
                    <a:pt x="61606" y="10528"/>
                  </a:cubicBezTo>
                  <a:close/>
                  <a:moveTo>
                    <a:pt x="54650" y="10397"/>
                  </a:moveTo>
                  <a:cubicBezTo>
                    <a:pt x="54646" y="10481"/>
                    <a:pt x="54641" y="10566"/>
                    <a:pt x="54637" y="10650"/>
                  </a:cubicBezTo>
                  <a:cubicBezTo>
                    <a:pt x="54616" y="10642"/>
                    <a:pt x="54595" y="10629"/>
                    <a:pt x="54570" y="10621"/>
                  </a:cubicBezTo>
                  <a:cubicBezTo>
                    <a:pt x="54554" y="10614"/>
                    <a:pt x="54534" y="10611"/>
                    <a:pt x="54515" y="10611"/>
                  </a:cubicBezTo>
                  <a:cubicBezTo>
                    <a:pt x="54508" y="10611"/>
                    <a:pt x="54500" y="10611"/>
                    <a:pt x="54494" y="10612"/>
                  </a:cubicBezTo>
                  <a:cubicBezTo>
                    <a:pt x="54473" y="10616"/>
                    <a:pt x="54443" y="10633"/>
                    <a:pt x="54422" y="10642"/>
                  </a:cubicBezTo>
                  <a:cubicBezTo>
                    <a:pt x="54401" y="10646"/>
                    <a:pt x="54384" y="10659"/>
                    <a:pt x="54367" y="10667"/>
                  </a:cubicBezTo>
                  <a:cubicBezTo>
                    <a:pt x="54357" y="10675"/>
                    <a:pt x="54347" y="10676"/>
                    <a:pt x="54336" y="10676"/>
                  </a:cubicBezTo>
                  <a:cubicBezTo>
                    <a:pt x="54328" y="10676"/>
                    <a:pt x="54321" y="10676"/>
                    <a:pt x="54312" y="10676"/>
                  </a:cubicBezTo>
                  <a:cubicBezTo>
                    <a:pt x="54292" y="10676"/>
                    <a:pt x="54277" y="10666"/>
                    <a:pt x="54267" y="10666"/>
                  </a:cubicBezTo>
                  <a:cubicBezTo>
                    <a:pt x="54262" y="10666"/>
                    <a:pt x="54259" y="10668"/>
                    <a:pt x="54257" y="10676"/>
                  </a:cubicBezTo>
                  <a:cubicBezTo>
                    <a:pt x="54262" y="10642"/>
                    <a:pt x="54240" y="10612"/>
                    <a:pt x="54253" y="10578"/>
                  </a:cubicBezTo>
                  <a:cubicBezTo>
                    <a:pt x="54261" y="10577"/>
                    <a:pt x="54269" y="10576"/>
                    <a:pt x="54277" y="10576"/>
                  </a:cubicBezTo>
                  <a:cubicBezTo>
                    <a:pt x="54291" y="10576"/>
                    <a:pt x="54305" y="10578"/>
                    <a:pt x="54320" y="10578"/>
                  </a:cubicBezTo>
                  <a:cubicBezTo>
                    <a:pt x="54333" y="10578"/>
                    <a:pt x="54346" y="10576"/>
                    <a:pt x="54359" y="10570"/>
                  </a:cubicBezTo>
                  <a:cubicBezTo>
                    <a:pt x="54367" y="10566"/>
                    <a:pt x="54367" y="10562"/>
                    <a:pt x="54375" y="10557"/>
                  </a:cubicBezTo>
                  <a:cubicBezTo>
                    <a:pt x="54381" y="10557"/>
                    <a:pt x="54387" y="10559"/>
                    <a:pt x="54392" y="10559"/>
                  </a:cubicBezTo>
                  <a:cubicBezTo>
                    <a:pt x="54395" y="10559"/>
                    <a:pt x="54398" y="10559"/>
                    <a:pt x="54401" y="10557"/>
                  </a:cubicBezTo>
                  <a:cubicBezTo>
                    <a:pt x="54413" y="10553"/>
                    <a:pt x="54418" y="10536"/>
                    <a:pt x="54426" y="10524"/>
                  </a:cubicBezTo>
                  <a:cubicBezTo>
                    <a:pt x="54446" y="10497"/>
                    <a:pt x="54477" y="10494"/>
                    <a:pt x="54509" y="10494"/>
                  </a:cubicBezTo>
                  <a:cubicBezTo>
                    <a:pt x="54516" y="10494"/>
                    <a:pt x="54524" y="10494"/>
                    <a:pt x="54532" y="10494"/>
                  </a:cubicBezTo>
                  <a:cubicBezTo>
                    <a:pt x="54542" y="10494"/>
                    <a:pt x="54557" y="10499"/>
                    <a:pt x="54567" y="10499"/>
                  </a:cubicBezTo>
                  <a:cubicBezTo>
                    <a:pt x="54570" y="10499"/>
                    <a:pt x="54572" y="10499"/>
                    <a:pt x="54574" y="10498"/>
                  </a:cubicBezTo>
                  <a:cubicBezTo>
                    <a:pt x="54591" y="10490"/>
                    <a:pt x="54582" y="10490"/>
                    <a:pt x="54595" y="10477"/>
                  </a:cubicBezTo>
                  <a:cubicBezTo>
                    <a:pt x="54608" y="10452"/>
                    <a:pt x="54629" y="10422"/>
                    <a:pt x="54646" y="10397"/>
                  </a:cubicBezTo>
                  <a:close/>
                  <a:moveTo>
                    <a:pt x="33896" y="10623"/>
                  </a:moveTo>
                  <a:cubicBezTo>
                    <a:pt x="33914" y="10623"/>
                    <a:pt x="33937" y="10628"/>
                    <a:pt x="33943" y="10638"/>
                  </a:cubicBezTo>
                  <a:cubicBezTo>
                    <a:pt x="33947" y="10646"/>
                    <a:pt x="33943" y="10654"/>
                    <a:pt x="33943" y="10663"/>
                  </a:cubicBezTo>
                  <a:cubicBezTo>
                    <a:pt x="33943" y="10667"/>
                    <a:pt x="33947" y="10667"/>
                    <a:pt x="33952" y="10671"/>
                  </a:cubicBezTo>
                  <a:cubicBezTo>
                    <a:pt x="33952" y="10688"/>
                    <a:pt x="33956" y="10697"/>
                    <a:pt x="33947" y="10709"/>
                  </a:cubicBezTo>
                  <a:cubicBezTo>
                    <a:pt x="33934" y="10722"/>
                    <a:pt x="33913" y="10733"/>
                    <a:pt x="33895" y="10733"/>
                  </a:cubicBezTo>
                  <a:cubicBezTo>
                    <a:pt x="33889" y="10733"/>
                    <a:pt x="33884" y="10732"/>
                    <a:pt x="33880" y="10730"/>
                  </a:cubicBezTo>
                  <a:cubicBezTo>
                    <a:pt x="33867" y="10726"/>
                    <a:pt x="33846" y="10709"/>
                    <a:pt x="33842" y="10697"/>
                  </a:cubicBezTo>
                  <a:cubicBezTo>
                    <a:pt x="33835" y="10686"/>
                    <a:pt x="33834" y="10673"/>
                    <a:pt x="33833" y="10659"/>
                  </a:cubicBezTo>
                  <a:lnTo>
                    <a:pt x="33833" y="10659"/>
                  </a:lnTo>
                  <a:cubicBezTo>
                    <a:pt x="33846" y="10633"/>
                    <a:pt x="33850" y="10625"/>
                    <a:pt x="33880" y="10625"/>
                  </a:cubicBezTo>
                  <a:cubicBezTo>
                    <a:pt x="33884" y="10624"/>
                    <a:pt x="33890" y="10623"/>
                    <a:pt x="33896" y="10623"/>
                  </a:cubicBezTo>
                  <a:close/>
                  <a:moveTo>
                    <a:pt x="54633" y="10688"/>
                  </a:moveTo>
                  <a:cubicBezTo>
                    <a:pt x="54633" y="10714"/>
                    <a:pt x="54633" y="10735"/>
                    <a:pt x="54629" y="10760"/>
                  </a:cubicBezTo>
                  <a:cubicBezTo>
                    <a:pt x="54620" y="10756"/>
                    <a:pt x="54608" y="10752"/>
                    <a:pt x="54595" y="10752"/>
                  </a:cubicBezTo>
                  <a:cubicBezTo>
                    <a:pt x="54574" y="10747"/>
                    <a:pt x="54553" y="10743"/>
                    <a:pt x="54532" y="10739"/>
                  </a:cubicBezTo>
                  <a:cubicBezTo>
                    <a:pt x="54532" y="10730"/>
                    <a:pt x="54527" y="10722"/>
                    <a:pt x="54523" y="10714"/>
                  </a:cubicBezTo>
                  <a:cubicBezTo>
                    <a:pt x="54540" y="10701"/>
                    <a:pt x="54557" y="10701"/>
                    <a:pt x="54578" y="10697"/>
                  </a:cubicBezTo>
                  <a:cubicBezTo>
                    <a:pt x="54595" y="10692"/>
                    <a:pt x="54616" y="10692"/>
                    <a:pt x="54633" y="10688"/>
                  </a:cubicBezTo>
                  <a:close/>
                  <a:moveTo>
                    <a:pt x="34105" y="10611"/>
                  </a:moveTo>
                  <a:cubicBezTo>
                    <a:pt x="34120" y="10611"/>
                    <a:pt x="34133" y="10613"/>
                    <a:pt x="34141" y="10616"/>
                  </a:cubicBezTo>
                  <a:lnTo>
                    <a:pt x="34116" y="10625"/>
                  </a:lnTo>
                  <a:cubicBezTo>
                    <a:pt x="34136" y="10625"/>
                    <a:pt x="34161" y="10621"/>
                    <a:pt x="34186" y="10621"/>
                  </a:cubicBezTo>
                  <a:cubicBezTo>
                    <a:pt x="34198" y="10621"/>
                    <a:pt x="34210" y="10622"/>
                    <a:pt x="34222" y="10625"/>
                  </a:cubicBezTo>
                  <a:cubicBezTo>
                    <a:pt x="34251" y="10629"/>
                    <a:pt x="34281" y="10659"/>
                    <a:pt x="34314" y="10671"/>
                  </a:cubicBezTo>
                  <a:cubicBezTo>
                    <a:pt x="34352" y="10684"/>
                    <a:pt x="34416" y="10667"/>
                    <a:pt x="34416" y="10722"/>
                  </a:cubicBezTo>
                  <a:cubicBezTo>
                    <a:pt x="34416" y="10764"/>
                    <a:pt x="34391" y="10769"/>
                    <a:pt x="34361" y="10769"/>
                  </a:cubicBezTo>
                  <a:cubicBezTo>
                    <a:pt x="34351" y="10769"/>
                    <a:pt x="34341" y="10768"/>
                    <a:pt x="34331" y="10768"/>
                  </a:cubicBezTo>
                  <a:cubicBezTo>
                    <a:pt x="34310" y="10768"/>
                    <a:pt x="34298" y="10768"/>
                    <a:pt x="34281" y="10760"/>
                  </a:cubicBezTo>
                  <a:cubicBezTo>
                    <a:pt x="34272" y="10756"/>
                    <a:pt x="34268" y="10752"/>
                    <a:pt x="34260" y="10752"/>
                  </a:cubicBezTo>
                  <a:cubicBezTo>
                    <a:pt x="34255" y="10749"/>
                    <a:pt x="34249" y="10749"/>
                    <a:pt x="34244" y="10749"/>
                  </a:cubicBezTo>
                  <a:cubicBezTo>
                    <a:pt x="34227" y="10749"/>
                    <a:pt x="34208" y="10757"/>
                    <a:pt x="34192" y="10760"/>
                  </a:cubicBezTo>
                  <a:cubicBezTo>
                    <a:pt x="34187" y="10760"/>
                    <a:pt x="34182" y="10761"/>
                    <a:pt x="34178" y="10761"/>
                  </a:cubicBezTo>
                  <a:cubicBezTo>
                    <a:pt x="34146" y="10761"/>
                    <a:pt x="34117" y="10748"/>
                    <a:pt x="34091" y="10726"/>
                  </a:cubicBezTo>
                  <a:cubicBezTo>
                    <a:pt x="34087" y="10722"/>
                    <a:pt x="34078" y="10709"/>
                    <a:pt x="34070" y="10705"/>
                  </a:cubicBezTo>
                  <a:cubicBezTo>
                    <a:pt x="34064" y="10705"/>
                    <a:pt x="34060" y="10707"/>
                    <a:pt x="34056" y="10707"/>
                  </a:cubicBezTo>
                  <a:cubicBezTo>
                    <a:pt x="34054" y="10707"/>
                    <a:pt x="34051" y="10706"/>
                    <a:pt x="34049" y="10705"/>
                  </a:cubicBezTo>
                  <a:cubicBezTo>
                    <a:pt x="34036" y="10701"/>
                    <a:pt x="34006" y="10684"/>
                    <a:pt x="34006" y="10671"/>
                  </a:cubicBezTo>
                  <a:cubicBezTo>
                    <a:pt x="34003" y="10627"/>
                    <a:pt x="34061" y="10611"/>
                    <a:pt x="34105" y="10611"/>
                  </a:cubicBezTo>
                  <a:close/>
                  <a:moveTo>
                    <a:pt x="38485" y="10283"/>
                  </a:moveTo>
                  <a:lnTo>
                    <a:pt x="38468" y="10553"/>
                  </a:lnTo>
                  <a:cubicBezTo>
                    <a:pt x="38468" y="10553"/>
                    <a:pt x="38468" y="10553"/>
                    <a:pt x="38463" y="10557"/>
                  </a:cubicBezTo>
                  <a:cubicBezTo>
                    <a:pt x="38455" y="10578"/>
                    <a:pt x="38447" y="10604"/>
                    <a:pt x="38442" y="10629"/>
                  </a:cubicBezTo>
                  <a:cubicBezTo>
                    <a:pt x="38447" y="10629"/>
                    <a:pt x="38455" y="10633"/>
                    <a:pt x="38463" y="10642"/>
                  </a:cubicBezTo>
                  <a:lnTo>
                    <a:pt x="38459" y="10743"/>
                  </a:lnTo>
                  <a:cubicBezTo>
                    <a:pt x="38451" y="10743"/>
                    <a:pt x="38447" y="10743"/>
                    <a:pt x="38442" y="10739"/>
                  </a:cubicBezTo>
                  <a:cubicBezTo>
                    <a:pt x="38430" y="10735"/>
                    <a:pt x="38421" y="10730"/>
                    <a:pt x="38404" y="10730"/>
                  </a:cubicBezTo>
                  <a:cubicBezTo>
                    <a:pt x="38375" y="10726"/>
                    <a:pt x="38349" y="10701"/>
                    <a:pt x="38320" y="10692"/>
                  </a:cubicBezTo>
                  <a:cubicBezTo>
                    <a:pt x="38314" y="10691"/>
                    <a:pt x="38308" y="10691"/>
                    <a:pt x="38301" y="10691"/>
                  </a:cubicBezTo>
                  <a:cubicBezTo>
                    <a:pt x="38286" y="10691"/>
                    <a:pt x="38272" y="10694"/>
                    <a:pt x="38257" y="10697"/>
                  </a:cubicBezTo>
                  <a:cubicBezTo>
                    <a:pt x="38244" y="10701"/>
                    <a:pt x="38231" y="10705"/>
                    <a:pt x="38214" y="10705"/>
                  </a:cubicBezTo>
                  <a:cubicBezTo>
                    <a:pt x="38185" y="10701"/>
                    <a:pt x="38160" y="10688"/>
                    <a:pt x="38130" y="10676"/>
                  </a:cubicBezTo>
                  <a:cubicBezTo>
                    <a:pt x="38124" y="10673"/>
                    <a:pt x="38116" y="10671"/>
                    <a:pt x="38109" y="10671"/>
                  </a:cubicBezTo>
                  <a:cubicBezTo>
                    <a:pt x="38102" y="10671"/>
                    <a:pt x="38094" y="10673"/>
                    <a:pt x="38088" y="10680"/>
                  </a:cubicBezTo>
                  <a:cubicBezTo>
                    <a:pt x="38079" y="10688"/>
                    <a:pt x="38075" y="10705"/>
                    <a:pt x="38067" y="10718"/>
                  </a:cubicBezTo>
                  <a:cubicBezTo>
                    <a:pt x="38058" y="10735"/>
                    <a:pt x="38037" y="10752"/>
                    <a:pt x="38016" y="10764"/>
                  </a:cubicBezTo>
                  <a:cubicBezTo>
                    <a:pt x="38008" y="10768"/>
                    <a:pt x="37995" y="10773"/>
                    <a:pt x="37986" y="10773"/>
                  </a:cubicBezTo>
                  <a:lnTo>
                    <a:pt x="37995" y="10473"/>
                  </a:lnTo>
                  <a:cubicBezTo>
                    <a:pt x="38005" y="10475"/>
                    <a:pt x="38014" y="10478"/>
                    <a:pt x="38023" y="10478"/>
                  </a:cubicBezTo>
                  <a:cubicBezTo>
                    <a:pt x="38028" y="10478"/>
                    <a:pt x="38034" y="10477"/>
                    <a:pt x="38037" y="10473"/>
                  </a:cubicBezTo>
                  <a:cubicBezTo>
                    <a:pt x="38054" y="10464"/>
                    <a:pt x="38058" y="10439"/>
                    <a:pt x="38054" y="10422"/>
                  </a:cubicBezTo>
                  <a:cubicBezTo>
                    <a:pt x="38054" y="10401"/>
                    <a:pt x="38033" y="10401"/>
                    <a:pt x="38016" y="10397"/>
                  </a:cubicBezTo>
                  <a:cubicBezTo>
                    <a:pt x="38012" y="10397"/>
                    <a:pt x="38003" y="10393"/>
                    <a:pt x="37999" y="10393"/>
                  </a:cubicBezTo>
                  <a:lnTo>
                    <a:pt x="37999" y="10308"/>
                  </a:lnTo>
                  <a:lnTo>
                    <a:pt x="38003" y="10308"/>
                  </a:lnTo>
                  <a:cubicBezTo>
                    <a:pt x="38016" y="10329"/>
                    <a:pt x="38029" y="10355"/>
                    <a:pt x="38058" y="10359"/>
                  </a:cubicBezTo>
                  <a:cubicBezTo>
                    <a:pt x="38063" y="10361"/>
                    <a:pt x="38069" y="10362"/>
                    <a:pt x="38076" y="10362"/>
                  </a:cubicBezTo>
                  <a:cubicBezTo>
                    <a:pt x="38084" y="10362"/>
                    <a:pt x="38093" y="10360"/>
                    <a:pt x="38100" y="10355"/>
                  </a:cubicBezTo>
                  <a:cubicBezTo>
                    <a:pt x="38117" y="10346"/>
                    <a:pt x="38130" y="10329"/>
                    <a:pt x="38147" y="10317"/>
                  </a:cubicBezTo>
                  <a:cubicBezTo>
                    <a:pt x="38164" y="10304"/>
                    <a:pt x="38182" y="10296"/>
                    <a:pt x="38201" y="10296"/>
                  </a:cubicBezTo>
                  <a:cubicBezTo>
                    <a:pt x="38213" y="10296"/>
                    <a:pt x="38226" y="10300"/>
                    <a:pt x="38240" y="10308"/>
                  </a:cubicBezTo>
                  <a:cubicBezTo>
                    <a:pt x="38265" y="10325"/>
                    <a:pt x="38278" y="10329"/>
                    <a:pt x="38307" y="10329"/>
                  </a:cubicBezTo>
                  <a:cubicBezTo>
                    <a:pt x="38333" y="10329"/>
                    <a:pt x="38358" y="10325"/>
                    <a:pt x="38379" y="10317"/>
                  </a:cubicBezTo>
                  <a:cubicBezTo>
                    <a:pt x="38413" y="10308"/>
                    <a:pt x="38447" y="10296"/>
                    <a:pt x="38485" y="10283"/>
                  </a:cubicBezTo>
                  <a:close/>
                  <a:moveTo>
                    <a:pt x="54717" y="10393"/>
                  </a:moveTo>
                  <a:cubicBezTo>
                    <a:pt x="54726" y="10397"/>
                    <a:pt x="54734" y="10401"/>
                    <a:pt x="54743" y="10405"/>
                  </a:cubicBezTo>
                  <a:cubicBezTo>
                    <a:pt x="54764" y="10418"/>
                    <a:pt x="54776" y="10422"/>
                    <a:pt x="54802" y="10422"/>
                  </a:cubicBezTo>
                  <a:cubicBezTo>
                    <a:pt x="54823" y="10422"/>
                    <a:pt x="54844" y="10422"/>
                    <a:pt x="54865" y="10427"/>
                  </a:cubicBezTo>
                  <a:cubicBezTo>
                    <a:pt x="54924" y="10435"/>
                    <a:pt x="54958" y="10494"/>
                    <a:pt x="55013" y="10502"/>
                  </a:cubicBezTo>
                  <a:cubicBezTo>
                    <a:pt x="55021" y="10505"/>
                    <a:pt x="55030" y="10505"/>
                    <a:pt x="55038" y="10505"/>
                  </a:cubicBezTo>
                  <a:cubicBezTo>
                    <a:pt x="55047" y="10505"/>
                    <a:pt x="55055" y="10505"/>
                    <a:pt x="55063" y="10507"/>
                  </a:cubicBezTo>
                  <a:cubicBezTo>
                    <a:pt x="55089" y="10511"/>
                    <a:pt x="55114" y="10524"/>
                    <a:pt x="55135" y="10536"/>
                  </a:cubicBezTo>
                  <a:cubicBezTo>
                    <a:pt x="55135" y="10557"/>
                    <a:pt x="55063" y="10578"/>
                    <a:pt x="55042" y="10578"/>
                  </a:cubicBezTo>
                  <a:cubicBezTo>
                    <a:pt x="55004" y="10578"/>
                    <a:pt x="54966" y="10562"/>
                    <a:pt x="54928" y="10553"/>
                  </a:cubicBezTo>
                  <a:cubicBezTo>
                    <a:pt x="54917" y="10551"/>
                    <a:pt x="54906" y="10550"/>
                    <a:pt x="54895" y="10550"/>
                  </a:cubicBezTo>
                  <a:cubicBezTo>
                    <a:pt x="54871" y="10550"/>
                    <a:pt x="54849" y="10554"/>
                    <a:pt x="54823" y="10557"/>
                  </a:cubicBezTo>
                  <a:cubicBezTo>
                    <a:pt x="54817" y="10559"/>
                    <a:pt x="54809" y="10559"/>
                    <a:pt x="54802" y="10559"/>
                  </a:cubicBezTo>
                  <a:cubicBezTo>
                    <a:pt x="54794" y="10559"/>
                    <a:pt x="54787" y="10559"/>
                    <a:pt x="54781" y="10562"/>
                  </a:cubicBezTo>
                  <a:cubicBezTo>
                    <a:pt x="54768" y="10566"/>
                    <a:pt x="54755" y="10570"/>
                    <a:pt x="54738" y="10578"/>
                  </a:cubicBezTo>
                  <a:cubicBezTo>
                    <a:pt x="54760" y="10583"/>
                    <a:pt x="54776" y="10587"/>
                    <a:pt x="54798" y="10587"/>
                  </a:cubicBezTo>
                  <a:cubicBezTo>
                    <a:pt x="54836" y="10587"/>
                    <a:pt x="54865" y="10612"/>
                    <a:pt x="54903" y="10612"/>
                  </a:cubicBezTo>
                  <a:cubicBezTo>
                    <a:pt x="54928" y="10616"/>
                    <a:pt x="54933" y="10612"/>
                    <a:pt x="54958" y="10633"/>
                  </a:cubicBezTo>
                  <a:cubicBezTo>
                    <a:pt x="54966" y="10638"/>
                    <a:pt x="54975" y="10646"/>
                    <a:pt x="54987" y="10654"/>
                  </a:cubicBezTo>
                  <a:cubicBezTo>
                    <a:pt x="55013" y="10671"/>
                    <a:pt x="55042" y="10667"/>
                    <a:pt x="55068" y="10680"/>
                  </a:cubicBezTo>
                  <a:cubicBezTo>
                    <a:pt x="55085" y="10688"/>
                    <a:pt x="55148" y="10735"/>
                    <a:pt x="55118" y="10747"/>
                  </a:cubicBezTo>
                  <a:cubicBezTo>
                    <a:pt x="55113" y="10750"/>
                    <a:pt x="55104" y="10751"/>
                    <a:pt x="55094" y="10751"/>
                  </a:cubicBezTo>
                  <a:cubicBezTo>
                    <a:pt x="55074" y="10751"/>
                    <a:pt x="55049" y="10747"/>
                    <a:pt x="55038" y="10747"/>
                  </a:cubicBezTo>
                  <a:lnTo>
                    <a:pt x="54945" y="10747"/>
                  </a:lnTo>
                  <a:cubicBezTo>
                    <a:pt x="54930" y="10747"/>
                    <a:pt x="54915" y="10747"/>
                    <a:pt x="54900" y="10747"/>
                  </a:cubicBezTo>
                  <a:cubicBezTo>
                    <a:pt x="54878" y="10747"/>
                    <a:pt x="54856" y="10748"/>
                    <a:pt x="54836" y="10756"/>
                  </a:cubicBezTo>
                  <a:cubicBezTo>
                    <a:pt x="54802" y="10773"/>
                    <a:pt x="54776" y="10773"/>
                    <a:pt x="54743" y="10777"/>
                  </a:cubicBezTo>
                  <a:cubicBezTo>
                    <a:pt x="54726" y="10781"/>
                    <a:pt x="54713" y="10785"/>
                    <a:pt x="54696" y="10785"/>
                  </a:cubicBezTo>
                  <a:cubicBezTo>
                    <a:pt x="54705" y="10654"/>
                    <a:pt x="54709" y="10524"/>
                    <a:pt x="54717" y="10393"/>
                  </a:cubicBezTo>
                  <a:close/>
                  <a:moveTo>
                    <a:pt x="60711" y="10532"/>
                  </a:moveTo>
                  <a:cubicBezTo>
                    <a:pt x="60723" y="10532"/>
                    <a:pt x="60736" y="10540"/>
                    <a:pt x="60753" y="10545"/>
                  </a:cubicBezTo>
                  <a:cubicBezTo>
                    <a:pt x="60758" y="10546"/>
                    <a:pt x="60763" y="10546"/>
                    <a:pt x="60768" y="10546"/>
                  </a:cubicBezTo>
                  <a:cubicBezTo>
                    <a:pt x="60780" y="10546"/>
                    <a:pt x="60792" y="10543"/>
                    <a:pt x="60804" y="10540"/>
                  </a:cubicBezTo>
                  <a:cubicBezTo>
                    <a:pt x="60821" y="10536"/>
                    <a:pt x="60837" y="10533"/>
                    <a:pt x="60853" y="10533"/>
                  </a:cubicBezTo>
                  <a:cubicBezTo>
                    <a:pt x="60864" y="10533"/>
                    <a:pt x="60876" y="10535"/>
                    <a:pt x="60888" y="10536"/>
                  </a:cubicBezTo>
                  <a:cubicBezTo>
                    <a:pt x="60888" y="10545"/>
                    <a:pt x="60884" y="10545"/>
                    <a:pt x="60880" y="10549"/>
                  </a:cubicBezTo>
                  <a:cubicBezTo>
                    <a:pt x="60880" y="10562"/>
                    <a:pt x="60884" y="10566"/>
                    <a:pt x="60875" y="10574"/>
                  </a:cubicBezTo>
                  <a:cubicBezTo>
                    <a:pt x="60871" y="10583"/>
                    <a:pt x="60863" y="10587"/>
                    <a:pt x="60850" y="10587"/>
                  </a:cubicBezTo>
                  <a:cubicBezTo>
                    <a:pt x="60837" y="10595"/>
                    <a:pt x="60833" y="10600"/>
                    <a:pt x="60825" y="10608"/>
                  </a:cubicBezTo>
                  <a:cubicBezTo>
                    <a:pt x="60818" y="10617"/>
                    <a:pt x="60814" y="10622"/>
                    <a:pt x="60806" y="10622"/>
                  </a:cubicBezTo>
                  <a:cubicBezTo>
                    <a:pt x="60803" y="10622"/>
                    <a:pt x="60799" y="10622"/>
                    <a:pt x="60795" y="10621"/>
                  </a:cubicBezTo>
                  <a:cubicBezTo>
                    <a:pt x="60789" y="10619"/>
                    <a:pt x="60770" y="10615"/>
                    <a:pt x="60754" y="10615"/>
                  </a:cubicBezTo>
                  <a:cubicBezTo>
                    <a:pt x="60736" y="10615"/>
                    <a:pt x="60721" y="10620"/>
                    <a:pt x="60732" y="10638"/>
                  </a:cubicBezTo>
                  <a:cubicBezTo>
                    <a:pt x="60736" y="10642"/>
                    <a:pt x="60745" y="10646"/>
                    <a:pt x="60753" y="10646"/>
                  </a:cubicBezTo>
                  <a:cubicBezTo>
                    <a:pt x="60757" y="10650"/>
                    <a:pt x="60766" y="10650"/>
                    <a:pt x="60774" y="10654"/>
                  </a:cubicBezTo>
                  <a:cubicBezTo>
                    <a:pt x="60787" y="10654"/>
                    <a:pt x="60791" y="10663"/>
                    <a:pt x="60799" y="10667"/>
                  </a:cubicBezTo>
                  <a:cubicBezTo>
                    <a:pt x="60812" y="10676"/>
                    <a:pt x="60829" y="10676"/>
                    <a:pt x="60846" y="10676"/>
                  </a:cubicBezTo>
                  <a:cubicBezTo>
                    <a:pt x="60863" y="10671"/>
                    <a:pt x="60863" y="10663"/>
                    <a:pt x="60875" y="10650"/>
                  </a:cubicBezTo>
                  <a:cubicBezTo>
                    <a:pt x="60880" y="10645"/>
                    <a:pt x="60884" y="10643"/>
                    <a:pt x="60888" y="10643"/>
                  </a:cubicBezTo>
                  <a:cubicBezTo>
                    <a:pt x="60890" y="10643"/>
                    <a:pt x="60893" y="10644"/>
                    <a:pt x="60896" y="10646"/>
                  </a:cubicBezTo>
                  <a:cubicBezTo>
                    <a:pt x="60910" y="10653"/>
                    <a:pt x="60916" y="10660"/>
                    <a:pt x="60926" y="10660"/>
                  </a:cubicBezTo>
                  <a:cubicBezTo>
                    <a:pt x="60929" y="10660"/>
                    <a:pt x="60931" y="10659"/>
                    <a:pt x="60934" y="10659"/>
                  </a:cubicBezTo>
                  <a:cubicBezTo>
                    <a:pt x="60951" y="10654"/>
                    <a:pt x="60968" y="10646"/>
                    <a:pt x="60977" y="10638"/>
                  </a:cubicBezTo>
                  <a:cubicBezTo>
                    <a:pt x="60989" y="10629"/>
                    <a:pt x="60998" y="10625"/>
                    <a:pt x="61015" y="10625"/>
                  </a:cubicBezTo>
                  <a:cubicBezTo>
                    <a:pt x="61023" y="10625"/>
                    <a:pt x="61023" y="10629"/>
                    <a:pt x="61032" y="10633"/>
                  </a:cubicBezTo>
                  <a:cubicBezTo>
                    <a:pt x="61040" y="10638"/>
                    <a:pt x="61044" y="10638"/>
                    <a:pt x="61048" y="10638"/>
                  </a:cubicBezTo>
                  <a:cubicBezTo>
                    <a:pt x="61053" y="10646"/>
                    <a:pt x="61048" y="10654"/>
                    <a:pt x="61040" y="10659"/>
                  </a:cubicBezTo>
                  <a:cubicBezTo>
                    <a:pt x="61034" y="10662"/>
                    <a:pt x="61027" y="10664"/>
                    <a:pt x="61019" y="10664"/>
                  </a:cubicBezTo>
                  <a:cubicBezTo>
                    <a:pt x="61001" y="10664"/>
                    <a:pt x="60979" y="10657"/>
                    <a:pt x="60960" y="10657"/>
                  </a:cubicBezTo>
                  <a:cubicBezTo>
                    <a:pt x="60948" y="10657"/>
                    <a:pt x="60938" y="10660"/>
                    <a:pt x="60930" y="10667"/>
                  </a:cubicBezTo>
                  <a:cubicBezTo>
                    <a:pt x="60922" y="10676"/>
                    <a:pt x="60926" y="10692"/>
                    <a:pt x="60913" y="10701"/>
                  </a:cubicBezTo>
                  <a:cubicBezTo>
                    <a:pt x="60905" y="10705"/>
                    <a:pt x="60901" y="10701"/>
                    <a:pt x="60892" y="10709"/>
                  </a:cubicBezTo>
                  <a:cubicBezTo>
                    <a:pt x="60884" y="10718"/>
                    <a:pt x="60880" y="10726"/>
                    <a:pt x="60867" y="10730"/>
                  </a:cubicBezTo>
                  <a:cubicBezTo>
                    <a:pt x="60861" y="10733"/>
                    <a:pt x="60854" y="10733"/>
                    <a:pt x="60847" y="10733"/>
                  </a:cubicBezTo>
                  <a:cubicBezTo>
                    <a:pt x="60841" y="10733"/>
                    <a:pt x="60833" y="10733"/>
                    <a:pt x="60825" y="10735"/>
                  </a:cubicBezTo>
                  <a:cubicBezTo>
                    <a:pt x="60812" y="10739"/>
                    <a:pt x="60804" y="10752"/>
                    <a:pt x="60783" y="10752"/>
                  </a:cubicBezTo>
                  <a:lnTo>
                    <a:pt x="60740" y="10752"/>
                  </a:lnTo>
                  <a:cubicBezTo>
                    <a:pt x="60719" y="10756"/>
                    <a:pt x="60694" y="10764"/>
                    <a:pt x="60677" y="10777"/>
                  </a:cubicBezTo>
                  <a:cubicBezTo>
                    <a:pt x="60664" y="10794"/>
                    <a:pt x="60669" y="10806"/>
                    <a:pt x="60643" y="10811"/>
                  </a:cubicBezTo>
                  <a:cubicBezTo>
                    <a:pt x="60626" y="10811"/>
                    <a:pt x="60622" y="10815"/>
                    <a:pt x="60605" y="10823"/>
                  </a:cubicBezTo>
                  <a:cubicBezTo>
                    <a:pt x="60588" y="10836"/>
                    <a:pt x="60571" y="10844"/>
                    <a:pt x="60555" y="10849"/>
                  </a:cubicBezTo>
                  <a:cubicBezTo>
                    <a:pt x="60550" y="10849"/>
                    <a:pt x="60546" y="10849"/>
                    <a:pt x="60542" y="10853"/>
                  </a:cubicBezTo>
                  <a:lnTo>
                    <a:pt x="60550" y="10705"/>
                  </a:lnTo>
                  <a:cubicBezTo>
                    <a:pt x="60559" y="10692"/>
                    <a:pt x="60567" y="10680"/>
                    <a:pt x="60571" y="10671"/>
                  </a:cubicBezTo>
                  <a:cubicBezTo>
                    <a:pt x="60571" y="10663"/>
                    <a:pt x="60576" y="10659"/>
                    <a:pt x="60580" y="10654"/>
                  </a:cubicBezTo>
                  <a:cubicBezTo>
                    <a:pt x="60593" y="10633"/>
                    <a:pt x="60609" y="10612"/>
                    <a:pt x="60626" y="10587"/>
                  </a:cubicBezTo>
                  <a:cubicBezTo>
                    <a:pt x="60639" y="10570"/>
                    <a:pt x="60647" y="10557"/>
                    <a:pt x="60660" y="10540"/>
                  </a:cubicBezTo>
                  <a:lnTo>
                    <a:pt x="60664" y="10540"/>
                  </a:lnTo>
                  <a:cubicBezTo>
                    <a:pt x="60677" y="10536"/>
                    <a:pt x="60694" y="10532"/>
                    <a:pt x="60711" y="10532"/>
                  </a:cubicBezTo>
                  <a:close/>
                  <a:moveTo>
                    <a:pt x="38041" y="10870"/>
                  </a:moveTo>
                  <a:cubicBezTo>
                    <a:pt x="38041" y="10870"/>
                    <a:pt x="38041" y="10870"/>
                    <a:pt x="38041" y="10874"/>
                  </a:cubicBezTo>
                  <a:cubicBezTo>
                    <a:pt x="38024" y="10908"/>
                    <a:pt x="38008" y="10950"/>
                    <a:pt x="37982" y="10992"/>
                  </a:cubicBezTo>
                  <a:lnTo>
                    <a:pt x="37982" y="10874"/>
                  </a:lnTo>
                  <a:lnTo>
                    <a:pt x="37986" y="10874"/>
                  </a:lnTo>
                  <a:cubicBezTo>
                    <a:pt x="37995" y="10870"/>
                    <a:pt x="37999" y="10870"/>
                    <a:pt x="38012" y="10870"/>
                  </a:cubicBezTo>
                  <a:cubicBezTo>
                    <a:pt x="38015" y="10871"/>
                    <a:pt x="38018" y="10872"/>
                    <a:pt x="38021" y="10872"/>
                  </a:cubicBezTo>
                  <a:cubicBezTo>
                    <a:pt x="38028" y="10872"/>
                    <a:pt x="38036" y="10870"/>
                    <a:pt x="38041" y="10870"/>
                  </a:cubicBezTo>
                  <a:close/>
                  <a:moveTo>
                    <a:pt x="34035" y="10857"/>
                  </a:moveTo>
                  <a:cubicBezTo>
                    <a:pt x="34041" y="10857"/>
                    <a:pt x="34047" y="10857"/>
                    <a:pt x="34053" y="10857"/>
                  </a:cubicBezTo>
                  <a:cubicBezTo>
                    <a:pt x="34057" y="10887"/>
                    <a:pt x="34099" y="10882"/>
                    <a:pt x="34116" y="10903"/>
                  </a:cubicBezTo>
                  <a:cubicBezTo>
                    <a:pt x="34129" y="10916"/>
                    <a:pt x="34137" y="10929"/>
                    <a:pt x="34133" y="10946"/>
                  </a:cubicBezTo>
                  <a:cubicBezTo>
                    <a:pt x="34133" y="10954"/>
                    <a:pt x="34129" y="10975"/>
                    <a:pt x="34120" y="10984"/>
                  </a:cubicBezTo>
                  <a:cubicBezTo>
                    <a:pt x="34116" y="10996"/>
                    <a:pt x="34091" y="10996"/>
                    <a:pt x="34078" y="10996"/>
                  </a:cubicBezTo>
                  <a:cubicBezTo>
                    <a:pt x="34053" y="10988"/>
                    <a:pt x="34053" y="10954"/>
                    <a:pt x="34027" y="10941"/>
                  </a:cubicBezTo>
                  <a:cubicBezTo>
                    <a:pt x="34006" y="10929"/>
                    <a:pt x="33981" y="10933"/>
                    <a:pt x="33977" y="10895"/>
                  </a:cubicBezTo>
                  <a:cubicBezTo>
                    <a:pt x="33973" y="10860"/>
                    <a:pt x="34005" y="10857"/>
                    <a:pt x="34035" y="10857"/>
                  </a:cubicBezTo>
                  <a:close/>
                  <a:moveTo>
                    <a:pt x="41751" y="9118"/>
                  </a:moveTo>
                  <a:cubicBezTo>
                    <a:pt x="41768" y="9118"/>
                    <a:pt x="41777" y="9122"/>
                    <a:pt x="41789" y="9122"/>
                  </a:cubicBezTo>
                  <a:cubicBezTo>
                    <a:pt x="41794" y="9143"/>
                    <a:pt x="41815" y="9156"/>
                    <a:pt x="41836" y="9156"/>
                  </a:cubicBezTo>
                  <a:cubicBezTo>
                    <a:pt x="41853" y="9156"/>
                    <a:pt x="41870" y="9156"/>
                    <a:pt x="41882" y="9152"/>
                  </a:cubicBezTo>
                  <a:cubicBezTo>
                    <a:pt x="41895" y="9148"/>
                    <a:pt x="41903" y="9143"/>
                    <a:pt x="41916" y="9143"/>
                  </a:cubicBezTo>
                  <a:lnTo>
                    <a:pt x="41937" y="9143"/>
                  </a:lnTo>
                  <a:cubicBezTo>
                    <a:pt x="41946" y="9148"/>
                    <a:pt x="41950" y="9156"/>
                    <a:pt x="41954" y="9160"/>
                  </a:cubicBezTo>
                  <a:cubicBezTo>
                    <a:pt x="41962" y="9173"/>
                    <a:pt x="41975" y="9181"/>
                    <a:pt x="41983" y="9190"/>
                  </a:cubicBezTo>
                  <a:cubicBezTo>
                    <a:pt x="41996" y="9203"/>
                    <a:pt x="42005" y="9211"/>
                    <a:pt x="42017" y="9215"/>
                  </a:cubicBezTo>
                  <a:cubicBezTo>
                    <a:pt x="42034" y="9228"/>
                    <a:pt x="42047" y="9236"/>
                    <a:pt x="42068" y="9236"/>
                  </a:cubicBezTo>
                  <a:cubicBezTo>
                    <a:pt x="42093" y="9236"/>
                    <a:pt x="42081" y="9215"/>
                    <a:pt x="42068" y="9207"/>
                  </a:cubicBezTo>
                  <a:cubicBezTo>
                    <a:pt x="42077" y="9205"/>
                    <a:pt x="42084" y="9203"/>
                    <a:pt x="42091" y="9203"/>
                  </a:cubicBezTo>
                  <a:cubicBezTo>
                    <a:pt x="42109" y="9203"/>
                    <a:pt x="42122" y="9212"/>
                    <a:pt x="42144" y="9228"/>
                  </a:cubicBezTo>
                  <a:cubicBezTo>
                    <a:pt x="42157" y="9236"/>
                    <a:pt x="42173" y="9240"/>
                    <a:pt x="42195" y="9249"/>
                  </a:cubicBezTo>
                  <a:lnTo>
                    <a:pt x="42190" y="9565"/>
                  </a:lnTo>
                  <a:cubicBezTo>
                    <a:pt x="42182" y="9570"/>
                    <a:pt x="42178" y="9570"/>
                    <a:pt x="42173" y="9570"/>
                  </a:cubicBezTo>
                  <a:cubicBezTo>
                    <a:pt x="42148" y="9582"/>
                    <a:pt x="42102" y="9616"/>
                    <a:pt x="42097" y="9637"/>
                  </a:cubicBezTo>
                  <a:cubicBezTo>
                    <a:pt x="42131" y="9654"/>
                    <a:pt x="42135" y="9675"/>
                    <a:pt x="42161" y="9675"/>
                  </a:cubicBezTo>
                  <a:cubicBezTo>
                    <a:pt x="42169" y="9675"/>
                    <a:pt x="42178" y="9671"/>
                    <a:pt x="42186" y="9667"/>
                  </a:cubicBezTo>
                  <a:lnTo>
                    <a:pt x="42186" y="9667"/>
                  </a:lnTo>
                  <a:lnTo>
                    <a:pt x="42178" y="10557"/>
                  </a:lnTo>
                  <a:cubicBezTo>
                    <a:pt x="42000" y="10642"/>
                    <a:pt x="41806" y="10714"/>
                    <a:pt x="41633" y="10785"/>
                  </a:cubicBezTo>
                  <a:cubicBezTo>
                    <a:pt x="41426" y="10874"/>
                    <a:pt x="41165" y="10933"/>
                    <a:pt x="40924" y="10996"/>
                  </a:cubicBezTo>
                  <a:cubicBezTo>
                    <a:pt x="40928" y="10718"/>
                    <a:pt x="40933" y="10439"/>
                    <a:pt x="40937" y="10161"/>
                  </a:cubicBezTo>
                  <a:cubicBezTo>
                    <a:pt x="40949" y="10152"/>
                    <a:pt x="40958" y="10140"/>
                    <a:pt x="40971" y="10127"/>
                  </a:cubicBezTo>
                  <a:cubicBezTo>
                    <a:pt x="40992" y="10110"/>
                    <a:pt x="41025" y="10110"/>
                    <a:pt x="41051" y="10097"/>
                  </a:cubicBezTo>
                  <a:cubicBezTo>
                    <a:pt x="41076" y="10085"/>
                    <a:pt x="41101" y="10076"/>
                    <a:pt x="41127" y="10064"/>
                  </a:cubicBezTo>
                  <a:cubicBezTo>
                    <a:pt x="41139" y="10059"/>
                    <a:pt x="41144" y="10055"/>
                    <a:pt x="41148" y="10042"/>
                  </a:cubicBezTo>
                  <a:cubicBezTo>
                    <a:pt x="41152" y="10026"/>
                    <a:pt x="41152" y="10021"/>
                    <a:pt x="41160" y="10013"/>
                  </a:cubicBezTo>
                  <a:cubicBezTo>
                    <a:pt x="41165" y="10004"/>
                    <a:pt x="41182" y="9988"/>
                    <a:pt x="41186" y="9979"/>
                  </a:cubicBezTo>
                  <a:lnTo>
                    <a:pt x="41317" y="9979"/>
                  </a:lnTo>
                  <a:cubicBezTo>
                    <a:pt x="41338" y="9979"/>
                    <a:pt x="41363" y="9979"/>
                    <a:pt x="41384" y="9992"/>
                  </a:cubicBezTo>
                  <a:cubicBezTo>
                    <a:pt x="41405" y="10000"/>
                    <a:pt x="41426" y="10017"/>
                    <a:pt x="41452" y="10021"/>
                  </a:cubicBezTo>
                  <a:cubicBezTo>
                    <a:pt x="41467" y="10028"/>
                    <a:pt x="41485" y="10031"/>
                    <a:pt x="41502" y="10031"/>
                  </a:cubicBezTo>
                  <a:cubicBezTo>
                    <a:pt x="41508" y="10031"/>
                    <a:pt x="41514" y="10031"/>
                    <a:pt x="41519" y="10030"/>
                  </a:cubicBezTo>
                  <a:lnTo>
                    <a:pt x="41578" y="10030"/>
                  </a:lnTo>
                  <a:cubicBezTo>
                    <a:pt x="41604" y="10034"/>
                    <a:pt x="41621" y="10047"/>
                    <a:pt x="41642" y="10047"/>
                  </a:cubicBezTo>
                  <a:cubicBezTo>
                    <a:pt x="41663" y="10047"/>
                    <a:pt x="41680" y="10042"/>
                    <a:pt x="41692" y="10026"/>
                  </a:cubicBezTo>
                  <a:cubicBezTo>
                    <a:pt x="41696" y="10021"/>
                    <a:pt x="41701" y="10009"/>
                    <a:pt x="41709" y="10004"/>
                  </a:cubicBezTo>
                  <a:cubicBezTo>
                    <a:pt x="41711" y="10000"/>
                    <a:pt x="41714" y="9999"/>
                    <a:pt x="41718" y="9999"/>
                  </a:cubicBezTo>
                  <a:cubicBezTo>
                    <a:pt x="41722" y="9999"/>
                    <a:pt x="41726" y="10000"/>
                    <a:pt x="41730" y="10000"/>
                  </a:cubicBezTo>
                  <a:lnTo>
                    <a:pt x="41827" y="10000"/>
                  </a:lnTo>
                  <a:cubicBezTo>
                    <a:pt x="41833" y="10000"/>
                    <a:pt x="41840" y="9998"/>
                    <a:pt x="41849" y="9998"/>
                  </a:cubicBezTo>
                  <a:cubicBezTo>
                    <a:pt x="41853" y="9998"/>
                    <a:pt x="41857" y="9999"/>
                    <a:pt x="41861" y="10000"/>
                  </a:cubicBezTo>
                  <a:cubicBezTo>
                    <a:pt x="41874" y="10000"/>
                    <a:pt x="41882" y="10009"/>
                    <a:pt x="41895" y="10009"/>
                  </a:cubicBezTo>
                  <a:cubicBezTo>
                    <a:pt x="41904" y="10010"/>
                    <a:pt x="41913" y="10011"/>
                    <a:pt x="41922" y="10011"/>
                  </a:cubicBezTo>
                  <a:cubicBezTo>
                    <a:pt x="41938" y="10011"/>
                    <a:pt x="41953" y="10008"/>
                    <a:pt x="41967" y="10000"/>
                  </a:cubicBezTo>
                  <a:cubicBezTo>
                    <a:pt x="41979" y="9992"/>
                    <a:pt x="41988" y="9988"/>
                    <a:pt x="42000" y="9983"/>
                  </a:cubicBezTo>
                  <a:cubicBezTo>
                    <a:pt x="42021" y="9983"/>
                    <a:pt x="42034" y="9979"/>
                    <a:pt x="42051" y="9975"/>
                  </a:cubicBezTo>
                  <a:cubicBezTo>
                    <a:pt x="42058" y="9973"/>
                    <a:pt x="42064" y="9973"/>
                    <a:pt x="42070" y="9973"/>
                  </a:cubicBezTo>
                  <a:cubicBezTo>
                    <a:pt x="42082" y="9973"/>
                    <a:pt x="42092" y="9975"/>
                    <a:pt x="42106" y="9975"/>
                  </a:cubicBezTo>
                  <a:cubicBezTo>
                    <a:pt x="42114" y="9971"/>
                    <a:pt x="42119" y="9975"/>
                    <a:pt x="42114" y="9962"/>
                  </a:cubicBezTo>
                  <a:cubicBezTo>
                    <a:pt x="42114" y="9950"/>
                    <a:pt x="42102" y="9941"/>
                    <a:pt x="42093" y="9933"/>
                  </a:cubicBezTo>
                  <a:cubicBezTo>
                    <a:pt x="42089" y="9928"/>
                    <a:pt x="42085" y="9924"/>
                    <a:pt x="42076" y="9920"/>
                  </a:cubicBezTo>
                  <a:cubicBezTo>
                    <a:pt x="42075" y="9919"/>
                    <a:pt x="42073" y="9918"/>
                    <a:pt x="42071" y="9918"/>
                  </a:cubicBezTo>
                  <a:cubicBezTo>
                    <a:pt x="42067" y="9918"/>
                    <a:pt x="42061" y="9920"/>
                    <a:pt x="42055" y="9920"/>
                  </a:cubicBezTo>
                  <a:cubicBezTo>
                    <a:pt x="42043" y="9916"/>
                    <a:pt x="42034" y="9907"/>
                    <a:pt x="42021" y="9903"/>
                  </a:cubicBezTo>
                  <a:cubicBezTo>
                    <a:pt x="42019" y="9903"/>
                    <a:pt x="42017" y="9902"/>
                    <a:pt x="42014" y="9902"/>
                  </a:cubicBezTo>
                  <a:cubicBezTo>
                    <a:pt x="41995" y="9902"/>
                    <a:pt x="41973" y="9916"/>
                    <a:pt x="41954" y="9916"/>
                  </a:cubicBezTo>
                  <a:cubicBezTo>
                    <a:pt x="41941" y="9920"/>
                    <a:pt x="41929" y="9920"/>
                    <a:pt x="41916" y="9920"/>
                  </a:cubicBezTo>
                  <a:cubicBezTo>
                    <a:pt x="41906" y="9923"/>
                    <a:pt x="41893" y="9930"/>
                    <a:pt x="41881" y="9930"/>
                  </a:cubicBezTo>
                  <a:cubicBezTo>
                    <a:pt x="41879" y="9930"/>
                    <a:pt x="41876" y="9929"/>
                    <a:pt x="41874" y="9928"/>
                  </a:cubicBezTo>
                  <a:cubicBezTo>
                    <a:pt x="41870" y="9920"/>
                    <a:pt x="41912" y="9895"/>
                    <a:pt x="41916" y="9890"/>
                  </a:cubicBezTo>
                  <a:cubicBezTo>
                    <a:pt x="41929" y="9882"/>
                    <a:pt x="41929" y="9874"/>
                    <a:pt x="41937" y="9865"/>
                  </a:cubicBezTo>
                  <a:cubicBezTo>
                    <a:pt x="41941" y="9861"/>
                    <a:pt x="41950" y="9852"/>
                    <a:pt x="41958" y="9848"/>
                  </a:cubicBezTo>
                  <a:cubicBezTo>
                    <a:pt x="41971" y="9840"/>
                    <a:pt x="41992" y="9844"/>
                    <a:pt x="42009" y="9840"/>
                  </a:cubicBezTo>
                  <a:cubicBezTo>
                    <a:pt x="42026" y="9831"/>
                    <a:pt x="42043" y="9823"/>
                    <a:pt x="42064" y="9819"/>
                  </a:cubicBezTo>
                  <a:cubicBezTo>
                    <a:pt x="42072" y="9815"/>
                    <a:pt x="42102" y="9815"/>
                    <a:pt x="42102" y="9802"/>
                  </a:cubicBezTo>
                  <a:cubicBezTo>
                    <a:pt x="42102" y="9793"/>
                    <a:pt x="42089" y="9789"/>
                    <a:pt x="42085" y="9785"/>
                  </a:cubicBezTo>
                  <a:cubicBezTo>
                    <a:pt x="42076" y="9781"/>
                    <a:pt x="42076" y="9781"/>
                    <a:pt x="42072" y="9772"/>
                  </a:cubicBezTo>
                  <a:cubicBezTo>
                    <a:pt x="42068" y="9764"/>
                    <a:pt x="42055" y="9751"/>
                    <a:pt x="42047" y="9747"/>
                  </a:cubicBezTo>
                  <a:cubicBezTo>
                    <a:pt x="42038" y="9743"/>
                    <a:pt x="42030" y="9734"/>
                    <a:pt x="42021" y="9730"/>
                  </a:cubicBezTo>
                  <a:lnTo>
                    <a:pt x="41996" y="9730"/>
                  </a:lnTo>
                  <a:cubicBezTo>
                    <a:pt x="41989" y="9730"/>
                    <a:pt x="41981" y="9731"/>
                    <a:pt x="41973" y="9731"/>
                  </a:cubicBezTo>
                  <a:cubicBezTo>
                    <a:pt x="41961" y="9731"/>
                    <a:pt x="41949" y="9729"/>
                    <a:pt x="41941" y="9722"/>
                  </a:cubicBezTo>
                  <a:cubicBezTo>
                    <a:pt x="41933" y="9709"/>
                    <a:pt x="41929" y="9701"/>
                    <a:pt x="41920" y="9692"/>
                  </a:cubicBezTo>
                  <a:cubicBezTo>
                    <a:pt x="41912" y="9679"/>
                    <a:pt x="41908" y="9671"/>
                    <a:pt x="41891" y="9671"/>
                  </a:cubicBezTo>
                  <a:lnTo>
                    <a:pt x="41819" y="9671"/>
                  </a:lnTo>
                  <a:cubicBezTo>
                    <a:pt x="41794" y="9671"/>
                    <a:pt x="41781" y="9684"/>
                    <a:pt x="41760" y="9692"/>
                  </a:cubicBezTo>
                  <a:cubicBezTo>
                    <a:pt x="41747" y="9696"/>
                    <a:pt x="41734" y="9709"/>
                    <a:pt x="41718" y="9709"/>
                  </a:cubicBezTo>
                  <a:cubicBezTo>
                    <a:pt x="41705" y="9713"/>
                    <a:pt x="41692" y="9713"/>
                    <a:pt x="41680" y="9717"/>
                  </a:cubicBezTo>
                  <a:cubicBezTo>
                    <a:pt x="41659" y="9722"/>
                    <a:pt x="41637" y="9734"/>
                    <a:pt x="41616" y="9734"/>
                  </a:cubicBezTo>
                  <a:cubicBezTo>
                    <a:pt x="41610" y="9737"/>
                    <a:pt x="41593" y="9741"/>
                    <a:pt x="41582" y="9741"/>
                  </a:cubicBezTo>
                  <a:cubicBezTo>
                    <a:pt x="41572" y="9741"/>
                    <a:pt x="41566" y="9738"/>
                    <a:pt x="41574" y="9726"/>
                  </a:cubicBezTo>
                  <a:cubicBezTo>
                    <a:pt x="41578" y="9722"/>
                    <a:pt x="41583" y="9722"/>
                    <a:pt x="41587" y="9717"/>
                  </a:cubicBezTo>
                  <a:cubicBezTo>
                    <a:pt x="41595" y="9709"/>
                    <a:pt x="41599" y="9701"/>
                    <a:pt x="41608" y="9692"/>
                  </a:cubicBezTo>
                  <a:cubicBezTo>
                    <a:pt x="41612" y="9688"/>
                    <a:pt x="41621" y="9684"/>
                    <a:pt x="41629" y="9675"/>
                  </a:cubicBezTo>
                  <a:cubicBezTo>
                    <a:pt x="41633" y="9671"/>
                    <a:pt x="41633" y="9663"/>
                    <a:pt x="41642" y="9658"/>
                  </a:cubicBezTo>
                  <a:cubicBezTo>
                    <a:pt x="41646" y="9650"/>
                    <a:pt x="41667" y="9650"/>
                    <a:pt x="41680" y="9650"/>
                  </a:cubicBezTo>
                  <a:lnTo>
                    <a:pt x="41764" y="9650"/>
                  </a:lnTo>
                  <a:cubicBezTo>
                    <a:pt x="41785" y="9650"/>
                    <a:pt x="41802" y="9650"/>
                    <a:pt x="41823" y="9646"/>
                  </a:cubicBezTo>
                  <a:cubicBezTo>
                    <a:pt x="41832" y="9646"/>
                    <a:pt x="41840" y="9646"/>
                    <a:pt x="41848" y="9637"/>
                  </a:cubicBezTo>
                  <a:cubicBezTo>
                    <a:pt x="41844" y="9629"/>
                    <a:pt x="41844" y="9616"/>
                    <a:pt x="41840" y="9608"/>
                  </a:cubicBezTo>
                  <a:cubicBezTo>
                    <a:pt x="41840" y="9603"/>
                    <a:pt x="41836" y="9591"/>
                    <a:pt x="41832" y="9591"/>
                  </a:cubicBezTo>
                  <a:cubicBezTo>
                    <a:pt x="41827" y="9582"/>
                    <a:pt x="41819" y="9587"/>
                    <a:pt x="41815" y="9582"/>
                  </a:cubicBezTo>
                  <a:cubicBezTo>
                    <a:pt x="41806" y="9574"/>
                    <a:pt x="41806" y="9570"/>
                    <a:pt x="41798" y="9565"/>
                  </a:cubicBezTo>
                  <a:cubicBezTo>
                    <a:pt x="41794" y="9565"/>
                    <a:pt x="41785" y="9561"/>
                    <a:pt x="41781" y="9561"/>
                  </a:cubicBezTo>
                  <a:cubicBezTo>
                    <a:pt x="41764" y="9557"/>
                    <a:pt x="41751" y="9561"/>
                    <a:pt x="41739" y="9553"/>
                  </a:cubicBezTo>
                  <a:cubicBezTo>
                    <a:pt x="41713" y="9540"/>
                    <a:pt x="41709" y="9515"/>
                    <a:pt x="41696" y="9494"/>
                  </a:cubicBezTo>
                  <a:cubicBezTo>
                    <a:pt x="41692" y="9477"/>
                    <a:pt x="41688" y="9468"/>
                    <a:pt x="41671" y="9464"/>
                  </a:cubicBezTo>
                  <a:cubicBezTo>
                    <a:pt x="41650" y="9456"/>
                    <a:pt x="41633" y="9452"/>
                    <a:pt x="41612" y="9447"/>
                  </a:cubicBezTo>
                  <a:cubicBezTo>
                    <a:pt x="41612" y="9443"/>
                    <a:pt x="41612" y="9443"/>
                    <a:pt x="41612" y="9443"/>
                  </a:cubicBezTo>
                  <a:cubicBezTo>
                    <a:pt x="41629" y="9409"/>
                    <a:pt x="41646" y="9371"/>
                    <a:pt x="41659" y="9338"/>
                  </a:cubicBezTo>
                  <a:cubicBezTo>
                    <a:pt x="41663" y="9342"/>
                    <a:pt x="41667" y="9342"/>
                    <a:pt x="41680" y="9342"/>
                  </a:cubicBezTo>
                  <a:cubicBezTo>
                    <a:pt x="41682" y="9343"/>
                    <a:pt x="41686" y="9344"/>
                    <a:pt x="41689" y="9344"/>
                  </a:cubicBezTo>
                  <a:cubicBezTo>
                    <a:pt x="41696" y="9344"/>
                    <a:pt x="41705" y="9342"/>
                    <a:pt x="41713" y="9342"/>
                  </a:cubicBezTo>
                  <a:cubicBezTo>
                    <a:pt x="41739" y="9342"/>
                    <a:pt x="41768" y="9346"/>
                    <a:pt x="41798" y="9350"/>
                  </a:cubicBezTo>
                  <a:cubicBezTo>
                    <a:pt x="41810" y="9350"/>
                    <a:pt x="41823" y="9350"/>
                    <a:pt x="41836" y="9354"/>
                  </a:cubicBezTo>
                  <a:cubicBezTo>
                    <a:pt x="41848" y="9359"/>
                    <a:pt x="41857" y="9371"/>
                    <a:pt x="41870" y="9380"/>
                  </a:cubicBezTo>
                  <a:cubicBezTo>
                    <a:pt x="41891" y="9397"/>
                    <a:pt x="41912" y="9405"/>
                    <a:pt x="41937" y="9409"/>
                  </a:cubicBezTo>
                  <a:cubicBezTo>
                    <a:pt x="41943" y="9409"/>
                    <a:pt x="41950" y="9407"/>
                    <a:pt x="41958" y="9407"/>
                  </a:cubicBezTo>
                  <a:cubicBezTo>
                    <a:pt x="41962" y="9407"/>
                    <a:pt x="41967" y="9408"/>
                    <a:pt x="41971" y="9409"/>
                  </a:cubicBezTo>
                  <a:cubicBezTo>
                    <a:pt x="41979" y="9414"/>
                    <a:pt x="41992" y="9422"/>
                    <a:pt x="42000" y="9426"/>
                  </a:cubicBezTo>
                  <a:cubicBezTo>
                    <a:pt x="42006" y="9432"/>
                    <a:pt x="42012" y="9435"/>
                    <a:pt x="42017" y="9435"/>
                  </a:cubicBezTo>
                  <a:cubicBezTo>
                    <a:pt x="42023" y="9435"/>
                    <a:pt x="42026" y="9430"/>
                    <a:pt x="42021" y="9418"/>
                  </a:cubicBezTo>
                  <a:cubicBezTo>
                    <a:pt x="42013" y="9409"/>
                    <a:pt x="42005" y="9392"/>
                    <a:pt x="41996" y="9388"/>
                  </a:cubicBezTo>
                  <a:cubicBezTo>
                    <a:pt x="41988" y="9380"/>
                    <a:pt x="41988" y="9380"/>
                    <a:pt x="41979" y="9371"/>
                  </a:cubicBezTo>
                  <a:cubicBezTo>
                    <a:pt x="41975" y="9363"/>
                    <a:pt x="41975" y="9363"/>
                    <a:pt x="41975" y="9354"/>
                  </a:cubicBezTo>
                  <a:cubicBezTo>
                    <a:pt x="41971" y="9338"/>
                    <a:pt x="41958" y="9329"/>
                    <a:pt x="41950" y="9316"/>
                  </a:cubicBezTo>
                  <a:cubicBezTo>
                    <a:pt x="41937" y="9304"/>
                    <a:pt x="41929" y="9300"/>
                    <a:pt x="41912" y="9291"/>
                  </a:cubicBezTo>
                  <a:cubicBezTo>
                    <a:pt x="41891" y="9283"/>
                    <a:pt x="41865" y="9270"/>
                    <a:pt x="41844" y="9253"/>
                  </a:cubicBezTo>
                  <a:cubicBezTo>
                    <a:pt x="41836" y="9249"/>
                    <a:pt x="41836" y="9245"/>
                    <a:pt x="41827" y="9240"/>
                  </a:cubicBezTo>
                  <a:cubicBezTo>
                    <a:pt x="41819" y="9236"/>
                    <a:pt x="41815" y="9236"/>
                    <a:pt x="41806" y="9236"/>
                  </a:cubicBezTo>
                  <a:lnTo>
                    <a:pt x="41743" y="9236"/>
                  </a:lnTo>
                  <a:cubicBezTo>
                    <a:pt x="41726" y="9236"/>
                    <a:pt x="41709" y="9232"/>
                    <a:pt x="41692" y="9232"/>
                  </a:cubicBezTo>
                  <a:cubicBezTo>
                    <a:pt x="41701" y="9198"/>
                    <a:pt x="41709" y="9169"/>
                    <a:pt x="41713" y="9135"/>
                  </a:cubicBezTo>
                  <a:cubicBezTo>
                    <a:pt x="41718" y="9135"/>
                    <a:pt x="41722" y="9131"/>
                    <a:pt x="41726" y="9127"/>
                  </a:cubicBezTo>
                  <a:cubicBezTo>
                    <a:pt x="41734" y="9122"/>
                    <a:pt x="41739" y="9118"/>
                    <a:pt x="41751" y="9118"/>
                  </a:cubicBezTo>
                  <a:close/>
                  <a:moveTo>
                    <a:pt x="40848" y="10127"/>
                  </a:moveTo>
                  <a:cubicBezTo>
                    <a:pt x="40861" y="10127"/>
                    <a:pt x="40869" y="10135"/>
                    <a:pt x="40878" y="10144"/>
                  </a:cubicBezTo>
                  <a:cubicBezTo>
                    <a:pt x="40869" y="10431"/>
                    <a:pt x="40865" y="10722"/>
                    <a:pt x="40865" y="11013"/>
                  </a:cubicBezTo>
                  <a:cubicBezTo>
                    <a:pt x="40852" y="11017"/>
                    <a:pt x="40840" y="11022"/>
                    <a:pt x="40827" y="11026"/>
                  </a:cubicBezTo>
                  <a:cubicBezTo>
                    <a:pt x="40831" y="10718"/>
                    <a:pt x="40835" y="10405"/>
                    <a:pt x="40844" y="10131"/>
                  </a:cubicBezTo>
                  <a:cubicBezTo>
                    <a:pt x="40844" y="10131"/>
                    <a:pt x="40848" y="10127"/>
                    <a:pt x="40848" y="10127"/>
                  </a:cubicBezTo>
                  <a:close/>
                  <a:moveTo>
                    <a:pt x="56020" y="10898"/>
                  </a:moveTo>
                  <a:cubicBezTo>
                    <a:pt x="56034" y="10898"/>
                    <a:pt x="56047" y="10902"/>
                    <a:pt x="56060" y="10912"/>
                  </a:cubicBezTo>
                  <a:cubicBezTo>
                    <a:pt x="56068" y="10916"/>
                    <a:pt x="56076" y="10925"/>
                    <a:pt x="56085" y="10929"/>
                  </a:cubicBezTo>
                  <a:cubicBezTo>
                    <a:pt x="56093" y="10933"/>
                    <a:pt x="56110" y="10937"/>
                    <a:pt x="56114" y="10950"/>
                  </a:cubicBezTo>
                  <a:cubicBezTo>
                    <a:pt x="56119" y="10958"/>
                    <a:pt x="56114" y="10971"/>
                    <a:pt x="56106" y="10975"/>
                  </a:cubicBezTo>
                  <a:cubicBezTo>
                    <a:pt x="56103" y="10977"/>
                    <a:pt x="56100" y="10977"/>
                    <a:pt x="56096" y="10977"/>
                  </a:cubicBezTo>
                  <a:cubicBezTo>
                    <a:pt x="56090" y="10977"/>
                    <a:pt x="56082" y="10975"/>
                    <a:pt x="56076" y="10975"/>
                  </a:cubicBezTo>
                  <a:cubicBezTo>
                    <a:pt x="56074" y="10975"/>
                    <a:pt x="56071" y="10973"/>
                    <a:pt x="56067" y="10973"/>
                  </a:cubicBezTo>
                  <a:cubicBezTo>
                    <a:pt x="56065" y="10973"/>
                    <a:pt x="56062" y="10974"/>
                    <a:pt x="56060" y="10975"/>
                  </a:cubicBezTo>
                  <a:cubicBezTo>
                    <a:pt x="56047" y="10984"/>
                    <a:pt x="56043" y="11009"/>
                    <a:pt x="56034" y="11017"/>
                  </a:cubicBezTo>
                  <a:cubicBezTo>
                    <a:pt x="56030" y="11022"/>
                    <a:pt x="56013" y="11022"/>
                    <a:pt x="56009" y="11022"/>
                  </a:cubicBezTo>
                  <a:cubicBezTo>
                    <a:pt x="56000" y="11022"/>
                    <a:pt x="55996" y="11026"/>
                    <a:pt x="55988" y="11030"/>
                  </a:cubicBezTo>
                  <a:cubicBezTo>
                    <a:pt x="55984" y="11031"/>
                    <a:pt x="55980" y="11031"/>
                    <a:pt x="55975" y="11031"/>
                  </a:cubicBezTo>
                  <a:cubicBezTo>
                    <a:pt x="55957" y="11031"/>
                    <a:pt x="55937" y="11025"/>
                    <a:pt x="55916" y="11022"/>
                  </a:cubicBezTo>
                  <a:cubicBezTo>
                    <a:pt x="55895" y="11017"/>
                    <a:pt x="55878" y="11001"/>
                    <a:pt x="55891" y="10975"/>
                  </a:cubicBezTo>
                  <a:cubicBezTo>
                    <a:pt x="55895" y="10963"/>
                    <a:pt x="55912" y="10958"/>
                    <a:pt x="55920" y="10946"/>
                  </a:cubicBezTo>
                  <a:cubicBezTo>
                    <a:pt x="55924" y="10941"/>
                    <a:pt x="55929" y="10933"/>
                    <a:pt x="55937" y="10929"/>
                  </a:cubicBezTo>
                  <a:cubicBezTo>
                    <a:pt x="55954" y="10912"/>
                    <a:pt x="55979" y="10903"/>
                    <a:pt x="56005" y="10899"/>
                  </a:cubicBezTo>
                  <a:cubicBezTo>
                    <a:pt x="56010" y="10898"/>
                    <a:pt x="56015" y="10898"/>
                    <a:pt x="56020" y="10898"/>
                  </a:cubicBezTo>
                  <a:close/>
                  <a:moveTo>
                    <a:pt x="63201" y="10313"/>
                  </a:moveTo>
                  <a:cubicBezTo>
                    <a:pt x="63226" y="10313"/>
                    <a:pt x="63247" y="10317"/>
                    <a:pt x="63269" y="10325"/>
                  </a:cubicBezTo>
                  <a:cubicBezTo>
                    <a:pt x="63281" y="10329"/>
                    <a:pt x="63294" y="10338"/>
                    <a:pt x="63306" y="10342"/>
                  </a:cubicBezTo>
                  <a:lnTo>
                    <a:pt x="63269" y="11017"/>
                  </a:lnTo>
                  <a:cubicBezTo>
                    <a:pt x="63129" y="11034"/>
                    <a:pt x="62986" y="11039"/>
                    <a:pt x="62838" y="11039"/>
                  </a:cubicBezTo>
                  <a:lnTo>
                    <a:pt x="62851" y="10578"/>
                  </a:lnTo>
                  <a:cubicBezTo>
                    <a:pt x="62856" y="10578"/>
                    <a:pt x="62864" y="10577"/>
                    <a:pt x="62871" y="10577"/>
                  </a:cubicBezTo>
                  <a:cubicBezTo>
                    <a:pt x="62874" y="10577"/>
                    <a:pt x="62877" y="10577"/>
                    <a:pt x="62880" y="10578"/>
                  </a:cubicBezTo>
                  <a:cubicBezTo>
                    <a:pt x="62893" y="10578"/>
                    <a:pt x="62901" y="10587"/>
                    <a:pt x="62914" y="10587"/>
                  </a:cubicBezTo>
                  <a:cubicBezTo>
                    <a:pt x="62923" y="10588"/>
                    <a:pt x="62933" y="10589"/>
                    <a:pt x="62941" y="10589"/>
                  </a:cubicBezTo>
                  <a:cubicBezTo>
                    <a:pt x="62957" y="10589"/>
                    <a:pt x="62971" y="10586"/>
                    <a:pt x="62981" y="10578"/>
                  </a:cubicBezTo>
                  <a:cubicBezTo>
                    <a:pt x="62998" y="10570"/>
                    <a:pt x="63003" y="10566"/>
                    <a:pt x="63019" y="10562"/>
                  </a:cubicBezTo>
                  <a:cubicBezTo>
                    <a:pt x="63036" y="10562"/>
                    <a:pt x="63053" y="10557"/>
                    <a:pt x="63070" y="10553"/>
                  </a:cubicBezTo>
                  <a:cubicBezTo>
                    <a:pt x="63079" y="10551"/>
                    <a:pt x="63087" y="10551"/>
                    <a:pt x="63095" y="10551"/>
                  </a:cubicBezTo>
                  <a:cubicBezTo>
                    <a:pt x="63104" y="10551"/>
                    <a:pt x="63112" y="10551"/>
                    <a:pt x="63121" y="10549"/>
                  </a:cubicBezTo>
                  <a:cubicBezTo>
                    <a:pt x="63124" y="10549"/>
                    <a:pt x="63127" y="10550"/>
                    <a:pt x="63129" y="10550"/>
                  </a:cubicBezTo>
                  <a:cubicBezTo>
                    <a:pt x="63132" y="10550"/>
                    <a:pt x="63133" y="10548"/>
                    <a:pt x="63133" y="10540"/>
                  </a:cubicBezTo>
                  <a:cubicBezTo>
                    <a:pt x="63133" y="10528"/>
                    <a:pt x="63121" y="10519"/>
                    <a:pt x="63112" y="10511"/>
                  </a:cubicBezTo>
                  <a:cubicBezTo>
                    <a:pt x="63104" y="10507"/>
                    <a:pt x="63104" y="10502"/>
                    <a:pt x="63095" y="10498"/>
                  </a:cubicBezTo>
                  <a:cubicBezTo>
                    <a:pt x="63093" y="10497"/>
                    <a:pt x="63090" y="10496"/>
                    <a:pt x="63088" y="10496"/>
                  </a:cubicBezTo>
                  <a:cubicBezTo>
                    <a:pt x="63084" y="10496"/>
                    <a:pt x="63080" y="10498"/>
                    <a:pt x="63074" y="10498"/>
                  </a:cubicBezTo>
                  <a:cubicBezTo>
                    <a:pt x="63062" y="10494"/>
                    <a:pt x="63049" y="10486"/>
                    <a:pt x="63041" y="10481"/>
                  </a:cubicBezTo>
                  <a:cubicBezTo>
                    <a:pt x="63038" y="10481"/>
                    <a:pt x="63035" y="10481"/>
                    <a:pt x="63032" y="10481"/>
                  </a:cubicBezTo>
                  <a:cubicBezTo>
                    <a:pt x="63011" y="10481"/>
                    <a:pt x="62992" y="10494"/>
                    <a:pt x="62973" y="10494"/>
                  </a:cubicBezTo>
                  <a:cubicBezTo>
                    <a:pt x="62960" y="10498"/>
                    <a:pt x="62948" y="10498"/>
                    <a:pt x="62935" y="10498"/>
                  </a:cubicBezTo>
                  <a:cubicBezTo>
                    <a:pt x="62925" y="10502"/>
                    <a:pt x="62909" y="10508"/>
                    <a:pt x="62897" y="10508"/>
                  </a:cubicBezTo>
                  <a:cubicBezTo>
                    <a:pt x="62894" y="10508"/>
                    <a:pt x="62891" y="10508"/>
                    <a:pt x="62889" y="10507"/>
                  </a:cubicBezTo>
                  <a:cubicBezTo>
                    <a:pt x="62889" y="10494"/>
                    <a:pt x="62931" y="10473"/>
                    <a:pt x="62935" y="10469"/>
                  </a:cubicBezTo>
                  <a:cubicBezTo>
                    <a:pt x="62944" y="10460"/>
                    <a:pt x="62948" y="10452"/>
                    <a:pt x="62956" y="10443"/>
                  </a:cubicBezTo>
                  <a:cubicBezTo>
                    <a:pt x="62960" y="10439"/>
                    <a:pt x="62969" y="10431"/>
                    <a:pt x="62977" y="10427"/>
                  </a:cubicBezTo>
                  <a:cubicBezTo>
                    <a:pt x="62990" y="10418"/>
                    <a:pt x="63011" y="10422"/>
                    <a:pt x="63028" y="10418"/>
                  </a:cubicBezTo>
                  <a:cubicBezTo>
                    <a:pt x="63045" y="10410"/>
                    <a:pt x="63062" y="10401"/>
                    <a:pt x="63079" y="10397"/>
                  </a:cubicBezTo>
                  <a:cubicBezTo>
                    <a:pt x="63087" y="10393"/>
                    <a:pt x="63117" y="10393"/>
                    <a:pt x="63117" y="10380"/>
                  </a:cubicBezTo>
                  <a:cubicBezTo>
                    <a:pt x="63117" y="10372"/>
                    <a:pt x="63108" y="10367"/>
                    <a:pt x="63104" y="10363"/>
                  </a:cubicBezTo>
                  <a:cubicBezTo>
                    <a:pt x="63095" y="10359"/>
                    <a:pt x="63095" y="10359"/>
                    <a:pt x="63091" y="10351"/>
                  </a:cubicBezTo>
                  <a:cubicBezTo>
                    <a:pt x="63083" y="10342"/>
                    <a:pt x="63074" y="10334"/>
                    <a:pt x="63066" y="10325"/>
                  </a:cubicBezTo>
                  <a:cubicBezTo>
                    <a:pt x="63066" y="10321"/>
                    <a:pt x="63070" y="10317"/>
                    <a:pt x="63074" y="10313"/>
                  </a:cubicBezTo>
                  <a:close/>
                  <a:moveTo>
                    <a:pt x="62627" y="10616"/>
                  </a:moveTo>
                  <a:cubicBezTo>
                    <a:pt x="62635" y="10621"/>
                    <a:pt x="62648" y="10625"/>
                    <a:pt x="62661" y="10625"/>
                  </a:cubicBezTo>
                  <a:cubicBezTo>
                    <a:pt x="62669" y="10625"/>
                    <a:pt x="62678" y="10625"/>
                    <a:pt x="62686" y="10621"/>
                  </a:cubicBezTo>
                  <a:lnTo>
                    <a:pt x="62686" y="10621"/>
                  </a:lnTo>
                  <a:cubicBezTo>
                    <a:pt x="62682" y="10756"/>
                    <a:pt x="62678" y="10899"/>
                    <a:pt x="62678" y="11043"/>
                  </a:cubicBezTo>
                  <a:lnTo>
                    <a:pt x="62614" y="11043"/>
                  </a:lnTo>
                  <a:cubicBezTo>
                    <a:pt x="62619" y="10899"/>
                    <a:pt x="62623" y="10760"/>
                    <a:pt x="62627" y="10616"/>
                  </a:cubicBezTo>
                  <a:close/>
                  <a:moveTo>
                    <a:pt x="62737" y="10577"/>
                  </a:moveTo>
                  <a:cubicBezTo>
                    <a:pt x="62741" y="10577"/>
                    <a:pt x="62745" y="10578"/>
                    <a:pt x="62749" y="10578"/>
                  </a:cubicBezTo>
                  <a:lnTo>
                    <a:pt x="62762" y="10578"/>
                  </a:lnTo>
                  <a:cubicBezTo>
                    <a:pt x="62758" y="10730"/>
                    <a:pt x="62758" y="10887"/>
                    <a:pt x="62754" y="11039"/>
                  </a:cubicBezTo>
                  <a:cubicBezTo>
                    <a:pt x="62741" y="11039"/>
                    <a:pt x="62728" y="11043"/>
                    <a:pt x="62720" y="11043"/>
                  </a:cubicBezTo>
                  <a:cubicBezTo>
                    <a:pt x="62720" y="10882"/>
                    <a:pt x="62724" y="10726"/>
                    <a:pt x="62728" y="10583"/>
                  </a:cubicBezTo>
                  <a:cubicBezTo>
                    <a:pt x="62730" y="10578"/>
                    <a:pt x="62734" y="10577"/>
                    <a:pt x="62737" y="10577"/>
                  </a:cubicBezTo>
                  <a:close/>
                  <a:moveTo>
                    <a:pt x="40743" y="10114"/>
                  </a:moveTo>
                  <a:cubicBezTo>
                    <a:pt x="40751" y="10114"/>
                    <a:pt x="40764" y="10118"/>
                    <a:pt x="40772" y="10127"/>
                  </a:cubicBezTo>
                  <a:cubicBezTo>
                    <a:pt x="40780" y="10135"/>
                    <a:pt x="40785" y="10138"/>
                    <a:pt x="40790" y="10138"/>
                  </a:cubicBezTo>
                  <a:cubicBezTo>
                    <a:pt x="40794" y="10138"/>
                    <a:pt x="40797" y="10137"/>
                    <a:pt x="40802" y="10135"/>
                  </a:cubicBezTo>
                  <a:lnTo>
                    <a:pt x="40802" y="10135"/>
                  </a:lnTo>
                  <a:cubicBezTo>
                    <a:pt x="40793" y="10414"/>
                    <a:pt x="40789" y="10730"/>
                    <a:pt x="40785" y="11039"/>
                  </a:cubicBezTo>
                  <a:cubicBezTo>
                    <a:pt x="40776" y="11039"/>
                    <a:pt x="40768" y="11043"/>
                    <a:pt x="40755" y="11047"/>
                  </a:cubicBezTo>
                  <a:cubicBezTo>
                    <a:pt x="40743" y="11051"/>
                    <a:pt x="40726" y="11055"/>
                    <a:pt x="40713" y="11060"/>
                  </a:cubicBezTo>
                  <a:cubicBezTo>
                    <a:pt x="40726" y="10752"/>
                    <a:pt x="40734" y="10435"/>
                    <a:pt x="40743" y="10114"/>
                  </a:cubicBezTo>
                  <a:close/>
                  <a:moveTo>
                    <a:pt x="60512" y="10612"/>
                  </a:moveTo>
                  <a:lnTo>
                    <a:pt x="60495" y="10878"/>
                  </a:lnTo>
                  <a:cubicBezTo>
                    <a:pt x="60495" y="10882"/>
                    <a:pt x="60495" y="10882"/>
                    <a:pt x="60495" y="10887"/>
                  </a:cubicBezTo>
                  <a:cubicBezTo>
                    <a:pt x="60483" y="10908"/>
                    <a:pt x="60474" y="10933"/>
                    <a:pt x="60470" y="10954"/>
                  </a:cubicBezTo>
                  <a:cubicBezTo>
                    <a:pt x="60479" y="10958"/>
                    <a:pt x="60483" y="10963"/>
                    <a:pt x="60491" y="10967"/>
                  </a:cubicBezTo>
                  <a:lnTo>
                    <a:pt x="60487" y="11072"/>
                  </a:lnTo>
                  <a:cubicBezTo>
                    <a:pt x="60483" y="11072"/>
                    <a:pt x="60474" y="11068"/>
                    <a:pt x="60470" y="11068"/>
                  </a:cubicBezTo>
                  <a:cubicBezTo>
                    <a:pt x="60458" y="11064"/>
                    <a:pt x="60449" y="11060"/>
                    <a:pt x="60436" y="11060"/>
                  </a:cubicBezTo>
                  <a:cubicBezTo>
                    <a:pt x="60403" y="11051"/>
                    <a:pt x="60377" y="11030"/>
                    <a:pt x="60348" y="11022"/>
                  </a:cubicBezTo>
                  <a:cubicBezTo>
                    <a:pt x="60339" y="11020"/>
                    <a:pt x="60330" y="11019"/>
                    <a:pt x="60322" y="11019"/>
                  </a:cubicBezTo>
                  <a:cubicBezTo>
                    <a:pt x="60309" y="11019"/>
                    <a:pt x="60297" y="11021"/>
                    <a:pt x="60284" y="11026"/>
                  </a:cubicBezTo>
                  <a:cubicBezTo>
                    <a:pt x="60272" y="11026"/>
                    <a:pt x="60259" y="11034"/>
                    <a:pt x="60246" y="11034"/>
                  </a:cubicBezTo>
                  <a:cubicBezTo>
                    <a:pt x="60213" y="11030"/>
                    <a:pt x="60187" y="11013"/>
                    <a:pt x="60162" y="11005"/>
                  </a:cubicBezTo>
                  <a:cubicBezTo>
                    <a:pt x="60154" y="11003"/>
                    <a:pt x="60145" y="11001"/>
                    <a:pt x="60137" y="11001"/>
                  </a:cubicBezTo>
                  <a:cubicBezTo>
                    <a:pt x="60129" y="11001"/>
                    <a:pt x="60122" y="11003"/>
                    <a:pt x="60116" y="11009"/>
                  </a:cubicBezTo>
                  <a:cubicBezTo>
                    <a:pt x="60107" y="11017"/>
                    <a:pt x="60103" y="11034"/>
                    <a:pt x="60099" y="11043"/>
                  </a:cubicBezTo>
                  <a:cubicBezTo>
                    <a:pt x="60086" y="11064"/>
                    <a:pt x="60065" y="11081"/>
                    <a:pt x="60044" y="11089"/>
                  </a:cubicBezTo>
                  <a:cubicBezTo>
                    <a:pt x="60035" y="11098"/>
                    <a:pt x="60027" y="11098"/>
                    <a:pt x="60014" y="11102"/>
                  </a:cubicBezTo>
                  <a:lnTo>
                    <a:pt x="60023" y="10802"/>
                  </a:lnTo>
                  <a:cubicBezTo>
                    <a:pt x="60031" y="10804"/>
                    <a:pt x="60040" y="10805"/>
                    <a:pt x="60048" y="10805"/>
                  </a:cubicBezTo>
                  <a:cubicBezTo>
                    <a:pt x="60055" y="10805"/>
                    <a:pt x="60063" y="10804"/>
                    <a:pt x="60069" y="10802"/>
                  </a:cubicBezTo>
                  <a:cubicBezTo>
                    <a:pt x="60082" y="10794"/>
                    <a:pt x="60086" y="10768"/>
                    <a:pt x="60086" y="10752"/>
                  </a:cubicBezTo>
                  <a:cubicBezTo>
                    <a:pt x="60082" y="10730"/>
                    <a:pt x="60065" y="10726"/>
                    <a:pt x="60044" y="10722"/>
                  </a:cubicBezTo>
                  <a:lnTo>
                    <a:pt x="60027" y="10722"/>
                  </a:lnTo>
                  <a:lnTo>
                    <a:pt x="60027" y="10633"/>
                  </a:lnTo>
                  <a:cubicBezTo>
                    <a:pt x="60031" y="10638"/>
                    <a:pt x="60031" y="10638"/>
                    <a:pt x="60031" y="10638"/>
                  </a:cubicBezTo>
                  <a:cubicBezTo>
                    <a:pt x="60048" y="10654"/>
                    <a:pt x="60061" y="10684"/>
                    <a:pt x="60086" y="10688"/>
                  </a:cubicBezTo>
                  <a:cubicBezTo>
                    <a:pt x="60099" y="10688"/>
                    <a:pt x="60116" y="10688"/>
                    <a:pt x="60128" y="10684"/>
                  </a:cubicBezTo>
                  <a:cubicBezTo>
                    <a:pt x="60145" y="10676"/>
                    <a:pt x="60158" y="10654"/>
                    <a:pt x="60175" y="10646"/>
                  </a:cubicBezTo>
                  <a:cubicBezTo>
                    <a:pt x="60193" y="10633"/>
                    <a:pt x="60211" y="10623"/>
                    <a:pt x="60229" y="10623"/>
                  </a:cubicBezTo>
                  <a:cubicBezTo>
                    <a:pt x="60242" y="10623"/>
                    <a:pt x="60254" y="10628"/>
                    <a:pt x="60268" y="10638"/>
                  </a:cubicBezTo>
                  <a:cubicBezTo>
                    <a:pt x="60293" y="10650"/>
                    <a:pt x="60310" y="10654"/>
                    <a:pt x="60335" y="10654"/>
                  </a:cubicBezTo>
                  <a:cubicBezTo>
                    <a:pt x="60360" y="10654"/>
                    <a:pt x="60386" y="10650"/>
                    <a:pt x="60407" y="10646"/>
                  </a:cubicBezTo>
                  <a:cubicBezTo>
                    <a:pt x="60445" y="10633"/>
                    <a:pt x="60479" y="10621"/>
                    <a:pt x="60512" y="10612"/>
                  </a:cubicBezTo>
                  <a:close/>
                  <a:moveTo>
                    <a:pt x="62336" y="10557"/>
                  </a:moveTo>
                  <a:cubicBezTo>
                    <a:pt x="62357" y="10557"/>
                    <a:pt x="62378" y="10557"/>
                    <a:pt x="62399" y="10570"/>
                  </a:cubicBezTo>
                  <a:cubicBezTo>
                    <a:pt x="62424" y="10578"/>
                    <a:pt x="62445" y="10595"/>
                    <a:pt x="62471" y="10600"/>
                  </a:cubicBezTo>
                  <a:cubicBezTo>
                    <a:pt x="62492" y="10608"/>
                    <a:pt x="62513" y="10608"/>
                    <a:pt x="62538" y="10608"/>
                  </a:cubicBezTo>
                  <a:lnTo>
                    <a:pt x="62564" y="10608"/>
                  </a:lnTo>
                  <a:cubicBezTo>
                    <a:pt x="62559" y="10752"/>
                    <a:pt x="62555" y="10899"/>
                    <a:pt x="62551" y="11043"/>
                  </a:cubicBezTo>
                  <a:lnTo>
                    <a:pt x="62319" y="11043"/>
                  </a:lnTo>
                  <a:cubicBezTo>
                    <a:pt x="62192" y="11047"/>
                    <a:pt x="62070" y="11072"/>
                    <a:pt x="61952" y="11106"/>
                  </a:cubicBezTo>
                  <a:cubicBezTo>
                    <a:pt x="61952" y="10984"/>
                    <a:pt x="61956" y="10861"/>
                    <a:pt x="61956" y="10739"/>
                  </a:cubicBezTo>
                  <a:cubicBezTo>
                    <a:pt x="61969" y="10730"/>
                    <a:pt x="61977" y="10718"/>
                    <a:pt x="61990" y="10705"/>
                  </a:cubicBezTo>
                  <a:cubicBezTo>
                    <a:pt x="62011" y="10688"/>
                    <a:pt x="62044" y="10688"/>
                    <a:pt x="62070" y="10676"/>
                  </a:cubicBezTo>
                  <a:cubicBezTo>
                    <a:pt x="62095" y="10663"/>
                    <a:pt x="62120" y="10654"/>
                    <a:pt x="62146" y="10642"/>
                  </a:cubicBezTo>
                  <a:cubicBezTo>
                    <a:pt x="62158" y="10638"/>
                    <a:pt x="62163" y="10633"/>
                    <a:pt x="62167" y="10621"/>
                  </a:cubicBezTo>
                  <a:cubicBezTo>
                    <a:pt x="62171" y="10604"/>
                    <a:pt x="62171" y="10600"/>
                    <a:pt x="62180" y="10591"/>
                  </a:cubicBezTo>
                  <a:cubicBezTo>
                    <a:pt x="62184" y="10583"/>
                    <a:pt x="62201" y="10566"/>
                    <a:pt x="62205" y="10557"/>
                  </a:cubicBezTo>
                  <a:close/>
                  <a:moveTo>
                    <a:pt x="61867" y="10705"/>
                  </a:moveTo>
                  <a:cubicBezTo>
                    <a:pt x="61880" y="10705"/>
                    <a:pt x="61888" y="10714"/>
                    <a:pt x="61897" y="10722"/>
                  </a:cubicBezTo>
                  <a:cubicBezTo>
                    <a:pt x="61893" y="10853"/>
                    <a:pt x="61888" y="10988"/>
                    <a:pt x="61888" y="11123"/>
                  </a:cubicBezTo>
                  <a:cubicBezTo>
                    <a:pt x="61876" y="11127"/>
                    <a:pt x="61863" y="11131"/>
                    <a:pt x="61850" y="11136"/>
                  </a:cubicBezTo>
                  <a:cubicBezTo>
                    <a:pt x="61855" y="10988"/>
                    <a:pt x="61855" y="10844"/>
                    <a:pt x="61859" y="10709"/>
                  </a:cubicBezTo>
                  <a:cubicBezTo>
                    <a:pt x="61863" y="10709"/>
                    <a:pt x="61863" y="10705"/>
                    <a:pt x="61867" y="10705"/>
                  </a:cubicBezTo>
                  <a:close/>
                  <a:moveTo>
                    <a:pt x="61762" y="10692"/>
                  </a:moveTo>
                  <a:cubicBezTo>
                    <a:pt x="61770" y="10692"/>
                    <a:pt x="61779" y="10697"/>
                    <a:pt x="61787" y="10705"/>
                  </a:cubicBezTo>
                  <a:cubicBezTo>
                    <a:pt x="61795" y="10713"/>
                    <a:pt x="61800" y="10716"/>
                    <a:pt x="61806" y="10716"/>
                  </a:cubicBezTo>
                  <a:cubicBezTo>
                    <a:pt x="61810" y="10716"/>
                    <a:pt x="61815" y="10715"/>
                    <a:pt x="61821" y="10714"/>
                  </a:cubicBezTo>
                  <a:lnTo>
                    <a:pt x="61821" y="10714"/>
                  </a:lnTo>
                  <a:cubicBezTo>
                    <a:pt x="61817" y="10853"/>
                    <a:pt x="61812" y="11001"/>
                    <a:pt x="61808" y="11152"/>
                  </a:cubicBezTo>
                  <a:cubicBezTo>
                    <a:pt x="61791" y="11157"/>
                    <a:pt x="61770" y="11165"/>
                    <a:pt x="61749" y="11174"/>
                  </a:cubicBezTo>
                  <a:cubicBezTo>
                    <a:pt x="61753" y="11013"/>
                    <a:pt x="61757" y="10853"/>
                    <a:pt x="61762" y="10692"/>
                  </a:cubicBezTo>
                  <a:close/>
                  <a:moveTo>
                    <a:pt x="55382" y="10984"/>
                  </a:moveTo>
                  <a:cubicBezTo>
                    <a:pt x="55401" y="10984"/>
                    <a:pt x="55422" y="10986"/>
                    <a:pt x="55443" y="10992"/>
                  </a:cubicBezTo>
                  <a:cubicBezTo>
                    <a:pt x="55473" y="10996"/>
                    <a:pt x="55519" y="10996"/>
                    <a:pt x="55540" y="11017"/>
                  </a:cubicBezTo>
                  <a:cubicBezTo>
                    <a:pt x="55553" y="11039"/>
                    <a:pt x="55540" y="11076"/>
                    <a:pt x="55545" y="11098"/>
                  </a:cubicBezTo>
                  <a:cubicBezTo>
                    <a:pt x="55551" y="11102"/>
                    <a:pt x="55558" y="11103"/>
                    <a:pt x="55566" y="11103"/>
                  </a:cubicBezTo>
                  <a:cubicBezTo>
                    <a:pt x="55573" y="11103"/>
                    <a:pt x="55580" y="11102"/>
                    <a:pt x="55587" y="11102"/>
                  </a:cubicBezTo>
                  <a:cubicBezTo>
                    <a:pt x="55604" y="11106"/>
                    <a:pt x="55621" y="11110"/>
                    <a:pt x="55637" y="11114"/>
                  </a:cubicBezTo>
                  <a:cubicBezTo>
                    <a:pt x="55654" y="11119"/>
                    <a:pt x="55680" y="11127"/>
                    <a:pt x="55697" y="11144"/>
                  </a:cubicBezTo>
                  <a:cubicBezTo>
                    <a:pt x="55709" y="11157"/>
                    <a:pt x="55713" y="11178"/>
                    <a:pt x="55701" y="11195"/>
                  </a:cubicBezTo>
                  <a:cubicBezTo>
                    <a:pt x="55695" y="11200"/>
                    <a:pt x="55687" y="11203"/>
                    <a:pt x="55678" y="11203"/>
                  </a:cubicBezTo>
                  <a:cubicBezTo>
                    <a:pt x="55668" y="11203"/>
                    <a:pt x="55657" y="11199"/>
                    <a:pt x="55650" y="11195"/>
                  </a:cubicBezTo>
                  <a:cubicBezTo>
                    <a:pt x="55629" y="11186"/>
                    <a:pt x="55612" y="11169"/>
                    <a:pt x="55591" y="11161"/>
                  </a:cubicBezTo>
                  <a:cubicBezTo>
                    <a:pt x="55578" y="11157"/>
                    <a:pt x="55574" y="11157"/>
                    <a:pt x="55561" y="11157"/>
                  </a:cubicBezTo>
                  <a:cubicBezTo>
                    <a:pt x="55549" y="11152"/>
                    <a:pt x="55545" y="11148"/>
                    <a:pt x="55532" y="11144"/>
                  </a:cubicBezTo>
                  <a:cubicBezTo>
                    <a:pt x="55524" y="11140"/>
                    <a:pt x="55516" y="11139"/>
                    <a:pt x="55508" y="11139"/>
                  </a:cubicBezTo>
                  <a:cubicBezTo>
                    <a:pt x="55490" y="11139"/>
                    <a:pt x="55472" y="11145"/>
                    <a:pt x="55452" y="11148"/>
                  </a:cubicBezTo>
                  <a:cubicBezTo>
                    <a:pt x="55434" y="11151"/>
                    <a:pt x="55407" y="11158"/>
                    <a:pt x="55382" y="11158"/>
                  </a:cubicBezTo>
                  <a:cubicBezTo>
                    <a:pt x="55371" y="11158"/>
                    <a:pt x="55360" y="11156"/>
                    <a:pt x="55350" y="11152"/>
                  </a:cubicBezTo>
                  <a:cubicBezTo>
                    <a:pt x="55338" y="11148"/>
                    <a:pt x="55329" y="11136"/>
                    <a:pt x="55317" y="11131"/>
                  </a:cubicBezTo>
                  <a:cubicBezTo>
                    <a:pt x="55315" y="11129"/>
                    <a:pt x="55311" y="11129"/>
                    <a:pt x="55308" y="11129"/>
                  </a:cubicBezTo>
                  <a:cubicBezTo>
                    <a:pt x="55305" y="11129"/>
                    <a:pt x="55302" y="11129"/>
                    <a:pt x="55300" y="11127"/>
                  </a:cubicBezTo>
                  <a:cubicBezTo>
                    <a:pt x="55287" y="11123"/>
                    <a:pt x="55291" y="11119"/>
                    <a:pt x="55283" y="11110"/>
                  </a:cubicBezTo>
                  <a:cubicBezTo>
                    <a:pt x="55274" y="11102"/>
                    <a:pt x="55264" y="11100"/>
                    <a:pt x="55253" y="11100"/>
                  </a:cubicBezTo>
                  <a:cubicBezTo>
                    <a:pt x="55242" y="11100"/>
                    <a:pt x="55230" y="11102"/>
                    <a:pt x="55220" y="11102"/>
                  </a:cubicBezTo>
                  <a:cubicBezTo>
                    <a:pt x="55199" y="11102"/>
                    <a:pt x="55186" y="11089"/>
                    <a:pt x="55165" y="11081"/>
                  </a:cubicBezTo>
                  <a:cubicBezTo>
                    <a:pt x="55156" y="11076"/>
                    <a:pt x="55123" y="11072"/>
                    <a:pt x="55118" y="11064"/>
                  </a:cubicBezTo>
                  <a:cubicBezTo>
                    <a:pt x="55114" y="11051"/>
                    <a:pt x="55148" y="11017"/>
                    <a:pt x="55156" y="11009"/>
                  </a:cubicBezTo>
                  <a:cubicBezTo>
                    <a:pt x="55177" y="10993"/>
                    <a:pt x="55208" y="10989"/>
                    <a:pt x="55240" y="10989"/>
                  </a:cubicBezTo>
                  <a:cubicBezTo>
                    <a:pt x="55268" y="10989"/>
                    <a:pt x="55295" y="10992"/>
                    <a:pt x="55317" y="10992"/>
                  </a:cubicBezTo>
                  <a:cubicBezTo>
                    <a:pt x="55335" y="10987"/>
                    <a:pt x="55358" y="10984"/>
                    <a:pt x="55382" y="10984"/>
                  </a:cubicBezTo>
                  <a:close/>
                  <a:moveTo>
                    <a:pt x="32808" y="11148"/>
                  </a:moveTo>
                  <a:cubicBezTo>
                    <a:pt x="32808" y="11174"/>
                    <a:pt x="32812" y="11199"/>
                    <a:pt x="32812" y="11224"/>
                  </a:cubicBezTo>
                  <a:cubicBezTo>
                    <a:pt x="32800" y="11230"/>
                    <a:pt x="32788" y="11238"/>
                    <a:pt x="32777" y="11238"/>
                  </a:cubicBezTo>
                  <a:cubicBezTo>
                    <a:pt x="32772" y="11238"/>
                    <a:pt x="32766" y="11237"/>
                    <a:pt x="32761" y="11233"/>
                  </a:cubicBezTo>
                  <a:cubicBezTo>
                    <a:pt x="32753" y="11228"/>
                    <a:pt x="32749" y="11203"/>
                    <a:pt x="32749" y="11190"/>
                  </a:cubicBezTo>
                  <a:cubicBezTo>
                    <a:pt x="32753" y="11174"/>
                    <a:pt x="32765" y="11161"/>
                    <a:pt x="32778" y="11152"/>
                  </a:cubicBezTo>
                  <a:cubicBezTo>
                    <a:pt x="32787" y="11148"/>
                    <a:pt x="32795" y="11148"/>
                    <a:pt x="32803" y="11148"/>
                  </a:cubicBezTo>
                  <a:close/>
                  <a:moveTo>
                    <a:pt x="32879" y="11148"/>
                  </a:moveTo>
                  <a:cubicBezTo>
                    <a:pt x="32884" y="11148"/>
                    <a:pt x="32884" y="11152"/>
                    <a:pt x="32884" y="11152"/>
                  </a:cubicBezTo>
                  <a:cubicBezTo>
                    <a:pt x="32909" y="11161"/>
                    <a:pt x="32905" y="11174"/>
                    <a:pt x="32930" y="11178"/>
                  </a:cubicBezTo>
                  <a:cubicBezTo>
                    <a:pt x="32947" y="11182"/>
                    <a:pt x="32964" y="11182"/>
                    <a:pt x="32981" y="11186"/>
                  </a:cubicBezTo>
                  <a:cubicBezTo>
                    <a:pt x="32985" y="11195"/>
                    <a:pt x="32989" y="11207"/>
                    <a:pt x="32989" y="11216"/>
                  </a:cubicBezTo>
                  <a:cubicBezTo>
                    <a:pt x="32993" y="11237"/>
                    <a:pt x="32985" y="11241"/>
                    <a:pt x="32964" y="11250"/>
                  </a:cubicBezTo>
                  <a:cubicBezTo>
                    <a:pt x="32947" y="11261"/>
                    <a:pt x="32928" y="11265"/>
                    <a:pt x="32910" y="11265"/>
                  </a:cubicBezTo>
                  <a:cubicBezTo>
                    <a:pt x="32901" y="11265"/>
                    <a:pt x="32892" y="11264"/>
                    <a:pt x="32884" y="11262"/>
                  </a:cubicBezTo>
                  <a:cubicBezTo>
                    <a:pt x="32884" y="11224"/>
                    <a:pt x="32879" y="11186"/>
                    <a:pt x="32879" y="11148"/>
                  </a:cubicBezTo>
                  <a:close/>
                  <a:moveTo>
                    <a:pt x="23168" y="11174"/>
                  </a:moveTo>
                  <a:cubicBezTo>
                    <a:pt x="23184" y="11174"/>
                    <a:pt x="23222" y="11174"/>
                    <a:pt x="23231" y="11190"/>
                  </a:cubicBezTo>
                  <a:cubicBezTo>
                    <a:pt x="23235" y="11195"/>
                    <a:pt x="23231" y="11207"/>
                    <a:pt x="23231" y="11212"/>
                  </a:cubicBezTo>
                  <a:cubicBezTo>
                    <a:pt x="23231" y="11216"/>
                    <a:pt x="23235" y="11220"/>
                    <a:pt x="23239" y="11224"/>
                  </a:cubicBezTo>
                  <a:cubicBezTo>
                    <a:pt x="23239" y="11237"/>
                    <a:pt x="23244" y="11245"/>
                    <a:pt x="23235" y="11258"/>
                  </a:cubicBezTo>
                  <a:cubicBezTo>
                    <a:pt x="23222" y="11275"/>
                    <a:pt x="23201" y="11286"/>
                    <a:pt x="23182" y="11286"/>
                  </a:cubicBezTo>
                  <a:cubicBezTo>
                    <a:pt x="23177" y="11286"/>
                    <a:pt x="23172" y="11285"/>
                    <a:pt x="23168" y="11283"/>
                  </a:cubicBezTo>
                  <a:cubicBezTo>
                    <a:pt x="23155" y="11279"/>
                    <a:pt x="23134" y="11262"/>
                    <a:pt x="23130" y="11250"/>
                  </a:cubicBezTo>
                  <a:cubicBezTo>
                    <a:pt x="23123" y="11239"/>
                    <a:pt x="23121" y="11225"/>
                    <a:pt x="23121" y="11211"/>
                  </a:cubicBezTo>
                  <a:lnTo>
                    <a:pt x="23121" y="11211"/>
                  </a:lnTo>
                  <a:cubicBezTo>
                    <a:pt x="23134" y="11186"/>
                    <a:pt x="23138" y="11178"/>
                    <a:pt x="23168" y="11174"/>
                  </a:cubicBezTo>
                  <a:close/>
                  <a:moveTo>
                    <a:pt x="32342" y="11101"/>
                  </a:moveTo>
                  <a:cubicBezTo>
                    <a:pt x="32357" y="11101"/>
                    <a:pt x="32369" y="11111"/>
                    <a:pt x="32381" y="11123"/>
                  </a:cubicBezTo>
                  <a:cubicBezTo>
                    <a:pt x="32396" y="11134"/>
                    <a:pt x="32440" y="11167"/>
                    <a:pt x="32465" y="11167"/>
                  </a:cubicBezTo>
                  <a:cubicBezTo>
                    <a:pt x="32468" y="11167"/>
                    <a:pt x="32472" y="11167"/>
                    <a:pt x="32474" y="11165"/>
                  </a:cubicBezTo>
                  <a:cubicBezTo>
                    <a:pt x="32491" y="11157"/>
                    <a:pt x="32483" y="11152"/>
                    <a:pt x="32500" y="11148"/>
                  </a:cubicBezTo>
                  <a:cubicBezTo>
                    <a:pt x="32503" y="11147"/>
                    <a:pt x="32507" y="11147"/>
                    <a:pt x="32510" y="11147"/>
                  </a:cubicBezTo>
                  <a:cubicBezTo>
                    <a:pt x="32517" y="11147"/>
                    <a:pt x="32523" y="11149"/>
                    <a:pt x="32529" y="11152"/>
                  </a:cubicBezTo>
                  <a:cubicBezTo>
                    <a:pt x="32554" y="11169"/>
                    <a:pt x="32559" y="11190"/>
                    <a:pt x="32592" y="11195"/>
                  </a:cubicBezTo>
                  <a:cubicBezTo>
                    <a:pt x="32604" y="11195"/>
                    <a:pt x="32618" y="11192"/>
                    <a:pt x="32630" y="11192"/>
                  </a:cubicBezTo>
                  <a:cubicBezTo>
                    <a:pt x="32640" y="11192"/>
                    <a:pt x="32649" y="11193"/>
                    <a:pt x="32656" y="11199"/>
                  </a:cubicBezTo>
                  <a:cubicBezTo>
                    <a:pt x="32677" y="11212"/>
                    <a:pt x="32673" y="11237"/>
                    <a:pt x="32681" y="11258"/>
                  </a:cubicBezTo>
                  <a:cubicBezTo>
                    <a:pt x="32686" y="11281"/>
                    <a:pt x="32673" y="11285"/>
                    <a:pt x="32656" y="11285"/>
                  </a:cubicBezTo>
                  <a:cubicBezTo>
                    <a:pt x="32645" y="11285"/>
                    <a:pt x="32632" y="11283"/>
                    <a:pt x="32622" y="11283"/>
                  </a:cubicBezTo>
                  <a:cubicBezTo>
                    <a:pt x="32605" y="11283"/>
                    <a:pt x="32586" y="11281"/>
                    <a:pt x="32568" y="11281"/>
                  </a:cubicBezTo>
                  <a:cubicBezTo>
                    <a:pt x="32559" y="11281"/>
                    <a:pt x="32550" y="11282"/>
                    <a:pt x="32542" y="11283"/>
                  </a:cubicBezTo>
                  <a:cubicBezTo>
                    <a:pt x="32525" y="11288"/>
                    <a:pt x="32512" y="11300"/>
                    <a:pt x="32495" y="11304"/>
                  </a:cubicBezTo>
                  <a:cubicBezTo>
                    <a:pt x="32480" y="11307"/>
                    <a:pt x="32466" y="11310"/>
                    <a:pt x="32452" y="11310"/>
                  </a:cubicBezTo>
                  <a:cubicBezTo>
                    <a:pt x="32447" y="11310"/>
                    <a:pt x="32441" y="11310"/>
                    <a:pt x="32436" y="11309"/>
                  </a:cubicBezTo>
                  <a:cubicBezTo>
                    <a:pt x="32419" y="11304"/>
                    <a:pt x="32411" y="11296"/>
                    <a:pt x="32394" y="11292"/>
                  </a:cubicBezTo>
                  <a:lnTo>
                    <a:pt x="32348" y="11292"/>
                  </a:lnTo>
                  <a:cubicBezTo>
                    <a:pt x="32331" y="11292"/>
                    <a:pt x="32314" y="11288"/>
                    <a:pt x="32229" y="11258"/>
                  </a:cubicBezTo>
                  <a:cubicBezTo>
                    <a:pt x="32213" y="11258"/>
                    <a:pt x="32196" y="11258"/>
                    <a:pt x="32179" y="11254"/>
                  </a:cubicBezTo>
                  <a:cubicBezTo>
                    <a:pt x="32166" y="11254"/>
                    <a:pt x="32153" y="11241"/>
                    <a:pt x="32141" y="11241"/>
                  </a:cubicBezTo>
                  <a:cubicBezTo>
                    <a:pt x="32134" y="11239"/>
                    <a:pt x="32129" y="11239"/>
                    <a:pt x="32124" y="11239"/>
                  </a:cubicBezTo>
                  <a:cubicBezTo>
                    <a:pt x="32120" y="11239"/>
                    <a:pt x="32115" y="11239"/>
                    <a:pt x="32111" y="11237"/>
                  </a:cubicBezTo>
                  <a:cubicBezTo>
                    <a:pt x="32103" y="11233"/>
                    <a:pt x="32086" y="11224"/>
                    <a:pt x="32078" y="11220"/>
                  </a:cubicBezTo>
                  <a:cubicBezTo>
                    <a:pt x="32052" y="11203"/>
                    <a:pt x="32065" y="11190"/>
                    <a:pt x="32056" y="11165"/>
                  </a:cubicBezTo>
                  <a:cubicBezTo>
                    <a:pt x="32040" y="11165"/>
                    <a:pt x="31989" y="11148"/>
                    <a:pt x="31993" y="11131"/>
                  </a:cubicBezTo>
                  <a:cubicBezTo>
                    <a:pt x="31993" y="11121"/>
                    <a:pt x="32006" y="11119"/>
                    <a:pt x="32020" y="11119"/>
                  </a:cubicBezTo>
                  <a:cubicBezTo>
                    <a:pt x="32029" y="11119"/>
                    <a:pt x="32040" y="11120"/>
                    <a:pt x="32047" y="11120"/>
                  </a:cubicBezTo>
                  <a:cubicBezTo>
                    <a:pt x="32051" y="11120"/>
                    <a:pt x="32054" y="11119"/>
                    <a:pt x="32056" y="11119"/>
                  </a:cubicBezTo>
                  <a:cubicBezTo>
                    <a:pt x="32065" y="11116"/>
                    <a:pt x="32068" y="11113"/>
                    <a:pt x="32075" y="11113"/>
                  </a:cubicBezTo>
                  <a:cubicBezTo>
                    <a:pt x="32078" y="11113"/>
                    <a:pt x="32081" y="11113"/>
                    <a:pt x="32086" y="11114"/>
                  </a:cubicBezTo>
                  <a:cubicBezTo>
                    <a:pt x="32096" y="11114"/>
                    <a:pt x="32104" y="11120"/>
                    <a:pt x="32113" y="11120"/>
                  </a:cubicBezTo>
                  <a:cubicBezTo>
                    <a:pt x="32115" y="11120"/>
                    <a:pt x="32117" y="11120"/>
                    <a:pt x="32120" y="11119"/>
                  </a:cubicBezTo>
                  <a:cubicBezTo>
                    <a:pt x="32145" y="11119"/>
                    <a:pt x="32166" y="11119"/>
                    <a:pt x="32191" y="11127"/>
                  </a:cubicBezTo>
                  <a:cubicBezTo>
                    <a:pt x="32212" y="11132"/>
                    <a:pt x="32227" y="11136"/>
                    <a:pt x="32243" y="11136"/>
                  </a:cubicBezTo>
                  <a:cubicBezTo>
                    <a:pt x="32253" y="11136"/>
                    <a:pt x="32263" y="11135"/>
                    <a:pt x="32276" y="11131"/>
                  </a:cubicBezTo>
                  <a:cubicBezTo>
                    <a:pt x="32289" y="11127"/>
                    <a:pt x="32293" y="11131"/>
                    <a:pt x="32305" y="11123"/>
                  </a:cubicBezTo>
                  <a:cubicBezTo>
                    <a:pt x="32310" y="11119"/>
                    <a:pt x="32314" y="11106"/>
                    <a:pt x="32322" y="11106"/>
                  </a:cubicBezTo>
                  <a:cubicBezTo>
                    <a:pt x="32329" y="11102"/>
                    <a:pt x="32336" y="11101"/>
                    <a:pt x="32342" y="11101"/>
                  </a:cubicBezTo>
                  <a:close/>
                  <a:moveTo>
                    <a:pt x="23400" y="11162"/>
                  </a:moveTo>
                  <a:cubicBezTo>
                    <a:pt x="23412" y="11162"/>
                    <a:pt x="23422" y="11163"/>
                    <a:pt x="23429" y="11165"/>
                  </a:cubicBezTo>
                  <a:lnTo>
                    <a:pt x="23404" y="11174"/>
                  </a:lnTo>
                  <a:cubicBezTo>
                    <a:pt x="23424" y="11174"/>
                    <a:pt x="23449" y="11172"/>
                    <a:pt x="23474" y="11172"/>
                  </a:cubicBezTo>
                  <a:cubicBezTo>
                    <a:pt x="23486" y="11172"/>
                    <a:pt x="23498" y="11172"/>
                    <a:pt x="23509" y="11174"/>
                  </a:cubicBezTo>
                  <a:cubicBezTo>
                    <a:pt x="23539" y="11182"/>
                    <a:pt x="23569" y="11212"/>
                    <a:pt x="23602" y="11220"/>
                  </a:cubicBezTo>
                  <a:cubicBezTo>
                    <a:pt x="23640" y="11233"/>
                    <a:pt x="23704" y="11216"/>
                    <a:pt x="23704" y="11271"/>
                  </a:cubicBezTo>
                  <a:cubicBezTo>
                    <a:pt x="23704" y="11317"/>
                    <a:pt x="23678" y="11322"/>
                    <a:pt x="23647" y="11322"/>
                  </a:cubicBezTo>
                  <a:cubicBezTo>
                    <a:pt x="23638" y="11322"/>
                    <a:pt x="23629" y="11321"/>
                    <a:pt x="23619" y="11321"/>
                  </a:cubicBezTo>
                  <a:cubicBezTo>
                    <a:pt x="23598" y="11321"/>
                    <a:pt x="23585" y="11317"/>
                    <a:pt x="23569" y="11313"/>
                  </a:cubicBezTo>
                  <a:cubicBezTo>
                    <a:pt x="23560" y="11309"/>
                    <a:pt x="23556" y="11304"/>
                    <a:pt x="23547" y="11300"/>
                  </a:cubicBezTo>
                  <a:cubicBezTo>
                    <a:pt x="23544" y="11300"/>
                    <a:pt x="23541" y="11299"/>
                    <a:pt x="23538" y="11299"/>
                  </a:cubicBezTo>
                  <a:cubicBezTo>
                    <a:pt x="23519" y="11299"/>
                    <a:pt x="23498" y="11309"/>
                    <a:pt x="23480" y="11309"/>
                  </a:cubicBezTo>
                  <a:cubicBezTo>
                    <a:pt x="23472" y="11310"/>
                    <a:pt x="23464" y="11311"/>
                    <a:pt x="23457" y="11311"/>
                  </a:cubicBezTo>
                  <a:cubicBezTo>
                    <a:pt x="23428" y="11311"/>
                    <a:pt x="23402" y="11299"/>
                    <a:pt x="23379" y="11279"/>
                  </a:cubicBezTo>
                  <a:cubicBezTo>
                    <a:pt x="23374" y="11275"/>
                    <a:pt x="23366" y="11262"/>
                    <a:pt x="23358" y="11258"/>
                  </a:cubicBezTo>
                  <a:cubicBezTo>
                    <a:pt x="23355" y="11257"/>
                    <a:pt x="23352" y="11256"/>
                    <a:pt x="23349" y="11256"/>
                  </a:cubicBezTo>
                  <a:cubicBezTo>
                    <a:pt x="23344" y="11256"/>
                    <a:pt x="23339" y="11258"/>
                    <a:pt x="23336" y="11258"/>
                  </a:cubicBezTo>
                  <a:cubicBezTo>
                    <a:pt x="23324" y="11254"/>
                    <a:pt x="23294" y="11237"/>
                    <a:pt x="23294" y="11220"/>
                  </a:cubicBezTo>
                  <a:cubicBezTo>
                    <a:pt x="23291" y="11177"/>
                    <a:pt x="23356" y="11162"/>
                    <a:pt x="23400" y="11162"/>
                  </a:cubicBezTo>
                  <a:close/>
                  <a:moveTo>
                    <a:pt x="33499" y="11346"/>
                  </a:moveTo>
                  <a:cubicBezTo>
                    <a:pt x="33515" y="11346"/>
                    <a:pt x="33523" y="11356"/>
                    <a:pt x="33538" y="11364"/>
                  </a:cubicBezTo>
                  <a:cubicBezTo>
                    <a:pt x="33546" y="11368"/>
                    <a:pt x="33559" y="11368"/>
                    <a:pt x="33567" y="11372"/>
                  </a:cubicBezTo>
                  <a:cubicBezTo>
                    <a:pt x="33576" y="11376"/>
                    <a:pt x="33576" y="11380"/>
                    <a:pt x="33584" y="11385"/>
                  </a:cubicBezTo>
                  <a:lnTo>
                    <a:pt x="33589" y="11385"/>
                  </a:lnTo>
                  <a:cubicBezTo>
                    <a:pt x="33593" y="11410"/>
                    <a:pt x="33593" y="11435"/>
                    <a:pt x="33593" y="11465"/>
                  </a:cubicBezTo>
                  <a:cubicBezTo>
                    <a:pt x="33578" y="11476"/>
                    <a:pt x="33559" y="11491"/>
                    <a:pt x="33540" y="11491"/>
                  </a:cubicBezTo>
                  <a:cubicBezTo>
                    <a:pt x="33538" y="11491"/>
                    <a:pt x="33536" y="11491"/>
                    <a:pt x="33534" y="11490"/>
                  </a:cubicBezTo>
                  <a:cubicBezTo>
                    <a:pt x="33513" y="11486"/>
                    <a:pt x="33504" y="11465"/>
                    <a:pt x="33479" y="11465"/>
                  </a:cubicBezTo>
                  <a:cubicBezTo>
                    <a:pt x="33437" y="11461"/>
                    <a:pt x="33403" y="11473"/>
                    <a:pt x="33373" y="11435"/>
                  </a:cubicBezTo>
                  <a:cubicBezTo>
                    <a:pt x="33373" y="11418"/>
                    <a:pt x="33382" y="11393"/>
                    <a:pt x="33386" y="11376"/>
                  </a:cubicBezTo>
                  <a:cubicBezTo>
                    <a:pt x="33395" y="11357"/>
                    <a:pt x="33403" y="11355"/>
                    <a:pt x="33416" y="11355"/>
                  </a:cubicBezTo>
                  <a:cubicBezTo>
                    <a:pt x="33421" y="11355"/>
                    <a:pt x="33426" y="11355"/>
                    <a:pt x="33432" y="11355"/>
                  </a:cubicBezTo>
                  <a:cubicBezTo>
                    <a:pt x="33441" y="11355"/>
                    <a:pt x="33451" y="11357"/>
                    <a:pt x="33461" y="11357"/>
                  </a:cubicBezTo>
                  <a:cubicBezTo>
                    <a:pt x="33466" y="11357"/>
                    <a:pt x="33470" y="11356"/>
                    <a:pt x="33475" y="11355"/>
                  </a:cubicBezTo>
                  <a:cubicBezTo>
                    <a:pt x="33483" y="11355"/>
                    <a:pt x="33487" y="11351"/>
                    <a:pt x="33491" y="11347"/>
                  </a:cubicBezTo>
                  <a:cubicBezTo>
                    <a:pt x="33494" y="11346"/>
                    <a:pt x="33497" y="11346"/>
                    <a:pt x="33499" y="11346"/>
                  </a:cubicBezTo>
                  <a:close/>
                  <a:moveTo>
                    <a:pt x="23323" y="11410"/>
                  </a:moveTo>
                  <a:cubicBezTo>
                    <a:pt x="23329" y="11410"/>
                    <a:pt x="23335" y="11410"/>
                    <a:pt x="23341" y="11410"/>
                  </a:cubicBezTo>
                  <a:cubicBezTo>
                    <a:pt x="23345" y="11439"/>
                    <a:pt x="23387" y="11435"/>
                    <a:pt x="23404" y="11452"/>
                  </a:cubicBezTo>
                  <a:cubicBezTo>
                    <a:pt x="23417" y="11465"/>
                    <a:pt x="23425" y="11477"/>
                    <a:pt x="23421" y="11494"/>
                  </a:cubicBezTo>
                  <a:cubicBezTo>
                    <a:pt x="23421" y="11507"/>
                    <a:pt x="23417" y="11528"/>
                    <a:pt x="23408" y="11537"/>
                  </a:cubicBezTo>
                  <a:cubicBezTo>
                    <a:pt x="23403" y="11545"/>
                    <a:pt x="23392" y="11548"/>
                    <a:pt x="23382" y="11548"/>
                  </a:cubicBezTo>
                  <a:cubicBezTo>
                    <a:pt x="23376" y="11548"/>
                    <a:pt x="23371" y="11547"/>
                    <a:pt x="23366" y="11545"/>
                  </a:cubicBezTo>
                  <a:cubicBezTo>
                    <a:pt x="23341" y="11541"/>
                    <a:pt x="23341" y="11503"/>
                    <a:pt x="23315" y="11490"/>
                  </a:cubicBezTo>
                  <a:cubicBezTo>
                    <a:pt x="23294" y="11477"/>
                    <a:pt x="23269" y="11486"/>
                    <a:pt x="23265" y="11448"/>
                  </a:cubicBezTo>
                  <a:cubicBezTo>
                    <a:pt x="23261" y="11413"/>
                    <a:pt x="23293" y="11410"/>
                    <a:pt x="23323" y="11410"/>
                  </a:cubicBezTo>
                  <a:close/>
                  <a:moveTo>
                    <a:pt x="61698" y="10739"/>
                  </a:moveTo>
                  <a:lnTo>
                    <a:pt x="61698" y="10739"/>
                  </a:lnTo>
                  <a:cubicBezTo>
                    <a:pt x="61694" y="10891"/>
                    <a:pt x="61690" y="11047"/>
                    <a:pt x="61686" y="11199"/>
                  </a:cubicBezTo>
                  <a:cubicBezTo>
                    <a:pt x="61365" y="11330"/>
                    <a:pt x="61057" y="11503"/>
                    <a:pt x="60723" y="11570"/>
                  </a:cubicBezTo>
                  <a:cubicBezTo>
                    <a:pt x="60652" y="11583"/>
                    <a:pt x="60576" y="11596"/>
                    <a:pt x="60504" y="11608"/>
                  </a:cubicBezTo>
                  <a:lnTo>
                    <a:pt x="60525" y="11178"/>
                  </a:lnTo>
                  <a:cubicBezTo>
                    <a:pt x="60529" y="11178"/>
                    <a:pt x="60538" y="11178"/>
                    <a:pt x="60542" y="11182"/>
                  </a:cubicBezTo>
                  <a:cubicBezTo>
                    <a:pt x="60567" y="11182"/>
                    <a:pt x="60588" y="11182"/>
                    <a:pt x="60609" y="11186"/>
                  </a:cubicBezTo>
                  <a:cubicBezTo>
                    <a:pt x="60620" y="11188"/>
                    <a:pt x="60640" y="11193"/>
                    <a:pt x="60659" y="11193"/>
                  </a:cubicBezTo>
                  <a:cubicBezTo>
                    <a:pt x="60680" y="11193"/>
                    <a:pt x="60698" y="11187"/>
                    <a:pt x="60698" y="11165"/>
                  </a:cubicBezTo>
                  <a:cubicBezTo>
                    <a:pt x="60702" y="11161"/>
                    <a:pt x="60694" y="11140"/>
                    <a:pt x="60694" y="11136"/>
                  </a:cubicBezTo>
                  <a:cubicBezTo>
                    <a:pt x="60685" y="11127"/>
                    <a:pt x="60677" y="11127"/>
                    <a:pt x="60669" y="11127"/>
                  </a:cubicBezTo>
                  <a:cubicBezTo>
                    <a:pt x="60665" y="11128"/>
                    <a:pt x="60662" y="11128"/>
                    <a:pt x="60659" y="11128"/>
                  </a:cubicBezTo>
                  <a:cubicBezTo>
                    <a:pt x="60647" y="11128"/>
                    <a:pt x="60644" y="11121"/>
                    <a:pt x="60631" y="11114"/>
                  </a:cubicBezTo>
                  <a:cubicBezTo>
                    <a:pt x="60622" y="11110"/>
                    <a:pt x="60614" y="11110"/>
                    <a:pt x="60601" y="11110"/>
                  </a:cubicBezTo>
                  <a:cubicBezTo>
                    <a:pt x="60584" y="11106"/>
                    <a:pt x="60580" y="11102"/>
                    <a:pt x="60571" y="11089"/>
                  </a:cubicBezTo>
                  <a:cubicBezTo>
                    <a:pt x="60559" y="11076"/>
                    <a:pt x="60546" y="11072"/>
                    <a:pt x="60529" y="11072"/>
                  </a:cubicBezTo>
                  <a:lnTo>
                    <a:pt x="60538" y="10979"/>
                  </a:lnTo>
                  <a:cubicBezTo>
                    <a:pt x="60546" y="10979"/>
                    <a:pt x="60559" y="10971"/>
                    <a:pt x="60567" y="10971"/>
                  </a:cubicBezTo>
                  <a:cubicBezTo>
                    <a:pt x="60584" y="10975"/>
                    <a:pt x="60580" y="11013"/>
                    <a:pt x="60580" y="11026"/>
                  </a:cubicBezTo>
                  <a:cubicBezTo>
                    <a:pt x="60597" y="11017"/>
                    <a:pt x="60609" y="10992"/>
                    <a:pt x="60622" y="10979"/>
                  </a:cubicBezTo>
                  <a:cubicBezTo>
                    <a:pt x="60635" y="10988"/>
                    <a:pt x="60626" y="11001"/>
                    <a:pt x="60631" y="11013"/>
                  </a:cubicBezTo>
                  <a:cubicBezTo>
                    <a:pt x="60639" y="11013"/>
                    <a:pt x="60652" y="11013"/>
                    <a:pt x="60660" y="11009"/>
                  </a:cubicBezTo>
                  <a:cubicBezTo>
                    <a:pt x="60669" y="11013"/>
                    <a:pt x="60677" y="11017"/>
                    <a:pt x="60681" y="11026"/>
                  </a:cubicBezTo>
                  <a:cubicBezTo>
                    <a:pt x="60694" y="11034"/>
                    <a:pt x="60702" y="11030"/>
                    <a:pt x="60715" y="11034"/>
                  </a:cubicBezTo>
                  <a:cubicBezTo>
                    <a:pt x="60723" y="11039"/>
                    <a:pt x="60732" y="11047"/>
                    <a:pt x="60740" y="11051"/>
                  </a:cubicBezTo>
                  <a:cubicBezTo>
                    <a:pt x="60747" y="11054"/>
                    <a:pt x="60751" y="11056"/>
                    <a:pt x="60756" y="11056"/>
                  </a:cubicBezTo>
                  <a:cubicBezTo>
                    <a:pt x="60762" y="11056"/>
                    <a:pt x="60768" y="11052"/>
                    <a:pt x="60778" y="11047"/>
                  </a:cubicBezTo>
                  <a:cubicBezTo>
                    <a:pt x="60783" y="11068"/>
                    <a:pt x="60783" y="11085"/>
                    <a:pt x="60795" y="11098"/>
                  </a:cubicBezTo>
                  <a:cubicBezTo>
                    <a:pt x="60808" y="11089"/>
                    <a:pt x="60816" y="11081"/>
                    <a:pt x="60825" y="11068"/>
                  </a:cubicBezTo>
                  <a:cubicBezTo>
                    <a:pt x="60842" y="11076"/>
                    <a:pt x="60842" y="11093"/>
                    <a:pt x="60863" y="11098"/>
                  </a:cubicBezTo>
                  <a:cubicBezTo>
                    <a:pt x="60871" y="11089"/>
                    <a:pt x="60875" y="11081"/>
                    <a:pt x="60888" y="11072"/>
                  </a:cubicBezTo>
                  <a:cubicBezTo>
                    <a:pt x="60892" y="11085"/>
                    <a:pt x="60892" y="11102"/>
                    <a:pt x="60901" y="11110"/>
                  </a:cubicBezTo>
                  <a:cubicBezTo>
                    <a:pt x="60906" y="11118"/>
                    <a:pt x="60909" y="11119"/>
                    <a:pt x="60914" y="11119"/>
                  </a:cubicBezTo>
                  <a:cubicBezTo>
                    <a:pt x="60917" y="11119"/>
                    <a:pt x="60921" y="11119"/>
                    <a:pt x="60926" y="11119"/>
                  </a:cubicBezTo>
                  <a:cubicBezTo>
                    <a:pt x="60951" y="11119"/>
                    <a:pt x="60947" y="11152"/>
                    <a:pt x="60964" y="11152"/>
                  </a:cubicBezTo>
                  <a:cubicBezTo>
                    <a:pt x="60966" y="11153"/>
                    <a:pt x="60967" y="11154"/>
                    <a:pt x="60969" y="11154"/>
                  </a:cubicBezTo>
                  <a:cubicBezTo>
                    <a:pt x="60974" y="11154"/>
                    <a:pt x="60978" y="11148"/>
                    <a:pt x="60985" y="11148"/>
                  </a:cubicBezTo>
                  <a:cubicBezTo>
                    <a:pt x="60998" y="11148"/>
                    <a:pt x="61006" y="11165"/>
                    <a:pt x="61019" y="11169"/>
                  </a:cubicBezTo>
                  <a:cubicBezTo>
                    <a:pt x="61027" y="11174"/>
                    <a:pt x="61044" y="11178"/>
                    <a:pt x="61053" y="11182"/>
                  </a:cubicBezTo>
                  <a:cubicBezTo>
                    <a:pt x="61063" y="11182"/>
                    <a:pt x="61074" y="11191"/>
                    <a:pt x="61085" y="11191"/>
                  </a:cubicBezTo>
                  <a:cubicBezTo>
                    <a:pt x="61087" y="11191"/>
                    <a:pt x="61089" y="11191"/>
                    <a:pt x="61091" y="11190"/>
                  </a:cubicBezTo>
                  <a:cubicBezTo>
                    <a:pt x="61108" y="11186"/>
                    <a:pt x="61154" y="11140"/>
                    <a:pt x="61133" y="11119"/>
                  </a:cubicBezTo>
                  <a:cubicBezTo>
                    <a:pt x="61133" y="11114"/>
                    <a:pt x="61124" y="11114"/>
                    <a:pt x="61120" y="11114"/>
                  </a:cubicBezTo>
                  <a:cubicBezTo>
                    <a:pt x="61112" y="11110"/>
                    <a:pt x="61103" y="11102"/>
                    <a:pt x="61091" y="11102"/>
                  </a:cubicBezTo>
                  <a:cubicBezTo>
                    <a:pt x="61084" y="11099"/>
                    <a:pt x="61077" y="11098"/>
                    <a:pt x="61072" y="11098"/>
                  </a:cubicBezTo>
                  <a:cubicBezTo>
                    <a:pt x="61060" y="11098"/>
                    <a:pt x="61050" y="11102"/>
                    <a:pt x="61036" y="11102"/>
                  </a:cubicBezTo>
                  <a:cubicBezTo>
                    <a:pt x="61027" y="11076"/>
                    <a:pt x="61057" y="11047"/>
                    <a:pt x="61048" y="11022"/>
                  </a:cubicBezTo>
                  <a:cubicBezTo>
                    <a:pt x="61044" y="11005"/>
                    <a:pt x="61032" y="11013"/>
                    <a:pt x="61023" y="11005"/>
                  </a:cubicBezTo>
                  <a:cubicBezTo>
                    <a:pt x="61015" y="10996"/>
                    <a:pt x="61015" y="10984"/>
                    <a:pt x="61015" y="10971"/>
                  </a:cubicBezTo>
                  <a:cubicBezTo>
                    <a:pt x="61015" y="10963"/>
                    <a:pt x="61010" y="10941"/>
                    <a:pt x="61023" y="10933"/>
                  </a:cubicBezTo>
                  <a:cubicBezTo>
                    <a:pt x="61027" y="10929"/>
                    <a:pt x="61032" y="10929"/>
                    <a:pt x="61036" y="10929"/>
                  </a:cubicBezTo>
                  <a:cubicBezTo>
                    <a:pt x="61040" y="10929"/>
                    <a:pt x="61048" y="10929"/>
                    <a:pt x="61053" y="10925"/>
                  </a:cubicBezTo>
                  <a:cubicBezTo>
                    <a:pt x="61057" y="10920"/>
                    <a:pt x="61061" y="10920"/>
                    <a:pt x="61070" y="10916"/>
                  </a:cubicBezTo>
                  <a:cubicBezTo>
                    <a:pt x="61086" y="10912"/>
                    <a:pt x="61095" y="10899"/>
                    <a:pt x="61108" y="10887"/>
                  </a:cubicBezTo>
                  <a:cubicBezTo>
                    <a:pt x="61116" y="10878"/>
                    <a:pt x="61129" y="10870"/>
                    <a:pt x="61137" y="10861"/>
                  </a:cubicBezTo>
                  <a:cubicBezTo>
                    <a:pt x="61154" y="10853"/>
                    <a:pt x="61158" y="10836"/>
                    <a:pt x="61171" y="10823"/>
                  </a:cubicBezTo>
                  <a:cubicBezTo>
                    <a:pt x="61179" y="10812"/>
                    <a:pt x="61182" y="10810"/>
                    <a:pt x="61187" y="10810"/>
                  </a:cubicBezTo>
                  <a:cubicBezTo>
                    <a:pt x="61189" y="10810"/>
                    <a:pt x="61192" y="10811"/>
                    <a:pt x="61196" y="10811"/>
                  </a:cubicBezTo>
                  <a:cubicBezTo>
                    <a:pt x="61217" y="10806"/>
                    <a:pt x="61234" y="10802"/>
                    <a:pt x="61255" y="10802"/>
                  </a:cubicBezTo>
                  <a:cubicBezTo>
                    <a:pt x="61276" y="10802"/>
                    <a:pt x="61281" y="10789"/>
                    <a:pt x="61297" y="10785"/>
                  </a:cubicBezTo>
                  <a:cubicBezTo>
                    <a:pt x="61300" y="10784"/>
                    <a:pt x="61302" y="10784"/>
                    <a:pt x="61305" y="10784"/>
                  </a:cubicBezTo>
                  <a:cubicBezTo>
                    <a:pt x="61311" y="10784"/>
                    <a:pt x="61317" y="10787"/>
                    <a:pt x="61323" y="10789"/>
                  </a:cubicBezTo>
                  <a:cubicBezTo>
                    <a:pt x="61335" y="10789"/>
                    <a:pt x="61344" y="10789"/>
                    <a:pt x="61357" y="10781"/>
                  </a:cubicBezTo>
                  <a:cubicBezTo>
                    <a:pt x="61378" y="10768"/>
                    <a:pt x="61407" y="10764"/>
                    <a:pt x="61432" y="10764"/>
                  </a:cubicBezTo>
                  <a:cubicBezTo>
                    <a:pt x="61441" y="10764"/>
                    <a:pt x="61449" y="10760"/>
                    <a:pt x="61458" y="10756"/>
                  </a:cubicBezTo>
                  <a:cubicBezTo>
                    <a:pt x="61458" y="10760"/>
                    <a:pt x="61458" y="10760"/>
                    <a:pt x="61458" y="10760"/>
                  </a:cubicBezTo>
                  <a:cubicBezTo>
                    <a:pt x="61459" y="10761"/>
                    <a:pt x="61463" y="10762"/>
                    <a:pt x="61466" y="10762"/>
                  </a:cubicBezTo>
                  <a:cubicBezTo>
                    <a:pt x="61474" y="10762"/>
                    <a:pt x="61485" y="10760"/>
                    <a:pt x="61487" y="10760"/>
                  </a:cubicBezTo>
                  <a:cubicBezTo>
                    <a:pt x="61496" y="10760"/>
                    <a:pt x="61504" y="10756"/>
                    <a:pt x="61513" y="10756"/>
                  </a:cubicBezTo>
                  <a:cubicBezTo>
                    <a:pt x="61519" y="10754"/>
                    <a:pt x="61532" y="10753"/>
                    <a:pt x="61544" y="10753"/>
                  </a:cubicBezTo>
                  <a:cubicBezTo>
                    <a:pt x="61557" y="10753"/>
                    <a:pt x="61570" y="10754"/>
                    <a:pt x="61576" y="10756"/>
                  </a:cubicBezTo>
                  <a:cubicBezTo>
                    <a:pt x="61589" y="10760"/>
                    <a:pt x="61593" y="10773"/>
                    <a:pt x="61606" y="10777"/>
                  </a:cubicBezTo>
                  <a:cubicBezTo>
                    <a:pt x="61614" y="10777"/>
                    <a:pt x="61627" y="10777"/>
                    <a:pt x="61631" y="10768"/>
                  </a:cubicBezTo>
                  <a:cubicBezTo>
                    <a:pt x="61639" y="10764"/>
                    <a:pt x="61644" y="10760"/>
                    <a:pt x="61652" y="10756"/>
                  </a:cubicBezTo>
                  <a:cubicBezTo>
                    <a:pt x="61669" y="10747"/>
                    <a:pt x="61686" y="10743"/>
                    <a:pt x="61698" y="10739"/>
                  </a:cubicBezTo>
                  <a:close/>
                  <a:moveTo>
                    <a:pt x="33891" y="11308"/>
                  </a:moveTo>
                  <a:cubicBezTo>
                    <a:pt x="33904" y="11308"/>
                    <a:pt x="33918" y="11309"/>
                    <a:pt x="33926" y="11309"/>
                  </a:cubicBezTo>
                  <a:cubicBezTo>
                    <a:pt x="33943" y="11313"/>
                    <a:pt x="33960" y="11317"/>
                    <a:pt x="33981" y="11317"/>
                  </a:cubicBezTo>
                  <a:cubicBezTo>
                    <a:pt x="33994" y="11321"/>
                    <a:pt x="34011" y="11321"/>
                    <a:pt x="34015" y="11334"/>
                  </a:cubicBezTo>
                  <a:cubicBezTo>
                    <a:pt x="33981" y="11359"/>
                    <a:pt x="33914" y="11364"/>
                    <a:pt x="33892" y="11406"/>
                  </a:cubicBezTo>
                  <a:cubicBezTo>
                    <a:pt x="33888" y="11418"/>
                    <a:pt x="33884" y="11435"/>
                    <a:pt x="33897" y="11444"/>
                  </a:cubicBezTo>
                  <a:cubicBezTo>
                    <a:pt x="33901" y="11446"/>
                    <a:pt x="33905" y="11446"/>
                    <a:pt x="33909" y="11446"/>
                  </a:cubicBezTo>
                  <a:cubicBezTo>
                    <a:pt x="33914" y="11446"/>
                    <a:pt x="33918" y="11446"/>
                    <a:pt x="33922" y="11448"/>
                  </a:cubicBezTo>
                  <a:cubicBezTo>
                    <a:pt x="33939" y="11452"/>
                    <a:pt x="33960" y="11477"/>
                    <a:pt x="33973" y="11490"/>
                  </a:cubicBezTo>
                  <a:cubicBezTo>
                    <a:pt x="33979" y="11503"/>
                    <a:pt x="33978" y="11519"/>
                    <a:pt x="33992" y="11519"/>
                  </a:cubicBezTo>
                  <a:cubicBezTo>
                    <a:pt x="33995" y="11519"/>
                    <a:pt x="34000" y="11518"/>
                    <a:pt x="34006" y="11515"/>
                  </a:cubicBezTo>
                  <a:cubicBezTo>
                    <a:pt x="34027" y="11507"/>
                    <a:pt x="34040" y="11486"/>
                    <a:pt x="34061" y="11477"/>
                  </a:cubicBezTo>
                  <a:cubicBezTo>
                    <a:pt x="34072" y="11474"/>
                    <a:pt x="34083" y="11472"/>
                    <a:pt x="34094" y="11472"/>
                  </a:cubicBezTo>
                  <a:cubicBezTo>
                    <a:pt x="34119" y="11472"/>
                    <a:pt x="34144" y="11481"/>
                    <a:pt x="34158" y="11499"/>
                  </a:cubicBezTo>
                  <a:cubicBezTo>
                    <a:pt x="34171" y="11511"/>
                    <a:pt x="34167" y="11515"/>
                    <a:pt x="34184" y="11524"/>
                  </a:cubicBezTo>
                  <a:cubicBezTo>
                    <a:pt x="34196" y="11532"/>
                    <a:pt x="34213" y="11532"/>
                    <a:pt x="34226" y="11537"/>
                  </a:cubicBezTo>
                  <a:cubicBezTo>
                    <a:pt x="34247" y="11541"/>
                    <a:pt x="34281" y="11541"/>
                    <a:pt x="34298" y="11558"/>
                  </a:cubicBezTo>
                  <a:cubicBezTo>
                    <a:pt x="34319" y="11583"/>
                    <a:pt x="34272" y="11587"/>
                    <a:pt x="34255" y="11591"/>
                  </a:cubicBezTo>
                  <a:cubicBezTo>
                    <a:pt x="34209" y="11600"/>
                    <a:pt x="34163" y="11591"/>
                    <a:pt x="34120" y="11604"/>
                  </a:cubicBezTo>
                  <a:cubicBezTo>
                    <a:pt x="34099" y="11613"/>
                    <a:pt x="34095" y="11625"/>
                    <a:pt x="34078" y="11638"/>
                  </a:cubicBezTo>
                  <a:cubicBezTo>
                    <a:pt x="34057" y="11655"/>
                    <a:pt x="34023" y="11663"/>
                    <a:pt x="33994" y="11672"/>
                  </a:cubicBezTo>
                  <a:cubicBezTo>
                    <a:pt x="33982" y="11675"/>
                    <a:pt x="33970" y="11679"/>
                    <a:pt x="33959" y="11679"/>
                  </a:cubicBezTo>
                  <a:cubicBezTo>
                    <a:pt x="33954" y="11679"/>
                    <a:pt x="33948" y="11678"/>
                    <a:pt x="33943" y="11676"/>
                  </a:cubicBezTo>
                  <a:cubicBezTo>
                    <a:pt x="33930" y="11672"/>
                    <a:pt x="33922" y="11655"/>
                    <a:pt x="33905" y="11651"/>
                  </a:cubicBezTo>
                  <a:cubicBezTo>
                    <a:pt x="33897" y="11649"/>
                    <a:pt x="33889" y="11649"/>
                    <a:pt x="33881" y="11649"/>
                  </a:cubicBezTo>
                  <a:lnTo>
                    <a:pt x="33881" y="11649"/>
                  </a:lnTo>
                  <a:cubicBezTo>
                    <a:pt x="33865" y="11649"/>
                    <a:pt x="33850" y="11649"/>
                    <a:pt x="33833" y="11638"/>
                  </a:cubicBezTo>
                  <a:cubicBezTo>
                    <a:pt x="33812" y="11617"/>
                    <a:pt x="33804" y="11587"/>
                    <a:pt x="33770" y="11579"/>
                  </a:cubicBezTo>
                  <a:cubicBezTo>
                    <a:pt x="33767" y="11578"/>
                    <a:pt x="33764" y="11578"/>
                    <a:pt x="33762" y="11578"/>
                  </a:cubicBezTo>
                  <a:cubicBezTo>
                    <a:pt x="33743" y="11578"/>
                    <a:pt x="33726" y="11588"/>
                    <a:pt x="33707" y="11588"/>
                  </a:cubicBezTo>
                  <a:cubicBezTo>
                    <a:pt x="33704" y="11588"/>
                    <a:pt x="33701" y="11588"/>
                    <a:pt x="33698" y="11587"/>
                  </a:cubicBezTo>
                  <a:cubicBezTo>
                    <a:pt x="33681" y="11558"/>
                    <a:pt x="33787" y="11537"/>
                    <a:pt x="33745" y="11490"/>
                  </a:cubicBezTo>
                  <a:cubicBezTo>
                    <a:pt x="33736" y="11482"/>
                    <a:pt x="33711" y="11473"/>
                    <a:pt x="33698" y="11469"/>
                  </a:cubicBezTo>
                  <a:cubicBezTo>
                    <a:pt x="33690" y="11465"/>
                    <a:pt x="33677" y="11461"/>
                    <a:pt x="33669" y="11456"/>
                  </a:cubicBezTo>
                  <a:cubicBezTo>
                    <a:pt x="33664" y="11452"/>
                    <a:pt x="33664" y="11452"/>
                    <a:pt x="33660" y="11452"/>
                  </a:cubicBezTo>
                  <a:cubicBezTo>
                    <a:pt x="33660" y="11431"/>
                    <a:pt x="33660" y="11406"/>
                    <a:pt x="33660" y="11385"/>
                  </a:cubicBezTo>
                  <a:cubicBezTo>
                    <a:pt x="33686" y="11387"/>
                    <a:pt x="33714" y="11394"/>
                    <a:pt x="33741" y="11394"/>
                  </a:cubicBezTo>
                  <a:cubicBezTo>
                    <a:pt x="33754" y="11394"/>
                    <a:pt x="33766" y="11393"/>
                    <a:pt x="33778" y="11389"/>
                  </a:cubicBezTo>
                  <a:cubicBezTo>
                    <a:pt x="33774" y="11368"/>
                    <a:pt x="33732" y="11364"/>
                    <a:pt x="33736" y="11338"/>
                  </a:cubicBezTo>
                  <a:cubicBezTo>
                    <a:pt x="33741" y="11337"/>
                    <a:pt x="33745" y="11337"/>
                    <a:pt x="33750" y="11337"/>
                  </a:cubicBezTo>
                  <a:cubicBezTo>
                    <a:pt x="33763" y="11337"/>
                    <a:pt x="33777" y="11339"/>
                    <a:pt x="33792" y="11339"/>
                  </a:cubicBezTo>
                  <a:cubicBezTo>
                    <a:pt x="33797" y="11339"/>
                    <a:pt x="33803" y="11339"/>
                    <a:pt x="33808" y="11338"/>
                  </a:cubicBezTo>
                  <a:cubicBezTo>
                    <a:pt x="33816" y="11338"/>
                    <a:pt x="33833" y="11330"/>
                    <a:pt x="33842" y="11326"/>
                  </a:cubicBezTo>
                  <a:cubicBezTo>
                    <a:pt x="33846" y="11321"/>
                    <a:pt x="33850" y="11313"/>
                    <a:pt x="33859" y="11313"/>
                  </a:cubicBezTo>
                  <a:cubicBezTo>
                    <a:pt x="33865" y="11309"/>
                    <a:pt x="33878" y="11308"/>
                    <a:pt x="33891" y="11308"/>
                  </a:cubicBezTo>
                  <a:close/>
                  <a:moveTo>
                    <a:pt x="60441" y="11148"/>
                  </a:moveTo>
                  <a:cubicBezTo>
                    <a:pt x="60453" y="11148"/>
                    <a:pt x="60470" y="11152"/>
                    <a:pt x="60483" y="11157"/>
                  </a:cubicBezTo>
                  <a:lnTo>
                    <a:pt x="60458" y="11617"/>
                  </a:lnTo>
                  <a:cubicBezTo>
                    <a:pt x="60306" y="11642"/>
                    <a:pt x="60154" y="11667"/>
                    <a:pt x="59997" y="11697"/>
                  </a:cubicBezTo>
                  <a:lnTo>
                    <a:pt x="59997" y="11680"/>
                  </a:lnTo>
                  <a:cubicBezTo>
                    <a:pt x="60006" y="11672"/>
                    <a:pt x="60014" y="11667"/>
                    <a:pt x="60019" y="11663"/>
                  </a:cubicBezTo>
                  <a:lnTo>
                    <a:pt x="60002" y="11621"/>
                  </a:lnTo>
                  <a:lnTo>
                    <a:pt x="60002" y="11562"/>
                  </a:lnTo>
                  <a:lnTo>
                    <a:pt x="60078" y="11600"/>
                  </a:lnTo>
                  <a:cubicBezTo>
                    <a:pt x="60145" y="11520"/>
                    <a:pt x="60200" y="11435"/>
                    <a:pt x="60246" y="11347"/>
                  </a:cubicBezTo>
                  <a:lnTo>
                    <a:pt x="60246" y="11347"/>
                  </a:lnTo>
                  <a:cubicBezTo>
                    <a:pt x="60175" y="11351"/>
                    <a:pt x="60099" y="11359"/>
                    <a:pt x="60027" y="11376"/>
                  </a:cubicBezTo>
                  <a:cubicBezTo>
                    <a:pt x="60027" y="11376"/>
                    <a:pt x="60027" y="11372"/>
                    <a:pt x="60031" y="11372"/>
                  </a:cubicBezTo>
                  <a:cubicBezTo>
                    <a:pt x="60035" y="11364"/>
                    <a:pt x="60040" y="11359"/>
                    <a:pt x="60044" y="11351"/>
                  </a:cubicBezTo>
                  <a:cubicBezTo>
                    <a:pt x="60073" y="11300"/>
                    <a:pt x="60095" y="11258"/>
                    <a:pt x="60111" y="11216"/>
                  </a:cubicBezTo>
                  <a:cubicBezTo>
                    <a:pt x="60116" y="11207"/>
                    <a:pt x="60116" y="11203"/>
                    <a:pt x="60120" y="11195"/>
                  </a:cubicBezTo>
                  <a:lnTo>
                    <a:pt x="60145" y="11195"/>
                  </a:lnTo>
                  <a:cubicBezTo>
                    <a:pt x="60162" y="11190"/>
                    <a:pt x="60175" y="11174"/>
                    <a:pt x="60192" y="11169"/>
                  </a:cubicBezTo>
                  <a:cubicBezTo>
                    <a:pt x="60204" y="11166"/>
                    <a:pt x="60217" y="11164"/>
                    <a:pt x="60231" y="11164"/>
                  </a:cubicBezTo>
                  <a:cubicBezTo>
                    <a:pt x="60249" y="11164"/>
                    <a:pt x="60267" y="11167"/>
                    <a:pt x="60284" y="11169"/>
                  </a:cubicBezTo>
                  <a:cubicBezTo>
                    <a:pt x="60301" y="11169"/>
                    <a:pt x="60314" y="11165"/>
                    <a:pt x="60327" y="11165"/>
                  </a:cubicBezTo>
                  <a:cubicBezTo>
                    <a:pt x="60348" y="11161"/>
                    <a:pt x="60369" y="11161"/>
                    <a:pt x="60390" y="11161"/>
                  </a:cubicBezTo>
                  <a:cubicBezTo>
                    <a:pt x="60407" y="11161"/>
                    <a:pt x="60420" y="11152"/>
                    <a:pt x="60441" y="11148"/>
                  </a:cubicBezTo>
                  <a:close/>
                  <a:moveTo>
                    <a:pt x="19120" y="11625"/>
                  </a:moveTo>
                  <a:lnTo>
                    <a:pt x="19120" y="11625"/>
                  </a:lnTo>
                  <a:cubicBezTo>
                    <a:pt x="19133" y="11629"/>
                    <a:pt x="19141" y="11634"/>
                    <a:pt x="19154" y="11634"/>
                  </a:cubicBezTo>
                  <a:cubicBezTo>
                    <a:pt x="19179" y="11655"/>
                    <a:pt x="19204" y="11680"/>
                    <a:pt x="19230" y="11705"/>
                  </a:cubicBezTo>
                  <a:cubicBezTo>
                    <a:pt x="19209" y="11688"/>
                    <a:pt x="19187" y="11676"/>
                    <a:pt x="19166" y="11663"/>
                  </a:cubicBezTo>
                  <a:cubicBezTo>
                    <a:pt x="19154" y="11651"/>
                    <a:pt x="19137" y="11638"/>
                    <a:pt x="19120" y="11625"/>
                  </a:cubicBezTo>
                  <a:close/>
                  <a:moveTo>
                    <a:pt x="19200" y="11604"/>
                  </a:moveTo>
                  <a:lnTo>
                    <a:pt x="19200" y="11604"/>
                  </a:lnTo>
                  <a:cubicBezTo>
                    <a:pt x="19217" y="11608"/>
                    <a:pt x="19234" y="11617"/>
                    <a:pt x="19251" y="11621"/>
                  </a:cubicBezTo>
                  <a:cubicBezTo>
                    <a:pt x="19268" y="11646"/>
                    <a:pt x="19280" y="11672"/>
                    <a:pt x="19289" y="11693"/>
                  </a:cubicBezTo>
                  <a:cubicBezTo>
                    <a:pt x="19289" y="11701"/>
                    <a:pt x="19289" y="11705"/>
                    <a:pt x="19285" y="11710"/>
                  </a:cubicBezTo>
                  <a:cubicBezTo>
                    <a:pt x="19259" y="11672"/>
                    <a:pt x="19230" y="11638"/>
                    <a:pt x="19200" y="11604"/>
                  </a:cubicBezTo>
                  <a:close/>
                  <a:moveTo>
                    <a:pt x="19107" y="11570"/>
                  </a:moveTo>
                  <a:cubicBezTo>
                    <a:pt x="19128" y="11579"/>
                    <a:pt x="19154" y="11587"/>
                    <a:pt x="19179" y="11596"/>
                  </a:cubicBezTo>
                  <a:cubicBezTo>
                    <a:pt x="19221" y="11634"/>
                    <a:pt x="19255" y="11676"/>
                    <a:pt x="19285" y="11722"/>
                  </a:cubicBezTo>
                  <a:cubicBezTo>
                    <a:pt x="19280" y="11731"/>
                    <a:pt x="19280" y="11739"/>
                    <a:pt x="19280" y="11748"/>
                  </a:cubicBezTo>
                  <a:cubicBezTo>
                    <a:pt x="19238" y="11701"/>
                    <a:pt x="19196" y="11659"/>
                    <a:pt x="19154" y="11625"/>
                  </a:cubicBezTo>
                  <a:cubicBezTo>
                    <a:pt x="19137" y="11604"/>
                    <a:pt x="19124" y="11587"/>
                    <a:pt x="19107" y="11570"/>
                  </a:cubicBezTo>
                  <a:close/>
                  <a:moveTo>
                    <a:pt x="22100" y="11697"/>
                  </a:moveTo>
                  <a:cubicBezTo>
                    <a:pt x="22100" y="11722"/>
                    <a:pt x="22100" y="11748"/>
                    <a:pt x="22100" y="11773"/>
                  </a:cubicBezTo>
                  <a:cubicBezTo>
                    <a:pt x="22090" y="11779"/>
                    <a:pt x="22076" y="11790"/>
                    <a:pt x="22064" y="11790"/>
                  </a:cubicBezTo>
                  <a:cubicBezTo>
                    <a:pt x="22060" y="11790"/>
                    <a:pt x="22057" y="11789"/>
                    <a:pt x="22053" y="11786"/>
                  </a:cubicBezTo>
                  <a:cubicBezTo>
                    <a:pt x="22041" y="11777"/>
                    <a:pt x="22036" y="11752"/>
                    <a:pt x="22041" y="11743"/>
                  </a:cubicBezTo>
                  <a:cubicBezTo>
                    <a:pt x="22045" y="11726"/>
                    <a:pt x="22058" y="11714"/>
                    <a:pt x="22070" y="11705"/>
                  </a:cubicBezTo>
                  <a:cubicBezTo>
                    <a:pt x="22074" y="11701"/>
                    <a:pt x="22083" y="11697"/>
                    <a:pt x="22091" y="11697"/>
                  </a:cubicBezTo>
                  <a:close/>
                  <a:moveTo>
                    <a:pt x="22172" y="11701"/>
                  </a:moveTo>
                  <a:cubicBezTo>
                    <a:pt x="22197" y="11714"/>
                    <a:pt x="22193" y="11722"/>
                    <a:pt x="22218" y="11731"/>
                  </a:cubicBezTo>
                  <a:cubicBezTo>
                    <a:pt x="22235" y="11731"/>
                    <a:pt x="22252" y="11735"/>
                    <a:pt x="22269" y="11735"/>
                  </a:cubicBezTo>
                  <a:cubicBezTo>
                    <a:pt x="22273" y="11748"/>
                    <a:pt x="22277" y="11756"/>
                    <a:pt x="22277" y="11764"/>
                  </a:cubicBezTo>
                  <a:cubicBezTo>
                    <a:pt x="22281" y="11790"/>
                    <a:pt x="22273" y="11794"/>
                    <a:pt x="22252" y="11802"/>
                  </a:cubicBezTo>
                  <a:cubicBezTo>
                    <a:pt x="22233" y="11812"/>
                    <a:pt x="22211" y="11817"/>
                    <a:pt x="22191" y="11817"/>
                  </a:cubicBezTo>
                  <a:cubicBezTo>
                    <a:pt x="22184" y="11817"/>
                    <a:pt x="22178" y="11816"/>
                    <a:pt x="22172" y="11815"/>
                  </a:cubicBezTo>
                  <a:cubicBezTo>
                    <a:pt x="22172" y="11777"/>
                    <a:pt x="22167" y="11739"/>
                    <a:pt x="22167" y="11701"/>
                  </a:cubicBezTo>
                  <a:close/>
                  <a:moveTo>
                    <a:pt x="34669" y="11731"/>
                  </a:moveTo>
                  <a:cubicBezTo>
                    <a:pt x="34661" y="11764"/>
                    <a:pt x="34648" y="11802"/>
                    <a:pt x="34639" y="11832"/>
                  </a:cubicBezTo>
                  <a:lnTo>
                    <a:pt x="34597" y="11832"/>
                  </a:lnTo>
                  <a:cubicBezTo>
                    <a:pt x="34586" y="11832"/>
                    <a:pt x="34565" y="11837"/>
                    <a:pt x="34547" y="11837"/>
                  </a:cubicBezTo>
                  <a:cubicBezTo>
                    <a:pt x="34531" y="11837"/>
                    <a:pt x="34517" y="11833"/>
                    <a:pt x="34513" y="11819"/>
                  </a:cubicBezTo>
                  <a:cubicBezTo>
                    <a:pt x="34526" y="11815"/>
                    <a:pt x="34539" y="11814"/>
                    <a:pt x="34553" y="11814"/>
                  </a:cubicBezTo>
                  <a:cubicBezTo>
                    <a:pt x="34558" y="11814"/>
                    <a:pt x="34563" y="11814"/>
                    <a:pt x="34567" y="11814"/>
                  </a:cubicBezTo>
                  <a:cubicBezTo>
                    <a:pt x="34586" y="11814"/>
                    <a:pt x="34604" y="11813"/>
                    <a:pt x="34618" y="11802"/>
                  </a:cubicBezTo>
                  <a:cubicBezTo>
                    <a:pt x="34639" y="11786"/>
                    <a:pt x="34648" y="11756"/>
                    <a:pt x="34652" y="11735"/>
                  </a:cubicBezTo>
                  <a:cubicBezTo>
                    <a:pt x="34656" y="11735"/>
                    <a:pt x="34665" y="11731"/>
                    <a:pt x="34669" y="11731"/>
                  </a:cubicBezTo>
                  <a:close/>
                  <a:moveTo>
                    <a:pt x="21628" y="11650"/>
                  </a:moveTo>
                  <a:cubicBezTo>
                    <a:pt x="21646" y="11650"/>
                    <a:pt x="21661" y="11662"/>
                    <a:pt x="21673" y="11672"/>
                  </a:cubicBezTo>
                  <a:cubicBezTo>
                    <a:pt x="21688" y="11683"/>
                    <a:pt x="21729" y="11716"/>
                    <a:pt x="21753" y="11716"/>
                  </a:cubicBezTo>
                  <a:cubicBezTo>
                    <a:pt x="21756" y="11716"/>
                    <a:pt x="21759" y="11715"/>
                    <a:pt x="21762" y="11714"/>
                  </a:cubicBezTo>
                  <a:cubicBezTo>
                    <a:pt x="21779" y="11705"/>
                    <a:pt x="21771" y="11701"/>
                    <a:pt x="21792" y="11697"/>
                  </a:cubicBezTo>
                  <a:cubicBezTo>
                    <a:pt x="21800" y="11697"/>
                    <a:pt x="21809" y="11697"/>
                    <a:pt x="21817" y="11705"/>
                  </a:cubicBezTo>
                  <a:cubicBezTo>
                    <a:pt x="21842" y="11722"/>
                    <a:pt x="21847" y="11743"/>
                    <a:pt x="21880" y="11743"/>
                  </a:cubicBezTo>
                  <a:cubicBezTo>
                    <a:pt x="21886" y="11744"/>
                    <a:pt x="21891" y="11745"/>
                    <a:pt x="21897" y="11745"/>
                  </a:cubicBezTo>
                  <a:cubicBezTo>
                    <a:pt x="21902" y="11745"/>
                    <a:pt x="21908" y="11744"/>
                    <a:pt x="21914" y="11744"/>
                  </a:cubicBezTo>
                  <a:cubicBezTo>
                    <a:pt x="21926" y="11744"/>
                    <a:pt x="21937" y="11745"/>
                    <a:pt x="21948" y="11752"/>
                  </a:cubicBezTo>
                  <a:cubicBezTo>
                    <a:pt x="21969" y="11764"/>
                    <a:pt x="21965" y="11786"/>
                    <a:pt x="21969" y="11807"/>
                  </a:cubicBezTo>
                  <a:cubicBezTo>
                    <a:pt x="21977" y="11833"/>
                    <a:pt x="21963" y="11838"/>
                    <a:pt x="21945" y="11838"/>
                  </a:cubicBezTo>
                  <a:cubicBezTo>
                    <a:pt x="21934" y="11838"/>
                    <a:pt x="21921" y="11836"/>
                    <a:pt x="21910" y="11836"/>
                  </a:cubicBezTo>
                  <a:cubicBezTo>
                    <a:pt x="21893" y="11836"/>
                    <a:pt x="21876" y="11834"/>
                    <a:pt x="21859" y="11834"/>
                  </a:cubicBezTo>
                  <a:cubicBezTo>
                    <a:pt x="21851" y="11834"/>
                    <a:pt x="21842" y="11835"/>
                    <a:pt x="21834" y="11836"/>
                  </a:cubicBezTo>
                  <a:cubicBezTo>
                    <a:pt x="21817" y="11840"/>
                    <a:pt x="21800" y="11849"/>
                    <a:pt x="21783" y="11853"/>
                  </a:cubicBezTo>
                  <a:cubicBezTo>
                    <a:pt x="21771" y="11859"/>
                    <a:pt x="21756" y="11863"/>
                    <a:pt x="21741" y="11863"/>
                  </a:cubicBezTo>
                  <a:cubicBezTo>
                    <a:pt x="21735" y="11863"/>
                    <a:pt x="21730" y="11863"/>
                    <a:pt x="21724" y="11862"/>
                  </a:cubicBezTo>
                  <a:cubicBezTo>
                    <a:pt x="21707" y="11853"/>
                    <a:pt x="21699" y="11845"/>
                    <a:pt x="21682" y="11845"/>
                  </a:cubicBezTo>
                  <a:cubicBezTo>
                    <a:pt x="21678" y="11843"/>
                    <a:pt x="21673" y="11843"/>
                    <a:pt x="21668" y="11843"/>
                  </a:cubicBezTo>
                  <a:cubicBezTo>
                    <a:pt x="21658" y="11843"/>
                    <a:pt x="21648" y="11845"/>
                    <a:pt x="21640" y="11845"/>
                  </a:cubicBezTo>
                  <a:cubicBezTo>
                    <a:pt x="21619" y="11845"/>
                    <a:pt x="21602" y="11836"/>
                    <a:pt x="21517" y="11807"/>
                  </a:cubicBezTo>
                  <a:cubicBezTo>
                    <a:pt x="21506" y="11807"/>
                    <a:pt x="21495" y="11809"/>
                    <a:pt x="21484" y="11809"/>
                  </a:cubicBezTo>
                  <a:cubicBezTo>
                    <a:pt x="21478" y="11809"/>
                    <a:pt x="21472" y="11808"/>
                    <a:pt x="21467" y="11807"/>
                  </a:cubicBezTo>
                  <a:cubicBezTo>
                    <a:pt x="21454" y="11802"/>
                    <a:pt x="21441" y="11794"/>
                    <a:pt x="21429" y="11790"/>
                  </a:cubicBezTo>
                  <a:cubicBezTo>
                    <a:pt x="21420" y="11790"/>
                    <a:pt x="21408" y="11790"/>
                    <a:pt x="21399" y="11786"/>
                  </a:cubicBezTo>
                  <a:cubicBezTo>
                    <a:pt x="21391" y="11786"/>
                    <a:pt x="21374" y="11773"/>
                    <a:pt x="21365" y="11769"/>
                  </a:cubicBezTo>
                  <a:cubicBezTo>
                    <a:pt x="21344" y="11752"/>
                    <a:pt x="21353" y="11739"/>
                    <a:pt x="21344" y="11718"/>
                  </a:cubicBezTo>
                  <a:cubicBezTo>
                    <a:pt x="21327" y="11718"/>
                    <a:pt x="21277" y="11701"/>
                    <a:pt x="21281" y="11680"/>
                  </a:cubicBezTo>
                  <a:cubicBezTo>
                    <a:pt x="21283" y="11673"/>
                    <a:pt x="21293" y="11671"/>
                    <a:pt x="21304" y="11671"/>
                  </a:cubicBezTo>
                  <a:cubicBezTo>
                    <a:pt x="21315" y="11671"/>
                    <a:pt x="21327" y="11673"/>
                    <a:pt x="21336" y="11673"/>
                  </a:cubicBezTo>
                  <a:cubicBezTo>
                    <a:pt x="21339" y="11673"/>
                    <a:pt x="21342" y="11672"/>
                    <a:pt x="21344" y="11672"/>
                  </a:cubicBezTo>
                  <a:cubicBezTo>
                    <a:pt x="21357" y="11667"/>
                    <a:pt x="21361" y="11663"/>
                    <a:pt x="21374" y="11663"/>
                  </a:cubicBezTo>
                  <a:cubicBezTo>
                    <a:pt x="21386" y="11667"/>
                    <a:pt x="21395" y="11672"/>
                    <a:pt x="21408" y="11672"/>
                  </a:cubicBezTo>
                  <a:cubicBezTo>
                    <a:pt x="21437" y="11672"/>
                    <a:pt x="21458" y="11672"/>
                    <a:pt x="21479" y="11680"/>
                  </a:cubicBezTo>
                  <a:cubicBezTo>
                    <a:pt x="21499" y="11685"/>
                    <a:pt x="21513" y="11687"/>
                    <a:pt x="21528" y="11687"/>
                  </a:cubicBezTo>
                  <a:cubicBezTo>
                    <a:pt x="21539" y="11687"/>
                    <a:pt x="21550" y="11686"/>
                    <a:pt x="21564" y="11684"/>
                  </a:cubicBezTo>
                  <a:cubicBezTo>
                    <a:pt x="21576" y="11680"/>
                    <a:pt x="21581" y="11680"/>
                    <a:pt x="21593" y="11676"/>
                  </a:cubicBezTo>
                  <a:cubicBezTo>
                    <a:pt x="21598" y="11672"/>
                    <a:pt x="21602" y="11659"/>
                    <a:pt x="21610" y="11655"/>
                  </a:cubicBezTo>
                  <a:cubicBezTo>
                    <a:pt x="21616" y="11652"/>
                    <a:pt x="21623" y="11650"/>
                    <a:pt x="21628" y="11650"/>
                  </a:cubicBezTo>
                  <a:close/>
                  <a:moveTo>
                    <a:pt x="33143" y="11726"/>
                  </a:moveTo>
                  <a:cubicBezTo>
                    <a:pt x="33149" y="11726"/>
                    <a:pt x="33155" y="11726"/>
                    <a:pt x="33162" y="11726"/>
                  </a:cubicBezTo>
                  <a:cubicBezTo>
                    <a:pt x="33217" y="11726"/>
                    <a:pt x="33259" y="11731"/>
                    <a:pt x="33310" y="11752"/>
                  </a:cubicBezTo>
                  <a:cubicBezTo>
                    <a:pt x="33325" y="11759"/>
                    <a:pt x="33340" y="11761"/>
                    <a:pt x="33356" y="11761"/>
                  </a:cubicBezTo>
                  <a:cubicBezTo>
                    <a:pt x="33366" y="11761"/>
                    <a:pt x="33376" y="11760"/>
                    <a:pt x="33386" y="11760"/>
                  </a:cubicBezTo>
                  <a:cubicBezTo>
                    <a:pt x="33390" y="11760"/>
                    <a:pt x="33396" y="11759"/>
                    <a:pt x="33403" y="11759"/>
                  </a:cubicBezTo>
                  <a:cubicBezTo>
                    <a:pt x="33409" y="11759"/>
                    <a:pt x="33415" y="11760"/>
                    <a:pt x="33420" y="11764"/>
                  </a:cubicBezTo>
                  <a:cubicBezTo>
                    <a:pt x="33428" y="11769"/>
                    <a:pt x="33424" y="11781"/>
                    <a:pt x="33432" y="11790"/>
                  </a:cubicBezTo>
                  <a:cubicBezTo>
                    <a:pt x="33449" y="11807"/>
                    <a:pt x="33487" y="11811"/>
                    <a:pt x="33508" y="11815"/>
                  </a:cubicBezTo>
                  <a:cubicBezTo>
                    <a:pt x="33521" y="11815"/>
                    <a:pt x="33551" y="11815"/>
                    <a:pt x="33542" y="11836"/>
                  </a:cubicBezTo>
                  <a:cubicBezTo>
                    <a:pt x="33538" y="11849"/>
                    <a:pt x="33496" y="11849"/>
                    <a:pt x="33483" y="11849"/>
                  </a:cubicBezTo>
                  <a:cubicBezTo>
                    <a:pt x="33462" y="11853"/>
                    <a:pt x="33441" y="11853"/>
                    <a:pt x="33420" y="11862"/>
                  </a:cubicBezTo>
                  <a:cubicBezTo>
                    <a:pt x="33407" y="11866"/>
                    <a:pt x="33394" y="11874"/>
                    <a:pt x="33377" y="11878"/>
                  </a:cubicBezTo>
                  <a:cubicBezTo>
                    <a:pt x="33369" y="11880"/>
                    <a:pt x="33360" y="11880"/>
                    <a:pt x="33351" y="11880"/>
                  </a:cubicBezTo>
                  <a:cubicBezTo>
                    <a:pt x="33332" y="11880"/>
                    <a:pt x="33313" y="11878"/>
                    <a:pt x="33293" y="11878"/>
                  </a:cubicBezTo>
                  <a:cubicBezTo>
                    <a:pt x="33272" y="11878"/>
                    <a:pt x="33259" y="11891"/>
                    <a:pt x="33238" y="11895"/>
                  </a:cubicBezTo>
                  <a:cubicBezTo>
                    <a:pt x="33221" y="11900"/>
                    <a:pt x="33200" y="11900"/>
                    <a:pt x="33183" y="11904"/>
                  </a:cubicBezTo>
                  <a:cubicBezTo>
                    <a:pt x="33154" y="11853"/>
                    <a:pt x="33133" y="11794"/>
                    <a:pt x="33116" y="11739"/>
                  </a:cubicBezTo>
                  <a:cubicBezTo>
                    <a:pt x="33116" y="11735"/>
                    <a:pt x="33116" y="11735"/>
                    <a:pt x="33116" y="11735"/>
                  </a:cubicBezTo>
                  <a:cubicBezTo>
                    <a:pt x="33126" y="11727"/>
                    <a:pt x="33135" y="11726"/>
                    <a:pt x="33143" y="11726"/>
                  </a:cubicBezTo>
                  <a:close/>
                  <a:moveTo>
                    <a:pt x="32896" y="11718"/>
                  </a:moveTo>
                  <a:cubicBezTo>
                    <a:pt x="32909" y="11718"/>
                    <a:pt x="32922" y="11718"/>
                    <a:pt x="32930" y="11726"/>
                  </a:cubicBezTo>
                  <a:cubicBezTo>
                    <a:pt x="32947" y="11731"/>
                    <a:pt x="32964" y="11743"/>
                    <a:pt x="32977" y="11752"/>
                  </a:cubicBezTo>
                  <a:cubicBezTo>
                    <a:pt x="32998" y="11764"/>
                    <a:pt x="33027" y="11773"/>
                    <a:pt x="33052" y="11773"/>
                  </a:cubicBezTo>
                  <a:cubicBezTo>
                    <a:pt x="33069" y="11824"/>
                    <a:pt x="33086" y="11870"/>
                    <a:pt x="33112" y="11916"/>
                  </a:cubicBezTo>
                  <a:lnTo>
                    <a:pt x="33103" y="11916"/>
                  </a:lnTo>
                  <a:cubicBezTo>
                    <a:pt x="33078" y="11925"/>
                    <a:pt x="33078" y="11938"/>
                    <a:pt x="33061" y="11946"/>
                  </a:cubicBezTo>
                  <a:cubicBezTo>
                    <a:pt x="33053" y="11951"/>
                    <a:pt x="33044" y="11952"/>
                    <a:pt x="33035" y="11952"/>
                  </a:cubicBezTo>
                  <a:cubicBezTo>
                    <a:pt x="33019" y="11952"/>
                    <a:pt x="33003" y="11947"/>
                    <a:pt x="32989" y="11942"/>
                  </a:cubicBezTo>
                  <a:cubicBezTo>
                    <a:pt x="32981" y="11938"/>
                    <a:pt x="32964" y="11933"/>
                    <a:pt x="32951" y="11925"/>
                  </a:cubicBezTo>
                  <a:cubicBezTo>
                    <a:pt x="32944" y="11917"/>
                    <a:pt x="32929" y="11899"/>
                    <a:pt x="32917" y="11899"/>
                  </a:cubicBezTo>
                  <a:cubicBezTo>
                    <a:pt x="32916" y="11899"/>
                    <a:pt x="32914" y="11899"/>
                    <a:pt x="32913" y="11900"/>
                  </a:cubicBezTo>
                  <a:cubicBezTo>
                    <a:pt x="32909" y="11900"/>
                    <a:pt x="32909" y="11904"/>
                    <a:pt x="32909" y="11908"/>
                  </a:cubicBezTo>
                  <a:cubicBezTo>
                    <a:pt x="32905" y="11845"/>
                    <a:pt x="32901" y="11781"/>
                    <a:pt x="32896" y="11718"/>
                  </a:cubicBezTo>
                  <a:close/>
                  <a:moveTo>
                    <a:pt x="32686" y="11704"/>
                  </a:moveTo>
                  <a:cubicBezTo>
                    <a:pt x="32694" y="11704"/>
                    <a:pt x="32703" y="11705"/>
                    <a:pt x="32711" y="11705"/>
                  </a:cubicBezTo>
                  <a:lnTo>
                    <a:pt x="32770" y="11705"/>
                  </a:lnTo>
                  <a:cubicBezTo>
                    <a:pt x="32791" y="11710"/>
                    <a:pt x="32808" y="11714"/>
                    <a:pt x="32825" y="11714"/>
                  </a:cubicBezTo>
                  <a:cubicBezTo>
                    <a:pt x="32829" y="11794"/>
                    <a:pt x="32833" y="11874"/>
                    <a:pt x="32837" y="11954"/>
                  </a:cubicBezTo>
                  <a:cubicBezTo>
                    <a:pt x="32829" y="11942"/>
                    <a:pt x="32816" y="11929"/>
                    <a:pt x="32808" y="11921"/>
                  </a:cubicBezTo>
                  <a:cubicBezTo>
                    <a:pt x="32782" y="11895"/>
                    <a:pt x="32774" y="11878"/>
                    <a:pt x="32736" y="11878"/>
                  </a:cubicBezTo>
                  <a:cubicBezTo>
                    <a:pt x="32733" y="11878"/>
                    <a:pt x="32725" y="11880"/>
                    <a:pt x="32718" y="11880"/>
                  </a:cubicBezTo>
                  <a:cubicBezTo>
                    <a:pt x="32715" y="11880"/>
                    <a:pt x="32712" y="11880"/>
                    <a:pt x="32711" y="11878"/>
                  </a:cubicBezTo>
                  <a:cubicBezTo>
                    <a:pt x="32702" y="11870"/>
                    <a:pt x="32715" y="11853"/>
                    <a:pt x="32727" y="11798"/>
                  </a:cubicBezTo>
                  <a:lnTo>
                    <a:pt x="32727" y="11798"/>
                  </a:lnTo>
                  <a:cubicBezTo>
                    <a:pt x="32724" y="11803"/>
                    <a:pt x="32721" y="11806"/>
                    <a:pt x="32717" y="11806"/>
                  </a:cubicBezTo>
                  <a:cubicBezTo>
                    <a:pt x="32696" y="11806"/>
                    <a:pt x="32668" y="11737"/>
                    <a:pt x="32664" y="11726"/>
                  </a:cubicBezTo>
                  <a:cubicBezTo>
                    <a:pt x="32662" y="11708"/>
                    <a:pt x="32672" y="11704"/>
                    <a:pt x="32686" y="11704"/>
                  </a:cubicBezTo>
                  <a:close/>
                  <a:moveTo>
                    <a:pt x="22787" y="11899"/>
                  </a:moveTo>
                  <a:cubicBezTo>
                    <a:pt x="22803" y="11899"/>
                    <a:pt x="22811" y="11909"/>
                    <a:pt x="22826" y="11912"/>
                  </a:cubicBezTo>
                  <a:cubicBezTo>
                    <a:pt x="22834" y="11916"/>
                    <a:pt x="22847" y="11921"/>
                    <a:pt x="22855" y="11925"/>
                  </a:cubicBezTo>
                  <a:cubicBezTo>
                    <a:pt x="22864" y="11929"/>
                    <a:pt x="22864" y="11933"/>
                    <a:pt x="22872" y="11933"/>
                  </a:cubicBezTo>
                  <a:lnTo>
                    <a:pt x="22876" y="11933"/>
                  </a:lnTo>
                  <a:cubicBezTo>
                    <a:pt x="22881" y="11963"/>
                    <a:pt x="22881" y="11988"/>
                    <a:pt x="22881" y="12013"/>
                  </a:cubicBezTo>
                  <a:cubicBezTo>
                    <a:pt x="22865" y="12025"/>
                    <a:pt x="22843" y="12044"/>
                    <a:pt x="22826" y="12044"/>
                  </a:cubicBezTo>
                  <a:cubicBezTo>
                    <a:pt x="22825" y="12044"/>
                    <a:pt x="22823" y="12043"/>
                    <a:pt x="22822" y="12043"/>
                  </a:cubicBezTo>
                  <a:cubicBezTo>
                    <a:pt x="22800" y="12039"/>
                    <a:pt x="22792" y="12018"/>
                    <a:pt x="22767" y="12013"/>
                  </a:cubicBezTo>
                  <a:cubicBezTo>
                    <a:pt x="22750" y="12013"/>
                    <a:pt x="22734" y="12016"/>
                    <a:pt x="22720" y="12016"/>
                  </a:cubicBezTo>
                  <a:cubicBezTo>
                    <a:pt x="22698" y="12016"/>
                    <a:pt x="22679" y="12011"/>
                    <a:pt x="22661" y="11988"/>
                  </a:cubicBezTo>
                  <a:cubicBezTo>
                    <a:pt x="22661" y="11971"/>
                    <a:pt x="22670" y="11946"/>
                    <a:pt x="22674" y="11925"/>
                  </a:cubicBezTo>
                  <a:cubicBezTo>
                    <a:pt x="22683" y="11910"/>
                    <a:pt x="22690" y="11908"/>
                    <a:pt x="22702" y="11908"/>
                  </a:cubicBezTo>
                  <a:cubicBezTo>
                    <a:pt x="22707" y="11908"/>
                    <a:pt x="22713" y="11908"/>
                    <a:pt x="22720" y="11908"/>
                  </a:cubicBezTo>
                  <a:lnTo>
                    <a:pt x="22762" y="11908"/>
                  </a:lnTo>
                  <a:cubicBezTo>
                    <a:pt x="22771" y="11904"/>
                    <a:pt x="22775" y="11900"/>
                    <a:pt x="22779" y="11900"/>
                  </a:cubicBezTo>
                  <a:cubicBezTo>
                    <a:pt x="22782" y="11899"/>
                    <a:pt x="22785" y="11899"/>
                    <a:pt x="22787" y="11899"/>
                  </a:cubicBezTo>
                  <a:close/>
                  <a:moveTo>
                    <a:pt x="34222" y="11807"/>
                  </a:moveTo>
                  <a:cubicBezTo>
                    <a:pt x="34264" y="11807"/>
                    <a:pt x="34306" y="11811"/>
                    <a:pt x="34352" y="11815"/>
                  </a:cubicBezTo>
                  <a:cubicBezTo>
                    <a:pt x="34331" y="11824"/>
                    <a:pt x="34352" y="11824"/>
                    <a:pt x="34378" y="11824"/>
                  </a:cubicBezTo>
                  <a:cubicBezTo>
                    <a:pt x="34403" y="11824"/>
                    <a:pt x="34403" y="11828"/>
                    <a:pt x="34412" y="11849"/>
                  </a:cubicBezTo>
                  <a:cubicBezTo>
                    <a:pt x="34437" y="11904"/>
                    <a:pt x="34488" y="11900"/>
                    <a:pt x="34530" y="11933"/>
                  </a:cubicBezTo>
                  <a:cubicBezTo>
                    <a:pt x="34526" y="11935"/>
                    <a:pt x="34523" y="11936"/>
                    <a:pt x="34519" y="11936"/>
                  </a:cubicBezTo>
                  <a:cubicBezTo>
                    <a:pt x="34503" y="11936"/>
                    <a:pt x="34483" y="11925"/>
                    <a:pt x="34466" y="11925"/>
                  </a:cubicBezTo>
                  <a:cubicBezTo>
                    <a:pt x="34460" y="11923"/>
                    <a:pt x="34453" y="11922"/>
                    <a:pt x="34445" y="11922"/>
                  </a:cubicBezTo>
                  <a:cubicBezTo>
                    <a:pt x="34438" y="11922"/>
                    <a:pt x="34431" y="11923"/>
                    <a:pt x="34424" y="11925"/>
                  </a:cubicBezTo>
                  <a:cubicBezTo>
                    <a:pt x="34390" y="11929"/>
                    <a:pt x="34382" y="11963"/>
                    <a:pt x="34348" y="11971"/>
                  </a:cubicBezTo>
                  <a:cubicBezTo>
                    <a:pt x="34338" y="11973"/>
                    <a:pt x="34327" y="11973"/>
                    <a:pt x="34315" y="11973"/>
                  </a:cubicBezTo>
                  <a:cubicBezTo>
                    <a:pt x="34292" y="11973"/>
                    <a:pt x="34267" y="11971"/>
                    <a:pt x="34247" y="11971"/>
                  </a:cubicBezTo>
                  <a:cubicBezTo>
                    <a:pt x="34239" y="11969"/>
                    <a:pt x="34231" y="11968"/>
                    <a:pt x="34224" y="11968"/>
                  </a:cubicBezTo>
                  <a:cubicBezTo>
                    <a:pt x="34216" y="11968"/>
                    <a:pt x="34209" y="11969"/>
                    <a:pt x="34201" y="11971"/>
                  </a:cubicBezTo>
                  <a:cubicBezTo>
                    <a:pt x="34184" y="11980"/>
                    <a:pt x="34175" y="11988"/>
                    <a:pt x="34163" y="12001"/>
                  </a:cubicBezTo>
                  <a:cubicBezTo>
                    <a:pt x="34154" y="12005"/>
                    <a:pt x="34141" y="12005"/>
                    <a:pt x="34133" y="12013"/>
                  </a:cubicBezTo>
                  <a:cubicBezTo>
                    <a:pt x="34112" y="12030"/>
                    <a:pt x="34116" y="12035"/>
                    <a:pt x="34091" y="12035"/>
                  </a:cubicBezTo>
                  <a:cubicBezTo>
                    <a:pt x="34065" y="12035"/>
                    <a:pt x="34049" y="12035"/>
                    <a:pt x="34023" y="12047"/>
                  </a:cubicBezTo>
                  <a:cubicBezTo>
                    <a:pt x="34013" y="12054"/>
                    <a:pt x="33999" y="12080"/>
                    <a:pt x="33980" y="12080"/>
                  </a:cubicBezTo>
                  <a:cubicBezTo>
                    <a:pt x="33976" y="12080"/>
                    <a:pt x="33972" y="12079"/>
                    <a:pt x="33968" y="12077"/>
                  </a:cubicBezTo>
                  <a:cubicBezTo>
                    <a:pt x="33956" y="12068"/>
                    <a:pt x="33960" y="12047"/>
                    <a:pt x="33943" y="12039"/>
                  </a:cubicBezTo>
                  <a:cubicBezTo>
                    <a:pt x="33930" y="12030"/>
                    <a:pt x="33918" y="12035"/>
                    <a:pt x="33905" y="12026"/>
                  </a:cubicBezTo>
                  <a:cubicBezTo>
                    <a:pt x="33892" y="12022"/>
                    <a:pt x="33888" y="12009"/>
                    <a:pt x="33880" y="12001"/>
                  </a:cubicBezTo>
                  <a:cubicBezTo>
                    <a:pt x="33867" y="11992"/>
                    <a:pt x="33859" y="11984"/>
                    <a:pt x="33846" y="11980"/>
                  </a:cubicBezTo>
                  <a:cubicBezTo>
                    <a:pt x="33829" y="11963"/>
                    <a:pt x="33808" y="11959"/>
                    <a:pt x="33791" y="11942"/>
                  </a:cubicBezTo>
                  <a:cubicBezTo>
                    <a:pt x="33783" y="11933"/>
                    <a:pt x="33774" y="11925"/>
                    <a:pt x="33762" y="11916"/>
                  </a:cubicBezTo>
                  <a:cubicBezTo>
                    <a:pt x="33757" y="11916"/>
                    <a:pt x="33753" y="11908"/>
                    <a:pt x="33749" y="11908"/>
                  </a:cubicBezTo>
                  <a:cubicBezTo>
                    <a:pt x="33745" y="11906"/>
                    <a:pt x="33737" y="11905"/>
                    <a:pt x="33729" y="11905"/>
                  </a:cubicBezTo>
                  <a:cubicBezTo>
                    <a:pt x="33721" y="11905"/>
                    <a:pt x="33713" y="11906"/>
                    <a:pt x="33707" y="11908"/>
                  </a:cubicBezTo>
                  <a:lnTo>
                    <a:pt x="33660" y="11908"/>
                  </a:lnTo>
                  <a:cubicBezTo>
                    <a:pt x="33660" y="11891"/>
                    <a:pt x="33660" y="11870"/>
                    <a:pt x="33660" y="11853"/>
                  </a:cubicBezTo>
                  <a:cubicBezTo>
                    <a:pt x="33686" y="11849"/>
                    <a:pt x="33702" y="11832"/>
                    <a:pt x="33728" y="11832"/>
                  </a:cubicBezTo>
                  <a:cubicBezTo>
                    <a:pt x="33745" y="11832"/>
                    <a:pt x="33766" y="11836"/>
                    <a:pt x="33778" y="11836"/>
                  </a:cubicBezTo>
                  <a:cubicBezTo>
                    <a:pt x="33795" y="11832"/>
                    <a:pt x="33804" y="11824"/>
                    <a:pt x="33825" y="11824"/>
                  </a:cubicBezTo>
                  <a:cubicBezTo>
                    <a:pt x="33854" y="11824"/>
                    <a:pt x="33876" y="11840"/>
                    <a:pt x="33905" y="11845"/>
                  </a:cubicBezTo>
                  <a:cubicBezTo>
                    <a:pt x="33914" y="11845"/>
                    <a:pt x="33921" y="11844"/>
                    <a:pt x="33927" y="11844"/>
                  </a:cubicBezTo>
                  <a:cubicBezTo>
                    <a:pt x="33940" y="11844"/>
                    <a:pt x="33950" y="11846"/>
                    <a:pt x="33964" y="11857"/>
                  </a:cubicBezTo>
                  <a:cubicBezTo>
                    <a:pt x="33981" y="11866"/>
                    <a:pt x="33989" y="11870"/>
                    <a:pt x="34011" y="11870"/>
                  </a:cubicBezTo>
                  <a:cubicBezTo>
                    <a:pt x="34036" y="11870"/>
                    <a:pt x="34032" y="11862"/>
                    <a:pt x="34053" y="11853"/>
                  </a:cubicBezTo>
                  <a:cubicBezTo>
                    <a:pt x="34057" y="11852"/>
                    <a:pt x="34061" y="11851"/>
                    <a:pt x="34065" y="11851"/>
                  </a:cubicBezTo>
                  <a:cubicBezTo>
                    <a:pt x="34074" y="11851"/>
                    <a:pt x="34082" y="11853"/>
                    <a:pt x="34091" y="11853"/>
                  </a:cubicBezTo>
                  <a:cubicBezTo>
                    <a:pt x="34112" y="11853"/>
                    <a:pt x="34133" y="11853"/>
                    <a:pt x="34150" y="11840"/>
                  </a:cubicBezTo>
                  <a:cubicBezTo>
                    <a:pt x="34167" y="11832"/>
                    <a:pt x="34171" y="11819"/>
                    <a:pt x="34184" y="11811"/>
                  </a:cubicBezTo>
                  <a:cubicBezTo>
                    <a:pt x="34196" y="11807"/>
                    <a:pt x="34209" y="11807"/>
                    <a:pt x="34222" y="11807"/>
                  </a:cubicBezTo>
                  <a:close/>
                  <a:moveTo>
                    <a:pt x="38413" y="10819"/>
                  </a:moveTo>
                  <a:cubicBezTo>
                    <a:pt x="38425" y="10819"/>
                    <a:pt x="38438" y="10823"/>
                    <a:pt x="38455" y="10827"/>
                  </a:cubicBezTo>
                  <a:lnTo>
                    <a:pt x="38383" y="12085"/>
                  </a:lnTo>
                  <a:cubicBezTo>
                    <a:pt x="38244" y="12085"/>
                    <a:pt x="38100" y="12077"/>
                    <a:pt x="37949" y="12073"/>
                  </a:cubicBezTo>
                  <a:lnTo>
                    <a:pt x="37978" y="11064"/>
                  </a:lnTo>
                  <a:lnTo>
                    <a:pt x="37995" y="11064"/>
                  </a:lnTo>
                  <a:cubicBezTo>
                    <a:pt x="37995" y="11055"/>
                    <a:pt x="37995" y="11051"/>
                    <a:pt x="38003" y="11043"/>
                  </a:cubicBezTo>
                  <a:cubicBezTo>
                    <a:pt x="38008" y="11039"/>
                    <a:pt x="38012" y="11030"/>
                    <a:pt x="38016" y="11026"/>
                  </a:cubicBezTo>
                  <a:cubicBezTo>
                    <a:pt x="38041" y="10975"/>
                    <a:pt x="38062" y="10933"/>
                    <a:pt x="38084" y="10891"/>
                  </a:cubicBezTo>
                  <a:cubicBezTo>
                    <a:pt x="38084" y="10882"/>
                    <a:pt x="38088" y="10874"/>
                    <a:pt x="38092" y="10865"/>
                  </a:cubicBezTo>
                  <a:lnTo>
                    <a:pt x="38117" y="10865"/>
                  </a:lnTo>
                  <a:cubicBezTo>
                    <a:pt x="38134" y="10861"/>
                    <a:pt x="38147" y="10844"/>
                    <a:pt x="38164" y="10840"/>
                  </a:cubicBezTo>
                  <a:cubicBezTo>
                    <a:pt x="38174" y="10837"/>
                    <a:pt x="38184" y="10836"/>
                    <a:pt x="38194" y="10836"/>
                  </a:cubicBezTo>
                  <a:cubicBezTo>
                    <a:pt x="38215" y="10836"/>
                    <a:pt x="38237" y="10840"/>
                    <a:pt x="38257" y="10840"/>
                  </a:cubicBezTo>
                  <a:cubicBezTo>
                    <a:pt x="38269" y="10840"/>
                    <a:pt x="38286" y="10840"/>
                    <a:pt x="38299" y="10836"/>
                  </a:cubicBezTo>
                  <a:cubicBezTo>
                    <a:pt x="38309" y="10834"/>
                    <a:pt x="38319" y="10834"/>
                    <a:pt x="38328" y="10834"/>
                  </a:cubicBezTo>
                  <a:cubicBezTo>
                    <a:pt x="38338" y="10834"/>
                    <a:pt x="38347" y="10834"/>
                    <a:pt x="38358" y="10832"/>
                  </a:cubicBezTo>
                  <a:cubicBezTo>
                    <a:pt x="38379" y="10832"/>
                    <a:pt x="38392" y="10823"/>
                    <a:pt x="38413" y="10819"/>
                  </a:cubicBezTo>
                  <a:close/>
                  <a:moveTo>
                    <a:pt x="34572" y="12026"/>
                  </a:moveTo>
                  <a:cubicBezTo>
                    <a:pt x="34555" y="12077"/>
                    <a:pt x="34534" y="12127"/>
                    <a:pt x="34509" y="12178"/>
                  </a:cubicBezTo>
                  <a:cubicBezTo>
                    <a:pt x="34475" y="12174"/>
                    <a:pt x="34445" y="12170"/>
                    <a:pt x="34412" y="12170"/>
                  </a:cubicBezTo>
                  <a:cubicBezTo>
                    <a:pt x="34378" y="12165"/>
                    <a:pt x="34340" y="12161"/>
                    <a:pt x="34306" y="12157"/>
                  </a:cubicBezTo>
                  <a:cubicBezTo>
                    <a:pt x="34288" y="12157"/>
                    <a:pt x="34264" y="12148"/>
                    <a:pt x="34244" y="12148"/>
                  </a:cubicBezTo>
                  <a:cubicBezTo>
                    <a:pt x="34240" y="12148"/>
                    <a:pt x="34237" y="12148"/>
                    <a:pt x="34234" y="12149"/>
                  </a:cubicBezTo>
                  <a:cubicBezTo>
                    <a:pt x="34251" y="12144"/>
                    <a:pt x="34272" y="12140"/>
                    <a:pt x="34289" y="12132"/>
                  </a:cubicBezTo>
                  <a:cubicBezTo>
                    <a:pt x="34302" y="12127"/>
                    <a:pt x="34314" y="12115"/>
                    <a:pt x="34327" y="12111"/>
                  </a:cubicBezTo>
                  <a:cubicBezTo>
                    <a:pt x="34352" y="12098"/>
                    <a:pt x="34365" y="12089"/>
                    <a:pt x="34386" y="12081"/>
                  </a:cubicBezTo>
                  <a:cubicBezTo>
                    <a:pt x="34399" y="12081"/>
                    <a:pt x="34407" y="12077"/>
                    <a:pt x="34424" y="12077"/>
                  </a:cubicBezTo>
                  <a:cubicBezTo>
                    <a:pt x="34445" y="12077"/>
                    <a:pt x="34471" y="12068"/>
                    <a:pt x="34492" y="12060"/>
                  </a:cubicBezTo>
                  <a:cubicBezTo>
                    <a:pt x="34509" y="12051"/>
                    <a:pt x="34530" y="12043"/>
                    <a:pt x="34547" y="12035"/>
                  </a:cubicBezTo>
                  <a:cubicBezTo>
                    <a:pt x="34555" y="12030"/>
                    <a:pt x="34564" y="12030"/>
                    <a:pt x="34572" y="12026"/>
                  </a:cubicBezTo>
                  <a:close/>
                  <a:moveTo>
                    <a:pt x="23179" y="11858"/>
                  </a:moveTo>
                  <a:cubicBezTo>
                    <a:pt x="23192" y="11858"/>
                    <a:pt x="23206" y="11859"/>
                    <a:pt x="23214" y="11862"/>
                  </a:cubicBezTo>
                  <a:cubicBezTo>
                    <a:pt x="23231" y="11862"/>
                    <a:pt x="23248" y="11866"/>
                    <a:pt x="23269" y="11870"/>
                  </a:cubicBezTo>
                  <a:cubicBezTo>
                    <a:pt x="23282" y="11874"/>
                    <a:pt x="23298" y="11874"/>
                    <a:pt x="23303" y="11887"/>
                  </a:cubicBezTo>
                  <a:cubicBezTo>
                    <a:pt x="23269" y="11912"/>
                    <a:pt x="23201" y="11916"/>
                    <a:pt x="23180" y="11959"/>
                  </a:cubicBezTo>
                  <a:cubicBezTo>
                    <a:pt x="23176" y="11967"/>
                    <a:pt x="23172" y="11988"/>
                    <a:pt x="23184" y="11997"/>
                  </a:cubicBezTo>
                  <a:cubicBezTo>
                    <a:pt x="23189" y="11999"/>
                    <a:pt x="23193" y="11999"/>
                    <a:pt x="23197" y="11999"/>
                  </a:cubicBezTo>
                  <a:cubicBezTo>
                    <a:pt x="23201" y="11999"/>
                    <a:pt x="23206" y="11999"/>
                    <a:pt x="23210" y="12001"/>
                  </a:cubicBezTo>
                  <a:cubicBezTo>
                    <a:pt x="23227" y="12005"/>
                    <a:pt x="23248" y="12030"/>
                    <a:pt x="23260" y="12043"/>
                  </a:cubicBezTo>
                  <a:cubicBezTo>
                    <a:pt x="23267" y="12057"/>
                    <a:pt x="23266" y="12071"/>
                    <a:pt x="23281" y="12071"/>
                  </a:cubicBezTo>
                  <a:cubicBezTo>
                    <a:pt x="23285" y="12071"/>
                    <a:pt x="23289" y="12070"/>
                    <a:pt x="23294" y="12068"/>
                  </a:cubicBezTo>
                  <a:cubicBezTo>
                    <a:pt x="23315" y="12060"/>
                    <a:pt x="23328" y="12039"/>
                    <a:pt x="23349" y="12030"/>
                  </a:cubicBezTo>
                  <a:cubicBezTo>
                    <a:pt x="23360" y="12026"/>
                    <a:pt x="23370" y="12025"/>
                    <a:pt x="23381" y="12025"/>
                  </a:cubicBezTo>
                  <a:cubicBezTo>
                    <a:pt x="23405" y="12025"/>
                    <a:pt x="23429" y="12034"/>
                    <a:pt x="23446" y="12051"/>
                  </a:cubicBezTo>
                  <a:cubicBezTo>
                    <a:pt x="23459" y="12064"/>
                    <a:pt x="23455" y="12068"/>
                    <a:pt x="23471" y="12077"/>
                  </a:cubicBezTo>
                  <a:cubicBezTo>
                    <a:pt x="23484" y="12081"/>
                    <a:pt x="23501" y="12085"/>
                    <a:pt x="23514" y="12089"/>
                  </a:cubicBezTo>
                  <a:cubicBezTo>
                    <a:pt x="23535" y="12089"/>
                    <a:pt x="23569" y="12089"/>
                    <a:pt x="23585" y="12111"/>
                  </a:cubicBezTo>
                  <a:cubicBezTo>
                    <a:pt x="23607" y="12132"/>
                    <a:pt x="23560" y="12136"/>
                    <a:pt x="23543" y="12140"/>
                  </a:cubicBezTo>
                  <a:cubicBezTo>
                    <a:pt x="23497" y="12153"/>
                    <a:pt x="23450" y="12140"/>
                    <a:pt x="23408" y="12157"/>
                  </a:cubicBezTo>
                  <a:cubicBezTo>
                    <a:pt x="23387" y="12165"/>
                    <a:pt x="23383" y="12178"/>
                    <a:pt x="23366" y="12191"/>
                  </a:cubicBezTo>
                  <a:cubicBezTo>
                    <a:pt x="23345" y="12203"/>
                    <a:pt x="23311" y="12216"/>
                    <a:pt x="23282" y="12225"/>
                  </a:cubicBezTo>
                  <a:cubicBezTo>
                    <a:pt x="23270" y="12228"/>
                    <a:pt x="23258" y="12230"/>
                    <a:pt x="23246" y="12230"/>
                  </a:cubicBezTo>
                  <a:cubicBezTo>
                    <a:pt x="23241" y="12230"/>
                    <a:pt x="23236" y="12230"/>
                    <a:pt x="23231" y="12229"/>
                  </a:cubicBezTo>
                  <a:cubicBezTo>
                    <a:pt x="23214" y="12220"/>
                    <a:pt x="23210" y="12208"/>
                    <a:pt x="23193" y="12203"/>
                  </a:cubicBezTo>
                  <a:cubicBezTo>
                    <a:pt x="23168" y="12199"/>
                    <a:pt x="23147" y="12203"/>
                    <a:pt x="23121" y="12187"/>
                  </a:cubicBezTo>
                  <a:cubicBezTo>
                    <a:pt x="23100" y="12170"/>
                    <a:pt x="23092" y="12136"/>
                    <a:pt x="23058" y="12132"/>
                  </a:cubicBezTo>
                  <a:cubicBezTo>
                    <a:pt x="23054" y="12131"/>
                    <a:pt x="23051" y="12131"/>
                    <a:pt x="23047" y="12131"/>
                  </a:cubicBezTo>
                  <a:cubicBezTo>
                    <a:pt x="23026" y="12131"/>
                    <a:pt x="23008" y="12140"/>
                    <a:pt x="22986" y="12140"/>
                  </a:cubicBezTo>
                  <a:cubicBezTo>
                    <a:pt x="22969" y="12106"/>
                    <a:pt x="23075" y="12085"/>
                    <a:pt x="23033" y="12039"/>
                  </a:cubicBezTo>
                  <a:cubicBezTo>
                    <a:pt x="23024" y="12030"/>
                    <a:pt x="22999" y="12022"/>
                    <a:pt x="22986" y="12018"/>
                  </a:cubicBezTo>
                  <a:cubicBezTo>
                    <a:pt x="22978" y="12013"/>
                    <a:pt x="22965" y="12009"/>
                    <a:pt x="22952" y="12005"/>
                  </a:cubicBezTo>
                  <a:lnTo>
                    <a:pt x="22948" y="12005"/>
                  </a:lnTo>
                  <a:cubicBezTo>
                    <a:pt x="22948" y="11980"/>
                    <a:pt x="22948" y="11959"/>
                    <a:pt x="22948" y="11938"/>
                  </a:cubicBezTo>
                  <a:cubicBezTo>
                    <a:pt x="22974" y="11940"/>
                    <a:pt x="23002" y="11947"/>
                    <a:pt x="23029" y="11947"/>
                  </a:cubicBezTo>
                  <a:cubicBezTo>
                    <a:pt x="23042" y="11947"/>
                    <a:pt x="23054" y="11946"/>
                    <a:pt x="23066" y="11942"/>
                  </a:cubicBezTo>
                  <a:cubicBezTo>
                    <a:pt x="23062" y="11921"/>
                    <a:pt x="23020" y="11916"/>
                    <a:pt x="23024" y="11891"/>
                  </a:cubicBezTo>
                  <a:cubicBezTo>
                    <a:pt x="23031" y="11888"/>
                    <a:pt x="23039" y="11887"/>
                    <a:pt x="23046" y="11887"/>
                  </a:cubicBezTo>
                  <a:cubicBezTo>
                    <a:pt x="23062" y="11887"/>
                    <a:pt x="23079" y="11891"/>
                    <a:pt x="23096" y="11891"/>
                  </a:cubicBezTo>
                  <a:cubicBezTo>
                    <a:pt x="23104" y="11887"/>
                    <a:pt x="23121" y="11883"/>
                    <a:pt x="23130" y="11878"/>
                  </a:cubicBezTo>
                  <a:cubicBezTo>
                    <a:pt x="23134" y="11874"/>
                    <a:pt x="23138" y="11866"/>
                    <a:pt x="23147" y="11862"/>
                  </a:cubicBezTo>
                  <a:cubicBezTo>
                    <a:pt x="23153" y="11859"/>
                    <a:pt x="23165" y="11858"/>
                    <a:pt x="23179" y="11858"/>
                  </a:cubicBezTo>
                  <a:close/>
                  <a:moveTo>
                    <a:pt x="23957" y="12284"/>
                  </a:moveTo>
                  <a:cubicBezTo>
                    <a:pt x="23948" y="12317"/>
                    <a:pt x="23936" y="12351"/>
                    <a:pt x="23927" y="12385"/>
                  </a:cubicBezTo>
                  <a:lnTo>
                    <a:pt x="23885" y="12385"/>
                  </a:lnTo>
                  <a:cubicBezTo>
                    <a:pt x="23875" y="12385"/>
                    <a:pt x="23858" y="12388"/>
                    <a:pt x="23842" y="12388"/>
                  </a:cubicBezTo>
                  <a:cubicBezTo>
                    <a:pt x="23823" y="12388"/>
                    <a:pt x="23805" y="12384"/>
                    <a:pt x="23801" y="12368"/>
                  </a:cubicBezTo>
                  <a:cubicBezTo>
                    <a:pt x="23809" y="12366"/>
                    <a:pt x="23818" y="12365"/>
                    <a:pt x="23827" y="12365"/>
                  </a:cubicBezTo>
                  <a:cubicBezTo>
                    <a:pt x="23836" y="12365"/>
                    <a:pt x="23846" y="12366"/>
                    <a:pt x="23855" y="12366"/>
                  </a:cubicBezTo>
                  <a:cubicBezTo>
                    <a:pt x="23874" y="12366"/>
                    <a:pt x="23891" y="12364"/>
                    <a:pt x="23906" y="12351"/>
                  </a:cubicBezTo>
                  <a:cubicBezTo>
                    <a:pt x="23927" y="12338"/>
                    <a:pt x="23936" y="12309"/>
                    <a:pt x="23940" y="12288"/>
                  </a:cubicBezTo>
                  <a:cubicBezTo>
                    <a:pt x="23944" y="12288"/>
                    <a:pt x="23948" y="12284"/>
                    <a:pt x="23957" y="12284"/>
                  </a:cubicBezTo>
                  <a:close/>
                  <a:moveTo>
                    <a:pt x="22450" y="12275"/>
                  </a:moveTo>
                  <a:cubicBezTo>
                    <a:pt x="22505" y="12275"/>
                    <a:pt x="22547" y="12284"/>
                    <a:pt x="22598" y="12305"/>
                  </a:cubicBezTo>
                  <a:cubicBezTo>
                    <a:pt x="22623" y="12313"/>
                    <a:pt x="22644" y="12313"/>
                    <a:pt x="22674" y="12313"/>
                  </a:cubicBezTo>
                  <a:cubicBezTo>
                    <a:pt x="22679" y="12313"/>
                    <a:pt x="22689" y="12311"/>
                    <a:pt x="22697" y="12311"/>
                  </a:cubicBezTo>
                  <a:cubicBezTo>
                    <a:pt x="22701" y="12311"/>
                    <a:pt x="22705" y="12312"/>
                    <a:pt x="22708" y="12313"/>
                  </a:cubicBezTo>
                  <a:cubicBezTo>
                    <a:pt x="22716" y="12322"/>
                    <a:pt x="22712" y="12334"/>
                    <a:pt x="22720" y="12343"/>
                  </a:cubicBezTo>
                  <a:cubicBezTo>
                    <a:pt x="22737" y="12360"/>
                    <a:pt x="22775" y="12360"/>
                    <a:pt x="22796" y="12364"/>
                  </a:cubicBezTo>
                  <a:cubicBezTo>
                    <a:pt x="22809" y="12368"/>
                    <a:pt x="22838" y="12364"/>
                    <a:pt x="22830" y="12385"/>
                  </a:cubicBezTo>
                  <a:cubicBezTo>
                    <a:pt x="22826" y="12402"/>
                    <a:pt x="22784" y="12398"/>
                    <a:pt x="22771" y="12402"/>
                  </a:cubicBezTo>
                  <a:cubicBezTo>
                    <a:pt x="22750" y="12402"/>
                    <a:pt x="22729" y="12406"/>
                    <a:pt x="22708" y="12410"/>
                  </a:cubicBezTo>
                  <a:cubicBezTo>
                    <a:pt x="22695" y="12419"/>
                    <a:pt x="22682" y="12423"/>
                    <a:pt x="22665" y="12427"/>
                  </a:cubicBezTo>
                  <a:cubicBezTo>
                    <a:pt x="22656" y="12430"/>
                    <a:pt x="22646" y="12431"/>
                    <a:pt x="22636" y="12431"/>
                  </a:cubicBezTo>
                  <a:cubicBezTo>
                    <a:pt x="22625" y="12431"/>
                    <a:pt x="22613" y="12430"/>
                    <a:pt x="22601" y="12430"/>
                  </a:cubicBezTo>
                  <a:cubicBezTo>
                    <a:pt x="22594" y="12430"/>
                    <a:pt x="22588" y="12430"/>
                    <a:pt x="22581" y="12431"/>
                  </a:cubicBezTo>
                  <a:cubicBezTo>
                    <a:pt x="22560" y="12431"/>
                    <a:pt x="22547" y="12444"/>
                    <a:pt x="22526" y="12448"/>
                  </a:cubicBezTo>
                  <a:cubicBezTo>
                    <a:pt x="22509" y="12452"/>
                    <a:pt x="22488" y="12452"/>
                    <a:pt x="22471" y="12457"/>
                  </a:cubicBezTo>
                  <a:cubicBezTo>
                    <a:pt x="22442" y="12402"/>
                    <a:pt x="22421" y="12347"/>
                    <a:pt x="22404" y="12288"/>
                  </a:cubicBezTo>
                  <a:cubicBezTo>
                    <a:pt x="22404" y="12288"/>
                    <a:pt x="22404" y="12288"/>
                    <a:pt x="22404" y="12284"/>
                  </a:cubicBezTo>
                  <a:cubicBezTo>
                    <a:pt x="22421" y="12275"/>
                    <a:pt x="22433" y="12275"/>
                    <a:pt x="22450" y="12275"/>
                  </a:cubicBezTo>
                  <a:close/>
                  <a:moveTo>
                    <a:pt x="22184" y="12271"/>
                  </a:moveTo>
                  <a:cubicBezTo>
                    <a:pt x="22197" y="12271"/>
                    <a:pt x="22210" y="12271"/>
                    <a:pt x="22218" y="12275"/>
                  </a:cubicBezTo>
                  <a:cubicBezTo>
                    <a:pt x="22235" y="12284"/>
                    <a:pt x="22252" y="12296"/>
                    <a:pt x="22264" y="12305"/>
                  </a:cubicBezTo>
                  <a:cubicBezTo>
                    <a:pt x="22285" y="12313"/>
                    <a:pt x="22315" y="12326"/>
                    <a:pt x="22340" y="12326"/>
                  </a:cubicBezTo>
                  <a:cubicBezTo>
                    <a:pt x="22357" y="12372"/>
                    <a:pt x="22374" y="12419"/>
                    <a:pt x="22399" y="12465"/>
                  </a:cubicBezTo>
                  <a:cubicBezTo>
                    <a:pt x="22395" y="12465"/>
                    <a:pt x="22391" y="12469"/>
                    <a:pt x="22391" y="12469"/>
                  </a:cubicBezTo>
                  <a:cubicBezTo>
                    <a:pt x="22366" y="12474"/>
                    <a:pt x="22366" y="12486"/>
                    <a:pt x="22349" y="12499"/>
                  </a:cubicBezTo>
                  <a:cubicBezTo>
                    <a:pt x="22341" y="12504"/>
                    <a:pt x="22332" y="12505"/>
                    <a:pt x="22323" y="12505"/>
                  </a:cubicBezTo>
                  <a:cubicBezTo>
                    <a:pt x="22307" y="12505"/>
                    <a:pt x="22290" y="12500"/>
                    <a:pt x="22277" y="12495"/>
                  </a:cubicBezTo>
                  <a:cubicBezTo>
                    <a:pt x="22264" y="12486"/>
                    <a:pt x="22252" y="12482"/>
                    <a:pt x="22239" y="12478"/>
                  </a:cubicBezTo>
                  <a:cubicBezTo>
                    <a:pt x="22231" y="12469"/>
                    <a:pt x="22214" y="12448"/>
                    <a:pt x="22201" y="12448"/>
                  </a:cubicBezTo>
                  <a:cubicBezTo>
                    <a:pt x="22197" y="12452"/>
                    <a:pt x="22197" y="12457"/>
                    <a:pt x="22193" y="12461"/>
                  </a:cubicBezTo>
                  <a:cubicBezTo>
                    <a:pt x="22193" y="12398"/>
                    <a:pt x="22188" y="12334"/>
                    <a:pt x="22184" y="12271"/>
                  </a:cubicBezTo>
                  <a:close/>
                  <a:moveTo>
                    <a:pt x="21974" y="12257"/>
                  </a:moveTo>
                  <a:cubicBezTo>
                    <a:pt x="21982" y="12257"/>
                    <a:pt x="21991" y="12258"/>
                    <a:pt x="21998" y="12258"/>
                  </a:cubicBezTo>
                  <a:lnTo>
                    <a:pt x="22058" y="12258"/>
                  </a:lnTo>
                  <a:cubicBezTo>
                    <a:pt x="22079" y="12258"/>
                    <a:pt x="22096" y="12263"/>
                    <a:pt x="22117" y="12267"/>
                  </a:cubicBezTo>
                  <a:cubicBezTo>
                    <a:pt x="22121" y="12347"/>
                    <a:pt x="22125" y="12427"/>
                    <a:pt x="22129" y="12507"/>
                  </a:cubicBezTo>
                  <a:cubicBezTo>
                    <a:pt x="22117" y="12495"/>
                    <a:pt x="22108" y="12482"/>
                    <a:pt x="22100" y="12474"/>
                  </a:cubicBezTo>
                  <a:cubicBezTo>
                    <a:pt x="22070" y="12448"/>
                    <a:pt x="22062" y="12431"/>
                    <a:pt x="22024" y="12431"/>
                  </a:cubicBezTo>
                  <a:cubicBezTo>
                    <a:pt x="22022" y="12431"/>
                    <a:pt x="22017" y="12432"/>
                    <a:pt x="22013" y="12432"/>
                  </a:cubicBezTo>
                  <a:cubicBezTo>
                    <a:pt x="22008" y="12432"/>
                    <a:pt x="22003" y="12431"/>
                    <a:pt x="21998" y="12427"/>
                  </a:cubicBezTo>
                  <a:cubicBezTo>
                    <a:pt x="21990" y="12419"/>
                    <a:pt x="22003" y="12406"/>
                    <a:pt x="22015" y="12347"/>
                  </a:cubicBezTo>
                  <a:lnTo>
                    <a:pt x="22015" y="12347"/>
                  </a:lnTo>
                  <a:cubicBezTo>
                    <a:pt x="22013" y="12352"/>
                    <a:pt x="22009" y="12355"/>
                    <a:pt x="22006" y="12355"/>
                  </a:cubicBezTo>
                  <a:cubicBezTo>
                    <a:pt x="21986" y="12355"/>
                    <a:pt x="21956" y="12290"/>
                    <a:pt x="21952" y="12279"/>
                  </a:cubicBezTo>
                  <a:cubicBezTo>
                    <a:pt x="21949" y="12261"/>
                    <a:pt x="21960" y="12257"/>
                    <a:pt x="21974" y="12257"/>
                  </a:cubicBezTo>
                  <a:close/>
                  <a:moveTo>
                    <a:pt x="21378" y="12203"/>
                  </a:moveTo>
                  <a:cubicBezTo>
                    <a:pt x="21433" y="12203"/>
                    <a:pt x="21484" y="12203"/>
                    <a:pt x="21538" y="12212"/>
                  </a:cubicBezTo>
                  <a:cubicBezTo>
                    <a:pt x="21560" y="12212"/>
                    <a:pt x="21686" y="12216"/>
                    <a:pt x="21673" y="12258"/>
                  </a:cubicBezTo>
                  <a:cubicBezTo>
                    <a:pt x="21661" y="12284"/>
                    <a:pt x="21627" y="12288"/>
                    <a:pt x="21610" y="12300"/>
                  </a:cubicBezTo>
                  <a:cubicBezTo>
                    <a:pt x="21593" y="12309"/>
                    <a:pt x="21585" y="12330"/>
                    <a:pt x="21572" y="12343"/>
                  </a:cubicBezTo>
                  <a:cubicBezTo>
                    <a:pt x="21551" y="12379"/>
                    <a:pt x="21576" y="12385"/>
                    <a:pt x="21612" y="12385"/>
                  </a:cubicBezTo>
                  <a:cubicBezTo>
                    <a:pt x="21630" y="12385"/>
                    <a:pt x="21651" y="12383"/>
                    <a:pt x="21670" y="12383"/>
                  </a:cubicBezTo>
                  <a:cubicBezTo>
                    <a:pt x="21702" y="12383"/>
                    <a:pt x="21728" y="12388"/>
                    <a:pt x="21728" y="12410"/>
                  </a:cubicBezTo>
                  <a:cubicBezTo>
                    <a:pt x="21728" y="12419"/>
                    <a:pt x="21716" y="12444"/>
                    <a:pt x="21707" y="12452"/>
                  </a:cubicBezTo>
                  <a:cubicBezTo>
                    <a:pt x="21699" y="12461"/>
                    <a:pt x="21690" y="12457"/>
                    <a:pt x="21682" y="12465"/>
                  </a:cubicBezTo>
                  <a:cubicBezTo>
                    <a:pt x="21661" y="12483"/>
                    <a:pt x="21660" y="12512"/>
                    <a:pt x="21637" y="12512"/>
                  </a:cubicBezTo>
                  <a:cubicBezTo>
                    <a:pt x="21632" y="12512"/>
                    <a:pt x="21626" y="12510"/>
                    <a:pt x="21619" y="12507"/>
                  </a:cubicBezTo>
                  <a:cubicBezTo>
                    <a:pt x="21593" y="12495"/>
                    <a:pt x="21572" y="12478"/>
                    <a:pt x="21547" y="12469"/>
                  </a:cubicBezTo>
                  <a:cubicBezTo>
                    <a:pt x="21526" y="12465"/>
                    <a:pt x="21505" y="12465"/>
                    <a:pt x="21484" y="12465"/>
                  </a:cubicBezTo>
                  <a:cubicBezTo>
                    <a:pt x="21458" y="12465"/>
                    <a:pt x="21436" y="12474"/>
                    <a:pt x="21412" y="12474"/>
                  </a:cubicBezTo>
                  <a:cubicBezTo>
                    <a:pt x="21407" y="12474"/>
                    <a:pt x="21403" y="12474"/>
                    <a:pt x="21399" y="12474"/>
                  </a:cubicBezTo>
                  <a:cubicBezTo>
                    <a:pt x="21380" y="12474"/>
                    <a:pt x="21360" y="12472"/>
                    <a:pt x="21340" y="12472"/>
                  </a:cubicBezTo>
                  <a:cubicBezTo>
                    <a:pt x="21320" y="12472"/>
                    <a:pt x="21300" y="12474"/>
                    <a:pt x="21281" y="12478"/>
                  </a:cubicBezTo>
                  <a:cubicBezTo>
                    <a:pt x="21268" y="12478"/>
                    <a:pt x="21256" y="12486"/>
                    <a:pt x="21239" y="12486"/>
                  </a:cubicBezTo>
                  <a:cubicBezTo>
                    <a:pt x="21222" y="12486"/>
                    <a:pt x="21205" y="12482"/>
                    <a:pt x="21188" y="12482"/>
                  </a:cubicBezTo>
                  <a:cubicBezTo>
                    <a:pt x="21167" y="12486"/>
                    <a:pt x="21154" y="12495"/>
                    <a:pt x="21137" y="12499"/>
                  </a:cubicBezTo>
                  <a:cubicBezTo>
                    <a:pt x="21125" y="12503"/>
                    <a:pt x="21113" y="12504"/>
                    <a:pt x="21102" y="12504"/>
                  </a:cubicBezTo>
                  <a:cubicBezTo>
                    <a:pt x="21090" y="12504"/>
                    <a:pt x="21078" y="12503"/>
                    <a:pt x="21066" y="12503"/>
                  </a:cubicBezTo>
                  <a:cubicBezTo>
                    <a:pt x="20994" y="12444"/>
                    <a:pt x="20922" y="12385"/>
                    <a:pt x="20859" y="12317"/>
                  </a:cubicBezTo>
                  <a:cubicBezTo>
                    <a:pt x="20867" y="12317"/>
                    <a:pt x="20876" y="12313"/>
                    <a:pt x="20888" y="12305"/>
                  </a:cubicBezTo>
                  <a:cubicBezTo>
                    <a:pt x="20901" y="12292"/>
                    <a:pt x="20910" y="12279"/>
                    <a:pt x="20910" y="12258"/>
                  </a:cubicBezTo>
                  <a:cubicBezTo>
                    <a:pt x="20914" y="12250"/>
                    <a:pt x="20905" y="12233"/>
                    <a:pt x="20918" y="12229"/>
                  </a:cubicBezTo>
                  <a:cubicBezTo>
                    <a:pt x="20931" y="12229"/>
                    <a:pt x="20931" y="12241"/>
                    <a:pt x="20935" y="12246"/>
                  </a:cubicBezTo>
                  <a:cubicBezTo>
                    <a:pt x="20956" y="12254"/>
                    <a:pt x="20990" y="12250"/>
                    <a:pt x="21011" y="12254"/>
                  </a:cubicBezTo>
                  <a:cubicBezTo>
                    <a:pt x="21022" y="12256"/>
                    <a:pt x="21033" y="12257"/>
                    <a:pt x="21044" y="12257"/>
                  </a:cubicBezTo>
                  <a:cubicBezTo>
                    <a:pt x="21110" y="12257"/>
                    <a:pt x="21169" y="12219"/>
                    <a:pt x="21235" y="12208"/>
                  </a:cubicBezTo>
                  <a:cubicBezTo>
                    <a:pt x="21281" y="12203"/>
                    <a:pt x="21327" y="12203"/>
                    <a:pt x="21378" y="12203"/>
                  </a:cubicBezTo>
                  <a:close/>
                  <a:moveTo>
                    <a:pt x="33580" y="12258"/>
                  </a:moveTo>
                  <a:cubicBezTo>
                    <a:pt x="33576" y="12343"/>
                    <a:pt x="33572" y="12427"/>
                    <a:pt x="33567" y="12512"/>
                  </a:cubicBezTo>
                  <a:cubicBezTo>
                    <a:pt x="33546" y="12503"/>
                    <a:pt x="33525" y="12490"/>
                    <a:pt x="33500" y="12482"/>
                  </a:cubicBezTo>
                  <a:cubicBezTo>
                    <a:pt x="33484" y="12476"/>
                    <a:pt x="33467" y="12472"/>
                    <a:pt x="33448" y="12472"/>
                  </a:cubicBezTo>
                  <a:cubicBezTo>
                    <a:pt x="33442" y="12472"/>
                    <a:pt x="33435" y="12472"/>
                    <a:pt x="33428" y="12474"/>
                  </a:cubicBezTo>
                  <a:cubicBezTo>
                    <a:pt x="33403" y="12478"/>
                    <a:pt x="33377" y="12495"/>
                    <a:pt x="33352" y="12503"/>
                  </a:cubicBezTo>
                  <a:cubicBezTo>
                    <a:pt x="33335" y="12507"/>
                    <a:pt x="33318" y="12520"/>
                    <a:pt x="33302" y="12528"/>
                  </a:cubicBezTo>
                  <a:cubicBezTo>
                    <a:pt x="33289" y="12536"/>
                    <a:pt x="33279" y="12538"/>
                    <a:pt x="33269" y="12538"/>
                  </a:cubicBezTo>
                  <a:cubicBezTo>
                    <a:pt x="33262" y="12538"/>
                    <a:pt x="33255" y="12537"/>
                    <a:pt x="33247" y="12537"/>
                  </a:cubicBezTo>
                  <a:cubicBezTo>
                    <a:pt x="33227" y="12537"/>
                    <a:pt x="33209" y="12529"/>
                    <a:pt x="33199" y="12529"/>
                  </a:cubicBezTo>
                  <a:cubicBezTo>
                    <a:pt x="33195" y="12529"/>
                    <a:pt x="33193" y="12531"/>
                    <a:pt x="33192" y="12534"/>
                  </a:cubicBezTo>
                  <a:lnTo>
                    <a:pt x="33192" y="12534"/>
                  </a:lnTo>
                  <a:cubicBezTo>
                    <a:pt x="33195" y="12501"/>
                    <a:pt x="33171" y="12473"/>
                    <a:pt x="33183" y="12440"/>
                  </a:cubicBezTo>
                  <a:cubicBezTo>
                    <a:pt x="33191" y="12438"/>
                    <a:pt x="33199" y="12437"/>
                    <a:pt x="33207" y="12437"/>
                  </a:cubicBezTo>
                  <a:cubicBezTo>
                    <a:pt x="33221" y="12437"/>
                    <a:pt x="33236" y="12439"/>
                    <a:pt x="33250" y="12439"/>
                  </a:cubicBezTo>
                  <a:cubicBezTo>
                    <a:pt x="33263" y="12439"/>
                    <a:pt x="33276" y="12438"/>
                    <a:pt x="33289" y="12431"/>
                  </a:cubicBezTo>
                  <a:cubicBezTo>
                    <a:pt x="33297" y="12427"/>
                    <a:pt x="33302" y="12423"/>
                    <a:pt x="33310" y="12419"/>
                  </a:cubicBezTo>
                  <a:cubicBezTo>
                    <a:pt x="33313" y="12419"/>
                    <a:pt x="33317" y="12421"/>
                    <a:pt x="33323" y="12421"/>
                  </a:cubicBezTo>
                  <a:cubicBezTo>
                    <a:pt x="33325" y="12421"/>
                    <a:pt x="33328" y="12420"/>
                    <a:pt x="33331" y="12419"/>
                  </a:cubicBezTo>
                  <a:cubicBezTo>
                    <a:pt x="33344" y="12414"/>
                    <a:pt x="33348" y="12398"/>
                    <a:pt x="33356" y="12385"/>
                  </a:cubicBezTo>
                  <a:cubicBezTo>
                    <a:pt x="33377" y="12358"/>
                    <a:pt x="33410" y="12355"/>
                    <a:pt x="33440" y="12355"/>
                  </a:cubicBezTo>
                  <a:cubicBezTo>
                    <a:pt x="33448" y="12355"/>
                    <a:pt x="33455" y="12355"/>
                    <a:pt x="33462" y="12355"/>
                  </a:cubicBezTo>
                  <a:cubicBezTo>
                    <a:pt x="33472" y="12355"/>
                    <a:pt x="33488" y="12361"/>
                    <a:pt x="33500" y="12361"/>
                  </a:cubicBezTo>
                  <a:cubicBezTo>
                    <a:pt x="33503" y="12361"/>
                    <a:pt x="33506" y="12360"/>
                    <a:pt x="33508" y="12360"/>
                  </a:cubicBezTo>
                  <a:cubicBezTo>
                    <a:pt x="33521" y="12351"/>
                    <a:pt x="33517" y="12355"/>
                    <a:pt x="33525" y="12338"/>
                  </a:cubicBezTo>
                  <a:cubicBezTo>
                    <a:pt x="33542" y="12313"/>
                    <a:pt x="33559" y="12284"/>
                    <a:pt x="33580" y="12258"/>
                  </a:cubicBezTo>
                  <a:close/>
                  <a:moveTo>
                    <a:pt x="33567" y="12550"/>
                  </a:moveTo>
                  <a:cubicBezTo>
                    <a:pt x="33563" y="12575"/>
                    <a:pt x="33563" y="12600"/>
                    <a:pt x="33563" y="12621"/>
                  </a:cubicBezTo>
                  <a:cubicBezTo>
                    <a:pt x="33551" y="12617"/>
                    <a:pt x="33538" y="12613"/>
                    <a:pt x="33529" y="12613"/>
                  </a:cubicBezTo>
                  <a:cubicBezTo>
                    <a:pt x="33508" y="12609"/>
                    <a:pt x="33483" y="12604"/>
                    <a:pt x="33466" y="12600"/>
                  </a:cubicBezTo>
                  <a:cubicBezTo>
                    <a:pt x="33466" y="12592"/>
                    <a:pt x="33458" y="12583"/>
                    <a:pt x="33453" y="12575"/>
                  </a:cubicBezTo>
                  <a:cubicBezTo>
                    <a:pt x="33470" y="12562"/>
                    <a:pt x="33487" y="12562"/>
                    <a:pt x="33508" y="12558"/>
                  </a:cubicBezTo>
                  <a:cubicBezTo>
                    <a:pt x="33529" y="12558"/>
                    <a:pt x="33546" y="12554"/>
                    <a:pt x="33563" y="12550"/>
                  </a:cubicBezTo>
                  <a:close/>
                  <a:moveTo>
                    <a:pt x="23494" y="12357"/>
                  </a:moveTo>
                  <a:cubicBezTo>
                    <a:pt x="23499" y="12357"/>
                    <a:pt x="23504" y="12358"/>
                    <a:pt x="23509" y="12360"/>
                  </a:cubicBezTo>
                  <a:cubicBezTo>
                    <a:pt x="23552" y="12360"/>
                    <a:pt x="23594" y="12364"/>
                    <a:pt x="23640" y="12368"/>
                  </a:cubicBezTo>
                  <a:cubicBezTo>
                    <a:pt x="23619" y="12376"/>
                    <a:pt x="23640" y="12376"/>
                    <a:pt x="23666" y="12376"/>
                  </a:cubicBezTo>
                  <a:cubicBezTo>
                    <a:pt x="23691" y="12376"/>
                    <a:pt x="23691" y="12376"/>
                    <a:pt x="23699" y="12398"/>
                  </a:cubicBezTo>
                  <a:cubicBezTo>
                    <a:pt x="23725" y="12452"/>
                    <a:pt x="23775" y="12452"/>
                    <a:pt x="23818" y="12482"/>
                  </a:cubicBezTo>
                  <a:cubicBezTo>
                    <a:pt x="23814" y="12484"/>
                    <a:pt x="23809" y="12485"/>
                    <a:pt x="23804" y="12485"/>
                  </a:cubicBezTo>
                  <a:cubicBezTo>
                    <a:pt x="23789" y="12485"/>
                    <a:pt x="23770" y="12477"/>
                    <a:pt x="23754" y="12474"/>
                  </a:cubicBezTo>
                  <a:lnTo>
                    <a:pt x="23712" y="12474"/>
                  </a:lnTo>
                  <a:cubicBezTo>
                    <a:pt x="23678" y="12482"/>
                    <a:pt x="23670" y="12516"/>
                    <a:pt x="23636" y="12520"/>
                  </a:cubicBezTo>
                  <a:cubicBezTo>
                    <a:pt x="23626" y="12521"/>
                    <a:pt x="23615" y="12522"/>
                    <a:pt x="23603" y="12522"/>
                  </a:cubicBezTo>
                  <a:cubicBezTo>
                    <a:pt x="23580" y="12522"/>
                    <a:pt x="23555" y="12520"/>
                    <a:pt x="23535" y="12520"/>
                  </a:cubicBezTo>
                  <a:cubicBezTo>
                    <a:pt x="23518" y="12520"/>
                    <a:pt x="23505" y="12520"/>
                    <a:pt x="23488" y="12524"/>
                  </a:cubicBezTo>
                  <a:cubicBezTo>
                    <a:pt x="23471" y="12528"/>
                    <a:pt x="23463" y="12541"/>
                    <a:pt x="23450" y="12550"/>
                  </a:cubicBezTo>
                  <a:cubicBezTo>
                    <a:pt x="23442" y="12558"/>
                    <a:pt x="23429" y="12558"/>
                    <a:pt x="23421" y="12566"/>
                  </a:cubicBezTo>
                  <a:cubicBezTo>
                    <a:pt x="23400" y="12579"/>
                    <a:pt x="23404" y="12583"/>
                    <a:pt x="23379" y="12583"/>
                  </a:cubicBezTo>
                  <a:cubicBezTo>
                    <a:pt x="23353" y="12583"/>
                    <a:pt x="23336" y="12588"/>
                    <a:pt x="23311" y="12600"/>
                  </a:cubicBezTo>
                  <a:cubicBezTo>
                    <a:pt x="23300" y="12607"/>
                    <a:pt x="23287" y="12633"/>
                    <a:pt x="23267" y="12633"/>
                  </a:cubicBezTo>
                  <a:cubicBezTo>
                    <a:pt x="23264" y="12633"/>
                    <a:pt x="23260" y="12632"/>
                    <a:pt x="23256" y="12630"/>
                  </a:cubicBezTo>
                  <a:cubicBezTo>
                    <a:pt x="23244" y="12621"/>
                    <a:pt x="23248" y="12600"/>
                    <a:pt x="23231" y="12588"/>
                  </a:cubicBezTo>
                  <a:cubicBezTo>
                    <a:pt x="23218" y="12583"/>
                    <a:pt x="23206" y="12583"/>
                    <a:pt x="23193" y="12579"/>
                  </a:cubicBezTo>
                  <a:cubicBezTo>
                    <a:pt x="23180" y="12571"/>
                    <a:pt x="23176" y="12558"/>
                    <a:pt x="23163" y="12550"/>
                  </a:cubicBezTo>
                  <a:cubicBezTo>
                    <a:pt x="23155" y="12541"/>
                    <a:pt x="23147" y="12537"/>
                    <a:pt x="23134" y="12528"/>
                  </a:cubicBezTo>
                  <a:cubicBezTo>
                    <a:pt x="23117" y="12516"/>
                    <a:pt x="23096" y="12507"/>
                    <a:pt x="23079" y="12495"/>
                  </a:cubicBezTo>
                  <a:cubicBezTo>
                    <a:pt x="23071" y="12486"/>
                    <a:pt x="23062" y="12478"/>
                    <a:pt x="23049" y="12469"/>
                  </a:cubicBezTo>
                  <a:cubicBezTo>
                    <a:pt x="23045" y="12469"/>
                    <a:pt x="23041" y="12461"/>
                    <a:pt x="23037" y="12461"/>
                  </a:cubicBezTo>
                  <a:cubicBezTo>
                    <a:pt x="23033" y="12457"/>
                    <a:pt x="23024" y="12456"/>
                    <a:pt x="23016" y="12456"/>
                  </a:cubicBezTo>
                  <a:cubicBezTo>
                    <a:pt x="23007" y="12456"/>
                    <a:pt x="22999" y="12457"/>
                    <a:pt x="22995" y="12457"/>
                  </a:cubicBezTo>
                  <a:cubicBezTo>
                    <a:pt x="22982" y="12457"/>
                    <a:pt x="22965" y="12461"/>
                    <a:pt x="22948" y="12461"/>
                  </a:cubicBezTo>
                  <a:cubicBezTo>
                    <a:pt x="22948" y="12440"/>
                    <a:pt x="22948" y="12423"/>
                    <a:pt x="22948" y="12402"/>
                  </a:cubicBezTo>
                  <a:cubicBezTo>
                    <a:pt x="22973" y="12398"/>
                    <a:pt x="22990" y="12385"/>
                    <a:pt x="23016" y="12385"/>
                  </a:cubicBezTo>
                  <a:cubicBezTo>
                    <a:pt x="23027" y="12385"/>
                    <a:pt x="23040" y="12387"/>
                    <a:pt x="23051" y="12387"/>
                  </a:cubicBezTo>
                  <a:cubicBezTo>
                    <a:pt x="23057" y="12387"/>
                    <a:pt x="23062" y="12386"/>
                    <a:pt x="23066" y="12385"/>
                  </a:cubicBezTo>
                  <a:cubicBezTo>
                    <a:pt x="23083" y="12381"/>
                    <a:pt x="23092" y="12376"/>
                    <a:pt x="23113" y="12376"/>
                  </a:cubicBezTo>
                  <a:cubicBezTo>
                    <a:pt x="23142" y="12376"/>
                    <a:pt x="23163" y="12393"/>
                    <a:pt x="23193" y="12393"/>
                  </a:cubicBezTo>
                  <a:cubicBezTo>
                    <a:pt x="23218" y="12398"/>
                    <a:pt x="23231" y="12393"/>
                    <a:pt x="23252" y="12406"/>
                  </a:cubicBezTo>
                  <a:cubicBezTo>
                    <a:pt x="23269" y="12419"/>
                    <a:pt x="23277" y="12423"/>
                    <a:pt x="23298" y="12423"/>
                  </a:cubicBezTo>
                  <a:cubicBezTo>
                    <a:pt x="23324" y="12423"/>
                    <a:pt x="23320" y="12414"/>
                    <a:pt x="23341" y="12406"/>
                  </a:cubicBezTo>
                  <a:cubicBezTo>
                    <a:pt x="23353" y="12402"/>
                    <a:pt x="23366" y="12402"/>
                    <a:pt x="23379" y="12402"/>
                  </a:cubicBezTo>
                  <a:cubicBezTo>
                    <a:pt x="23400" y="12402"/>
                    <a:pt x="23421" y="12402"/>
                    <a:pt x="23438" y="12393"/>
                  </a:cubicBezTo>
                  <a:cubicBezTo>
                    <a:pt x="23455" y="12385"/>
                    <a:pt x="23459" y="12372"/>
                    <a:pt x="23471" y="12364"/>
                  </a:cubicBezTo>
                  <a:cubicBezTo>
                    <a:pt x="23479" y="12359"/>
                    <a:pt x="23486" y="12357"/>
                    <a:pt x="23494" y="12357"/>
                  </a:cubicBezTo>
                  <a:close/>
                  <a:moveTo>
                    <a:pt x="33648" y="12254"/>
                  </a:moveTo>
                  <a:cubicBezTo>
                    <a:pt x="33656" y="12258"/>
                    <a:pt x="33664" y="12263"/>
                    <a:pt x="33673" y="12267"/>
                  </a:cubicBezTo>
                  <a:cubicBezTo>
                    <a:pt x="33698" y="12279"/>
                    <a:pt x="33707" y="12284"/>
                    <a:pt x="33736" y="12284"/>
                  </a:cubicBezTo>
                  <a:cubicBezTo>
                    <a:pt x="33757" y="12284"/>
                    <a:pt x="33778" y="12284"/>
                    <a:pt x="33800" y="12288"/>
                  </a:cubicBezTo>
                  <a:cubicBezTo>
                    <a:pt x="33854" y="12296"/>
                    <a:pt x="33892" y="12355"/>
                    <a:pt x="33947" y="12364"/>
                  </a:cubicBezTo>
                  <a:cubicBezTo>
                    <a:pt x="33956" y="12366"/>
                    <a:pt x="33964" y="12366"/>
                    <a:pt x="33973" y="12366"/>
                  </a:cubicBezTo>
                  <a:cubicBezTo>
                    <a:pt x="33981" y="12366"/>
                    <a:pt x="33989" y="12366"/>
                    <a:pt x="33998" y="12368"/>
                  </a:cubicBezTo>
                  <a:cubicBezTo>
                    <a:pt x="34023" y="12372"/>
                    <a:pt x="34044" y="12385"/>
                    <a:pt x="34070" y="12398"/>
                  </a:cubicBezTo>
                  <a:cubicBezTo>
                    <a:pt x="34070" y="12419"/>
                    <a:pt x="33994" y="12440"/>
                    <a:pt x="33973" y="12440"/>
                  </a:cubicBezTo>
                  <a:cubicBezTo>
                    <a:pt x="33939" y="12440"/>
                    <a:pt x="33897" y="12423"/>
                    <a:pt x="33863" y="12414"/>
                  </a:cubicBezTo>
                  <a:cubicBezTo>
                    <a:pt x="33851" y="12412"/>
                    <a:pt x="33840" y="12411"/>
                    <a:pt x="33829" y="12411"/>
                  </a:cubicBezTo>
                  <a:cubicBezTo>
                    <a:pt x="33804" y="12411"/>
                    <a:pt x="33781" y="12416"/>
                    <a:pt x="33757" y="12419"/>
                  </a:cubicBezTo>
                  <a:cubicBezTo>
                    <a:pt x="33749" y="12421"/>
                    <a:pt x="33742" y="12421"/>
                    <a:pt x="33735" y="12421"/>
                  </a:cubicBezTo>
                  <a:cubicBezTo>
                    <a:pt x="33728" y="12421"/>
                    <a:pt x="33721" y="12421"/>
                    <a:pt x="33715" y="12423"/>
                  </a:cubicBezTo>
                  <a:cubicBezTo>
                    <a:pt x="33698" y="12427"/>
                    <a:pt x="33686" y="12431"/>
                    <a:pt x="33673" y="12440"/>
                  </a:cubicBezTo>
                  <a:cubicBezTo>
                    <a:pt x="33694" y="12444"/>
                    <a:pt x="33711" y="12448"/>
                    <a:pt x="33732" y="12448"/>
                  </a:cubicBezTo>
                  <a:cubicBezTo>
                    <a:pt x="33766" y="12452"/>
                    <a:pt x="33800" y="12474"/>
                    <a:pt x="33833" y="12474"/>
                  </a:cubicBezTo>
                  <a:cubicBezTo>
                    <a:pt x="33863" y="12478"/>
                    <a:pt x="33867" y="12474"/>
                    <a:pt x="33888" y="12495"/>
                  </a:cubicBezTo>
                  <a:cubicBezTo>
                    <a:pt x="33901" y="12503"/>
                    <a:pt x="33909" y="12507"/>
                    <a:pt x="33922" y="12516"/>
                  </a:cubicBezTo>
                  <a:cubicBezTo>
                    <a:pt x="33947" y="12533"/>
                    <a:pt x="33973" y="12528"/>
                    <a:pt x="34002" y="12541"/>
                  </a:cubicBezTo>
                  <a:cubicBezTo>
                    <a:pt x="34019" y="12550"/>
                    <a:pt x="34082" y="12596"/>
                    <a:pt x="34053" y="12613"/>
                  </a:cubicBezTo>
                  <a:cubicBezTo>
                    <a:pt x="34049" y="12615"/>
                    <a:pt x="34042" y="12616"/>
                    <a:pt x="34035" y="12616"/>
                  </a:cubicBezTo>
                  <a:cubicBezTo>
                    <a:pt x="34013" y="12616"/>
                    <a:pt x="33981" y="12609"/>
                    <a:pt x="33968" y="12609"/>
                  </a:cubicBezTo>
                  <a:lnTo>
                    <a:pt x="33876" y="12609"/>
                  </a:lnTo>
                  <a:cubicBezTo>
                    <a:pt x="33862" y="12609"/>
                    <a:pt x="33848" y="12608"/>
                    <a:pt x="33834" y="12608"/>
                  </a:cubicBezTo>
                  <a:cubicBezTo>
                    <a:pt x="33812" y="12608"/>
                    <a:pt x="33790" y="12609"/>
                    <a:pt x="33770" y="12617"/>
                  </a:cubicBezTo>
                  <a:cubicBezTo>
                    <a:pt x="33736" y="12634"/>
                    <a:pt x="33711" y="12634"/>
                    <a:pt x="33677" y="12638"/>
                  </a:cubicBezTo>
                  <a:cubicBezTo>
                    <a:pt x="33660" y="12642"/>
                    <a:pt x="33643" y="12647"/>
                    <a:pt x="33631" y="12647"/>
                  </a:cubicBezTo>
                  <a:cubicBezTo>
                    <a:pt x="33639" y="12516"/>
                    <a:pt x="33643" y="12385"/>
                    <a:pt x="33648" y="12254"/>
                  </a:cubicBezTo>
                  <a:close/>
                  <a:moveTo>
                    <a:pt x="23860" y="12579"/>
                  </a:moveTo>
                  <a:cubicBezTo>
                    <a:pt x="23843" y="12630"/>
                    <a:pt x="23822" y="12680"/>
                    <a:pt x="23796" y="12731"/>
                  </a:cubicBezTo>
                  <a:cubicBezTo>
                    <a:pt x="23763" y="12727"/>
                    <a:pt x="23733" y="12723"/>
                    <a:pt x="23699" y="12718"/>
                  </a:cubicBezTo>
                  <a:cubicBezTo>
                    <a:pt x="23666" y="12714"/>
                    <a:pt x="23628" y="12710"/>
                    <a:pt x="23594" y="12710"/>
                  </a:cubicBezTo>
                  <a:cubicBezTo>
                    <a:pt x="23576" y="12710"/>
                    <a:pt x="23552" y="12701"/>
                    <a:pt x="23532" y="12701"/>
                  </a:cubicBezTo>
                  <a:cubicBezTo>
                    <a:pt x="23528" y="12701"/>
                    <a:pt x="23525" y="12701"/>
                    <a:pt x="23522" y="12701"/>
                  </a:cubicBezTo>
                  <a:cubicBezTo>
                    <a:pt x="23539" y="12693"/>
                    <a:pt x="23560" y="12689"/>
                    <a:pt x="23577" y="12685"/>
                  </a:cubicBezTo>
                  <a:cubicBezTo>
                    <a:pt x="23590" y="12676"/>
                    <a:pt x="23602" y="12668"/>
                    <a:pt x="23615" y="12659"/>
                  </a:cubicBezTo>
                  <a:cubicBezTo>
                    <a:pt x="23640" y="12651"/>
                    <a:pt x="23653" y="12638"/>
                    <a:pt x="23674" y="12634"/>
                  </a:cubicBezTo>
                  <a:cubicBezTo>
                    <a:pt x="23687" y="12630"/>
                    <a:pt x="23695" y="12630"/>
                    <a:pt x="23712" y="12630"/>
                  </a:cubicBezTo>
                  <a:cubicBezTo>
                    <a:pt x="23733" y="12630"/>
                    <a:pt x="23759" y="12621"/>
                    <a:pt x="23780" y="12613"/>
                  </a:cubicBezTo>
                  <a:cubicBezTo>
                    <a:pt x="23796" y="12604"/>
                    <a:pt x="23818" y="12596"/>
                    <a:pt x="23834" y="12588"/>
                  </a:cubicBezTo>
                  <a:cubicBezTo>
                    <a:pt x="23843" y="12583"/>
                    <a:pt x="23851" y="12579"/>
                    <a:pt x="23860" y="12579"/>
                  </a:cubicBezTo>
                  <a:close/>
                  <a:moveTo>
                    <a:pt x="21481" y="12751"/>
                  </a:moveTo>
                  <a:cubicBezTo>
                    <a:pt x="21491" y="12751"/>
                    <a:pt x="21499" y="12753"/>
                    <a:pt x="21505" y="12756"/>
                  </a:cubicBezTo>
                  <a:cubicBezTo>
                    <a:pt x="21522" y="12761"/>
                    <a:pt x="21517" y="12782"/>
                    <a:pt x="21513" y="12794"/>
                  </a:cubicBezTo>
                  <a:cubicBezTo>
                    <a:pt x="21488" y="12782"/>
                    <a:pt x="21462" y="12769"/>
                    <a:pt x="21437" y="12756"/>
                  </a:cubicBezTo>
                  <a:cubicBezTo>
                    <a:pt x="21452" y="12754"/>
                    <a:pt x="21468" y="12751"/>
                    <a:pt x="21481" y="12751"/>
                  </a:cubicBezTo>
                  <a:close/>
                  <a:moveTo>
                    <a:pt x="34954" y="12759"/>
                  </a:moveTo>
                  <a:cubicBezTo>
                    <a:pt x="34969" y="12759"/>
                    <a:pt x="34981" y="12764"/>
                    <a:pt x="34994" y="12773"/>
                  </a:cubicBezTo>
                  <a:cubicBezTo>
                    <a:pt x="35002" y="12777"/>
                    <a:pt x="35011" y="12786"/>
                    <a:pt x="35019" y="12790"/>
                  </a:cubicBezTo>
                  <a:cubicBezTo>
                    <a:pt x="35028" y="12794"/>
                    <a:pt x="35045" y="12799"/>
                    <a:pt x="35049" y="12811"/>
                  </a:cubicBezTo>
                  <a:cubicBezTo>
                    <a:pt x="35053" y="12820"/>
                    <a:pt x="35049" y="12832"/>
                    <a:pt x="35040" y="12837"/>
                  </a:cubicBezTo>
                  <a:cubicBezTo>
                    <a:pt x="35038" y="12838"/>
                    <a:pt x="35034" y="12838"/>
                    <a:pt x="35031" y="12838"/>
                  </a:cubicBezTo>
                  <a:cubicBezTo>
                    <a:pt x="35024" y="12838"/>
                    <a:pt x="35017" y="12837"/>
                    <a:pt x="35011" y="12837"/>
                  </a:cubicBezTo>
                  <a:lnTo>
                    <a:pt x="34994" y="12837"/>
                  </a:lnTo>
                  <a:cubicBezTo>
                    <a:pt x="34977" y="12845"/>
                    <a:pt x="34977" y="12870"/>
                    <a:pt x="34964" y="12879"/>
                  </a:cubicBezTo>
                  <a:cubicBezTo>
                    <a:pt x="34960" y="12883"/>
                    <a:pt x="34948" y="12883"/>
                    <a:pt x="34943" y="12883"/>
                  </a:cubicBezTo>
                  <a:cubicBezTo>
                    <a:pt x="34935" y="12883"/>
                    <a:pt x="34931" y="12887"/>
                    <a:pt x="34922" y="12891"/>
                  </a:cubicBezTo>
                  <a:cubicBezTo>
                    <a:pt x="34917" y="12892"/>
                    <a:pt x="34913" y="12893"/>
                    <a:pt x="34908" y="12893"/>
                  </a:cubicBezTo>
                  <a:cubicBezTo>
                    <a:pt x="34887" y="12893"/>
                    <a:pt x="34868" y="12886"/>
                    <a:pt x="34851" y="12883"/>
                  </a:cubicBezTo>
                  <a:cubicBezTo>
                    <a:pt x="34829" y="12879"/>
                    <a:pt x="34808" y="12862"/>
                    <a:pt x="34821" y="12837"/>
                  </a:cubicBezTo>
                  <a:cubicBezTo>
                    <a:pt x="34829" y="12824"/>
                    <a:pt x="34846" y="12820"/>
                    <a:pt x="34855" y="12807"/>
                  </a:cubicBezTo>
                  <a:cubicBezTo>
                    <a:pt x="34859" y="12803"/>
                    <a:pt x="34863" y="12794"/>
                    <a:pt x="34867" y="12790"/>
                  </a:cubicBezTo>
                  <a:cubicBezTo>
                    <a:pt x="34888" y="12773"/>
                    <a:pt x="34914" y="12765"/>
                    <a:pt x="34939" y="12761"/>
                  </a:cubicBezTo>
                  <a:cubicBezTo>
                    <a:pt x="34944" y="12759"/>
                    <a:pt x="34949" y="12759"/>
                    <a:pt x="34954" y="12759"/>
                  </a:cubicBezTo>
                  <a:close/>
                  <a:moveTo>
                    <a:pt x="34315" y="12845"/>
                  </a:moveTo>
                  <a:cubicBezTo>
                    <a:pt x="34335" y="12845"/>
                    <a:pt x="34357" y="12848"/>
                    <a:pt x="34378" y="12853"/>
                  </a:cubicBezTo>
                  <a:cubicBezTo>
                    <a:pt x="34403" y="12858"/>
                    <a:pt x="34454" y="12858"/>
                    <a:pt x="34471" y="12879"/>
                  </a:cubicBezTo>
                  <a:cubicBezTo>
                    <a:pt x="34488" y="12904"/>
                    <a:pt x="34475" y="12938"/>
                    <a:pt x="34479" y="12959"/>
                  </a:cubicBezTo>
                  <a:cubicBezTo>
                    <a:pt x="34485" y="12963"/>
                    <a:pt x="34493" y="12964"/>
                    <a:pt x="34500" y="12964"/>
                  </a:cubicBezTo>
                  <a:cubicBezTo>
                    <a:pt x="34508" y="12964"/>
                    <a:pt x="34515" y="12963"/>
                    <a:pt x="34521" y="12963"/>
                  </a:cubicBezTo>
                  <a:cubicBezTo>
                    <a:pt x="34538" y="12967"/>
                    <a:pt x="34551" y="12972"/>
                    <a:pt x="34568" y="12976"/>
                  </a:cubicBezTo>
                  <a:cubicBezTo>
                    <a:pt x="34589" y="12980"/>
                    <a:pt x="34610" y="12988"/>
                    <a:pt x="34627" y="13005"/>
                  </a:cubicBezTo>
                  <a:cubicBezTo>
                    <a:pt x="34644" y="13018"/>
                    <a:pt x="34648" y="13039"/>
                    <a:pt x="34631" y="13056"/>
                  </a:cubicBezTo>
                  <a:cubicBezTo>
                    <a:pt x="34627" y="13062"/>
                    <a:pt x="34620" y="13064"/>
                    <a:pt x="34612" y="13064"/>
                  </a:cubicBezTo>
                  <a:cubicBezTo>
                    <a:pt x="34602" y="13064"/>
                    <a:pt x="34592" y="13061"/>
                    <a:pt x="34585" y="13056"/>
                  </a:cubicBezTo>
                  <a:cubicBezTo>
                    <a:pt x="34559" y="13048"/>
                    <a:pt x="34542" y="13031"/>
                    <a:pt x="34521" y="13022"/>
                  </a:cubicBezTo>
                  <a:cubicBezTo>
                    <a:pt x="34513" y="13018"/>
                    <a:pt x="34504" y="13018"/>
                    <a:pt x="34496" y="13018"/>
                  </a:cubicBezTo>
                  <a:cubicBezTo>
                    <a:pt x="34483" y="13014"/>
                    <a:pt x="34475" y="13010"/>
                    <a:pt x="34466" y="13005"/>
                  </a:cubicBezTo>
                  <a:cubicBezTo>
                    <a:pt x="34457" y="13001"/>
                    <a:pt x="34449" y="13000"/>
                    <a:pt x="34440" y="13000"/>
                  </a:cubicBezTo>
                  <a:cubicBezTo>
                    <a:pt x="34423" y="13000"/>
                    <a:pt x="34406" y="13007"/>
                    <a:pt x="34386" y="13010"/>
                  </a:cubicBezTo>
                  <a:cubicBezTo>
                    <a:pt x="34366" y="13012"/>
                    <a:pt x="34340" y="13019"/>
                    <a:pt x="34316" y="13019"/>
                  </a:cubicBezTo>
                  <a:cubicBezTo>
                    <a:pt x="34305" y="13019"/>
                    <a:pt x="34294" y="13018"/>
                    <a:pt x="34285" y="13014"/>
                  </a:cubicBezTo>
                  <a:cubicBezTo>
                    <a:pt x="34272" y="13010"/>
                    <a:pt x="34260" y="12997"/>
                    <a:pt x="34251" y="12993"/>
                  </a:cubicBezTo>
                  <a:cubicBezTo>
                    <a:pt x="34247" y="12991"/>
                    <a:pt x="34243" y="12991"/>
                    <a:pt x="34240" y="12991"/>
                  </a:cubicBezTo>
                  <a:cubicBezTo>
                    <a:pt x="34236" y="12991"/>
                    <a:pt x="34234" y="12991"/>
                    <a:pt x="34234" y="12988"/>
                  </a:cubicBezTo>
                  <a:cubicBezTo>
                    <a:pt x="34222" y="12984"/>
                    <a:pt x="34226" y="12980"/>
                    <a:pt x="34217" y="12972"/>
                  </a:cubicBezTo>
                  <a:cubicBezTo>
                    <a:pt x="34209" y="12963"/>
                    <a:pt x="34198" y="12961"/>
                    <a:pt x="34187" y="12961"/>
                  </a:cubicBezTo>
                  <a:cubicBezTo>
                    <a:pt x="34176" y="12961"/>
                    <a:pt x="34165" y="12963"/>
                    <a:pt x="34154" y="12963"/>
                  </a:cubicBezTo>
                  <a:cubicBezTo>
                    <a:pt x="34133" y="12963"/>
                    <a:pt x="34120" y="12950"/>
                    <a:pt x="34099" y="12942"/>
                  </a:cubicBezTo>
                  <a:cubicBezTo>
                    <a:pt x="34091" y="12938"/>
                    <a:pt x="34057" y="12934"/>
                    <a:pt x="34053" y="12925"/>
                  </a:cubicBezTo>
                  <a:cubicBezTo>
                    <a:pt x="34049" y="12912"/>
                    <a:pt x="34082" y="12879"/>
                    <a:pt x="34091" y="12870"/>
                  </a:cubicBezTo>
                  <a:cubicBezTo>
                    <a:pt x="34111" y="12854"/>
                    <a:pt x="34141" y="12851"/>
                    <a:pt x="34173" y="12851"/>
                  </a:cubicBezTo>
                  <a:cubicBezTo>
                    <a:pt x="34200" y="12851"/>
                    <a:pt x="34228" y="12853"/>
                    <a:pt x="34251" y="12853"/>
                  </a:cubicBezTo>
                  <a:cubicBezTo>
                    <a:pt x="34267" y="12849"/>
                    <a:pt x="34290" y="12845"/>
                    <a:pt x="34315" y="12845"/>
                  </a:cubicBezTo>
                  <a:close/>
                  <a:moveTo>
                    <a:pt x="22868" y="12811"/>
                  </a:moveTo>
                  <a:cubicBezTo>
                    <a:pt x="22864" y="12896"/>
                    <a:pt x="22859" y="12980"/>
                    <a:pt x="22855" y="13064"/>
                  </a:cubicBezTo>
                  <a:cubicBezTo>
                    <a:pt x="22834" y="13052"/>
                    <a:pt x="22813" y="13039"/>
                    <a:pt x="22788" y="13035"/>
                  </a:cubicBezTo>
                  <a:cubicBezTo>
                    <a:pt x="22772" y="13029"/>
                    <a:pt x="22755" y="13025"/>
                    <a:pt x="22736" y="13025"/>
                  </a:cubicBezTo>
                  <a:cubicBezTo>
                    <a:pt x="22730" y="13025"/>
                    <a:pt x="22723" y="13025"/>
                    <a:pt x="22716" y="13026"/>
                  </a:cubicBezTo>
                  <a:cubicBezTo>
                    <a:pt x="22691" y="13031"/>
                    <a:pt x="22665" y="13048"/>
                    <a:pt x="22640" y="13052"/>
                  </a:cubicBezTo>
                  <a:cubicBezTo>
                    <a:pt x="22623" y="13060"/>
                    <a:pt x="22606" y="13069"/>
                    <a:pt x="22589" y="13081"/>
                  </a:cubicBezTo>
                  <a:cubicBezTo>
                    <a:pt x="22568" y="13090"/>
                    <a:pt x="22556" y="13090"/>
                    <a:pt x="22535" y="13090"/>
                  </a:cubicBezTo>
                  <a:cubicBezTo>
                    <a:pt x="22515" y="13090"/>
                    <a:pt x="22497" y="13080"/>
                    <a:pt x="22487" y="13080"/>
                  </a:cubicBezTo>
                  <a:cubicBezTo>
                    <a:pt x="22483" y="13080"/>
                    <a:pt x="22481" y="13082"/>
                    <a:pt x="22480" y="13086"/>
                  </a:cubicBezTo>
                  <a:lnTo>
                    <a:pt x="22480" y="13086"/>
                  </a:lnTo>
                  <a:cubicBezTo>
                    <a:pt x="22482" y="13053"/>
                    <a:pt x="22459" y="13021"/>
                    <a:pt x="22471" y="12988"/>
                  </a:cubicBezTo>
                  <a:cubicBezTo>
                    <a:pt x="22476" y="12988"/>
                    <a:pt x="22482" y="12988"/>
                    <a:pt x="22487" y="12988"/>
                  </a:cubicBezTo>
                  <a:cubicBezTo>
                    <a:pt x="22504" y="12988"/>
                    <a:pt x="22522" y="12990"/>
                    <a:pt x="22540" y="12990"/>
                  </a:cubicBezTo>
                  <a:cubicBezTo>
                    <a:pt x="22552" y="12990"/>
                    <a:pt x="22565" y="12989"/>
                    <a:pt x="22577" y="12984"/>
                  </a:cubicBezTo>
                  <a:cubicBezTo>
                    <a:pt x="22585" y="12980"/>
                    <a:pt x="22589" y="12972"/>
                    <a:pt x="22598" y="12972"/>
                  </a:cubicBezTo>
                  <a:cubicBezTo>
                    <a:pt x="22601" y="12972"/>
                    <a:pt x="22605" y="12973"/>
                    <a:pt x="22611" y="12973"/>
                  </a:cubicBezTo>
                  <a:cubicBezTo>
                    <a:pt x="22613" y="12973"/>
                    <a:pt x="22616" y="12973"/>
                    <a:pt x="22619" y="12972"/>
                  </a:cubicBezTo>
                  <a:cubicBezTo>
                    <a:pt x="22632" y="12967"/>
                    <a:pt x="22636" y="12946"/>
                    <a:pt x="22644" y="12934"/>
                  </a:cubicBezTo>
                  <a:cubicBezTo>
                    <a:pt x="22664" y="12911"/>
                    <a:pt x="22696" y="12908"/>
                    <a:pt x="22726" y="12908"/>
                  </a:cubicBezTo>
                  <a:cubicBezTo>
                    <a:pt x="22734" y="12908"/>
                    <a:pt x="22742" y="12908"/>
                    <a:pt x="22750" y="12908"/>
                  </a:cubicBezTo>
                  <a:cubicBezTo>
                    <a:pt x="22758" y="12908"/>
                    <a:pt x="22770" y="12910"/>
                    <a:pt x="22781" y="12910"/>
                  </a:cubicBezTo>
                  <a:cubicBezTo>
                    <a:pt x="22787" y="12910"/>
                    <a:pt x="22792" y="12910"/>
                    <a:pt x="22796" y="12908"/>
                  </a:cubicBezTo>
                  <a:cubicBezTo>
                    <a:pt x="22809" y="12904"/>
                    <a:pt x="22805" y="12904"/>
                    <a:pt x="22813" y="12891"/>
                  </a:cubicBezTo>
                  <a:cubicBezTo>
                    <a:pt x="22830" y="12862"/>
                    <a:pt x="22847" y="12837"/>
                    <a:pt x="22868" y="12811"/>
                  </a:cubicBezTo>
                  <a:close/>
                  <a:moveTo>
                    <a:pt x="22855" y="13098"/>
                  </a:moveTo>
                  <a:cubicBezTo>
                    <a:pt x="22851" y="13124"/>
                    <a:pt x="22851" y="13149"/>
                    <a:pt x="22851" y="13174"/>
                  </a:cubicBezTo>
                  <a:cubicBezTo>
                    <a:pt x="22838" y="13170"/>
                    <a:pt x="22826" y="13166"/>
                    <a:pt x="22817" y="13162"/>
                  </a:cubicBezTo>
                  <a:cubicBezTo>
                    <a:pt x="22796" y="13157"/>
                    <a:pt x="22771" y="13157"/>
                    <a:pt x="22750" y="13149"/>
                  </a:cubicBezTo>
                  <a:cubicBezTo>
                    <a:pt x="22750" y="13140"/>
                    <a:pt x="22746" y="13136"/>
                    <a:pt x="22741" y="13128"/>
                  </a:cubicBezTo>
                  <a:cubicBezTo>
                    <a:pt x="22758" y="13115"/>
                    <a:pt x="22775" y="13111"/>
                    <a:pt x="22796" y="13111"/>
                  </a:cubicBezTo>
                  <a:cubicBezTo>
                    <a:pt x="22817" y="13107"/>
                    <a:pt x="22834" y="13102"/>
                    <a:pt x="22851" y="13098"/>
                  </a:cubicBezTo>
                  <a:close/>
                  <a:moveTo>
                    <a:pt x="22935" y="12803"/>
                  </a:moveTo>
                  <a:cubicBezTo>
                    <a:pt x="22944" y="12807"/>
                    <a:pt x="22952" y="12815"/>
                    <a:pt x="22961" y="12820"/>
                  </a:cubicBezTo>
                  <a:cubicBezTo>
                    <a:pt x="22986" y="12832"/>
                    <a:pt x="22995" y="12837"/>
                    <a:pt x="23024" y="12837"/>
                  </a:cubicBezTo>
                  <a:cubicBezTo>
                    <a:pt x="23038" y="12837"/>
                    <a:pt x="23052" y="12835"/>
                    <a:pt x="23066" y="12835"/>
                  </a:cubicBezTo>
                  <a:cubicBezTo>
                    <a:pt x="23073" y="12835"/>
                    <a:pt x="23080" y="12835"/>
                    <a:pt x="23087" y="12837"/>
                  </a:cubicBezTo>
                  <a:cubicBezTo>
                    <a:pt x="23142" y="12849"/>
                    <a:pt x="23180" y="12904"/>
                    <a:pt x="23235" y="12917"/>
                  </a:cubicBezTo>
                  <a:cubicBezTo>
                    <a:pt x="23241" y="12918"/>
                    <a:pt x="23246" y="12919"/>
                    <a:pt x="23252" y="12919"/>
                  </a:cubicBezTo>
                  <a:cubicBezTo>
                    <a:pt x="23263" y="12919"/>
                    <a:pt x="23275" y="12917"/>
                    <a:pt x="23286" y="12917"/>
                  </a:cubicBezTo>
                  <a:cubicBezTo>
                    <a:pt x="23311" y="12921"/>
                    <a:pt x="23332" y="12938"/>
                    <a:pt x="23358" y="12946"/>
                  </a:cubicBezTo>
                  <a:cubicBezTo>
                    <a:pt x="23358" y="12972"/>
                    <a:pt x="23282" y="12988"/>
                    <a:pt x="23260" y="12993"/>
                  </a:cubicBezTo>
                  <a:cubicBezTo>
                    <a:pt x="23227" y="12993"/>
                    <a:pt x="23184" y="12976"/>
                    <a:pt x="23151" y="12967"/>
                  </a:cubicBezTo>
                  <a:cubicBezTo>
                    <a:pt x="23136" y="12964"/>
                    <a:pt x="23122" y="12963"/>
                    <a:pt x="23109" y="12963"/>
                  </a:cubicBezTo>
                  <a:cubicBezTo>
                    <a:pt x="23087" y="12963"/>
                    <a:pt x="23066" y="12966"/>
                    <a:pt x="23045" y="12972"/>
                  </a:cubicBezTo>
                  <a:lnTo>
                    <a:pt x="23003" y="12972"/>
                  </a:lnTo>
                  <a:cubicBezTo>
                    <a:pt x="22986" y="12976"/>
                    <a:pt x="22973" y="12984"/>
                    <a:pt x="22961" y="12988"/>
                  </a:cubicBezTo>
                  <a:cubicBezTo>
                    <a:pt x="22982" y="12997"/>
                    <a:pt x="22999" y="12997"/>
                    <a:pt x="23020" y="13001"/>
                  </a:cubicBezTo>
                  <a:cubicBezTo>
                    <a:pt x="23054" y="13001"/>
                    <a:pt x="23087" y="13022"/>
                    <a:pt x="23121" y="13026"/>
                  </a:cubicBezTo>
                  <a:cubicBezTo>
                    <a:pt x="23151" y="13031"/>
                    <a:pt x="23155" y="13026"/>
                    <a:pt x="23176" y="13043"/>
                  </a:cubicBezTo>
                  <a:cubicBezTo>
                    <a:pt x="23189" y="13052"/>
                    <a:pt x="23197" y="13060"/>
                    <a:pt x="23210" y="13069"/>
                  </a:cubicBezTo>
                  <a:cubicBezTo>
                    <a:pt x="23235" y="13081"/>
                    <a:pt x="23260" y="13081"/>
                    <a:pt x="23290" y="13094"/>
                  </a:cubicBezTo>
                  <a:cubicBezTo>
                    <a:pt x="23307" y="13102"/>
                    <a:pt x="23370" y="13149"/>
                    <a:pt x="23341" y="13162"/>
                  </a:cubicBezTo>
                  <a:cubicBezTo>
                    <a:pt x="23335" y="13164"/>
                    <a:pt x="23326" y="13165"/>
                    <a:pt x="23315" y="13165"/>
                  </a:cubicBezTo>
                  <a:cubicBezTo>
                    <a:pt x="23294" y="13165"/>
                    <a:pt x="23267" y="13162"/>
                    <a:pt x="23256" y="13162"/>
                  </a:cubicBezTo>
                  <a:lnTo>
                    <a:pt x="23163" y="13162"/>
                  </a:lnTo>
                  <a:cubicBezTo>
                    <a:pt x="23150" y="13162"/>
                    <a:pt x="23136" y="13161"/>
                    <a:pt x="23121" y="13161"/>
                  </a:cubicBezTo>
                  <a:cubicBezTo>
                    <a:pt x="23100" y="13161"/>
                    <a:pt x="23078" y="13162"/>
                    <a:pt x="23058" y="13170"/>
                  </a:cubicBezTo>
                  <a:cubicBezTo>
                    <a:pt x="23024" y="13183"/>
                    <a:pt x="22999" y="13187"/>
                    <a:pt x="22965" y="13191"/>
                  </a:cubicBezTo>
                  <a:cubicBezTo>
                    <a:pt x="22948" y="13191"/>
                    <a:pt x="22931" y="13195"/>
                    <a:pt x="22919" y="13195"/>
                  </a:cubicBezTo>
                  <a:cubicBezTo>
                    <a:pt x="22927" y="13064"/>
                    <a:pt x="22931" y="12934"/>
                    <a:pt x="22935" y="12803"/>
                  </a:cubicBezTo>
                  <a:close/>
                  <a:moveTo>
                    <a:pt x="54194" y="11455"/>
                  </a:moveTo>
                  <a:cubicBezTo>
                    <a:pt x="54207" y="11455"/>
                    <a:pt x="54218" y="11463"/>
                    <a:pt x="54232" y="11473"/>
                  </a:cubicBezTo>
                  <a:cubicBezTo>
                    <a:pt x="54248" y="11490"/>
                    <a:pt x="54257" y="11496"/>
                    <a:pt x="54270" y="11496"/>
                  </a:cubicBezTo>
                  <a:cubicBezTo>
                    <a:pt x="54274" y="11496"/>
                    <a:pt x="54278" y="11495"/>
                    <a:pt x="54283" y="11494"/>
                  </a:cubicBezTo>
                  <a:lnTo>
                    <a:pt x="54283" y="11494"/>
                  </a:lnTo>
                  <a:cubicBezTo>
                    <a:pt x="54266" y="12026"/>
                    <a:pt x="54257" y="12638"/>
                    <a:pt x="54257" y="13221"/>
                  </a:cubicBezTo>
                  <a:cubicBezTo>
                    <a:pt x="54219" y="13187"/>
                    <a:pt x="54177" y="13149"/>
                    <a:pt x="54135" y="13115"/>
                  </a:cubicBezTo>
                  <a:cubicBezTo>
                    <a:pt x="54156" y="12575"/>
                    <a:pt x="54173" y="12013"/>
                    <a:pt x="54186" y="11456"/>
                  </a:cubicBezTo>
                  <a:cubicBezTo>
                    <a:pt x="54189" y="11456"/>
                    <a:pt x="54191" y="11455"/>
                    <a:pt x="54194" y="11455"/>
                  </a:cubicBezTo>
                  <a:close/>
                  <a:moveTo>
                    <a:pt x="54363" y="11482"/>
                  </a:moveTo>
                  <a:cubicBezTo>
                    <a:pt x="54384" y="11482"/>
                    <a:pt x="54397" y="11490"/>
                    <a:pt x="54409" y="11503"/>
                  </a:cubicBezTo>
                  <a:cubicBezTo>
                    <a:pt x="54397" y="12115"/>
                    <a:pt x="54388" y="12727"/>
                    <a:pt x="54384" y="13343"/>
                  </a:cubicBezTo>
                  <a:cubicBezTo>
                    <a:pt x="54367" y="13322"/>
                    <a:pt x="54346" y="13305"/>
                    <a:pt x="54329" y="13288"/>
                  </a:cubicBezTo>
                  <a:cubicBezTo>
                    <a:pt x="54329" y="12680"/>
                    <a:pt x="54337" y="12035"/>
                    <a:pt x="54350" y="11482"/>
                  </a:cubicBezTo>
                  <a:close/>
                  <a:moveTo>
                    <a:pt x="32871" y="13043"/>
                  </a:moveTo>
                  <a:cubicBezTo>
                    <a:pt x="32904" y="13043"/>
                    <a:pt x="32934" y="13056"/>
                    <a:pt x="32968" y="13060"/>
                  </a:cubicBezTo>
                  <a:cubicBezTo>
                    <a:pt x="32972" y="13062"/>
                    <a:pt x="32977" y="13062"/>
                    <a:pt x="32980" y="13062"/>
                  </a:cubicBezTo>
                  <a:cubicBezTo>
                    <a:pt x="32984" y="13062"/>
                    <a:pt x="32987" y="13062"/>
                    <a:pt x="32989" y="13064"/>
                  </a:cubicBezTo>
                  <a:cubicBezTo>
                    <a:pt x="32993" y="13073"/>
                    <a:pt x="32993" y="13094"/>
                    <a:pt x="32993" y="13098"/>
                  </a:cubicBezTo>
                  <a:cubicBezTo>
                    <a:pt x="32993" y="13119"/>
                    <a:pt x="32998" y="13149"/>
                    <a:pt x="32985" y="13166"/>
                  </a:cubicBezTo>
                  <a:cubicBezTo>
                    <a:pt x="32968" y="13183"/>
                    <a:pt x="32939" y="13183"/>
                    <a:pt x="32917" y="13191"/>
                  </a:cubicBezTo>
                  <a:cubicBezTo>
                    <a:pt x="32884" y="13200"/>
                    <a:pt x="32867" y="13221"/>
                    <a:pt x="32841" y="13250"/>
                  </a:cubicBezTo>
                  <a:cubicBezTo>
                    <a:pt x="32825" y="13275"/>
                    <a:pt x="32803" y="13297"/>
                    <a:pt x="32778" y="13313"/>
                  </a:cubicBezTo>
                  <a:cubicBezTo>
                    <a:pt x="32757" y="13330"/>
                    <a:pt x="32732" y="13335"/>
                    <a:pt x="32711" y="13343"/>
                  </a:cubicBezTo>
                  <a:cubicBezTo>
                    <a:pt x="32690" y="13351"/>
                    <a:pt x="32673" y="13368"/>
                    <a:pt x="32656" y="13377"/>
                  </a:cubicBezTo>
                  <a:cubicBezTo>
                    <a:pt x="32639" y="13385"/>
                    <a:pt x="32630" y="13381"/>
                    <a:pt x="32618" y="13385"/>
                  </a:cubicBezTo>
                  <a:cubicBezTo>
                    <a:pt x="32614" y="13389"/>
                    <a:pt x="32614" y="13389"/>
                    <a:pt x="32609" y="13394"/>
                  </a:cubicBezTo>
                  <a:cubicBezTo>
                    <a:pt x="32609" y="13394"/>
                    <a:pt x="32609" y="13389"/>
                    <a:pt x="32605" y="13389"/>
                  </a:cubicBezTo>
                  <a:cubicBezTo>
                    <a:pt x="32584" y="13385"/>
                    <a:pt x="32563" y="13381"/>
                    <a:pt x="32542" y="13377"/>
                  </a:cubicBezTo>
                  <a:cubicBezTo>
                    <a:pt x="32523" y="13373"/>
                    <a:pt x="32504" y="13359"/>
                    <a:pt x="32485" y="13359"/>
                  </a:cubicBezTo>
                  <a:cubicBezTo>
                    <a:pt x="32483" y="13359"/>
                    <a:pt x="32481" y="13359"/>
                    <a:pt x="32478" y="13360"/>
                  </a:cubicBezTo>
                  <a:cubicBezTo>
                    <a:pt x="32462" y="13364"/>
                    <a:pt x="32449" y="13377"/>
                    <a:pt x="32432" y="13381"/>
                  </a:cubicBezTo>
                  <a:lnTo>
                    <a:pt x="32428" y="13381"/>
                  </a:lnTo>
                  <a:cubicBezTo>
                    <a:pt x="32432" y="13347"/>
                    <a:pt x="32440" y="13322"/>
                    <a:pt x="32466" y="13313"/>
                  </a:cubicBezTo>
                  <a:cubicBezTo>
                    <a:pt x="32478" y="13309"/>
                    <a:pt x="32491" y="13313"/>
                    <a:pt x="32504" y="13301"/>
                  </a:cubicBezTo>
                  <a:cubicBezTo>
                    <a:pt x="32521" y="13292"/>
                    <a:pt x="32533" y="13275"/>
                    <a:pt x="32546" y="13263"/>
                  </a:cubicBezTo>
                  <a:cubicBezTo>
                    <a:pt x="32559" y="13242"/>
                    <a:pt x="32567" y="13216"/>
                    <a:pt x="32576" y="13191"/>
                  </a:cubicBezTo>
                  <a:cubicBezTo>
                    <a:pt x="32580" y="13174"/>
                    <a:pt x="32580" y="13157"/>
                    <a:pt x="32584" y="13140"/>
                  </a:cubicBezTo>
                  <a:cubicBezTo>
                    <a:pt x="32594" y="13124"/>
                    <a:pt x="32612" y="13112"/>
                    <a:pt x="32631" y="13112"/>
                  </a:cubicBezTo>
                  <a:cubicBezTo>
                    <a:pt x="32636" y="13112"/>
                    <a:pt x="32642" y="13113"/>
                    <a:pt x="32647" y="13115"/>
                  </a:cubicBezTo>
                  <a:cubicBezTo>
                    <a:pt x="32668" y="13124"/>
                    <a:pt x="32677" y="13149"/>
                    <a:pt x="32698" y="13157"/>
                  </a:cubicBezTo>
                  <a:cubicBezTo>
                    <a:pt x="32706" y="13162"/>
                    <a:pt x="32715" y="13162"/>
                    <a:pt x="32727" y="13162"/>
                  </a:cubicBezTo>
                  <a:cubicBezTo>
                    <a:pt x="32799" y="13162"/>
                    <a:pt x="32787" y="13052"/>
                    <a:pt x="32858" y="13043"/>
                  </a:cubicBezTo>
                  <a:cubicBezTo>
                    <a:pt x="32863" y="13043"/>
                    <a:pt x="32867" y="13043"/>
                    <a:pt x="32871" y="13043"/>
                  </a:cubicBezTo>
                  <a:close/>
                  <a:moveTo>
                    <a:pt x="32035" y="13242"/>
                  </a:moveTo>
                  <a:cubicBezTo>
                    <a:pt x="32040" y="13246"/>
                    <a:pt x="32040" y="13250"/>
                    <a:pt x="32044" y="13259"/>
                  </a:cubicBezTo>
                  <a:cubicBezTo>
                    <a:pt x="32056" y="13284"/>
                    <a:pt x="32061" y="13318"/>
                    <a:pt x="32086" y="13335"/>
                  </a:cubicBezTo>
                  <a:cubicBezTo>
                    <a:pt x="32099" y="13343"/>
                    <a:pt x="32111" y="13343"/>
                    <a:pt x="32128" y="13343"/>
                  </a:cubicBezTo>
                  <a:cubicBezTo>
                    <a:pt x="32136" y="13342"/>
                    <a:pt x="32144" y="13342"/>
                    <a:pt x="32152" y="13342"/>
                  </a:cubicBezTo>
                  <a:cubicBezTo>
                    <a:pt x="32185" y="13342"/>
                    <a:pt x="32216" y="13348"/>
                    <a:pt x="32251" y="13351"/>
                  </a:cubicBezTo>
                  <a:cubicBezTo>
                    <a:pt x="32242" y="13356"/>
                    <a:pt x="32234" y="13360"/>
                    <a:pt x="32225" y="13364"/>
                  </a:cubicBezTo>
                  <a:cubicBezTo>
                    <a:pt x="32208" y="13381"/>
                    <a:pt x="32187" y="13398"/>
                    <a:pt x="32162" y="13402"/>
                  </a:cubicBezTo>
                  <a:cubicBezTo>
                    <a:pt x="32156" y="13404"/>
                    <a:pt x="32148" y="13404"/>
                    <a:pt x="32141" y="13404"/>
                  </a:cubicBezTo>
                  <a:cubicBezTo>
                    <a:pt x="32133" y="13404"/>
                    <a:pt x="32126" y="13404"/>
                    <a:pt x="32120" y="13406"/>
                  </a:cubicBezTo>
                  <a:cubicBezTo>
                    <a:pt x="32106" y="13412"/>
                    <a:pt x="32093" y="13417"/>
                    <a:pt x="32080" y="13417"/>
                  </a:cubicBezTo>
                  <a:cubicBezTo>
                    <a:pt x="32072" y="13417"/>
                    <a:pt x="32064" y="13415"/>
                    <a:pt x="32056" y="13411"/>
                  </a:cubicBezTo>
                  <a:cubicBezTo>
                    <a:pt x="32035" y="13394"/>
                    <a:pt x="32027" y="13368"/>
                    <a:pt x="32002" y="13356"/>
                  </a:cubicBezTo>
                  <a:cubicBezTo>
                    <a:pt x="31997" y="13354"/>
                    <a:pt x="31993" y="13354"/>
                    <a:pt x="31988" y="13354"/>
                  </a:cubicBezTo>
                  <a:cubicBezTo>
                    <a:pt x="31978" y="13354"/>
                    <a:pt x="31968" y="13356"/>
                    <a:pt x="31959" y="13356"/>
                  </a:cubicBezTo>
                  <a:cubicBezTo>
                    <a:pt x="31954" y="13356"/>
                    <a:pt x="31944" y="13358"/>
                    <a:pt x="31936" y="13358"/>
                  </a:cubicBezTo>
                  <a:cubicBezTo>
                    <a:pt x="31932" y="13358"/>
                    <a:pt x="31928" y="13357"/>
                    <a:pt x="31926" y="13356"/>
                  </a:cubicBezTo>
                  <a:cubicBezTo>
                    <a:pt x="31913" y="13347"/>
                    <a:pt x="31917" y="13318"/>
                    <a:pt x="31917" y="13305"/>
                  </a:cubicBezTo>
                  <a:cubicBezTo>
                    <a:pt x="31921" y="13288"/>
                    <a:pt x="31934" y="13280"/>
                    <a:pt x="31951" y="13275"/>
                  </a:cubicBezTo>
                  <a:cubicBezTo>
                    <a:pt x="31968" y="13271"/>
                    <a:pt x="31989" y="13275"/>
                    <a:pt x="32002" y="13263"/>
                  </a:cubicBezTo>
                  <a:cubicBezTo>
                    <a:pt x="32006" y="13259"/>
                    <a:pt x="32010" y="13254"/>
                    <a:pt x="32014" y="13250"/>
                  </a:cubicBezTo>
                  <a:cubicBezTo>
                    <a:pt x="32018" y="13246"/>
                    <a:pt x="32027" y="13242"/>
                    <a:pt x="32035" y="13242"/>
                  </a:cubicBezTo>
                  <a:close/>
                  <a:moveTo>
                    <a:pt x="24241" y="13312"/>
                  </a:moveTo>
                  <a:cubicBezTo>
                    <a:pt x="24253" y="13312"/>
                    <a:pt x="24265" y="13316"/>
                    <a:pt x="24278" y="13322"/>
                  </a:cubicBezTo>
                  <a:cubicBezTo>
                    <a:pt x="24286" y="13330"/>
                    <a:pt x="24295" y="13335"/>
                    <a:pt x="24303" y="13343"/>
                  </a:cubicBezTo>
                  <a:cubicBezTo>
                    <a:pt x="24316" y="13347"/>
                    <a:pt x="24328" y="13351"/>
                    <a:pt x="24337" y="13364"/>
                  </a:cubicBezTo>
                  <a:cubicBezTo>
                    <a:pt x="24341" y="13373"/>
                    <a:pt x="24333" y="13381"/>
                    <a:pt x="24324" y="13385"/>
                  </a:cubicBezTo>
                  <a:cubicBezTo>
                    <a:pt x="24321" y="13387"/>
                    <a:pt x="24318" y="13387"/>
                    <a:pt x="24316" y="13387"/>
                  </a:cubicBezTo>
                  <a:cubicBezTo>
                    <a:pt x="24310" y="13387"/>
                    <a:pt x="24304" y="13385"/>
                    <a:pt x="24299" y="13385"/>
                  </a:cubicBezTo>
                  <a:cubicBezTo>
                    <a:pt x="24290" y="13385"/>
                    <a:pt x="24286" y="13385"/>
                    <a:pt x="24282" y="13389"/>
                  </a:cubicBezTo>
                  <a:cubicBezTo>
                    <a:pt x="24265" y="13398"/>
                    <a:pt x="24265" y="13423"/>
                    <a:pt x="24252" y="13432"/>
                  </a:cubicBezTo>
                  <a:cubicBezTo>
                    <a:pt x="24250" y="13434"/>
                    <a:pt x="24246" y="13434"/>
                    <a:pt x="24241" y="13434"/>
                  </a:cubicBezTo>
                  <a:cubicBezTo>
                    <a:pt x="24236" y="13434"/>
                    <a:pt x="24231" y="13434"/>
                    <a:pt x="24227" y="13436"/>
                  </a:cubicBezTo>
                  <a:cubicBezTo>
                    <a:pt x="24223" y="13436"/>
                    <a:pt x="24219" y="13440"/>
                    <a:pt x="24210" y="13440"/>
                  </a:cubicBezTo>
                  <a:cubicBezTo>
                    <a:pt x="24203" y="13441"/>
                    <a:pt x="24195" y="13442"/>
                    <a:pt x="24188" y="13442"/>
                  </a:cubicBezTo>
                  <a:cubicBezTo>
                    <a:pt x="24170" y="13442"/>
                    <a:pt x="24153" y="13439"/>
                    <a:pt x="24138" y="13436"/>
                  </a:cubicBezTo>
                  <a:cubicBezTo>
                    <a:pt x="24113" y="13427"/>
                    <a:pt x="24096" y="13415"/>
                    <a:pt x="24109" y="13385"/>
                  </a:cubicBezTo>
                  <a:cubicBezTo>
                    <a:pt x="24113" y="13373"/>
                    <a:pt x="24130" y="13373"/>
                    <a:pt x="24138" y="13360"/>
                  </a:cubicBezTo>
                  <a:cubicBezTo>
                    <a:pt x="24143" y="13356"/>
                    <a:pt x="24147" y="13347"/>
                    <a:pt x="24155" y="13343"/>
                  </a:cubicBezTo>
                  <a:cubicBezTo>
                    <a:pt x="24176" y="13326"/>
                    <a:pt x="24202" y="13318"/>
                    <a:pt x="24227" y="13313"/>
                  </a:cubicBezTo>
                  <a:cubicBezTo>
                    <a:pt x="24232" y="13312"/>
                    <a:pt x="24236" y="13312"/>
                    <a:pt x="24241" y="13312"/>
                  </a:cubicBezTo>
                  <a:close/>
                  <a:moveTo>
                    <a:pt x="31757" y="13436"/>
                  </a:moveTo>
                  <a:lnTo>
                    <a:pt x="31757" y="13436"/>
                  </a:lnTo>
                  <a:cubicBezTo>
                    <a:pt x="31761" y="13444"/>
                    <a:pt x="31769" y="13453"/>
                    <a:pt x="31782" y="13457"/>
                  </a:cubicBezTo>
                  <a:cubicBezTo>
                    <a:pt x="31786" y="13459"/>
                    <a:pt x="31791" y="13460"/>
                    <a:pt x="31796" y="13460"/>
                  </a:cubicBezTo>
                  <a:cubicBezTo>
                    <a:pt x="31803" y="13460"/>
                    <a:pt x="31810" y="13458"/>
                    <a:pt x="31817" y="13458"/>
                  </a:cubicBezTo>
                  <a:cubicBezTo>
                    <a:pt x="31827" y="13458"/>
                    <a:pt x="31836" y="13460"/>
                    <a:pt x="31841" y="13470"/>
                  </a:cubicBezTo>
                  <a:cubicBezTo>
                    <a:pt x="31854" y="13491"/>
                    <a:pt x="31837" y="13512"/>
                    <a:pt x="31820" y="13524"/>
                  </a:cubicBezTo>
                  <a:cubicBezTo>
                    <a:pt x="31803" y="13533"/>
                    <a:pt x="31786" y="13550"/>
                    <a:pt x="31765" y="13558"/>
                  </a:cubicBezTo>
                  <a:cubicBezTo>
                    <a:pt x="31765" y="13558"/>
                    <a:pt x="31765" y="13554"/>
                    <a:pt x="31765" y="13550"/>
                  </a:cubicBezTo>
                  <a:cubicBezTo>
                    <a:pt x="31761" y="13512"/>
                    <a:pt x="31757" y="13474"/>
                    <a:pt x="31757" y="13436"/>
                  </a:cubicBezTo>
                  <a:close/>
                  <a:moveTo>
                    <a:pt x="31710" y="13415"/>
                  </a:moveTo>
                  <a:cubicBezTo>
                    <a:pt x="31710" y="13415"/>
                    <a:pt x="31710" y="13419"/>
                    <a:pt x="31710" y="13419"/>
                  </a:cubicBezTo>
                  <a:cubicBezTo>
                    <a:pt x="31715" y="13465"/>
                    <a:pt x="31719" y="13512"/>
                    <a:pt x="31723" y="13554"/>
                  </a:cubicBezTo>
                  <a:cubicBezTo>
                    <a:pt x="31723" y="13562"/>
                    <a:pt x="31723" y="13567"/>
                    <a:pt x="31723" y="13571"/>
                  </a:cubicBezTo>
                  <a:cubicBezTo>
                    <a:pt x="31698" y="13571"/>
                    <a:pt x="31677" y="13562"/>
                    <a:pt x="31651" y="13558"/>
                  </a:cubicBezTo>
                  <a:cubicBezTo>
                    <a:pt x="31641" y="13554"/>
                    <a:pt x="31627" y="13551"/>
                    <a:pt x="31614" y="13551"/>
                  </a:cubicBezTo>
                  <a:cubicBezTo>
                    <a:pt x="31601" y="13551"/>
                    <a:pt x="31588" y="13554"/>
                    <a:pt x="31579" y="13562"/>
                  </a:cubicBezTo>
                  <a:cubicBezTo>
                    <a:pt x="31571" y="13571"/>
                    <a:pt x="31571" y="13584"/>
                    <a:pt x="31563" y="13592"/>
                  </a:cubicBezTo>
                  <a:lnTo>
                    <a:pt x="31550" y="13592"/>
                  </a:lnTo>
                  <a:cubicBezTo>
                    <a:pt x="31546" y="13592"/>
                    <a:pt x="31503" y="13588"/>
                    <a:pt x="31499" y="13579"/>
                  </a:cubicBezTo>
                  <a:cubicBezTo>
                    <a:pt x="31495" y="13571"/>
                    <a:pt x="31499" y="13562"/>
                    <a:pt x="31503" y="13554"/>
                  </a:cubicBezTo>
                  <a:cubicBezTo>
                    <a:pt x="31508" y="13541"/>
                    <a:pt x="31508" y="13533"/>
                    <a:pt x="31525" y="13529"/>
                  </a:cubicBezTo>
                  <a:cubicBezTo>
                    <a:pt x="31537" y="13524"/>
                    <a:pt x="31558" y="13524"/>
                    <a:pt x="31567" y="13508"/>
                  </a:cubicBezTo>
                  <a:cubicBezTo>
                    <a:pt x="31571" y="13499"/>
                    <a:pt x="31567" y="13495"/>
                    <a:pt x="31575" y="13487"/>
                  </a:cubicBezTo>
                  <a:cubicBezTo>
                    <a:pt x="31584" y="13478"/>
                    <a:pt x="31601" y="13474"/>
                    <a:pt x="31613" y="13465"/>
                  </a:cubicBezTo>
                  <a:cubicBezTo>
                    <a:pt x="31626" y="13453"/>
                    <a:pt x="31643" y="13444"/>
                    <a:pt x="31651" y="13432"/>
                  </a:cubicBezTo>
                  <a:lnTo>
                    <a:pt x="31655" y="13432"/>
                  </a:lnTo>
                  <a:cubicBezTo>
                    <a:pt x="31672" y="13432"/>
                    <a:pt x="31685" y="13423"/>
                    <a:pt x="31698" y="13419"/>
                  </a:cubicBezTo>
                  <a:cubicBezTo>
                    <a:pt x="31702" y="13419"/>
                    <a:pt x="31706" y="13415"/>
                    <a:pt x="31710" y="13415"/>
                  </a:cubicBezTo>
                  <a:close/>
                  <a:moveTo>
                    <a:pt x="23612" y="13397"/>
                  </a:moveTo>
                  <a:cubicBezTo>
                    <a:pt x="23630" y="13397"/>
                    <a:pt x="23648" y="13399"/>
                    <a:pt x="23666" y="13402"/>
                  </a:cubicBezTo>
                  <a:cubicBezTo>
                    <a:pt x="23691" y="13411"/>
                    <a:pt x="23742" y="13406"/>
                    <a:pt x="23759" y="13432"/>
                  </a:cubicBezTo>
                  <a:cubicBezTo>
                    <a:pt x="23775" y="13453"/>
                    <a:pt x="23763" y="13487"/>
                    <a:pt x="23767" y="13512"/>
                  </a:cubicBezTo>
                  <a:cubicBezTo>
                    <a:pt x="23773" y="13514"/>
                    <a:pt x="23781" y="13514"/>
                    <a:pt x="23788" y="13514"/>
                  </a:cubicBezTo>
                  <a:cubicBezTo>
                    <a:pt x="23795" y="13514"/>
                    <a:pt x="23803" y="13514"/>
                    <a:pt x="23809" y="13516"/>
                  </a:cubicBezTo>
                  <a:cubicBezTo>
                    <a:pt x="23826" y="13516"/>
                    <a:pt x="23839" y="13524"/>
                    <a:pt x="23856" y="13529"/>
                  </a:cubicBezTo>
                  <a:cubicBezTo>
                    <a:pt x="23877" y="13533"/>
                    <a:pt x="23898" y="13541"/>
                    <a:pt x="23915" y="13554"/>
                  </a:cubicBezTo>
                  <a:cubicBezTo>
                    <a:pt x="23932" y="13567"/>
                    <a:pt x="23936" y="13592"/>
                    <a:pt x="23919" y="13609"/>
                  </a:cubicBezTo>
                  <a:cubicBezTo>
                    <a:pt x="23915" y="13612"/>
                    <a:pt x="23909" y="13614"/>
                    <a:pt x="23901" y="13614"/>
                  </a:cubicBezTo>
                  <a:cubicBezTo>
                    <a:pt x="23891" y="13614"/>
                    <a:pt x="23880" y="13611"/>
                    <a:pt x="23872" y="13609"/>
                  </a:cubicBezTo>
                  <a:cubicBezTo>
                    <a:pt x="23847" y="13600"/>
                    <a:pt x="23830" y="13584"/>
                    <a:pt x="23809" y="13571"/>
                  </a:cubicBezTo>
                  <a:cubicBezTo>
                    <a:pt x="23805" y="13569"/>
                    <a:pt x="23801" y="13569"/>
                    <a:pt x="23796" y="13569"/>
                  </a:cubicBezTo>
                  <a:cubicBezTo>
                    <a:pt x="23792" y="13569"/>
                    <a:pt x="23788" y="13569"/>
                    <a:pt x="23784" y="13567"/>
                  </a:cubicBezTo>
                  <a:cubicBezTo>
                    <a:pt x="23771" y="13567"/>
                    <a:pt x="23763" y="13558"/>
                    <a:pt x="23750" y="13554"/>
                  </a:cubicBezTo>
                  <a:cubicBezTo>
                    <a:pt x="23742" y="13551"/>
                    <a:pt x="23735" y="13550"/>
                    <a:pt x="23727" y="13550"/>
                  </a:cubicBezTo>
                  <a:cubicBezTo>
                    <a:pt x="23711" y="13550"/>
                    <a:pt x="23694" y="13555"/>
                    <a:pt x="23674" y="13558"/>
                  </a:cubicBezTo>
                  <a:cubicBezTo>
                    <a:pt x="23652" y="13561"/>
                    <a:pt x="23624" y="13571"/>
                    <a:pt x="23598" y="13571"/>
                  </a:cubicBezTo>
                  <a:cubicBezTo>
                    <a:pt x="23589" y="13571"/>
                    <a:pt x="23581" y="13570"/>
                    <a:pt x="23573" y="13567"/>
                  </a:cubicBezTo>
                  <a:cubicBezTo>
                    <a:pt x="23560" y="13562"/>
                    <a:pt x="23547" y="13546"/>
                    <a:pt x="23535" y="13541"/>
                  </a:cubicBezTo>
                  <a:lnTo>
                    <a:pt x="23522" y="13541"/>
                  </a:lnTo>
                  <a:cubicBezTo>
                    <a:pt x="23509" y="13533"/>
                    <a:pt x="23514" y="13533"/>
                    <a:pt x="23505" y="13520"/>
                  </a:cubicBezTo>
                  <a:cubicBezTo>
                    <a:pt x="23497" y="13514"/>
                    <a:pt x="23486" y="13513"/>
                    <a:pt x="23475" y="13513"/>
                  </a:cubicBezTo>
                  <a:cubicBezTo>
                    <a:pt x="23470" y="13513"/>
                    <a:pt x="23464" y="13513"/>
                    <a:pt x="23458" y="13513"/>
                  </a:cubicBezTo>
                  <a:cubicBezTo>
                    <a:pt x="23453" y="13513"/>
                    <a:pt x="23447" y="13513"/>
                    <a:pt x="23442" y="13512"/>
                  </a:cubicBezTo>
                  <a:cubicBezTo>
                    <a:pt x="23421" y="13512"/>
                    <a:pt x="23408" y="13499"/>
                    <a:pt x="23387" y="13491"/>
                  </a:cubicBezTo>
                  <a:cubicBezTo>
                    <a:pt x="23379" y="13491"/>
                    <a:pt x="23345" y="13487"/>
                    <a:pt x="23341" y="13474"/>
                  </a:cubicBezTo>
                  <a:cubicBezTo>
                    <a:pt x="23336" y="13465"/>
                    <a:pt x="23370" y="13427"/>
                    <a:pt x="23379" y="13423"/>
                  </a:cubicBezTo>
                  <a:cubicBezTo>
                    <a:pt x="23398" y="13406"/>
                    <a:pt x="23425" y="13402"/>
                    <a:pt x="23454" y="13402"/>
                  </a:cubicBezTo>
                  <a:cubicBezTo>
                    <a:pt x="23483" y="13402"/>
                    <a:pt x="23514" y="13406"/>
                    <a:pt x="23539" y="13406"/>
                  </a:cubicBezTo>
                  <a:cubicBezTo>
                    <a:pt x="23557" y="13401"/>
                    <a:pt x="23584" y="13397"/>
                    <a:pt x="23612" y="13397"/>
                  </a:cubicBezTo>
                  <a:close/>
                  <a:moveTo>
                    <a:pt x="32322" y="13541"/>
                  </a:moveTo>
                  <a:cubicBezTo>
                    <a:pt x="32331" y="13546"/>
                    <a:pt x="32335" y="13546"/>
                    <a:pt x="32339" y="13550"/>
                  </a:cubicBezTo>
                  <a:cubicBezTo>
                    <a:pt x="32339" y="13550"/>
                    <a:pt x="32339" y="13554"/>
                    <a:pt x="32339" y="13558"/>
                  </a:cubicBezTo>
                  <a:cubicBezTo>
                    <a:pt x="32335" y="13596"/>
                    <a:pt x="32335" y="13634"/>
                    <a:pt x="32331" y="13668"/>
                  </a:cubicBezTo>
                  <a:cubicBezTo>
                    <a:pt x="32305" y="13668"/>
                    <a:pt x="32280" y="13664"/>
                    <a:pt x="32259" y="13647"/>
                  </a:cubicBezTo>
                  <a:cubicBezTo>
                    <a:pt x="32246" y="13634"/>
                    <a:pt x="32208" y="13605"/>
                    <a:pt x="32213" y="13584"/>
                  </a:cubicBezTo>
                  <a:cubicBezTo>
                    <a:pt x="32213" y="13567"/>
                    <a:pt x="32259" y="13550"/>
                    <a:pt x="32267" y="13546"/>
                  </a:cubicBezTo>
                  <a:cubicBezTo>
                    <a:pt x="32284" y="13541"/>
                    <a:pt x="32305" y="13541"/>
                    <a:pt x="32322" y="13541"/>
                  </a:cubicBezTo>
                  <a:close/>
                  <a:moveTo>
                    <a:pt x="32381" y="13579"/>
                  </a:moveTo>
                  <a:cubicBezTo>
                    <a:pt x="32390" y="13582"/>
                    <a:pt x="32399" y="13585"/>
                    <a:pt x="32410" y="13585"/>
                  </a:cubicBezTo>
                  <a:cubicBezTo>
                    <a:pt x="32414" y="13585"/>
                    <a:pt x="32419" y="13585"/>
                    <a:pt x="32424" y="13584"/>
                  </a:cubicBezTo>
                  <a:cubicBezTo>
                    <a:pt x="32466" y="13584"/>
                    <a:pt x="32508" y="13592"/>
                    <a:pt x="32546" y="13605"/>
                  </a:cubicBezTo>
                  <a:cubicBezTo>
                    <a:pt x="32554" y="13609"/>
                    <a:pt x="32563" y="13613"/>
                    <a:pt x="32571" y="13617"/>
                  </a:cubicBezTo>
                  <a:cubicBezTo>
                    <a:pt x="32567" y="13617"/>
                    <a:pt x="32563" y="13622"/>
                    <a:pt x="32563" y="13622"/>
                  </a:cubicBezTo>
                  <a:cubicBezTo>
                    <a:pt x="32538" y="13634"/>
                    <a:pt x="32516" y="13651"/>
                    <a:pt x="32491" y="13655"/>
                  </a:cubicBezTo>
                  <a:cubicBezTo>
                    <a:pt x="32470" y="13664"/>
                    <a:pt x="32453" y="13660"/>
                    <a:pt x="32432" y="13664"/>
                  </a:cubicBezTo>
                  <a:cubicBezTo>
                    <a:pt x="32415" y="13664"/>
                    <a:pt x="32398" y="13668"/>
                    <a:pt x="32381" y="13668"/>
                  </a:cubicBezTo>
                  <a:lnTo>
                    <a:pt x="32373" y="13668"/>
                  </a:lnTo>
                  <a:cubicBezTo>
                    <a:pt x="32377" y="13638"/>
                    <a:pt x="32377" y="13609"/>
                    <a:pt x="32381" y="13579"/>
                  </a:cubicBezTo>
                  <a:close/>
                  <a:moveTo>
                    <a:pt x="32435" y="13750"/>
                  </a:moveTo>
                  <a:cubicBezTo>
                    <a:pt x="32462" y="13750"/>
                    <a:pt x="32491" y="13759"/>
                    <a:pt x="32516" y="13765"/>
                  </a:cubicBezTo>
                  <a:cubicBezTo>
                    <a:pt x="32533" y="13765"/>
                    <a:pt x="32550" y="13769"/>
                    <a:pt x="32563" y="13782"/>
                  </a:cubicBezTo>
                  <a:cubicBezTo>
                    <a:pt x="32576" y="13790"/>
                    <a:pt x="32584" y="13803"/>
                    <a:pt x="32601" y="13807"/>
                  </a:cubicBezTo>
                  <a:cubicBezTo>
                    <a:pt x="32626" y="13816"/>
                    <a:pt x="32652" y="13820"/>
                    <a:pt x="32677" y="13828"/>
                  </a:cubicBezTo>
                  <a:cubicBezTo>
                    <a:pt x="32681" y="13828"/>
                    <a:pt x="32681" y="13833"/>
                    <a:pt x="32685" y="13833"/>
                  </a:cubicBezTo>
                  <a:cubicBezTo>
                    <a:pt x="32673" y="13836"/>
                    <a:pt x="32659" y="13839"/>
                    <a:pt x="32646" y="13839"/>
                  </a:cubicBezTo>
                  <a:cubicBezTo>
                    <a:pt x="32641" y="13839"/>
                    <a:pt x="32635" y="13838"/>
                    <a:pt x="32630" y="13837"/>
                  </a:cubicBezTo>
                  <a:cubicBezTo>
                    <a:pt x="32605" y="13833"/>
                    <a:pt x="32580" y="13807"/>
                    <a:pt x="32554" y="13807"/>
                  </a:cubicBezTo>
                  <a:cubicBezTo>
                    <a:pt x="32542" y="13807"/>
                    <a:pt x="32538" y="13816"/>
                    <a:pt x="32529" y="13820"/>
                  </a:cubicBezTo>
                  <a:cubicBezTo>
                    <a:pt x="32526" y="13821"/>
                    <a:pt x="32523" y="13822"/>
                    <a:pt x="32521" y="13822"/>
                  </a:cubicBezTo>
                  <a:cubicBezTo>
                    <a:pt x="32515" y="13822"/>
                    <a:pt x="32509" y="13820"/>
                    <a:pt x="32504" y="13820"/>
                  </a:cubicBezTo>
                  <a:cubicBezTo>
                    <a:pt x="32483" y="13812"/>
                    <a:pt x="32390" y="13799"/>
                    <a:pt x="32411" y="13752"/>
                  </a:cubicBezTo>
                  <a:cubicBezTo>
                    <a:pt x="32419" y="13750"/>
                    <a:pt x="32427" y="13750"/>
                    <a:pt x="32435" y="13750"/>
                  </a:cubicBezTo>
                  <a:close/>
                  <a:moveTo>
                    <a:pt x="27101" y="13707"/>
                  </a:moveTo>
                  <a:cubicBezTo>
                    <a:pt x="27113" y="13707"/>
                    <a:pt x="27125" y="13708"/>
                    <a:pt x="27135" y="13710"/>
                  </a:cubicBezTo>
                  <a:cubicBezTo>
                    <a:pt x="27139" y="13714"/>
                    <a:pt x="27160" y="13714"/>
                    <a:pt x="27165" y="13719"/>
                  </a:cubicBezTo>
                  <a:cubicBezTo>
                    <a:pt x="27173" y="13723"/>
                    <a:pt x="27173" y="13731"/>
                    <a:pt x="27173" y="13740"/>
                  </a:cubicBezTo>
                  <a:cubicBezTo>
                    <a:pt x="27165" y="13757"/>
                    <a:pt x="27152" y="13769"/>
                    <a:pt x="27135" y="13786"/>
                  </a:cubicBezTo>
                  <a:cubicBezTo>
                    <a:pt x="27095" y="13822"/>
                    <a:pt x="27047" y="13843"/>
                    <a:pt x="26994" y="13843"/>
                  </a:cubicBezTo>
                  <a:cubicBezTo>
                    <a:pt x="26985" y="13843"/>
                    <a:pt x="26975" y="13842"/>
                    <a:pt x="26966" y="13841"/>
                  </a:cubicBezTo>
                  <a:cubicBezTo>
                    <a:pt x="26975" y="13820"/>
                    <a:pt x="26979" y="13799"/>
                    <a:pt x="26983" y="13778"/>
                  </a:cubicBezTo>
                  <a:cubicBezTo>
                    <a:pt x="26987" y="13761"/>
                    <a:pt x="26992" y="13736"/>
                    <a:pt x="26996" y="13714"/>
                  </a:cubicBezTo>
                  <a:cubicBezTo>
                    <a:pt x="27008" y="13714"/>
                    <a:pt x="27021" y="13719"/>
                    <a:pt x="27034" y="13719"/>
                  </a:cubicBezTo>
                  <a:lnTo>
                    <a:pt x="27059" y="13719"/>
                  </a:lnTo>
                  <a:cubicBezTo>
                    <a:pt x="27063" y="13719"/>
                    <a:pt x="27068" y="13710"/>
                    <a:pt x="27068" y="13710"/>
                  </a:cubicBezTo>
                  <a:cubicBezTo>
                    <a:pt x="27078" y="13708"/>
                    <a:pt x="27090" y="13707"/>
                    <a:pt x="27101" y="13707"/>
                  </a:cubicBezTo>
                  <a:close/>
                  <a:moveTo>
                    <a:pt x="27819" y="13550"/>
                  </a:moveTo>
                  <a:cubicBezTo>
                    <a:pt x="27803" y="13555"/>
                    <a:pt x="27796" y="13570"/>
                    <a:pt x="27793" y="13588"/>
                  </a:cubicBezTo>
                  <a:cubicBezTo>
                    <a:pt x="27789" y="13600"/>
                    <a:pt x="27785" y="13634"/>
                    <a:pt x="27781" y="13643"/>
                  </a:cubicBezTo>
                  <a:cubicBezTo>
                    <a:pt x="27775" y="13650"/>
                    <a:pt x="27767" y="13652"/>
                    <a:pt x="27757" y="13652"/>
                  </a:cubicBezTo>
                  <a:cubicBezTo>
                    <a:pt x="27748" y="13652"/>
                    <a:pt x="27739" y="13650"/>
                    <a:pt x="27731" y="13650"/>
                  </a:cubicBezTo>
                  <a:cubicBezTo>
                    <a:pt x="27727" y="13650"/>
                    <a:pt x="27724" y="13650"/>
                    <a:pt x="27722" y="13651"/>
                  </a:cubicBezTo>
                  <a:cubicBezTo>
                    <a:pt x="27675" y="13660"/>
                    <a:pt x="27696" y="13719"/>
                    <a:pt x="27675" y="13752"/>
                  </a:cubicBezTo>
                  <a:cubicBezTo>
                    <a:pt x="27663" y="13769"/>
                    <a:pt x="27642" y="13765"/>
                    <a:pt x="27620" y="13769"/>
                  </a:cubicBezTo>
                  <a:cubicBezTo>
                    <a:pt x="27595" y="13769"/>
                    <a:pt x="27566" y="13782"/>
                    <a:pt x="27549" y="13795"/>
                  </a:cubicBezTo>
                  <a:cubicBezTo>
                    <a:pt x="27528" y="13807"/>
                    <a:pt x="27523" y="13820"/>
                    <a:pt x="27502" y="13824"/>
                  </a:cubicBezTo>
                  <a:cubicBezTo>
                    <a:pt x="27473" y="13833"/>
                    <a:pt x="27469" y="13837"/>
                    <a:pt x="27447" y="13862"/>
                  </a:cubicBezTo>
                  <a:cubicBezTo>
                    <a:pt x="27426" y="13888"/>
                    <a:pt x="27402" y="13896"/>
                    <a:pt x="27376" y="13896"/>
                  </a:cubicBezTo>
                  <a:cubicBezTo>
                    <a:pt x="27356" y="13896"/>
                    <a:pt x="27335" y="13891"/>
                    <a:pt x="27312" y="13887"/>
                  </a:cubicBezTo>
                  <a:lnTo>
                    <a:pt x="27304" y="13887"/>
                  </a:lnTo>
                  <a:cubicBezTo>
                    <a:pt x="27308" y="13858"/>
                    <a:pt x="27312" y="13828"/>
                    <a:pt x="27325" y="13803"/>
                  </a:cubicBezTo>
                  <a:cubicBezTo>
                    <a:pt x="27332" y="13806"/>
                    <a:pt x="27338" y="13808"/>
                    <a:pt x="27344" y="13808"/>
                  </a:cubicBezTo>
                  <a:cubicBezTo>
                    <a:pt x="27349" y="13808"/>
                    <a:pt x="27353" y="13807"/>
                    <a:pt x="27359" y="13803"/>
                  </a:cubicBezTo>
                  <a:cubicBezTo>
                    <a:pt x="27371" y="13799"/>
                    <a:pt x="27376" y="13790"/>
                    <a:pt x="27388" y="13782"/>
                  </a:cubicBezTo>
                  <a:cubicBezTo>
                    <a:pt x="27401" y="13778"/>
                    <a:pt x="27414" y="13777"/>
                    <a:pt x="27427" y="13777"/>
                  </a:cubicBezTo>
                  <a:cubicBezTo>
                    <a:pt x="27431" y="13777"/>
                    <a:pt x="27435" y="13777"/>
                    <a:pt x="27438" y="13777"/>
                  </a:cubicBezTo>
                  <a:cubicBezTo>
                    <a:pt x="27461" y="13777"/>
                    <a:pt x="27483" y="13776"/>
                    <a:pt x="27502" y="13757"/>
                  </a:cubicBezTo>
                  <a:cubicBezTo>
                    <a:pt x="27519" y="13740"/>
                    <a:pt x="27498" y="13727"/>
                    <a:pt x="27490" y="13710"/>
                  </a:cubicBezTo>
                  <a:cubicBezTo>
                    <a:pt x="27477" y="13681"/>
                    <a:pt x="27494" y="13647"/>
                    <a:pt x="27519" y="13634"/>
                  </a:cubicBezTo>
                  <a:cubicBezTo>
                    <a:pt x="27566" y="13613"/>
                    <a:pt x="27637" y="13630"/>
                    <a:pt x="27646" y="13567"/>
                  </a:cubicBezTo>
                  <a:cubicBezTo>
                    <a:pt x="27675" y="13562"/>
                    <a:pt x="27709" y="13558"/>
                    <a:pt x="27739" y="13558"/>
                  </a:cubicBezTo>
                  <a:cubicBezTo>
                    <a:pt x="27760" y="13554"/>
                    <a:pt x="27785" y="13550"/>
                    <a:pt x="27810" y="13550"/>
                  </a:cubicBezTo>
                  <a:cubicBezTo>
                    <a:pt x="27813" y="13550"/>
                    <a:pt x="27816" y="13550"/>
                    <a:pt x="27819" y="13550"/>
                  </a:cubicBezTo>
                  <a:close/>
                  <a:moveTo>
                    <a:pt x="26939" y="13700"/>
                  </a:moveTo>
                  <a:cubicBezTo>
                    <a:pt x="26946" y="13700"/>
                    <a:pt x="26953" y="13700"/>
                    <a:pt x="26958" y="13702"/>
                  </a:cubicBezTo>
                  <a:cubicBezTo>
                    <a:pt x="26954" y="13727"/>
                    <a:pt x="26949" y="13748"/>
                    <a:pt x="26945" y="13769"/>
                  </a:cubicBezTo>
                  <a:cubicBezTo>
                    <a:pt x="26937" y="13812"/>
                    <a:pt x="26924" y="13854"/>
                    <a:pt x="26907" y="13896"/>
                  </a:cubicBezTo>
                  <a:cubicBezTo>
                    <a:pt x="26890" y="13892"/>
                    <a:pt x="26873" y="13879"/>
                    <a:pt x="26869" y="13862"/>
                  </a:cubicBezTo>
                  <a:cubicBezTo>
                    <a:pt x="26865" y="13841"/>
                    <a:pt x="26873" y="13816"/>
                    <a:pt x="26878" y="13795"/>
                  </a:cubicBezTo>
                  <a:cubicBezTo>
                    <a:pt x="26882" y="13782"/>
                    <a:pt x="26882" y="13774"/>
                    <a:pt x="26890" y="13761"/>
                  </a:cubicBezTo>
                  <a:cubicBezTo>
                    <a:pt x="26894" y="13748"/>
                    <a:pt x="26890" y="13731"/>
                    <a:pt x="26899" y="13719"/>
                  </a:cubicBezTo>
                  <a:cubicBezTo>
                    <a:pt x="26905" y="13704"/>
                    <a:pt x="26922" y="13700"/>
                    <a:pt x="26939" y="13700"/>
                  </a:cubicBezTo>
                  <a:close/>
                  <a:moveTo>
                    <a:pt x="31647" y="13652"/>
                  </a:moveTo>
                  <a:cubicBezTo>
                    <a:pt x="31655" y="13652"/>
                    <a:pt x="31664" y="13653"/>
                    <a:pt x="31672" y="13655"/>
                  </a:cubicBezTo>
                  <a:cubicBezTo>
                    <a:pt x="31685" y="13660"/>
                    <a:pt x="31693" y="13668"/>
                    <a:pt x="31706" y="13676"/>
                  </a:cubicBezTo>
                  <a:cubicBezTo>
                    <a:pt x="31715" y="13681"/>
                    <a:pt x="31723" y="13681"/>
                    <a:pt x="31731" y="13685"/>
                  </a:cubicBezTo>
                  <a:cubicBezTo>
                    <a:pt x="31736" y="13727"/>
                    <a:pt x="31740" y="13765"/>
                    <a:pt x="31744" y="13803"/>
                  </a:cubicBezTo>
                  <a:cubicBezTo>
                    <a:pt x="31736" y="13807"/>
                    <a:pt x="31731" y="13807"/>
                    <a:pt x="31727" y="13807"/>
                  </a:cubicBezTo>
                  <a:cubicBezTo>
                    <a:pt x="31725" y="13808"/>
                    <a:pt x="31723" y="13808"/>
                    <a:pt x="31721" y="13808"/>
                  </a:cubicBezTo>
                  <a:cubicBezTo>
                    <a:pt x="31704" y="13808"/>
                    <a:pt x="31688" y="13794"/>
                    <a:pt x="31676" y="13794"/>
                  </a:cubicBezTo>
                  <a:cubicBezTo>
                    <a:pt x="31675" y="13794"/>
                    <a:pt x="31673" y="13794"/>
                    <a:pt x="31672" y="13795"/>
                  </a:cubicBezTo>
                  <a:cubicBezTo>
                    <a:pt x="31664" y="13824"/>
                    <a:pt x="31668" y="13854"/>
                    <a:pt x="31664" y="13883"/>
                  </a:cubicBezTo>
                  <a:cubicBezTo>
                    <a:pt x="31639" y="13892"/>
                    <a:pt x="31609" y="13892"/>
                    <a:pt x="31584" y="13896"/>
                  </a:cubicBezTo>
                  <a:cubicBezTo>
                    <a:pt x="31575" y="13879"/>
                    <a:pt x="31571" y="13866"/>
                    <a:pt x="31567" y="13854"/>
                  </a:cubicBezTo>
                  <a:cubicBezTo>
                    <a:pt x="31546" y="13812"/>
                    <a:pt x="31529" y="13765"/>
                    <a:pt x="31516" y="13714"/>
                  </a:cubicBezTo>
                  <a:cubicBezTo>
                    <a:pt x="31541" y="13714"/>
                    <a:pt x="31554" y="13702"/>
                    <a:pt x="31567" y="13681"/>
                  </a:cubicBezTo>
                  <a:cubicBezTo>
                    <a:pt x="31567" y="13676"/>
                    <a:pt x="31567" y="13664"/>
                    <a:pt x="31571" y="13660"/>
                  </a:cubicBezTo>
                  <a:cubicBezTo>
                    <a:pt x="31596" y="13660"/>
                    <a:pt x="31622" y="13652"/>
                    <a:pt x="31647" y="13652"/>
                  </a:cubicBezTo>
                  <a:close/>
                  <a:moveTo>
                    <a:pt x="26291" y="13193"/>
                  </a:moveTo>
                  <a:cubicBezTo>
                    <a:pt x="26295" y="13193"/>
                    <a:pt x="26301" y="13194"/>
                    <a:pt x="26308" y="13195"/>
                  </a:cubicBezTo>
                  <a:cubicBezTo>
                    <a:pt x="26320" y="13195"/>
                    <a:pt x="26337" y="13208"/>
                    <a:pt x="26342" y="13216"/>
                  </a:cubicBezTo>
                  <a:cubicBezTo>
                    <a:pt x="26350" y="13242"/>
                    <a:pt x="26325" y="13229"/>
                    <a:pt x="26308" y="13237"/>
                  </a:cubicBezTo>
                  <a:cubicBezTo>
                    <a:pt x="26299" y="13292"/>
                    <a:pt x="26333" y="13280"/>
                    <a:pt x="26367" y="13292"/>
                  </a:cubicBezTo>
                  <a:cubicBezTo>
                    <a:pt x="26371" y="13292"/>
                    <a:pt x="26380" y="13292"/>
                    <a:pt x="26384" y="13297"/>
                  </a:cubicBezTo>
                  <a:cubicBezTo>
                    <a:pt x="26384" y="13301"/>
                    <a:pt x="26388" y="13305"/>
                    <a:pt x="26396" y="13309"/>
                  </a:cubicBezTo>
                  <a:cubicBezTo>
                    <a:pt x="26399" y="13310"/>
                    <a:pt x="26401" y="13310"/>
                    <a:pt x="26402" y="13310"/>
                  </a:cubicBezTo>
                  <a:cubicBezTo>
                    <a:pt x="26409" y="13310"/>
                    <a:pt x="26411" y="13304"/>
                    <a:pt x="26418" y="13301"/>
                  </a:cubicBezTo>
                  <a:cubicBezTo>
                    <a:pt x="26425" y="13297"/>
                    <a:pt x="26444" y="13278"/>
                    <a:pt x="26455" y="13278"/>
                  </a:cubicBezTo>
                  <a:cubicBezTo>
                    <a:pt x="26457" y="13278"/>
                    <a:pt x="26459" y="13279"/>
                    <a:pt x="26460" y="13280"/>
                  </a:cubicBezTo>
                  <a:cubicBezTo>
                    <a:pt x="26468" y="13280"/>
                    <a:pt x="26472" y="13297"/>
                    <a:pt x="26481" y="13301"/>
                  </a:cubicBezTo>
                  <a:cubicBezTo>
                    <a:pt x="26481" y="13301"/>
                    <a:pt x="26498" y="13309"/>
                    <a:pt x="26498" y="13309"/>
                  </a:cubicBezTo>
                  <a:cubicBezTo>
                    <a:pt x="26515" y="13317"/>
                    <a:pt x="26532" y="13318"/>
                    <a:pt x="26548" y="13318"/>
                  </a:cubicBezTo>
                  <a:cubicBezTo>
                    <a:pt x="26559" y="13318"/>
                    <a:pt x="26570" y="13318"/>
                    <a:pt x="26582" y="13318"/>
                  </a:cubicBezTo>
                  <a:lnTo>
                    <a:pt x="26624" y="13318"/>
                  </a:lnTo>
                  <a:cubicBezTo>
                    <a:pt x="26633" y="13322"/>
                    <a:pt x="26633" y="13330"/>
                    <a:pt x="26641" y="13339"/>
                  </a:cubicBezTo>
                  <a:cubicBezTo>
                    <a:pt x="26648" y="13343"/>
                    <a:pt x="26657" y="13344"/>
                    <a:pt x="26665" y="13344"/>
                  </a:cubicBezTo>
                  <a:cubicBezTo>
                    <a:pt x="26672" y="13344"/>
                    <a:pt x="26680" y="13343"/>
                    <a:pt x="26687" y="13343"/>
                  </a:cubicBezTo>
                  <a:cubicBezTo>
                    <a:pt x="26697" y="13343"/>
                    <a:pt x="26706" y="13345"/>
                    <a:pt x="26713" y="13351"/>
                  </a:cubicBezTo>
                  <a:cubicBezTo>
                    <a:pt x="26721" y="13364"/>
                    <a:pt x="26717" y="13398"/>
                    <a:pt x="26717" y="13415"/>
                  </a:cubicBezTo>
                  <a:cubicBezTo>
                    <a:pt x="26717" y="13444"/>
                    <a:pt x="26717" y="13465"/>
                    <a:pt x="26700" y="13495"/>
                  </a:cubicBezTo>
                  <a:cubicBezTo>
                    <a:pt x="26692" y="13509"/>
                    <a:pt x="26685" y="13513"/>
                    <a:pt x="26678" y="13513"/>
                  </a:cubicBezTo>
                  <a:cubicBezTo>
                    <a:pt x="26669" y="13513"/>
                    <a:pt x="26659" y="13504"/>
                    <a:pt x="26641" y="13499"/>
                  </a:cubicBezTo>
                  <a:cubicBezTo>
                    <a:pt x="26631" y="13496"/>
                    <a:pt x="26620" y="13495"/>
                    <a:pt x="26609" y="13495"/>
                  </a:cubicBezTo>
                  <a:cubicBezTo>
                    <a:pt x="26586" y="13495"/>
                    <a:pt x="26562" y="13501"/>
                    <a:pt x="26548" y="13512"/>
                  </a:cubicBezTo>
                  <a:cubicBezTo>
                    <a:pt x="26536" y="13524"/>
                    <a:pt x="26527" y="13537"/>
                    <a:pt x="26515" y="13546"/>
                  </a:cubicBezTo>
                  <a:cubicBezTo>
                    <a:pt x="26489" y="13571"/>
                    <a:pt x="26456" y="13596"/>
                    <a:pt x="26434" y="13626"/>
                  </a:cubicBezTo>
                  <a:cubicBezTo>
                    <a:pt x="26413" y="13655"/>
                    <a:pt x="26409" y="13706"/>
                    <a:pt x="26430" y="13736"/>
                  </a:cubicBezTo>
                  <a:cubicBezTo>
                    <a:pt x="26439" y="13748"/>
                    <a:pt x="26460" y="13748"/>
                    <a:pt x="26468" y="13761"/>
                  </a:cubicBezTo>
                  <a:cubicBezTo>
                    <a:pt x="26485" y="13778"/>
                    <a:pt x="26477" y="13799"/>
                    <a:pt x="26481" y="13820"/>
                  </a:cubicBezTo>
                  <a:cubicBezTo>
                    <a:pt x="26484" y="13821"/>
                    <a:pt x="26487" y="13822"/>
                    <a:pt x="26490" y="13822"/>
                  </a:cubicBezTo>
                  <a:cubicBezTo>
                    <a:pt x="26497" y="13822"/>
                    <a:pt x="26505" y="13820"/>
                    <a:pt x="26510" y="13820"/>
                  </a:cubicBezTo>
                  <a:cubicBezTo>
                    <a:pt x="26532" y="13824"/>
                    <a:pt x="26548" y="13833"/>
                    <a:pt x="26569" y="13833"/>
                  </a:cubicBezTo>
                  <a:cubicBezTo>
                    <a:pt x="26591" y="13837"/>
                    <a:pt x="26599" y="13845"/>
                    <a:pt x="26616" y="13862"/>
                  </a:cubicBezTo>
                  <a:cubicBezTo>
                    <a:pt x="26645" y="13892"/>
                    <a:pt x="26591" y="13887"/>
                    <a:pt x="26574" y="13892"/>
                  </a:cubicBezTo>
                  <a:cubicBezTo>
                    <a:pt x="26557" y="13896"/>
                    <a:pt x="26544" y="13904"/>
                    <a:pt x="26532" y="13909"/>
                  </a:cubicBezTo>
                  <a:cubicBezTo>
                    <a:pt x="26422" y="13816"/>
                    <a:pt x="26329" y="13706"/>
                    <a:pt x="26236" y="13596"/>
                  </a:cubicBezTo>
                  <a:cubicBezTo>
                    <a:pt x="26173" y="13520"/>
                    <a:pt x="26105" y="13440"/>
                    <a:pt x="26055" y="13347"/>
                  </a:cubicBezTo>
                  <a:cubicBezTo>
                    <a:pt x="26059" y="13347"/>
                    <a:pt x="26063" y="13347"/>
                    <a:pt x="26067" y="13343"/>
                  </a:cubicBezTo>
                  <a:cubicBezTo>
                    <a:pt x="26073" y="13342"/>
                    <a:pt x="26079" y="13342"/>
                    <a:pt x="26086" y="13342"/>
                  </a:cubicBezTo>
                  <a:cubicBezTo>
                    <a:pt x="26112" y="13342"/>
                    <a:pt x="26141" y="13347"/>
                    <a:pt x="26164" y="13347"/>
                  </a:cubicBezTo>
                  <a:cubicBezTo>
                    <a:pt x="26190" y="13343"/>
                    <a:pt x="26198" y="13326"/>
                    <a:pt x="26215" y="13309"/>
                  </a:cubicBezTo>
                  <a:cubicBezTo>
                    <a:pt x="26232" y="13297"/>
                    <a:pt x="26249" y="13284"/>
                    <a:pt x="26257" y="13259"/>
                  </a:cubicBezTo>
                  <a:cubicBezTo>
                    <a:pt x="26261" y="13242"/>
                    <a:pt x="26261" y="13216"/>
                    <a:pt x="26274" y="13200"/>
                  </a:cubicBezTo>
                  <a:cubicBezTo>
                    <a:pt x="26279" y="13195"/>
                    <a:pt x="26284" y="13193"/>
                    <a:pt x="26291" y="13193"/>
                  </a:cubicBezTo>
                  <a:close/>
                  <a:moveTo>
                    <a:pt x="27203" y="13765"/>
                  </a:moveTo>
                  <a:cubicBezTo>
                    <a:pt x="27211" y="13769"/>
                    <a:pt x="27224" y="13769"/>
                    <a:pt x="27236" y="13769"/>
                  </a:cubicBezTo>
                  <a:cubicBezTo>
                    <a:pt x="27257" y="13774"/>
                    <a:pt x="27274" y="13782"/>
                    <a:pt x="27287" y="13790"/>
                  </a:cubicBezTo>
                  <a:cubicBezTo>
                    <a:pt x="27274" y="13824"/>
                    <a:pt x="27266" y="13858"/>
                    <a:pt x="27262" y="13892"/>
                  </a:cubicBezTo>
                  <a:cubicBezTo>
                    <a:pt x="27253" y="13896"/>
                    <a:pt x="27245" y="13900"/>
                    <a:pt x="27236" y="13900"/>
                  </a:cubicBezTo>
                  <a:cubicBezTo>
                    <a:pt x="27211" y="13909"/>
                    <a:pt x="27169" y="13909"/>
                    <a:pt x="27144" y="13925"/>
                  </a:cubicBezTo>
                  <a:cubicBezTo>
                    <a:pt x="27127" y="13938"/>
                    <a:pt x="27122" y="13972"/>
                    <a:pt x="27106" y="13985"/>
                  </a:cubicBezTo>
                  <a:cubicBezTo>
                    <a:pt x="27098" y="13989"/>
                    <a:pt x="27090" y="13991"/>
                    <a:pt x="27082" y="13991"/>
                  </a:cubicBezTo>
                  <a:cubicBezTo>
                    <a:pt x="27069" y="13991"/>
                    <a:pt x="27057" y="13986"/>
                    <a:pt x="27046" y="13980"/>
                  </a:cubicBezTo>
                  <a:cubicBezTo>
                    <a:pt x="27034" y="13976"/>
                    <a:pt x="27030" y="13972"/>
                    <a:pt x="27017" y="13972"/>
                  </a:cubicBezTo>
                  <a:cubicBezTo>
                    <a:pt x="27014" y="13972"/>
                    <a:pt x="27008" y="13974"/>
                    <a:pt x="27003" y="13974"/>
                  </a:cubicBezTo>
                  <a:cubicBezTo>
                    <a:pt x="27001" y="13974"/>
                    <a:pt x="27000" y="13973"/>
                    <a:pt x="27000" y="13972"/>
                  </a:cubicBezTo>
                  <a:cubicBezTo>
                    <a:pt x="26983" y="13968"/>
                    <a:pt x="26992" y="13947"/>
                    <a:pt x="26992" y="13934"/>
                  </a:cubicBezTo>
                  <a:cubicBezTo>
                    <a:pt x="26992" y="13913"/>
                    <a:pt x="26992" y="13896"/>
                    <a:pt x="26979" y="13883"/>
                  </a:cubicBezTo>
                  <a:lnTo>
                    <a:pt x="26983" y="13883"/>
                  </a:lnTo>
                  <a:cubicBezTo>
                    <a:pt x="27051" y="13883"/>
                    <a:pt x="27114" y="13858"/>
                    <a:pt x="27165" y="13812"/>
                  </a:cubicBezTo>
                  <a:cubicBezTo>
                    <a:pt x="27177" y="13799"/>
                    <a:pt x="27190" y="13782"/>
                    <a:pt x="27203" y="13765"/>
                  </a:cubicBezTo>
                  <a:close/>
                  <a:moveTo>
                    <a:pt x="33010" y="13394"/>
                  </a:moveTo>
                  <a:cubicBezTo>
                    <a:pt x="33006" y="13600"/>
                    <a:pt x="33002" y="13807"/>
                    <a:pt x="32993" y="14018"/>
                  </a:cubicBezTo>
                  <a:cubicBezTo>
                    <a:pt x="32964" y="14014"/>
                    <a:pt x="32934" y="14010"/>
                    <a:pt x="32905" y="13993"/>
                  </a:cubicBezTo>
                  <a:cubicBezTo>
                    <a:pt x="32892" y="13980"/>
                    <a:pt x="32892" y="13963"/>
                    <a:pt x="32879" y="13955"/>
                  </a:cubicBezTo>
                  <a:cubicBezTo>
                    <a:pt x="32873" y="13952"/>
                    <a:pt x="32867" y="13951"/>
                    <a:pt x="32861" y="13951"/>
                  </a:cubicBezTo>
                  <a:cubicBezTo>
                    <a:pt x="32854" y="13951"/>
                    <a:pt x="32847" y="13952"/>
                    <a:pt x="32840" y="13952"/>
                  </a:cubicBezTo>
                  <a:cubicBezTo>
                    <a:pt x="32836" y="13952"/>
                    <a:pt x="32833" y="13952"/>
                    <a:pt x="32829" y="13951"/>
                  </a:cubicBezTo>
                  <a:cubicBezTo>
                    <a:pt x="32820" y="13917"/>
                    <a:pt x="32846" y="13892"/>
                    <a:pt x="32854" y="13862"/>
                  </a:cubicBezTo>
                  <a:cubicBezTo>
                    <a:pt x="32854" y="13849"/>
                    <a:pt x="32858" y="13828"/>
                    <a:pt x="32850" y="13816"/>
                  </a:cubicBezTo>
                  <a:cubicBezTo>
                    <a:pt x="32844" y="13804"/>
                    <a:pt x="32831" y="13803"/>
                    <a:pt x="32819" y="13803"/>
                  </a:cubicBezTo>
                  <a:cubicBezTo>
                    <a:pt x="32813" y="13803"/>
                    <a:pt x="32808" y="13803"/>
                    <a:pt x="32803" y="13803"/>
                  </a:cubicBezTo>
                  <a:lnTo>
                    <a:pt x="32799" y="13803"/>
                  </a:lnTo>
                  <a:cubicBezTo>
                    <a:pt x="32808" y="13790"/>
                    <a:pt x="32816" y="13782"/>
                    <a:pt x="32820" y="13769"/>
                  </a:cubicBezTo>
                  <a:cubicBezTo>
                    <a:pt x="32825" y="13761"/>
                    <a:pt x="32829" y="13752"/>
                    <a:pt x="32841" y="13752"/>
                  </a:cubicBezTo>
                  <a:cubicBezTo>
                    <a:pt x="32847" y="13751"/>
                    <a:pt x="32853" y="13751"/>
                    <a:pt x="32858" y="13751"/>
                  </a:cubicBezTo>
                  <a:cubicBezTo>
                    <a:pt x="32870" y="13751"/>
                    <a:pt x="32881" y="13752"/>
                    <a:pt x="32892" y="13752"/>
                  </a:cubicBezTo>
                  <a:cubicBezTo>
                    <a:pt x="32895" y="13752"/>
                    <a:pt x="32905" y="13754"/>
                    <a:pt x="32913" y="13754"/>
                  </a:cubicBezTo>
                  <a:cubicBezTo>
                    <a:pt x="32917" y="13754"/>
                    <a:pt x="32920" y="13754"/>
                    <a:pt x="32922" y="13752"/>
                  </a:cubicBezTo>
                  <a:cubicBezTo>
                    <a:pt x="32930" y="13748"/>
                    <a:pt x="32934" y="13731"/>
                    <a:pt x="32939" y="13723"/>
                  </a:cubicBezTo>
                  <a:cubicBezTo>
                    <a:pt x="32950" y="13690"/>
                    <a:pt x="32906" y="13681"/>
                    <a:pt x="32870" y="13681"/>
                  </a:cubicBezTo>
                  <a:cubicBezTo>
                    <a:pt x="32855" y="13681"/>
                    <a:pt x="32841" y="13682"/>
                    <a:pt x="32833" y="13685"/>
                  </a:cubicBezTo>
                  <a:cubicBezTo>
                    <a:pt x="32828" y="13686"/>
                    <a:pt x="32824" y="13686"/>
                    <a:pt x="32821" y="13686"/>
                  </a:cubicBezTo>
                  <a:cubicBezTo>
                    <a:pt x="32810" y="13686"/>
                    <a:pt x="32809" y="13680"/>
                    <a:pt x="32812" y="13664"/>
                  </a:cubicBezTo>
                  <a:cubicBezTo>
                    <a:pt x="32816" y="13643"/>
                    <a:pt x="32837" y="13638"/>
                    <a:pt x="32846" y="13622"/>
                  </a:cubicBezTo>
                  <a:cubicBezTo>
                    <a:pt x="32858" y="13596"/>
                    <a:pt x="32841" y="13592"/>
                    <a:pt x="32825" y="13588"/>
                  </a:cubicBezTo>
                  <a:cubicBezTo>
                    <a:pt x="32805" y="13585"/>
                    <a:pt x="32780" y="13580"/>
                    <a:pt x="32757" y="13580"/>
                  </a:cubicBezTo>
                  <a:cubicBezTo>
                    <a:pt x="32740" y="13580"/>
                    <a:pt x="32723" y="13583"/>
                    <a:pt x="32711" y="13592"/>
                  </a:cubicBezTo>
                  <a:cubicBezTo>
                    <a:pt x="32695" y="13600"/>
                    <a:pt x="32679" y="13626"/>
                    <a:pt x="32660" y="13626"/>
                  </a:cubicBezTo>
                  <a:cubicBezTo>
                    <a:pt x="32659" y="13626"/>
                    <a:pt x="32657" y="13626"/>
                    <a:pt x="32656" y="13626"/>
                  </a:cubicBezTo>
                  <a:cubicBezTo>
                    <a:pt x="32673" y="13622"/>
                    <a:pt x="32677" y="13605"/>
                    <a:pt x="32677" y="13584"/>
                  </a:cubicBezTo>
                  <a:cubicBezTo>
                    <a:pt x="32681" y="13567"/>
                    <a:pt x="32685" y="13562"/>
                    <a:pt x="32677" y="13550"/>
                  </a:cubicBezTo>
                  <a:cubicBezTo>
                    <a:pt x="32673" y="13546"/>
                    <a:pt x="32656" y="13537"/>
                    <a:pt x="32652" y="13533"/>
                  </a:cubicBezTo>
                  <a:cubicBezTo>
                    <a:pt x="32635" y="13524"/>
                    <a:pt x="32609" y="13529"/>
                    <a:pt x="32601" y="13508"/>
                  </a:cubicBezTo>
                  <a:cubicBezTo>
                    <a:pt x="32588" y="13474"/>
                    <a:pt x="32609" y="13457"/>
                    <a:pt x="32626" y="13436"/>
                  </a:cubicBezTo>
                  <a:lnTo>
                    <a:pt x="32630" y="13436"/>
                  </a:lnTo>
                  <a:cubicBezTo>
                    <a:pt x="32639" y="13432"/>
                    <a:pt x="32652" y="13432"/>
                    <a:pt x="32656" y="13432"/>
                  </a:cubicBezTo>
                  <a:cubicBezTo>
                    <a:pt x="32668" y="13432"/>
                    <a:pt x="32681" y="13427"/>
                    <a:pt x="32698" y="13423"/>
                  </a:cubicBezTo>
                  <a:cubicBezTo>
                    <a:pt x="32713" y="13421"/>
                    <a:pt x="32738" y="13418"/>
                    <a:pt x="32762" y="13418"/>
                  </a:cubicBezTo>
                  <a:cubicBezTo>
                    <a:pt x="32779" y="13418"/>
                    <a:pt x="32795" y="13420"/>
                    <a:pt x="32803" y="13423"/>
                  </a:cubicBezTo>
                  <a:cubicBezTo>
                    <a:pt x="32825" y="13427"/>
                    <a:pt x="32833" y="13453"/>
                    <a:pt x="32854" y="13457"/>
                  </a:cubicBezTo>
                  <a:cubicBezTo>
                    <a:pt x="32859" y="13458"/>
                    <a:pt x="32863" y="13459"/>
                    <a:pt x="32868" y="13459"/>
                  </a:cubicBezTo>
                  <a:cubicBezTo>
                    <a:pt x="32880" y="13459"/>
                    <a:pt x="32891" y="13455"/>
                    <a:pt x="32901" y="13449"/>
                  </a:cubicBezTo>
                  <a:cubicBezTo>
                    <a:pt x="32913" y="13440"/>
                    <a:pt x="32922" y="13427"/>
                    <a:pt x="32934" y="13423"/>
                  </a:cubicBezTo>
                  <a:cubicBezTo>
                    <a:pt x="32960" y="13411"/>
                    <a:pt x="32989" y="13406"/>
                    <a:pt x="33010" y="13394"/>
                  </a:cubicBezTo>
                  <a:close/>
                  <a:moveTo>
                    <a:pt x="28207" y="13976"/>
                  </a:moveTo>
                  <a:cubicBezTo>
                    <a:pt x="28207" y="13976"/>
                    <a:pt x="28207" y="13980"/>
                    <a:pt x="28207" y="13980"/>
                  </a:cubicBezTo>
                  <a:cubicBezTo>
                    <a:pt x="28216" y="13997"/>
                    <a:pt x="28232" y="13997"/>
                    <a:pt x="28241" y="14014"/>
                  </a:cubicBezTo>
                  <a:cubicBezTo>
                    <a:pt x="28245" y="14033"/>
                    <a:pt x="28248" y="14106"/>
                    <a:pt x="28219" y="14106"/>
                  </a:cubicBezTo>
                  <a:cubicBezTo>
                    <a:pt x="28215" y="14106"/>
                    <a:pt x="28212" y="14105"/>
                    <a:pt x="28207" y="14103"/>
                  </a:cubicBezTo>
                  <a:cubicBezTo>
                    <a:pt x="28178" y="14086"/>
                    <a:pt x="28186" y="14052"/>
                    <a:pt x="28165" y="14031"/>
                  </a:cubicBezTo>
                  <a:cubicBezTo>
                    <a:pt x="28169" y="14031"/>
                    <a:pt x="28173" y="14027"/>
                    <a:pt x="28173" y="14023"/>
                  </a:cubicBezTo>
                  <a:cubicBezTo>
                    <a:pt x="28190" y="14001"/>
                    <a:pt x="28190" y="13985"/>
                    <a:pt x="28207" y="13976"/>
                  </a:cubicBezTo>
                  <a:close/>
                  <a:moveTo>
                    <a:pt x="27899" y="13862"/>
                  </a:moveTo>
                  <a:cubicBezTo>
                    <a:pt x="27912" y="13862"/>
                    <a:pt x="27945" y="13862"/>
                    <a:pt x="27950" y="13871"/>
                  </a:cubicBezTo>
                  <a:cubicBezTo>
                    <a:pt x="27971" y="13900"/>
                    <a:pt x="27924" y="13909"/>
                    <a:pt x="27907" y="13921"/>
                  </a:cubicBezTo>
                  <a:cubicBezTo>
                    <a:pt x="27895" y="13938"/>
                    <a:pt x="27882" y="13972"/>
                    <a:pt x="27882" y="13997"/>
                  </a:cubicBezTo>
                  <a:lnTo>
                    <a:pt x="27806" y="13997"/>
                  </a:lnTo>
                  <a:cubicBezTo>
                    <a:pt x="27768" y="13997"/>
                    <a:pt x="27751" y="13997"/>
                    <a:pt x="27734" y="14031"/>
                  </a:cubicBezTo>
                  <a:cubicBezTo>
                    <a:pt x="27726" y="14039"/>
                    <a:pt x="27722" y="14048"/>
                    <a:pt x="27713" y="14056"/>
                  </a:cubicBezTo>
                  <a:cubicBezTo>
                    <a:pt x="27709" y="14069"/>
                    <a:pt x="27696" y="14103"/>
                    <a:pt x="27688" y="14107"/>
                  </a:cubicBezTo>
                  <a:cubicBezTo>
                    <a:pt x="27685" y="14108"/>
                    <a:pt x="27680" y="14109"/>
                    <a:pt x="27675" y="14109"/>
                  </a:cubicBezTo>
                  <a:cubicBezTo>
                    <a:pt x="27665" y="14109"/>
                    <a:pt x="27653" y="14107"/>
                    <a:pt x="27650" y="14107"/>
                  </a:cubicBezTo>
                  <a:lnTo>
                    <a:pt x="27595" y="14107"/>
                  </a:lnTo>
                  <a:cubicBezTo>
                    <a:pt x="27570" y="14107"/>
                    <a:pt x="27544" y="14099"/>
                    <a:pt x="27523" y="14099"/>
                  </a:cubicBezTo>
                  <a:cubicBezTo>
                    <a:pt x="27477" y="14103"/>
                    <a:pt x="27443" y="14136"/>
                    <a:pt x="27397" y="14136"/>
                  </a:cubicBezTo>
                  <a:cubicBezTo>
                    <a:pt x="27359" y="14136"/>
                    <a:pt x="27350" y="14128"/>
                    <a:pt x="27359" y="14090"/>
                  </a:cubicBezTo>
                  <a:cubicBezTo>
                    <a:pt x="27359" y="14082"/>
                    <a:pt x="27363" y="14073"/>
                    <a:pt x="27367" y="14065"/>
                  </a:cubicBezTo>
                  <a:cubicBezTo>
                    <a:pt x="27384" y="14034"/>
                    <a:pt x="27416" y="14031"/>
                    <a:pt x="27445" y="14031"/>
                  </a:cubicBezTo>
                  <a:cubicBezTo>
                    <a:pt x="27452" y="14031"/>
                    <a:pt x="27458" y="14031"/>
                    <a:pt x="27464" y="14031"/>
                  </a:cubicBezTo>
                  <a:cubicBezTo>
                    <a:pt x="27473" y="14031"/>
                    <a:pt x="27491" y="14033"/>
                    <a:pt x="27503" y="14033"/>
                  </a:cubicBezTo>
                  <a:cubicBezTo>
                    <a:pt x="27509" y="14033"/>
                    <a:pt x="27514" y="14032"/>
                    <a:pt x="27515" y="14031"/>
                  </a:cubicBezTo>
                  <a:cubicBezTo>
                    <a:pt x="27523" y="14023"/>
                    <a:pt x="27528" y="13997"/>
                    <a:pt x="27528" y="13989"/>
                  </a:cubicBezTo>
                  <a:cubicBezTo>
                    <a:pt x="27532" y="13968"/>
                    <a:pt x="27544" y="13947"/>
                    <a:pt x="27557" y="13930"/>
                  </a:cubicBezTo>
                  <a:cubicBezTo>
                    <a:pt x="27570" y="13916"/>
                    <a:pt x="27585" y="13912"/>
                    <a:pt x="27599" y="13912"/>
                  </a:cubicBezTo>
                  <a:cubicBezTo>
                    <a:pt x="27617" y="13912"/>
                    <a:pt x="27636" y="13919"/>
                    <a:pt x="27654" y="13925"/>
                  </a:cubicBezTo>
                  <a:cubicBezTo>
                    <a:pt x="27680" y="13934"/>
                    <a:pt x="27696" y="13947"/>
                    <a:pt x="27722" y="13959"/>
                  </a:cubicBezTo>
                  <a:cubicBezTo>
                    <a:pt x="27730" y="13963"/>
                    <a:pt x="27738" y="13966"/>
                    <a:pt x="27745" y="13966"/>
                  </a:cubicBezTo>
                  <a:cubicBezTo>
                    <a:pt x="27752" y="13966"/>
                    <a:pt x="27760" y="13963"/>
                    <a:pt x="27768" y="13959"/>
                  </a:cubicBezTo>
                  <a:cubicBezTo>
                    <a:pt x="27798" y="13942"/>
                    <a:pt x="27810" y="13900"/>
                    <a:pt x="27836" y="13879"/>
                  </a:cubicBezTo>
                  <a:cubicBezTo>
                    <a:pt x="27857" y="13862"/>
                    <a:pt x="27874" y="13862"/>
                    <a:pt x="27899" y="13862"/>
                  </a:cubicBezTo>
                  <a:close/>
                  <a:moveTo>
                    <a:pt x="32202" y="14017"/>
                  </a:moveTo>
                  <a:cubicBezTo>
                    <a:pt x="32225" y="14017"/>
                    <a:pt x="32250" y="14021"/>
                    <a:pt x="32272" y="14031"/>
                  </a:cubicBezTo>
                  <a:cubicBezTo>
                    <a:pt x="32297" y="14039"/>
                    <a:pt x="32310" y="14065"/>
                    <a:pt x="32335" y="14077"/>
                  </a:cubicBezTo>
                  <a:cubicBezTo>
                    <a:pt x="32339" y="14082"/>
                    <a:pt x="32339" y="14082"/>
                    <a:pt x="32343" y="14086"/>
                  </a:cubicBezTo>
                  <a:lnTo>
                    <a:pt x="32339" y="14196"/>
                  </a:lnTo>
                  <a:cubicBezTo>
                    <a:pt x="32318" y="14191"/>
                    <a:pt x="32297" y="14183"/>
                    <a:pt x="32276" y="14174"/>
                  </a:cubicBezTo>
                  <a:cubicBezTo>
                    <a:pt x="32251" y="14166"/>
                    <a:pt x="32221" y="14166"/>
                    <a:pt x="32208" y="14145"/>
                  </a:cubicBezTo>
                  <a:cubicBezTo>
                    <a:pt x="32200" y="14128"/>
                    <a:pt x="32204" y="14111"/>
                    <a:pt x="32196" y="14094"/>
                  </a:cubicBezTo>
                  <a:cubicBezTo>
                    <a:pt x="32187" y="14082"/>
                    <a:pt x="32170" y="14077"/>
                    <a:pt x="32162" y="14056"/>
                  </a:cubicBezTo>
                  <a:cubicBezTo>
                    <a:pt x="32158" y="14039"/>
                    <a:pt x="32158" y="14018"/>
                    <a:pt x="32179" y="14018"/>
                  </a:cubicBezTo>
                  <a:cubicBezTo>
                    <a:pt x="32186" y="14017"/>
                    <a:pt x="32194" y="14017"/>
                    <a:pt x="32202" y="14017"/>
                  </a:cubicBezTo>
                  <a:close/>
                  <a:moveTo>
                    <a:pt x="27954" y="14044"/>
                  </a:moveTo>
                  <a:cubicBezTo>
                    <a:pt x="27971" y="14044"/>
                    <a:pt x="27988" y="14048"/>
                    <a:pt x="28009" y="14056"/>
                  </a:cubicBezTo>
                  <a:cubicBezTo>
                    <a:pt x="28031" y="14060"/>
                    <a:pt x="28046" y="14070"/>
                    <a:pt x="28066" y="14070"/>
                  </a:cubicBezTo>
                  <a:cubicBezTo>
                    <a:pt x="28069" y="14070"/>
                    <a:pt x="28073" y="14070"/>
                    <a:pt x="28076" y="14069"/>
                  </a:cubicBezTo>
                  <a:cubicBezTo>
                    <a:pt x="28076" y="14077"/>
                    <a:pt x="28081" y="14086"/>
                    <a:pt x="28081" y="14090"/>
                  </a:cubicBezTo>
                  <a:cubicBezTo>
                    <a:pt x="28085" y="14120"/>
                    <a:pt x="28106" y="14149"/>
                    <a:pt x="28102" y="14174"/>
                  </a:cubicBezTo>
                  <a:cubicBezTo>
                    <a:pt x="28097" y="14212"/>
                    <a:pt x="28093" y="14242"/>
                    <a:pt x="28064" y="14267"/>
                  </a:cubicBezTo>
                  <a:cubicBezTo>
                    <a:pt x="28043" y="14288"/>
                    <a:pt x="28009" y="14318"/>
                    <a:pt x="27975" y="14322"/>
                  </a:cubicBezTo>
                  <a:cubicBezTo>
                    <a:pt x="27950" y="14301"/>
                    <a:pt x="27979" y="14229"/>
                    <a:pt x="27967" y="14200"/>
                  </a:cubicBezTo>
                  <a:cubicBezTo>
                    <a:pt x="27962" y="14183"/>
                    <a:pt x="27945" y="14170"/>
                    <a:pt x="27933" y="14162"/>
                  </a:cubicBezTo>
                  <a:cubicBezTo>
                    <a:pt x="27920" y="14149"/>
                    <a:pt x="27920" y="14153"/>
                    <a:pt x="27916" y="14136"/>
                  </a:cubicBezTo>
                  <a:cubicBezTo>
                    <a:pt x="27916" y="14115"/>
                    <a:pt x="27937" y="14090"/>
                    <a:pt x="27945" y="14073"/>
                  </a:cubicBezTo>
                  <a:cubicBezTo>
                    <a:pt x="27950" y="14065"/>
                    <a:pt x="27950" y="14052"/>
                    <a:pt x="27954" y="14044"/>
                  </a:cubicBezTo>
                  <a:close/>
                  <a:moveTo>
                    <a:pt x="32452" y="14097"/>
                  </a:moveTo>
                  <a:cubicBezTo>
                    <a:pt x="32460" y="14097"/>
                    <a:pt x="32467" y="14097"/>
                    <a:pt x="32474" y="14099"/>
                  </a:cubicBezTo>
                  <a:cubicBezTo>
                    <a:pt x="32487" y="14099"/>
                    <a:pt x="32495" y="14103"/>
                    <a:pt x="32508" y="14111"/>
                  </a:cubicBezTo>
                  <a:cubicBezTo>
                    <a:pt x="32512" y="14111"/>
                    <a:pt x="32516" y="14115"/>
                    <a:pt x="32521" y="14115"/>
                  </a:cubicBezTo>
                  <a:cubicBezTo>
                    <a:pt x="32521" y="14124"/>
                    <a:pt x="32516" y="14132"/>
                    <a:pt x="32516" y="14141"/>
                  </a:cubicBezTo>
                  <a:cubicBezTo>
                    <a:pt x="32516" y="14158"/>
                    <a:pt x="32512" y="14174"/>
                    <a:pt x="32512" y="14191"/>
                  </a:cubicBezTo>
                  <a:cubicBezTo>
                    <a:pt x="32508" y="14242"/>
                    <a:pt x="32504" y="14293"/>
                    <a:pt x="32495" y="14343"/>
                  </a:cubicBezTo>
                  <a:cubicBezTo>
                    <a:pt x="32487" y="14343"/>
                    <a:pt x="32478" y="14339"/>
                    <a:pt x="32466" y="14326"/>
                  </a:cubicBezTo>
                  <a:cubicBezTo>
                    <a:pt x="32462" y="14314"/>
                    <a:pt x="32457" y="14310"/>
                    <a:pt x="32449" y="14310"/>
                  </a:cubicBezTo>
                  <a:lnTo>
                    <a:pt x="32440" y="14310"/>
                  </a:lnTo>
                  <a:cubicBezTo>
                    <a:pt x="32428" y="14305"/>
                    <a:pt x="32424" y="14297"/>
                    <a:pt x="32419" y="14284"/>
                  </a:cubicBezTo>
                  <a:lnTo>
                    <a:pt x="32419" y="14284"/>
                  </a:lnTo>
                  <a:lnTo>
                    <a:pt x="32449" y="14288"/>
                  </a:lnTo>
                  <a:cubicBezTo>
                    <a:pt x="32449" y="14288"/>
                    <a:pt x="32449" y="14284"/>
                    <a:pt x="32449" y="14284"/>
                  </a:cubicBezTo>
                  <a:cubicBezTo>
                    <a:pt x="32436" y="14280"/>
                    <a:pt x="32428" y="14280"/>
                    <a:pt x="32419" y="14280"/>
                  </a:cubicBezTo>
                  <a:cubicBezTo>
                    <a:pt x="32415" y="14276"/>
                    <a:pt x="32415" y="14276"/>
                    <a:pt x="32415" y="14272"/>
                  </a:cubicBezTo>
                  <a:cubicBezTo>
                    <a:pt x="32407" y="14272"/>
                    <a:pt x="32394" y="14276"/>
                    <a:pt x="32386" y="14276"/>
                  </a:cubicBezTo>
                  <a:cubicBezTo>
                    <a:pt x="32386" y="14276"/>
                    <a:pt x="32386" y="14276"/>
                    <a:pt x="32381" y="14280"/>
                  </a:cubicBezTo>
                  <a:lnTo>
                    <a:pt x="32403" y="14280"/>
                  </a:lnTo>
                  <a:cubicBezTo>
                    <a:pt x="32394" y="14280"/>
                    <a:pt x="32390" y="14284"/>
                    <a:pt x="32381" y="14284"/>
                  </a:cubicBezTo>
                  <a:lnTo>
                    <a:pt x="32381" y="14280"/>
                  </a:lnTo>
                  <a:lnTo>
                    <a:pt x="32381" y="14276"/>
                  </a:lnTo>
                  <a:cubicBezTo>
                    <a:pt x="32398" y="14259"/>
                    <a:pt x="32407" y="14229"/>
                    <a:pt x="32403" y="14208"/>
                  </a:cubicBezTo>
                  <a:cubicBezTo>
                    <a:pt x="32398" y="14204"/>
                    <a:pt x="32390" y="14204"/>
                    <a:pt x="32386" y="14204"/>
                  </a:cubicBezTo>
                  <a:lnTo>
                    <a:pt x="32390" y="14099"/>
                  </a:lnTo>
                  <a:lnTo>
                    <a:pt x="32407" y="14099"/>
                  </a:lnTo>
                  <a:cubicBezTo>
                    <a:pt x="32421" y="14099"/>
                    <a:pt x="32437" y="14097"/>
                    <a:pt x="32452" y="14097"/>
                  </a:cubicBezTo>
                  <a:close/>
                  <a:moveTo>
                    <a:pt x="31876" y="14159"/>
                  </a:moveTo>
                  <a:cubicBezTo>
                    <a:pt x="31890" y="14159"/>
                    <a:pt x="31902" y="14164"/>
                    <a:pt x="31917" y="14174"/>
                  </a:cubicBezTo>
                  <a:cubicBezTo>
                    <a:pt x="31930" y="14183"/>
                    <a:pt x="31938" y="14196"/>
                    <a:pt x="31951" y="14200"/>
                  </a:cubicBezTo>
                  <a:cubicBezTo>
                    <a:pt x="31959" y="14208"/>
                    <a:pt x="31959" y="14204"/>
                    <a:pt x="31972" y="14208"/>
                  </a:cubicBezTo>
                  <a:cubicBezTo>
                    <a:pt x="31997" y="14208"/>
                    <a:pt x="32014" y="14238"/>
                    <a:pt x="32040" y="14246"/>
                  </a:cubicBezTo>
                  <a:cubicBezTo>
                    <a:pt x="32052" y="14250"/>
                    <a:pt x="32061" y="14250"/>
                    <a:pt x="32073" y="14250"/>
                  </a:cubicBezTo>
                  <a:cubicBezTo>
                    <a:pt x="32090" y="14250"/>
                    <a:pt x="32099" y="14255"/>
                    <a:pt x="32111" y="14259"/>
                  </a:cubicBezTo>
                  <a:cubicBezTo>
                    <a:pt x="32124" y="14263"/>
                    <a:pt x="32137" y="14263"/>
                    <a:pt x="32149" y="14263"/>
                  </a:cubicBezTo>
                  <a:cubicBezTo>
                    <a:pt x="32162" y="14259"/>
                    <a:pt x="32175" y="14246"/>
                    <a:pt x="32187" y="14242"/>
                  </a:cubicBezTo>
                  <a:cubicBezTo>
                    <a:pt x="32189" y="14241"/>
                    <a:pt x="32191" y="14241"/>
                    <a:pt x="32193" y="14241"/>
                  </a:cubicBezTo>
                  <a:cubicBezTo>
                    <a:pt x="32203" y="14241"/>
                    <a:pt x="32214" y="14251"/>
                    <a:pt x="32225" y="14255"/>
                  </a:cubicBezTo>
                  <a:cubicBezTo>
                    <a:pt x="32242" y="14259"/>
                    <a:pt x="32259" y="14267"/>
                    <a:pt x="32272" y="14280"/>
                  </a:cubicBezTo>
                  <a:cubicBezTo>
                    <a:pt x="32284" y="14284"/>
                    <a:pt x="32297" y="14293"/>
                    <a:pt x="32314" y="14293"/>
                  </a:cubicBezTo>
                  <a:cubicBezTo>
                    <a:pt x="32293" y="14297"/>
                    <a:pt x="32272" y="14297"/>
                    <a:pt x="32251" y="14301"/>
                  </a:cubicBezTo>
                  <a:cubicBezTo>
                    <a:pt x="32239" y="14301"/>
                    <a:pt x="32228" y="14299"/>
                    <a:pt x="32218" y="14299"/>
                  </a:cubicBezTo>
                  <a:cubicBezTo>
                    <a:pt x="32213" y="14299"/>
                    <a:pt x="32208" y="14300"/>
                    <a:pt x="32204" y="14301"/>
                  </a:cubicBezTo>
                  <a:cubicBezTo>
                    <a:pt x="32183" y="14305"/>
                    <a:pt x="32170" y="14326"/>
                    <a:pt x="32153" y="14339"/>
                  </a:cubicBezTo>
                  <a:cubicBezTo>
                    <a:pt x="32145" y="14343"/>
                    <a:pt x="32137" y="14348"/>
                    <a:pt x="32128" y="14352"/>
                  </a:cubicBezTo>
                  <a:cubicBezTo>
                    <a:pt x="32118" y="14354"/>
                    <a:pt x="32108" y="14355"/>
                    <a:pt x="32098" y="14355"/>
                  </a:cubicBezTo>
                  <a:cubicBezTo>
                    <a:pt x="32073" y="14355"/>
                    <a:pt x="32048" y="14349"/>
                    <a:pt x="32027" y="14343"/>
                  </a:cubicBezTo>
                  <a:cubicBezTo>
                    <a:pt x="32010" y="14339"/>
                    <a:pt x="31993" y="14335"/>
                    <a:pt x="31976" y="14331"/>
                  </a:cubicBezTo>
                  <a:cubicBezTo>
                    <a:pt x="31964" y="14322"/>
                    <a:pt x="31947" y="14322"/>
                    <a:pt x="31938" y="14310"/>
                  </a:cubicBezTo>
                  <a:cubicBezTo>
                    <a:pt x="31930" y="14301"/>
                    <a:pt x="31934" y="14284"/>
                    <a:pt x="31921" y="14280"/>
                  </a:cubicBezTo>
                  <a:cubicBezTo>
                    <a:pt x="31917" y="14276"/>
                    <a:pt x="31904" y="14272"/>
                    <a:pt x="31900" y="14272"/>
                  </a:cubicBezTo>
                  <a:lnTo>
                    <a:pt x="31866" y="14272"/>
                  </a:lnTo>
                  <a:cubicBezTo>
                    <a:pt x="31858" y="14272"/>
                    <a:pt x="31850" y="14267"/>
                    <a:pt x="31845" y="14267"/>
                  </a:cubicBezTo>
                  <a:lnTo>
                    <a:pt x="31845" y="14166"/>
                  </a:lnTo>
                  <a:cubicBezTo>
                    <a:pt x="31857" y="14161"/>
                    <a:pt x="31867" y="14159"/>
                    <a:pt x="31876" y="14159"/>
                  </a:cubicBezTo>
                  <a:close/>
                  <a:moveTo>
                    <a:pt x="33125" y="13317"/>
                  </a:moveTo>
                  <a:cubicBezTo>
                    <a:pt x="33139" y="13317"/>
                    <a:pt x="33152" y="13324"/>
                    <a:pt x="33162" y="13335"/>
                  </a:cubicBezTo>
                  <a:cubicBezTo>
                    <a:pt x="33179" y="13351"/>
                    <a:pt x="33187" y="13357"/>
                    <a:pt x="33200" y="13357"/>
                  </a:cubicBezTo>
                  <a:cubicBezTo>
                    <a:pt x="33204" y="13357"/>
                    <a:pt x="33208" y="13357"/>
                    <a:pt x="33213" y="13356"/>
                  </a:cubicBezTo>
                  <a:lnTo>
                    <a:pt x="33213" y="13356"/>
                  </a:lnTo>
                  <a:cubicBezTo>
                    <a:pt x="33204" y="13672"/>
                    <a:pt x="33200" y="14014"/>
                    <a:pt x="33196" y="14364"/>
                  </a:cubicBezTo>
                  <a:cubicBezTo>
                    <a:pt x="33188" y="14364"/>
                    <a:pt x="33179" y="14360"/>
                    <a:pt x="33171" y="14360"/>
                  </a:cubicBezTo>
                  <a:cubicBezTo>
                    <a:pt x="33158" y="14360"/>
                    <a:pt x="33145" y="14356"/>
                    <a:pt x="33133" y="14356"/>
                  </a:cubicBezTo>
                  <a:cubicBezTo>
                    <a:pt x="33120" y="14356"/>
                    <a:pt x="33103" y="14360"/>
                    <a:pt x="33095" y="14364"/>
                  </a:cubicBezTo>
                  <a:lnTo>
                    <a:pt x="33090" y="14364"/>
                  </a:lnTo>
                  <a:cubicBezTo>
                    <a:pt x="33090" y="14263"/>
                    <a:pt x="33095" y="14158"/>
                    <a:pt x="33099" y="14052"/>
                  </a:cubicBezTo>
                  <a:cubicBezTo>
                    <a:pt x="33103" y="14044"/>
                    <a:pt x="33107" y="14031"/>
                    <a:pt x="33107" y="14023"/>
                  </a:cubicBezTo>
                  <a:lnTo>
                    <a:pt x="33099" y="14023"/>
                  </a:lnTo>
                  <a:cubicBezTo>
                    <a:pt x="33107" y="13790"/>
                    <a:pt x="33112" y="13554"/>
                    <a:pt x="33116" y="13318"/>
                  </a:cubicBezTo>
                  <a:cubicBezTo>
                    <a:pt x="33119" y="13317"/>
                    <a:pt x="33122" y="13317"/>
                    <a:pt x="33125" y="13317"/>
                  </a:cubicBezTo>
                  <a:close/>
                  <a:moveTo>
                    <a:pt x="32993" y="14120"/>
                  </a:moveTo>
                  <a:cubicBezTo>
                    <a:pt x="32989" y="14204"/>
                    <a:pt x="32989" y="14284"/>
                    <a:pt x="32985" y="14364"/>
                  </a:cubicBezTo>
                  <a:cubicBezTo>
                    <a:pt x="32964" y="14364"/>
                    <a:pt x="32943" y="14373"/>
                    <a:pt x="32917" y="14373"/>
                  </a:cubicBezTo>
                  <a:lnTo>
                    <a:pt x="32854" y="14373"/>
                  </a:lnTo>
                  <a:cubicBezTo>
                    <a:pt x="32841" y="14373"/>
                    <a:pt x="32837" y="14373"/>
                    <a:pt x="32829" y="14364"/>
                  </a:cubicBezTo>
                  <a:cubicBezTo>
                    <a:pt x="32825" y="14356"/>
                    <a:pt x="32820" y="14343"/>
                    <a:pt x="32820" y="14335"/>
                  </a:cubicBezTo>
                  <a:cubicBezTo>
                    <a:pt x="32816" y="14326"/>
                    <a:pt x="32820" y="14305"/>
                    <a:pt x="32812" y="14301"/>
                  </a:cubicBezTo>
                  <a:cubicBezTo>
                    <a:pt x="32803" y="14305"/>
                    <a:pt x="32795" y="14310"/>
                    <a:pt x="32782" y="14318"/>
                  </a:cubicBezTo>
                  <a:cubicBezTo>
                    <a:pt x="32774" y="14314"/>
                    <a:pt x="32765" y="14314"/>
                    <a:pt x="32761" y="14305"/>
                  </a:cubicBezTo>
                  <a:cubicBezTo>
                    <a:pt x="32756" y="14300"/>
                    <a:pt x="32750" y="14298"/>
                    <a:pt x="32744" y="14298"/>
                  </a:cubicBezTo>
                  <a:cubicBezTo>
                    <a:pt x="32739" y="14298"/>
                    <a:pt x="32735" y="14299"/>
                    <a:pt x="32732" y="14301"/>
                  </a:cubicBezTo>
                  <a:cubicBezTo>
                    <a:pt x="32719" y="14310"/>
                    <a:pt x="32706" y="14314"/>
                    <a:pt x="32694" y="14318"/>
                  </a:cubicBezTo>
                  <a:cubicBezTo>
                    <a:pt x="32689" y="14323"/>
                    <a:pt x="32684" y="14325"/>
                    <a:pt x="32679" y="14325"/>
                  </a:cubicBezTo>
                  <a:cubicBezTo>
                    <a:pt x="32675" y="14325"/>
                    <a:pt x="32672" y="14324"/>
                    <a:pt x="32668" y="14322"/>
                  </a:cubicBezTo>
                  <a:cubicBezTo>
                    <a:pt x="32660" y="14314"/>
                    <a:pt x="32647" y="14314"/>
                    <a:pt x="32639" y="14314"/>
                  </a:cubicBezTo>
                  <a:cubicBezTo>
                    <a:pt x="32614" y="14314"/>
                    <a:pt x="32597" y="14335"/>
                    <a:pt x="32576" y="14335"/>
                  </a:cubicBezTo>
                  <a:cubicBezTo>
                    <a:pt x="32570" y="14336"/>
                    <a:pt x="32565" y="14337"/>
                    <a:pt x="32561" y="14337"/>
                  </a:cubicBezTo>
                  <a:cubicBezTo>
                    <a:pt x="32553" y="14337"/>
                    <a:pt x="32547" y="14335"/>
                    <a:pt x="32542" y="14335"/>
                  </a:cubicBezTo>
                  <a:cubicBezTo>
                    <a:pt x="32546" y="14288"/>
                    <a:pt x="32550" y="14242"/>
                    <a:pt x="32554" y="14196"/>
                  </a:cubicBezTo>
                  <a:cubicBezTo>
                    <a:pt x="32559" y="14183"/>
                    <a:pt x="32559" y="14166"/>
                    <a:pt x="32563" y="14149"/>
                  </a:cubicBezTo>
                  <a:cubicBezTo>
                    <a:pt x="32567" y="14158"/>
                    <a:pt x="32567" y="14162"/>
                    <a:pt x="32576" y="14170"/>
                  </a:cubicBezTo>
                  <a:cubicBezTo>
                    <a:pt x="32588" y="14187"/>
                    <a:pt x="32609" y="14200"/>
                    <a:pt x="32630" y="14208"/>
                  </a:cubicBezTo>
                  <a:cubicBezTo>
                    <a:pt x="32637" y="14209"/>
                    <a:pt x="32642" y="14210"/>
                    <a:pt x="32647" y="14210"/>
                  </a:cubicBezTo>
                  <a:cubicBezTo>
                    <a:pt x="32660" y="14210"/>
                    <a:pt x="32672" y="14207"/>
                    <a:pt x="32690" y="14204"/>
                  </a:cubicBezTo>
                  <a:cubicBezTo>
                    <a:pt x="32700" y="14202"/>
                    <a:pt x="32712" y="14201"/>
                    <a:pt x="32723" y="14201"/>
                  </a:cubicBezTo>
                  <a:cubicBezTo>
                    <a:pt x="32735" y="14201"/>
                    <a:pt x="32746" y="14202"/>
                    <a:pt x="32757" y="14204"/>
                  </a:cubicBezTo>
                  <a:cubicBezTo>
                    <a:pt x="32799" y="14212"/>
                    <a:pt x="32829" y="14250"/>
                    <a:pt x="32867" y="14250"/>
                  </a:cubicBezTo>
                  <a:cubicBezTo>
                    <a:pt x="32869" y="14251"/>
                    <a:pt x="32871" y="14251"/>
                    <a:pt x="32874" y="14251"/>
                  </a:cubicBezTo>
                  <a:cubicBezTo>
                    <a:pt x="32909" y="14251"/>
                    <a:pt x="32910" y="14219"/>
                    <a:pt x="32922" y="14187"/>
                  </a:cubicBezTo>
                  <a:cubicBezTo>
                    <a:pt x="32930" y="14170"/>
                    <a:pt x="32930" y="14145"/>
                    <a:pt x="32947" y="14132"/>
                  </a:cubicBezTo>
                  <a:cubicBezTo>
                    <a:pt x="32960" y="14120"/>
                    <a:pt x="32977" y="14120"/>
                    <a:pt x="32993" y="14120"/>
                  </a:cubicBezTo>
                  <a:close/>
                  <a:moveTo>
                    <a:pt x="27004" y="14301"/>
                  </a:moveTo>
                  <a:cubicBezTo>
                    <a:pt x="27017" y="14301"/>
                    <a:pt x="27030" y="14301"/>
                    <a:pt x="27042" y="14305"/>
                  </a:cubicBezTo>
                  <a:cubicBezTo>
                    <a:pt x="27055" y="14305"/>
                    <a:pt x="27063" y="14318"/>
                    <a:pt x="27072" y="14318"/>
                  </a:cubicBezTo>
                  <a:cubicBezTo>
                    <a:pt x="27073" y="14319"/>
                    <a:pt x="27075" y="14320"/>
                    <a:pt x="27076" y="14320"/>
                  </a:cubicBezTo>
                  <a:cubicBezTo>
                    <a:pt x="27079" y="14320"/>
                    <a:pt x="27082" y="14318"/>
                    <a:pt x="27084" y="14318"/>
                  </a:cubicBezTo>
                  <a:cubicBezTo>
                    <a:pt x="27097" y="14322"/>
                    <a:pt x="27114" y="14322"/>
                    <a:pt x="27127" y="14326"/>
                  </a:cubicBezTo>
                  <a:cubicBezTo>
                    <a:pt x="27165" y="14339"/>
                    <a:pt x="27169" y="14373"/>
                    <a:pt x="27169" y="14407"/>
                  </a:cubicBezTo>
                  <a:cubicBezTo>
                    <a:pt x="27169" y="14419"/>
                    <a:pt x="27173" y="14449"/>
                    <a:pt x="27152" y="14449"/>
                  </a:cubicBezTo>
                  <a:cubicBezTo>
                    <a:pt x="27144" y="14449"/>
                    <a:pt x="27127" y="14436"/>
                    <a:pt x="27118" y="14432"/>
                  </a:cubicBezTo>
                  <a:cubicBezTo>
                    <a:pt x="27110" y="14424"/>
                    <a:pt x="27106" y="14411"/>
                    <a:pt x="27097" y="14402"/>
                  </a:cubicBezTo>
                  <a:cubicBezTo>
                    <a:pt x="27084" y="14394"/>
                    <a:pt x="27076" y="14394"/>
                    <a:pt x="27068" y="14381"/>
                  </a:cubicBezTo>
                  <a:cubicBezTo>
                    <a:pt x="27051" y="14356"/>
                    <a:pt x="27034" y="14326"/>
                    <a:pt x="27013" y="14305"/>
                  </a:cubicBezTo>
                  <a:cubicBezTo>
                    <a:pt x="27008" y="14305"/>
                    <a:pt x="27008" y="14305"/>
                    <a:pt x="27004" y="14301"/>
                  </a:cubicBezTo>
                  <a:close/>
                  <a:moveTo>
                    <a:pt x="33293" y="13343"/>
                  </a:moveTo>
                  <a:cubicBezTo>
                    <a:pt x="33314" y="13343"/>
                    <a:pt x="33331" y="13351"/>
                    <a:pt x="33344" y="13364"/>
                  </a:cubicBezTo>
                  <a:cubicBezTo>
                    <a:pt x="33335" y="13774"/>
                    <a:pt x="33327" y="14179"/>
                    <a:pt x="33318" y="14588"/>
                  </a:cubicBezTo>
                  <a:cubicBezTo>
                    <a:pt x="33314" y="14590"/>
                    <a:pt x="33311" y="14590"/>
                    <a:pt x="33308" y="14590"/>
                  </a:cubicBezTo>
                  <a:cubicBezTo>
                    <a:pt x="33303" y="14590"/>
                    <a:pt x="33302" y="14587"/>
                    <a:pt x="33302" y="14575"/>
                  </a:cubicBezTo>
                  <a:cubicBezTo>
                    <a:pt x="33302" y="14567"/>
                    <a:pt x="33302" y="14559"/>
                    <a:pt x="33302" y="14550"/>
                  </a:cubicBezTo>
                  <a:cubicBezTo>
                    <a:pt x="33302" y="14525"/>
                    <a:pt x="33297" y="14495"/>
                    <a:pt x="33306" y="14470"/>
                  </a:cubicBezTo>
                  <a:cubicBezTo>
                    <a:pt x="33306" y="14461"/>
                    <a:pt x="33310" y="14457"/>
                    <a:pt x="33314" y="14449"/>
                  </a:cubicBezTo>
                  <a:cubicBezTo>
                    <a:pt x="33318" y="14415"/>
                    <a:pt x="33289" y="14398"/>
                    <a:pt x="33264" y="14390"/>
                  </a:cubicBezTo>
                  <a:cubicBezTo>
                    <a:pt x="33268" y="14027"/>
                    <a:pt x="33276" y="13668"/>
                    <a:pt x="33285" y="13343"/>
                  </a:cubicBezTo>
                  <a:close/>
                  <a:moveTo>
                    <a:pt x="32108" y="14512"/>
                  </a:moveTo>
                  <a:cubicBezTo>
                    <a:pt x="32115" y="14512"/>
                    <a:pt x="32122" y="14512"/>
                    <a:pt x="32128" y="14512"/>
                  </a:cubicBezTo>
                  <a:cubicBezTo>
                    <a:pt x="32158" y="14512"/>
                    <a:pt x="32179" y="14512"/>
                    <a:pt x="32200" y="14525"/>
                  </a:cubicBezTo>
                  <a:cubicBezTo>
                    <a:pt x="32217" y="14529"/>
                    <a:pt x="32229" y="14533"/>
                    <a:pt x="32242" y="14537"/>
                  </a:cubicBezTo>
                  <a:cubicBezTo>
                    <a:pt x="32263" y="14542"/>
                    <a:pt x="32272" y="14563"/>
                    <a:pt x="32293" y="14567"/>
                  </a:cubicBezTo>
                  <a:cubicBezTo>
                    <a:pt x="32297" y="14569"/>
                    <a:pt x="32302" y="14570"/>
                    <a:pt x="32308" y="14570"/>
                  </a:cubicBezTo>
                  <a:cubicBezTo>
                    <a:pt x="32314" y="14570"/>
                    <a:pt x="32320" y="14569"/>
                    <a:pt x="32327" y="14567"/>
                  </a:cubicBezTo>
                  <a:lnTo>
                    <a:pt x="32327" y="14567"/>
                  </a:lnTo>
                  <a:lnTo>
                    <a:pt x="32322" y="14635"/>
                  </a:lnTo>
                  <a:cubicBezTo>
                    <a:pt x="32322" y="14635"/>
                    <a:pt x="32318" y="14630"/>
                    <a:pt x="32318" y="14630"/>
                  </a:cubicBezTo>
                  <a:cubicBezTo>
                    <a:pt x="32289" y="14622"/>
                    <a:pt x="32259" y="14622"/>
                    <a:pt x="32229" y="14618"/>
                  </a:cubicBezTo>
                  <a:cubicBezTo>
                    <a:pt x="32179" y="14613"/>
                    <a:pt x="32128" y="14597"/>
                    <a:pt x="32082" y="14584"/>
                  </a:cubicBezTo>
                  <a:cubicBezTo>
                    <a:pt x="32069" y="14584"/>
                    <a:pt x="32052" y="14580"/>
                    <a:pt x="32048" y="14567"/>
                  </a:cubicBezTo>
                  <a:cubicBezTo>
                    <a:pt x="32044" y="14559"/>
                    <a:pt x="32048" y="14542"/>
                    <a:pt x="32052" y="14533"/>
                  </a:cubicBezTo>
                  <a:cubicBezTo>
                    <a:pt x="32065" y="14514"/>
                    <a:pt x="32087" y="14512"/>
                    <a:pt x="32108" y="14512"/>
                  </a:cubicBezTo>
                  <a:close/>
                  <a:moveTo>
                    <a:pt x="32419" y="14567"/>
                  </a:moveTo>
                  <a:cubicBezTo>
                    <a:pt x="32415" y="14575"/>
                    <a:pt x="32407" y="14584"/>
                    <a:pt x="32398" y="14592"/>
                  </a:cubicBezTo>
                  <a:cubicBezTo>
                    <a:pt x="32390" y="14609"/>
                    <a:pt x="32377" y="14626"/>
                    <a:pt x="32369" y="14639"/>
                  </a:cubicBezTo>
                  <a:lnTo>
                    <a:pt x="32369" y="14567"/>
                  </a:lnTo>
                  <a:close/>
                  <a:moveTo>
                    <a:pt x="32673" y="14561"/>
                  </a:moveTo>
                  <a:cubicBezTo>
                    <a:pt x="32681" y="14561"/>
                    <a:pt x="32689" y="14562"/>
                    <a:pt x="32698" y="14563"/>
                  </a:cubicBezTo>
                  <a:cubicBezTo>
                    <a:pt x="32704" y="14564"/>
                    <a:pt x="32710" y="14564"/>
                    <a:pt x="32716" y="14564"/>
                  </a:cubicBezTo>
                  <a:cubicBezTo>
                    <a:pt x="32728" y="14564"/>
                    <a:pt x="32740" y="14563"/>
                    <a:pt x="32752" y="14563"/>
                  </a:cubicBezTo>
                  <a:cubicBezTo>
                    <a:pt x="32763" y="14563"/>
                    <a:pt x="32773" y="14564"/>
                    <a:pt x="32782" y="14567"/>
                  </a:cubicBezTo>
                  <a:cubicBezTo>
                    <a:pt x="32799" y="14575"/>
                    <a:pt x="32816" y="14592"/>
                    <a:pt x="32829" y="14605"/>
                  </a:cubicBezTo>
                  <a:cubicBezTo>
                    <a:pt x="32846" y="14618"/>
                    <a:pt x="32879" y="14668"/>
                    <a:pt x="32854" y="14685"/>
                  </a:cubicBezTo>
                  <a:cubicBezTo>
                    <a:pt x="32848" y="14689"/>
                    <a:pt x="32840" y="14690"/>
                    <a:pt x="32831" y="14690"/>
                  </a:cubicBezTo>
                  <a:cubicBezTo>
                    <a:pt x="32812" y="14690"/>
                    <a:pt x="32790" y="14684"/>
                    <a:pt x="32771" y="14684"/>
                  </a:cubicBezTo>
                  <a:cubicBezTo>
                    <a:pt x="32760" y="14684"/>
                    <a:pt x="32751" y="14686"/>
                    <a:pt x="32744" y="14694"/>
                  </a:cubicBezTo>
                  <a:cubicBezTo>
                    <a:pt x="32736" y="14702"/>
                    <a:pt x="32736" y="14719"/>
                    <a:pt x="32723" y="14727"/>
                  </a:cubicBezTo>
                  <a:cubicBezTo>
                    <a:pt x="32715" y="14732"/>
                    <a:pt x="32711" y="14727"/>
                    <a:pt x="32702" y="14736"/>
                  </a:cubicBezTo>
                  <a:cubicBezTo>
                    <a:pt x="32694" y="14744"/>
                    <a:pt x="32690" y="14753"/>
                    <a:pt x="32681" y="14757"/>
                  </a:cubicBezTo>
                  <a:cubicBezTo>
                    <a:pt x="32675" y="14759"/>
                    <a:pt x="32667" y="14759"/>
                    <a:pt x="32660" y="14759"/>
                  </a:cubicBezTo>
                  <a:cubicBezTo>
                    <a:pt x="32653" y="14759"/>
                    <a:pt x="32645" y="14759"/>
                    <a:pt x="32639" y="14761"/>
                  </a:cubicBezTo>
                  <a:cubicBezTo>
                    <a:pt x="32622" y="14770"/>
                    <a:pt x="32614" y="14778"/>
                    <a:pt x="32597" y="14782"/>
                  </a:cubicBezTo>
                  <a:cubicBezTo>
                    <a:pt x="32588" y="14782"/>
                    <a:pt x="32578" y="14780"/>
                    <a:pt x="32567" y="14780"/>
                  </a:cubicBezTo>
                  <a:cubicBezTo>
                    <a:pt x="32561" y="14780"/>
                    <a:pt x="32556" y="14781"/>
                    <a:pt x="32550" y="14782"/>
                  </a:cubicBezTo>
                  <a:cubicBezTo>
                    <a:pt x="32529" y="14782"/>
                    <a:pt x="32508" y="14795"/>
                    <a:pt x="32491" y="14808"/>
                  </a:cubicBezTo>
                  <a:cubicBezTo>
                    <a:pt x="32478" y="14824"/>
                    <a:pt x="32478" y="14837"/>
                    <a:pt x="32457" y="14841"/>
                  </a:cubicBezTo>
                  <a:cubicBezTo>
                    <a:pt x="32440" y="14841"/>
                    <a:pt x="32432" y="14846"/>
                    <a:pt x="32419" y="14858"/>
                  </a:cubicBezTo>
                  <a:cubicBezTo>
                    <a:pt x="32403" y="14871"/>
                    <a:pt x="32390" y="14875"/>
                    <a:pt x="32369" y="14879"/>
                  </a:cubicBezTo>
                  <a:cubicBezTo>
                    <a:pt x="32365" y="14884"/>
                    <a:pt x="32360" y="14884"/>
                    <a:pt x="32356" y="14884"/>
                  </a:cubicBezTo>
                  <a:lnTo>
                    <a:pt x="32365" y="14736"/>
                  </a:lnTo>
                  <a:cubicBezTo>
                    <a:pt x="32373" y="14727"/>
                    <a:pt x="32377" y="14715"/>
                    <a:pt x="32381" y="14702"/>
                  </a:cubicBezTo>
                  <a:cubicBezTo>
                    <a:pt x="32386" y="14698"/>
                    <a:pt x="32386" y="14689"/>
                    <a:pt x="32390" y="14689"/>
                  </a:cubicBezTo>
                  <a:cubicBezTo>
                    <a:pt x="32403" y="14664"/>
                    <a:pt x="32419" y="14643"/>
                    <a:pt x="32436" y="14618"/>
                  </a:cubicBezTo>
                  <a:cubicBezTo>
                    <a:pt x="32449" y="14601"/>
                    <a:pt x="32457" y="14588"/>
                    <a:pt x="32470" y="14571"/>
                  </a:cubicBezTo>
                  <a:lnTo>
                    <a:pt x="32474" y="14571"/>
                  </a:lnTo>
                  <a:cubicBezTo>
                    <a:pt x="32487" y="14567"/>
                    <a:pt x="32504" y="14563"/>
                    <a:pt x="32516" y="14563"/>
                  </a:cubicBezTo>
                  <a:cubicBezTo>
                    <a:pt x="32533" y="14563"/>
                    <a:pt x="32546" y="14571"/>
                    <a:pt x="32563" y="14575"/>
                  </a:cubicBezTo>
                  <a:cubicBezTo>
                    <a:pt x="32566" y="14576"/>
                    <a:pt x="32569" y="14577"/>
                    <a:pt x="32573" y="14577"/>
                  </a:cubicBezTo>
                  <a:cubicBezTo>
                    <a:pt x="32586" y="14577"/>
                    <a:pt x="32600" y="14570"/>
                    <a:pt x="32614" y="14567"/>
                  </a:cubicBezTo>
                  <a:cubicBezTo>
                    <a:pt x="32634" y="14564"/>
                    <a:pt x="32653" y="14561"/>
                    <a:pt x="32673" y="14561"/>
                  </a:cubicBezTo>
                  <a:close/>
                  <a:moveTo>
                    <a:pt x="35399" y="12815"/>
                  </a:moveTo>
                  <a:cubicBezTo>
                    <a:pt x="35395" y="12832"/>
                    <a:pt x="35387" y="12849"/>
                    <a:pt x="35374" y="12866"/>
                  </a:cubicBezTo>
                  <a:cubicBezTo>
                    <a:pt x="35374" y="12870"/>
                    <a:pt x="35374" y="12870"/>
                    <a:pt x="35374" y="12875"/>
                  </a:cubicBezTo>
                  <a:cubicBezTo>
                    <a:pt x="35370" y="12879"/>
                    <a:pt x="35365" y="12883"/>
                    <a:pt x="35361" y="12887"/>
                  </a:cubicBezTo>
                  <a:cubicBezTo>
                    <a:pt x="35361" y="12891"/>
                    <a:pt x="35361" y="12891"/>
                    <a:pt x="35361" y="12891"/>
                  </a:cubicBezTo>
                  <a:cubicBezTo>
                    <a:pt x="35357" y="12896"/>
                    <a:pt x="35353" y="12900"/>
                    <a:pt x="35349" y="12904"/>
                  </a:cubicBezTo>
                  <a:lnTo>
                    <a:pt x="35349" y="12908"/>
                  </a:lnTo>
                  <a:cubicBezTo>
                    <a:pt x="35344" y="12912"/>
                    <a:pt x="35340" y="12921"/>
                    <a:pt x="35336" y="12925"/>
                  </a:cubicBezTo>
                  <a:lnTo>
                    <a:pt x="35332" y="12925"/>
                  </a:lnTo>
                  <a:cubicBezTo>
                    <a:pt x="35327" y="12929"/>
                    <a:pt x="35323" y="12934"/>
                    <a:pt x="35319" y="12938"/>
                  </a:cubicBezTo>
                  <a:cubicBezTo>
                    <a:pt x="35319" y="12942"/>
                    <a:pt x="35319" y="12942"/>
                    <a:pt x="35319" y="12942"/>
                  </a:cubicBezTo>
                  <a:cubicBezTo>
                    <a:pt x="35315" y="12950"/>
                    <a:pt x="35306" y="12955"/>
                    <a:pt x="35302" y="12959"/>
                  </a:cubicBezTo>
                  <a:cubicBezTo>
                    <a:pt x="35311" y="12959"/>
                    <a:pt x="35315" y="12959"/>
                    <a:pt x="35319" y="12963"/>
                  </a:cubicBezTo>
                  <a:lnTo>
                    <a:pt x="35391" y="12963"/>
                  </a:lnTo>
                  <a:cubicBezTo>
                    <a:pt x="35408" y="12967"/>
                    <a:pt x="35425" y="12972"/>
                    <a:pt x="35437" y="12984"/>
                  </a:cubicBezTo>
                  <a:cubicBezTo>
                    <a:pt x="35437" y="12988"/>
                    <a:pt x="35441" y="12988"/>
                    <a:pt x="35441" y="12993"/>
                  </a:cubicBezTo>
                  <a:cubicBezTo>
                    <a:pt x="35446" y="12997"/>
                    <a:pt x="35446" y="13001"/>
                    <a:pt x="35450" y="13005"/>
                  </a:cubicBezTo>
                  <a:cubicBezTo>
                    <a:pt x="35450" y="13005"/>
                    <a:pt x="35450" y="13010"/>
                    <a:pt x="35454" y="13010"/>
                  </a:cubicBezTo>
                  <a:cubicBezTo>
                    <a:pt x="35454" y="13018"/>
                    <a:pt x="35458" y="13022"/>
                    <a:pt x="35458" y="13026"/>
                  </a:cubicBezTo>
                  <a:cubicBezTo>
                    <a:pt x="35458" y="13026"/>
                    <a:pt x="35458" y="13026"/>
                    <a:pt x="35458" y="13031"/>
                  </a:cubicBezTo>
                  <a:cubicBezTo>
                    <a:pt x="35458" y="13031"/>
                    <a:pt x="35463" y="13035"/>
                    <a:pt x="35463" y="13035"/>
                  </a:cubicBezTo>
                  <a:lnTo>
                    <a:pt x="35463" y="13039"/>
                  </a:lnTo>
                  <a:cubicBezTo>
                    <a:pt x="35463" y="13039"/>
                    <a:pt x="35463" y="13043"/>
                    <a:pt x="35467" y="13043"/>
                  </a:cubicBezTo>
                  <a:cubicBezTo>
                    <a:pt x="35467" y="13048"/>
                    <a:pt x="35467" y="13048"/>
                    <a:pt x="35467" y="13052"/>
                  </a:cubicBezTo>
                  <a:cubicBezTo>
                    <a:pt x="35471" y="13056"/>
                    <a:pt x="35475" y="13060"/>
                    <a:pt x="35475" y="13064"/>
                  </a:cubicBezTo>
                  <a:cubicBezTo>
                    <a:pt x="35479" y="13069"/>
                    <a:pt x="35479" y="13069"/>
                    <a:pt x="35479" y="13069"/>
                  </a:cubicBezTo>
                  <a:cubicBezTo>
                    <a:pt x="35484" y="13073"/>
                    <a:pt x="35484" y="13073"/>
                    <a:pt x="35484" y="13073"/>
                  </a:cubicBezTo>
                  <a:cubicBezTo>
                    <a:pt x="35484" y="13073"/>
                    <a:pt x="35484" y="13077"/>
                    <a:pt x="35488" y="13077"/>
                  </a:cubicBezTo>
                  <a:cubicBezTo>
                    <a:pt x="35488" y="13077"/>
                    <a:pt x="35492" y="13081"/>
                    <a:pt x="35492" y="13081"/>
                  </a:cubicBezTo>
                  <a:cubicBezTo>
                    <a:pt x="35492" y="13081"/>
                    <a:pt x="35496" y="13086"/>
                    <a:pt x="35496" y="13086"/>
                  </a:cubicBezTo>
                  <a:lnTo>
                    <a:pt x="35500" y="13086"/>
                  </a:lnTo>
                  <a:cubicBezTo>
                    <a:pt x="35500" y="13086"/>
                    <a:pt x="35500" y="13090"/>
                    <a:pt x="35505" y="13090"/>
                  </a:cubicBezTo>
                  <a:cubicBezTo>
                    <a:pt x="35505" y="13090"/>
                    <a:pt x="35509" y="13090"/>
                    <a:pt x="35509" y="13094"/>
                  </a:cubicBezTo>
                  <a:cubicBezTo>
                    <a:pt x="35513" y="13094"/>
                    <a:pt x="35517" y="13094"/>
                    <a:pt x="35522" y="13098"/>
                  </a:cubicBezTo>
                  <a:lnTo>
                    <a:pt x="35538" y="13098"/>
                  </a:lnTo>
                  <a:cubicBezTo>
                    <a:pt x="35543" y="13102"/>
                    <a:pt x="35547" y="13102"/>
                    <a:pt x="35551" y="13102"/>
                  </a:cubicBezTo>
                  <a:cubicBezTo>
                    <a:pt x="35560" y="13107"/>
                    <a:pt x="35564" y="13107"/>
                    <a:pt x="35572" y="13111"/>
                  </a:cubicBezTo>
                  <a:cubicBezTo>
                    <a:pt x="35576" y="13102"/>
                    <a:pt x="35585" y="13094"/>
                    <a:pt x="35593" y="13090"/>
                  </a:cubicBezTo>
                  <a:cubicBezTo>
                    <a:pt x="35593" y="13086"/>
                    <a:pt x="35593" y="13086"/>
                    <a:pt x="35598" y="13081"/>
                  </a:cubicBezTo>
                  <a:cubicBezTo>
                    <a:pt x="35602" y="13077"/>
                    <a:pt x="35610" y="13069"/>
                    <a:pt x="35614" y="13064"/>
                  </a:cubicBezTo>
                  <a:cubicBezTo>
                    <a:pt x="35614" y="13060"/>
                    <a:pt x="35619" y="13060"/>
                    <a:pt x="35619" y="13060"/>
                  </a:cubicBezTo>
                  <a:cubicBezTo>
                    <a:pt x="35623" y="13056"/>
                    <a:pt x="35627" y="13052"/>
                    <a:pt x="35627" y="13048"/>
                  </a:cubicBezTo>
                  <a:cubicBezTo>
                    <a:pt x="35636" y="13039"/>
                    <a:pt x="35644" y="13031"/>
                    <a:pt x="35648" y="13018"/>
                  </a:cubicBezTo>
                  <a:lnTo>
                    <a:pt x="35652" y="13018"/>
                  </a:lnTo>
                  <a:cubicBezTo>
                    <a:pt x="35652" y="13022"/>
                    <a:pt x="35648" y="13026"/>
                    <a:pt x="35648" y="13031"/>
                  </a:cubicBezTo>
                  <a:cubicBezTo>
                    <a:pt x="35648" y="13031"/>
                    <a:pt x="35648" y="13031"/>
                    <a:pt x="35644" y="13035"/>
                  </a:cubicBezTo>
                  <a:cubicBezTo>
                    <a:pt x="35488" y="13208"/>
                    <a:pt x="35327" y="13389"/>
                    <a:pt x="35163" y="13554"/>
                  </a:cubicBezTo>
                  <a:cubicBezTo>
                    <a:pt x="34926" y="13786"/>
                    <a:pt x="34585" y="14082"/>
                    <a:pt x="34306" y="14263"/>
                  </a:cubicBezTo>
                  <a:cubicBezTo>
                    <a:pt x="34011" y="14453"/>
                    <a:pt x="33812" y="14727"/>
                    <a:pt x="33525" y="14930"/>
                  </a:cubicBezTo>
                  <a:cubicBezTo>
                    <a:pt x="33491" y="14951"/>
                    <a:pt x="33458" y="14972"/>
                    <a:pt x="33420" y="14993"/>
                  </a:cubicBezTo>
                  <a:cubicBezTo>
                    <a:pt x="33424" y="14461"/>
                    <a:pt x="33432" y="13930"/>
                    <a:pt x="33445" y="13398"/>
                  </a:cubicBezTo>
                  <a:cubicBezTo>
                    <a:pt x="33462" y="13381"/>
                    <a:pt x="33479" y="13360"/>
                    <a:pt x="33500" y="13343"/>
                  </a:cubicBezTo>
                  <a:cubicBezTo>
                    <a:pt x="33534" y="13309"/>
                    <a:pt x="33593" y="13309"/>
                    <a:pt x="33635" y="13288"/>
                  </a:cubicBezTo>
                  <a:cubicBezTo>
                    <a:pt x="33677" y="13267"/>
                    <a:pt x="33719" y="13250"/>
                    <a:pt x="33762" y="13233"/>
                  </a:cubicBezTo>
                  <a:cubicBezTo>
                    <a:pt x="33783" y="13225"/>
                    <a:pt x="33791" y="13216"/>
                    <a:pt x="33795" y="13195"/>
                  </a:cubicBezTo>
                  <a:cubicBezTo>
                    <a:pt x="33804" y="13170"/>
                    <a:pt x="33804" y="13166"/>
                    <a:pt x="33816" y="13145"/>
                  </a:cubicBezTo>
                  <a:cubicBezTo>
                    <a:pt x="33825" y="13132"/>
                    <a:pt x="33854" y="13102"/>
                    <a:pt x="33863" y="13090"/>
                  </a:cubicBezTo>
                  <a:lnTo>
                    <a:pt x="34078" y="13090"/>
                  </a:lnTo>
                  <a:cubicBezTo>
                    <a:pt x="34116" y="13090"/>
                    <a:pt x="34154" y="13094"/>
                    <a:pt x="34188" y="13107"/>
                  </a:cubicBezTo>
                  <a:cubicBezTo>
                    <a:pt x="34230" y="13124"/>
                    <a:pt x="34264" y="13153"/>
                    <a:pt x="34306" y="13162"/>
                  </a:cubicBezTo>
                  <a:cubicBezTo>
                    <a:pt x="34340" y="13174"/>
                    <a:pt x="34382" y="13178"/>
                    <a:pt x="34420" y="13178"/>
                  </a:cubicBezTo>
                  <a:cubicBezTo>
                    <a:pt x="34440" y="13178"/>
                    <a:pt x="34463" y="13177"/>
                    <a:pt x="34487" y="13177"/>
                  </a:cubicBezTo>
                  <a:cubicBezTo>
                    <a:pt x="34498" y="13177"/>
                    <a:pt x="34510" y="13177"/>
                    <a:pt x="34521" y="13178"/>
                  </a:cubicBezTo>
                  <a:cubicBezTo>
                    <a:pt x="34559" y="13183"/>
                    <a:pt x="34589" y="13204"/>
                    <a:pt x="34627" y="13208"/>
                  </a:cubicBezTo>
                  <a:cubicBezTo>
                    <a:pt x="34661" y="13208"/>
                    <a:pt x="34686" y="13200"/>
                    <a:pt x="34711" y="13170"/>
                  </a:cubicBezTo>
                  <a:cubicBezTo>
                    <a:pt x="34720" y="13157"/>
                    <a:pt x="34728" y="13136"/>
                    <a:pt x="34737" y="13128"/>
                  </a:cubicBezTo>
                  <a:cubicBezTo>
                    <a:pt x="34743" y="13124"/>
                    <a:pt x="34749" y="13122"/>
                    <a:pt x="34756" y="13122"/>
                  </a:cubicBezTo>
                  <a:cubicBezTo>
                    <a:pt x="34762" y="13122"/>
                    <a:pt x="34768" y="13124"/>
                    <a:pt x="34775" y="13124"/>
                  </a:cubicBezTo>
                  <a:lnTo>
                    <a:pt x="34994" y="13124"/>
                  </a:lnTo>
                  <a:cubicBezTo>
                    <a:pt x="35015" y="13128"/>
                    <a:pt x="35032" y="13140"/>
                    <a:pt x="35053" y="13140"/>
                  </a:cubicBezTo>
                  <a:cubicBezTo>
                    <a:pt x="35065" y="13143"/>
                    <a:pt x="35078" y="13144"/>
                    <a:pt x="35090" y="13144"/>
                  </a:cubicBezTo>
                  <a:cubicBezTo>
                    <a:pt x="35117" y="13144"/>
                    <a:pt x="35144" y="13138"/>
                    <a:pt x="35167" y="13124"/>
                  </a:cubicBezTo>
                  <a:cubicBezTo>
                    <a:pt x="35192" y="13111"/>
                    <a:pt x="35205" y="13102"/>
                    <a:pt x="35230" y="13098"/>
                  </a:cubicBezTo>
                  <a:cubicBezTo>
                    <a:pt x="35260" y="13094"/>
                    <a:pt x="35285" y="13094"/>
                    <a:pt x="35315" y="13086"/>
                  </a:cubicBezTo>
                  <a:cubicBezTo>
                    <a:pt x="35326" y="13082"/>
                    <a:pt x="35337" y="13082"/>
                    <a:pt x="35347" y="13082"/>
                  </a:cubicBezTo>
                  <a:cubicBezTo>
                    <a:pt x="35359" y="13082"/>
                    <a:pt x="35370" y="13083"/>
                    <a:pt x="35381" y="13083"/>
                  </a:cubicBezTo>
                  <a:cubicBezTo>
                    <a:pt x="35388" y="13083"/>
                    <a:pt x="35393" y="13082"/>
                    <a:pt x="35399" y="13081"/>
                  </a:cubicBezTo>
                  <a:cubicBezTo>
                    <a:pt x="35416" y="13077"/>
                    <a:pt x="35425" y="13081"/>
                    <a:pt x="35420" y="13060"/>
                  </a:cubicBezTo>
                  <a:cubicBezTo>
                    <a:pt x="35416" y="13039"/>
                    <a:pt x="35399" y="13026"/>
                    <a:pt x="35382" y="13014"/>
                  </a:cubicBezTo>
                  <a:cubicBezTo>
                    <a:pt x="35374" y="13005"/>
                    <a:pt x="35370" y="12997"/>
                    <a:pt x="35357" y="12993"/>
                  </a:cubicBezTo>
                  <a:cubicBezTo>
                    <a:pt x="35351" y="12991"/>
                    <a:pt x="35344" y="12991"/>
                    <a:pt x="35338" y="12991"/>
                  </a:cubicBezTo>
                  <a:cubicBezTo>
                    <a:pt x="35332" y="12991"/>
                    <a:pt x="35325" y="12991"/>
                    <a:pt x="35319" y="12988"/>
                  </a:cubicBezTo>
                  <a:cubicBezTo>
                    <a:pt x="35298" y="12984"/>
                    <a:pt x="35281" y="12967"/>
                    <a:pt x="35260" y="12963"/>
                  </a:cubicBezTo>
                  <a:cubicBezTo>
                    <a:pt x="35255" y="12962"/>
                    <a:pt x="35250" y="12961"/>
                    <a:pt x="35245" y="12961"/>
                  </a:cubicBezTo>
                  <a:cubicBezTo>
                    <a:pt x="35214" y="12961"/>
                    <a:pt x="35179" y="12981"/>
                    <a:pt x="35146" y="12988"/>
                  </a:cubicBezTo>
                  <a:cubicBezTo>
                    <a:pt x="35135" y="12991"/>
                    <a:pt x="35125" y="12991"/>
                    <a:pt x="35114" y="12991"/>
                  </a:cubicBezTo>
                  <a:cubicBezTo>
                    <a:pt x="35104" y="12991"/>
                    <a:pt x="35093" y="12991"/>
                    <a:pt x="35083" y="12993"/>
                  </a:cubicBezTo>
                  <a:cubicBezTo>
                    <a:pt x="35066" y="12996"/>
                    <a:pt x="35043" y="13008"/>
                    <a:pt x="35024" y="13008"/>
                  </a:cubicBezTo>
                  <a:cubicBezTo>
                    <a:pt x="35019" y="13008"/>
                    <a:pt x="35015" y="13007"/>
                    <a:pt x="35011" y="13005"/>
                  </a:cubicBezTo>
                  <a:cubicBezTo>
                    <a:pt x="35011" y="12988"/>
                    <a:pt x="35078" y="12950"/>
                    <a:pt x="35087" y="12938"/>
                  </a:cubicBezTo>
                  <a:cubicBezTo>
                    <a:pt x="35104" y="12929"/>
                    <a:pt x="35108" y="12912"/>
                    <a:pt x="35121" y="12900"/>
                  </a:cubicBezTo>
                  <a:cubicBezTo>
                    <a:pt x="35129" y="12891"/>
                    <a:pt x="35146" y="12879"/>
                    <a:pt x="35154" y="12870"/>
                  </a:cubicBezTo>
                  <a:cubicBezTo>
                    <a:pt x="35165" y="12863"/>
                    <a:pt x="35178" y="12861"/>
                    <a:pt x="35192" y="12861"/>
                  </a:cubicBezTo>
                  <a:cubicBezTo>
                    <a:pt x="35202" y="12861"/>
                    <a:pt x="35212" y="12862"/>
                    <a:pt x="35222" y="12862"/>
                  </a:cubicBezTo>
                  <a:cubicBezTo>
                    <a:pt x="35226" y="12866"/>
                    <a:pt x="35230" y="12870"/>
                    <a:pt x="35235" y="12879"/>
                  </a:cubicBezTo>
                  <a:cubicBezTo>
                    <a:pt x="35239" y="12879"/>
                    <a:pt x="35239" y="12883"/>
                    <a:pt x="35243" y="12891"/>
                  </a:cubicBezTo>
                  <a:cubicBezTo>
                    <a:pt x="35243" y="12896"/>
                    <a:pt x="35247" y="12904"/>
                    <a:pt x="35251" y="12908"/>
                  </a:cubicBezTo>
                  <a:cubicBezTo>
                    <a:pt x="35256" y="12917"/>
                    <a:pt x="35256" y="12921"/>
                    <a:pt x="35260" y="12925"/>
                  </a:cubicBezTo>
                  <a:cubicBezTo>
                    <a:pt x="35260" y="12925"/>
                    <a:pt x="35260" y="12929"/>
                    <a:pt x="35264" y="12929"/>
                  </a:cubicBezTo>
                  <a:cubicBezTo>
                    <a:pt x="35264" y="12934"/>
                    <a:pt x="35264" y="12934"/>
                    <a:pt x="35264" y="12934"/>
                  </a:cubicBezTo>
                  <a:cubicBezTo>
                    <a:pt x="35264" y="12934"/>
                    <a:pt x="35268" y="12938"/>
                    <a:pt x="35268" y="12938"/>
                  </a:cubicBezTo>
                  <a:cubicBezTo>
                    <a:pt x="35268" y="12938"/>
                    <a:pt x="35273" y="12942"/>
                    <a:pt x="35273" y="12942"/>
                  </a:cubicBezTo>
                  <a:cubicBezTo>
                    <a:pt x="35273" y="12942"/>
                    <a:pt x="35273" y="12942"/>
                    <a:pt x="35277" y="12946"/>
                  </a:cubicBezTo>
                  <a:cubicBezTo>
                    <a:pt x="35277" y="12946"/>
                    <a:pt x="35281" y="12946"/>
                    <a:pt x="35281" y="12950"/>
                  </a:cubicBezTo>
                  <a:lnTo>
                    <a:pt x="35289" y="12950"/>
                  </a:lnTo>
                  <a:cubicBezTo>
                    <a:pt x="35294" y="12946"/>
                    <a:pt x="35302" y="12938"/>
                    <a:pt x="35311" y="12929"/>
                  </a:cubicBezTo>
                  <a:cubicBezTo>
                    <a:pt x="35311" y="12929"/>
                    <a:pt x="35315" y="12925"/>
                    <a:pt x="35315" y="12925"/>
                  </a:cubicBezTo>
                  <a:cubicBezTo>
                    <a:pt x="35323" y="12917"/>
                    <a:pt x="35332" y="12908"/>
                    <a:pt x="35336" y="12900"/>
                  </a:cubicBezTo>
                  <a:lnTo>
                    <a:pt x="35340" y="12900"/>
                  </a:lnTo>
                  <a:cubicBezTo>
                    <a:pt x="35344" y="12891"/>
                    <a:pt x="35353" y="12883"/>
                    <a:pt x="35357" y="12875"/>
                  </a:cubicBezTo>
                  <a:cubicBezTo>
                    <a:pt x="35361" y="12875"/>
                    <a:pt x="35361" y="12870"/>
                    <a:pt x="35361" y="12870"/>
                  </a:cubicBezTo>
                  <a:cubicBezTo>
                    <a:pt x="35370" y="12862"/>
                    <a:pt x="35374" y="12853"/>
                    <a:pt x="35382" y="12845"/>
                  </a:cubicBezTo>
                  <a:cubicBezTo>
                    <a:pt x="35387" y="12832"/>
                    <a:pt x="35395" y="12824"/>
                    <a:pt x="35399" y="12815"/>
                  </a:cubicBezTo>
                  <a:close/>
                  <a:moveTo>
                    <a:pt x="28764" y="14725"/>
                  </a:moveTo>
                  <a:cubicBezTo>
                    <a:pt x="28771" y="14725"/>
                    <a:pt x="28778" y="14726"/>
                    <a:pt x="28785" y="14727"/>
                  </a:cubicBezTo>
                  <a:cubicBezTo>
                    <a:pt x="28781" y="14736"/>
                    <a:pt x="28768" y="14757"/>
                    <a:pt x="28768" y="14765"/>
                  </a:cubicBezTo>
                  <a:cubicBezTo>
                    <a:pt x="28777" y="14774"/>
                    <a:pt x="28794" y="14770"/>
                    <a:pt x="28802" y="14774"/>
                  </a:cubicBezTo>
                  <a:cubicBezTo>
                    <a:pt x="28811" y="14778"/>
                    <a:pt x="28811" y="14791"/>
                    <a:pt x="28819" y="14795"/>
                  </a:cubicBezTo>
                  <a:cubicBezTo>
                    <a:pt x="28825" y="14795"/>
                    <a:pt x="28830" y="14793"/>
                    <a:pt x="28836" y="14793"/>
                  </a:cubicBezTo>
                  <a:cubicBezTo>
                    <a:pt x="28839" y="14793"/>
                    <a:pt x="28842" y="14794"/>
                    <a:pt x="28844" y="14795"/>
                  </a:cubicBezTo>
                  <a:cubicBezTo>
                    <a:pt x="28868" y="14803"/>
                    <a:pt x="28877" y="14829"/>
                    <a:pt x="28902" y="14829"/>
                  </a:cubicBezTo>
                  <a:cubicBezTo>
                    <a:pt x="28904" y="14829"/>
                    <a:pt x="28906" y="14829"/>
                    <a:pt x="28908" y="14829"/>
                  </a:cubicBezTo>
                  <a:cubicBezTo>
                    <a:pt x="28920" y="14824"/>
                    <a:pt x="28925" y="14812"/>
                    <a:pt x="28937" y="14812"/>
                  </a:cubicBezTo>
                  <a:cubicBezTo>
                    <a:pt x="28950" y="14812"/>
                    <a:pt x="28967" y="14824"/>
                    <a:pt x="28980" y="14829"/>
                  </a:cubicBezTo>
                  <a:cubicBezTo>
                    <a:pt x="28984" y="14829"/>
                    <a:pt x="28988" y="14830"/>
                    <a:pt x="28992" y="14830"/>
                  </a:cubicBezTo>
                  <a:cubicBezTo>
                    <a:pt x="29016" y="14830"/>
                    <a:pt x="29039" y="14820"/>
                    <a:pt x="29068" y="14820"/>
                  </a:cubicBezTo>
                  <a:cubicBezTo>
                    <a:pt x="29082" y="14820"/>
                    <a:pt x="29096" y="14822"/>
                    <a:pt x="29110" y="14822"/>
                  </a:cubicBezTo>
                  <a:cubicBezTo>
                    <a:pt x="29117" y="14822"/>
                    <a:pt x="29124" y="14822"/>
                    <a:pt x="29131" y="14820"/>
                  </a:cubicBezTo>
                  <a:lnTo>
                    <a:pt x="29136" y="14820"/>
                  </a:lnTo>
                  <a:cubicBezTo>
                    <a:pt x="29131" y="14833"/>
                    <a:pt x="29140" y="14850"/>
                    <a:pt x="29136" y="14862"/>
                  </a:cubicBezTo>
                  <a:cubicBezTo>
                    <a:pt x="29119" y="14862"/>
                    <a:pt x="29102" y="14846"/>
                    <a:pt x="29089" y="14841"/>
                  </a:cubicBezTo>
                  <a:cubicBezTo>
                    <a:pt x="29080" y="14838"/>
                    <a:pt x="29069" y="14835"/>
                    <a:pt x="29059" y="14835"/>
                  </a:cubicBezTo>
                  <a:cubicBezTo>
                    <a:pt x="29055" y="14835"/>
                    <a:pt x="29051" y="14836"/>
                    <a:pt x="29047" y="14837"/>
                  </a:cubicBezTo>
                  <a:cubicBezTo>
                    <a:pt x="29030" y="14841"/>
                    <a:pt x="29009" y="14858"/>
                    <a:pt x="29005" y="14879"/>
                  </a:cubicBezTo>
                  <a:cubicBezTo>
                    <a:pt x="29005" y="14896"/>
                    <a:pt x="29018" y="14909"/>
                    <a:pt x="29018" y="14922"/>
                  </a:cubicBezTo>
                  <a:cubicBezTo>
                    <a:pt x="29011" y="14928"/>
                    <a:pt x="29003" y="14930"/>
                    <a:pt x="28996" y="14930"/>
                  </a:cubicBezTo>
                  <a:cubicBezTo>
                    <a:pt x="28991" y="14930"/>
                    <a:pt x="28986" y="14929"/>
                    <a:pt x="28981" y="14929"/>
                  </a:cubicBezTo>
                  <a:cubicBezTo>
                    <a:pt x="28974" y="14929"/>
                    <a:pt x="28968" y="14930"/>
                    <a:pt x="28963" y="14934"/>
                  </a:cubicBezTo>
                  <a:cubicBezTo>
                    <a:pt x="28958" y="14943"/>
                    <a:pt x="28950" y="14955"/>
                    <a:pt x="28942" y="14964"/>
                  </a:cubicBezTo>
                  <a:cubicBezTo>
                    <a:pt x="28937" y="14972"/>
                    <a:pt x="28929" y="14981"/>
                    <a:pt x="28916" y="14989"/>
                  </a:cubicBezTo>
                  <a:cubicBezTo>
                    <a:pt x="28890" y="15002"/>
                    <a:pt x="28871" y="15013"/>
                    <a:pt x="28846" y="15013"/>
                  </a:cubicBezTo>
                  <a:cubicBezTo>
                    <a:pt x="28839" y="15013"/>
                    <a:pt x="28832" y="15012"/>
                    <a:pt x="28823" y="15010"/>
                  </a:cubicBezTo>
                  <a:cubicBezTo>
                    <a:pt x="28798" y="15006"/>
                    <a:pt x="28697" y="14951"/>
                    <a:pt x="28701" y="14913"/>
                  </a:cubicBezTo>
                  <a:lnTo>
                    <a:pt x="28701" y="14913"/>
                  </a:lnTo>
                  <a:cubicBezTo>
                    <a:pt x="28713" y="14918"/>
                    <a:pt x="28723" y="14920"/>
                    <a:pt x="28731" y="14920"/>
                  </a:cubicBezTo>
                  <a:cubicBezTo>
                    <a:pt x="28751" y="14920"/>
                    <a:pt x="28760" y="14904"/>
                    <a:pt x="28760" y="14871"/>
                  </a:cubicBezTo>
                  <a:cubicBezTo>
                    <a:pt x="28760" y="14867"/>
                    <a:pt x="28764" y="14841"/>
                    <a:pt x="28760" y="14833"/>
                  </a:cubicBezTo>
                  <a:cubicBezTo>
                    <a:pt x="28760" y="14816"/>
                    <a:pt x="28743" y="14812"/>
                    <a:pt x="28726" y="14808"/>
                  </a:cubicBezTo>
                  <a:cubicBezTo>
                    <a:pt x="28709" y="14803"/>
                    <a:pt x="28680" y="14812"/>
                    <a:pt x="28676" y="14786"/>
                  </a:cubicBezTo>
                  <a:cubicBezTo>
                    <a:pt x="28676" y="14774"/>
                    <a:pt x="28684" y="14761"/>
                    <a:pt x="28693" y="14753"/>
                  </a:cubicBezTo>
                  <a:cubicBezTo>
                    <a:pt x="28712" y="14736"/>
                    <a:pt x="28738" y="14725"/>
                    <a:pt x="28764" y="14725"/>
                  </a:cubicBezTo>
                  <a:close/>
                  <a:moveTo>
                    <a:pt x="33318" y="14757"/>
                  </a:moveTo>
                  <a:cubicBezTo>
                    <a:pt x="33318" y="14854"/>
                    <a:pt x="33318" y="14951"/>
                    <a:pt x="33318" y="15052"/>
                  </a:cubicBezTo>
                  <a:cubicBezTo>
                    <a:pt x="33297" y="15061"/>
                    <a:pt x="33280" y="15069"/>
                    <a:pt x="33259" y="15078"/>
                  </a:cubicBezTo>
                  <a:cubicBezTo>
                    <a:pt x="33259" y="14981"/>
                    <a:pt x="33259" y="14879"/>
                    <a:pt x="33259" y="14778"/>
                  </a:cubicBezTo>
                  <a:cubicBezTo>
                    <a:pt x="33272" y="14774"/>
                    <a:pt x="33285" y="14765"/>
                    <a:pt x="33302" y="14761"/>
                  </a:cubicBezTo>
                  <a:cubicBezTo>
                    <a:pt x="33306" y="14757"/>
                    <a:pt x="33314" y="14757"/>
                    <a:pt x="33318" y="14757"/>
                  </a:cubicBezTo>
                  <a:close/>
                  <a:moveTo>
                    <a:pt x="32322" y="14643"/>
                  </a:moveTo>
                  <a:lnTo>
                    <a:pt x="32314" y="14913"/>
                  </a:lnTo>
                  <a:cubicBezTo>
                    <a:pt x="32310" y="14913"/>
                    <a:pt x="32310" y="14917"/>
                    <a:pt x="32310" y="14917"/>
                  </a:cubicBezTo>
                  <a:cubicBezTo>
                    <a:pt x="32297" y="14938"/>
                    <a:pt x="32293" y="14964"/>
                    <a:pt x="32284" y="14989"/>
                  </a:cubicBezTo>
                  <a:cubicBezTo>
                    <a:pt x="32293" y="14989"/>
                    <a:pt x="32301" y="14998"/>
                    <a:pt x="32310" y="15002"/>
                  </a:cubicBezTo>
                  <a:lnTo>
                    <a:pt x="32305" y="15103"/>
                  </a:lnTo>
                  <a:lnTo>
                    <a:pt x="32289" y="15103"/>
                  </a:lnTo>
                  <a:cubicBezTo>
                    <a:pt x="32276" y="15095"/>
                    <a:pt x="32267" y="15095"/>
                    <a:pt x="32251" y="15090"/>
                  </a:cubicBezTo>
                  <a:cubicBezTo>
                    <a:pt x="32221" y="15086"/>
                    <a:pt x="32196" y="15065"/>
                    <a:pt x="32166" y="15057"/>
                  </a:cubicBezTo>
                  <a:cubicBezTo>
                    <a:pt x="32160" y="15055"/>
                    <a:pt x="32154" y="15055"/>
                    <a:pt x="32148" y="15055"/>
                  </a:cubicBezTo>
                  <a:cubicBezTo>
                    <a:pt x="32133" y="15055"/>
                    <a:pt x="32118" y="15058"/>
                    <a:pt x="32103" y="15061"/>
                  </a:cubicBezTo>
                  <a:cubicBezTo>
                    <a:pt x="32090" y="15065"/>
                    <a:pt x="32078" y="15069"/>
                    <a:pt x="32061" y="15069"/>
                  </a:cubicBezTo>
                  <a:cubicBezTo>
                    <a:pt x="32031" y="15065"/>
                    <a:pt x="32006" y="15052"/>
                    <a:pt x="31976" y="15044"/>
                  </a:cubicBezTo>
                  <a:cubicBezTo>
                    <a:pt x="31970" y="15042"/>
                    <a:pt x="31962" y="15040"/>
                    <a:pt x="31955" y="15040"/>
                  </a:cubicBezTo>
                  <a:cubicBezTo>
                    <a:pt x="31948" y="15040"/>
                    <a:pt x="31940" y="15042"/>
                    <a:pt x="31934" y="15048"/>
                  </a:cubicBezTo>
                  <a:cubicBezTo>
                    <a:pt x="31926" y="15057"/>
                    <a:pt x="31921" y="15073"/>
                    <a:pt x="31913" y="15082"/>
                  </a:cubicBezTo>
                  <a:cubicBezTo>
                    <a:pt x="31904" y="15103"/>
                    <a:pt x="31883" y="15120"/>
                    <a:pt x="31862" y="15133"/>
                  </a:cubicBezTo>
                  <a:cubicBezTo>
                    <a:pt x="31854" y="15137"/>
                    <a:pt x="31845" y="15141"/>
                    <a:pt x="31833" y="15141"/>
                  </a:cubicBezTo>
                  <a:lnTo>
                    <a:pt x="31837" y="14841"/>
                  </a:lnTo>
                  <a:cubicBezTo>
                    <a:pt x="31847" y="14844"/>
                    <a:pt x="31856" y="14846"/>
                    <a:pt x="31865" y="14846"/>
                  </a:cubicBezTo>
                  <a:cubicBezTo>
                    <a:pt x="31872" y="14846"/>
                    <a:pt x="31878" y="14845"/>
                    <a:pt x="31883" y="14841"/>
                  </a:cubicBezTo>
                  <a:cubicBezTo>
                    <a:pt x="31896" y="14833"/>
                    <a:pt x="31900" y="14808"/>
                    <a:pt x="31896" y="14791"/>
                  </a:cubicBezTo>
                  <a:cubicBezTo>
                    <a:pt x="31892" y="14770"/>
                    <a:pt x="31875" y="14765"/>
                    <a:pt x="31858" y="14765"/>
                  </a:cubicBezTo>
                  <a:cubicBezTo>
                    <a:pt x="31854" y="14765"/>
                    <a:pt x="31845" y="14761"/>
                    <a:pt x="31837" y="14761"/>
                  </a:cubicBezTo>
                  <a:lnTo>
                    <a:pt x="31841" y="14677"/>
                  </a:lnTo>
                  <a:cubicBezTo>
                    <a:pt x="31858" y="14698"/>
                    <a:pt x="31871" y="14723"/>
                    <a:pt x="31900" y="14727"/>
                  </a:cubicBezTo>
                  <a:cubicBezTo>
                    <a:pt x="31913" y="14727"/>
                    <a:pt x="31930" y="14727"/>
                    <a:pt x="31942" y="14723"/>
                  </a:cubicBezTo>
                  <a:cubicBezTo>
                    <a:pt x="31959" y="14715"/>
                    <a:pt x="31968" y="14694"/>
                    <a:pt x="31985" y="14685"/>
                  </a:cubicBezTo>
                  <a:cubicBezTo>
                    <a:pt x="32003" y="14670"/>
                    <a:pt x="32021" y="14661"/>
                    <a:pt x="32041" y="14661"/>
                  </a:cubicBezTo>
                  <a:cubicBezTo>
                    <a:pt x="32053" y="14661"/>
                    <a:pt x="32067" y="14664"/>
                    <a:pt x="32082" y="14673"/>
                  </a:cubicBezTo>
                  <a:cubicBezTo>
                    <a:pt x="32099" y="14683"/>
                    <a:pt x="32114" y="14691"/>
                    <a:pt x="32135" y="14691"/>
                  </a:cubicBezTo>
                  <a:cubicBezTo>
                    <a:pt x="32139" y="14691"/>
                    <a:pt x="32144" y="14690"/>
                    <a:pt x="32149" y="14689"/>
                  </a:cubicBezTo>
                  <a:cubicBezTo>
                    <a:pt x="32170" y="14689"/>
                    <a:pt x="32196" y="14685"/>
                    <a:pt x="32221" y="14681"/>
                  </a:cubicBezTo>
                  <a:cubicBezTo>
                    <a:pt x="32255" y="14668"/>
                    <a:pt x="32289" y="14656"/>
                    <a:pt x="32322" y="14643"/>
                  </a:cubicBezTo>
                  <a:close/>
                  <a:moveTo>
                    <a:pt x="32968" y="14871"/>
                  </a:moveTo>
                  <a:cubicBezTo>
                    <a:pt x="32964" y="14964"/>
                    <a:pt x="32960" y="15061"/>
                    <a:pt x="32955" y="15154"/>
                  </a:cubicBezTo>
                  <a:cubicBezTo>
                    <a:pt x="32955" y="15149"/>
                    <a:pt x="32955" y="15145"/>
                    <a:pt x="32951" y="15141"/>
                  </a:cubicBezTo>
                  <a:cubicBezTo>
                    <a:pt x="32951" y="15137"/>
                    <a:pt x="32943" y="15137"/>
                    <a:pt x="32939" y="15137"/>
                  </a:cubicBezTo>
                  <a:cubicBezTo>
                    <a:pt x="32930" y="15133"/>
                    <a:pt x="32922" y="15128"/>
                    <a:pt x="32909" y="15124"/>
                  </a:cubicBezTo>
                  <a:cubicBezTo>
                    <a:pt x="32905" y="15123"/>
                    <a:pt x="32901" y="15123"/>
                    <a:pt x="32897" y="15123"/>
                  </a:cubicBezTo>
                  <a:cubicBezTo>
                    <a:pt x="32882" y="15123"/>
                    <a:pt x="32871" y="15128"/>
                    <a:pt x="32854" y="15128"/>
                  </a:cubicBezTo>
                  <a:cubicBezTo>
                    <a:pt x="32846" y="15103"/>
                    <a:pt x="32875" y="15073"/>
                    <a:pt x="32867" y="15048"/>
                  </a:cubicBezTo>
                  <a:cubicBezTo>
                    <a:pt x="32858" y="15031"/>
                    <a:pt x="32850" y="15040"/>
                    <a:pt x="32837" y="15031"/>
                  </a:cubicBezTo>
                  <a:cubicBezTo>
                    <a:pt x="32829" y="15023"/>
                    <a:pt x="32833" y="15006"/>
                    <a:pt x="32833" y="14998"/>
                  </a:cubicBezTo>
                  <a:cubicBezTo>
                    <a:pt x="32833" y="14989"/>
                    <a:pt x="32829" y="14964"/>
                    <a:pt x="32837" y="14960"/>
                  </a:cubicBezTo>
                  <a:cubicBezTo>
                    <a:pt x="32841" y="14955"/>
                    <a:pt x="32846" y="14955"/>
                    <a:pt x="32850" y="14955"/>
                  </a:cubicBezTo>
                  <a:cubicBezTo>
                    <a:pt x="32858" y="14955"/>
                    <a:pt x="32863" y="14955"/>
                    <a:pt x="32867" y="14951"/>
                  </a:cubicBezTo>
                  <a:cubicBezTo>
                    <a:pt x="32875" y="14947"/>
                    <a:pt x="32875" y="14943"/>
                    <a:pt x="32884" y="14943"/>
                  </a:cubicBezTo>
                  <a:cubicBezTo>
                    <a:pt x="32901" y="14934"/>
                    <a:pt x="32913" y="14922"/>
                    <a:pt x="32922" y="14909"/>
                  </a:cubicBezTo>
                  <a:cubicBezTo>
                    <a:pt x="32930" y="14900"/>
                    <a:pt x="32943" y="14892"/>
                    <a:pt x="32951" y="14888"/>
                  </a:cubicBezTo>
                  <a:cubicBezTo>
                    <a:pt x="32960" y="14879"/>
                    <a:pt x="32964" y="14875"/>
                    <a:pt x="32968" y="14871"/>
                  </a:cubicBezTo>
                  <a:close/>
                  <a:moveTo>
                    <a:pt x="27197" y="14507"/>
                  </a:moveTo>
                  <a:cubicBezTo>
                    <a:pt x="27215" y="14507"/>
                    <a:pt x="27242" y="14519"/>
                    <a:pt x="27253" y="14533"/>
                  </a:cubicBezTo>
                  <a:cubicBezTo>
                    <a:pt x="27257" y="14546"/>
                    <a:pt x="27257" y="14575"/>
                    <a:pt x="27253" y="14588"/>
                  </a:cubicBezTo>
                  <a:cubicBezTo>
                    <a:pt x="27249" y="14618"/>
                    <a:pt x="27236" y="14660"/>
                    <a:pt x="27215" y="14685"/>
                  </a:cubicBezTo>
                  <a:cubicBezTo>
                    <a:pt x="27198" y="14702"/>
                    <a:pt x="27186" y="14711"/>
                    <a:pt x="27177" y="14732"/>
                  </a:cubicBezTo>
                  <a:cubicBezTo>
                    <a:pt x="27169" y="14748"/>
                    <a:pt x="27165" y="14774"/>
                    <a:pt x="27148" y="14782"/>
                  </a:cubicBezTo>
                  <a:cubicBezTo>
                    <a:pt x="27141" y="14784"/>
                    <a:pt x="27137" y="14784"/>
                    <a:pt x="27133" y="14784"/>
                  </a:cubicBezTo>
                  <a:cubicBezTo>
                    <a:pt x="27129" y="14784"/>
                    <a:pt x="27125" y="14784"/>
                    <a:pt x="27118" y="14786"/>
                  </a:cubicBezTo>
                  <a:cubicBezTo>
                    <a:pt x="27097" y="14791"/>
                    <a:pt x="27093" y="14808"/>
                    <a:pt x="27089" y="14829"/>
                  </a:cubicBezTo>
                  <a:cubicBezTo>
                    <a:pt x="27084" y="14850"/>
                    <a:pt x="27084" y="14867"/>
                    <a:pt x="27068" y="14884"/>
                  </a:cubicBezTo>
                  <a:cubicBezTo>
                    <a:pt x="27059" y="14884"/>
                    <a:pt x="27055" y="14888"/>
                    <a:pt x="27046" y="14892"/>
                  </a:cubicBezTo>
                  <a:cubicBezTo>
                    <a:pt x="27038" y="14900"/>
                    <a:pt x="27030" y="14909"/>
                    <a:pt x="27021" y="14917"/>
                  </a:cubicBezTo>
                  <a:cubicBezTo>
                    <a:pt x="27008" y="14934"/>
                    <a:pt x="26996" y="14951"/>
                    <a:pt x="26983" y="14964"/>
                  </a:cubicBezTo>
                  <a:cubicBezTo>
                    <a:pt x="26970" y="14972"/>
                    <a:pt x="26958" y="14972"/>
                    <a:pt x="26962" y="14989"/>
                  </a:cubicBezTo>
                  <a:cubicBezTo>
                    <a:pt x="26966" y="15002"/>
                    <a:pt x="26983" y="15002"/>
                    <a:pt x="26992" y="15006"/>
                  </a:cubicBezTo>
                  <a:cubicBezTo>
                    <a:pt x="27017" y="15014"/>
                    <a:pt x="27030" y="15019"/>
                    <a:pt x="27034" y="15048"/>
                  </a:cubicBezTo>
                  <a:cubicBezTo>
                    <a:pt x="27038" y="15090"/>
                    <a:pt x="27008" y="15120"/>
                    <a:pt x="26996" y="15158"/>
                  </a:cubicBezTo>
                  <a:cubicBezTo>
                    <a:pt x="26992" y="15154"/>
                    <a:pt x="26983" y="15154"/>
                    <a:pt x="26979" y="15149"/>
                  </a:cubicBezTo>
                  <a:cubicBezTo>
                    <a:pt x="26954" y="15057"/>
                    <a:pt x="26937" y="14955"/>
                    <a:pt x="26937" y="14858"/>
                  </a:cubicBezTo>
                  <a:cubicBezTo>
                    <a:pt x="26941" y="14841"/>
                    <a:pt x="26941" y="14824"/>
                    <a:pt x="26945" y="14808"/>
                  </a:cubicBezTo>
                  <a:cubicBezTo>
                    <a:pt x="26954" y="14765"/>
                    <a:pt x="26962" y="14723"/>
                    <a:pt x="26970" y="14685"/>
                  </a:cubicBezTo>
                  <a:cubicBezTo>
                    <a:pt x="26970" y="14685"/>
                    <a:pt x="26970" y="14681"/>
                    <a:pt x="26970" y="14677"/>
                  </a:cubicBezTo>
                  <a:cubicBezTo>
                    <a:pt x="26979" y="14677"/>
                    <a:pt x="26983" y="14677"/>
                    <a:pt x="26992" y="14673"/>
                  </a:cubicBezTo>
                  <a:cubicBezTo>
                    <a:pt x="27013" y="14668"/>
                    <a:pt x="27030" y="14660"/>
                    <a:pt x="27046" y="14647"/>
                  </a:cubicBezTo>
                  <a:cubicBezTo>
                    <a:pt x="27055" y="14639"/>
                    <a:pt x="27063" y="14618"/>
                    <a:pt x="27072" y="14613"/>
                  </a:cubicBezTo>
                  <a:cubicBezTo>
                    <a:pt x="27075" y="14610"/>
                    <a:pt x="27080" y="14609"/>
                    <a:pt x="27085" y="14609"/>
                  </a:cubicBezTo>
                  <a:cubicBezTo>
                    <a:pt x="27098" y="14609"/>
                    <a:pt x="27114" y="14618"/>
                    <a:pt x="27127" y="14618"/>
                  </a:cubicBezTo>
                  <a:lnTo>
                    <a:pt x="27177" y="14618"/>
                  </a:lnTo>
                  <a:cubicBezTo>
                    <a:pt x="27181" y="14584"/>
                    <a:pt x="27169" y="14537"/>
                    <a:pt x="27190" y="14508"/>
                  </a:cubicBezTo>
                  <a:cubicBezTo>
                    <a:pt x="27192" y="14507"/>
                    <a:pt x="27195" y="14507"/>
                    <a:pt x="27197" y="14507"/>
                  </a:cubicBezTo>
                  <a:close/>
                  <a:moveTo>
                    <a:pt x="33192" y="14795"/>
                  </a:moveTo>
                  <a:cubicBezTo>
                    <a:pt x="33192" y="14900"/>
                    <a:pt x="33192" y="15006"/>
                    <a:pt x="33192" y="15111"/>
                  </a:cubicBezTo>
                  <a:cubicBezTo>
                    <a:pt x="33145" y="15133"/>
                    <a:pt x="33103" y="15154"/>
                    <a:pt x="33057" y="15175"/>
                  </a:cubicBezTo>
                  <a:cubicBezTo>
                    <a:pt x="33065" y="15057"/>
                    <a:pt x="33069" y="14943"/>
                    <a:pt x="33074" y="14824"/>
                  </a:cubicBezTo>
                  <a:cubicBezTo>
                    <a:pt x="33090" y="14820"/>
                    <a:pt x="33095" y="14812"/>
                    <a:pt x="33112" y="14808"/>
                  </a:cubicBezTo>
                  <a:cubicBezTo>
                    <a:pt x="33116" y="14805"/>
                    <a:pt x="33120" y="14804"/>
                    <a:pt x="33124" y="14804"/>
                  </a:cubicBezTo>
                  <a:cubicBezTo>
                    <a:pt x="33128" y="14804"/>
                    <a:pt x="33133" y="14805"/>
                    <a:pt x="33137" y="14808"/>
                  </a:cubicBezTo>
                  <a:cubicBezTo>
                    <a:pt x="33141" y="14809"/>
                    <a:pt x="33144" y="14809"/>
                    <a:pt x="33147" y="14809"/>
                  </a:cubicBezTo>
                  <a:cubicBezTo>
                    <a:pt x="33155" y="14809"/>
                    <a:pt x="33160" y="14806"/>
                    <a:pt x="33166" y="14803"/>
                  </a:cubicBezTo>
                  <a:cubicBezTo>
                    <a:pt x="33175" y="14799"/>
                    <a:pt x="33183" y="14795"/>
                    <a:pt x="33192" y="14795"/>
                  </a:cubicBezTo>
                  <a:close/>
                  <a:moveTo>
                    <a:pt x="32381" y="15002"/>
                  </a:moveTo>
                  <a:cubicBezTo>
                    <a:pt x="32403" y="15006"/>
                    <a:pt x="32394" y="15044"/>
                    <a:pt x="32394" y="15057"/>
                  </a:cubicBezTo>
                  <a:cubicBezTo>
                    <a:pt x="32415" y="15048"/>
                    <a:pt x="32428" y="15023"/>
                    <a:pt x="32440" y="15010"/>
                  </a:cubicBezTo>
                  <a:cubicBezTo>
                    <a:pt x="32449" y="15019"/>
                    <a:pt x="32445" y="15031"/>
                    <a:pt x="32449" y="15044"/>
                  </a:cubicBezTo>
                  <a:cubicBezTo>
                    <a:pt x="32457" y="15044"/>
                    <a:pt x="32466" y="15044"/>
                    <a:pt x="32474" y="15040"/>
                  </a:cubicBezTo>
                  <a:cubicBezTo>
                    <a:pt x="32487" y="15044"/>
                    <a:pt x="32491" y="15048"/>
                    <a:pt x="32495" y="15057"/>
                  </a:cubicBezTo>
                  <a:cubicBezTo>
                    <a:pt x="32508" y="15065"/>
                    <a:pt x="32516" y="15061"/>
                    <a:pt x="32529" y="15065"/>
                  </a:cubicBezTo>
                  <a:cubicBezTo>
                    <a:pt x="32538" y="15065"/>
                    <a:pt x="32546" y="15078"/>
                    <a:pt x="32554" y="15082"/>
                  </a:cubicBezTo>
                  <a:cubicBezTo>
                    <a:pt x="32561" y="15085"/>
                    <a:pt x="32566" y="15086"/>
                    <a:pt x="32570" y="15086"/>
                  </a:cubicBezTo>
                  <a:cubicBezTo>
                    <a:pt x="32579" y="15086"/>
                    <a:pt x="32585" y="15081"/>
                    <a:pt x="32597" y="15078"/>
                  </a:cubicBezTo>
                  <a:cubicBezTo>
                    <a:pt x="32601" y="15095"/>
                    <a:pt x="32601" y="15111"/>
                    <a:pt x="32614" y="15128"/>
                  </a:cubicBezTo>
                  <a:cubicBezTo>
                    <a:pt x="32622" y="15120"/>
                    <a:pt x="32635" y="15107"/>
                    <a:pt x="32639" y="15095"/>
                  </a:cubicBezTo>
                  <a:cubicBezTo>
                    <a:pt x="32660" y="15103"/>
                    <a:pt x="32660" y="15120"/>
                    <a:pt x="32681" y="15128"/>
                  </a:cubicBezTo>
                  <a:cubicBezTo>
                    <a:pt x="32685" y="15120"/>
                    <a:pt x="32694" y="15111"/>
                    <a:pt x="32702" y="15103"/>
                  </a:cubicBezTo>
                  <a:cubicBezTo>
                    <a:pt x="32711" y="15111"/>
                    <a:pt x="32711" y="15128"/>
                    <a:pt x="32719" y="15137"/>
                  </a:cubicBezTo>
                  <a:cubicBezTo>
                    <a:pt x="32724" y="15144"/>
                    <a:pt x="32728" y="15146"/>
                    <a:pt x="32732" y="15146"/>
                  </a:cubicBezTo>
                  <a:cubicBezTo>
                    <a:pt x="32736" y="15146"/>
                    <a:pt x="32739" y="15145"/>
                    <a:pt x="32744" y="15145"/>
                  </a:cubicBezTo>
                  <a:cubicBezTo>
                    <a:pt x="32770" y="15145"/>
                    <a:pt x="32765" y="15179"/>
                    <a:pt x="32787" y="15179"/>
                  </a:cubicBezTo>
                  <a:cubicBezTo>
                    <a:pt x="32791" y="15179"/>
                    <a:pt x="32795" y="15175"/>
                    <a:pt x="32803" y="15175"/>
                  </a:cubicBezTo>
                  <a:cubicBezTo>
                    <a:pt x="32816" y="15175"/>
                    <a:pt x="32825" y="15192"/>
                    <a:pt x="32837" y="15196"/>
                  </a:cubicBezTo>
                  <a:cubicBezTo>
                    <a:pt x="32846" y="15200"/>
                    <a:pt x="32863" y="15200"/>
                    <a:pt x="32875" y="15204"/>
                  </a:cubicBezTo>
                  <a:cubicBezTo>
                    <a:pt x="32884" y="15209"/>
                    <a:pt x="32896" y="15217"/>
                    <a:pt x="32909" y="15217"/>
                  </a:cubicBezTo>
                  <a:cubicBezTo>
                    <a:pt x="32922" y="15213"/>
                    <a:pt x="32947" y="15187"/>
                    <a:pt x="32955" y="15166"/>
                  </a:cubicBezTo>
                  <a:lnTo>
                    <a:pt x="32955" y="15166"/>
                  </a:lnTo>
                  <a:cubicBezTo>
                    <a:pt x="32955" y="15187"/>
                    <a:pt x="32955" y="15204"/>
                    <a:pt x="32951" y="15225"/>
                  </a:cubicBezTo>
                  <a:cubicBezTo>
                    <a:pt x="32905" y="15251"/>
                    <a:pt x="32858" y="15272"/>
                    <a:pt x="32812" y="15297"/>
                  </a:cubicBezTo>
                  <a:cubicBezTo>
                    <a:pt x="32702" y="15369"/>
                    <a:pt x="32647" y="15420"/>
                    <a:pt x="32512" y="15462"/>
                  </a:cubicBezTo>
                  <a:cubicBezTo>
                    <a:pt x="32445" y="15483"/>
                    <a:pt x="32386" y="15508"/>
                    <a:pt x="32331" y="15538"/>
                  </a:cubicBezTo>
                  <a:lnTo>
                    <a:pt x="32343" y="15209"/>
                  </a:lnTo>
                  <a:cubicBezTo>
                    <a:pt x="32352" y="15213"/>
                    <a:pt x="32356" y="15213"/>
                    <a:pt x="32365" y="15213"/>
                  </a:cubicBezTo>
                  <a:cubicBezTo>
                    <a:pt x="32386" y="15213"/>
                    <a:pt x="32407" y="15213"/>
                    <a:pt x="32428" y="15217"/>
                  </a:cubicBezTo>
                  <a:cubicBezTo>
                    <a:pt x="32439" y="15221"/>
                    <a:pt x="32460" y="15226"/>
                    <a:pt x="32478" y="15226"/>
                  </a:cubicBezTo>
                  <a:cubicBezTo>
                    <a:pt x="32501" y="15226"/>
                    <a:pt x="32521" y="15219"/>
                    <a:pt x="32521" y="15196"/>
                  </a:cubicBezTo>
                  <a:cubicBezTo>
                    <a:pt x="32521" y="15192"/>
                    <a:pt x="32512" y="15171"/>
                    <a:pt x="32512" y="15166"/>
                  </a:cubicBezTo>
                  <a:cubicBezTo>
                    <a:pt x="32504" y="15158"/>
                    <a:pt x="32495" y="15158"/>
                    <a:pt x="32487" y="15158"/>
                  </a:cubicBezTo>
                  <a:cubicBezTo>
                    <a:pt x="32483" y="15159"/>
                    <a:pt x="32480" y="15159"/>
                    <a:pt x="32477" y="15159"/>
                  </a:cubicBezTo>
                  <a:cubicBezTo>
                    <a:pt x="32465" y="15159"/>
                    <a:pt x="32463" y="15152"/>
                    <a:pt x="32449" y="15145"/>
                  </a:cubicBezTo>
                  <a:cubicBezTo>
                    <a:pt x="32445" y="15143"/>
                    <a:pt x="32440" y="15143"/>
                    <a:pt x="32436" y="15143"/>
                  </a:cubicBezTo>
                  <a:cubicBezTo>
                    <a:pt x="32431" y="15143"/>
                    <a:pt x="32426" y="15143"/>
                    <a:pt x="32419" y="15141"/>
                  </a:cubicBezTo>
                  <a:cubicBezTo>
                    <a:pt x="32403" y="15141"/>
                    <a:pt x="32398" y="15133"/>
                    <a:pt x="32390" y="15120"/>
                  </a:cubicBezTo>
                  <a:cubicBezTo>
                    <a:pt x="32377" y="15107"/>
                    <a:pt x="32365" y="15103"/>
                    <a:pt x="32348" y="15103"/>
                  </a:cubicBezTo>
                  <a:lnTo>
                    <a:pt x="32352" y="15014"/>
                  </a:lnTo>
                  <a:cubicBezTo>
                    <a:pt x="32365" y="15010"/>
                    <a:pt x="32373" y="15002"/>
                    <a:pt x="32381" y="15002"/>
                  </a:cubicBezTo>
                  <a:close/>
                  <a:moveTo>
                    <a:pt x="27935" y="15224"/>
                  </a:moveTo>
                  <a:cubicBezTo>
                    <a:pt x="27941" y="15224"/>
                    <a:pt x="27948" y="15225"/>
                    <a:pt x="27954" y="15225"/>
                  </a:cubicBezTo>
                  <a:lnTo>
                    <a:pt x="27967" y="15225"/>
                  </a:lnTo>
                  <a:cubicBezTo>
                    <a:pt x="27992" y="15276"/>
                    <a:pt x="28017" y="15323"/>
                    <a:pt x="28047" y="15369"/>
                  </a:cubicBezTo>
                  <a:cubicBezTo>
                    <a:pt x="28047" y="15373"/>
                    <a:pt x="28047" y="15377"/>
                    <a:pt x="28047" y="15382"/>
                  </a:cubicBezTo>
                  <a:cubicBezTo>
                    <a:pt x="28030" y="15403"/>
                    <a:pt x="27988" y="15386"/>
                    <a:pt x="28005" y="15428"/>
                  </a:cubicBezTo>
                  <a:cubicBezTo>
                    <a:pt x="28009" y="15436"/>
                    <a:pt x="28013" y="15441"/>
                    <a:pt x="28017" y="15445"/>
                  </a:cubicBezTo>
                  <a:cubicBezTo>
                    <a:pt x="28021" y="15453"/>
                    <a:pt x="28021" y="15462"/>
                    <a:pt x="28021" y="15474"/>
                  </a:cubicBezTo>
                  <a:cubicBezTo>
                    <a:pt x="28021" y="15483"/>
                    <a:pt x="28021" y="15491"/>
                    <a:pt x="28021" y="15500"/>
                  </a:cubicBezTo>
                  <a:cubicBezTo>
                    <a:pt x="28017" y="15517"/>
                    <a:pt x="28013" y="15529"/>
                    <a:pt x="28000" y="15538"/>
                  </a:cubicBezTo>
                  <a:cubicBezTo>
                    <a:pt x="27987" y="15551"/>
                    <a:pt x="27974" y="15556"/>
                    <a:pt x="27961" y="15556"/>
                  </a:cubicBezTo>
                  <a:cubicBezTo>
                    <a:pt x="27952" y="15556"/>
                    <a:pt x="27943" y="15554"/>
                    <a:pt x="27933" y="15550"/>
                  </a:cubicBezTo>
                  <a:cubicBezTo>
                    <a:pt x="27912" y="15542"/>
                    <a:pt x="27895" y="15534"/>
                    <a:pt x="27878" y="15525"/>
                  </a:cubicBezTo>
                  <a:cubicBezTo>
                    <a:pt x="27874" y="15525"/>
                    <a:pt x="27865" y="15521"/>
                    <a:pt x="27857" y="15517"/>
                  </a:cubicBezTo>
                  <a:cubicBezTo>
                    <a:pt x="27848" y="15496"/>
                    <a:pt x="27844" y="15479"/>
                    <a:pt x="27857" y="15458"/>
                  </a:cubicBezTo>
                  <a:cubicBezTo>
                    <a:pt x="27869" y="15436"/>
                    <a:pt x="27899" y="15424"/>
                    <a:pt x="27907" y="15403"/>
                  </a:cubicBezTo>
                  <a:cubicBezTo>
                    <a:pt x="27912" y="15394"/>
                    <a:pt x="27907" y="15382"/>
                    <a:pt x="27907" y="15373"/>
                  </a:cubicBezTo>
                  <a:cubicBezTo>
                    <a:pt x="27907" y="15356"/>
                    <a:pt x="27912" y="15339"/>
                    <a:pt x="27907" y="15323"/>
                  </a:cubicBezTo>
                  <a:cubicBezTo>
                    <a:pt x="27907" y="15310"/>
                    <a:pt x="27903" y="15297"/>
                    <a:pt x="27899" y="15285"/>
                  </a:cubicBezTo>
                  <a:cubicBezTo>
                    <a:pt x="27899" y="15268"/>
                    <a:pt x="27903" y="15238"/>
                    <a:pt x="27916" y="15230"/>
                  </a:cubicBezTo>
                  <a:cubicBezTo>
                    <a:pt x="27922" y="15225"/>
                    <a:pt x="27929" y="15224"/>
                    <a:pt x="27935" y="15224"/>
                  </a:cubicBezTo>
                  <a:close/>
                  <a:moveTo>
                    <a:pt x="27561" y="15348"/>
                  </a:moveTo>
                  <a:cubicBezTo>
                    <a:pt x="27591" y="15390"/>
                    <a:pt x="27620" y="15432"/>
                    <a:pt x="27650" y="15474"/>
                  </a:cubicBezTo>
                  <a:cubicBezTo>
                    <a:pt x="27654" y="15474"/>
                    <a:pt x="27654" y="15479"/>
                    <a:pt x="27654" y="15483"/>
                  </a:cubicBezTo>
                  <a:cubicBezTo>
                    <a:pt x="27654" y="15496"/>
                    <a:pt x="27646" y="15521"/>
                    <a:pt x="27654" y="15534"/>
                  </a:cubicBezTo>
                  <a:cubicBezTo>
                    <a:pt x="27658" y="15538"/>
                    <a:pt x="27667" y="15538"/>
                    <a:pt x="27671" y="15542"/>
                  </a:cubicBezTo>
                  <a:cubicBezTo>
                    <a:pt x="27684" y="15559"/>
                    <a:pt x="27696" y="15572"/>
                    <a:pt x="27713" y="15580"/>
                  </a:cubicBezTo>
                  <a:cubicBezTo>
                    <a:pt x="27734" y="15597"/>
                    <a:pt x="27730" y="15618"/>
                    <a:pt x="27764" y="15618"/>
                  </a:cubicBezTo>
                  <a:cubicBezTo>
                    <a:pt x="27781" y="15639"/>
                    <a:pt x="27798" y="15664"/>
                    <a:pt x="27819" y="15685"/>
                  </a:cubicBezTo>
                  <a:cubicBezTo>
                    <a:pt x="27819" y="15698"/>
                    <a:pt x="27823" y="15707"/>
                    <a:pt x="27827" y="15719"/>
                  </a:cubicBezTo>
                  <a:lnTo>
                    <a:pt x="27756" y="15719"/>
                  </a:lnTo>
                  <a:cubicBezTo>
                    <a:pt x="27739" y="15711"/>
                    <a:pt x="27730" y="15681"/>
                    <a:pt x="27718" y="15669"/>
                  </a:cubicBezTo>
                  <a:cubicBezTo>
                    <a:pt x="27701" y="15652"/>
                    <a:pt x="27675" y="15648"/>
                    <a:pt x="27654" y="15643"/>
                  </a:cubicBezTo>
                  <a:cubicBezTo>
                    <a:pt x="27608" y="15639"/>
                    <a:pt x="27570" y="15622"/>
                    <a:pt x="27528" y="15601"/>
                  </a:cubicBezTo>
                  <a:cubicBezTo>
                    <a:pt x="27524" y="15600"/>
                    <a:pt x="27522" y="15600"/>
                    <a:pt x="27520" y="15600"/>
                  </a:cubicBezTo>
                  <a:cubicBezTo>
                    <a:pt x="27518" y="15600"/>
                    <a:pt x="27517" y="15600"/>
                    <a:pt x="27515" y="15600"/>
                  </a:cubicBezTo>
                  <a:cubicBezTo>
                    <a:pt x="27513" y="15600"/>
                    <a:pt x="27511" y="15599"/>
                    <a:pt x="27506" y="15593"/>
                  </a:cubicBezTo>
                  <a:cubicBezTo>
                    <a:pt x="27511" y="15572"/>
                    <a:pt x="27511" y="15555"/>
                    <a:pt x="27511" y="15534"/>
                  </a:cubicBezTo>
                  <a:cubicBezTo>
                    <a:pt x="27511" y="15521"/>
                    <a:pt x="27511" y="15508"/>
                    <a:pt x="27511" y="15496"/>
                  </a:cubicBezTo>
                  <a:cubicBezTo>
                    <a:pt x="27511" y="15462"/>
                    <a:pt x="27498" y="15403"/>
                    <a:pt x="27519" y="15369"/>
                  </a:cubicBezTo>
                  <a:cubicBezTo>
                    <a:pt x="27528" y="15352"/>
                    <a:pt x="27544" y="15348"/>
                    <a:pt x="27561" y="15348"/>
                  </a:cubicBezTo>
                  <a:close/>
                  <a:moveTo>
                    <a:pt x="31034" y="15615"/>
                  </a:moveTo>
                  <a:cubicBezTo>
                    <a:pt x="31045" y="15615"/>
                    <a:pt x="31054" y="15618"/>
                    <a:pt x="31065" y="15626"/>
                  </a:cubicBezTo>
                  <a:cubicBezTo>
                    <a:pt x="31081" y="15639"/>
                    <a:pt x="31086" y="15660"/>
                    <a:pt x="31098" y="15673"/>
                  </a:cubicBezTo>
                  <a:cubicBezTo>
                    <a:pt x="31115" y="15690"/>
                    <a:pt x="31136" y="15715"/>
                    <a:pt x="31157" y="15719"/>
                  </a:cubicBezTo>
                  <a:cubicBezTo>
                    <a:pt x="31162" y="15720"/>
                    <a:pt x="31166" y="15720"/>
                    <a:pt x="31171" y="15720"/>
                  </a:cubicBezTo>
                  <a:cubicBezTo>
                    <a:pt x="31183" y="15720"/>
                    <a:pt x="31195" y="15718"/>
                    <a:pt x="31207" y="15718"/>
                  </a:cubicBezTo>
                  <a:cubicBezTo>
                    <a:pt x="31212" y="15718"/>
                    <a:pt x="31216" y="15718"/>
                    <a:pt x="31221" y="15719"/>
                  </a:cubicBezTo>
                  <a:cubicBezTo>
                    <a:pt x="31242" y="15723"/>
                    <a:pt x="31242" y="15728"/>
                    <a:pt x="31246" y="15749"/>
                  </a:cubicBezTo>
                  <a:cubicBezTo>
                    <a:pt x="31246" y="15766"/>
                    <a:pt x="31250" y="15774"/>
                    <a:pt x="31254" y="15787"/>
                  </a:cubicBezTo>
                  <a:cubicBezTo>
                    <a:pt x="31229" y="15783"/>
                    <a:pt x="31204" y="15787"/>
                    <a:pt x="31178" y="15774"/>
                  </a:cubicBezTo>
                  <a:cubicBezTo>
                    <a:pt x="31160" y="15763"/>
                    <a:pt x="31148" y="15752"/>
                    <a:pt x="31129" y="15752"/>
                  </a:cubicBezTo>
                  <a:cubicBezTo>
                    <a:pt x="31126" y="15752"/>
                    <a:pt x="31123" y="15752"/>
                    <a:pt x="31119" y="15753"/>
                  </a:cubicBezTo>
                  <a:cubicBezTo>
                    <a:pt x="31103" y="15757"/>
                    <a:pt x="31081" y="15766"/>
                    <a:pt x="31065" y="15770"/>
                  </a:cubicBezTo>
                  <a:cubicBezTo>
                    <a:pt x="31043" y="15774"/>
                    <a:pt x="31027" y="15795"/>
                    <a:pt x="31005" y="15795"/>
                  </a:cubicBezTo>
                  <a:cubicBezTo>
                    <a:pt x="31002" y="15796"/>
                    <a:pt x="30999" y="15796"/>
                    <a:pt x="30996" y="15796"/>
                  </a:cubicBezTo>
                  <a:cubicBezTo>
                    <a:pt x="30970" y="15796"/>
                    <a:pt x="30961" y="15781"/>
                    <a:pt x="30946" y="15766"/>
                  </a:cubicBezTo>
                  <a:cubicBezTo>
                    <a:pt x="30925" y="15749"/>
                    <a:pt x="30904" y="15745"/>
                    <a:pt x="30879" y="15745"/>
                  </a:cubicBezTo>
                  <a:cubicBezTo>
                    <a:pt x="30870" y="15711"/>
                    <a:pt x="30883" y="15702"/>
                    <a:pt x="30900" y="15681"/>
                  </a:cubicBezTo>
                  <a:cubicBezTo>
                    <a:pt x="30917" y="15669"/>
                    <a:pt x="30913" y="15652"/>
                    <a:pt x="30921" y="15635"/>
                  </a:cubicBezTo>
                  <a:cubicBezTo>
                    <a:pt x="30929" y="15627"/>
                    <a:pt x="30938" y="15626"/>
                    <a:pt x="30947" y="15626"/>
                  </a:cubicBezTo>
                  <a:cubicBezTo>
                    <a:pt x="30952" y="15626"/>
                    <a:pt x="30958" y="15626"/>
                    <a:pt x="30963" y="15626"/>
                  </a:cubicBezTo>
                  <a:cubicBezTo>
                    <a:pt x="30984" y="15626"/>
                    <a:pt x="30997" y="15618"/>
                    <a:pt x="31014" y="15618"/>
                  </a:cubicBezTo>
                  <a:cubicBezTo>
                    <a:pt x="31022" y="15616"/>
                    <a:pt x="31028" y="15615"/>
                    <a:pt x="31034" y="15615"/>
                  </a:cubicBezTo>
                  <a:close/>
                  <a:moveTo>
                    <a:pt x="32270" y="15182"/>
                  </a:moveTo>
                  <a:cubicBezTo>
                    <a:pt x="32280" y="15182"/>
                    <a:pt x="32292" y="15185"/>
                    <a:pt x="32301" y="15192"/>
                  </a:cubicBezTo>
                  <a:lnTo>
                    <a:pt x="32289" y="15563"/>
                  </a:lnTo>
                  <a:cubicBezTo>
                    <a:pt x="32124" y="15656"/>
                    <a:pt x="31989" y="15778"/>
                    <a:pt x="31824" y="15875"/>
                  </a:cubicBezTo>
                  <a:lnTo>
                    <a:pt x="31828" y="15432"/>
                  </a:lnTo>
                  <a:lnTo>
                    <a:pt x="31845" y="15432"/>
                  </a:lnTo>
                  <a:cubicBezTo>
                    <a:pt x="31845" y="15424"/>
                    <a:pt x="31845" y="15420"/>
                    <a:pt x="31854" y="15411"/>
                  </a:cubicBezTo>
                  <a:cubicBezTo>
                    <a:pt x="31858" y="15407"/>
                    <a:pt x="31862" y="15398"/>
                    <a:pt x="31866" y="15394"/>
                  </a:cubicBezTo>
                  <a:cubicBezTo>
                    <a:pt x="31892" y="15344"/>
                    <a:pt x="31913" y="15297"/>
                    <a:pt x="31930" y="15255"/>
                  </a:cubicBezTo>
                  <a:cubicBezTo>
                    <a:pt x="31934" y="15247"/>
                    <a:pt x="31938" y="15242"/>
                    <a:pt x="31938" y="15234"/>
                  </a:cubicBezTo>
                  <a:cubicBezTo>
                    <a:pt x="31947" y="15234"/>
                    <a:pt x="31955" y="15234"/>
                    <a:pt x="31964" y="15230"/>
                  </a:cubicBezTo>
                  <a:cubicBezTo>
                    <a:pt x="31980" y="15230"/>
                    <a:pt x="31993" y="15213"/>
                    <a:pt x="32014" y="15204"/>
                  </a:cubicBezTo>
                  <a:cubicBezTo>
                    <a:pt x="32023" y="15203"/>
                    <a:pt x="32032" y="15202"/>
                    <a:pt x="32042" y="15202"/>
                  </a:cubicBezTo>
                  <a:cubicBezTo>
                    <a:pt x="32062" y="15202"/>
                    <a:pt x="32083" y="15204"/>
                    <a:pt x="32103" y="15204"/>
                  </a:cubicBezTo>
                  <a:cubicBezTo>
                    <a:pt x="32120" y="15204"/>
                    <a:pt x="32132" y="15204"/>
                    <a:pt x="32149" y="15200"/>
                  </a:cubicBezTo>
                  <a:cubicBezTo>
                    <a:pt x="32166" y="15196"/>
                    <a:pt x="32187" y="15196"/>
                    <a:pt x="32208" y="15196"/>
                  </a:cubicBezTo>
                  <a:cubicBezTo>
                    <a:pt x="32225" y="15196"/>
                    <a:pt x="32242" y="15183"/>
                    <a:pt x="32259" y="15183"/>
                  </a:cubicBezTo>
                  <a:cubicBezTo>
                    <a:pt x="32262" y="15182"/>
                    <a:pt x="32266" y="15182"/>
                    <a:pt x="32270" y="15182"/>
                  </a:cubicBezTo>
                  <a:close/>
                  <a:moveTo>
                    <a:pt x="27528" y="16027"/>
                  </a:moveTo>
                  <a:lnTo>
                    <a:pt x="27528" y="16027"/>
                  </a:lnTo>
                  <a:cubicBezTo>
                    <a:pt x="27599" y="16070"/>
                    <a:pt x="27671" y="16108"/>
                    <a:pt x="27743" y="16146"/>
                  </a:cubicBezTo>
                  <a:cubicBezTo>
                    <a:pt x="27709" y="16150"/>
                    <a:pt x="27680" y="16154"/>
                    <a:pt x="27646" y="16162"/>
                  </a:cubicBezTo>
                  <a:cubicBezTo>
                    <a:pt x="27650" y="16141"/>
                    <a:pt x="27646" y="16124"/>
                    <a:pt x="27642" y="16112"/>
                  </a:cubicBezTo>
                  <a:cubicBezTo>
                    <a:pt x="27633" y="16099"/>
                    <a:pt x="27616" y="16086"/>
                    <a:pt x="27604" y="16078"/>
                  </a:cubicBezTo>
                  <a:cubicBezTo>
                    <a:pt x="27582" y="16061"/>
                    <a:pt x="27557" y="16065"/>
                    <a:pt x="27540" y="16053"/>
                  </a:cubicBezTo>
                  <a:cubicBezTo>
                    <a:pt x="27536" y="16048"/>
                    <a:pt x="27532" y="16040"/>
                    <a:pt x="27528" y="16027"/>
                  </a:cubicBezTo>
                  <a:close/>
                  <a:moveTo>
                    <a:pt x="30855" y="16242"/>
                  </a:moveTo>
                  <a:cubicBezTo>
                    <a:pt x="30861" y="16242"/>
                    <a:pt x="30868" y="16243"/>
                    <a:pt x="30875" y="16243"/>
                  </a:cubicBezTo>
                  <a:cubicBezTo>
                    <a:pt x="30858" y="16251"/>
                    <a:pt x="30841" y="16260"/>
                    <a:pt x="30824" y="16270"/>
                  </a:cubicBezTo>
                  <a:lnTo>
                    <a:pt x="30824" y="16270"/>
                  </a:lnTo>
                  <a:cubicBezTo>
                    <a:pt x="30829" y="16261"/>
                    <a:pt x="30831" y="16250"/>
                    <a:pt x="30841" y="16247"/>
                  </a:cubicBezTo>
                  <a:cubicBezTo>
                    <a:pt x="30843" y="16243"/>
                    <a:pt x="30848" y="16242"/>
                    <a:pt x="30855" y="16242"/>
                  </a:cubicBezTo>
                  <a:close/>
                  <a:moveTo>
                    <a:pt x="28993" y="15834"/>
                  </a:moveTo>
                  <a:cubicBezTo>
                    <a:pt x="29013" y="15834"/>
                    <a:pt x="29032" y="15855"/>
                    <a:pt x="29047" y="15867"/>
                  </a:cubicBezTo>
                  <a:cubicBezTo>
                    <a:pt x="29055" y="15875"/>
                    <a:pt x="29068" y="15880"/>
                    <a:pt x="29077" y="15892"/>
                  </a:cubicBezTo>
                  <a:cubicBezTo>
                    <a:pt x="29089" y="15913"/>
                    <a:pt x="29085" y="15943"/>
                    <a:pt x="29085" y="15964"/>
                  </a:cubicBezTo>
                  <a:cubicBezTo>
                    <a:pt x="29085" y="15977"/>
                    <a:pt x="29081" y="15998"/>
                    <a:pt x="29085" y="16010"/>
                  </a:cubicBezTo>
                  <a:cubicBezTo>
                    <a:pt x="29085" y="16023"/>
                    <a:pt x="29089" y="16023"/>
                    <a:pt x="29102" y="16032"/>
                  </a:cubicBezTo>
                  <a:cubicBezTo>
                    <a:pt x="29127" y="16061"/>
                    <a:pt x="29148" y="16074"/>
                    <a:pt x="29123" y="16112"/>
                  </a:cubicBezTo>
                  <a:cubicBezTo>
                    <a:pt x="29102" y="16150"/>
                    <a:pt x="29077" y="16196"/>
                    <a:pt x="29034" y="16217"/>
                  </a:cubicBezTo>
                  <a:cubicBezTo>
                    <a:pt x="29018" y="16226"/>
                    <a:pt x="28996" y="16226"/>
                    <a:pt x="28984" y="16234"/>
                  </a:cubicBezTo>
                  <a:cubicBezTo>
                    <a:pt x="28967" y="16243"/>
                    <a:pt x="28942" y="16251"/>
                    <a:pt x="28946" y="16272"/>
                  </a:cubicBezTo>
                  <a:cubicBezTo>
                    <a:pt x="28950" y="16285"/>
                    <a:pt x="28954" y="16285"/>
                    <a:pt x="28963" y="16293"/>
                  </a:cubicBezTo>
                  <a:lnTo>
                    <a:pt x="28815" y="16327"/>
                  </a:lnTo>
                  <a:lnTo>
                    <a:pt x="28806" y="16327"/>
                  </a:lnTo>
                  <a:cubicBezTo>
                    <a:pt x="28806" y="16323"/>
                    <a:pt x="28806" y="16314"/>
                    <a:pt x="28802" y="16306"/>
                  </a:cubicBezTo>
                  <a:cubicBezTo>
                    <a:pt x="28802" y="16293"/>
                    <a:pt x="28806" y="16276"/>
                    <a:pt x="28802" y="16264"/>
                  </a:cubicBezTo>
                  <a:cubicBezTo>
                    <a:pt x="28798" y="16251"/>
                    <a:pt x="28790" y="16243"/>
                    <a:pt x="28790" y="16230"/>
                  </a:cubicBezTo>
                  <a:cubicBezTo>
                    <a:pt x="28781" y="16192"/>
                    <a:pt x="28777" y="16162"/>
                    <a:pt x="28777" y="16124"/>
                  </a:cubicBezTo>
                  <a:cubicBezTo>
                    <a:pt x="28777" y="16120"/>
                    <a:pt x="28777" y="16116"/>
                    <a:pt x="28777" y="16112"/>
                  </a:cubicBezTo>
                  <a:cubicBezTo>
                    <a:pt x="28781" y="16095"/>
                    <a:pt x="28790" y="16074"/>
                    <a:pt x="28798" y="16057"/>
                  </a:cubicBezTo>
                  <a:cubicBezTo>
                    <a:pt x="28802" y="16057"/>
                    <a:pt x="28802" y="16070"/>
                    <a:pt x="28811" y="16070"/>
                  </a:cubicBezTo>
                  <a:cubicBezTo>
                    <a:pt x="28819" y="16070"/>
                    <a:pt x="28823" y="16053"/>
                    <a:pt x="28828" y="16048"/>
                  </a:cubicBezTo>
                  <a:cubicBezTo>
                    <a:pt x="28836" y="16032"/>
                    <a:pt x="28844" y="16015"/>
                    <a:pt x="28849" y="15998"/>
                  </a:cubicBezTo>
                  <a:cubicBezTo>
                    <a:pt x="28853" y="15996"/>
                    <a:pt x="28858" y="15996"/>
                    <a:pt x="28864" y="15996"/>
                  </a:cubicBezTo>
                  <a:cubicBezTo>
                    <a:pt x="28875" y="15996"/>
                    <a:pt x="28888" y="15998"/>
                    <a:pt x="28899" y="15998"/>
                  </a:cubicBezTo>
                  <a:cubicBezTo>
                    <a:pt x="28920" y="15998"/>
                    <a:pt x="28925" y="15998"/>
                    <a:pt x="28929" y="15977"/>
                  </a:cubicBezTo>
                  <a:cubicBezTo>
                    <a:pt x="28937" y="15951"/>
                    <a:pt x="28946" y="15930"/>
                    <a:pt x="28950" y="15905"/>
                  </a:cubicBezTo>
                  <a:cubicBezTo>
                    <a:pt x="28954" y="15888"/>
                    <a:pt x="28954" y="15863"/>
                    <a:pt x="28971" y="15846"/>
                  </a:cubicBezTo>
                  <a:cubicBezTo>
                    <a:pt x="28978" y="15837"/>
                    <a:pt x="28986" y="15834"/>
                    <a:pt x="28993" y="15834"/>
                  </a:cubicBezTo>
                  <a:close/>
                  <a:moveTo>
                    <a:pt x="28365" y="15952"/>
                  </a:moveTo>
                  <a:cubicBezTo>
                    <a:pt x="28375" y="15952"/>
                    <a:pt x="28384" y="15953"/>
                    <a:pt x="28393" y="15956"/>
                  </a:cubicBezTo>
                  <a:cubicBezTo>
                    <a:pt x="28410" y="15960"/>
                    <a:pt x="28414" y="15968"/>
                    <a:pt x="28427" y="15981"/>
                  </a:cubicBezTo>
                  <a:cubicBezTo>
                    <a:pt x="28443" y="15989"/>
                    <a:pt x="28456" y="15994"/>
                    <a:pt x="28469" y="15998"/>
                  </a:cubicBezTo>
                  <a:cubicBezTo>
                    <a:pt x="28473" y="16015"/>
                    <a:pt x="28469" y="16032"/>
                    <a:pt x="28473" y="16048"/>
                  </a:cubicBezTo>
                  <a:cubicBezTo>
                    <a:pt x="28477" y="16065"/>
                    <a:pt x="28481" y="16061"/>
                    <a:pt x="28490" y="16074"/>
                  </a:cubicBezTo>
                  <a:cubicBezTo>
                    <a:pt x="28507" y="16103"/>
                    <a:pt x="28532" y="16112"/>
                    <a:pt x="28562" y="16133"/>
                  </a:cubicBezTo>
                  <a:cubicBezTo>
                    <a:pt x="28604" y="16158"/>
                    <a:pt x="28604" y="16226"/>
                    <a:pt x="28570" y="16264"/>
                  </a:cubicBezTo>
                  <a:cubicBezTo>
                    <a:pt x="28557" y="16281"/>
                    <a:pt x="28545" y="16297"/>
                    <a:pt x="28532" y="16310"/>
                  </a:cubicBezTo>
                  <a:cubicBezTo>
                    <a:pt x="28519" y="16323"/>
                    <a:pt x="28503" y="16331"/>
                    <a:pt x="28498" y="16340"/>
                  </a:cubicBezTo>
                  <a:cubicBezTo>
                    <a:pt x="28498" y="16340"/>
                    <a:pt x="28498" y="16340"/>
                    <a:pt x="28494" y="16344"/>
                  </a:cubicBezTo>
                  <a:cubicBezTo>
                    <a:pt x="28389" y="16238"/>
                    <a:pt x="28283" y="16129"/>
                    <a:pt x="28186" y="16015"/>
                  </a:cubicBezTo>
                  <a:lnTo>
                    <a:pt x="28190" y="16015"/>
                  </a:lnTo>
                  <a:cubicBezTo>
                    <a:pt x="28220" y="16002"/>
                    <a:pt x="28220" y="15960"/>
                    <a:pt x="28258" y="15956"/>
                  </a:cubicBezTo>
                  <a:lnTo>
                    <a:pt x="28308" y="15956"/>
                  </a:lnTo>
                  <a:cubicBezTo>
                    <a:pt x="28325" y="15956"/>
                    <a:pt x="28346" y="15952"/>
                    <a:pt x="28365" y="15952"/>
                  </a:cubicBezTo>
                  <a:close/>
                  <a:moveTo>
                    <a:pt x="28000" y="15913"/>
                  </a:moveTo>
                  <a:cubicBezTo>
                    <a:pt x="28127" y="16061"/>
                    <a:pt x="28254" y="16205"/>
                    <a:pt x="28389" y="16348"/>
                  </a:cubicBezTo>
                  <a:lnTo>
                    <a:pt x="27945" y="16112"/>
                  </a:lnTo>
                  <a:cubicBezTo>
                    <a:pt x="27975" y="16103"/>
                    <a:pt x="28026" y="16103"/>
                    <a:pt x="28030" y="16074"/>
                  </a:cubicBezTo>
                  <a:cubicBezTo>
                    <a:pt x="28030" y="16057"/>
                    <a:pt x="28021" y="16061"/>
                    <a:pt x="28013" y="16048"/>
                  </a:cubicBezTo>
                  <a:cubicBezTo>
                    <a:pt x="28000" y="16036"/>
                    <a:pt x="27992" y="16010"/>
                    <a:pt x="27988" y="15989"/>
                  </a:cubicBezTo>
                  <a:cubicBezTo>
                    <a:pt x="27983" y="15968"/>
                    <a:pt x="27983" y="15943"/>
                    <a:pt x="27996" y="15922"/>
                  </a:cubicBezTo>
                  <a:cubicBezTo>
                    <a:pt x="27996" y="15918"/>
                    <a:pt x="28000" y="15913"/>
                    <a:pt x="28000" y="15913"/>
                  </a:cubicBezTo>
                  <a:close/>
                  <a:moveTo>
                    <a:pt x="30788" y="16291"/>
                  </a:moveTo>
                  <a:cubicBezTo>
                    <a:pt x="30721" y="16333"/>
                    <a:pt x="30659" y="16382"/>
                    <a:pt x="30596" y="16433"/>
                  </a:cubicBezTo>
                  <a:cubicBezTo>
                    <a:pt x="30588" y="16428"/>
                    <a:pt x="30571" y="16428"/>
                    <a:pt x="30583" y="16416"/>
                  </a:cubicBezTo>
                  <a:cubicBezTo>
                    <a:pt x="30585" y="16414"/>
                    <a:pt x="30592" y="16414"/>
                    <a:pt x="30598" y="16414"/>
                  </a:cubicBezTo>
                  <a:cubicBezTo>
                    <a:pt x="30604" y="16414"/>
                    <a:pt x="30611" y="16414"/>
                    <a:pt x="30613" y="16411"/>
                  </a:cubicBezTo>
                  <a:cubicBezTo>
                    <a:pt x="30617" y="16407"/>
                    <a:pt x="30617" y="16403"/>
                    <a:pt x="30617" y="16399"/>
                  </a:cubicBezTo>
                  <a:cubicBezTo>
                    <a:pt x="30638" y="16395"/>
                    <a:pt x="30647" y="16390"/>
                    <a:pt x="30651" y="16373"/>
                  </a:cubicBezTo>
                  <a:cubicBezTo>
                    <a:pt x="30651" y="16357"/>
                    <a:pt x="30647" y="16344"/>
                    <a:pt x="30659" y="16327"/>
                  </a:cubicBezTo>
                  <a:cubicBezTo>
                    <a:pt x="30680" y="16302"/>
                    <a:pt x="30740" y="16302"/>
                    <a:pt x="30773" y="16293"/>
                  </a:cubicBezTo>
                  <a:cubicBezTo>
                    <a:pt x="30778" y="16293"/>
                    <a:pt x="30783" y="16293"/>
                    <a:pt x="30788" y="16291"/>
                  </a:cubicBezTo>
                  <a:close/>
                  <a:moveTo>
                    <a:pt x="28743" y="16492"/>
                  </a:moveTo>
                  <a:cubicBezTo>
                    <a:pt x="28747" y="16509"/>
                    <a:pt x="28752" y="16525"/>
                    <a:pt x="28752" y="16547"/>
                  </a:cubicBezTo>
                  <a:lnTo>
                    <a:pt x="28688" y="16509"/>
                  </a:lnTo>
                  <a:lnTo>
                    <a:pt x="28684" y="16509"/>
                  </a:lnTo>
                  <a:cubicBezTo>
                    <a:pt x="28684" y="16500"/>
                    <a:pt x="28684" y="16496"/>
                    <a:pt x="28680" y="16492"/>
                  </a:cubicBezTo>
                  <a:cubicBezTo>
                    <a:pt x="28694" y="16492"/>
                    <a:pt x="28710" y="16494"/>
                    <a:pt x="28724" y="16494"/>
                  </a:cubicBezTo>
                  <a:cubicBezTo>
                    <a:pt x="28731" y="16494"/>
                    <a:pt x="28738" y="16493"/>
                    <a:pt x="28743" y="16492"/>
                  </a:cubicBezTo>
                  <a:close/>
                  <a:moveTo>
                    <a:pt x="27773" y="16184"/>
                  </a:moveTo>
                  <a:cubicBezTo>
                    <a:pt x="27789" y="16184"/>
                    <a:pt x="27806" y="16185"/>
                    <a:pt x="27823" y="16188"/>
                  </a:cubicBezTo>
                  <a:cubicBezTo>
                    <a:pt x="27831" y="16192"/>
                    <a:pt x="27844" y="16200"/>
                    <a:pt x="27857" y="16205"/>
                  </a:cubicBezTo>
                  <a:cubicBezTo>
                    <a:pt x="28093" y="16323"/>
                    <a:pt x="28334" y="16445"/>
                    <a:pt x="28511" y="16635"/>
                  </a:cubicBezTo>
                  <a:cubicBezTo>
                    <a:pt x="28574" y="16703"/>
                    <a:pt x="28676" y="16834"/>
                    <a:pt x="28693" y="16985"/>
                  </a:cubicBezTo>
                  <a:cubicBezTo>
                    <a:pt x="28629" y="16956"/>
                    <a:pt x="28570" y="16926"/>
                    <a:pt x="28519" y="16901"/>
                  </a:cubicBezTo>
                  <a:cubicBezTo>
                    <a:pt x="28237" y="16749"/>
                    <a:pt x="28005" y="16576"/>
                    <a:pt x="27764" y="16373"/>
                  </a:cubicBezTo>
                  <a:cubicBezTo>
                    <a:pt x="27722" y="16331"/>
                    <a:pt x="27675" y="16285"/>
                    <a:pt x="27629" y="16234"/>
                  </a:cubicBezTo>
                  <a:cubicBezTo>
                    <a:pt x="27633" y="16222"/>
                    <a:pt x="27637" y="16213"/>
                    <a:pt x="27642" y="16205"/>
                  </a:cubicBezTo>
                  <a:cubicBezTo>
                    <a:pt x="27685" y="16192"/>
                    <a:pt x="27728" y="16184"/>
                    <a:pt x="27773" y="16184"/>
                  </a:cubicBezTo>
                  <a:close/>
                  <a:moveTo>
                    <a:pt x="29005" y="16323"/>
                  </a:moveTo>
                  <a:cubicBezTo>
                    <a:pt x="29009" y="16323"/>
                    <a:pt x="29018" y="16323"/>
                    <a:pt x="29022" y="16327"/>
                  </a:cubicBezTo>
                  <a:cubicBezTo>
                    <a:pt x="29034" y="16335"/>
                    <a:pt x="29039" y="16348"/>
                    <a:pt x="29039" y="16361"/>
                  </a:cubicBezTo>
                  <a:cubicBezTo>
                    <a:pt x="29043" y="16390"/>
                    <a:pt x="29039" y="16407"/>
                    <a:pt x="29034" y="16433"/>
                  </a:cubicBezTo>
                  <a:cubicBezTo>
                    <a:pt x="29030" y="16441"/>
                    <a:pt x="29030" y="16475"/>
                    <a:pt x="29034" y="16479"/>
                  </a:cubicBezTo>
                  <a:cubicBezTo>
                    <a:pt x="29036" y="16483"/>
                    <a:pt x="29043" y="16484"/>
                    <a:pt x="29050" y="16484"/>
                  </a:cubicBezTo>
                  <a:cubicBezTo>
                    <a:pt x="29057" y="16484"/>
                    <a:pt x="29064" y="16483"/>
                    <a:pt x="29068" y="16483"/>
                  </a:cubicBezTo>
                  <a:cubicBezTo>
                    <a:pt x="29089" y="16479"/>
                    <a:pt x="29119" y="16475"/>
                    <a:pt x="29136" y="16462"/>
                  </a:cubicBezTo>
                  <a:cubicBezTo>
                    <a:pt x="29148" y="16454"/>
                    <a:pt x="29157" y="16437"/>
                    <a:pt x="29169" y="16433"/>
                  </a:cubicBezTo>
                  <a:cubicBezTo>
                    <a:pt x="29176" y="16430"/>
                    <a:pt x="29182" y="16429"/>
                    <a:pt x="29188" y="16429"/>
                  </a:cubicBezTo>
                  <a:cubicBezTo>
                    <a:pt x="29195" y="16429"/>
                    <a:pt x="29201" y="16430"/>
                    <a:pt x="29207" y="16433"/>
                  </a:cubicBezTo>
                  <a:cubicBezTo>
                    <a:pt x="29237" y="16433"/>
                    <a:pt x="29254" y="16462"/>
                    <a:pt x="29262" y="16492"/>
                  </a:cubicBezTo>
                  <a:cubicBezTo>
                    <a:pt x="29271" y="16513"/>
                    <a:pt x="29271" y="16517"/>
                    <a:pt x="29292" y="16517"/>
                  </a:cubicBezTo>
                  <a:cubicBezTo>
                    <a:pt x="29305" y="16517"/>
                    <a:pt x="29321" y="16513"/>
                    <a:pt x="29330" y="16513"/>
                  </a:cubicBezTo>
                  <a:cubicBezTo>
                    <a:pt x="29355" y="16521"/>
                    <a:pt x="29380" y="16547"/>
                    <a:pt x="29389" y="16568"/>
                  </a:cubicBezTo>
                  <a:cubicBezTo>
                    <a:pt x="29397" y="16580"/>
                    <a:pt x="29406" y="16584"/>
                    <a:pt x="29406" y="16597"/>
                  </a:cubicBezTo>
                  <a:cubicBezTo>
                    <a:pt x="29410" y="16606"/>
                    <a:pt x="29406" y="16622"/>
                    <a:pt x="29410" y="16635"/>
                  </a:cubicBezTo>
                  <a:cubicBezTo>
                    <a:pt x="29414" y="16648"/>
                    <a:pt x="29420" y="16652"/>
                    <a:pt x="29426" y="16652"/>
                  </a:cubicBezTo>
                  <a:cubicBezTo>
                    <a:pt x="29432" y="16652"/>
                    <a:pt x="29440" y="16648"/>
                    <a:pt x="29448" y="16644"/>
                  </a:cubicBezTo>
                  <a:cubicBezTo>
                    <a:pt x="29462" y="16658"/>
                    <a:pt x="29484" y="16670"/>
                    <a:pt x="29506" y="16670"/>
                  </a:cubicBezTo>
                  <a:cubicBezTo>
                    <a:pt x="29517" y="16670"/>
                    <a:pt x="29527" y="16667"/>
                    <a:pt x="29537" y="16660"/>
                  </a:cubicBezTo>
                  <a:cubicBezTo>
                    <a:pt x="29554" y="16652"/>
                    <a:pt x="29558" y="16627"/>
                    <a:pt x="29575" y="16614"/>
                  </a:cubicBezTo>
                  <a:cubicBezTo>
                    <a:pt x="29582" y="16608"/>
                    <a:pt x="29592" y="16606"/>
                    <a:pt x="29602" y="16606"/>
                  </a:cubicBezTo>
                  <a:cubicBezTo>
                    <a:pt x="29624" y="16606"/>
                    <a:pt x="29649" y="16615"/>
                    <a:pt x="29663" y="16627"/>
                  </a:cubicBezTo>
                  <a:cubicBezTo>
                    <a:pt x="29676" y="16635"/>
                    <a:pt x="29689" y="16656"/>
                    <a:pt x="29705" y="16660"/>
                  </a:cubicBezTo>
                  <a:cubicBezTo>
                    <a:pt x="29710" y="16662"/>
                    <a:pt x="29715" y="16662"/>
                    <a:pt x="29720" y="16662"/>
                  </a:cubicBezTo>
                  <a:cubicBezTo>
                    <a:pt x="29733" y="16662"/>
                    <a:pt x="29747" y="16658"/>
                    <a:pt x="29756" y="16652"/>
                  </a:cubicBezTo>
                  <a:cubicBezTo>
                    <a:pt x="29777" y="16639"/>
                    <a:pt x="29798" y="16618"/>
                    <a:pt x="29824" y="16618"/>
                  </a:cubicBezTo>
                  <a:cubicBezTo>
                    <a:pt x="29836" y="16618"/>
                    <a:pt x="29841" y="16622"/>
                    <a:pt x="29853" y="16627"/>
                  </a:cubicBezTo>
                  <a:cubicBezTo>
                    <a:pt x="29866" y="16631"/>
                    <a:pt x="29883" y="16635"/>
                    <a:pt x="29895" y="16644"/>
                  </a:cubicBezTo>
                  <a:cubicBezTo>
                    <a:pt x="29921" y="16652"/>
                    <a:pt x="29942" y="16652"/>
                    <a:pt x="29971" y="16652"/>
                  </a:cubicBezTo>
                  <a:cubicBezTo>
                    <a:pt x="29978" y="16652"/>
                    <a:pt x="29988" y="16651"/>
                    <a:pt x="29997" y="16651"/>
                  </a:cubicBezTo>
                  <a:cubicBezTo>
                    <a:pt x="30012" y="16651"/>
                    <a:pt x="30027" y="16653"/>
                    <a:pt x="30035" y="16660"/>
                  </a:cubicBezTo>
                  <a:cubicBezTo>
                    <a:pt x="30043" y="16669"/>
                    <a:pt x="30043" y="16682"/>
                    <a:pt x="30052" y="16686"/>
                  </a:cubicBezTo>
                  <a:cubicBezTo>
                    <a:pt x="30053" y="16687"/>
                    <a:pt x="30056" y="16688"/>
                    <a:pt x="30059" y="16688"/>
                  </a:cubicBezTo>
                  <a:cubicBezTo>
                    <a:pt x="30066" y="16688"/>
                    <a:pt x="30075" y="16686"/>
                    <a:pt x="30081" y="16686"/>
                  </a:cubicBezTo>
                  <a:cubicBezTo>
                    <a:pt x="30106" y="16686"/>
                    <a:pt x="30136" y="16690"/>
                    <a:pt x="30161" y="16694"/>
                  </a:cubicBezTo>
                  <a:cubicBezTo>
                    <a:pt x="30178" y="16698"/>
                    <a:pt x="30212" y="16707"/>
                    <a:pt x="30229" y="16715"/>
                  </a:cubicBezTo>
                  <a:cubicBezTo>
                    <a:pt x="30237" y="16720"/>
                    <a:pt x="30242" y="16724"/>
                    <a:pt x="30250" y="16732"/>
                  </a:cubicBezTo>
                  <a:cubicBezTo>
                    <a:pt x="30052" y="16914"/>
                    <a:pt x="29870" y="17125"/>
                    <a:pt x="29651" y="17277"/>
                  </a:cubicBezTo>
                  <a:cubicBezTo>
                    <a:pt x="29604" y="17310"/>
                    <a:pt x="29549" y="17332"/>
                    <a:pt x="29499" y="17353"/>
                  </a:cubicBezTo>
                  <a:cubicBezTo>
                    <a:pt x="29473" y="17315"/>
                    <a:pt x="29440" y="17277"/>
                    <a:pt x="29402" y="17251"/>
                  </a:cubicBezTo>
                  <a:cubicBezTo>
                    <a:pt x="29380" y="17239"/>
                    <a:pt x="29359" y="17226"/>
                    <a:pt x="29338" y="17213"/>
                  </a:cubicBezTo>
                  <a:cubicBezTo>
                    <a:pt x="29279" y="17180"/>
                    <a:pt x="29216" y="17142"/>
                    <a:pt x="29186" y="17083"/>
                  </a:cubicBezTo>
                  <a:cubicBezTo>
                    <a:pt x="29169" y="17049"/>
                    <a:pt x="29161" y="17011"/>
                    <a:pt x="29157" y="16969"/>
                  </a:cubicBezTo>
                  <a:cubicBezTo>
                    <a:pt x="29153" y="16939"/>
                    <a:pt x="29144" y="16905"/>
                    <a:pt x="29136" y="16876"/>
                  </a:cubicBezTo>
                  <a:cubicBezTo>
                    <a:pt x="29089" y="16736"/>
                    <a:pt x="28954" y="16652"/>
                    <a:pt x="28815" y="16580"/>
                  </a:cubicBezTo>
                  <a:lnTo>
                    <a:pt x="28802" y="16572"/>
                  </a:lnTo>
                  <a:lnTo>
                    <a:pt x="28823" y="16559"/>
                  </a:lnTo>
                  <a:cubicBezTo>
                    <a:pt x="28806" y="16530"/>
                    <a:pt x="28790" y="16496"/>
                    <a:pt x="28781" y="16462"/>
                  </a:cubicBezTo>
                  <a:cubicBezTo>
                    <a:pt x="28781" y="16454"/>
                    <a:pt x="28777" y="16445"/>
                    <a:pt x="28777" y="16437"/>
                  </a:cubicBezTo>
                  <a:cubicBezTo>
                    <a:pt x="28777" y="16433"/>
                    <a:pt x="28777" y="16428"/>
                    <a:pt x="28773" y="16420"/>
                  </a:cubicBezTo>
                  <a:cubicBezTo>
                    <a:pt x="28781" y="16403"/>
                    <a:pt x="28790" y="16386"/>
                    <a:pt x="28798" y="16369"/>
                  </a:cubicBezTo>
                  <a:cubicBezTo>
                    <a:pt x="28806" y="16369"/>
                    <a:pt x="28815" y="16365"/>
                    <a:pt x="28828" y="16365"/>
                  </a:cubicBezTo>
                  <a:lnTo>
                    <a:pt x="29005" y="16323"/>
                  </a:lnTo>
                  <a:close/>
                  <a:moveTo>
                    <a:pt x="651" y="0"/>
                  </a:moveTo>
                  <a:cubicBezTo>
                    <a:pt x="648" y="0"/>
                    <a:pt x="645" y="1"/>
                    <a:pt x="642" y="1"/>
                  </a:cubicBezTo>
                  <a:cubicBezTo>
                    <a:pt x="633" y="6"/>
                    <a:pt x="633" y="14"/>
                    <a:pt x="625" y="18"/>
                  </a:cubicBezTo>
                  <a:cubicBezTo>
                    <a:pt x="616" y="27"/>
                    <a:pt x="604" y="18"/>
                    <a:pt x="595" y="35"/>
                  </a:cubicBezTo>
                  <a:cubicBezTo>
                    <a:pt x="591" y="48"/>
                    <a:pt x="600" y="69"/>
                    <a:pt x="587" y="77"/>
                  </a:cubicBezTo>
                  <a:cubicBezTo>
                    <a:pt x="582" y="81"/>
                    <a:pt x="576" y="82"/>
                    <a:pt x="569" y="82"/>
                  </a:cubicBezTo>
                  <a:cubicBezTo>
                    <a:pt x="555" y="82"/>
                    <a:pt x="538" y="77"/>
                    <a:pt x="526" y="77"/>
                  </a:cubicBezTo>
                  <a:cubicBezTo>
                    <a:pt x="523" y="77"/>
                    <a:pt x="521" y="77"/>
                    <a:pt x="519" y="77"/>
                  </a:cubicBezTo>
                  <a:cubicBezTo>
                    <a:pt x="498" y="82"/>
                    <a:pt x="507" y="98"/>
                    <a:pt x="498" y="111"/>
                  </a:cubicBezTo>
                  <a:cubicBezTo>
                    <a:pt x="494" y="120"/>
                    <a:pt x="473" y="120"/>
                    <a:pt x="464" y="124"/>
                  </a:cubicBezTo>
                  <a:cubicBezTo>
                    <a:pt x="443" y="136"/>
                    <a:pt x="435" y="162"/>
                    <a:pt x="443" y="183"/>
                  </a:cubicBezTo>
                  <a:cubicBezTo>
                    <a:pt x="448" y="204"/>
                    <a:pt x="469" y="208"/>
                    <a:pt x="469" y="229"/>
                  </a:cubicBezTo>
                  <a:cubicBezTo>
                    <a:pt x="464" y="255"/>
                    <a:pt x="448" y="267"/>
                    <a:pt x="448" y="293"/>
                  </a:cubicBezTo>
                  <a:cubicBezTo>
                    <a:pt x="452" y="331"/>
                    <a:pt x="494" y="348"/>
                    <a:pt x="464" y="394"/>
                  </a:cubicBezTo>
                  <a:cubicBezTo>
                    <a:pt x="456" y="411"/>
                    <a:pt x="443" y="415"/>
                    <a:pt x="422" y="419"/>
                  </a:cubicBezTo>
                  <a:cubicBezTo>
                    <a:pt x="410" y="423"/>
                    <a:pt x="384" y="423"/>
                    <a:pt x="376" y="432"/>
                  </a:cubicBezTo>
                  <a:cubicBezTo>
                    <a:pt x="359" y="453"/>
                    <a:pt x="376" y="504"/>
                    <a:pt x="372" y="529"/>
                  </a:cubicBezTo>
                  <a:cubicBezTo>
                    <a:pt x="367" y="537"/>
                    <a:pt x="355" y="571"/>
                    <a:pt x="342" y="571"/>
                  </a:cubicBezTo>
                  <a:cubicBezTo>
                    <a:pt x="325" y="571"/>
                    <a:pt x="313" y="546"/>
                    <a:pt x="308" y="533"/>
                  </a:cubicBezTo>
                  <a:cubicBezTo>
                    <a:pt x="304" y="525"/>
                    <a:pt x="296" y="491"/>
                    <a:pt x="279" y="491"/>
                  </a:cubicBezTo>
                  <a:cubicBezTo>
                    <a:pt x="266" y="491"/>
                    <a:pt x="258" y="512"/>
                    <a:pt x="249" y="521"/>
                  </a:cubicBezTo>
                  <a:cubicBezTo>
                    <a:pt x="232" y="545"/>
                    <a:pt x="211" y="561"/>
                    <a:pt x="188" y="561"/>
                  </a:cubicBezTo>
                  <a:cubicBezTo>
                    <a:pt x="172" y="561"/>
                    <a:pt x="155" y="553"/>
                    <a:pt x="139" y="533"/>
                  </a:cubicBezTo>
                  <a:cubicBezTo>
                    <a:pt x="123" y="512"/>
                    <a:pt x="131" y="491"/>
                    <a:pt x="123" y="474"/>
                  </a:cubicBezTo>
                  <a:cubicBezTo>
                    <a:pt x="114" y="461"/>
                    <a:pt x="101" y="457"/>
                    <a:pt x="101" y="440"/>
                  </a:cubicBezTo>
                  <a:cubicBezTo>
                    <a:pt x="97" y="428"/>
                    <a:pt x="101" y="411"/>
                    <a:pt x="97" y="394"/>
                  </a:cubicBezTo>
                  <a:cubicBezTo>
                    <a:pt x="72" y="390"/>
                    <a:pt x="42" y="377"/>
                    <a:pt x="21" y="356"/>
                  </a:cubicBezTo>
                  <a:cubicBezTo>
                    <a:pt x="13" y="352"/>
                    <a:pt x="4" y="339"/>
                    <a:pt x="0" y="331"/>
                  </a:cubicBezTo>
                  <a:lnTo>
                    <a:pt x="0" y="681"/>
                  </a:lnTo>
                  <a:cubicBezTo>
                    <a:pt x="13" y="694"/>
                    <a:pt x="9" y="723"/>
                    <a:pt x="9" y="740"/>
                  </a:cubicBezTo>
                  <a:cubicBezTo>
                    <a:pt x="9" y="761"/>
                    <a:pt x="4" y="778"/>
                    <a:pt x="0" y="791"/>
                  </a:cubicBezTo>
                  <a:lnTo>
                    <a:pt x="0" y="1740"/>
                  </a:lnTo>
                  <a:cubicBezTo>
                    <a:pt x="4" y="1745"/>
                    <a:pt x="13" y="1745"/>
                    <a:pt x="17" y="1749"/>
                  </a:cubicBezTo>
                  <a:cubicBezTo>
                    <a:pt x="24" y="1753"/>
                    <a:pt x="28" y="1757"/>
                    <a:pt x="33" y="1757"/>
                  </a:cubicBezTo>
                  <a:cubicBezTo>
                    <a:pt x="37" y="1757"/>
                    <a:pt x="41" y="1754"/>
                    <a:pt x="47" y="1749"/>
                  </a:cubicBezTo>
                  <a:cubicBezTo>
                    <a:pt x="51" y="1749"/>
                    <a:pt x="47" y="1740"/>
                    <a:pt x="51" y="1736"/>
                  </a:cubicBezTo>
                  <a:cubicBezTo>
                    <a:pt x="55" y="1732"/>
                    <a:pt x="59" y="1732"/>
                    <a:pt x="68" y="1728"/>
                  </a:cubicBezTo>
                  <a:cubicBezTo>
                    <a:pt x="85" y="1715"/>
                    <a:pt x="89" y="1698"/>
                    <a:pt x="110" y="1690"/>
                  </a:cubicBezTo>
                  <a:cubicBezTo>
                    <a:pt x="131" y="1681"/>
                    <a:pt x="156" y="1681"/>
                    <a:pt x="177" y="1681"/>
                  </a:cubicBezTo>
                  <a:cubicBezTo>
                    <a:pt x="199" y="1698"/>
                    <a:pt x="237" y="1707"/>
                    <a:pt x="237" y="1740"/>
                  </a:cubicBezTo>
                  <a:cubicBezTo>
                    <a:pt x="245" y="1795"/>
                    <a:pt x="182" y="1812"/>
                    <a:pt x="165" y="1850"/>
                  </a:cubicBezTo>
                  <a:cubicBezTo>
                    <a:pt x="148" y="1897"/>
                    <a:pt x="177" y="1918"/>
                    <a:pt x="194" y="1951"/>
                  </a:cubicBezTo>
                  <a:cubicBezTo>
                    <a:pt x="199" y="1960"/>
                    <a:pt x="199" y="1964"/>
                    <a:pt x="203" y="1972"/>
                  </a:cubicBezTo>
                  <a:cubicBezTo>
                    <a:pt x="190" y="2040"/>
                    <a:pt x="186" y="2112"/>
                    <a:pt x="186" y="2179"/>
                  </a:cubicBezTo>
                  <a:cubicBezTo>
                    <a:pt x="182" y="2234"/>
                    <a:pt x="177" y="2285"/>
                    <a:pt x="177" y="2340"/>
                  </a:cubicBezTo>
                  <a:cubicBezTo>
                    <a:pt x="135" y="2281"/>
                    <a:pt x="72" y="2238"/>
                    <a:pt x="0" y="2200"/>
                  </a:cubicBezTo>
                  <a:lnTo>
                    <a:pt x="0" y="2243"/>
                  </a:lnTo>
                  <a:cubicBezTo>
                    <a:pt x="80" y="2293"/>
                    <a:pt x="148" y="2344"/>
                    <a:pt x="182" y="2420"/>
                  </a:cubicBezTo>
                  <a:cubicBezTo>
                    <a:pt x="186" y="2441"/>
                    <a:pt x="186" y="2458"/>
                    <a:pt x="190" y="2479"/>
                  </a:cubicBezTo>
                  <a:cubicBezTo>
                    <a:pt x="173" y="2479"/>
                    <a:pt x="161" y="2479"/>
                    <a:pt x="144" y="2487"/>
                  </a:cubicBezTo>
                  <a:cubicBezTo>
                    <a:pt x="123" y="2496"/>
                    <a:pt x="93" y="2492"/>
                    <a:pt x="72" y="2509"/>
                  </a:cubicBezTo>
                  <a:cubicBezTo>
                    <a:pt x="51" y="2521"/>
                    <a:pt x="38" y="2538"/>
                    <a:pt x="17" y="2551"/>
                  </a:cubicBezTo>
                  <a:cubicBezTo>
                    <a:pt x="9" y="2551"/>
                    <a:pt x="4" y="2551"/>
                    <a:pt x="0" y="2555"/>
                  </a:cubicBezTo>
                  <a:lnTo>
                    <a:pt x="0" y="3319"/>
                  </a:lnTo>
                  <a:cubicBezTo>
                    <a:pt x="13" y="3285"/>
                    <a:pt x="4" y="3256"/>
                    <a:pt x="51" y="3230"/>
                  </a:cubicBezTo>
                  <a:cubicBezTo>
                    <a:pt x="72" y="3218"/>
                    <a:pt x="93" y="3218"/>
                    <a:pt x="118" y="3213"/>
                  </a:cubicBezTo>
                  <a:cubicBezTo>
                    <a:pt x="131" y="3213"/>
                    <a:pt x="139" y="3209"/>
                    <a:pt x="152" y="3209"/>
                  </a:cubicBezTo>
                  <a:cubicBezTo>
                    <a:pt x="163" y="3207"/>
                    <a:pt x="174" y="3207"/>
                    <a:pt x="186" y="3207"/>
                  </a:cubicBezTo>
                  <a:cubicBezTo>
                    <a:pt x="197" y="3207"/>
                    <a:pt x="209" y="3207"/>
                    <a:pt x="220" y="3205"/>
                  </a:cubicBezTo>
                  <a:cubicBezTo>
                    <a:pt x="241" y="3205"/>
                    <a:pt x="258" y="3205"/>
                    <a:pt x="249" y="3230"/>
                  </a:cubicBezTo>
                  <a:cubicBezTo>
                    <a:pt x="241" y="3251"/>
                    <a:pt x="215" y="3272"/>
                    <a:pt x="203" y="3294"/>
                  </a:cubicBezTo>
                  <a:cubicBezTo>
                    <a:pt x="190" y="3310"/>
                    <a:pt x="182" y="3344"/>
                    <a:pt x="161" y="3353"/>
                  </a:cubicBezTo>
                  <a:cubicBezTo>
                    <a:pt x="148" y="3361"/>
                    <a:pt x="127" y="3357"/>
                    <a:pt x="114" y="3365"/>
                  </a:cubicBezTo>
                  <a:cubicBezTo>
                    <a:pt x="89" y="3374"/>
                    <a:pt x="72" y="3399"/>
                    <a:pt x="47" y="3412"/>
                  </a:cubicBezTo>
                  <a:cubicBezTo>
                    <a:pt x="34" y="3420"/>
                    <a:pt x="17" y="3420"/>
                    <a:pt x="0" y="3424"/>
                  </a:cubicBezTo>
                  <a:lnTo>
                    <a:pt x="0" y="3825"/>
                  </a:lnTo>
                  <a:cubicBezTo>
                    <a:pt x="13" y="3808"/>
                    <a:pt x="25" y="3792"/>
                    <a:pt x="47" y="3792"/>
                  </a:cubicBezTo>
                  <a:cubicBezTo>
                    <a:pt x="49" y="3791"/>
                    <a:pt x="51" y="3791"/>
                    <a:pt x="53" y="3791"/>
                  </a:cubicBezTo>
                  <a:cubicBezTo>
                    <a:pt x="71" y="3791"/>
                    <a:pt x="87" y="3805"/>
                    <a:pt x="106" y="3808"/>
                  </a:cubicBezTo>
                  <a:cubicBezTo>
                    <a:pt x="114" y="3811"/>
                    <a:pt x="126" y="3812"/>
                    <a:pt x="137" y="3812"/>
                  </a:cubicBezTo>
                  <a:cubicBezTo>
                    <a:pt x="149" y="3812"/>
                    <a:pt x="161" y="3811"/>
                    <a:pt x="169" y="3808"/>
                  </a:cubicBezTo>
                  <a:cubicBezTo>
                    <a:pt x="191" y="3805"/>
                    <a:pt x="219" y="3797"/>
                    <a:pt x="244" y="3797"/>
                  </a:cubicBezTo>
                  <a:cubicBezTo>
                    <a:pt x="251" y="3797"/>
                    <a:pt x="259" y="3798"/>
                    <a:pt x="266" y="3800"/>
                  </a:cubicBezTo>
                  <a:cubicBezTo>
                    <a:pt x="283" y="3808"/>
                    <a:pt x="296" y="3821"/>
                    <a:pt x="313" y="3830"/>
                  </a:cubicBezTo>
                  <a:cubicBezTo>
                    <a:pt x="325" y="3834"/>
                    <a:pt x="334" y="3834"/>
                    <a:pt x="346" y="3838"/>
                  </a:cubicBezTo>
                  <a:cubicBezTo>
                    <a:pt x="376" y="3842"/>
                    <a:pt x="405" y="3851"/>
                    <a:pt x="435" y="3851"/>
                  </a:cubicBezTo>
                  <a:cubicBezTo>
                    <a:pt x="443" y="3851"/>
                    <a:pt x="452" y="3851"/>
                    <a:pt x="460" y="3851"/>
                  </a:cubicBezTo>
                  <a:cubicBezTo>
                    <a:pt x="477" y="3851"/>
                    <a:pt x="493" y="3849"/>
                    <a:pt x="507" y="3838"/>
                  </a:cubicBezTo>
                  <a:cubicBezTo>
                    <a:pt x="536" y="3817"/>
                    <a:pt x="549" y="3817"/>
                    <a:pt x="583" y="3808"/>
                  </a:cubicBezTo>
                  <a:cubicBezTo>
                    <a:pt x="604" y="3804"/>
                    <a:pt x="621" y="3800"/>
                    <a:pt x="637" y="3783"/>
                  </a:cubicBezTo>
                  <a:cubicBezTo>
                    <a:pt x="650" y="3770"/>
                    <a:pt x="659" y="3749"/>
                    <a:pt x="667" y="3733"/>
                  </a:cubicBezTo>
                  <a:cubicBezTo>
                    <a:pt x="671" y="3724"/>
                    <a:pt x="680" y="3690"/>
                    <a:pt x="688" y="3682"/>
                  </a:cubicBezTo>
                  <a:cubicBezTo>
                    <a:pt x="691" y="3680"/>
                    <a:pt x="694" y="3679"/>
                    <a:pt x="697" y="3679"/>
                  </a:cubicBezTo>
                  <a:cubicBezTo>
                    <a:pt x="705" y="3679"/>
                    <a:pt x="711" y="3687"/>
                    <a:pt x="718" y="3690"/>
                  </a:cubicBezTo>
                  <a:cubicBezTo>
                    <a:pt x="722" y="3692"/>
                    <a:pt x="727" y="3692"/>
                    <a:pt x="732" y="3692"/>
                  </a:cubicBezTo>
                  <a:cubicBezTo>
                    <a:pt x="742" y="3692"/>
                    <a:pt x="753" y="3690"/>
                    <a:pt x="764" y="3690"/>
                  </a:cubicBezTo>
                  <a:cubicBezTo>
                    <a:pt x="806" y="3690"/>
                    <a:pt x="844" y="3686"/>
                    <a:pt x="882" y="3673"/>
                  </a:cubicBezTo>
                  <a:cubicBezTo>
                    <a:pt x="895" y="3669"/>
                    <a:pt x="912" y="3665"/>
                    <a:pt x="916" y="3652"/>
                  </a:cubicBezTo>
                  <a:cubicBezTo>
                    <a:pt x="920" y="3640"/>
                    <a:pt x="912" y="3635"/>
                    <a:pt x="912" y="3627"/>
                  </a:cubicBezTo>
                  <a:cubicBezTo>
                    <a:pt x="908" y="3614"/>
                    <a:pt x="908" y="3602"/>
                    <a:pt x="908" y="3589"/>
                  </a:cubicBezTo>
                  <a:cubicBezTo>
                    <a:pt x="912" y="3564"/>
                    <a:pt x="925" y="3547"/>
                    <a:pt x="933" y="3530"/>
                  </a:cubicBezTo>
                  <a:cubicBezTo>
                    <a:pt x="975" y="3517"/>
                    <a:pt x="1022" y="3512"/>
                    <a:pt x="1068" y="3512"/>
                  </a:cubicBezTo>
                  <a:cubicBezTo>
                    <a:pt x="1082" y="3512"/>
                    <a:pt x="1096" y="3512"/>
                    <a:pt x="1110" y="3513"/>
                  </a:cubicBezTo>
                  <a:cubicBezTo>
                    <a:pt x="1123" y="3521"/>
                    <a:pt x="1136" y="3526"/>
                    <a:pt x="1148" y="3534"/>
                  </a:cubicBezTo>
                  <a:cubicBezTo>
                    <a:pt x="1380" y="3652"/>
                    <a:pt x="1621" y="3775"/>
                    <a:pt x="1798" y="3960"/>
                  </a:cubicBezTo>
                  <a:cubicBezTo>
                    <a:pt x="1849" y="4015"/>
                    <a:pt x="1921" y="4104"/>
                    <a:pt x="1959" y="4214"/>
                  </a:cubicBezTo>
                  <a:cubicBezTo>
                    <a:pt x="1946" y="4209"/>
                    <a:pt x="1937" y="4205"/>
                    <a:pt x="1925" y="4197"/>
                  </a:cubicBezTo>
                  <a:cubicBezTo>
                    <a:pt x="1739" y="4121"/>
                    <a:pt x="1574" y="3990"/>
                    <a:pt x="1393" y="3918"/>
                  </a:cubicBezTo>
                  <a:cubicBezTo>
                    <a:pt x="1262" y="3868"/>
                    <a:pt x="1123" y="3855"/>
                    <a:pt x="982" y="3855"/>
                  </a:cubicBezTo>
                  <a:cubicBezTo>
                    <a:pt x="821" y="3855"/>
                    <a:pt x="658" y="3872"/>
                    <a:pt x="501" y="3872"/>
                  </a:cubicBezTo>
                  <a:cubicBezTo>
                    <a:pt x="492" y="3872"/>
                    <a:pt x="482" y="3872"/>
                    <a:pt x="473" y="3872"/>
                  </a:cubicBezTo>
                  <a:cubicBezTo>
                    <a:pt x="317" y="3868"/>
                    <a:pt x="161" y="3855"/>
                    <a:pt x="0" y="3834"/>
                  </a:cubicBezTo>
                  <a:lnTo>
                    <a:pt x="0" y="20404"/>
                  </a:lnTo>
                  <a:lnTo>
                    <a:pt x="91273" y="20404"/>
                  </a:lnTo>
                  <a:lnTo>
                    <a:pt x="91273" y="4209"/>
                  </a:lnTo>
                  <a:cubicBezTo>
                    <a:pt x="91176" y="4298"/>
                    <a:pt x="91104" y="4412"/>
                    <a:pt x="91041" y="4530"/>
                  </a:cubicBezTo>
                  <a:cubicBezTo>
                    <a:pt x="90931" y="4733"/>
                    <a:pt x="90792" y="4948"/>
                    <a:pt x="90619" y="5096"/>
                  </a:cubicBezTo>
                  <a:cubicBezTo>
                    <a:pt x="90581" y="5125"/>
                    <a:pt x="90543" y="5155"/>
                    <a:pt x="90505" y="5180"/>
                  </a:cubicBezTo>
                  <a:cubicBezTo>
                    <a:pt x="90509" y="4594"/>
                    <a:pt x="90517" y="4003"/>
                    <a:pt x="90530" y="3416"/>
                  </a:cubicBezTo>
                  <a:cubicBezTo>
                    <a:pt x="90547" y="3399"/>
                    <a:pt x="90560" y="3378"/>
                    <a:pt x="90581" y="3357"/>
                  </a:cubicBezTo>
                  <a:cubicBezTo>
                    <a:pt x="90619" y="3327"/>
                    <a:pt x="90678" y="3323"/>
                    <a:pt x="90720" y="3306"/>
                  </a:cubicBezTo>
                  <a:cubicBezTo>
                    <a:pt x="90762" y="3285"/>
                    <a:pt x="90800" y="3268"/>
                    <a:pt x="90847" y="3251"/>
                  </a:cubicBezTo>
                  <a:cubicBezTo>
                    <a:pt x="90868" y="3243"/>
                    <a:pt x="90876" y="3234"/>
                    <a:pt x="90880" y="3213"/>
                  </a:cubicBezTo>
                  <a:cubicBezTo>
                    <a:pt x="90885" y="3188"/>
                    <a:pt x="90889" y="3180"/>
                    <a:pt x="90901" y="3163"/>
                  </a:cubicBezTo>
                  <a:cubicBezTo>
                    <a:pt x="90910" y="3150"/>
                    <a:pt x="90939" y="3121"/>
                    <a:pt x="90944" y="3104"/>
                  </a:cubicBezTo>
                  <a:cubicBezTo>
                    <a:pt x="90994" y="3104"/>
                    <a:pt x="91043" y="3105"/>
                    <a:pt x="91091" y="3105"/>
                  </a:cubicBezTo>
                  <a:cubicBezTo>
                    <a:pt x="91115" y="3105"/>
                    <a:pt x="91139" y="3105"/>
                    <a:pt x="91163" y="3104"/>
                  </a:cubicBezTo>
                  <a:cubicBezTo>
                    <a:pt x="91197" y="3104"/>
                    <a:pt x="91239" y="3112"/>
                    <a:pt x="91273" y="3125"/>
                  </a:cubicBezTo>
                  <a:lnTo>
                    <a:pt x="91273" y="2977"/>
                  </a:lnTo>
                  <a:cubicBezTo>
                    <a:pt x="91260" y="2977"/>
                    <a:pt x="91248" y="2981"/>
                    <a:pt x="91239" y="2981"/>
                  </a:cubicBezTo>
                  <a:cubicBezTo>
                    <a:pt x="91214" y="2977"/>
                    <a:pt x="91205" y="2964"/>
                    <a:pt x="91184" y="2960"/>
                  </a:cubicBezTo>
                  <a:cubicBezTo>
                    <a:pt x="91176" y="2956"/>
                    <a:pt x="91138" y="2952"/>
                    <a:pt x="91138" y="2943"/>
                  </a:cubicBezTo>
                  <a:cubicBezTo>
                    <a:pt x="91134" y="2931"/>
                    <a:pt x="91163" y="2897"/>
                    <a:pt x="91172" y="2888"/>
                  </a:cubicBezTo>
                  <a:cubicBezTo>
                    <a:pt x="91197" y="2867"/>
                    <a:pt x="91235" y="2867"/>
                    <a:pt x="91273" y="2867"/>
                  </a:cubicBezTo>
                  <a:lnTo>
                    <a:pt x="91273" y="1998"/>
                  </a:lnTo>
                  <a:cubicBezTo>
                    <a:pt x="91264" y="2002"/>
                    <a:pt x="91256" y="2010"/>
                    <a:pt x="91248" y="2015"/>
                  </a:cubicBezTo>
                  <a:cubicBezTo>
                    <a:pt x="91239" y="2023"/>
                    <a:pt x="91226" y="2023"/>
                    <a:pt x="91218" y="2032"/>
                  </a:cubicBezTo>
                  <a:cubicBezTo>
                    <a:pt x="91197" y="2044"/>
                    <a:pt x="91201" y="2048"/>
                    <a:pt x="91176" y="2048"/>
                  </a:cubicBezTo>
                  <a:cubicBezTo>
                    <a:pt x="91146" y="2048"/>
                    <a:pt x="91129" y="2053"/>
                    <a:pt x="91108" y="2065"/>
                  </a:cubicBezTo>
                  <a:cubicBezTo>
                    <a:pt x="91094" y="2072"/>
                    <a:pt x="91083" y="2098"/>
                    <a:pt x="91064" y="2098"/>
                  </a:cubicBezTo>
                  <a:cubicBezTo>
                    <a:pt x="91061" y="2098"/>
                    <a:pt x="91057" y="2097"/>
                    <a:pt x="91053" y="2095"/>
                  </a:cubicBezTo>
                  <a:cubicBezTo>
                    <a:pt x="91041" y="2086"/>
                    <a:pt x="91041" y="2065"/>
                    <a:pt x="91028" y="2057"/>
                  </a:cubicBezTo>
                  <a:cubicBezTo>
                    <a:pt x="91015" y="2048"/>
                    <a:pt x="91003" y="2048"/>
                    <a:pt x="90990" y="2044"/>
                  </a:cubicBezTo>
                  <a:cubicBezTo>
                    <a:pt x="90977" y="2036"/>
                    <a:pt x="90973" y="2027"/>
                    <a:pt x="90961" y="2015"/>
                  </a:cubicBezTo>
                  <a:cubicBezTo>
                    <a:pt x="90952" y="2006"/>
                    <a:pt x="90944" y="2002"/>
                    <a:pt x="90931" y="1994"/>
                  </a:cubicBezTo>
                  <a:cubicBezTo>
                    <a:pt x="90914" y="1981"/>
                    <a:pt x="90893" y="1977"/>
                    <a:pt x="90876" y="1960"/>
                  </a:cubicBezTo>
                  <a:cubicBezTo>
                    <a:pt x="90868" y="1951"/>
                    <a:pt x="90855" y="1943"/>
                    <a:pt x="90847" y="1934"/>
                  </a:cubicBezTo>
                  <a:cubicBezTo>
                    <a:pt x="90842" y="1934"/>
                    <a:pt x="90838" y="1926"/>
                    <a:pt x="90834" y="1926"/>
                  </a:cubicBezTo>
                  <a:cubicBezTo>
                    <a:pt x="90828" y="1922"/>
                    <a:pt x="90819" y="1921"/>
                    <a:pt x="90811" y="1921"/>
                  </a:cubicBezTo>
                  <a:cubicBezTo>
                    <a:pt x="90802" y="1921"/>
                    <a:pt x="90794" y="1922"/>
                    <a:pt x="90787" y="1922"/>
                  </a:cubicBezTo>
                  <a:cubicBezTo>
                    <a:pt x="90779" y="1922"/>
                    <a:pt x="90762" y="1926"/>
                    <a:pt x="90745" y="1926"/>
                  </a:cubicBezTo>
                  <a:cubicBezTo>
                    <a:pt x="90745" y="1905"/>
                    <a:pt x="90745" y="1888"/>
                    <a:pt x="90745" y="1867"/>
                  </a:cubicBezTo>
                  <a:cubicBezTo>
                    <a:pt x="90766" y="1867"/>
                    <a:pt x="90783" y="1850"/>
                    <a:pt x="90813" y="1850"/>
                  </a:cubicBezTo>
                  <a:cubicBezTo>
                    <a:pt x="90821" y="1850"/>
                    <a:pt x="90833" y="1852"/>
                    <a:pt x="90846" y="1852"/>
                  </a:cubicBezTo>
                  <a:cubicBezTo>
                    <a:pt x="90852" y="1852"/>
                    <a:pt x="90858" y="1851"/>
                    <a:pt x="90863" y="1850"/>
                  </a:cubicBezTo>
                  <a:cubicBezTo>
                    <a:pt x="90880" y="1850"/>
                    <a:pt x="90889" y="1842"/>
                    <a:pt x="90906" y="1842"/>
                  </a:cubicBezTo>
                  <a:cubicBezTo>
                    <a:pt x="90935" y="1842"/>
                    <a:pt x="90961" y="1859"/>
                    <a:pt x="90990" y="1859"/>
                  </a:cubicBezTo>
                  <a:cubicBezTo>
                    <a:pt x="91015" y="1863"/>
                    <a:pt x="91024" y="1859"/>
                    <a:pt x="91049" y="1875"/>
                  </a:cubicBezTo>
                  <a:cubicBezTo>
                    <a:pt x="91066" y="1884"/>
                    <a:pt x="91074" y="1888"/>
                    <a:pt x="91091" y="1888"/>
                  </a:cubicBezTo>
                  <a:cubicBezTo>
                    <a:pt x="91117" y="1888"/>
                    <a:pt x="91117" y="1880"/>
                    <a:pt x="91138" y="1871"/>
                  </a:cubicBezTo>
                  <a:cubicBezTo>
                    <a:pt x="91150" y="1867"/>
                    <a:pt x="91163" y="1867"/>
                    <a:pt x="91176" y="1867"/>
                  </a:cubicBezTo>
                  <a:cubicBezTo>
                    <a:pt x="91181" y="1868"/>
                    <a:pt x="91187" y="1869"/>
                    <a:pt x="91193" y="1869"/>
                  </a:cubicBezTo>
                  <a:cubicBezTo>
                    <a:pt x="91208" y="1869"/>
                    <a:pt x="91223" y="1865"/>
                    <a:pt x="91235" y="1859"/>
                  </a:cubicBezTo>
                  <a:cubicBezTo>
                    <a:pt x="91252" y="1850"/>
                    <a:pt x="91256" y="1837"/>
                    <a:pt x="91269" y="1829"/>
                  </a:cubicBezTo>
                  <a:lnTo>
                    <a:pt x="91273" y="1829"/>
                  </a:lnTo>
                  <a:lnTo>
                    <a:pt x="91273" y="1614"/>
                  </a:lnTo>
                  <a:cubicBezTo>
                    <a:pt x="91248" y="1614"/>
                    <a:pt x="91226" y="1614"/>
                    <a:pt x="91201" y="1622"/>
                  </a:cubicBezTo>
                  <a:cubicBezTo>
                    <a:pt x="91184" y="1631"/>
                    <a:pt x="91180" y="1643"/>
                    <a:pt x="91163" y="1656"/>
                  </a:cubicBezTo>
                  <a:cubicBezTo>
                    <a:pt x="91138" y="1669"/>
                    <a:pt x="91108" y="1681"/>
                    <a:pt x="91079" y="1690"/>
                  </a:cubicBezTo>
                  <a:cubicBezTo>
                    <a:pt x="91067" y="1693"/>
                    <a:pt x="91055" y="1698"/>
                    <a:pt x="91044" y="1698"/>
                  </a:cubicBezTo>
                  <a:cubicBezTo>
                    <a:pt x="91039" y="1698"/>
                    <a:pt x="91033" y="1697"/>
                    <a:pt x="91028" y="1694"/>
                  </a:cubicBezTo>
                  <a:cubicBezTo>
                    <a:pt x="91011" y="1685"/>
                    <a:pt x="91007" y="1673"/>
                    <a:pt x="90990" y="1669"/>
                  </a:cubicBezTo>
                  <a:cubicBezTo>
                    <a:pt x="90965" y="1664"/>
                    <a:pt x="90939" y="1669"/>
                    <a:pt x="90918" y="1652"/>
                  </a:cubicBezTo>
                  <a:cubicBezTo>
                    <a:pt x="90897" y="1635"/>
                    <a:pt x="90889" y="1601"/>
                    <a:pt x="90855" y="1597"/>
                  </a:cubicBezTo>
                  <a:cubicBezTo>
                    <a:pt x="90851" y="1596"/>
                    <a:pt x="90848" y="1596"/>
                    <a:pt x="90844" y="1596"/>
                  </a:cubicBezTo>
                  <a:cubicBezTo>
                    <a:pt x="90823" y="1596"/>
                    <a:pt x="90801" y="1605"/>
                    <a:pt x="90783" y="1605"/>
                  </a:cubicBezTo>
                  <a:cubicBezTo>
                    <a:pt x="90766" y="1572"/>
                    <a:pt x="90872" y="1550"/>
                    <a:pt x="90830" y="1504"/>
                  </a:cubicBezTo>
                  <a:cubicBezTo>
                    <a:pt x="90821" y="1500"/>
                    <a:pt x="90796" y="1491"/>
                    <a:pt x="90783" y="1483"/>
                  </a:cubicBezTo>
                  <a:cubicBezTo>
                    <a:pt x="90775" y="1479"/>
                    <a:pt x="90762" y="1474"/>
                    <a:pt x="90749" y="1470"/>
                  </a:cubicBezTo>
                  <a:lnTo>
                    <a:pt x="90745" y="1470"/>
                  </a:lnTo>
                  <a:cubicBezTo>
                    <a:pt x="90745" y="1449"/>
                    <a:pt x="90745" y="1424"/>
                    <a:pt x="90745" y="1403"/>
                  </a:cubicBezTo>
                  <a:cubicBezTo>
                    <a:pt x="90771" y="1406"/>
                    <a:pt x="90799" y="1412"/>
                    <a:pt x="90826" y="1412"/>
                  </a:cubicBezTo>
                  <a:cubicBezTo>
                    <a:pt x="90839" y="1412"/>
                    <a:pt x="90851" y="1411"/>
                    <a:pt x="90863" y="1407"/>
                  </a:cubicBezTo>
                  <a:cubicBezTo>
                    <a:pt x="90859" y="1386"/>
                    <a:pt x="90813" y="1382"/>
                    <a:pt x="90821" y="1356"/>
                  </a:cubicBezTo>
                  <a:cubicBezTo>
                    <a:pt x="90827" y="1354"/>
                    <a:pt x="90833" y="1353"/>
                    <a:pt x="90839" y="1353"/>
                  </a:cubicBezTo>
                  <a:cubicBezTo>
                    <a:pt x="90852" y="1353"/>
                    <a:pt x="90867" y="1357"/>
                    <a:pt x="90882" y="1357"/>
                  </a:cubicBezTo>
                  <a:cubicBezTo>
                    <a:pt x="90885" y="1357"/>
                    <a:pt x="90889" y="1357"/>
                    <a:pt x="90893" y="1356"/>
                  </a:cubicBezTo>
                  <a:cubicBezTo>
                    <a:pt x="90901" y="1352"/>
                    <a:pt x="90918" y="1348"/>
                    <a:pt x="90927" y="1344"/>
                  </a:cubicBezTo>
                  <a:cubicBezTo>
                    <a:pt x="90931" y="1339"/>
                    <a:pt x="90935" y="1331"/>
                    <a:pt x="90944" y="1327"/>
                  </a:cubicBezTo>
                  <a:cubicBezTo>
                    <a:pt x="90948" y="1325"/>
                    <a:pt x="90955" y="1325"/>
                    <a:pt x="90963" y="1325"/>
                  </a:cubicBezTo>
                  <a:cubicBezTo>
                    <a:pt x="90979" y="1325"/>
                    <a:pt x="90999" y="1327"/>
                    <a:pt x="91007" y="1327"/>
                  </a:cubicBezTo>
                  <a:cubicBezTo>
                    <a:pt x="91028" y="1331"/>
                    <a:pt x="91045" y="1335"/>
                    <a:pt x="91062" y="1335"/>
                  </a:cubicBezTo>
                  <a:cubicBezTo>
                    <a:pt x="91074" y="1339"/>
                    <a:pt x="91096" y="1339"/>
                    <a:pt x="91100" y="1352"/>
                  </a:cubicBezTo>
                  <a:cubicBezTo>
                    <a:pt x="91062" y="1377"/>
                    <a:pt x="90999" y="1382"/>
                    <a:pt x="90977" y="1424"/>
                  </a:cubicBezTo>
                  <a:cubicBezTo>
                    <a:pt x="90969" y="1432"/>
                    <a:pt x="90965" y="1453"/>
                    <a:pt x="90982" y="1462"/>
                  </a:cubicBezTo>
                  <a:cubicBezTo>
                    <a:pt x="90986" y="1464"/>
                    <a:pt x="90990" y="1464"/>
                    <a:pt x="90994" y="1464"/>
                  </a:cubicBezTo>
                  <a:cubicBezTo>
                    <a:pt x="90999" y="1464"/>
                    <a:pt x="91003" y="1464"/>
                    <a:pt x="91007" y="1466"/>
                  </a:cubicBezTo>
                  <a:cubicBezTo>
                    <a:pt x="91020" y="1470"/>
                    <a:pt x="91045" y="1496"/>
                    <a:pt x="91053" y="1508"/>
                  </a:cubicBezTo>
                  <a:cubicBezTo>
                    <a:pt x="91063" y="1521"/>
                    <a:pt x="91063" y="1537"/>
                    <a:pt x="91077" y="1537"/>
                  </a:cubicBezTo>
                  <a:cubicBezTo>
                    <a:pt x="91080" y="1537"/>
                    <a:pt x="91085" y="1536"/>
                    <a:pt x="91091" y="1534"/>
                  </a:cubicBezTo>
                  <a:cubicBezTo>
                    <a:pt x="91112" y="1525"/>
                    <a:pt x="91125" y="1504"/>
                    <a:pt x="91146" y="1496"/>
                  </a:cubicBezTo>
                  <a:cubicBezTo>
                    <a:pt x="91157" y="1492"/>
                    <a:pt x="91168" y="1490"/>
                    <a:pt x="91178" y="1490"/>
                  </a:cubicBezTo>
                  <a:cubicBezTo>
                    <a:pt x="91202" y="1490"/>
                    <a:pt x="91226" y="1499"/>
                    <a:pt x="91243" y="1517"/>
                  </a:cubicBezTo>
                  <a:cubicBezTo>
                    <a:pt x="91256" y="1529"/>
                    <a:pt x="91248" y="1534"/>
                    <a:pt x="91269" y="1542"/>
                  </a:cubicBezTo>
                  <a:lnTo>
                    <a:pt x="91273" y="1542"/>
                  </a:lnTo>
                  <a:lnTo>
                    <a:pt x="91273" y="774"/>
                  </a:lnTo>
                  <a:cubicBezTo>
                    <a:pt x="91267" y="774"/>
                    <a:pt x="91261" y="775"/>
                    <a:pt x="91255" y="775"/>
                  </a:cubicBezTo>
                  <a:cubicBezTo>
                    <a:pt x="91224" y="775"/>
                    <a:pt x="91197" y="765"/>
                    <a:pt x="91176" y="744"/>
                  </a:cubicBezTo>
                  <a:cubicBezTo>
                    <a:pt x="91167" y="740"/>
                    <a:pt x="91163" y="727"/>
                    <a:pt x="91155" y="723"/>
                  </a:cubicBezTo>
                  <a:cubicBezTo>
                    <a:pt x="91152" y="722"/>
                    <a:pt x="91149" y="721"/>
                    <a:pt x="91146" y="721"/>
                  </a:cubicBezTo>
                  <a:cubicBezTo>
                    <a:pt x="91141" y="721"/>
                    <a:pt x="91135" y="723"/>
                    <a:pt x="91129" y="723"/>
                  </a:cubicBezTo>
                  <a:cubicBezTo>
                    <a:pt x="91117" y="719"/>
                    <a:pt x="91091" y="702"/>
                    <a:pt x="91087" y="685"/>
                  </a:cubicBezTo>
                  <a:cubicBezTo>
                    <a:pt x="91084" y="642"/>
                    <a:pt x="91151" y="627"/>
                    <a:pt x="91197" y="627"/>
                  </a:cubicBezTo>
                  <a:cubicBezTo>
                    <a:pt x="91209" y="627"/>
                    <a:pt x="91219" y="629"/>
                    <a:pt x="91226" y="630"/>
                  </a:cubicBezTo>
                  <a:lnTo>
                    <a:pt x="91197" y="643"/>
                  </a:lnTo>
                  <a:cubicBezTo>
                    <a:pt x="91222" y="643"/>
                    <a:pt x="91248" y="639"/>
                    <a:pt x="91273" y="639"/>
                  </a:cubicBezTo>
                  <a:lnTo>
                    <a:pt x="91273" y="470"/>
                  </a:lnTo>
                  <a:cubicBezTo>
                    <a:pt x="91252" y="461"/>
                    <a:pt x="91231" y="445"/>
                    <a:pt x="91218" y="432"/>
                  </a:cubicBezTo>
                  <a:cubicBezTo>
                    <a:pt x="91205" y="415"/>
                    <a:pt x="91201" y="385"/>
                    <a:pt x="91180" y="377"/>
                  </a:cubicBezTo>
                  <a:cubicBezTo>
                    <a:pt x="91176" y="376"/>
                    <a:pt x="91171" y="375"/>
                    <a:pt x="91165" y="375"/>
                  </a:cubicBezTo>
                  <a:cubicBezTo>
                    <a:pt x="91151" y="375"/>
                    <a:pt x="91134" y="378"/>
                    <a:pt x="91125" y="381"/>
                  </a:cubicBezTo>
                  <a:cubicBezTo>
                    <a:pt x="91087" y="390"/>
                    <a:pt x="91053" y="411"/>
                    <a:pt x="91015" y="415"/>
                  </a:cubicBezTo>
                  <a:cubicBezTo>
                    <a:pt x="90973" y="419"/>
                    <a:pt x="90931" y="415"/>
                    <a:pt x="90885" y="423"/>
                  </a:cubicBezTo>
                  <a:cubicBezTo>
                    <a:pt x="90863" y="428"/>
                    <a:pt x="90851" y="428"/>
                    <a:pt x="90834" y="440"/>
                  </a:cubicBezTo>
                  <a:cubicBezTo>
                    <a:pt x="90825" y="449"/>
                    <a:pt x="90817" y="466"/>
                    <a:pt x="90804" y="474"/>
                  </a:cubicBezTo>
                  <a:cubicBezTo>
                    <a:pt x="90797" y="478"/>
                    <a:pt x="90787" y="480"/>
                    <a:pt x="90776" y="480"/>
                  </a:cubicBezTo>
                  <a:cubicBezTo>
                    <a:pt x="90748" y="480"/>
                    <a:pt x="90713" y="469"/>
                    <a:pt x="90690" y="469"/>
                  </a:cubicBezTo>
                  <a:cubicBezTo>
                    <a:pt x="90687" y="469"/>
                    <a:pt x="90684" y="470"/>
                    <a:pt x="90682" y="470"/>
                  </a:cubicBezTo>
                  <a:cubicBezTo>
                    <a:pt x="90667" y="470"/>
                    <a:pt x="90656" y="479"/>
                    <a:pt x="90643" y="479"/>
                  </a:cubicBezTo>
                  <a:cubicBezTo>
                    <a:pt x="90640" y="479"/>
                    <a:pt x="90638" y="479"/>
                    <a:pt x="90636" y="478"/>
                  </a:cubicBezTo>
                  <a:cubicBezTo>
                    <a:pt x="90631" y="478"/>
                    <a:pt x="90627" y="474"/>
                    <a:pt x="90619" y="470"/>
                  </a:cubicBezTo>
                  <a:cubicBezTo>
                    <a:pt x="90613" y="469"/>
                    <a:pt x="90606" y="468"/>
                    <a:pt x="90599" y="468"/>
                  </a:cubicBezTo>
                  <a:cubicBezTo>
                    <a:pt x="90585" y="468"/>
                    <a:pt x="90569" y="470"/>
                    <a:pt x="90555" y="470"/>
                  </a:cubicBezTo>
                  <a:cubicBezTo>
                    <a:pt x="90534" y="470"/>
                    <a:pt x="90522" y="483"/>
                    <a:pt x="90505" y="487"/>
                  </a:cubicBezTo>
                  <a:cubicBezTo>
                    <a:pt x="90475" y="495"/>
                    <a:pt x="90458" y="504"/>
                    <a:pt x="90437" y="521"/>
                  </a:cubicBezTo>
                  <a:cubicBezTo>
                    <a:pt x="90403" y="546"/>
                    <a:pt x="90374" y="571"/>
                    <a:pt x="90349" y="601"/>
                  </a:cubicBezTo>
                  <a:cubicBezTo>
                    <a:pt x="90332" y="618"/>
                    <a:pt x="90327" y="622"/>
                    <a:pt x="90302" y="622"/>
                  </a:cubicBezTo>
                  <a:cubicBezTo>
                    <a:pt x="90292" y="622"/>
                    <a:pt x="90281" y="621"/>
                    <a:pt x="90270" y="621"/>
                  </a:cubicBezTo>
                  <a:cubicBezTo>
                    <a:pt x="90260" y="621"/>
                    <a:pt x="90249" y="622"/>
                    <a:pt x="90239" y="626"/>
                  </a:cubicBezTo>
                  <a:cubicBezTo>
                    <a:pt x="90213" y="630"/>
                    <a:pt x="90197" y="630"/>
                    <a:pt x="90180" y="651"/>
                  </a:cubicBezTo>
                  <a:cubicBezTo>
                    <a:pt x="90167" y="664"/>
                    <a:pt x="90150" y="685"/>
                    <a:pt x="90129" y="694"/>
                  </a:cubicBezTo>
                  <a:cubicBezTo>
                    <a:pt x="90121" y="696"/>
                    <a:pt x="90112" y="697"/>
                    <a:pt x="90102" y="697"/>
                  </a:cubicBezTo>
                  <a:cubicBezTo>
                    <a:pt x="90084" y="697"/>
                    <a:pt x="90065" y="694"/>
                    <a:pt x="90047" y="694"/>
                  </a:cubicBezTo>
                  <a:cubicBezTo>
                    <a:pt x="90029" y="694"/>
                    <a:pt x="90012" y="697"/>
                    <a:pt x="89998" y="710"/>
                  </a:cubicBezTo>
                  <a:cubicBezTo>
                    <a:pt x="89981" y="723"/>
                    <a:pt x="89977" y="736"/>
                    <a:pt x="89956" y="748"/>
                  </a:cubicBezTo>
                  <a:cubicBezTo>
                    <a:pt x="89935" y="761"/>
                    <a:pt x="89926" y="774"/>
                    <a:pt x="89905" y="786"/>
                  </a:cubicBezTo>
                  <a:cubicBezTo>
                    <a:pt x="89884" y="799"/>
                    <a:pt x="89863" y="803"/>
                    <a:pt x="89842" y="816"/>
                  </a:cubicBezTo>
                  <a:cubicBezTo>
                    <a:pt x="89821" y="829"/>
                    <a:pt x="89796" y="837"/>
                    <a:pt x="89775" y="841"/>
                  </a:cubicBezTo>
                  <a:cubicBezTo>
                    <a:pt x="89769" y="841"/>
                    <a:pt x="89764" y="842"/>
                    <a:pt x="89758" y="842"/>
                  </a:cubicBezTo>
                  <a:cubicBezTo>
                    <a:pt x="89742" y="842"/>
                    <a:pt x="89726" y="839"/>
                    <a:pt x="89720" y="820"/>
                  </a:cubicBezTo>
                  <a:cubicBezTo>
                    <a:pt x="89715" y="808"/>
                    <a:pt x="89724" y="799"/>
                    <a:pt x="89732" y="786"/>
                  </a:cubicBezTo>
                  <a:cubicBezTo>
                    <a:pt x="89745" y="770"/>
                    <a:pt x="89758" y="761"/>
                    <a:pt x="89775" y="753"/>
                  </a:cubicBezTo>
                  <a:cubicBezTo>
                    <a:pt x="89800" y="740"/>
                    <a:pt x="89813" y="715"/>
                    <a:pt x="89838" y="706"/>
                  </a:cubicBezTo>
                  <a:cubicBezTo>
                    <a:pt x="89863" y="694"/>
                    <a:pt x="89884" y="702"/>
                    <a:pt x="89905" y="677"/>
                  </a:cubicBezTo>
                  <a:cubicBezTo>
                    <a:pt x="89918" y="660"/>
                    <a:pt x="89914" y="651"/>
                    <a:pt x="89893" y="651"/>
                  </a:cubicBezTo>
                  <a:cubicBezTo>
                    <a:pt x="89888" y="650"/>
                    <a:pt x="89884" y="650"/>
                    <a:pt x="89879" y="650"/>
                  </a:cubicBezTo>
                  <a:cubicBezTo>
                    <a:pt x="89869" y="650"/>
                    <a:pt x="89858" y="651"/>
                    <a:pt x="89846" y="651"/>
                  </a:cubicBezTo>
                  <a:cubicBezTo>
                    <a:pt x="89829" y="651"/>
                    <a:pt x="89817" y="647"/>
                    <a:pt x="89800" y="643"/>
                  </a:cubicBezTo>
                  <a:cubicBezTo>
                    <a:pt x="89795" y="642"/>
                    <a:pt x="89790" y="641"/>
                    <a:pt x="89785" y="641"/>
                  </a:cubicBezTo>
                  <a:cubicBezTo>
                    <a:pt x="89752" y="641"/>
                    <a:pt x="89708" y="663"/>
                    <a:pt x="89690" y="685"/>
                  </a:cubicBezTo>
                  <a:cubicBezTo>
                    <a:pt x="89676" y="699"/>
                    <a:pt x="89677" y="713"/>
                    <a:pt x="89661" y="713"/>
                  </a:cubicBezTo>
                  <a:cubicBezTo>
                    <a:pt x="89658" y="713"/>
                    <a:pt x="89653" y="712"/>
                    <a:pt x="89648" y="710"/>
                  </a:cubicBezTo>
                  <a:cubicBezTo>
                    <a:pt x="89623" y="706"/>
                    <a:pt x="89610" y="689"/>
                    <a:pt x="89589" y="677"/>
                  </a:cubicBezTo>
                  <a:cubicBezTo>
                    <a:pt x="89559" y="656"/>
                    <a:pt x="89534" y="664"/>
                    <a:pt x="89500" y="660"/>
                  </a:cubicBezTo>
                  <a:cubicBezTo>
                    <a:pt x="89471" y="656"/>
                    <a:pt x="89441" y="635"/>
                    <a:pt x="89412" y="630"/>
                  </a:cubicBezTo>
                  <a:cubicBezTo>
                    <a:pt x="89361" y="622"/>
                    <a:pt x="89281" y="592"/>
                    <a:pt x="89260" y="542"/>
                  </a:cubicBezTo>
                  <a:cubicBezTo>
                    <a:pt x="89243" y="499"/>
                    <a:pt x="89255" y="461"/>
                    <a:pt x="89314" y="453"/>
                  </a:cubicBezTo>
                  <a:cubicBezTo>
                    <a:pt x="89327" y="450"/>
                    <a:pt x="89340" y="449"/>
                    <a:pt x="89353" y="449"/>
                  </a:cubicBezTo>
                  <a:cubicBezTo>
                    <a:pt x="89380" y="449"/>
                    <a:pt x="89406" y="453"/>
                    <a:pt x="89428" y="453"/>
                  </a:cubicBezTo>
                  <a:cubicBezTo>
                    <a:pt x="89492" y="453"/>
                    <a:pt x="89551" y="432"/>
                    <a:pt x="89614" y="432"/>
                  </a:cubicBezTo>
                  <a:cubicBezTo>
                    <a:pt x="89628" y="432"/>
                    <a:pt x="89642" y="434"/>
                    <a:pt x="89658" y="434"/>
                  </a:cubicBezTo>
                  <a:cubicBezTo>
                    <a:pt x="89665" y="434"/>
                    <a:pt x="89673" y="433"/>
                    <a:pt x="89682" y="432"/>
                  </a:cubicBezTo>
                  <a:cubicBezTo>
                    <a:pt x="89711" y="432"/>
                    <a:pt x="89737" y="419"/>
                    <a:pt x="89766" y="411"/>
                  </a:cubicBezTo>
                  <a:cubicBezTo>
                    <a:pt x="89783" y="407"/>
                    <a:pt x="89796" y="402"/>
                    <a:pt x="89804" y="385"/>
                  </a:cubicBezTo>
                  <a:cubicBezTo>
                    <a:pt x="89808" y="381"/>
                    <a:pt x="89808" y="364"/>
                    <a:pt x="89813" y="360"/>
                  </a:cubicBezTo>
                  <a:cubicBezTo>
                    <a:pt x="89817" y="357"/>
                    <a:pt x="89826" y="356"/>
                    <a:pt x="89836" y="356"/>
                  </a:cubicBezTo>
                  <a:cubicBezTo>
                    <a:pt x="89857" y="356"/>
                    <a:pt x="89884" y="360"/>
                    <a:pt x="89893" y="360"/>
                  </a:cubicBezTo>
                  <a:cubicBezTo>
                    <a:pt x="89902" y="360"/>
                    <a:pt x="89922" y="363"/>
                    <a:pt x="89938" y="363"/>
                  </a:cubicBezTo>
                  <a:cubicBezTo>
                    <a:pt x="89950" y="363"/>
                    <a:pt x="89961" y="361"/>
                    <a:pt x="89964" y="356"/>
                  </a:cubicBezTo>
                  <a:cubicBezTo>
                    <a:pt x="89973" y="348"/>
                    <a:pt x="89969" y="305"/>
                    <a:pt x="89964" y="297"/>
                  </a:cubicBezTo>
                  <a:cubicBezTo>
                    <a:pt x="89964" y="250"/>
                    <a:pt x="89922" y="217"/>
                    <a:pt x="89884" y="200"/>
                  </a:cubicBezTo>
                  <a:cubicBezTo>
                    <a:pt x="89863" y="187"/>
                    <a:pt x="89838" y="183"/>
                    <a:pt x="89813" y="170"/>
                  </a:cubicBezTo>
                  <a:cubicBezTo>
                    <a:pt x="89791" y="162"/>
                    <a:pt x="89775" y="153"/>
                    <a:pt x="89749" y="153"/>
                  </a:cubicBezTo>
                  <a:cubicBezTo>
                    <a:pt x="89735" y="153"/>
                    <a:pt x="89721" y="155"/>
                    <a:pt x="89707" y="155"/>
                  </a:cubicBezTo>
                  <a:cubicBezTo>
                    <a:pt x="89700" y="155"/>
                    <a:pt x="89693" y="155"/>
                    <a:pt x="89686" y="153"/>
                  </a:cubicBezTo>
                  <a:cubicBezTo>
                    <a:pt x="89656" y="149"/>
                    <a:pt x="89635" y="128"/>
                    <a:pt x="89606" y="128"/>
                  </a:cubicBezTo>
                  <a:cubicBezTo>
                    <a:pt x="89593" y="127"/>
                    <a:pt x="89581" y="126"/>
                    <a:pt x="89569" y="126"/>
                  </a:cubicBezTo>
                  <a:cubicBezTo>
                    <a:pt x="89538" y="126"/>
                    <a:pt x="89511" y="132"/>
                    <a:pt x="89483" y="153"/>
                  </a:cubicBezTo>
                  <a:cubicBezTo>
                    <a:pt x="89462" y="170"/>
                    <a:pt x="89441" y="191"/>
                    <a:pt x="89416" y="200"/>
                  </a:cubicBezTo>
                  <a:cubicBezTo>
                    <a:pt x="89407" y="204"/>
                    <a:pt x="89399" y="204"/>
                    <a:pt x="89390" y="208"/>
                  </a:cubicBezTo>
                  <a:cubicBezTo>
                    <a:pt x="89369" y="217"/>
                    <a:pt x="89365" y="238"/>
                    <a:pt x="89348" y="246"/>
                  </a:cubicBezTo>
                  <a:cubicBezTo>
                    <a:pt x="89336" y="255"/>
                    <a:pt x="89319" y="250"/>
                    <a:pt x="89302" y="259"/>
                  </a:cubicBezTo>
                  <a:cubicBezTo>
                    <a:pt x="89285" y="263"/>
                    <a:pt x="89276" y="272"/>
                    <a:pt x="89260" y="272"/>
                  </a:cubicBezTo>
                  <a:cubicBezTo>
                    <a:pt x="89254" y="272"/>
                    <a:pt x="89235" y="270"/>
                    <a:pt x="89221" y="270"/>
                  </a:cubicBezTo>
                  <a:cubicBezTo>
                    <a:pt x="89214" y="270"/>
                    <a:pt x="89208" y="270"/>
                    <a:pt x="89205" y="272"/>
                  </a:cubicBezTo>
                  <a:cubicBezTo>
                    <a:pt x="89196" y="284"/>
                    <a:pt x="89209" y="318"/>
                    <a:pt x="89217" y="326"/>
                  </a:cubicBezTo>
                  <a:cubicBezTo>
                    <a:pt x="89234" y="356"/>
                    <a:pt x="89285" y="352"/>
                    <a:pt x="89247" y="394"/>
                  </a:cubicBezTo>
                  <a:cubicBezTo>
                    <a:pt x="89222" y="423"/>
                    <a:pt x="89196" y="445"/>
                    <a:pt x="89158" y="445"/>
                  </a:cubicBezTo>
                  <a:cubicBezTo>
                    <a:pt x="89141" y="440"/>
                    <a:pt x="89133" y="432"/>
                    <a:pt x="89116" y="428"/>
                  </a:cubicBezTo>
                  <a:cubicBezTo>
                    <a:pt x="89109" y="424"/>
                    <a:pt x="89100" y="423"/>
                    <a:pt x="89090" y="423"/>
                  </a:cubicBezTo>
                  <a:cubicBezTo>
                    <a:pt x="89077" y="423"/>
                    <a:pt x="89064" y="425"/>
                    <a:pt x="89057" y="428"/>
                  </a:cubicBezTo>
                  <a:cubicBezTo>
                    <a:pt x="89044" y="432"/>
                    <a:pt x="89032" y="440"/>
                    <a:pt x="89019" y="445"/>
                  </a:cubicBezTo>
                  <a:cubicBezTo>
                    <a:pt x="89006" y="449"/>
                    <a:pt x="88994" y="449"/>
                    <a:pt x="88977" y="453"/>
                  </a:cubicBezTo>
                  <a:cubicBezTo>
                    <a:pt x="88970" y="453"/>
                    <a:pt x="88961" y="454"/>
                    <a:pt x="88951" y="454"/>
                  </a:cubicBezTo>
                  <a:cubicBezTo>
                    <a:pt x="88941" y="454"/>
                    <a:pt x="88930" y="453"/>
                    <a:pt x="88922" y="449"/>
                  </a:cubicBezTo>
                  <a:cubicBezTo>
                    <a:pt x="88897" y="440"/>
                    <a:pt x="88880" y="415"/>
                    <a:pt x="88850" y="407"/>
                  </a:cubicBezTo>
                  <a:cubicBezTo>
                    <a:pt x="88846" y="406"/>
                    <a:pt x="88842" y="406"/>
                    <a:pt x="88840" y="406"/>
                  </a:cubicBezTo>
                  <a:cubicBezTo>
                    <a:pt x="88825" y="406"/>
                    <a:pt x="88825" y="414"/>
                    <a:pt x="88825" y="432"/>
                  </a:cubicBezTo>
                  <a:cubicBezTo>
                    <a:pt x="88825" y="449"/>
                    <a:pt x="88825" y="461"/>
                    <a:pt x="88833" y="474"/>
                  </a:cubicBezTo>
                  <a:cubicBezTo>
                    <a:pt x="88859" y="516"/>
                    <a:pt x="88909" y="529"/>
                    <a:pt x="88951" y="542"/>
                  </a:cubicBezTo>
                  <a:cubicBezTo>
                    <a:pt x="88977" y="546"/>
                    <a:pt x="88994" y="546"/>
                    <a:pt x="89011" y="563"/>
                  </a:cubicBezTo>
                  <a:cubicBezTo>
                    <a:pt x="89019" y="571"/>
                    <a:pt x="89023" y="584"/>
                    <a:pt x="89032" y="592"/>
                  </a:cubicBezTo>
                  <a:cubicBezTo>
                    <a:pt x="89049" y="618"/>
                    <a:pt x="89065" y="639"/>
                    <a:pt x="89095" y="643"/>
                  </a:cubicBezTo>
                  <a:cubicBezTo>
                    <a:pt x="89103" y="643"/>
                    <a:pt x="89110" y="641"/>
                    <a:pt x="89116" y="641"/>
                  </a:cubicBezTo>
                  <a:cubicBezTo>
                    <a:pt x="89119" y="641"/>
                    <a:pt x="89122" y="642"/>
                    <a:pt x="89125" y="643"/>
                  </a:cubicBezTo>
                  <a:cubicBezTo>
                    <a:pt x="89146" y="647"/>
                    <a:pt x="89171" y="660"/>
                    <a:pt x="89192" y="668"/>
                  </a:cubicBezTo>
                  <a:cubicBezTo>
                    <a:pt x="89234" y="685"/>
                    <a:pt x="89268" y="710"/>
                    <a:pt x="89302" y="740"/>
                  </a:cubicBezTo>
                  <a:cubicBezTo>
                    <a:pt x="89319" y="753"/>
                    <a:pt x="89348" y="761"/>
                    <a:pt x="89361" y="778"/>
                  </a:cubicBezTo>
                  <a:cubicBezTo>
                    <a:pt x="89365" y="786"/>
                    <a:pt x="89374" y="803"/>
                    <a:pt x="89378" y="812"/>
                  </a:cubicBezTo>
                  <a:cubicBezTo>
                    <a:pt x="89403" y="850"/>
                    <a:pt x="89445" y="867"/>
                    <a:pt x="89475" y="905"/>
                  </a:cubicBezTo>
                  <a:cubicBezTo>
                    <a:pt x="89496" y="930"/>
                    <a:pt x="89525" y="964"/>
                    <a:pt x="89542" y="997"/>
                  </a:cubicBezTo>
                  <a:cubicBezTo>
                    <a:pt x="89551" y="1019"/>
                    <a:pt x="89547" y="1031"/>
                    <a:pt x="89551" y="1052"/>
                  </a:cubicBezTo>
                  <a:cubicBezTo>
                    <a:pt x="89533" y="1035"/>
                    <a:pt x="89515" y="1029"/>
                    <a:pt x="89494" y="1029"/>
                  </a:cubicBezTo>
                  <a:cubicBezTo>
                    <a:pt x="89480" y="1029"/>
                    <a:pt x="89465" y="1032"/>
                    <a:pt x="89450" y="1035"/>
                  </a:cubicBezTo>
                  <a:cubicBezTo>
                    <a:pt x="89438" y="1035"/>
                    <a:pt x="89427" y="1039"/>
                    <a:pt x="89417" y="1039"/>
                  </a:cubicBezTo>
                  <a:cubicBezTo>
                    <a:pt x="89412" y="1039"/>
                    <a:pt x="89407" y="1038"/>
                    <a:pt x="89403" y="1035"/>
                  </a:cubicBezTo>
                  <a:cubicBezTo>
                    <a:pt x="89382" y="1031"/>
                    <a:pt x="89374" y="1010"/>
                    <a:pt x="89357" y="997"/>
                  </a:cubicBezTo>
                  <a:cubicBezTo>
                    <a:pt x="89340" y="993"/>
                    <a:pt x="89319" y="993"/>
                    <a:pt x="89302" y="985"/>
                  </a:cubicBezTo>
                  <a:cubicBezTo>
                    <a:pt x="89281" y="981"/>
                    <a:pt x="89264" y="972"/>
                    <a:pt x="89243" y="960"/>
                  </a:cubicBezTo>
                  <a:cubicBezTo>
                    <a:pt x="89205" y="943"/>
                    <a:pt x="89167" y="922"/>
                    <a:pt x="89129" y="905"/>
                  </a:cubicBezTo>
                  <a:cubicBezTo>
                    <a:pt x="89106" y="893"/>
                    <a:pt x="89082" y="890"/>
                    <a:pt x="89057" y="890"/>
                  </a:cubicBezTo>
                  <a:cubicBezTo>
                    <a:pt x="89021" y="890"/>
                    <a:pt x="88985" y="897"/>
                    <a:pt x="88949" y="897"/>
                  </a:cubicBezTo>
                  <a:cubicBezTo>
                    <a:pt x="88934" y="897"/>
                    <a:pt x="88919" y="895"/>
                    <a:pt x="88905" y="892"/>
                  </a:cubicBezTo>
                  <a:cubicBezTo>
                    <a:pt x="88880" y="884"/>
                    <a:pt x="88859" y="884"/>
                    <a:pt x="88833" y="884"/>
                  </a:cubicBezTo>
                  <a:cubicBezTo>
                    <a:pt x="88823" y="884"/>
                    <a:pt x="88815" y="883"/>
                    <a:pt x="88809" y="883"/>
                  </a:cubicBezTo>
                  <a:cubicBezTo>
                    <a:pt x="88796" y="883"/>
                    <a:pt x="88790" y="886"/>
                    <a:pt x="88787" y="909"/>
                  </a:cubicBezTo>
                  <a:cubicBezTo>
                    <a:pt x="88787" y="934"/>
                    <a:pt x="88791" y="968"/>
                    <a:pt x="88816" y="989"/>
                  </a:cubicBezTo>
                  <a:cubicBezTo>
                    <a:pt x="88846" y="1019"/>
                    <a:pt x="88901" y="1019"/>
                    <a:pt x="88930" y="1044"/>
                  </a:cubicBezTo>
                  <a:cubicBezTo>
                    <a:pt x="88939" y="1048"/>
                    <a:pt x="88951" y="1065"/>
                    <a:pt x="88939" y="1073"/>
                  </a:cubicBezTo>
                  <a:cubicBezTo>
                    <a:pt x="88937" y="1075"/>
                    <a:pt x="88934" y="1075"/>
                    <a:pt x="88930" y="1075"/>
                  </a:cubicBezTo>
                  <a:cubicBezTo>
                    <a:pt x="88922" y="1075"/>
                    <a:pt x="88911" y="1073"/>
                    <a:pt x="88905" y="1073"/>
                  </a:cubicBezTo>
                  <a:cubicBezTo>
                    <a:pt x="88897" y="1073"/>
                    <a:pt x="88881" y="1072"/>
                    <a:pt x="88867" y="1072"/>
                  </a:cubicBezTo>
                  <a:cubicBezTo>
                    <a:pt x="88860" y="1072"/>
                    <a:pt x="88854" y="1072"/>
                    <a:pt x="88850" y="1073"/>
                  </a:cubicBezTo>
                  <a:cubicBezTo>
                    <a:pt x="88842" y="1082"/>
                    <a:pt x="88829" y="1111"/>
                    <a:pt x="88825" y="1120"/>
                  </a:cubicBezTo>
                  <a:cubicBezTo>
                    <a:pt x="88821" y="1145"/>
                    <a:pt x="88829" y="1162"/>
                    <a:pt x="88850" y="1166"/>
                  </a:cubicBezTo>
                  <a:cubicBezTo>
                    <a:pt x="88867" y="1166"/>
                    <a:pt x="88880" y="1166"/>
                    <a:pt x="88892" y="1175"/>
                  </a:cubicBezTo>
                  <a:cubicBezTo>
                    <a:pt x="88901" y="1179"/>
                    <a:pt x="88909" y="1183"/>
                    <a:pt x="88913" y="1187"/>
                  </a:cubicBezTo>
                  <a:cubicBezTo>
                    <a:pt x="88922" y="1192"/>
                    <a:pt x="88935" y="1192"/>
                    <a:pt x="88943" y="1200"/>
                  </a:cubicBezTo>
                  <a:cubicBezTo>
                    <a:pt x="88947" y="1204"/>
                    <a:pt x="88951" y="1217"/>
                    <a:pt x="88956" y="1221"/>
                  </a:cubicBezTo>
                  <a:cubicBezTo>
                    <a:pt x="88968" y="1230"/>
                    <a:pt x="88985" y="1230"/>
                    <a:pt x="88989" y="1247"/>
                  </a:cubicBezTo>
                  <a:cubicBezTo>
                    <a:pt x="88989" y="1255"/>
                    <a:pt x="88989" y="1263"/>
                    <a:pt x="88994" y="1272"/>
                  </a:cubicBezTo>
                  <a:cubicBezTo>
                    <a:pt x="88994" y="1280"/>
                    <a:pt x="88998" y="1285"/>
                    <a:pt x="88998" y="1297"/>
                  </a:cubicBezTo>
                  <a:cubicBezTo>
                    <a:pt x="88998" y="1327"/>
                    <a:pt x="89006" y="1327"/>
                    <a:pt x="89036" y="1327"/>
                  </a:cubicBezTo>
                  <a:cubicBezTo>
                    <a:pt x="89087" y="1327"/>
                    <a:pt x="89137" y="1327"/>
                    <a:pt x="89184" y="1339"/>
                  </a:cubicBezTo>
                  <a:cubicBezTo>
                    <a:pt x="89192" y="1356"/>
                    <a:pt x="89179" y="1386"/>
                    <a:pt x="89188" y="1403"/>
                  </a:cubicBezTo>
                  <a:cubicBezTo>
                    <a:pt x="89192" y="1415"/>
                    <a:pt x="89226" y="1420"/>
                    <a:pt x="89238" y="1424"/>
                  </a:cubicBezTo>
                  <a:cubicBezTo>
                    <a:pt x="89260" y="1428"/>
                    <a:pt x="89289" y="1432"/>
                    <a:pt x="89310" y="1441"/>
                  </a:cubicBezTo>
                  <a:cubicBezTo>
                    <a:pt x="89331" y="1449"/>
                    <a:pt x="89344" y="1474"/>
                    <a:pt x="89327" y="1496"/>
                  </a:cubicBezTo>
                  <a:cubicBezTo>
                    <a:pt x="89310" y="1517"/>
                    <a:pt x="89281" y="1534"/>
                    <a:pt x="89260" y="1534"/>
                  </a:cubicBezTo>
                  <a:cubicBezTo>
                    <a:pt x="89260" y="1534"/>
                    <a:pt x="89260" y="1529"/>
                    <a:pt x="89260" y="1529"/>
                  </a:cubicBezTo>
                  <a:cubicBezTo>
                    <a:pt x="89253" y="1525"/>
                    <a:pt x="89245" y="1524"/>
                    <a:pt x="89236" y="1524"/>
                  </a:cubicBezTo>
                  <a:cubicBezTo>
                    <a:pt x="89228" y="1524"/>
                    <a:pt x="89219" y="1525"/>
                    <a:pt x="89213" y="1525"/>
                  </a:cubicBezTo>
                  <a:cubicBezTo>
                    <a:pt x="89179" y="1525"/>
                    <a:pt x="89158" y="1508"/>
                    <a:pt x="89129" y="1500"/>
                  </a:cubicBezTo>
                  <a:cubicBezTo>
                    <a:pt x="89116" y="1498"/>
                    <a:pt x="89101" y="1497"/>
                    <a:pt x="89086" y="1497"/>
                  </a:cubicBezTo>
                  <a:cubicBezTo>
                    <a:pt x="89071" y="1497"/>
                    <a:pt x="89055" y="1498"/>
                    <a:pt x="89040" y="1500"/>
                  </a:cubicBezTo>
                  <a:cubicBezTo>
                    <a:pt x="89011" y="1500"/>
                    <a:pt x="88988" y="1518"/>
                    <a:pt x="88959" y="1518"/>
                  </a:cubicBezTo>
                  <a:cubicBezTo>
                    <a:pt x="88954" y="1518"/>
                    <a:pt x="88948" y="1518"/>
                    <a:pt x="88943" y="1517"/>
                  </a:cubicBezTo>
                  <a:cubicBezTo>
                    <a:pt x="88913" y="1504"/>
                    <a:pt x="88884" y="1483"/>
                    <a:pt x="88854" y="1470"/>
                  </a:cubicBezTo>
                  <a:cubicBezTo>
                    <a:pt x="88838" y="1466"/>
                    <a:pt x="88821" y="1462"/>
                    <a:pt x="88804" y="1458"/>
                  </a:cubicBezTo>
                  <a:cubicBezTo>
                    <a:pt x="88795" y="1453"/>
                    <a:pt x="88787" y="1449"/>
                    <a:pt x="88778" y="1441"/>
                  </a:cubicBezTo>
                  <a:cubicBezTo>
                    <a:pt x="88766" y="1428"/>
                    <a:pt x="88757" y="1415"/>
                    <a:pt x="88740" y="1403"/>
                  </a:cubicBezTo>
                  <a:cubicBezTo>
                    <a:pt x="88698" y="1365"/>
                    <a:pt x="88639" y="1382"/>
                    <a:pt x="88584" y="1373"/>
                  </a:cubicBezTo>
                  <a:cubicBezTo>
                    <a:pt x="88555" y="1365"/>
                    <a:pt x="88529" y="1365"/>
                    <a:pt x="88500" y="1365"/>
                  </a:cubicBezTo>
                  <a:cubicBezTo>
                    <a:pt x="88487" y="1365"/>
                    <a:pt x="88462" y="1360"/>
                    <a:pt x="88442" y="1360"/>
                  </a:cubicBezTo>
                  <a:cubicBezTo>
                    <a:pt x="88428" y="1360"/>
                    <a:pt x="88416" y="1362"/>
                    <a:pt x="88411" y="1369"/>
                  </a:cubicBezTo>
                  <a:cubicBezTo>
                    <a:pt x="88415" y="1382"/>
                    <a:pt x="88432" y="1386"/>
                    <a:pt x="88441" y="1394"/>
                  </a:cubicBezTo>
                  <a:cubicBezTo>
                    <a:pt x="88445" y="1407"/>
                    <a:pt x="88449" y="1428"/>
                    <a:pt x="88441" y="1441"/>
                  </a:cubicBezTo>
                  <a:cubicBezTo>
                    <a:pt x="88429" y="1451"/>
                    <a:pt x="88414" y="1453"/>
                    <a:pt x="88398" y="1453"/>
                  </a:cubicBezTo>
                  <a:cubicBezTo>
                    <a:pt x="88386" y="1453"/>
                    <a:pt x="88375" y="1452"/>
                    <a:pt x="88363" y="1452"/>
                  </a:cubicBezTo>
                  <a:cubicBezTo>
                    <a:pt x="88345" y="1452"/>
                    <a:pt x="88329" y="1455"/>
                    <a:pt x="88318" y="1470"/>
                  </a:cubicBezTo>
                  <a:cubicBezTo>
                    <a:pt x="88306" y="1483"/>
                    <a:pt x="88310" y="1508"/>
                    <a:pt x="88314" y="1525"/>
                  </a:cubicBezTo>
                  <a:cubicBezTo>
                    <a:pt x="88318" y="1538"/>
                    <a:pt x="88323" y="1550"/>
                    <a:pt x="88327" y="1559"/>
                  </a:cubicBezTo>
                  <a:cubicBezTo>
                    <a:pt x="88345" y="1596"/>
                    <a:pt x="88367" y="1610"/>
                    <a:pt x="88404" y="1610"/>
                  </a:cubicBezTo>
                  <a:cubicBezTo>
                    <a:pt x="88409" y="1610"/>
                    <a:pt x="88414" y="1610"/>
                    <a:pt x="88420" y="1609"/>
                  </a:cubicBezTo>
                  <a:cubicBezTo>
                    <a:pt x="88445" y="1605"/>
                    <a:pt x="88470" y="1601"/>
                    <a:pt x="88496" y="1597"/>
                  </a:cubicBezTo>
                  <a:cubicBezTo>
                    <a:pt x="88521" y="1597"/>
                    <a:pt x="88544" y="1590"/>
                    <a:pt x="88568" y="1590"/>
                  </a:cubicBezTo>
                  <a:cubicBezTo>
                    <a:pt x="88576" y="1590"/>
                    <a:pt x="88584" y="1591"/>
                    <a:pt x="88593" y="1593"/>
                  </a:cubicBezTo>
                  <a:cubicBezTo>
                    <a:pt x="88610" y="1593"/>
                    <a:pt x="88624" y="1598"/>
                    <a:pt x="88640" y="1598"/>
                  </a:cubicBezTo>
                  <a:cubicBezTo>
                    <a:pt x="88644" y="1598"/>
                    <a:pt x="88648" y="1598"/>
                    <a:pt x="88652" y="1597"/>
                  </a:cubicBezTo>
                  <a:lnTo>
                    <a:pt x="88652" y="1597"/>
                  </a:lnTo>
                  <a:cubicBezTo>
                    <a:pt x="88622" y="1605"/>
                    <a:pt x="88576" y="1597"/>
                    <a:pt x="88588" y="1635"/>
                  </a:cubicBezTo>
                  <a:cubicBezTo>
                    <a:pt x="88601" y="1660"/>
                    <a:pt x="88610" y="1673"/>
                    <a:pt x="88605" y="1707"/>
                  </a:cubicBezTo>
                  <a:cubicBezTo>
                    <a:pt x="88601" y="1708"/>
                    <a:pt x="88597" y="1708"/>
                    <a:pt x="88592" y="1708"/>
                  </a:cubicBezTo>
                  <a:cubicBezTo>
                    <a:pt x="88577" y="1708"/>
                    <a:pt x="88560" y="1704"/>
                    <a:pt x="88544" y="1704"/>
                  </a:cubicBezTo>
                  <a:cubicBezTo>
                    <a:pt x="88530" y="1704"/>
                    <a:pt x="88517" y="1708"/>
                    <a:pt x="88508" y="1719"/>
                  </a:cubicBezTo>
                  <a:cubicBezTo>
                    <a:pt x="88517" y="1728"/>
                    <a:pt x="88538" y="1732"/>
                    <a:pt x="88546" y="1745"/>
                  </a:cubicBezTo>
                  <a:cubicBezTo>
                    <a:pt x="88555" y="1749"/>
                    <a:pt x="88563" y="1753"/>
                    <a:pt x="88572" y="1761"/>
                  </a:cubicBezTo>
                  <a:cubicBezTo>
                    <a:pt x="88590" y="1776"/>
                    <a:pt x="88599" y="1788"/>
                    <a:pt x="88620" y="1788"/>
                  </a:cubicBezTo>
                  <a:cubicBezTo>
                    <a:pt x="88623" y="1788"/>
                    <a:pt x="88627" y="1787"/>
                    <a:pt x="88631" y="1787"/>
                  </a:cubicBezTo>
                  <a:cubicBezTo>
                    <a:pt x="88652" y="1787"/>
                    <a:pt x="88669" y="1783"/>
                    <a:pt x="88681" y="1770"/>
                  </a:cubicBezTo>
                  <a:cubicBezTo>
                    <a:pt x="88698" y="1757"/>
                    <a:pt x="88707" y="1745"/>
                    <a:pt x="88707" y="1723"/>
                  </a:cubicBezTo>
                  <a:cubicBezTo>
                    <a:pt x="88707" y="1715"/>
                    <a:pt x="88702" y="1698"/>
                    <a:pt x="88715" y="1698"/>
                  </a:cubicBezTo>
                  <a:cubicBezTo>
                    <a:pt x="88716" y="1698"/>
                    <a:pt x="88717" y="1697"/>
                    <a:pt x="88718" y="1697"/>
                  </a:cubicBezTo>
                  <a:cubicBezTo>
                    <a:pt x="88725" y="1697"/>
                    <a:pt x="88728" y="1707"/>
                    <a:pt x="88732" y="1711"/>
                  </a:cubicBezTo>
                  <a:cubicBezTo>
                    <a:pt x="88740" y="1717"/>
                    <a:pt x="88754" y="1718"/>
                    <a:pt x="88768" y="1718"/>
                  </a:cubicBezTo>
                  <a:cubicBezTo>
                    <a:pt x="88776" y="1718"/>
                    <a:pt x="88783" y="1718"/>
                    <a:pt x="88790" y="1718"/>
                  </a:cubicBezTo>
                  <a:cubicBezTo>
                    <a:pt x="88796" y="1718"/>
                    <a:pt x="88803" y="1718"/>
                    <a:pt x="88808" y="1719"/>
                  </a:cubicBezTo>
                  <a:cubicBezTo>
                    <a:pt x="88819" y="1722"/>
                    <a:pt x="88830" y="1723"/>
                    <a:pt x="88841" y="1723"/>
                  </a:cubicBezTo>
                  <a:cubicBezTo>
                    <a:pt x="88906" y="1723"/>
                    <a:pt x="88963" y="1684"/>
                    <a:pt x="89032" y="1673"/>
                  </a:cubicBezTo>
                  <a:cubicBezTo>
                    <a:pt x="89078" y="1669"/>
                    <a:pt x="89125" y="1669"/>
                    <a:pt x="89171" y="1669"/>
                  </a:cubicBezTo>
                  <a:cubicBezTo>
                    <a:pt x="89226" y="1669"/>
                    <a:pt x="89281" y="1669"/>
                    <a:pt x="89336" y="1677"/>
                  </a:cubicBezTo>
                  <a:cubicBezTo>
                    <a:pt x="89352" y="1681"/>
                    <a:pt x="89483" y="1681"/>
                    <a:pt x="89466" y="1723"/>
                  </a:cubicBezTo>
                  <a:cubicBezTo>
                    <a:pt x="89458" y="1749"/>
                    <a:pt x="89424" y="1753"/>
                    <a:pt x="89407" y="1766"/>
                  </a:cubicBezTo>
                  <a:cubicBezTo>
                    <a:pt x="89390" y="1774"/>
                    <a:pt x="89378" y="1795"/>
                    <a:pt x="89369" y="1808"/>
                  </a:cubicBezTo>
                  <a:cubicBezTo>
                    <a:pt x="89348" y="1844"/>
                    <a:pt x="89372" y="1850"/>
                    <a:pt x="89408" y="1850"/>
                  </a:cubicBezTo>
                  <a:cubicBezTo>
                    <a:pt x="89425" y="1850"/>
                    <a:pt x="89446" y="1848"/>
                    <a:pt x="89464" y="1848"/>
                  </a:cubicBezTo>
                  <a:cubicBezTo>
                    <a:pt x="89495" y="1848"/>
                    <a:pt x="89521" y="1853"/>
                    <a:pt x="89521" y="1875"/>
                  </a:cubicBezTo>
                  <a:cubicBezTo>
                    <a:pt x="89521" y="1884"/>
                    <a:pt x="89513" y="1913"/>
                    <a:pt x="89504" y="1918"/>
                  </a:cubicBezTo>
                  <a:cubicBezTo>
                    <a:pt x="89496" y="1926"/>
                    <a:pt x="89488" y="1922"/>
                    <a:pt x="89475" y="1930"/>
                  </a:cubicBezTo>
                  <a:cubicBezTo>
                    <a:pt x="89454" y="1948"/>
                    <a:pt x="89456" y="1977"/>
                    <a:pt x="89434" y="1977"/>
                  </a:cubicBezTo>
                  <a:cubicBezTo>
                    <a:pt x="89429" y="1977"/>
                    <a:pt x="89423" y="1975"/>
                    <a:pt x="89416" y="1972"/>
                  </a:cubicBezTo>
                  <a:cubicBezTo>
                    <a:pt x="89390" y="1964"/>
                    <a:pt x="89369" y="1947"/>
                    <a:pt x="89340" y="1939"/>
                  </a:cubicBezTo>
                  <a:cubicBezTo>
                    <a:pt x="89319" y="1930"/>
                    <a:pt x="89302" y="1930"/>
                    <a:pt x="89281" y="1930"/>
                  </a:cubicBezTo>
                  <a:cubicBezTo>
                    <a:pt x="89247" y="1930"/>
                    <a:pt x="89226" y="1943"/>
                    <a:pt x="89196" y="1943"/>
                  </a:cubicBezTo>
                  <a:cubicBezTo>
                    <a:pt x="89174" y="1940"/>
                    <a:pt x="89151" y="1938"/>
                    <a:pt x="89128" y="1938"/>
                  </a:cubicBezTo>
                  <a:cubicBezTo>
                    <a:pt x="89111" y="1938"/>
                    <a:pt x="89094" y="1939"/>
                    <a:pt x="89078" y="1943"/>
                  </a:cubicBezTo>
                  <a:cubicBezTo>
                    <a:pt x="89061" y="1943"/>
                    <a:pt x="89049" y="1951"/>
                    <a:pt x="89032" y="1951"/>
                  </a:cubicBezTo>
                  <a:cubicBezTo>
                    <a:pt x="89020" y="1951"/>
                    <a:pt x="89009" y="1949"/>
                    <a:pt x="88998" y="1949"/>
                  </a:cubicBezTo>
                  <a:cubicBezTo>
                    <a:pt x="88992" y="1949"/>
                    <a:pt x="88987" y="1950"/>
                    <a:pt x="88981" y="1951"/>
                  </a:cubicBezTo>
                  <a:cubicBezTo>
                    <a:pt x="88964" y="1951"/>
                    <a:pt x="88951" y="1960"/>
                    <a:pt x="88930" y="1968"/>
                  </a:cubicBezTo>
                  <a:cubicBezTo>
                    <a:pt x="88923" y="1970"/>
                    <a:pt x="88916" y="1970"/>
                    <a:pt x="88908" y="1970"/>
                  </a:cubicBezTo>
                  <a:cubicBezTo>
                    <a:pt x="88893" y="1970"/>
                    <a:pt x="88877" y="1968"/>
                    <a:pt x="88863" y="1968"/>
                  </a:cubicBezTo>
                  <a:cubicBezTo>
                    <a:pt x="88825" y="1968"/>
                    <a:pt x="88808" y="1994"/>
                    <a:pt x="88774" y="2002"/>
                  </a:cubicBezTo>
                  <a:cubicBezTo>
                    <a:pt x="88749" y="2010"/>
                    <a:pt x="88724" y="2010"/>
                    <a:pt x="88698" y="2015"/>
                  </a:cubicBezTo>
                  <a:cubicBezTo>
                    <a:pt x="88673" y="2019"/>
                    <a:pt x="88664" y="2040"/>
                    <a:pt x="88643" y="2053"/>
                  </a:cubicBezTo>
                  <a:cubicBezTo>
                    <a:pt x="88623" y="2065"/>
                    <a:pt x="88603" y="2069"/>
                    <a:pt x="88582" y="2069"/>
                  </a:cubicBezTo>
                  <a:cubicBezTo>
                    <a:pt x="88559" y="2069"/>
                    <a:pt x="88536" y="2065"/>
                    <a:pt x="88514" y="2065"/>
                  </a:cubicBezTo>
                  <a:cubicBezTo>
                    <a:pt x="88509" y="2065"/>
                    <a:pt x="88504" y="2065"/>
                    <a:pt x="88500" y="2065"/>
                  </a:cubicBezTo>
                  <a:cubicBezTo>
                    <a:pt x="88479" y="2070"/>
                    <a:pt x="88466" y="2082"/>
                    <a:pt x="88445" y="2086"/>
                  </a:cubicBezTo>
                  <a:cubicBezTo>
                    <a:pt x="88441" y="2087"/>
                    <a:pt x="88436" y="2088"/>
                    <a:pt x="88432" y="2088"/>
                  </a:cubicBezTo>
                  <a:cubicBezTo>
                    <a:pt x="88419" y="2088"/>
                    <a:pt x="88407" y="2085"/>
                    <a:pt x="88395" y="2085"/>
                  </a:cubicBezTo>
                  <a:cubicBezTo>
                    <a:pt x="88391" y="2085"/>
                    <a:pt x="88386" y="2086"/>
                    <a:pt x="88382" y="2086"/>
                  </a:cubicBezTo>
                  <a:cubicBezTo>
                    <a:pt x="88331" y="2095"/>
                    <a:pt x="88285" y="2120"/>
                    <a:pt x="88234" y="2129"/>
                  </a:cubicBezTo>
                  <a:cubicBezTo>
                    <a:pt x="88226" y="2131"/>
                    <a:pt x="88216" y="2132"/>
                    <a:pt x="88207" y="2132"/>
                  </a:cubicBezTo>
                  <a:cubicBezTo>
                    <a:pt x="88197" y="2132"/>
                    <a:pt x="88188" y="2131"/>
                    <a:pt x="88179" y="2129"/>
                  </a:cubicBezTo>
                  <a:cubicBezTo>
                    <a:pt x="88171" y="2129"/>
                    <a:pt x="88154" y="2120"/>
                    <a:pt x="88141" y="2120"/>
                  </a:cubicBezTo>
                  <a:cubicBezTo>
                    <a:pt x="88128" y="2124"/>
                    <a:pt x="88128" y="2124"/>
                    <a:pt x="88120" y="2133"/>
                  </a:cubicBezTo>
                  <a:cubicBezTo>
                    <a:pt x="88099" y="2154"/>
                    <a:pt x="88116" y="2179"/>
                    <a:pt x="88128" y="2205"/>
                  </a:cubicBezTo>
                  <a:cubicBezTo>
                    <a:pt x="88141" y="2243"/>
                    <a:pt x="88145" y="2247"/>
                    <a:pt x="88188" y="2247"/>
                  </a:cubicBezTo>
                  <a:cubicBezTo>
                    <a:pt x="88226" y="2247"/>
                    <a:pt x="88264" y="2259"/>
                    <a:pt x="88301" y="2259"/>
                  </a:cubicBezTo>
                  <a:cubicBezTo>
                    <a:pt x="88318" y="2255"/>
                    <a:pt x="88335" y="2247"/>
                    <a:pt x="88352" y="2247"/>
                  </a:cubicBezTo>
                  <a:cubicBezTo>
                    <a:pt x="88382" y="2247"/>
                    <a:pt x="88411" y="2247"/>
                    <a:pt x="88437" y="2251"/>
                  </a:cubicBezTo>
                  <a:cubicBezTo>
                    <a:pt x="88465" y="2255"/>
                    <a:pt x="88491" y="2257"/>
                    <a:pt x="88516" y="2257"/>
                  </a:cubicBezTo>
                  <a:cubicBezTo>
                    <a:pt x="88547" y="2257"/>
                    <a:pt x="88577" y="2254"/>
                    <a:pt x="88610" y="2247"/>
                  </a:cubicBezTo>
                  <a:cubicBezTo>
                    <a:pt x="88673" y="2230"/>
                    <a:pt x="88732" y="2221"/>
                    <a:pt x="88795" y="2221"/>
                  </a:cubicBezTo>
                  <a:cubicBezTo>
                    <a:pt x="88825" y="2221"/>
                    <a:pt x="88854" y="2221"/>
                    <a:pt x="88888" y="2217"/>
                  </a:cubicBezTo>
                  <a:cubicBezTo>
                    <a:pt x="88908" y="2217"/>
                    <a:pt x="88929" y="2212"/>
                    <a:pt x="88951" y="2212"/>
                  </a:cubicBezTo>
                  <a:cubicBezTo>
                    <a:pt x="88957" y="2212"/>
                    <a:pt x="88962" y="2212"/>
                    <a:pt x="88968" y="2213"/>
                  </a:cubicBezTo>
                  <a:cubicBezTo>
                    <a:pt x="89015" y="2221"/>
                    <a:pt x="89065" y="2221"/>
                    <a:pt x="89116" y="2221"/>
                  </a:cubicBezTo>
                  <a:lnTo>
                    <a:pt x="89222" y="2221"/>
                  </a:lnTo>
                  <a:cubicBezTo>
                    <a:pt x="89236" y="2221"/>
                    <a:pt x="89259" y="2218"/>
                    <a:pt x="89278" y="2218"/>
                  </a:cubicBezTo>
                  <a:cubicBezTo>
                    <a:pt x="89288" y="2218"/>
                    <a:pt x="89296" y="2219"/>
                    <a:pt x="89302" y="2221"/>
                  </a:cubicBezTo>
                  <a:cubicBezTo>
                    <a:pt x="89323" y="2230"/>
                    <a:pt x="89310" y="2264"/>
                    <a:pt x="89302" y="2281"/>
                  </a:cubicBezTo>
                  <a:cubicBezTo>
                    <a:pt x="89289" y="2297"/>
                    <a:pt x="89268" y="2289"/>
                    <a:pt x="89251" y="2306"/>
                  </a:cubicBezTo>
                  <a:cubicBezTo>
                    <a:pt x="89234" y="2314"/>
                    <a:pt x="89230" y="2335"/>
                    <a:pt x="89213" y="2340"/>
                  </a:cubicBezTo>
                  <a:cubicBezTo>
                    <a:pt x="89208" y="2341"/>
                    <a:pt x="89201" y="2342"/>
                    <a:pt x="89195" y="2342"/>
                  </a:cubicBezTo>
                  <a:cubicBezTo>
                    <a:pt x="89183" y="2342"/>
                    <a:pt x="89170" y="2340"/>
                    <a:pt x="89158" y="2340"/>
                  </a:cubicBezTo>
                  <a:cubicBezTo>
                    <a:pt x="89129" y="2340"/>
                    <a:pt x="89095" y="2344"/>
                    <a:pt x="89065" y="2348"/>
                  </a:cubicBezTo>
                  <a:cubicBezTo>
                    <a:pt x="89044" y="2352"/>
                    <a:pt x="89006" y="2378"/>
                    <a:pt x="88994" y="2395"/>
                  </a:cubicBezTo>
                  <a:cubicBezTo>
                    <a:pt x="88985" y="2407"/>
                    <a:pt x="88985" y="2416"/>
                    <a:pt x="88973" y="2420"/>
                  </a:cubicBezTo>
                  <a:cubicBezTo>
                    <a:pt x="88970" y="2421"/>
                    <a:pt x="88966" y="2422"/>
                    <a:pt x="88962" y="2422"/>
                  </a:cubicBezTo>
                  <a:cubicBezTo>
                    <a:pt x="88953" y="2422"/>
                    <a:pt x="88943" y="2420"/>
                    <a:pt x="88935" y="2420"/>
                  </a:cubicBezTo>
                  <a:cubicBezTo>
                    <a:pt x="88913" y="2420"/>
                    <a:pt x="88891" y="2429"/>
                    <a:pt x="88867" y="2429"/>
                  </a:cubicBezTo>
                  <a:cubicBezTo>
                    <a:pt x="88863" y="2429"/>
                    <a:pt x="88859" y="2429"/>
                    <a:pt x="88854" y="2428"/>
                  </a:cubicBezTo>
                  <a:cubicBezTo>
                    <a:pt x="88842" y="2424"/>
                    <a:pt x="88829" y="2420"/>
                    <a:pt x="88816" y="2420"/>
                  </a:cubicBezTo>
                  <a:cubicBezTo>
                    <a:pt x="88808" y="2420"/>
                    <a:pt x="88800" y="2418"/>
                    <a:pt x="88792" y="2418"/>
                  </a:cubicBezTo>
                  <a:cubicBezTo>
                    <a:pt x="88789" y="2418"/>
                    <a:pt x="88785" y="2418"/>
                    <a:pt x="88783" y="2420"/>
                  </a:cubicBezTo>
                  <a:cubicBezTo>
                    <a:pt x="88778" y="2420"/>
                    <a:pt x="88774" y="2424"/>
                    <a:pt x="88770" y="2428"/>
                  </a:cubicBezTo>
                  <a:cubicBezTo>
                    <a:pt x="88774" y="2428"/>
                    <a:pt x="88778" y="2433"/>
                    <a:pt x="88783" y="2437"/>
                  </a:cubicBezTo>
                  <a:cubicBezTo>
                    <a:pt x="88795" y="2454"/>
                    <a:pt x="88804" y="2475"/>
                    <a:pt x="88816" y="2492"/>
                  </a:cubicBezTo>
                  <a:cubicBezTo>
                    <a:pt x="88825" y="2504"/>
                    <a:pt x="88833" y="2517"/>
                    <a:pt x="88842" y="2525"/>
                  </a:cubicBezTo>
                  <a:cubicBezTo>
                    <a:pt x="88850" y="2534"/>
                    <a:pt x="88859" y="2530"/>
                    <a:pt x="88859" y="2546"/>
                  </a:cubicBezTo>
                  <a:cubicBezTo>
                    <a:pt x="88853" y="2546"/>
                    <a:pt x="88845" y="2545"/>
                    <a:pt x="88839" y="2545"/>
                  </a:cubicBezTo>
                  <a:cubicBezTo>
                    <a:pt x="88835" y="2545"/>
                    <a:pt x="88832" y="2545"/>
                    <a:pt x="88829" y="2546"/>
                  </a:cubicBezTo>
                  <a:cubicBezTo>
                    <a:pt x="88812" y="2551"/>
                    <a:pt x="88808" y="2563"/>
                    <a:pt x="88795" y="2576"/>
                  </a:cubicBezTo>
                  <a:cubicBezTo>
                    <a:pt x="88783" y="2591"/>
                    <a:pt x="88776" y="2593"/>
                    <a:pt x="88763" y="2593"/>
                  </a:cubicBezTo>
                  <a:cubicBezTo>
                    <a:pt x="88758" y="2593"/>
                    <a:pt x="88752" y="2593"/>
                    <a:pt x="88745" y="2593"/>
                  </a:cubicBezTo>
                  <a:cubicBezTo>
                    <a:pt x="88694" y="2593"/>
                    <a:pt x="88656" y="2601"/>
                    <a:pt x="88605" y="2601"/>
                  </a:cubicBezTo>
                  <a:cubicBezTo>
                    <a:pt x="88584" y="2601"/>
                    <a:pt x="88563" y="2593"/>
                    <a:pt x="88542" y="2584"/>
                  </a:cubicBezTo>
                  <a:cubicBezTo>
                    <a:pt x="88529" y="2576"/>
                    <a:pt x="88517" y="2572"/>
                    <a:pt x="88508" y="2563"/>
                  </a:cubicBezTo>
                  <a:cubicBezTo>
                    <a:pt x="88491" y="2551"/>
                    <a:pt x="88479" y="2538"/>
                    <a:pt x="88462" y="2525"/>
                  </a:cubicBezTo>
                  <a:cubicBezTo>
                    <a:pt x="88428" y="2513"/>
                    <a:pt x="88386" y="2509"/>
                    <a:pt x="88352" y="2509"/>
                  </a:cubicBezTo>
                  <a:cubicBezTo>
                    <a:pt x="88341" y="2509"/>
                    <a:pt x="88328" y="2510"/>
                    <a:pt x="88315" y="2510"/>
                  </a:cubicBezTo>
                  <a:cubicBezTo>
                    <a:pt x="88309" y="2510"/>
                    <a:pt x="88303" y="2510"/>
                    <a:pt x="88297" y="2509"/>
                  </a:cubicBezTo>
                  <a:cubicBezTo>
                    <a:pt x="88280" y="2500"/>
                    <a:pt x="88251" y="2479"/>
                    <a:pt x="88238" y="2462"/>
                  </a:cubicBezTo>
                  <a:cubicBezTo>
                    <a:pt x="88221" y="2449"/>
                    <a:pt x="88221" y="2416"/>
                    <a:pt x="88200" y="2407"/>
                  </a:cubicBezTo>
                  <a:cubicBezTo>
                    <a:pt x="88198" y="2406"/>
                    <a:pt x="88194" y="2406"/>
                    <a:pt x="88191" y="2406"/>
                  </a:cubicBezTo>
                  <a:cubicBezTo>
                    <a:pt x="88176" y="2406"/>
                    <a:pt x="88155" y="2411"/>
                    <a:pt x="88145" y="2411"/>
                  </a:cubicBezTo>
                  <a:cubicBezTo>
                    <a:pt x="88107" y="2420"/>
                    <a:pt x="88074" y="2441"/>
                    <a:pt x="88036" y="2445"/>
                  </a:cubicBezTo>
                  <a:cubicBezTo>
                    <a:pt x="88012" y="2449"/>
                    <a:pt x="87990" y="2449"/>
                    <a:pt x="87969" y="2449"/>
                  </a:cubicBezTo>
                  <a:cubicBezTo>
                    <a:pt x="87947" y="2449"/>
                    <a:pt x="87926" y="2449"/>
                    <a:pt x="87905" y="2454"/>
                  </a:cubicBezTo>
                  <a:cubicBezTo>
                    <a:pt x="87884" y="2458"/>
                    <a:pt x="87871" y="2458"/>
                    <a:pt x="87854" y="2471"/>
                  </a:cubicBezTo>
                  <a:cubicBezTo>
                    <a:pt x="87841" y="2483"/>
                    <a:pt x="87837" y="2500"/>
                    <a:pt x="87820" y="2509"/>
                  </a:cubicBezTo>
                  <a:cubicBezTo>
                    <a:pt x="87815" y="2511"/>
                    <a:pt x="87808" y="2512"/>
                    <a:pt x="87801" y="2512"/>
                  </a:cubicBezTo>
                  <a:cubicBezTo>
                    <a:pt x="87774" y="2512"/>
                    <a:pt x="87734" y="2500"/>
                    <a:pt x="87710" y="2500"/>
                  </a:cubicBezTo>
                  <a:cubicBezTo>
                    <a:pt x="87707" y="2500"/>
                    <a:pt x="87704" y="2500"/>
                    <a:pt x="87702" y="2500"/>
                  </a:cubicBezTo>
                  <a:cubicBezTo>
                    <a:pt x="87688" y="2503"/>
                    <a:pt x="87678" y="2510"/>
                    <a:pt x="87665" y="2510"/>
                  </a:cubicBezTo>
                  <a:cubicBezTo>
                    <a:pt x="87662" y="2510"/>
                    <a:pt x="87659" y="2509"/>
                    <a:pt x="87656" y="2509"/>
                  </a:cubicBezTo>
                  <a:cubicBezTo>
                    <a:pt x="87647" y="2509"/>
                    <a:pt x="87643" y="2504"/>
                    <a:pt x="87639" y="2504"/>
                  </a:cubicBezTo>
                  <a:cubicBezTo>
                    <a:pt x="87628" y="2500"/>
                    <a:pt x="87617" y="2499"/>
                    <a:pt x="87606" y="2499"/>
                  </a:cubicBezTo>
                  <a:cubicBezTo>
                    <a:pt x="87595" y="2499"/>
                    <a:pt x="87584" y="2500"/>
                    <a:pt x="87576" y="2500"/>
                  </a:cubicBezTo>
                  <a:cubicBezTo>
                    <a:pt x="87554" y="2500"/>
                    <a:pt x="87542" y="2513"/>
                    <a:pt x="87525" y="2517"/>
                  </a:cubicBezTo>
                  <a:cubicBezTo>
                    <a:pt x="87495" y="2525"/>
                    <a:pt x="87478" y="2534"/>
                    <a:pt x="87453" y="2555"/>
                  </a:cubicBezTo>
                  <a:cubicBezTo>
                    <a:pt x="87424" y="2580"/>
                    <a:pt x="87394" y="2601"/>
                    <a:pt x="87364" y="2631"/>
                  </a:cubicBezTo>
                  <a:cubicBezTo>
                    <a:pt x="87352" y="2648"/>
                    <a:pt x="87348" y="2652"/>
                    <a:pt x="87322" y="2656"/>
                  </a:cubicBezTo>
                  <a:cubicBezTo>
                    <a:pt x="87308" y="2656"/>
                    <a:pt x="87292" y="2654"/>
                    <a:pt x="87277" y="2654"/>
                  </a:cubicBezTo>
                  <a:cubicBezTo>
                    <a:pt x="87269" y="2654"/>
                    <a:pt x="87262" y="2655"/>
                    <a:pt x="87255" y="2656"/>
                  </a:cubicBezTo>
                  <a:cubicBezTo>
                    <a:pt x="87234" y="2660"/>
                    <a:pt x="87213" y="2665"/>
                    <a:pt x="87196" y="2682"/>
                  </a:cubicBezTo>
                  <a:cubicBezTo>
                    <a:pt x="87183" y="2694"/>
                    <a:pt x="87170" y="2720"/>
                    <a:pt x="87149" y="2724"/>
                  </a:cubicBezTo>
                  <a:cubicBezTo>
                    <a:pt x="87141" y="2726"/>
                    <a:pt x="87132" y="2727"/>
                    <a:pt x="87123" y="2727"/>
                  </a:cubicBezTo>
                  <a:cubicBezTo>
                    <a:pt x="87104" y="2727"/>
                    <a:pt x="87085" y="2724"/>
                    <a:pt x="87067" y="2724"/>
                  </a:cubicBezTo>
                  <a:cubicBezTo>
                    <a:pt x="87049" y="2724"/>
                    <a:pt x="87032" y="2727"/>
                    <a:pt x="87018" y="2741"/>
                  </a:cubicBezTo>
                  <a:cubicBezTo>
                    <a:pt x="87002" y="2753"/>
                    <a:pt x="86993" y="2766"/>
                    <a:pt x="86976" y="2779"/>
                  </a:cubicBezTo>
                  <a:cubicBezTo>
                    <a:pt x="86955" y="2791"/>
                    <a:pt x="86942" y="2804"/>
                    <a:pt x="86921" y="2817"/>
                  </a:cubicBezTo>
                  <a:cubicBezTo>
                    <a:pt x="86904" y="2829"/>
                    <a:pt x="86883" y="2833"/>
                    <a:pt x="86862" y="2846"/>
                  </a:cubicBezTo>
                  <a:cubicBezTo>
                    <a:pt x="86841" y="2859"/>
                    <a:pt x="86816" y="2867"/>
                    <a:pt x="86790" y="2871"/>
                  </a:cubicBezTo>
                  <a:cubicBezTo>
                    <a:pt x="86784" y="2871"/>
                    <a:pt x="86778" y="2872"/>
                    <a:pt x="86772" y="2872"/>
                  </a:cubicBezTo>
                  <a:cubicBezTo>
                    <a:pt x="86757" y="2872"/>
                    <a:pt x="86743" y="2870"/>
                    <a:pt x="86740" y="2855"/>
                  </a:cubicBezTo>
                  <a:cubicBezTo>
                    <a:pt x="86736" y="2838"/>
                    <a:pt x="86744" y="2829"/>
                    <a:pt x="86752" y="2817"/>
                  </a:cubicBezTo>
                  <a:cubicBezTo>
                    <a:pt x="86765" y="2800"/>
                    <a:pt x="86774" y="2796"/>
                    <a:pt x="86795" y="2783"/>
                  </a:cubicBezTo>
                  <a:cubicBezTo>
                    <a:pt x="86816" y="2774"/>
                    <a:pt x="86833" y="2749"/>
                    <a:pt x="86854" y="2736"/>
                  </a:cubicBezTo>
                  <a:cubicBezTo>
                    <a:pt x="86879" y="2728"/>
                    <a:pt x="86904" y="2732"/>
                    <a:pt x="86921" y="2707"/>
                  </a:cubicBezTo>
                  <a:cubicBezTo>
                    <a:pt x="86938" y="2690"/>
                    <a:pt x="86934" y="2682"/>
                    <a:pt x="86913" y="2682"/>
                  </a:cubicBezTo>
                  <a:lnTo>
                    <a:pt x="86866" y="2682"/>
                  </a:lnTo>
                  <a:cubicBezTo>
                    <a:pt x="86845" y="2682"/>
                    <a:pt x="86833" y="2677"/>
                    <a:pt x="86816" y="2673"/>
                  </a:cubicBezTo>
                  <a:cubicBezTo>
                    <a:pt x="86812" y="2672"/>
                    <a:pt x="86807" y="2671"/>
                    <a:pt x="86802" y="2671"/>
                  </a:cubicBezTo>
                  <a:cubicBezTo>
                    <a:pt x="86771" y="2671"/>
                    <a:pt x="86724" y="2693"/>
                    <a:pt x="86706" y="2715"/>
                  </a:cubicBezTo>
                  <a:cubicBezTo>
                    <a:pt x="86691" y="2730"/>
                    <a:pt x="86693" y="2746"/>
                    <a:pt x="86672" y="2746"/>
                  </a:cubicBezTo>
                  <a:cubicBezTo>
                    <a:pt x="86670" y="2746"/>
                    <a:pt x="86667" y="2745"/>
                    <a:pt x="86664" y="2745"/>
                  </a:cubicBezTo>
                  <a:cubicBezTo>
                    <a:pt x="86643" y="2736"/>
                    <a:pt x="86626" y="2720"/>
                    <a:pt x="86609" y="2707"/>
                  </a:cubicBezTo>
                  <a:cubicBezTo>
                    <a:pt x="86579" y="2690"/>
                    <a:pt x="86550" y="2694"/>
                    <a:pt x="86520" y="2690"/>
                  </a:cubicBezTo>
                  <a:cubicBezTo>
                    <a:pt x="86487" y="2686"/>
                    <a:pt x="86461" y="2669"/>
                    <a:pt x="86427" y="2660"/>
                  </a:cubicBezTo>
                  <a:cubicBezTo>
                    <a:pt x="86377" y="2652"/>
                    <a:pt x="86301" y="2627"/>
                    <a:pt x="86276" y="2572"/>
                  </a:cubicBezTo>
                  <a:cubicBezTo>
                    <a:pt x="86259" y="2530"/>
                    <a:pt x="86276" y="2492"/>
                    <a:pt x="86335" y="2483"/>
                  </a:cubicBezTo>
                  <a:cubicBezTo>
                    <a:pt x="86347" y="2482"/>
                    <a:pt x="86360" y="2481"/>
                    <a:pt x="86373" y="2481"/>
                  </a:cubicBezTo>
                  <a:cubicBezTo>
                    <a:pt x="86398" y="2481"/>
                    <a:pt x="86423" y="2483"/>
                    <a:pt x="86449" y="2483"/>
                  </a:cubicBezTo>
                  <a:cubicBezTo>
                    <a:pt x="86506" y="2483"/>
                    <a:pt x="86560" y="2466"/>
                    <a:pt x="86617" y="2466"/>
                  </a:cubicBezTo>
                  <a:cubicBezTo>
                    <a:pt x="86623" y="2466"/>
                    <a:pt x="86629" y="2466"/>
                    <a:pt x="86634" y="2466"/>
                  </a:cubicBezTo>
                  <a:lnTo>
                    <a:pt x="86698" y="2466"/>
                  </a:lnTo>
                  <a:cubicBezTo>
                    <a:pt x="86731" y="2466"/>
                    <a:pt x="86757" y="2449"/>
                    <a:pt x="86786" y="2441"/>
                  </a:cubicBezTo>
                  <a:cubicBezTo>
                    <a:pt x="86803" y="2437"/>
                    <a:pt x="86812" y="2433"/>
                    <a:pt x="86820" y="2416"/>
                  </a:cubicBezTo>
                  <a:cubicBezTo>
                    <a:pt x="86824" y="2411"/>
                    <a:pt x="86828" y="2399"/>
                    <a:pt x="86833" y="2395"/>
                  </a:cubicBezTo>
                  <a:cubicBezTo>
                    <a:pt x="86835" y="2392"/>
                    <a:pt x="86844" y="2391"/>
                    <a:pt x="86854" y="2391"/>
                  </a:cubicBezTo>
                  <a:cubicBezTo>
                    <a:pt x="86875" y="2391"/>
                    <a:pt x="86904" y="2395"/>
                    <a:pt x="86913" y="2395"/>
                  </a:cubicBezTo>
                  <a:cubicBezTo>
                    <a:pt x="86921" y="2395"/>
                    <a:pt x="86937" y="2396"/>
                    <a:pt x="86952" y="2396"/>
                  </a:cubicBezTo>
                  <a:cubicBezTo>
                    <a:pt x="86967" y="2396"/>
                    <a:pt x="86980" y="2395"/>
                    <a:pt x="86985" y="2390"/>
                  </a:cubicBezTo>
                  <a:cubicBezTo>
                    <a:pt x="86993" y="2382"/>
                    <a:pt x="86985" y="2335"/>
                    <a:pt x="86985" y="2327"/>
                  </a:cubicBezTo>
                  <a:cubicBezTo>
                    <a:pt x="86985" y="2281"/>
                    <a:pt x="86942" y="2247"/>
                    <a:pt x="86904" y="2230"/>
                  </a:cubicBezTo>
                  <a:cubicBezTo>
                    <a:pt x="86879" y="2217"/>
                    <a:pt x="86858" y="2213"/>
                    <a:pt x="86833" y="2205"/>
                  </a:cubicBezTo>
                  <a:cubicBezTo>
                    <a:pt x="86812" y="2196"/>
                    <a:pt x="86790" y="2188"/>
                    <a:pt x="86765" y="2184"/>
                  </a:cubicBezTo>
                  <a:cubicBezTo>
                    <a:pt x="86754" y="2184"/>
                    <a:pt x="86739" y="2185"/>
                    <a:pt x="86725" y="2185"/>
                  </a:cubicBezTo>
                  <a:cubicBezTo>
                    <a:pt x="86718" y="2185"/>
                    <a:pt x="86712" y="2185"/>
                    <a:pt x="86706" y="2184"/>
                  </a:cubicBezTo>
                  <a:cubicBezTo>
                    <a:pt x="86677" y="2179"/>
                    <a:pt x="86651" y="2158"/>
                    <a:pt x="86626" y="2158"/>
                  </a:cubicBezTo>
                  <a:cubicBezTo>
                    <a:pt x="86616" y="2157"/>
                    <a:pt x="86606" y="2157"/>
                    <a:pt x="86597" y="2157"/>
                  </a:cubicBezTo>
                  <a:cubicBezTo>
                    <a:pt x="86562" y="2157"/>
                    <a:pt x="86530" y="2164"/>
                    <a:pt x="86503" y="2184"/>
                  </a:cubicBezTo>
                  <a:cubicBezTo>
                    <a:pt x="86478" y="2200"/>
                    <a:pt x="86461" y="2221"/>
                    <a:pt x="86436" y="2234"/>
                  </a:cubicBezTo>
                  <a:cubicBezTo>
                    <a:pt x="86427" y="2234"/>
                    <a:pt x="86415" y="2238"/>
                    <a:pt x="86406" y="2238"/>
                  </a:cubicBezTo>
                  <a:cubicBezTo>
                    <a:pt x="86390" y="2247"/>
                    <a:pt x="86385" y="2268"/>
                    <a:pt x="86368" y="2276"/>
                  </a:cubicBezTo>
                  <a:cubicBezTo>
                    <a:pt x="86352" y="2285"/>
                    <a:pt x="86335" y="2281"/>
                    <a:pt x="86318" y="2289"/>
                  </a:cubicBezTo>
                  <a:cubicBezTo>
                    <a:pt x="86305" y="2293"/>
                    <a:pt x="86292" y="2302"/>
                    <a:pt x="86280" y="2302"/>
                  </a:cubicBezTo>
                  <a:cubicBezTo>
                    <a:pt x="86271" y="2302"/>
                    <a:pt x="86254" y="2300"/>
                    <a:pt x="86240" y="2300"/>
                  </a:cubicBezTo>
                  <a:cubicBezTo>
                    <a:pt x="86233" y="2300"/>
                    <a:pt x="86228" y="2300"/>
                    <a:pt x="86225" y="2302"/>
                  </a:cubicBezTo>
                  <a:cubicBezTo>
                    <a:pt x="86216" y="2314"/>
                    <a:pt x="86229" y="2348"/>
                    <a:pt x="86233" y="2357"/>
                  </a:cubicBezTo>
                  <a:cubicBezTo>
                    <a:pt x="86254" y="2386"/>
                    <a:pt x="86301" y="2382"/>
                    <a:pt x="86263" y="2424"/>
                  </a:cubicBezTo>
                  <a:cubicBezTo>
                    <a:pt x="86238" y="2454"/>
                    <a:pt x="86216" y="2475"/>
                    <a:pt x="86178" y="2475"/>
                  </a:cubicBezTo>
                  <a:cubicBezTo>
                    <a:pt x="86157" y="2475"/>
                    <a:pt x="86153" y="2462"/>
                    <a:pt x="86132" y="2458"/>
                  </a:cubicBezTo>
                  <a:cubicBezTo>
                    <a:pt x="86124" y="2456"/>
                    <a:pt x="86113" y="2455"/>
                    <a:pt x="86103" y="2455"/>
                  </a:cubicBezTo>
                  <a:cubicBezTo>
                    <a:pt x="86092" y="2455"/>
                    <a:pt x="86081" y="2456"/>
                    <a:pt x="86073" y="2458"/>
                  </a:cubicBezTo>
                  <a:cubicBezTo>
                    <a:pt x="86060" y="2462"/>
                    <a:pt x="86048" y="2471"/>
                    <a:pt x="86039" y="2475"/>
                  </a:cubicBezTo>
                  <a:cubicBezTo>
                    <a:pt x="86027" y="2479"/>
                    <a:pt x="86010" y="2483"/>
                    <a:pt x="85997" y="2483"/>
                  </a:cubicBezTo>
                  <a:cubicBezTo>
                    <a:pt x="85986" y="2483"/>
                    <a:pt x="85971" y="2485"/>
                    <a:pt x="85958" y="2485"/>
                  </a:cubicBezTo>
                  <a:cubicBezTo>
                    <a:pt x="85952" y="2485"/>
                    <a:pt x="85946" y="2485"/>
                    <a:pt x="85942" y="2483"/>
                  </a:cubicBezTo>
                  <a:cubicBezTo>
                    <a:pt x="85917" y="2475"/>
                    <a:pt x="85896" y="2445"/>
                    <a:pt x="85870" y="2441"/>
                  </a:cubicBezTo>
                  <a:cubicBezTo>
                    <a:pt x="85864" y="2439"/>
                    <a:pt x="85859" y="2438"/>
                    <a:pt x="85855" y="2438"/>
                  </a:cubicBezTo>
                  <a:cubicBezTo>
                    <a:pt x="85843" y="2438"/>
                    <a:pt x="85841" y="2447"/>
                    <a:pt x="85841" y="2466"/>
                  </a:cubicBezTo>
                  <a:cubicBezTo>
                    <a:pt x="85845" y="2479"/>
                    <a:pt x="85841" y="2492"/>
                    <a:pt x="85853" y="2504"/>
                  </a:cubicBezTo>
                  <a:cubicBezTo>
                    <a:pt x="85875" y="2546"/>
                    <a:pt x="85929" y="2563"/>
                    <a:pt x="85972" y="2572"/>
                  </a:cubicBezTo>
                  <a:cubicBezTo>
                    <a:pt x="85997" y="2576"/>
                    <a:pt x="86010" y="2576"/>
                    <a:pt x="86027" y="2593"/>
                  </a:cubicBezTo>
                  <a:cubicBezTo>
                    <a:pt x="86039" y="2601"/>
                    <a:pt x="86043" y="2614"/>
                    <a:pt x="86052" y="2627"/>
                  </a:cubicBezTo>
                  <a:cubicBezTo>
                    <a:pt x="86069" y="2648"/>
                    <a:pt x="86086" y="2669"/>
                    <a:pt x="86115" y="2673"/>
                  </a:cubicBezTo>
                  <a:lnTo>
                    <a:pt x="86145" y="2673"/>
                  </a:lnTo>
                  <a:cubicBezTo>
                    <a:pt x="86166" y="2677"/>
                    <a:pt x="86187" y="2690"/>
                    <a:pt x="86208" y="2698"/>
                  </a:cubicBezTo>
                  <a:cubicBezTo>
                    <a:pt x="86254" y="2715"/>
                    <a:pt x="86284" y="2745"/>
                    <a:pt x="86322" y="2770"/>
                  </a:cubicBezTo>
                  <a:cubicBezTo>
                    <a:pt x="86339" y="2783"/>
                    <a:pt x="86364" y="2791"/>
                    <a:pt x="86377" y="2808"/>
                  </a:cubicBezTo>
                  <a:cubicBezTo>
                    <a:pt x="86385" y="2821"/>
                    <a:pt x="86390" y="2833"/>
                    <a:pt x="86398" y="2842"/>
                  </a:cubicBezTo>
                  <a:cubicBezTo>
                    <a:pt x="86423" y="2884"/>
                    <a:pt x="86465" y="2897"/>
                    <a:pt x="86495" y="2935"/>
                  </a:cubicBezTo>
                  <a:cubicBezTo>
                    <a:pt x="86516" y="2960"/>
                    <a:pt x="86546" y="2994"/>
                    <a:pt x="86558" y="3028"/>
                  </a:cubicBezTo>
                  <a:cubicBezTo>
                    <a:pt x="86567" y="3049"/>
                    <a:pt x="86567" y="3061"/>
                    <a:pt x="86567" y="3083"/>
                  </a:cubicBezTo>
                  <a:cubicBezTo>
                    <a:pt x="86552" y="3065"/>
                    <a:pt x="86533" y="3059"/>
                    <a:pt x="86511" y="3059"/>
                  </a:cubicBezTo>
                  <a:cubicBezTo>
                    <a:pt x="86497" y="3059"/>
                    <a:pt x="86481" y="3062"/>
                    <a:pt x="86465" y="3066"/>
                  </a:cubicBezTo>
                  <a:cubicBezTo>
                    <a:pt x="86457" y="3069"/>
                    <a:pt x="86445" y="3072"/>
                    <a:pt x="86434" y="3072"/>
                  </a:cubicBezTo>
                  <a:cubicBezTo>
                    <a:pt x="86429" y="3072"/>
                    <a:pt x="86424" y="3071"/>
                    <a:pt x="86419" y="3070"/>
                  </a:cubicBezTo>
                  <a:cubicBezTo>
                    <a:pt x="86402" y="3061"/>
                    <a:pt x="86394" y="3040"/>
                    <a:pt x="86373" y="3032"/>
                  </a:cubicBezTo>
                  <a:cubicBezTo>
                    <a:pt x="86356" y="3023"/>
                    <a:pt x="86339" y="3023"/>
                    <a:pt x="86322" y="3019"/>
                  </a:cubicBezTo>
                  <a:cubicBezTo>
                    <a:pt x="86301" y="3011"/>
                    <a:pt x="86280" y="3002"/>
                    <a:pt x="86259" y="2994"/>
                  </a:cubicBezTo>
                  <a:cubicBezTo>
                    <a:pt x="86225" y="2973"/>
                    <a:pt x="86183" y="2952"/>
                    <a:pt x="86145" y="2935"/>
                  </a:cubicBezTo>
                  <a:cubicBezTo>
                    <a:pt x="86124" y="2926"/>
                    <a:pt x="86102" y="2923"/>
                    <a:pt x="86079" y="2923"/>
                  </a:cubicBezTo>
                  <a:cubicBezTo>
                    <a:pt x="86046" y="2923"/>
                    <a:pt x="86012" y="2929"/>
                    <a:pt x="85978" y="2929"/>
                  </a:cubicBezTo>
                  <a:cubicBezTo>
                    <a:pt x="85960" y="2929"/>
                    <a:pt x="85942" y="2927"/>
                    <a:pt x="85925" y="2922"/>
                  </a:cubicBezTo>
                  <a:cubicBezTo>
                    <a:pt x="85900" y="2918"/>
                    <a:pt x="85879" y="2918"/>
                    <a:pt x="85853" y="2918"/>
                  </a:cubicBezTo>
                  <a:cubicBezTo>
                    <a:pt x="85843" y="2918"/>
                    <a:pt x="85834" y="2917"/>
                    <a:pt x="85826" y="2917"/>
                  </a:cubicBezTo>
                  <a:cubicBezTo>
                    <a:pt x="85814" y="2917"/>
                    <a:pt x="85807" y="2920"/>
                    <a:pt x="85807" y="2939"/>
                  </a:cubicBezTo>
                  <a:cubicBezTo>
                    <a:pt x="85807" y="2969"/>
                    <a:pt x="85811" y="2998"/>
                    <a:pt x="85832" y="3019"/>
                  </a:cubicBezTo>
                  <a:cubicBezTo>
                    <a:pt x="85866" y="3049"/>
                    <a:pt x="85917" y="3049"/>
                    <a:pt x="85951" y="3074"/>
                  </a:cubicBezTo>
                  <a:cubicBezTo>
                    <a:pt x="85955" y="3078"/>
                    <a:pt x="85972" y="3095"/>
                    <a:pt x="85959" y="3104"/>
                  </a:cubicBezTo>
                  <a:cubicBezTo>
                    <a:pt x="85958" y="3105"/>
                    <a:pt x="85954" y="3105"/>
                    <a:pt x="85950" y="3105"/>
                  </a:cubicBezTo>
                  <a:cubicBezTo>
                    <a:pt x="85942" y="3105"/>
                    <a:pt x="85931" y="3104"/>
                    <a:pt x="85925" y="3104"/>
                  </a:cubicBezTo>
                  <a:cubicBezTo>
                    <a:pt x="85919" y="3104"/>
                    <a:pt x="85908" y="3103"/>
                    <a:pt x="85898" y="3103"/>
                  </a:cubicBezTo>
                  <a:cubicBezTo>
                    <a:pt x="85887" y="3103"/>
                    <a:pt x="85877" y="3104"/>
                    <a:pt x="85870" y="3108"/>
                  </a:cubicBezTo>
                  <a:cubicBezTo>
                    <a:pt x="85858" y="3112"/>
                    <a:pt x="85845" y="3142"/>
                    <a:pt x="85845" y="3150"/>
                  </a:cubicBezTo>
                  <a:cubicBezTo>
                    <a:pt x="85837" y="3175"/>
                    <a:pt x="85845" y="3192"/>
                    <a:pt x="85870" y="3196"/>
                  </a:cubicBezTo>
                  <a:cubicBezTo>
                    <a:pt x="85887" y="3196"/>
                    <a:pt x="85896" y="3196"/>
                    <a:pt x="85913" y="3205"/>
                  </a:cubicBezTo>
                  <a:cubicBezTo>
                    <a:pt x="85921" y="3209"/>
                    <a:pt x="85925" y="3213"/>
                    <a:pt x="85934" y="3218"/>
                  </a:cubicBezTo>
                  <a:cubicBezTo>
                    <a:pt x="85942" y="3222"/>
                    <a:pt x="85955" y="3226"/>
                    <a:pt x="85959" y="3230"/>
                  </a:cubicBezTo>
                  <a:cubicBezTo>
                    <a:pt x="85967" y="3239"/>
                    <a:pt x="85967" y="3247"/>
                    <a:pt x="85976" y="3251"/>
                  </a:cubicBezTo>
                  <a:cubicBezTo>
                    <a:pt x="85989" y="3260"/>
                    <a:pt x="86001" y="3260"/>
                    <a:pt x="86005" y="3277"/>
                  </a:cubicBezTo>
                  <a:cubicBezTo>
                    <a:pt x="86010" y="3285"/>
                    <a:pt x="86010" y="3298"/>
                    <a:pt x="86010" y="3306"/>
                  </a:cubicBezTo>
                  <a:cubicBezTo>
                    <a:pt x="86014" y="3310"/>
                    <a:pt x="86014" y="3319"/>
                    <a:pt x="86014" y="3327"/>
                  </a:cubicBezTo>
                  <a:cubicBezTo>
                    <a:pt x="86018" y="3357"/>
                    <a:pt x="86022" y="3357"/>
                    <a:pt x="86056" y="3357"/>
                  </a:cubicBezTo>
                  <a:cubicBezTo>
                    <a:pt x="86107" y="3357"/>
                    <a:pt x="86153" y="3357"/>
                    <a:pt x="86204" y="3370"/>
                  </a:cubicBezTo>
                  <a:cubicBezTo>
                    <a:pt x="86208" y="3386"/>
                    <a:pt x="86200" y="3416"/>
                    <a:pt x="86208" y="3433"/>
                  </a:cubicBezTo>
                  <a:cubicBezTo>
                    <a:pt x="86212" y="3445"/>
                    <a:pt x="86246" y="3450"/>
                    <a:pt x="86259" y="3454"/>
                  </a:cubicBezTo>
                  <a:cubicBezTo>
                    <a:pt x="86280" y="3458"/>
                    <a:pt x="86305" y="3462"/>
                    <a:pt x="86326" y="3471"/>
                  </a:cubicBezTo>
                  <a:cubicBezTo>
                    <a:pt x="86352" y="3479"/>
                    <a:pt x="86360" y="3505"/>
                    <a:pt x="86343" y="3530"/>
                  </a:cubicBezTo>
                  <a:cubicBezTo>
                    <a:pt x="86330" y="3547"/>
                    <a:pt x="86297" y="3568"/>
                    <a:pt x="86280" y="3568"/>
                  </a:cubicBezTo>
                  <a:cubicBezTo>
                    <a:pt x="86276" y="3564"/>
                    <a:pt x="86276" y="3559"/>
                    <a:pt x="86276" y="3559"/>
                  </a:cubicBezTo>
                  <a:cubicBezTo>
                    <a:pt x="86271" y="3557"/>
                    <a:pt x="86267" y="3556"/>
                    <a:pt x="86262" y="3556"/>
                  </a:cubicBezTo>
                  <a:cubicBezTo>
                    <a:pt x="86252" y="3556"/>
                    <a:pt x="86240" y="3559"/>
                    <a:pt x="86229" y="3559"/>
                  </a:cubicBezTo>
                  <a:cubicBezTo>
                    <a:pt x="86200" y="3555"/>
                    <a:pt x="86178" y="3538"/>
                    <a:pt x="86149" y="3530"/>
                  </a:cubicBezTo>
                  <a:cubicBezTo>
                    <a:pt x="86140" y="3529"/>
                    <a:pt x="86131" y="3528"/>
                    <a:pt x="86121" y="3528"/>
                  </a:cubicBezTo>
                  <a:cubicBezTo>
                    <a:pt x="86102" y="3528"/>
                    <a:pt x="86080" y="3530"/>
                    <a:pt x="86060" y="3530"/>
                  </a:cubicBezTo>
                  <a:cubicBezTo>
                    <a:pt x="86031" y="3530"/>
                    <a:pt x="86006" y="3549"/>
                    <a:pt x="85977" y="3549"/>
                  </a:cubicBezTo>
                  <a:cubicBezTo>
                    <a:pt x="85973" y="3549"/>
                    <a:pt x="85968" y="3548"/>
                    <a:pt x="85963" y="3547"/>
                  </a:cubicBezTo>
                  <a:cubicBezTo>
                    <a:pt x="85929" y="3538"/>
                    <a:pt x="85904" y="3517"/>
                    <a:pt x="85875" y="3505"/>
                  </a:cubicBezTo>
                  <a:cubicBezTo>
                    <a:pt x="85858" y="3496"/>
                    <a:pt x="85841" y="3492"/>
                    <a:pt x="85824" y="3488"/>
                  </a:cubicBezTo>
                  <a:cubicBezTo>
                    <a:pt x="85815" y="3483"/>
                    <a:pt x="85803" y="3479"/>
                    <a:pt x="85794" y="3471"/>
                  </a:cubicBezTo>
                  <a:cubicBezTo>
                    <a:pt x="85782" y="3462"/>
                    <a:pt x="85773" y="3445"/>
                    <a:pt x="85761" y="3433"/>
                  </a:cubicBezTo>
                  <a:cubicBezTo>
                    <a:pt x="85714" y="3395"/>
                    <a:pt x="85655" y="3412"/>
                    <a:pt x="85604" y="3403"/>
                  </a:cubicBezTo>
                  <a:cubicBezTo>
                    <a:pt x="85571" y="3399"/>
                    <a:pt x="85550" y="3395"/>
                    <a:pt x="85516" y="3395"/>
                  </a:cubicBezTo>
                  <a:cubicBezTo>
                    <a:pt x="85504" y="3395"/>
                    <a:pt x="85482" y="3392"/>
                    <a:pt x="85463" y="3392"/>
                  </a:cubicBezTo>
                  <a:cubicBezTo>
                    <a:pt x="85448" y="3392"/>
                    <a:pt x="85434" y="3394"/>
                    <a:pt x="85427" y="3399"/>
                  </a:cubicBezTo>
                  <a:cubicBezTo>
                    <a:pt x="85436" y="3412"/>
                    <a:pt x="85448" y="3416"/>
                    <a:pt x="85457" y="3429"/>
                  </a:cubicBezTo>
                  <a:cubicBezTo>
                    <a:pt x="85465" y="3437"/>
                    <a:pt x="85469" y="3462"/>
                    <a:pt x="85457" y="3471"/>
                  </a:cubicBezTo>
                  <a:cubicBezTo>
                    <a:pt x="85447" y="3481"/>
                    <a:pt x="85432" y="3483"/>
                    <a:pt x="85417" y="3483"/>
                  </a:cubicBezTo>
                  <a:cubicBezTo>
                    <a:pt x="85406" y="3483"/>
                    <a:pt x="85394" y="3482"/>
                    <a:pt x="85383" y="3482"/>
                  </a:cubicBezTo>
                  <a:cubicBezTo>
                    <a:pt x="85365" y="3482"/>
                    <a:pt x="85349" y="3485"/>
                    <a:pt x="85339" y="3500"/>
                  </a:cubicBezTo>
                  <a:cubicBezTo>
                    <a:pt x="85326" y="3513"/>
                    <a:pt x="85326" y="3538"/>
                    <a:pt x="85330" y="3555"/>
                  </a:cubicBezTo>
                  <a:cubicBezTo>
                    <a:pt x="85334" y="3568"/>
                    <a:pt x="85339" y="3581"/>
                    <a:pt x="85347" y="3589"/>
                  </a:cubicBezTo>
                  <a:cubicBezTo>
                    <a:pt x="85366" y="3626"/>
                    <a:pt x="85387" y="3640"/>
                    <a:pt x="85421" y="3640"/>
                  </a:cubicBezTo>
                  <a:cubicBezTo>
                    <a:pt x="85426" y="3640"/>
                    <a:pt x="85431" y="3640"/>
                    <a:pt x="85436" y="3640"/>
                  </a:cubicBezTo>
                  <a:cubicBezTo>
                    <a:pt x="85465" y="3635"/>
                    <a:pt x="85486" y="3631"/>
                    <a:pt x="85516" y="3631"/>
                  </a:cubicBezTo>
                  <a:cubicBezTo>
                    <a:pt x="85541" y="3628"/>
                    <a:pt x="85565" y="3620"/>
                    <a:pt x="85589" y="3620"/>
                  </a:cubicBezTo>
                  <a:cubicBezTo>
                    <a:pt x="85597" y="3620"/>
                    <a:pt x="85605" y="3621"/>
                    <a:pt x="85613" y="3623"/>
                  </a:cubicBezTo>
                  <a:cubicBezTo>
                    <a:pt x="85625" y="3626"/>
                    <a:pt x="85639" y="3629"/>
                    <a:pt x="85652" y="3629"/>
                  </a:cubicBezTo>
                  <a:cubicBezTo>
                    <a:pt x="85658" y="3629"/>
                    <a:pt x="85663" y="3628"/>
                    <a:pt x="85668" y="3627"/>
                  </a:cubicBezTo>
                  <a:lnTo>
                    <a:pt x="85668" y="3627"/>
                  </a:lnTo>
                  <a:cubicBezTo>
                    <a:pt x="85642" y="3640"/>
                    <a:pt x="85596" y="3627"/>
                    <a:pt x="85609" y="3665"/>
                  </a:cubicBezTo>
                  <a:cubicBezTo>
                    <a:pt x="85617" y="3690"/>
                    <a:pt x="85630" y="3707"/>
                    <a:pt x="85626" y="3737"/>
                  </a:cubicBezTo>
                  <a:cubicBezTo>
                    <a:pt x="85621" y="3738"/>
                    <a:pt x="85615" y="3739"/>
                    <a:pt x="85609" y="3739"/>
                  </a:cubicBezTo>
                  <a:cubicBezTo>
                    <a:pt x="85596" y="3739"/>
                    <a:pt x="85580" y="3736"/>
                    <a:pt x="85566" y="3736"/>
                  </a:cubicBezTo>
                  <a:cubicBezTo>
                    <a:pt x="85551" y="3736"/>
                    <a:pt x="85537" y="3739"/>
                    <a:pt x="85528" y="3749"/>
                  </a:cubicBezTo>
                  <a:cubicBezTo>
                    <a:pt x="85537" y="3758"/>
                    <a:pt x="85554" y="3766"/>
                    <a:pt x="85566" y="3775"/>
                  </a:cubicBezTo>
                  <a:cubicBezTo>
                    <a:pt x="85575" y="3779"/>
                    <a:pt x="85579" y="3783"/>
                    <a:pt x="85588" y="3792"/>
                  </a:cubicBezTo>
                  <a:cubicBezTo>
                    <a:pt x="85613" y="3808"/>
                    <a:pt x="85621" y="3821"/>
                    <a:pt x="85651" y="3821"/>
                  </a:cubicBezTo>
                  <a:cubicBezTo>
                    <a:pt x="85672" y="3817"/>
                    <a:pt x="85685" y="3813"/>
                    <a:pt x="85702" y="3800"/>
                  </a:cubicBezTo>
                  <a:cubicBezTo>
                    <a:pt x="85714" y="3787"/>
                    <a:pt x="85723" y="3775"/>
                    <a:pt x="85727" y="3754"/>
                  </a:cubicBezTo>
                  <a:cubicBezTo>
                    <a:pt x="85727" y="3745"/>
                    <a:pt x="85718" y="3728"/>
                    <a:pt x="85735" y="3728"/>
                  </a:cubicBezTo>
                  <a:cubicBezTo>
                    <a:pt x="85744" y="3728"/>
                    <a:pt x="85744" y="3741"/>
                    <a:pt x="85752" y="3741"/>
                  </a:cubicBezTo>
                  <a:cubicBezTo>
                    <a:pt x="85761" y="3747"/>
                    <a:pt x="85773" y="3748"/>
                    <a:pt x="85786" y="3748"/>
                  </a:cubicBezTo>
                  <a:cubicBezTo>
                    <a:pt x="85793" y="3748"/>
                    <a:pt x="85800" y="3748"/>
                    <a:pt x="85806" y="3748"/>
                  </a:cubicBezTo>
                  <a:cubicBezTo>
                    <a:pt x="85813" y="3748"/>
                    <a:pt x="85819" y="3748"/>
                    <a:pt x="85824" y="3749"/>
                  </a:cubicBezTo>
                  <a:cubicBezTo>
                    <a:pt x="85835" y="3752"/>
                    <a:pt x="85846" y="3753"/>
                    <a:pt x="85857" y="3753"/>
                  </a:cubicBezTo>
                  <a:cubicBezTo>
                    <a:pt x="85923" y="3753"/>
                    <a:pt x="85982" y="3714"/>
                    <a:pt x="86048" y="3707"/>
                  </a:cubicBezTo>
                  <a:cubicBezTo>
                    <a:pt x="86071" y="3703"/>
                    <a:pt x="86095" y="3702"/>
                    <a:pt x="86119" y="3702"/>
                  </a:cubicBezTo>
                  <a:cubicBezTo>
                    <a:pt x="86144" y="3702"/>
                    <a:pt x="86168" y="3703"/>
                    <a:pt x="86191" y="3703"/>
                  </a:cubicBezTo>
                  <a:cubicBezTo>
                    <a:pt x="86219" y="3703"/>
                    <a:pt x="86246" y="3702"/>
                    <a:pt x="86273" y="3702"/>
                  </a:cubicBezTo>
                  <a:cubicBezTo>
                    <a:pt x="86300" y="3702"/>
                    <a:pt x="86326" y="3703"/>
                    <a:pt x="86352" y="3707"/>
                  </a:cubicBezTo>
                  <a:cubicBezTo>
                    <a:pt x="86373" y="3711"/>
                    <a:pt x="86499" y="3711"/>
                    <a:pt x="86487" y="3754"/>
                  </a:cubicBezTo>
                  <a:cubicBezTo>
                    <a:pt x="86478" y="3779"/>
                    <a:pt x="86444" y="3783"/>
                    <a:pt x="86423" y="3796"/>
                  </a:cubicBezTo>
                  <a:cubicBezTo>
                    <a:pt x="86411" y="3804"/>
                    <a:pt x="86398" y="3825"/>
                    <a:pt x="86390" y="3842"/>
                  </a:cubicBezTo>
                  <a:cubicBezTo>
                    <a:pt x="86367" y="3877"/>
                    <a:pt x="86389" y="3884"/>
                    <a:pt x="86423" y="3884"/>
                  </a:cubicBezTo>
                  <a:cubicBezTo>
                    <a:pt x="86444" y="3884"/>
                    <a:pt x="86468" y="3882"/>
                    <a:pt x="86490" y="3882"/>
                  </a:cubicBezTo>
                  <a:cubicBezTo>
                    <a:pt x="86518" y="3882"/>
                    <a:pt x="86541" y="3886"/>
                    <a:pt x="86541" y="3906"/>
                  </a:cubicBezTo>
                  <a:cubicBezTo>
                    <a:pt x="86541" y="3914"/>
                    <a:pt x="86529" y="3944"/>
                    <a:pt x="86525" y="3948"/>
                  </a:cubicBezTo>
                  <a:cubicBezTo>
                    <a:pt x="86516" y="3956"/>
                    <a:pt x="86503" y="3956"/>
                    <a:pt x="86495" y="3960"/>
                  </a:cubicBezTo>
                  <a:cubicBezTo>
                    <a:pt x="86475" y="3977"/>
                    <a:pt x="86473" y="4008"/>
                    <a:pt x="86451" y="4008"/>
                  </a:cubicBezTo>
                  <a:cubicBezTo>
                    <a:pt x="86446" y="4008"/>
                    <a:pt x="86440" y="4007"/>
                    <a:pt x="86432" y="4003"/>
                  </a:cubicBezTo>
                  <a:cubicBezTo>
                    <a:pt x="86406" y="3994"/>
                    <a:pt x="86385" y="3977"/>
                    <a:pt x="86360" y="3969"/>
                  </a:cubicBezTo>
                  <a:cubicBezTo>
                    <a:pt x="86349" y="3965"/>
                    <a:pt x="86339" y="3964"/>
                    <a:pt x="86328" y="3964"/>
                  </a:cubicBezTo>
                  <a:cubicBezTo>
                    <a:pt x="86318" y="3964"/>
                    <a:pt x="86307" y="3965"/>
                    <a:pt x="86297" y="3965"/>
                  </a:cubicBezTo>
                  <a:cubicBezTo>
                    <a:pt x="86267" y="3965"/>
                    <a:pt x="86242" y="3973"/>
                    <a:pt x="86212" y="3973"/>
                  </a:cubicBezTo>
                  <a:cubicBezTo>
                    <a:pt x="86187" y="3973"/>
                    <a:pt x="86160" y="3971"/>
                    <a:pt x="86134" y="3971"/>
                  </a:cubicBezTo>
                  <a:cubicBezTo>
                    <a:pt x="86122" y="3971"/>
                    <a:pt x="86110" y="3972"/>
                    <a:pt x="86098" y="3973"/>
                  </a:cubicBezTo>
                  <a:cubicBezTo>
                    <a:pt x="86081" y="3977"/>
                    <a:pt x="86069" y="3982"/>
                    <a:pt x="86052" y="3982"/>
                  </a:cubicBezTo>
                  <a:cubicBezTo>
                    <a:pt x="86041" y="3982"/>
                    <a:pt x="86029" y="3980"/>
                    <a:pt x="86018" y="3980"/>
                  </a:cubicBezTo>
                  <a:cubicBezTo>
                    <a:pt x="86012" y="3980"/>
                    <a:pt x="86007" y="3980"/>
                    <a:pt x="86001" y="3982"/>
                  </a:cubicBezTo>
                  <a:cubicBezTo>
                    <a:pt x="85980" y="3982"/>
                    <a:pt x="85967" y="3994"/>
                    <a:pt x="85951" y="3998"/>
                  </a:cubicBezTo>
                  <a:cubicBezTo>
                    <a:pt x="85944" y="4000"/>
                    <a:pt x="85936" y="4000"/>
                    <a:pt x="85928" y="4000"/>
                  </a:cubicBezTo>
                  <a:cubicBezTo>
                    <a:pt x="85913" y="4000"/>
                    <a:pt x="85896" y="3998"/>
                    <a:pt x="85879" y="3998"/>
                  </a:cubicBezTo>
                  <a:cubicBezTo>
                    <a:pt x="85845" y="3998"/>
                    <a:pt x="85824" y="4024"/>
                    <a:pt x="85794" y="4032"/>
                  </a:cubicBezTo>
                  <a:cubicBezTo>
                    <a:pt x="85769" y="4041"/>
                    <a:pt x="85744" y="4041"/>
                    <a:pt x="85718" y="4045"/>
                  </a:cubicBezTo>
                  <a:cubicBezTo>
                    <a:pt x="85689" y="4049"/>
                    <a:pt x="85680" y="4070"/>
                    <a:pt x="85659" y="4083"/>
                  </a:cubicBezTo>
                  <a:cubicBezTo>
                    <a:pt x="85640" y="4096"/>
                    <a:pt x="85619" y="4099"/>
                    <a:pt x="85597" y="4099"/>
                  </a:cubicBezTo>
                  <a:cubicBezTo>
                    <a:pt x="85580" y="4099"/>
                    <a:pt x="85563" y="4098"/>
                    <a:pt x="85545" y="4098"/>
                  </a:cubicBezTo>
                  <a:cubicBezTo>
                    <a:pt x="85535" y="4098"/>
                    <a:pt x="85526" y="4098"/>
                    <a:pt x="85516" y="4100"/>
                  </a:cubicBezTo>
                  <a:cubicBezTo>
                    <a:pt x="85499" y="4100"/>
                    <a:pt x="85482" y="4117"/>
                    <a:pt x="85461" y="4117"/>
                  </a:cubicBezTo>
                  <a:cubicBezTo>
                    <a:pt x="85456" y="4117"/>
                    <a:pt x="85452" y="4118"/>
                    <a:pt x="85448" y="4118"/>
                  </a:cubicBezTo>
                  <a:cubicBezTo>
                    <a:pt x="85435" y="4118"/>
                    <a:pt x="85423" y="4115"/>
                    <a:pt x="85411" y="4115"/>
                  </a:cubicBezTo>
                  <a:cubicBezTo>
                    <a:pt x="85407" y="4115"/>
                    <a:pt x="85402" y="4116"/>
                    <a:pt x="85398" y="4117"/>
                  </a:cubicBezTo>
                  <a:cubicBezTo>
                    <a:pt x="85347" y="4129"/>
                    <a:pt x="85305" y="4155"/>
                    <a:pt x="85250" y="4159"/>
                  </a:cubicBezTo>
                  <a:cubicBezTo>
                    <a:pt x="85241" y="4161"/>
                    <a:pt x="85233" y="4162"/>
                    <a:pt x="85225" y="4162"/>
                  </a:cubicBezTo>
                  <a:cubicBezTo>
                    <a:pt x="85216" y="4162"/>
                    <a:pt x="85208" y="4161"/>
                    <a:pt x="85199" y="4159"/>
                  </a:cubicBezTo>
                  <a:cubicBezTo>
                    <a:pt x="85187" y="4159"/>
                    <a:pt x="85170" y="4150"/>
                    <a:pt x="85161" y="4150"/>
                  </a:cubicBezTo>
                  <a:cubicBezTo>
                    <a:pt x="85149" y="4155"/>
                    <a:pt x="85144" y="4159"/>
                    <a:pt x="85136" y="4163"/>
                  </a:cubicBezTo>
                  <a:cubicBezTo>
                    <a:pt x="85115" y="4184"/>
                    <a:pt x="85136" y="4209"/>
                    <a:pt x="85144" y="4235"/>
                  </a:cubicBezTo>
                  <a:cubicBezTo>
                    <a:pt x="85159" y="4267"/>
                    <a:pt x="85161" y="4278"/>
                    <a:pt x="85190" y="4278"/>
                  </a:cubicBezTo>
                  <a:cubicBezTo>
                    <a:pt x="85195" y="4278"/>
                    <a:pt x="85201" y="4278"/>
                    <a:pt x="85208" y="4277"/>
                  </a:cubicBezTo>
                  <a:cubicBezTo>
                    <a:pt x="85246" y="4277"/>
                    <a:pt x="85279" y="4290"/>
                    <a:pt x="85317" y="4290"/>
                  </a:cubicBezTo>
                  <a:cubicBezTo>
                    <a:pt x="85339" y="4290"/>
                    <a:pt x="85355" y="4281"/>
                    <a:pt x="85372" y="4277"/>
                  </a:cubicBezTo>
                  <a:cubicBezTo>
                    <a:pt x="85402" y="4277"/>
                    <a:pt x="85427" y="4277"/>
                    <a:pt x="85457" y="4281"/>
                  </a:cubicBezTo>
                  <a:cubicBezTo>
                    <a:pt x="85483" y="4285"/>
                    <a:pt x="85509" y="4287"/>
                    <a:pt x="85535" y="4287"/>
                  </a:cubicBezTo>
                  <a:cubicBezTo>
                    <a:pt x="85566" y="4287"/>
                    <a:pt x="85597" y="4284"/>
                    <a:pt x="85630" y="4277"/>
                  </a:cubicBezTo>
                  <a:cubicBezTo>
                    <a:pt x="85693" y="4264"/>
                    <a:pt x="85752" y="4252"/>
                    <a:pt x="85815" y="4252"/>
                  </a:cubicBezTo>
                  <a:cubicBezTo>
                    <a:pt x="85835" y="4252"/>
                    <a:pt x="85855" y="4254"/>
                    <a:pt x="85875" y="4254"/>
                  </a:cubicBezTo>
                  <a:cubicBezTo>
                    <a:pt x="85884" y="4254"/>
                    <a:pt x="85894" y="4253"/>
                    <a:pt x="85904" y="4252"/>
                  </a:cubicBezTo>
                  <a:cubicBezTo>
                    <a:pt x="85928" y="4248"/>
                    <a:pt x="85949" y="4242"/>
                    <a:pt x="85970" y="4242"/>
                  </a:cubicBezTo>
                  <a:cubicBezTo>
                    <a:pt x="85975" y="4242"/>
                    <a:pt x="85979" y="4242"/>
                    <a:pt x="85984" y="4243"/>
                  </a:cubicBezTo>
                  <a:cubicBezTo>
                    <a:pt x="86035" y="4252"/>
                    <a:pt x="86081" y="4252"/>
                    <a:pt x="86132" y="4252"/>
                  </a:cubicBezTo>
                  <a:lnTo>
                    <a:pt x="86238" y="4252"/>
                  </a:lnTo>
                  <a:cubicBezTo>
                    <a:pt x="86252" y="4252"/>
                    <a:pt x="86275" y="4248"/>
                    <a:pt x="86295" y="4248"/>
                  </a:cubicBezTo>
                  <a:cubicBezTo>
                    <a:pt x="86306" y="4248"/>
                    <a:pt x="86315" y="4249"/>
                    <a:pt x="86322" y="4252"/>
                  </a:cubicBezTo>
                  <a:cubicBezTo>
                    <a:pt x="86343" y="4260"/>
                    <a:pt x="86326" y="4294"/>
                    <a:pt x="86318" y="4311"/>
                  </a:cubicBezTo>
                  <a:cubicBezTo>
                    <a:pt x="86309" y="4332"/>
                    <a:pt x="86288" y="4323"/>
                    <a:pt x="86267" y="4336"/>
                  </a:cubicBezTo>
                  <a:cubicBezTo>
                    <a:pt x="86254" y="4345"/>
                    <a:pt x="86250" y="4366"/>
                    <a:pt x="86229" y="4370"/>
                  </a:cubicBezTo>
                  <a:cubicBezTo>
                    <a:pt x="86225" y="4371"/>
                    <a:pt x="86219" y="4372"/>
                    <a:pt x="86213" y="4372"/>
                  </a:cubicBezTo>
                  <a:cubicBezTo>
                    <a:pt x="86201" y="4372"/>
                    <a:pt x="86187" y="4370"/>
                    <a:pt x="86178" y="4370"/>
                  </a:cubicBezTo>
                  <a:cubicBezTo>
                    <a:pt x="86145" y="4370"/>
                    <a:pt x="86115" y="4374"/>
                    <a:pt x="86086" y="4378"/>
                  </a:cubicBezTo>
                  <a:cubicBezTo>
                    <a:pt x="86065" y="4387"/>
                    <a:pt x="86027" y="4412"/>
                    <a:pt x="86014" y="4429"/>
                  </a:cubicBezTo>
                  <a:cubicBezTo>
                    <a:pt x="86005" y="4437"/>
                    <a:pt x="86005" y="4446"/>
                    <a:pt x="85993" y="4450"/>
                  </a:cubicBezTo>
                  <a:cubicBezTo>
                    <a:pt x="85989" y="4451"/>
                    <a:pt x="85984" y="4452"/>
                    <a:pt x="85979" y="4452"/>
                  </a:cubicBezTo>
                  <a:cubicBezTo>
                    <a:pt x="85970" y="4452"/>
                    <a:pt x="85960" y="4450"/>
                    <a:pt x="85955" y="4450"/>
                  </a:cubicBezTo>
                  <a:cubicBezTo>
                    <a:pt x="85929" y="4450"/>
                    <a:pt x="85907" y="4459"/>
                    <a:pt x="85885" y="4459"/>
                  </a:cubicBezTo>
                  <a:cubicBezTo>
                    <a:pt x="85882" y="4459"/>
                    <a:pt x="85878" y="4459"/>
                    <a:pt x="85875" y="4458"/>
                  </a:cubicBezTo>
                  <a:cubicBezTo>
                    <a:pt x="85862" y="4454"/>
                    <a:pt x="85849" y="4450"/>
                    <a:pt x="85832" y="4450"/>
                  </a:cubicBezTo>
                  <a:lnTo>
                    <a:pt x="85803" y="4450"/>
                  </a:lnTo>
                  <a:cubicBezTo>
                    <a:pt x="85799" y="4454"/>
                    <a:pt x="85794" y="4458"/>
                    <a:pt x="85790" y="4458"/>
                  </a:cubicBezTo>
                  <a:cubicBezTo>
                    <a:pt x="85794" y="4458"/>
                    <a:pt x="85794" y="4463"/>
                    <a:pt x="85799" y="4471"/>
                  </a:cubicBezTo>
                  <a:cubicBezTo>
                    <a:pt x="85811" y="4484"/>
                    <a:pt x="85824" y="4505"/>
                    <a:pt x="85837" y="4522"/>
                  </a:cubicBezTo>
                  <a:cubicBezTo>
                    <a:pt x="85845" y="4534"/>
                    <a:pt x="85849" y="4547"/>
                    <a:pt x="85862" y="4556"/>
                  </a:cubicBezTo>
                  <a:cubicBezTo>
                    <a:pt x="85870" y="4564"/>
                    <a:pt x="85879" y="4560"/>
                    <a:pt x="85879" y="4577"/>
                  </a:cubicBezTo>
                  <a:cubicBezTo>
                    <a:pt x="85875" y="4578"/>
                    <a:pt x="85871" y="4579"/>
                    <a:pt x="85867" y="4579"/>
                  </a:cubicBezTo>
                  <a:cubicBezTo>
                    <a:pt x="85860" y="4579"/>
                    <a:pt x="85853" y="4577"/>
                    <a:pt x="85845" y="4577"/>
                  </a:cubicBezTo>
                  <a:cubicBezTo>
                    <a:pt x="85832" y="4581"/>
                    <a:pt x="85824" y="4598"/>
                    <a:pt x="85815" y="4606"/>
                  </a:cubicBezTo>
                  <a:cubicBezTo>
                    <a:pt x="85803" y="4621"/>
                    <a:pt x="85794" y="4623"/>
                    <a:pt x="85780" y="4623"/>
                  </a:cubicBezTo>
                  <a:cubicBezTo>
                    <a:pt x="85774" y="4623"/>
                    <a:pt x="85768" y="4623"/>
                    <a:pt x="85761" y="4623"/>
                  </a:cubicBezTo>
                  <a:cubicBezTo>
                    <a:pt x="85714" y="4623"/>
                    <a:pt x="85672" y="4632"/>
                    <a:pt x="85626" y="4632"/>
                  </a:cubicBezTo>
                  <a:cubicBezTo>
                    <a:pt x="85583" y="4632"/>
                    <a:pt x="85554" y="4606"/>
                    <a:pt x="85516" y="4602"/>
                  </a:cubicBezTo>
                  <a:cubicBezTo>
                    <a:pt x="85495" y="4602"/>
                    <a:pt x="85474" y="4602"/>
                    <a:pt x="85457" y="4606"/>
                  </a:cubicBezTo>
                  <a:cubicBezTo>
                    <a:pt x="85444" y="4606"/>
                    <a:pt x="85427" y="4619"/>
                    <a:pt x="85419" y="4623"/>
                  </a:cubicBezTo>
                  <a:cubicBezTo>
                    <a:pt x="85406" y="4627"/>
                    <a:pt x="85360" y="4632"/>
                    <a:pt x="85372" y="4657"/>
                  </a:cubicBezTo>
                  <a:cubicBezTo>
                    <a:pt x="85385" y="4678"/>
                    <a:pt x="85431" y="4691"/>
                    <a:pt x="85448" y="4699"/>
                  </a:cubicBezTo>
                  <a:cubicBezTo>
                    <a:pt x="85469" y="4712"/>
                    <a:pt x="85507" y="4716"/>
                    <a:pt x="85499" y="4750"/>
                  </a:cubicBezTo>
                  <a:cubicBezTo>
                    <a:pt x="85495" y="4771"/>
                    <a:pt x="85474" y="4775"/>
                    <a:pt x="85457" y="4783"/>
                  </a:cubicBezTo>
                  <a:cubicBezTo>
                    <a:pt x="85444" y="4792"/>
                    <a:pt x="85436" y="4800"/>
                    <a:pt x="85419" y="4800"/>
                  </a:cubicBezTo>
                  <a:cubicBezTo>
                    <a:pt x="85412" y="4802"/>
                    <a:pt x="85406" y="4802"/>
                    <a:pt x="85400" y="4802"/>
                  </a:cubicBezTo>
                  <a:cubicBezTo>
                    <a:pt x="85393" y="4802"/>
                    <a:pt x="85387" y="4802"/>
                    <a:pt x="85381" y="4805"/>
                  </a:cubicBezTo>
                  <a:cubicBezTo>
                    <a:pt x="85368" y="4809"/>
                    <a:pt x="85343" y="4826"/>
                    <a:pt x="85334" y="4838"/>
                  </a:cubicBezTo>
                  <a:cubicBezTo>
                    <a:pt x="85322" y="4855"/>
                    <a:pt x="85317" y="4876"/>
                    <a:pt x="85292" y="4885"/>
                  </a:cubicBezTo>
                  <a:cubicBezTo>
                    <a:pt x="85286" y="4885"/>
                    <a:pt x="85279" y="4883"/>
                    <a:pt x="85272" y="4883"/>
                  </a:cubicBezTo>
                  <a:cubicBezTo>
                    <a:pt x="85269" y="4883"/>
                    <a:pt x="85265" y="4883"/>
                    <a:pt x="85263" y="4885"/>
                  </a:cubicBezTo>
                  <a:cubicBezTo>
                    <a:pt x="85250" y="4885"/>
                    <a:pt x="85241" y="4889"/>
                    <a:pt x="85233" y="4889"/>
                  </a:cubicBezTo>
                  <a:cubicBezTo>
                    <a:pt x="85228" y="4890"/>
                    <a:pt x="85222" y="4890"/>
                    <a:pt x="85215" y="4890"/>
                  </a:cubicBezTo>
                  <a:cubicBezTo>
                    <a:pt x="85208" y="4890"/>
                    <a:pt x="85200" y="4890"/>
                    <a:pt x="85191" y="4890"/>
                  </a:cubicBezTo>
                  <a:cubicBezTo>
                    <a:pt x="85166" y="4890"/>
                    <a:pt x="85142" y="4892"/>
                    <a:pt x="85144" y="4910"/>
                  </a:cubicBezTo>
                  <a:cubicBezTo>
                    <a:pt x="85147" y="4938"/>
                    <a:pt x="85167" y="4947"/>
                    <a:pt x="85190" y="4947"/>
                  </a:cubicBezTo>
                  <a:cubicBezTo>
                    <a:pt x="85212" y="4947"/>
                    <a:pt x="85236" y="4939"/>
                    <a:pt x="85250" y="4935"/>
                  </a:cubicBezTo>
                  <a:cubicBezTo>
                    <a:pt x="85279" y="4927"/>
                    <a:pt x="85305" y="4906"/>
                    <a:pt x="85330" y="4897"/>
                  </a:cubicBezTo>
                  <a:cubicBezTo>
                    <a:pt x="85339" y="4893"/>
                    <a:pt x="85347" y="4892"/>
                    <a:pt x="85355" y="4892"/>
                  </a:cubicBezTo>
                  <a:cubicBezTo>
                    <a:pt x="85364" y="4892"/>
                    <a:pt x="85372" y="4893"/>
                    <a:pt x="85381" y="4893"/>
                  </a:cubicBezTo>
                  <a:cubicBezTo>
                    <a:pt x="85431" y="4893"/>
                    <a:pt x="85478" y="4872"/>
                    <a:pt x="85516" y="4838"/>
                  </a:cubicBezTo>
                  <a:cubicBezTo>
                    <a:pt x="85533" y="4826"/>
                    <a:pt x="85550" y="4817"/>
                    <a:pt x="85562" y="4805"/>
                  </a:cubicBezTo>
                  <a:cubicBezTo>
                    <a:pt x="85575" y="4792"/>
                    <a:pt x="85588" y="4767"/>
                    <a:pt x="85609" y="4767"/>
                  </a:cubicBezTo>
                  <a:cubicBezTo>
                    <a:pt x="85630" y="4767"/>
                    <a:pt x="85655" y="4783"/>
                    <a:pt x="85676" y="4783"/>
                  </a:cubicBezTo>
                  <a:cubicBezTo>
                    <a:pt x="85689" y="4786"/>
                    <a:pt x="85702" y="4787"/>
                    <a:pt x="85714" y="4787"/>
                  </a:cubicBezTo>
                  <a:cubicBezTo>
                    <a:pt x="85726" y="4787"/>
                    <a:pt x="85737" y="4786"/>
                    <a:pt x="85748" y="4783"/>
                  </a:cubicBezTo>
                  <a:cubicBezTo>
                    <a:pt x="85794" y="4783"/>
                    <a:pt x="85824" y="4745"/>
                    <a:pt x="85870" y="4741"/>
                  </a:cubicBezTo>
                  <a:cubicBezTo>
                    <a:pt x="85879" y="4740"/>
                    <a:pt x="85888" y="4739"/>
                    <a:pt x="85897" y="4739"/>
                  </a:cubicBezTo>
                  <a:cubicBezTo>
                    <a:pt x="85915" y="4739"/>
                    <a:pt x="85934" y="4741"/>
                    <a:pt x="85951" y="4741"/>
                  </a:cubicBezTo>
                  <a:cubicBezTo>
                    <a:pt x="85984" y="4741"/>
                    <a:pt x="86018" y="4733"/>
                    <a:pt x="86052" y="4729"/>
                  </a:cubicBezTo>
                  <a:cubicBezTo>
                    <a:pt x="86077" y="4729"/>
                    <a:pt x="86077" y="4724"/>
                    <a:pt x="86090" y="4703"/>
                  </a:cubicBezTo>
                  <a:cubicBezTo>
                    <a:pt x="86103" y="4678"/>
                    <a:pt x="86115" y="4669"/>
                    <a:pt x="86136" y="4661"/>
                  </a:cubicBezTo>
                  <a:cubicBezTo>
                    <a:pt x="86153" y="4653"/>
                    <a:pt x="86166" y="4648"/>
                    <a:pt x="86183" y="4644"/>
                  </a:cubicBezTo>
                  <a:cubicBezTo>
                    <a:pt x="86188" y="4643"/>
                    <a:pt x="86192" y="4643"/>
                    <a:pt x="86196" y="4643"/>
                  </a:cubicBezTo>
                  <a:cubicBezTo>
                    <a:pt x="86212" y="4643"/>
                    <a:pt x="86221" y="4648"/>
                    <a:pt x="86238" y="4648"/>
                  </a:cubicBezTo>
                  <a:cubicBezTo>
                    <a:pt x="86240" y="4649"/>
                    <a:pt x="86242" y="4649"/>
                    <a:pt x="86245" y="4649"/>
                  </a:cubicBezTo>
                  <a:cubicBezTo>
                    <a:pt x="86261" y="4649"/>
                    <a:pt x="86282" y="4639"/>
                    <a:pt x="86297" y="4636"/>
                  </a:cubicBezTo>
                  <a:cubicBezTo>
                    <a:pt x="86322" y="4627"/>
                    <a:pt x="86339" y="4623"/>
                    <a:pt x="86364" y="4619"/>
                  </a:cubicBezTo>
                  <a:cubicBezTo>
                    <a:pt x="86411" y="4610"/>
                    <a:pt x="86453" y="4589"/>
                    <a:pt x="86499" y="4577"/>
                  </a:cubicBezTo>
                  <a:cubicBezTo>
                    <a:pt x="86514" y="4569"/>
                    <a:pt x="86545" y="4568"/>
                    <a:pt x="86573" y="4568"/>
                  </a:cubicBezTo>
                  <a:cubicBezTo>
                    <a:pt x="86592" y="4568"/>
                    <a:pt x="86610" y="4568"/>
                    <a:pt x="86622" y="4568"/>
                  </a:cubicBezTo>
                  <a:lnTo>
                    <a:pt x="86651" y="4568"/>
                  </a:lnTo>
                  <a:cubicBezTo>
                    <a:pt x="86660" y="4568"/>
                    <a:pt x="86660" y="4577"/>
                    <a:pt x="86668" y="4577"/>
                  </a:cubicBezTo>
                  <a:cubicBezTo>
                    <a:pt x="86674" y="4579"/>
                    <a:pt x="86683" y="4579"/>
                    <a:pt x="86692" y="4579"/>
                  </a:cubicBezTo>
                  <a:cubicBezTo>
                    <a:pt x="86701" y="4579"/>
                    <a:pt x="86710" y="4579"/>
                    <a:pt x="86719" y="4581"/>
                  </a:cubicBezTo>
                  <a:cubicBezTo>
                    <a:pt x="86727" y="4581"/>
                    <a:pt x="86731" y="4585"/>
                    <a:pt x="86740" y="4585"/>
                  </a:cubicBezTo>
                  <a:cubicBezTo>
                    <a:pt x="86743" y="4586"/>
                    <a:pt x="86746" y="4587"/>
                    <a:pt x="86750" y="4587"/>
                  </a:cubicBezTo>
                  <a:cubicBezTo>
                    <a:pt x="86757" y="4587"/>
                    <a:pt x="86765" y="4585"/>
                    <a:pt x="86774" y="4585"/>
                  </a:cubicBezTo>
                  <a:cubicBezTo>
                    <a:pt x="86799" y="4585"/>
                    <a:pt x="86824" y="4594"/>
                    <a:pt x="86850" y="4594"/>
                  </a:cubicBezTo>
                  <a:cubicBezTo>
                    <a:pt x="86854" y="4595"/>
                    <a:pt x="86858" y="4595"/>
                    <a:pt x="86863" y="4595"/>
                  </a:cubicBezTo>
                  <a:cubicBezTo>
                    <a:pt x="86873" y="4595"/>
                    <a:pt x="86885" y="4594"/>
                    <a:pt x="86896" y="4594"/>
                  </a:cubicBezTo>
                  <a:cubicBezTo>
                    <a:pt x="86913" y="4598"/>
                    <a:pt x="86904" y="4598"/>
                    <a:pt x="86913" y="4606"/>
                  </a:cubicBezTo>
                  <a:cubicBezTo>
                    <a:pt x="86921" y="4615"/>
                    <a:pt x="86921" y="4627"/>
                    <a:pt x="86934" y="4636"/>
                  </a:cubicBezTo>
                  <a:cubicBezTo>
                    <a:pt x="86940" y="4640"/>
                    <a:pt x="86947" y="4642"/>
                    <a:pt x="86954" y="4642"/>
                  </a:cubicBezTo>
                  <a:cubicBezTo>
                    <a:pt x="86982" y="4642"/>
                    <a:pt x="87012" y="4614"/>
                    <a:pt x="87042" y="4614"/>
                  </a:cubicBezTo>
                  <a:cubicBezTo>
                    <a:pt x="87048" y="4614"/>
                    <a:pt x="87054" y="4616"/>
                    <a:pt x="87061" y="4619"/>
                  </a:cubicBezTo>
                  <a:cubicBezTo>
                    <a:pt x="87077" y="4627"/>
                    <a:pt x="87111" y="4653"/>
                    <a:pt x="87111" y="4669"/>
                  </a:cubicBezTo>
                  <a:cubicBezTo>
                    <a:pt x="87115" y="4691"/>
                    <a:pt x="87094" y="4699"/>
                    <a:pt x="87082" y="4712"/>
                  </a:cubicBezTo>
                  <a:cubicBezTo>
                    <a:pt x="87044" y="4737"/>
                    <a:pt x="86997" y="4737"/>
                    <a:pt x="86955" y="4758"/>
                  </a:cubicBezTo>
                  <a:cubicBezTo>
                    <a:pt x="86930" y="4771"/>
                    <a:pt x="86921" y="4796"/>
                    <a:pt x="86892" y="4796"/>
                  </a:cubicBezTo>
                  <a:cubicBezTo>
                    <a:pt x="86871" y="4796"/>
                    <a:pt x="86850" y="4783"/>
                    <a:pt x="86828" y="4779"/>
                  </a:cubicBezTo>
                  <a:cubicBezTo>
                    <a:pt x="86812" y="4775"/>
                    <a:pt x="86795" y="4775"/>
                    <a:pt x="86778" y="4775"/>
                  </a:cubicBezTo>
                  <a:cubicBezTo>
                    <a:pt x="86771" y="4775"/>
                    <a:pt x="86764" y="4774"/>
                    <a:pt x="86757" y="4774"/>
                  </a:cubicBezTo>
                  <a:cubicBezTo>
                    <a:pt x="86749" y="4774"/>
                    <a:pt x="86742" y="4775"/>
                    <a:pt x="86736" y="4779"/>
                  </a:cubicBezTo>
                  <a:cubicBezTo>
                    <a:pt x="86727" y="4779"/>
                    <a:pt x="86727" y="4788"/>
                    <a:pt x="86719" y="4792"/>
                  </a:cubicBezTo>
                  <a:cubicBezTo>
                    <a:pt x="86712" y="4795"/>
                    <a:pt x="86703" y="4796"/>
                    <a:pt x="86694" y="4796"/>
                  </a:cubicBezTo>
                  <a:cubicBezTo>
                    <a:pt x="86676" y="4796"/>
                    <a:pt x="86655" y="4792"/>
                    <a:pt x="86639" y="4792"/>
                  </a:cubicBezTo>
                  <a:cubicBezTo>
                    <a:pt x="86617" y="4796"/>
                    <a:pt x="86596" y="4800"/>
                    <a:pt x="86579" y="4817"/>
                  </a:cubicBezTo>
                  <a:cubicBezTo>
                    <a:pt x="86563" y="4830"/>
                    <a:pt x="86546" y="4851"/>
                    <a:pt x="86529" y="4855"/>
                  </a:cubicBezTo>
                  <a:cubicBezTo>
                    <a:pt x="86516" y="4859"/>
                    <a:pt x="86499" y="4855"/>
                    <a:pt x="86487" y="4868"/>
                  </a:cubicBezTo>
                  <a:cubicBezTo>
                    <a:pt x="86478" y="4881"/>
                    <a:pt x="86482" y="4893"/>
                    <a:pt x="86470" y="4906"/>
                  </a:cubicBezTo>
                  <a:cubicBezTo>
                    <a:pt x="86448" y="4924"/>
                    <a:pt x="86435" y="4936"/>
                    <a:pt x="86415" y="4936"/>
                  </a:cubicBezTo>
                  <a:cubicBezTo>
                    <a:pt x="86408" y="4936"/>
                    <a:pt x="86400" y="4935"/>
                    <a:pt x="86390" y="4931"/>
                  </a:cubicBezTo>
                  <a:cubicBezTo>
                    <a:pt x="86376" y="4924"/>
                    <a:pt x="86353" y="4917"/>
                    <a:pt x="86334" y="4917"/>
                  </a:cubicBezTo>
                  <a:cubicBezTo>
                    <a:pt x="86330" y="4917"/>
                    <a:pt x="86326" y="4918"/>
                    <a:pt x="86322" y="4919"/>
                  </a:cubicBezTo>
                  <a:cubicBezTo>
                    <a:pt x="86309" y="4923"/>
                    <a:pt x="86297" y="4931"/>
                    <a:pt x="86284" y="4935"/>
                  </a:cubicBezTo>
                  <a:cubicBezTo>
                    <a:pt x="86275" y="4938"/>
                    <a:pt x="86265" y="4940"/>
                    <a:pt x="86255" y="4940"/>
                  </a:cubicBezTo>
                  <a:cubicBezTo>
                    <a:pt x="86236" y="4940"/>
                    <a:pt x="86217" y="4935"/>
                    <a:pt x="86204" y="4927"/>
                  </a:cubicBezTo>
                  <a:cubicBezTo>
                    <a:pt x="86193" y="4922"/>
                    <a:pt x="86171" y="4916"/>
                    <a:pt x="86151" y="4916"/>
                  </a:cubicBezTo>
                  <a:cubicBezTo>
                    <a:pt x="86140" y="4916"/>
                    <a:pt x="86130" y="4918"/>
                    <a:pt x="86124" y="4923"/>
                  </a:cubicBezTo>
                  <a:cubicBezTo>
                    <a:pt x="86111" y="4931"/>
                    <a:pt x="86103" y="4957"/>
                    <a:pt x="86086" y="4965"/>
                  </a:cubicBezTo>
                  <a:cubicBezTo>
                    <a:pt x="86073" y="4978"/>
                    <a:pt x="86056" y="4978"/>
                    <a:pt x="86035" y="4986"/>
                  </a:cubicBezTo>
                  <a:cubicBezTo>
                    <a:pt x="86017" y="4989"/>
                    <a:pt x="86001" y="4992"/>
                    <a:pt x="85983" y="4992"/>
                  </a:cubicBezTo>
                  <a:cubicBezTo>
                    <a:pt x="85976" y="4992"/>
                    <a:pt x="85968" y="4992"/>
                    <a:pt x="85959" y="4990"/>
                  </a:cubicBezTo>
                  <a:cubicBezTo>
                    <a:pt x="85953" y="4990"/>
                    <a:pt x="85947" y="4990"/>
                    <a:pt x="85941" y="4990"/>
                  </a:cubicBezTo>
                  <a:cubicBezTo>
                    <a:pt x="85923" y="4990"/>
                    <a:pt x="85908" y="4992"/>
                    <a:pt x="85896" y="5011"/>
                  </a:cubicBezTo>
                  <a:cubicBezTo>
                    <a:pt x="85883" y="5028"/>
                    <a:pt x="85896" y="5049"/>
                    <a:pt x="85870" y="5058"/>
                  </a:cubicBezTo>
                  <a:cubicBezTo>
                    <a:pt x="85867" y="5058"/>
                    <a:pt x="85864" y="5059"/>
                    <a:pt x="85861" y="5059"/>
                  </a:cubicBezTo>
                  <a:cubicBezTo>
                    <a:pt x="85842" y="5059"/>
                    <a:pt x="85822" y="5049"/>
                    <a:pt x="85807" y="5045"/>
                  </a:cubicBezTo>
                  <a:cubicBezTo>
                    <a:pt x="85803" y="5045"/>
                    <a:pt x="85800" y="5044"/>
                    <a:pt x="85797" y="5044"/>
                  </a:cubicBezTo>
                  <a:cubicBezTo>
                    <a:pt x="85776" y="5044"/>
                    <a:pt x="85772" y="5057"/>
                    <a:pt x="85765" y="5079"/>
                  </a:cubicBezTo>
                  <a:cubicBezTo>
                    <a:pt x="85761" y="5087"/>
                    <a:pt x="85761" y="5096"/>
                    <a:pt x="85756" y="5104"/>
                  </a:cubicBezTo>
                  <a:cubicBezTo>
                    <a:pt x="85752" y="5113"/>
                    <a:pt x="85744" y="5117"/>
                    <a:pt x="85744" y="5130"/>
                  </a:cubicBezTo>
                  <a:cubicBezTo>
                    <a:pt x="85740" y="5146"/>
                    <a:pt x="85748" y="5151"/>
                    <a:pt x="85735" y="5168"/>
                  </a:cubicBezTo>
                  <a:cubicBezTo>
                    <a:pt x="85723" y="5180"/>
                    <a:pt x="85710" y="5184"/>
                    <a:pt x="85693" y="5193"/>
                  </a:cubicBezTo>
                  <a:cubicBezTo>
                    <a:pt x="85672" y="5201"/>
                    <a:pt x="85659" y="5210"/>
                    <a:pt x="85647" y="5227"/>
                  </a:cubicBezTo>
                  <a:cubicBezTo>
                    <a:pt x="85635" y="5241"/>
                    <a:pt x="85629" y="5246"/>
                    <a:pt x="85619" y="5246"/>
                  </a:cubicBezTo>
                  <a:cubicBezTo>
                    <a:pt x="85614" y="5246"/>
                    <a:pt x="85608" y="5245"/>
                    <a:pt x="85600" y="5244"/>
                  </a:cubicBezTo>
                  <a:cubicBezTo>
                    <a:pt x="85590" y="5242"/>
                    <a:pt x="85559" y="5236"/>
                    <a:pt x="85532" y="5236"/>
                  </a:cubicBezTo>
                  <a:cubicBezTo>
                    <a:pt x="85500" y="5236"/>
                    <a:pt x="85474" y="5244"/>
                    <a:pt x="85495" y="5273"/>
                  </a:cubicBezTo>
                  <a:cubicBezTo>
                    <a:pt x="85499" y="5281"/>
                    <a:pt x="85516" y="5286"/>
                    <a:pt x="85524" y="5290"/>
                  </a:cubicBezTo>
                  <a:cubicBezTo>
                    <a:pt x="85537" y="5294"/>
                    <a:pt x="85550" y="5294"/>
                    <a:pt x="85562" y="5298"/>
                  </a:cubicBezTo>
                  <a:cubicBezTo>
                    <a:pt x="85579" y="5303"/>
                    <a:pt x="85592" y="5315"/>
                    <a:pt x="85609" y="5324"/>
                  </a:cubicBezTo>
                  <a:cubicBezTo>
                    <a:pt x="85620" y="5335"/>
                    <a:pt x="85637" y="5337"/>
                    <a:pt x="85654" y="5337"/>
                  </a:cubicBezTo>
                  <a:cubicBezTo>
                    <a:pt x="85663" y="5337"/>
                    <a:pt x="85672" y="5336"/>
                    <a:pt x="85680" y="5336"/>
                  </a:cubicBezTo>
                  <a:cubicBezTo>
                    <a:pt x="85710" y="5332"/>
                    <a:pt x="85710" y="5315"/>
                    <a:pt x="85731" y="5294"/>
                  </a:cubicBezTo>
                  <a:cubicBezTo>
                    <a:pt x="85738" y="5285"/>
                    <a:pt x="85743" y="5281"/>
                    <a:pt x="85750" y="5281"/>
                  </a:cubicBezTo>
                  <a:cubicBezTo>
                    <a:pt x="85755" y="5281"/>
                    <a:pt x="85761" y="5284"/>
                    <a:pt x="85769" y="5290"/>
                  </a:cubicBezTo>
                  <a:cubicBezTo>
                    <a:pt x="85788" y="5302"/>
                    <a:pt x="85797" y="5310"/>
                    <a:pt x="85812" y="5310"/>
                  </a:cubicBezTo>
                  <a:cubicBezTo>
                    <a:pt x="85818" y="5310"/>
                    <a:pt x="85824" y="5309"/>
                    <a:pt x="85832" y="5307"/>
                  </a:cubicBezTo>
                  <a:cubicBezTo>
                    <a:pt x="85858" y="5298"/>
                    <a:pt x="85883" y="5286"/>
                    <a:pt x="85904" y="5273"/>
                  </a:cubicBezTo>
                  <a:cubicBezTo>
                    <a:pt x="85925" y="5256"/>
                    <a:pt x="85934" y="5252"/>
                    <a:pt x="85963" y="5252"/>
                  </a:cubicBezTo>
                  <a:cubicBezTo>
                    <a:pt x="85984" y="5256"/>
                    <a:pt x="85984" y="5256"/>
                    <a:pt x="85997" y="5265"/>
                  </a:cubicBezTo>
                  <a:cubicBezTo>
                    <a:pt x="86014" y="5273"/>
                    <a:pt x="86027" y="5273"/>
                    <a:pt x="86043" y="5273"/>
                  </a:cubicBezTo>
                  <a:lnTo>
                    <a:pt x="86103" y="5273"/>
                  </a:lnTo>
                  <a:cubicBezTo>
                    <a:pt x="86132" y="5273"/>
                    <a:pt x="86136" y="5281"/>
                    <a:pt x="86145" y="5307"/>
                  </a:cubicBezTo>
                  <a:cubicBezTo>
                    <a:pt x="86157" y="5332"/>
                    <a:pt x="86162" y="5366"/>
                    <a:pt x="86187" y="5383"/>
                  </a:cubicBezTo>
                  <a:cubicBezTo>
                    <a:pt x="86204" y="5391"/>
                    <a:pt x="86212" y="5391"/>
                    <a:pt x="86233" y="5391"/>
                  </a:cubicBezTo>
                  <a:cubicBezTo>
                    <a:pt x="86241" y="5390"/>
                    <a:pt x="86249" y="5390"/>
                    <a:pt x="86258" y="5390"/>
                  </a:cubicBezTo>
                  <a:cubicBezTo>
                    <a:pt x="86292" y="5390"/>
                    <a:pt x="86326" y="5396"/>
                    <a:pt x="86360" y="5400"/>
                  </a:cubicBezTo>
                  <a:cubicBezTo>
                    <a:pt x="86369" y="5400"/>
                    <a:pt x="86390" y="5396"/>
                    <a:pt x="86408" y="5396"/>
                  </a:cubicBezTo>
                  <a:cubicBezTo>
                    <a:pt x="86424" y="5396"/>
                    <a:pt x="86439" y="5399"/>
                    <a:pt x="86444" y="5408"/>
                  </a:cubicBezTo>
                  <a:lnTo>
                    <a:pt x="86449" y="5408"/>
                  </a:lnTo>
                  <a:cubicBezTo>
                    <a:pt x="86474" y="5417"/>
                    <a:pt x="86499" y="5425"/>
                    <a:pt x="86520" y="5442"/>
                  </a:cubicBezTo>
                  <a:cubicBezTo>
                    <a:pt x="86525" y="5446"/>
                    <a:pt x="86529" y="5446"/>
                    <a:pt x="86529" y="5450"/>
                  </a:cubicBezTo>
                  <a:cubicBezTo>
                    <a:pt x="86529" y="5412"/>
                    <a:pt x="86533" y="5370"/>
                    <a:pt x="86567" y="5362"/>
                  </a:cubicBezTo>
                  <a:cubicBezTo>
                    <a:pt x="86584" y="5357"/>
                    <a:pt x="86592" y="5362"/>
                    <a:pt x="86609" y="5349"/>
                  </a:cubicBezTo>
                  <a:cubicBezTo>
                    <a:pt x="86626" y="5341"/>
                    <a:pt x="86639" y="5324"/>
                    <a:pt x="86647" y="5311"/>
                  </a:cubicBezTo>
                  <a:cubicBezTo>
                    <a:pt x="86660" y="5290"/>
                    <a:pt x="86668" y="5265"/>
                    <a:pt x="86677" y="5239"/>
                  </a:cubicBezTo>
                  <a:cubicBezTo>
                    <a:pt x="86681" y="5222"/>
                    <a:pt x="86681" y="5206"/>
                    <a:pt x="86689" y="5189"/>
                  </a:cubicBezTo>
                  <a:cubicBezTo>
                    <a:pt x="86696" y="5170"/>
                    <a:pt x="86711" y="5160"/>
                    <a:pt x="86730" y="5160"/>
                  </a:cubicBezTo>
                  <a:cubicBezTo>
                    <a:pt x="86736" y="5160"/>
                    <a:pt x="86742" y="5161"/>
                    <a:pt x="86748" y="5163"/>
                  </a:cubicBezTo>
                  <a:cubicBezTo>
                    <a:pt x="86769" y="5172"/>
                    <a:pt x="86778" y="5197"/>
                    <a:pt x="86799" y="5206"/>
                  </a:cubicBezTo>
                  <a:cubicBezTo>
                    <a:pt x="86812" y="5210"/>
                    <a:pt x="86820" y="5210"/>
                    <a:pt x="86828" y="5210"/>
                  </a:cubicBezTo>
                  <a:cubicBezTo>
                    <a:pt x="86900" y="5210"/>
                    <a:pt x="86888" y="5100"/>
                    <a:pt x="86959" y="5092"/>
                  </a:cubicBezTo>
                  <a:cubicBezTo>
                    <a:pt x="86964" y="5091"/>
                    <a:pt x="86968" y="5091"/>
                    <a:pt x="86973" y="5091"/>
                  </a:cubicBezTo>
                  <a:cubicBezTo>
                    <a:pt x="87008" y="5091"/>
                    <a:pt x="87035" y="5105"/>
                    <a:pt x="87069" y="5108"/>
                  </a:cubicBezTo>
                  <a:cubicBezTo>
                    <a:pt x="87075" y="5111"/>
                    <a:pt x="87080" y="5111"/>
                    <a:pt x="87083" y="5111"/>
                  </a:cubicBezTo>
                  <a:cubicBezTo>
                    <a:pt x="87087" y="5111"/>
                    <a:pt x="87090" y="5111"/>
                    <a:pt x="87094" y="5113"/>
                  </a:cubicBezTo>
                  <a:cubicBezTo>
                    <a:pt x="87099" y="5121"/>
                    <a:pt x="87094" y="5142"/>
                    <a:pt x="87094" y="5146"/>
                  </a:cubicBezTo>
                  <a:cubicBezTo>
                    <a:pt x="87094" y="5168"/>
                    <a:pt x="87099" y="5197"/>
                    <a:pt x="87086" y="5214"/>
                  </a:cubicBezTo>
                  <a:cubicBezTo>
                    <a:pt x="87069" y="5231"/>
                    <a:pt x="87039" y="5231"/>
                    <a:pt x="87023" y="5239"/>
                  </a:cubicBezTo>
                  <a:cubicBezTo>
                    <a:pt x="86985" y="5248"/>
                    <a:pt x="86968" y="5269"/>
                    <a:pt x="86942" y="5298"/>
                  </a:cubicBezTo>
                  <a:cubicBezTo>
                    <a:pt x="86926" y="5324"/>
                    <a:pt x="86909" y="5345"/>
                    <a:pt x="86879" y="5362"/>
                  </a:cubicBezTo>
                  <a:cubicBezTo>
                    <a:pt x="86858" y="5379"/>
                    <a:pt x="86837" y="5383"/>
                    <a:pt x="86812" y="5391"/>
                  </a:cubicBezTo>
                  <a:cubicBezTo>
                    <a:pt x="86790" y="5400"/>
                    <a:pt x="86774" y="5417"/>
                    <a:pt x="86757" y="5425"/>
                  </a:cubicBezTo>
                  <a:cubicBezTo>
                    <a:pt x="86740" y="5433"/>
                    <a:pt x="86731" y="5429"/>
                    <a:pt x="86719" y="5433"/>
                  </a:cubicBezTo>
                  <a:cubicBezTo>
                    <a:pt x="86702" y="5442"/>
                    <a:pt x="86693" y="5471"/>
                    <a:pt x="86710" y="5480"/>
                  </a:cubicBezTo>
                  <a:cubicBezTo>
                    <a:pt x="86713" y="5481"/>
                    <a:pt x="86718" y="5482"/>
                    <a:pt x="86724" y="5482"/>
                  </a:cubicBezTo>
                  <a:cubicBezTo>
                    <a:pt x="86736" y="5482"/>
                    <a:pt x="86751" y="5480"/>
                    <a:pt x="86757" y="5480"/>
                  </a:cubicBezTo>
                  <a:cubicBezTo>
                    <a:pt x="86774" y="5480"/>
                    <a:pt x="86786" y="5476"/>
                    <a:pt x="86799" y="5471"/>
                  </a:cubicBezTo>
                  <a:cubicBezTo>
                    <a:pt x="86814" y="5469"/>
                    <a:pt x="86839" y="5467"/>
                    <a:pt x="86864" y="5467"/>
                  </a:cubicBezTo>
                  <a:cubicBezTo>
                    <a:pt x="86881" y="5467"/>
                    <a:pt x="86898" y="5468"/>
                    <a:pt x="86909" y="5471"/>
                  </a:cubicBezTo>
                  <a:cubicBezTo>
                    <a:pt x="86926" y="5476"/>
                    <a:pt x="86934" y="5501"/>
                    <a:pt x="86955" y="5505"/>
                  </a:cubicBezTo>
                  <a:cubicBezTo>
                    <a:pt x="86960" y="5506"/>
                    <a:pt x="86964" y="5507"/>
                    <a:pt x="86969" y="5507"/>
                  </a:cubicBezTo>
                  <a:cubicBezTo>
                    <a:pt x="86981" y="5507"/>
                    <a:pt x="86992" y="5503"/>
                    <a:pt x="87002" y="5497"/>
                  </a:cubicBezTo>
                  <a:cubicBezTo>
                    <a:pt x="87014" y="5488"/>
                    <a:pt x="87023" y="5476"/>
                    <a:pt x="87039" y="5471"/>
                  </a:cubicBezTo>
                  <a:cubicBezTo>
                    <a:pt x="87061" y="5459"/>
                    <a:pt x="87090" y="5455"/>
                    <a:pt x="87115" y="5442"/>
                  </a:cubicBezTo>
                  <a:lnTo>
                    <a:pt x="87115" y="5442"/>
                  </a:lnTo>
                  <a:cubicBezTo>
                    <a:pt x="87099" y="6151"/>
                    <a:pt x="87073" y="6860"/>
                    <a:pt x="87044" y="7523"/>
                  </a:cubicBezTo>
                  <a:cubicBezTo>
                    <a:pt x="86938" y="7624"/>
                    <a:pt x="86837" y="7725"/>
                    <a:pt x="86731" y="7831"/>
                  </a:cubicBezTo>
                  <a:cubicBezTo>
                    <a:pt x="86520" y="8046"/>
                    <a:pt x="86271" y="8236"/>
                    <a:pt x="86039" y="8430"/>
                  </a:cubicBezTo>
                  <a:cubicBezTo>
                    <a:pt x="85740" y="8679"/>
                    <a:pt x="85588" y="9063"/>
                    <a:pt x="85322" y="9346"/>
                  </a:cubicBezTo>
                  <a:cubicBezTo>
                    <a:pt x="85263" y="9067"/>
                    <a:pt x="84841" y="9021"/>
                    <a:pt x="84634" y="8878"/>
                  </a:cubicBezTo>
                  <a:cubicBezTo>
                    <a:pt x="84296" y="8637"/>
                    <a:pt x="83942" y="8422"/>
                    <a:pt x="83638" y="8139"/>
                  </a:cubicBezTo>
                  <a:cubicBezTo>
                    <a:pt x="83524" y="8033"/>
                    <a:pt x="83384" y="7898"/>
                    <a:pt x="83241" y="7835"/>
                  </a:cubicBezTo>
                  <a:cubicBezTo>
                    <a:pt x="83140" y="7784"/>
                    <a:pt x="83030" y="7763"/>
                    <a:pt x="82920" y="7734"/>
                  </a:cubicBezTo>
                  <a:cubicBezTo>
                    <a:pt x="82924" y="7729"/>
                    <a:pt x="82924" y="7729"/>
                    <a:pt x="82929" y="7729"/>
                  </a:cubicBezTo>
                  <a:cubicBezTo>
                    <a:pt x="82929" y="7725"/>
                    <a:pt x="82929" y="7725"/>
                    <a:pt x="82929" y="7725"/>
                  </a:cubicBezTo>
                  <a:cubicBezTo>
                    <a:pt x="82929" y="7725"/>
                    <a:pt x="82929" y="7725"/>
                    <a:pt x="82933" y="7721"/>
                  </a:cubicBezTo>
                  <a:cubicBezTo>
                    <a:pt x="82937" y="7721"/>
                    <a:pt x="82937" y="7717"/>
                    <a:pt x="82937" y="7717"/>
                  </a:cubicBezTo>
                  <a:cubicBezTo>
                    <a:pt x="82941" y="7713"/>
                    <a:pt x="82945" y="7708"/>
                    <a:pt x="82945" y="7700"/>
                  </a:cubicBezTo>
                  <a:cubicBezTo>
                    <a:pt x="82950" y="7700"/>
                    <a:pt x="82950" y="7696"/>
                    <a:pt x="82950" y="7696"/>
                  </a:cubicBezTo>
                  <a:cubicBezTo>
                    <a:pt x="82950" y="7692"/>
                    <a:pt x="82950" y="7692"/>
                    <a:pt x="82954" y="7687"/>
                  </a:cubicBezTo>
                  <a:cubicBezTo>
                    <a:pt x="82954" y="7683"/>
                    <a:pt x="82954" y="7683"/>
                    <a:pt x="82954" y="7679"/>
                  </a:cubicBezTo>
                  <a:lnTo>
                    <a:pt x="82958" y="7679"/>
                  </a:lnTo>
                  <a:cubicBezTo>
                    <a:pt x="82958" y="7670"/>
                    <a:pt x="82958" y="7666"/>
                    <a:pt x="82962" y="7662"/>
                  </a:cubicBezTo>
                  <a:cubicBezTo>
                    <a:pt x="82962" y="7658"/>
                    <a:pt x="82962" y="7658"/>
                    <a:pt x="82967" y="7654"/>
                  </a:cubicBezTo>
                  <a:cubicBezTo>
                    <a:pt x="82967" y="7649"/>
                    <a:pt x="82971" y="7645"/>
                    <a:pt x="82971" y="7645"/>
                  </a:cubicBezTo>
                  <a:cubicBezTo>
                    <a:pt x="82971" y="7641"/>
                    <a:pt x="82971" y="7641"/>
                    <a:pt x="82975" y="7641"/>
                  </a:cubicBezTo>
                  <a:cubicBezTo>
                    <a:pt x="82975" y="7641"/>
                    <a:pt x="82975" y="7637"/>
                    <a:pt x="82979" y="7637"/>
                  </a:cubicBezTo>
                  <a:cubicBezTo>
                    <a:pt x="82992" y="7624"/>
                    <a:pt x="83009" y="7616"/>
                    <a:pt x="83026" y="7616"/>
                  </a:cubicBezTo>
                  <a:lnTo>
                    <a:pt x="83034" y="7616"/>
                  </a:lnTo>
                  <a:cubicBezTo>
                    <a:pt x="83038" y="7616"/>
                    <a:pt x="83042" y="7611"/>
                    <a:pt x="83047" y="7611"/>
                  </a:cubicBezTo>
                  <a:lnTo>
                    <a:pt x="83097" y="7611"/>
                  </a:lnTo>
                  <a:cubicBezTo>
                    <a:pt x="83102" y="7611"/>
                    <a:pt x="83106" y="7611"/>
                    <a:pt x="83110" y="7607"/>
                  </a:cubicBezTo>
                  <a:cubicBezTo>
                    <a:pt x="83106" y="7603"/>
                    <a:pt x="83102" y="7599"/>
                    <a:pt x="83097" y="7594"/>
                  </a:cubicBezTo>
                  <a:cubicBezTo>
                    <a:pt x="83097" y="7594"/>
                    <a:pt x="83093" y="7590"/>
                    <a:pt x="83093" y="7590"/>
                  </a:cubicBezTo>
                  <a:cubicBezTo>
                    <a:pt x="83089" y="7586"/>
                    <a:pt x="83085" y="7582"/>
                    <a:pt x="83080" y="7578"/>
                  </a:cubicBezTo>
                  <a:cubicBezTo>
                    <a:pt x="83080" y="7578"/>
                    <a:pt x="83080" y="7578"/>
                    <a:pt x="83080" y="7573"/>
                  </a:cubicBezTo>
                  <a:cubicBezTo>
                    <a:pt x="83076" y="7569"/>
                    <a:pt x="83072" y="7565"/>
                    <a:pt x="83068" y="7561"/>
                  </a:cubicBezTo>
                  <a:cubicBezTo>
                    <a:pt x="83068" y="7556"/>
                    <a:pt x="83064" y="7556"/>
                    <a:pt x="83064" y="7556"/>
                  </a:cubicBezTo>
                  <a:cubicBezTo>
                    <a:pt x="83059" y="7552"/>
                    <a:pt x="83059" y="7548"/>
                    <a:pt x="83055" y="7544"/>
                  </a:cubicBezTo>
                  <a:cubicBezTo>
                    <a:pt x="83055" y="7540"/>
                    <a:pt x="83055" y="7540"/>
                    <a:pt x="83051" y="7540"/>
                  </a:cubicBezTo>
                  <a:cubicBezTo>
                    <a:pt x="83047" y="7535"/>
                    <a:pt x="83047" y="7527"/>
                    <a:pt x="83042" y="7523"/>
                  </a:cubicBezTo>
                  <a:cubicBezTo>
                    <a:pt x="83042" y="7523"/>
                    <a:pt x="83038" y="7518"/>
                    <a:pt x="83038" y="7518"/>
                  </a:cubicBezTo>
                  <a:cubicBezTo>
                    <a:pt x="83030" y="7502"/>
                    <a:pt x="83021" y="7485"/>
                    <a:pt x="83013" y="7468"/>
                  </a:cubicBezTo>
                  <a:lnTo>
                    <a:pt x="83013" y="7468"/>
                  </a:lnTo>
                  <a:cubicBezTo>
                    <a:pt x="83021" y="7476"/>
                    <a:pt x="83026" y="7485"/>
                    <a:pt x="83034" y="7493"/>
                  </a:cubicBezTo>
                  <a:cubicBezTo>
                    <a:pt x="83038" y="7506"/>
                    <a:pt x="83047" y="7514"/>
                    <a:pt x="83055" y="7523"/>
                  </a:cubicBezTo>
                  <a:cubicBezTo>
                    <a:pt x="83055" y="7523"/>
                    <a:pt x="83055" y="7523"/>
                    <a:pt x="83055" y="7527"/>
                  </a:cubicBezTo>
                  <a:cubicBezTo>
                    <a:pt x="83064" y="7531"/>
                    <a:pt x="83068" y="7540"/>
                    <a:pt x="83076" y="7548"/>
                  </a:cubicBezTo>
                  <a:cubicBezTo>
                    <a:pt x="83076" y="7548"/>
                    <a:pt x="83076" y="7552"/>
                    <a:pt x="83076" y="7552"/>
                  </a:cubicBezTo>
                  <a:cubicBezTo>
                    <a:pt x="83085" y="7561"/>
                    <a:pt x="83093" y="7569"/>
                    <a:pt x="83097" y="7573"/>
                  </a:cubicBezTo>
                  <a:cubicBezTo>
                    <a:pt x="83102" y="7578"/>
                    <a:pt x="83102" y="7578"/>
                    <a:pt x="83106" y="7582"/>
                  </a:cubicBezTo>
                  <a:cubicBezTo>
                    <a:pt x="83110" y="7586"/>
                    <a:pt x="83118" y="7594"/>
                    <a:pt x="83127" y="7603"/>
                  </a:cubicBezTo>
                  <a:lnTo>
                    <a:pt x="83131" y="7603"/>
                  </a:lnTo>
                  <a:cubicBezTo>
                    <a:pt x="83131" y="7599"/>
                    <a:pt x="83131" y="7599"/>
                    <a:pt x="83131" y="7599"/>
                  </a:cubicBezTo>
                  <a:lnTo>
                    <a:pt x="83135" y="7599"/>
                  </a:lnTo>
                  <a:cubicBezTo>
                    <a:pt x="83135" y="7599"/>
                    <a:pt x="83135" y="7599"/>
                    <a:pt x="83140" y="7594"/>
                  </a:cubicBezTo>
                  <a:cubicBezTo>
                    <a:pt x="83140" y="7594"/>
                    <a:pt x="83140" y="7594"/>
                    <a:pt x="83144" y="7590"/>
                  </a:cubicBezTo>
                  <a:cubicBezTo>
                    <a:pt x="83144" y="7590"/>
                    <a:pt x="83148" y="7590"/>
                    <a:pt x="83148" y="7586"/>
                  </a:cubicBezTo>
                  <a:cubicBezTo>
                    <a:pt x="83148" y="7586"/>
                    <a:pt x="83148" y="7586"/>
                    <a:pt x="83152" y="7582"/>
                  </a:cubicBezTo>
                  <a:cubicBezTo>
                    <a:pt x="83152" y="7578"/>
                    <a:pt x="83152" y="7578"/>
                    <a:pt x="83156" y="7578"/>
                  </a:cubicBezTo>
                  <a:cubicBezTo>
                    <a:pt x="83156" y="7573"/>
                    <a:pt x="83156" y="7573"/>
                    <a:pt x="83156" y="7573"/>
                  </a:cubicBezTo>
                  <a:cubicBezTo>
                    <a:pt x="83161" y="7569"/>
                    <a:pt x="83161" y="7565"/>
                    <a:pt x="83165" y="7561"/>
                  </a:cubicBezTo>
                  <a:cubicBezTo>
                    <a:pt x="83165" y="7552"/>
                    <a:pt x="83169" y="7548"/>
                    <a:pt x="83173" y="7540"/>
                  </a:cubicBezTo>
                  <a:cubicBezTo>
                    <a:pt x="83173" y="7535"/>
                    <a:pt x="83178" y="7531"/>
                    <a:pt x="83182" y="7527"/>
                  </a:cubicBezTo>
                  <a:cubicBezTo>
                    <a:pt x="83186" y="7518"/>
                    <a:pt x="83194" y="7506"/>
                    <a:pt x="83203" y="7502"/>
                  </a:cubicBezTo>
                  <a:cubicBezTo>
                    <a:pt x="83207" y="7497"/>
                    <a:pt x="83207" y="7497"/>
                    <a:pt x="83211" y="7497"/>
                  </a:cubicBezTo>
                  <a:cubicBezTo>
                    <a:pt x="83216" y="7493"/>
                    <a:pt x="83220" y="7493"/>
                    <a:pt x="83220" y="7493"/>
                  </a:cubicBezTo>
                  <a:lnTo>
                    <a:pt x="83224" y="7493"/>
                  </a:lnTo>
                  <a:cubicBezTo>
                    <a:pt x="83228" y="7489"/>
                    <a:pt x="83237" y="7489"/>
                    <a:pt x="83241" y="7489"/>
                  </a:cubicBezTo>
                  <a:cubicBezTo>
                    <a:pt x="83254" y="7489"/>
                    <a:pt x="83266" y="7493"/>
                    <a:pt x="83279" y="7493"/>
                  </a:cubicBezTo>
                  <a:lnTo>
                    <a:pt x="83283" y="7493"/>
                  </a:lnTo>
                  <a:cubicBezTo>
                    <a:pt x="83283" y="7493"/>
                    <a:pt x="83287" y="7489"/>
                    <a:pt x="83287" y="7489"/>
                  </a:cubicBezTo>
                  <a:cubicBezTo>
                    <a:pt x="83296" y="7489"/>
                    <a:pt x="83300" y="7485"/>
                    <a:pt x="83308" y="7476"/>
                  </a:cubicBezTo>
                  <a:cubicBezTo>
                    <a:pt x="83308" y="7476"/>
                    <a:pt x="83308" y="7472"/>
                    <a:pt x="83313" y="7472"/>
                  </a:cubicBezTo>
                  <a:cubicBezTo>
                    <a:pt x="83313" y="7468"/>
                    <a:pt x="83313" y="7468"/>
                    <a:pt x="83317" y="7464"/>
                  </a:cubicBezTo>
                  <a:cubicBezTo>
                    <a:pt x="83317" y="7459"/>
                    <a:pt x="83321" y="7451"/>
                    <a:pt x="83321" y="7447"/>
                  </a:cubicBezTo>
                  <a:cubicBezTo>
                    <a:pt x="83317" y="7426"/>
                    <a:pt x="83296" y="7413"/>
                    <a:pt x="83275" y="7405"/>
                  </a:cubicBezTo>
                  <a:cubicBezTo>
                    <a:pt x="83275" y="7405"/>
                    <a:pt x="83275" y="7405"/>
                    <a:pt x="83275" y="7400"/>
                  </a:cubicBezTo>
                  <a:lnTo>
                    <a:pt x="83266" y="7400"/>
                  </a:lnTo>
                  <a:cubicBezTo>
                    <a:pt x="83262" y="7396"/>
                    <a:pt x="83258" y="7396"/>
                    <a:pt x="83254" y="7396"/>
                  </a:cubicBezTo>
                  <a:cubicBezTo>
                    <a:pt x="83249" y="7396"/>
                    <a:pt x="83245" y="7396"/>
                    <a:pt x="83241" y="7392"/>
                  </a:cubicBezTo>
                  <a:lnTo>
                    <a:pt x="83224" y="7392"/>
                  </a:lnTo>
                  <a:cubicBezTo>
                    <a:pt x="83220" y="7388"/>
                    <a:pt x="83216" y="7388"/>
                    <a:pt x="83211" y="7388"/>
                  </a:cubicBezTo>
                  <a:cubicBezTo>
                    <a:pt x="83207" y="7388"/>
                    <a:pt x="83203" y="7383"/>
                    <a:pt x="83199" y="7383"/>
                  </a:cubicBezTo>
                  <a:cubicBezTo>
                    <a:pt x="83194" y="7383"/>
                    <a:pt x="83194" y="7383"/>
                    <a:pt x="83190" y="7379"/>
                  </a:cubicBezTo>
                  <a:cubicBezTo>
                    <a:pt x="83178" y="7375"/>
                    <a:pt x="83169" y="7367"/>
                    <a:pt x="83156" y="7362"/>
                  </a:cubicBezTo>
                  <a:cubicBezTo>
                    <a:pt x="83156" y="7362"/>
                    <a:pt x="83152" y="7358"/>
                    <a:pt x="83152" y="7358"/>
                  </a:cubicBezTo>
                  <a:cubicBezTo>
                    <a:pt x="83148" y="7358"/>
                    <a:pt x="83148" y="7358"/>
                    <a:pt x="83144" y="7354"/>
                  </a:cubicBezTo>
                  <a:lnTo>
                    <a:pt x="83140" y="7354"/>
                  </a:lnTo>
                  <a:cubicBezTo>
                    <a:pt x="83140" y="7354"/>
                    <a:pt x="83135" y="7350"/>
                    <a:pt x="83135" y="7350"/>
                  </a:cubicBezTo>
                  <a:lnTo>
                    <a:pt x="83131" y="7350"/>
                  </a:lnTo>
                  <a:cubicBezTo>
                    <a:pt x="83127" y="7345"/>
                    <a:pt x="83123" y="7345"/>
                    <a:pt x="83118" y="7345"/>
                  </a:cubicBezTo>
                  <a:cubicBezTo>
                    <a:pt x="83118" y="7341"/>
                    <a:pt x="83114" y="7341"/>
                    <a:pt x="83110" y="7341"/>
                  </a:cubicBezTo>
                  <a:lnTo>
                    <a:pt x="83068" y="7341"/>
                  </a:lnTo>
                  <a:cubicBezTo>
                    <a:pt x="83064" y="7341"/>
                    <a:pt x="83064" y="7341"/>
                    <a:pt x="83064" y="7345"/>
                  </a:cubicBezTo>
                  <a:lnTo>
                    <a:pt x="83047" y="7345"/>
                  </a:lnTo>
                  <a:cubicBezTo>
                    <a:pt x="83047" y="7345"/>
                    <a:pt x="83047" y="7345"/>
                    <a:pt x="83047" y="7350"/>
                  </a:cubicBezTo>
                  <a:lnTo>
                    <a:pt x="83034" y="7350"/>
                  </a:lnTo>
                  <a:cubicBezTo>
                    <a:pt x="83030" y="7354"/>
                    <a:pt x="83030" y="7354"/>
                    <a:pt x="83026" y="7354"/>
                  </a:cubicBezTo>
                  <a:cubicBezTo>
                    <a:pt x="83017" y="7358"/>
                    <a:pt x="83013" y="7358"/>
                    <a:pt x="83009" y="7362"/>
                  </a:cubicBezTo>
                  <a:cubicBezTo>
                    <a:pt x="83009" y="7362"/>
                    <a:pt x="83005" y="7362"/>
                    <a:pt x="83005" y="7367"/>
                  </a:cubicBezTo>
                  <a:lnTo>
                    <a:pt x="82996" y="7367"/>
                  </a:lnTo>
                  <a:cubicBezTo>
                    <a:pt x="82988" y="7371"/>
                    <a:pt x="82983" y="7375"/>
                    <a:pt x="82975" y="7375"/>
                  </a:cubicBezTo>
                  <a:cubicBezTo>
                    <a:pt x="82975" y="7379"/>
                    <a:pt x="82971" y="7379"/>
                    <a:pt x="82971" y="7379"/>
                  </a:cubicBezTo>
                  <a:cubicBezTo>
                    <a:pt x="82967" y="7383"/>
                    <a:pt x="82962" y="7383"/>
                    <a:pt x="82954" y="7383"/>
                  </a:cubicBezTo>
                  <a:cubicBezTo>
                    <a:pt x="82954" y="7388"/>
                    <a:pt x="82950" y="7388"/>
                    <a:pt x="82945" y="7388"/>
                  </a:cubicBezTo>
                  <a:cubicBezTo>
                    <a:pt x="82941" y="7392"/>
                    <a:pt x="82937" y="7392"/>
                    <a:pt x="82933" y="7392"/>
                  </a:cubicBezTo>
                  <a:lnTo>
                    <a:pt x="82924" y="7392"/>
                  </a:lnTo>
                  <a:cubicBezTo>
                    <a:pt x="82924" y="7396"/>
                    <a:pt x="82924" y="7396"/>
                    <a:pt x="82920" y="7396"/>
                  </a:cubicBezTo>
                  <a:lnTo>
                    <a:pt x="82912" y="7396"/>
                  </a:lnTo>
                  <a:cubicBezTo>
                    <a:pt x="82912" y="7400"/>
                    <a:pt x="82912" y="7400"/>
                    <a:pt x="82912" y="7405"/>
                  </a:cubicBezTo>
                  <a:cubicBezTo>
                    <a:pt x="82907" y="7400"/>
                    <a:pt x="82907" y="7396"/>
                    <a:pt x="82907" y="7392"/>
                  </a:cubicBezTo>
                  <a:cubicBezTo>
                    <a:pt x="82907" y="7388"/>
                    <a:pt x="82907" y="7383"/>
                    <a:pt x="82903" y="7379"/>
                  </a:cubicBezTo>
                  <a:cubicBezTo>
                    <a:pt x="82903" y="7375"/>
                    <a:pt x="82903" y="7371"/>
                    <a:pt x="82903" y="7371"/>
                  </a:cubicBezTo>
                  <a:cubicBezTo>
                    <a:pt x="82903" y="7367"/>
                    <a:pt x="82903" y="7367"/>
                    <a:pt x="82903" y="7367"/>
                  </a:cubicBezTo>
                  <a:cubicBezTo>
                    <a:pt x="82903" y="7362"/>
                    <a:pt x="82903" y="7362"/>
                    <a:pt x="82903" y="7358"/>
                  </a:cubicBezTo>
                  <a:cubicBezTo>
                    <a:pt x="82899" y="7350"/>
                    <a:pt x="82899" y="7345"/>
                    <a:pt x="82899" y="7337"/>
                  </a:cubicBezTo>
                  <a:cubicBezTo>
                    <a:pt x="82899" y="7337"/>
                    <a:pt x="82899" y="7333"/>
                    <a:pt x="82899" y="7333"/>
                  </a:cubicBezTo>
                  <a:cubicBezTo>
                    <a:pt x="82903" y="7329"/>
                    <a:pt x="82903" y="7324"/>
                    <a:pt x="82907" y="7320"/>
                  </a:cubicBezTo>
                  <a:cubicBezTo>
                    <a:pt x="82916" y="7307"/>
                    <a:pt x="82929" y="7299"/>
                    <a:pt x="82933" y="7282"/>
                  </a:cubicBezTo>
                  <a:cubicBezTo>
                    <a:pt x="82937" y="7265"/>
                    <a:pt x="82933" y="7248"/>
                    <a:pt x="82933" y="7231"/>
                  </a:cubicBezTo>
                  <a:cubicBezTo>
                    <a:pt x="82933" y="7227"/>
                    <a:pt x="82933" y="7227"/>
                    <a:pt x="82933" y="7223"/>
                  </a:cubicBezTo>
                  <a:cubicBezTo>
                    <a:pt x="82933" y="7223"/>
                    <a:pt x="82937" y="7219"/>
                    <a:pt x="82937" y="7219"/>
                  </a:cubicBezTo>
                  <a:cubicBezTo>
                    <a:pt x="82941" y="7215"/>
                    <a:pt x="82941" y="7215"/>
                    <a:pt x="82941" y="7215"/>
                  </a:cubicBezTo>
                  <a:cubicBezTo>
                    <a:pt x="82945" y="7210"/>
                    <a:pt x="82950" y="7210"/>
                    <a:pt x="82950" y="7206"/>
                  </a:cubicBezTo>
                  <a:cubicBezTo>
                    <a:pt x="82971" y="7193"/>
                    <a:pt x="82983" y="7177"/>
                    <a:pt x="82992" y="7160"/>
                  </a:cubicBezTo>
                  <a:cubicBezTo>
                    <a:pt x="82996" y="7160"/>
                    <a:pt x="82996" y="7155"/>
                    <a:pt x="82996" y="7151"/>
                  </a:cubicBezTo>
                  <a:cubicBezTo>
                    <a:pt x="83000" y="7151"/>
                    <a:pt x="83000" y="7147"/>
                    <a:pt x="83000" y="7147"/>
                  </a:cubicBezTo>
                  <a:cubicBezTo>
                    <a:pt x="83000" y="7143"/>
                    <a:pt x="83005" y="7139"/>
                    <a:pt x="83005" y="7134"/>
                  </a:cubicBezTo>
                  <a:cubicBezTo>
                    <a:pt x="83005" y="7130"/>
                    <a:pt x="83005" y="7130"/>
                    <a:pt x="83005" y="7130"/>
                  </a:cubicBezTo>
                  <a:cubicBezTo>
                    <a:pt x="83005" y="7126"/>
                    <a:pt x="83005" y="7126"/>
                    <a:pt x="83005" y="7122"/>
                  </a:cubicBezTo>
                  <a:cubicBezTo>
                    <a:pt x="83005" y="7122"/>
                    <a:pt x="83005" y="7122"/>
                    <a:pt x="83005" y="7117"/>
                  </a:cubicBezTo>
                  <a:cubicBezTo>
                    <a:pt x="83005" y="7113"/>
                    <a:pt x="83005" y="7113"/>
                    <a:pt x="83005" y="7113"/>
                  </a:cubicBezTo>
                  <a:lnTo>
                    <a:pt x="83005" y="7109"/>
                  </a:lnTo>
                  <a:cubicBezTo>
                    <a:pt x="83005" y="7109"/>
                    <a:pt x="83005" y="7109"/>
                    <a:pt x="83005" y="7105"/>
                  </a:cubicBezTo>
                  <a:cubicBezTo>
                    <a:pt x="83005" y="7101"/>
                    <a:pt x="83005" y="7101"/>
                    <a:pt x="83005" y="7096"/>
                  </a:cubicBezTo>
                  <a:cubicBezTo>
                    <a:pt x="83005" y="7088"/>
                    <a:pt x="83000" y="7084"/>
                    <a:pt x="83000" y="7080"/>
                  </a:cubicBezTo>
                  <a:cubicBezTo>
                    <a:pt x="83000" y="7080"/>
                    <a:pt x="83000" y="7075"/>
                    <a:pt x="82996" y="7075"/>
                  </a:cubicBezTo>
                  <a:cubicBezTo>
                    <a:pt x="82996" y="7075"/>
                    <a:pt x="82996" y="7075"/>
                    <a:pt x="82996" y="7071"/>
                  </a:cubicBezTo>
                  <a:cubicBezTo>
                    <a:pt x="82996" y="7071"/>
                    <a:pt x="82996" y="7067"/>
                    <a:pt x="82992" y="7067"/>
                  </a:cubicBezTo>
                  <a:cubicBezTo>
                    <a:pt x="82992" y="7067"/>
                    <a:pt x="82992" y="7067"/>
                    <a:pt x="82992" y="7063"/>
                  </a:cubicBezTo>
                  <a:cubicBezTo>
                    <a:pt x="82992" y="7063"/>
                    <a:pt x="82988" y="7058"/>
                    <a:pt x="82988" y="7058"/>
                  </a:cubicBezTo>
                  <a:cubicBezTo>
                    <a:pt x="82979" y="7050"/>
                    <a:pt x="82975" y="7042"/>
                    <a:pt x="82971" y="7029"/>
                  </a:cubicBezTo>
                  <a:cubicBezTo>
                    <a:pt x="82971" y="7025"/>
                    <a:pt x="82967" y="7020"/>
                    <a:pt x="82967" y="7016"/>
                  </a:cubicBezTo>
                  <a:cubicBezTo>
                    <a:pt x="82967" y="7012"/>
                    <a:pt x="82962" y="7008"/>
                    <a:pt x="82962" y="7004"/>
                  </a:cubicBezTo>
                  <a:cubicBezTo>
                    <a:pt x="82958" y="6974"/>
                    <a:pt x="82958" y="6940"/>
                    <a:pt x="82967" y="6894"/>
                  </a:cubicBezTo>
                  <a:lnTo>
                    <a:pt x="82967" y="6894"/>
                  </a:lnTo>
                  <a:cubicBezTo>
                    <a:pt x="82924" y="6982"/>
                    <a:pt x="82869" y="7122"/>
                    <a:pt x="82819" y="7265"/>
                  </a:cubicBezTo>
                  <a:cubicBezTo>
                    <a:pt x="82810" y="7278"/>
                    <a:pt x="82802" y="7295"/>
                    <a:pt x="82798" y="7299"/>
                  </a:cubicBezTo>
                  <a:cubicBezTo>
                    <a:pt x="82785" y="7333"/>
                    <a:pt x="82768" y="7362"/>
                    <a:pt x="82751" y="7396"/>
                  </a:cubicBezTo>
                  <a:cubicBezTo>
                    <a:pt x="82734" y="7430"/>
                    <a:pt x="82722" y="7468"/>
                    <a:pt x="82705" y="7506"/>
                  </a:cubicBezTo>
                  <a:cubicBezTo>
                    <a:pt x="82705" y="7502"/>
                    <a:pt x="82705" y="7502"/>
                    <a:pt x="82705" y="7497"/>
                  </a:cubicBezTo>
                  <a:cubicBezTo>
                    <a:pt x="82701" y="7489"/>
                    <a:pt x="82696" y="7480"/>
                    <a:pt x="82692" y="7472"/>
                  </a:cubicBezTo>
                  <a:cubicBezTo>
                    <a:pt x="82692" y="7472"/>
                    <a:pt x="82692" y="7468"/>
                    <a:pt x="82692" y="7468"/>
                  </a:cubicBezTo>
                  <a:cubicBezTo>
                    <a:pt x="82680" y="7442"/>
                    <a:pt x="82663" y="7421"/>
                    <a:pt x="82654" y="7392"/>
                  </a:cubicBezTo>
                  <a:cubicBezTo>
                    <a:pt x="82646" y="7358"/>
                    <a:pt x="82646" y="7324"/>
                    <a:pt x="82642" y="7291"/>
                  </a:cubicBezTo>
                  <a:cubicBezTo>
                    <a:pt x="82642" y="7291"/>
                    <a:pt x="82642" y="7286"/>
                    <a:pt x="82642" y="7286"/>
                  </a:cubicBezTo>
                  <a:cubicBezTo>
                    <a:pt x="82642" y="7286"/>
                    <a:pt x="82642" y="7282"/>
                    <a:pt x="82642" y="7282"/>
                  </a:cubicBezTo>
                  <a:cubicBezTo>
                    <a:pt x="82642" y="7282"/>
                    <a:pt x="82642" y="7282"/>
                    <a:pt x="82642" y="7278"/>
                  </a:cubicBezTo>
                  <a:cubicBezTo>
                    <a:pt x="82642" y="7274"/>
                    <a:pt x="82642" y="7274"/>
                    <a:pt x="82637" y="7274"/>
                  </a:cubicBezTo>
                  <a:cubicBezTo>
                    <a:pt x="82637" y="7269"/>
                    <a:pt x="82637" y="7265"/>
                    <a:pt x="82637" y="7265"/>
                  </a:cubicBezTo>
                  <a:cubicBezTo>
                    <a:pt x="82637" y="7261"/>
                    <a:pt x="82637" y="7261"/>
                    <a:pt x="82637" y="7261"/>
                  </a:cubicBezTo>
                  <a:cubicBezTo>
                    <a:pt x="82637" y="7257"/>
                    <a:pt x="82637" y="7257"/>
                    <a:pt x="82637" y="7257"/>
                  </a:cubicBezTo>
                  <a:cubicBezTo>
                    <a:pt x="82637" y="7253"/>
                    <a:pt x="82637" y="7253"/>
                    <a:pt x="82637" y="7253"/>
                  </a:cubicBezTo>
                  <a:lnTo>
                    <a:pt x="82633" y="7253"/>
                  </a:lnTo>
                  <a:cubicBezTo>
                    <a:pt x="82633" y="7248"/>
                    <a:pt x="82633" y="7248"/>
                    <a:pt x="82633" y="7244"/>
                  </a:cubicBezTo>
                  <a:cubicBezTo>
                    <a:pt x="82633" y="7244"/>
                    <a:pt x="82633" y="7244"/>
                    <a:pt x="82633" y="7240"/>
                  </a:cubicBezTo>
                  <a:cubicBezTo>
                    <a:pt x="82633" y="7240"/>
                    <a:pt x="82629" y="7240"/>
                    <a:pt x="82629" y="7236"/>
                  </a:cubicBezTo>
                  <a:cubicBezTo>
                    <a:pt x="82629" y="7236"/>
                    <a:pt x="82629" y="7236"/>
                    <a:pt x="82629" y="7231"/>
                  </a:cubicBezTo>
                  <a:cubicBezTo>
                    <a:pt x="82629" y="7231"/>
                    <a:pt x="82629" y="7227"/>
                    <a:pt x="82625" y="7227"/>
                  </a:cubicBezTo>
                  <a:cubicBezTo>
                    <a:pt x="82625" y="7227"/>
                    <a:pt x="82625" y="7227"/>
                    <a:pt x="82625" y="7223"/>
                  </a:cubicBezTo>
                  <a:cubicBezTo>
                    <a:pt x="82625" y="7223"/>
                    <a:pt x="82620" y="7219"/>
                    <a:pt x="82620" y="7215"/>
                  </a:cubicBezTo>
                  <a:lnTo>
                    <a:pt x="82616" y="7215"/>
                  </a:lnTo>
                  <a:cubicBezTo>
                    <a:pt x="82616" y="7210"/>
                    <a:pt x="82616" y="7210"/>
                    <a:pt x="82612" y="7206"/>
                  </a:cubicBezTo>
                  <a:cubicBezTo>
                    <a:pt x="82612" y="7206"/>
                    <a:pt x="82612" y="7202"/>
                    <a:pt x="82608" y="7202"/>
                  </a:cubicBezTo>
                  <a:cubicBezTo>
                    <a:pt x="82604" y="7198"/>
                    <a:pt x="82599" y="7193"/>
                    <a:pt x="82595" y="7189"/>
                  </a:cubicBezTo>
                  <a:cubicBezTo>
                    <a:pt x="82591" y="7185"/>
                    <a:pt x="82587" y="7181"/>
                    <a:pt x="82582" y="7177"/>
                  </a:cubicBezTo>
                  <a:cubicBezTo>
                    <a:pt x="82570" y="7223"/>
                    <a:pt x="82553" y="7269"/>
                    <a:pt x="82528" y="7299"/>
                  </a:cubicBezTo>
                  <a:cubicBezTo>
                    <a:pt x="82528" y="7299"/>
                    <a:pt x="82523" y="7295"/>
                    <a:pt x="82523" y="7291"/>
                  </a:cubicBezTo>
                  <a:cubicBezTo>
                    <a:pt x="82540" y="7248"/>
                    <a:pt x="82549" y="7202"/>
                    <a:pt x="82553" y="7160"/>
                  </a:cubicBezTo>
                  <a:cubicBezTo>
                    <a:pt x="82553" y="7155"/>
                    <a:pt x="82549" y="7155"/>
                    <a:pt x="82544" y="7151"/>
                  </a:cubicBezTo>
                  <a:cubicBezTo>
                    <a:pt x="82540" y="7147"/>
                    <a:pt x="82540" y="7147"/>
                    <a:pt x="82536" y="7143"/>
                  </a:cubicBezTo>
                  <a:cubicBezTo>
                    <a:pt x="82532" y="7143"/>
                    <a:pt x="82532" y="7139"/>
                    <a:pt x="82528" y="7134"/>
                  </a:cubicBezTo>
                  <a:cubicBezTo>
                    <a:pt x="82523" y="7130"/>
                    <a:pt x="82519" y="7130"/>
                    <a:pt x="82519" y="7126"/>
                  </a:cubicBezTo>
                  <a:cubicBezTo>
                    <a:pt x="82515" y="7122"/>
                    <a:pt x="82511" y="7117"/>
                    <a:pt x="82506" y="7113"/>
                  </a:cubicBezTo>
                  <a:cubicBezTo>
                    <a:pt x="82506" y="7113"/>
                    <a:pt x="82502" y="7109"/>
                    <a:pt x="82502" y="7105"/>
                  </a:cubicBezTo>
                  <a:cubicBezTo>
                    <a:pt x="82498" y="7101"/>
                    <a:pt x="82494" y="7092"/>
                    <a:pt x="82490" y="7088"/>
                  </a:cubicBezTo>
                  <a:cubicBezTo>
                    <a:pt x="82485" y="7088"/>
                    <a:pt x="82485" y="7084"/>
                    <a:pt x="82485" y="7084"/>
                  </a:cubicBezTo>
                  <a:cubicBezTo>
                    <a:pt x="82485" y="7084"/>
                    <a:pt x="82481" y="7080"/>
                    <a:pt x="82481" y="7080"/>
                  </a:cubicBezTo>
                  <a:cubicBezTo>
                    <a:pt x="82481" y="7080"/>
                    <a:pt x="82477" y="7075"/>
                    <a:pt x="82477" y="7075"/>
                  </a:cubicBezTo>
                  <a:cubicBezTo>
                    <a:pt x="82473" y="7071"/>
                    <a:pt x="82468" y="7067"/>
                    <a:pt x="82464" y="7058"/>
                  </a:cubicBezTo>
                  <a:cubicBezTo>
                    <a:pt x="82464" y="7058"/>
                    <a:pt x="82460" y="7054"/>
                    <a:pt x="82460" y="7050"/>
                  </a:cubicBezTo>
                  <a:lnTo>
                    <a:pt x="82456" y="7050"/>
                  </a:lnTo>
                  <a:cubicBezTo>
                    <a:pt x="82456" y="7046"/>
                    <a:pt x="82452" y="7046"/>
                    <a:pt x="82452" y="7042"/>
                  </a:cubicBezTo>
                  <a:lnTo>
                    <a:pt x="82447" y="7042"/>
                  </a:lnTo>
                  <a:cubicBezTo>
                    <a:pt x="82447" y="7037"/>
                    <a:pt x="82443" y="7037"/>
                    <a:pt x="82439" y="7033"/>
                  </a:cubicBezTo>
                  <a:cubicBezTo>
                    <a:pt x="82439" y="7029"/>
                    <a:pt x="82435" y="7029"/>
                    <a:pt x="82430" y="7025"/>
                  </a:cubicBezTo>
                  <a:cubicBezTo>
                    <a:pt x="82426" y="7025"/>
                    <a:pt x="82422" y="7020"/>
                    <a:pt x="82418" y="7016"/>
                  </a:cubicBezTo>
                  <a:cubicBezTo>
                    <a:pt x="82409" y="7012"/>
                    <a:pt x="82405" y="7008"/>
                    <a:pt x="82401" y="7008"/>
                  </a:cubicBezTo>
                  <a:cubicBezTo>
                    <a:pt x="82397" y="7008"/>
                    <a:pt x="82397" y="7008"/>
                    <a:pt x="82393" y="7004"/>
                  </a:cubicBezTo>
                  <a:lnTo>
                    <a:pt x="82342" y="7004"/>
                  </a:lnTo>
                  <a:cubicBezTo>
                    <a:pt x="82329" y="7008"/>
                    <a:pt x="82317" y="7012"/>
                    <a:pt x="82300" y="7012"/>
                  </a:cubicBezTo>
                  <a:cubicBezTo>
                    <a:pt x="82300" y="7012"/>
                    <a:pt x="82295" y="7012"/>
                    <a:pt x="82295" y="7008"/>
                  </a:cubicBezTo>
                  <a:lnTo>
                    <a:pt x="82274" y="7008"/>
                  </a:lnTo>
                  <a:cubicBezTo>
                    <a:pt x="82274" y="7008"/>
                    <a:pt x="82270" y="7008"/>
                    <a:pt x="82270" y="7004"/>
                  </a:cubicBezTo>
                  <a:lnTo>
                    <a:pt x="82253" y="7004"/>
                  </a:lnTo>
                  <a:cubicBezTo>
                    <a:pt x="82253" y="6999"/>
                    <a:pt x="82249" y="6999"/>
                    <a:pt x="82249" y="6999"/>
                  </a:cubicBezTo>
                  <a:lnTo>
                    <a:pt x="82236" y="6999"/>
                  </a:lnTo>
                  <a:cubicBezTo>
                    <a:pt x="82232" y="6995"/>
                    <a:pt x="82232" y="6995"/>
                    <a:pt x="82228" y="6995"/>
                  </a:cubicBezTo>
                  <a:lnTo>
                    <a:pt x="82215" y="6995"/>
                  </a:lnTo>
                  <a:cubicBezTo>
                    <a:pt x="82194" y="6995"/>
                    <a:pt x="82169" y="6999"/>
                    <a:pt x="82156" y="7025"/>
                  </a:cubicBezTo>
                  <a:cubicBezTo>
                    <a:pt x="82156" y="7029"/>
                    <a:pt x="82156" y="7033"/>
                    <a:pt x="82156" y="7042"/>
                  </a:cubicBezTo>
                  <a:cubicBezTo>
                    <a:pt x="82156" y="7042"/>
                    <a:pt x="82156" y="7046"/>
                    <a:pt x="82156" y="7046"/>
                  </a:cubicBezTo>
                  <a:cubicBezTo>
                    <a:pt x="82156" y="7050"/>
                    <a:pt x="82156" y="7054"/>
                    <a:pt x="82156" y="7054"/>
                  </a:cubicBezTo>
                  <a:cubicBezTo>
                    <a:pt x="82156" y="7058"/>
                    <a:pt x="82156" y="7063"/>
                    <a:pt x="82160" y="7063"/>
                  </a:cubicBezTo>
                  <a:cubicBezTo>
                    <a:pt x="82165" y="7075"/>
                    <a:pt x="82169" y="7088"/>
                    <a:pt x="82177" y="7092"/>
                  </a:cubicBezTo>
                  <a:cubicBezTo>
                    <a:pt x="82190" y="7101"/>
                    <a:pt x="82203" y="7105"/>
                    <a:pt x="82215" y="7109"/>
                  </a:cubicBezTo>
                  <a:cubicBezTo>
                    <a:pt x="82219" y="7113"/>
                    <a:pt x="82224" y="7117"/>
                    <a:pt x="82232" y="7122"/>
                  </a:cubicBezTo>
                  <a:cubicBezTo>
                    <a:pt x="82236" y="7126"/>
                    <a:pt x="82236" y="7126"/>
                    <a:pt x="82241" y="7130"/>
                  </a:cubicBezTo>
                  <a:cubicBezTo>
                    <a:pt x="82241" y="7134"/>
                    <a:pt x="82245" y="7134"/>
                    <a:pt x="82245" y="7139"/>
                  </a:cubicBezTo>
                  <a:cubicBezTo>
                    <a:pt x="82253" y="7151"/>
                    <a:pt x="82257" y="7164"/>
                    <a:pt x="82257" y="7181"/>
                  </a:cubicBezTo>
                  <a:cubicBezTo>
                    <a:pt x="82257" y="7185"/>
                    <a:pt x="82257" y="7189"/>
                    <a:pt x="82257" y="7198"/>
                  </a:cubicBezTo>
                  <a:cubicBezTo>
                    <a:pt x="82257" y="7206"/>
                    <a:pt x="82257" y="7215"/>
                    <a:pt x="82262" y="7227"/>
                  </a:cubicBezTo>
                  <a:cubicBezTo>
                    <a:pt x="82262" y="7231"/>
                    <a:pt x="82262" y="7240"/>
                    <a:pt x="82262" y="7244"/>
                  </a:cubicBezTo>
                  <a:cubicBezTo>
                    <a:pt x="82262" y="7248"/>
                    <a:pt x="82262" y="7253"/>
                    <a:pt x="82262" y="7253"/>
                  </a:cubicBezTo>
                  <a:cubicBezTo>
                    <a:pt x="82262" y="7257"/>
                    <a:pt x="82262" y="7257"/>
                    <a:pt x="82262" y="7257"/>
                  </a:cubicBezTo>
                  <a:cubicBezTo>
                    <a:pt x="82266" y="7261"/>
                    <a:pt x="82266" y="7261"/>
                    <a:pt x="82266" y="7265"/>
                  </a:cubicBezTo>
                  <a:cubicBezTo>
                    <a:pt x="82266" y="7265"/>
                    <a:pt x="82266" y="7269"/>
                    <a:pt x="82266" y="7269"/>
                  </a:cubicBezTo>
                  <a:cubicBezTo>
                    <a:pt x="82270" y="7274"/>
                    <a:pt x="82270" y="7274"/>
                    <a:pt x="82270" y="7278"/>
                  </a:cubicBezTo>
                  <a:cubicBezTo>
                    <a:pt x="82270" y="7278"/>
                    <a:pt x="82270" y="7282"/>
                    <a:pt x="82274" y="7282"/>
                  </a:cubicBezTo>
                  <a:cubicBezTo>
                    <a:pt x="82274" y="7282"/>
                    <a:pt x="82274" y="7286"/>
                    <a:pt x="82274" y="7286"/>
                  </a:cubicBezTo>
                  <a:cubicBezTo>
                    <a:pt x="82274" y="7286"/>
                    <a:pt x="82279" y="7286"/>
                    <a:pt x="82279" y="7291"/>
                  </a:cubicBezTo>
                  <a:cubicBezTo>
                    <a:pt x="82283" y="7286"/>
                    <a:pt x="82291" y="7282"/>
                    <a:pt x="82295" y="7282"/>
                  </a:cubicBezTo>
                  <a:cubicBezTo>
                    <a:pt x="82300" y="7278"/>
                    <a:pt x="82300" y="7278"/>
                    <a:pt x="82304" y="7278"/>
                  </a:cubicBezTo>
                  <a:cubicBezTo>
                    <a:pt x="82308" y="7274"/>
                    <a:pt x="82312" y="7274"/>
                    <a:pt x="82317" y="7269"/>
                  </a:cubicBezTo>
                  <a:cubicBezTo>
                    <a:pt x="82317" y="7269"/>
                    <a:pt x="82321" y="7269"/>
                    <a:pt x="82325" y="7265"/>
                  </a:cubicBezTo>
                  <a:cubicBezTo>
                    <a:pt x="82329" y="7265"/>
                    <a:pt x="82333" y="7261"/>
                    <a:pt x="82338" y="7261"/>
                  </a:cubicBezTo>
                  <a:cubicBezTo>
                    <a:pt x="82338" y="7257"/>
                    <a:pt x="82342" y="7257"/>
                    <a:pt x="82342" y="7257"/>
                  </a:cubicBezTo>
                  <a:cubicBezTo>
                    <a:pt x="82346" y="7253"/>
                    <a:pt x="82355" y="7248"/>
                    <a:pt x="82359" y="7244"/>
                  </a:cubicBezTo>
                  <a:cubicBezTo>
                    <a:pt x="82363" y="7244"/>
                    <a:pt x="82363" y="7240"/>
                    <a:pt x="82367" y="7240"/>
                  </a:cubicBezTo>
                  <a:cubicBezTo>
                    <a:pt x="82371" y="7236"/>
                    <a:pt x="82376" y="7236"/>
                    <a:pt x="82376" y="7231"/>
                  </a:cubicBezTo>
                  <a:cubicBezTo>
                    <a:pt x="82380" y="7231"/>
                    <a:pt x="82384" y="7227"/>
                    <a:pt x="82384" y="7227"/>
                  </a:cubicBezTo>
                  <a:cubicBezTo>
                    <a:pt x="82388" y="7223"/>
                    <a:pt x="82393" y="7223"/>
                    <a:pt x="82397" y="7219"/>
                  </a:cubicBezTo>
                  <a:cubicBezTo>
                    <a:pt x="82397" y="7219"/>
                    <a:pt x="82401" y="7215"/>
                    <a:pt x="82405" y="7215"/>
                  </a:cubicBezTo>
                  <a:cubicBezTo>
                    <a:pt x="82405" y="7210"/>
                    <a:pt x="82405" y="7210"/>
                    <a:pt x="82405" y="7210"/>
                  </a:cubicBezTo>
                  <a:cubicBezTo>
                    <a:pt x="82414" y="7202"/>
                    <a:pt x="82426" y="7198"/>
                    <a:pt x="82435" y="7189"/>
                  </a:cubicBezTo>
                  <a:lnTo>
                    <a:pt x="82435" y="7189"/>
                  </a:lnTo>
                  <a:cubicBezTo>
                    <a:pt x="82422" y="7206"/>
                    <a:pt x="82405" y="7223"/>
                    <a:pt x="82393" y="7236"/>
                  </a:cubicBezTo>
                  <a:cubicBezTo>
                    <a:pt x="82388" y="7236"/>
                    <a:pt x="82388" y="7240"/>
                    <a:pt x="82388" y="7240"/>
                  </a:cubicBezTo>
                  <a:cubicBezTo>
                    <a:pt x="82380" y="7244"/>
                    <a:pt x="82376" y="7248"/>
                    <a:pt x="82371" y="7253"/>
                  </a:cubicBezTo>
                  <a:cubicBezTo>
                    <a:pt x="82371" y="7253"/>
                    <a:pt x="82367" y="7257"/>
                    <a:pt x="82367" y="7257"/>
                  </a:cubicBezTo>
                  <a:cubicBezTo>
                    <a:pt x="82363" y="7261"/>
                    <a:pt x="82359" y="7261"/>
                    <a:pt x="82355" y="7265"/>
                  </a:cubicBezTo>
                  <a:cubicBezTo>
                    <a:pt x="82350" y="7265"/>
                    <a:pt x="82350" y="7269"/>
                    <a:pt x="82350" y="7269"/>
                  </a:cubicBezTo>
                  <a:cubicBezTo>
                    <a:pt x="82342" y="7274"/>
                    <a:pt x="82338" y="7278"/>
                    <a:pt x="82333" y="7282"/>
                  </a:cubicBezTo>
                  <a:lnTo>
                    <a:pt x="82329" y="7282"/>
                  </a:lnTo>
                  <a:cubicBezTo>
                    <a:pt x="82325" y="7286"/>
                    <a:pt x="82317" y="7286"/>
                    <a:pt x="82312" y="7291"/>
                  </a:cubicBezTo>
                  <a:cubicBezTo>
                    <a:pt x="82312" y="7291"/>
                    <a:pt x="82308" y="7295"/>
                    <a:pt x="82308" y="7295"/>
                  </a:cubicBezTo>
                  <a:cubicBezTo>
                    <a:pt x="82304" y="7299"/>
                    <a:pt x="82295" y="7299"/>
                    <a:pt x="82291" y="7303"/>
                  </a:cubicBezTo>
                  <a:cubicBezTo>
                    <a:pt x="82295" y="7307"/>
                    <a:pt x="82300" y="7312"/>
                    <a:pt x="82304" y="7316"/>
                  </a:cubicBezTo>
                  <a:cubicBezTo>
                    <a:pt x="82308" y="7316"/>
                    <a:pt x="82308" y="7320"/>
                    <a:pt x="82312" y="7320"/>
                  </a:cubicBezTo>
                  <a:cubicBezTo>
                    <a:pt x="82312" y="7320"/>
                    <a:pt x="82317" y="7320"/>
                    <a:pt x="82317" y="7324"/>
                  </a:cubicBezTo>
                  <a:lnTo>
                    <a:pt x="82321" y="7324"/>
                  </a:lnTo>
                  <a:cubicBezTo>
                    <a:pt x="82325" y="7329"/>
                    <a:pt x="82329" y="7329"/>
                    <a:pt x="82329" y="7329"/>
                  </a:cubicBezTo>
                  <a:cubicBezTo>
                    <a:pt x="82333" y="7333"/>
                    <a:pt x="82333" y="7333"/>
                    <a:pt x="82338" y="7333"/>
                  </a:cubicBezTo>
                  <a:cubicBezTo>
                    <a:pt x="82342" y="7337"/>
                    <a:pt x="82346" y="7337"/>
                    <a:pt x="82346" y="7337"/>
                  </a:cubicBezTo>
                  <a:cubicBezTo>
                    <a:pt x="82350" y="7341"/>
                    <a:pt x="82355" y="7341"/>
                    <a:pt x="82359" y="7345"/>
                  </a:cubicBezTo>
                  <a:cubicBezTo>
                    <a:pt x="82363" y="7345"/>
                    <a:pt x="82363" y="7350"/>
                    <a:pt x="82367" y="7350"/>
                  </a:cubicBezTo>
                  <a:cubicBezTo>
                    <a:pt x="82384" y="7362"/>
                    <a:pt x="82397" y="7375"/>
                    <a:pt x="82405" y="7396"/>
                  </a:cubicBezTo>
                  <a:cubicBezTo>
                    <a:pt x="82405" y="7400"/>
                    <a:pt x="82405" y="7400"/>
                    <a:pt x="82405" y="7405"/>
                  </a:cubicBezTo>
                  <a:cubicBezTo>
                    <a:pt x="82405" y="7405"/>
                    <a:pt x="82405" y="7405"/>
                    <a:pt x="82405" y="7409"/>
                  </a:cubicBezTo>
                  <a:cubicBezTo>
                    <a:pt x="82409" y="7413"/>
                    <a:pt x="82409" y="7417"/>
                    <a:pt x="82409" y="7426"/>
                  </a:cubicBezTo>
                  <a:cubicBezTo>
                    <a:pt x="82409" y="7426"/>
                    <a:pt x="82409" y="7430"/>
                    <a:pt x="82409" y="7434"/>
                  </a:cubicBezTo>
                  <a:cubicBezTo>
                    <a:pt x="82409" y="7434"/>
                    <a:pt x="82409" y="7438"/>
                    <a:pt x="82409" y="7442"/>
                  </a:cubicBezTo>
                  <a:cubicBezTo>
                    <a:pt x="82190" y="7261"/>
                    <a:pt x="82004" y="7037"/>
                    <a:pt x="81797" y="6847"/>
                  </a:cubicBezTo>
                  <a:cubicBezTo>
                    <a:pt x="81852" y="6417"/>
                    <a:pt x="81962" y="5657"/>
                    <a:pt x="82063" y="5201"/>
                  </a:cubicBezTo>
                  <a:cubicBezTo>
                    <a:pt x="82110" y="5324"/>
                    <a:pt x="82152" y="5446"/>
                    <a:pt x="82198" y="5569"/>
                  </a:cubicBezTo>
                  <a:cubicBezTo>
                    <a:pt x="82207" y="5488"/>
                    <a:pt x="82219" y="5408"/>
                    <a:pt x="82198" y="5332"/>
                  </a:cubicBezTo>
                  <a:cubicBezTo>
                    <a:pt x="82186" y="5286"/>
                    <a:pt x="82160" y="5244"/>
                    <a:pt x="82127" y="5214"/>
                  </a:cubicBezTo>
                  <a:cubicBezTo>
                    <a:pt x="82152" y="5210"/>
                    <a:pt x="82169" y="5189"/>
                    <a:pt x="82169" y="5163"/>
                  </a:cubicBezTo>
                  <a:cubicBezTo>
                    <a:pt x="82169" y="5155"/>
                    <a:pt x="82165" y="5146"/>
                    <a:pt x="82160" y="5138"/>
                  </a:cubicBezTo>
                  <a:lnTo>
                    <a:pt x="82160" y="5138"/>
                  </a:lnTo>
                  <a:cubicBezTo>
                    <a:pt x="82295" y="5172"/>
                    <a:pt x="82418" y="5256"/>
                    <a:pt x="82490" y="5374"/>
                  </a:cubicBezTo>
                  <a:cubicBezTo>
                    <a:pt x="82502" y="5273"/>
                    <a:pt x="82452" y="5168"/>
                    <a:pt x="82367" y="5108"/>
                  </a:cubicBezTo>
                  <a:cubicBezTo>
                    <a:pt x="82319" y="5071"/>
                    <a:pt x="82261" y="5057"/>
                    <a:pt x="82204" y="5057"/>
                  </a:cubicBezTo>
                  <a:cubicBezTo>
                    <a:pt x="82197" y="5057"/>
                    <a:pt x="82189" y="5057"/>
                    <a:pt x="82181" y="5058"/>
                  </a:cubicBezTo>
                  <a:cubicBezTo>
                    <a:pt x="82276" y="5031"/>
                    <a:pt x="82373" y="5015"/>
                    <a:pt x="82471" y="5015"/>
                  </a:cubicBezTo>
                  <a:cubicBezTo>
                    <a:pt x="82512" y="5015"/>
                    <a:pt x="82554" y="5018"/>
                    <a:pt x="82595" y="5024"/>
                  </a:cubicBezTo>
                  <a:cubicBezTo>
                    <a:pt x="82520" y="4956"/>
                    <a:pt x="82426" y="4924"/>
                    <a:pt x="82337" y="4924"/>
                  </a:cubicBezTo>
                  <a:cubicBezTo>
                    <a:pt x="82321" y="4924"/>
                    <a:pt x="82306" y="4925"/>
                    <a:pt x="82291" y="4927"/>
                  </a:cubicBezTo>
                  <a:cubicBezTo>
                    <a:pt x="82224" y="4935"/>
                    <a:pt x="82169" y="4965"/>
                    <a:pt x="82122" y="5016"/>
                  </a:cubicBezTo>
                  <a:cubicBezTo>
                    <a:pt x="82148" y="4965"/>
                    <a:pt x="82165" y="4914"/>
                    <a:pt x="82160" y="4851"/>
                  </a:cubicBezTo>
                  <a:cubicBezTo>
                    <a:pt x="82152" y="4767"/>
                    <a:pt x="82097" y="4691"/>
                    <a:pt x="82021" y="4657"/>
                  </a:cubicBezTo>
                  <a:lnTo>
                    <a:pt x="82021" y="4657"/>
                  </a:lnTo>
                  <a:cubicBezTo>
                    <a:pt x="82055" y="4741"/>
                    <a:pt x="82072" y="4834"/>
                    <a:pt x="82080" y="4927"/>
                  </a:cubicBezTo>
                  <a:cubicBezTo>
                    <a:pt x="82076" y="4906"/>
                    <a:pt x="82068" y="4885"/>
                    <a:pt x="82055" y="4864"/>
                  </a:cubicBezTo>
                  <a:cubicBezTo>
                    <a:pt x="82017" y="4792"/>
                    <a:pt x="81954" y="4737"/>
                    <a:pt x="81873" y="4724"/>
                  </a:cubicBezTo>
                  <a:lnTo>
                    <a:pt x="81873" y="4724"/>
                  </a:lnTo>
                  <a:cubicBezTo>
                    <a:pt x="81924" y="4800"/>
                    <a:pt x="81970" y="4885"/>
                    <a:pt x="82008" y="4969"/>
                  </a:cubicBezTo>
                  <a:cubicBezTo>
                    <a:pt x="81944" y="4920"/>
                    <a:pt x="81870" y="4893"/>
                    <a:pt x="81793" y="4893"/>
                  </a:cubicBezTo>
                  <a:cubicBezTo>
                    <a:pt x="81744" y="4893"/>
                    <a:pt x="81695" y="4904"/>
                    <a:pt x="81645" y="4927"/>
                  </a:cubicBezTo>
                  <a:cubicBezTo>
                    <a:pt x="81759" y="4952"/>
                    <a:pt x="81865" y="4990"/>
                    <a:pt x="81966" y="5045"/>
                  </a:cubicBezTo>
                  <a:cubicBezTo>
                    <a:pt x="81931" y="5037"/>
                    <a:pt x="81895" y="5032"/>
                    <a:pt x="81859" y="5032"/>
                  </a:cubicBezTo>
                  <a:cubicBezTo>
                    <a:pt x="81839" y="5032"/>
                    <a:pt x="81818" y="5034"/>
                    <a:pt x="81797" y="5037"/>
                  </a:cubicBezTo>
                  <a:cubicBezTo>
                    <a:pt x="81700" y="5054"/>
                    <a:pt x="81620" y="5117"/>
                    <a:pt x="81561" y="5193"/>
                  </a:cubicBezTo>
                  <a:cubicBezTo>
                    <a:pt x="81667" y="5163"/>
                    <a:pt x="81776" y="5142"/>
                    <a:pt x="81886" y="5121"/>
                  </a:cubicBezTo>
                  <a:lnTo>
                    <a:pt x="81886" y="5121"/>
                  </a:lnTo>
                  <a:cubicBezTo>
                    <a:pt x="81848" y="5142"/>
                    <a:pt x="81818" y="5172"/>
                    <a:pt x="81793" y="5210"/>
                  </a:cubicBezTo>
                  <a:cubicBezTo>
                    <a:pt x="81768" y="5256"/>
                    <a:pt x="81759" y="5298"/>
                    <a:pt x="81747" y="5349"/>
                  </a:cubicBezTo>
                  <a:cubicBezTo>
                    <a:pt x="81814" y="5281"/>
                    <a:pt x="81894" y="5227"/>
                    <a:pt x="81975" y="5172"/>
                  </a:cubicBezTo>
                  <a:cubicBezTo>
                    <a:pt x="81983" y="5189"/>
                    <a:pt x="81996" y="5197"/>
                    <a:pt x="82017" y="5201"/>
                  </a:cubicBezTo>
                  <a:cubicBezTo>
                    <a:pt x="81907" y="5514"/>
                    <a:pt x="81772" y="6282"/>
                    <a:pt x="81692" y="6746"/>
                  </a:cubicBezTo>
                  <a:cubicBezTo>
                    <a:pt x="81599" y="6649"/>
                    <a:pt x="81489" y="6560"/>
                    <a:pt x="81375" y="6489"/>
                  </a:cubicBezTo>
                  <a:cubicBezTo>
                    <a:pt x="81350" y="6121"/>
                    <a:pt x="81312" y="5687"/>
                    <a:pt x="81266" y="5476"/>
                  </a:cubicBezTo>
                  <a:cubicBezTo>
                    <a:pt x="81278" y="5476"/>
                    <a:pt x="81291" y="5467"/>
                    <a:pt x="81299" y="5455"/>
                  </a:cubicBezTo>
                  <a:cubicBezTo>
                    <a:pt x="81363" y="5505"/>
                    <a:pt x="81422" y="5560"/>
                    <a:pt x="81477" y="5623"/>
                  </a:cubicBezTo>
                  <a:cubicBezTo>
                    <a:pt x="81468" y="5581"/>
                    <a:pt x="81464" y="5543"/>
                    <a:pt x="81447" y="5505"/>
                  </a:cubicBezTo>
                  <a:cubicBezTo>
                    <a:pt x="81430" y="5471"/>
                    <a:pt x="81405" y="5442"/>
                    <a:pt x="81371" y="5421"/>
                  </a:cubicBezTo>
                  <a:lnTo>
                    <a:pt x="81371" y="5421"/>
                  </a:lnTo>
                  <a:cubicBezTo>
                    <a:pt x="81464" y="5446"/>
                    <a:pt x="81553" y="5476"/>
                    <a:pt x="81641" y="5509"/>
                  </a:cubicBezTo>
                  <a:cubicBezTo>
                    <a:pt x="81603" y="5442"/>
                    <a:pt x="81536" y="5383"/>
                    <a:pt x="81460" y="5362"/>
                  </a:cubicBezTo>
                  <a:cubicBezTo>
                    <a:pt x="81425" y="5352"/>
                    <a:pt x="81388" y="5347"/>
                    <a:pt x="81353" y="5347"/>
                  </a:cubicBezTo>
                  <a:cubicBezTo>
                    <a:pt x="81342" y="5347"/>
                    <a:pt x="81331" y="5348"/>
                    <a:pt x="81320" y="5349"/>
                  </a:cubicBezTo>
                  <a:cubicBezTo>
                    <a:pt x="81409" y="5315"/>
                    <a:pt x="81502" y="5294"/>
                    <a:pt x="81595" y="5281"/>
                  </a:cubicBezTo>
                  <a:cubicBezTo>
                    <a:pt x="81549" y="5251"/>
                    <a:pt x="81500" y="5238"/>
                    <a:pt x="81451" y="5238"/>
                  </a:cubicBezTo>
                  <a:cubicBezTo>
                    <a:pt x="81396" y="5238"/>
                    <a:pt x="81342" y="5255"/>
                    <a:pt x="81291" y="5286"/>
                  </a:cubicBezTo>
                  <a:cubicBezTo>
                    <a:pt x="81329" y="5218"/>
                    <a:pt x="81375" y="5151"/>
                    <a:pt x="81426" y="5092"/>
                  </a:cubicBezTo>
                  <a:lnTo>
                    <a:pt x="81426" y="5092"/>
                  </a:lnTo>
                  <a:cubicBezTo>
                    <a:pt x="81358" y="5096"/>
                    <a:pt x="81299" y="5134"/>
                    <a:pt x="81261" y="5193"/>
                  </a:cubicBezTo>
                  <a:cubicBezTo>
                    <a:pt x="81249" y="5210"/>
                    <a:pt x="81240" y="5227"/>
                    <a:pt x="81236" y="5244"/>
                  </a:cubicBezTo>
                  <a:cubicBezTo>
                    <a:pt x="81249" y="5168"/>
                    <a:pt x="81274" y="5092"/>
                    <a:pt x="81308" y="5024"/>
                  </a:cubicBezTo>
                  <a:lnTo>
                    <a:pt x="81308" y="5024"/>
                  </a:lnTo>
                  <a:cubicBezTo>
                    <a:pt x="81240" y="5045"/>
                    <a:pt x="81190" y="5104"/>
                    <a:pt x="81177" y="5172"/>
                  </a:cubicBezTo>
                  <a:cubicBezTo>
                    <a:pt x="81164" y="5222"/>
                    <a:pt x="81173" y="5269"/>
                    <a:pt x="81194" y="5315"/>
                  </a:cubicBezTo>
                  <a:cubicBezTo>
                    <a:pt x="81160" y="5269"/>
                    <a:pt x="81114" y="5239"/>
                    <a:pt x="81059" y="5222"/>
                  </a:cubicBezTo>
                  <a:cubicBezTo>
                    <a:pt x="81039" y="5218"/>
                    <a:pt x="81018" y="5216"/>
                    <a:pt x="80997" y="5216"/>
                  </a:cubicBezTo>
                  <a:cubicBezTo>
                    <a:pt x="80932" y="5216"/>
                    <a:pt x="80861" y="5236"/>
                    <a:pt x="80797" y="5277"/>
                  </a:cubicBezTo>
                  <a:cubicBezTo>
                    <a:pt x="80806" y="5277"/>
                    <a:pt x="80814" y="5277"/>
                    <a:pt x="80823" y="5277"/>
                  </a:cubicBezTo>
                  <a:cubicBezTo>
                    <a:pt x="80932" y="5277"/>
                    <a:pt x="81037" y="5301"/>
                    <a:pt x="81139" y="5341"/>
                  </a:cubicBezTo>
                  <a:cubicBezTo>
                    <a:pt x="81125" y="5338"/>
                    <a:pt x="81112" y="5337"/>
                    <a:pt x="81098" y="5337"/>
                  </a:cubicBezTo>
                  <a:cubicBezTo>
                    <a:pt x="81057" y="5337"/>
                    <a:pt x="81017" y="5347"/>
                    <a:pt x="80979" y="5366"/>
                  </a:cubicBezTo>
                  <a:cubicBezTo>
                    <a:pt x="80907" y="5408"/>
                    <a:pt x="80852" y="5493"/>
                    <a:pt x="80856" y="5577"/>
                  </a:cubicBezTo>
                  <a:cubicBezTo>
                    <a:pt x="80924" y="5488"/>
                    <a:pt x="81033" y="5429"/>
                    <a:pt x="81147" y="5412"/>
                  </a:cubicBezTo>
                  <a:lnTo>
                    <a:pt x="81147" y="5412"/>
                  </a:lnTo>
                  <a:cubicBezTo>
                    <a:pt x="81143" y="5417"/>
                    <a:pt x="81139" y="5425"/>
                    <a:pt x="81139" y="5429"/>
                  </a:cubicBezTo>
                  <a:cubicBezTo>
                    <a:pt x="81139" y="5450"/>
                    <a:pt x="81152" y="5471"/>
                    <a:pt x="81173" y="5480"/>
                  </a:cubicBezTo>
                  <a:cubicBezTo>
                    <a:pt x="81139" y="5501"/>
                    <a:pt x="81114" y="5531"/>
                    <a:pt x="81101" y="5569"/>
                  </a:cubicBezTo>
                  <a:cubicBezTo>
                    <a:pt x="81076" y="5628"/>
                    <a:pt x="81080" y="5699"/>
                    <a:pt x="81080" y="5763"/>
                  </a:cubicBezTo>
                  <a:cubicBezTo>
                    <a:pt x="81126" y="5666"/>
                    <a:pt x="81177" y="5569"/>
                    <a:pt x="81223" y="5471"/>
                  </a:cubicBezTo>
                  <a:cubicBezTo>
                    <a:pt x="81253" y="5733"/>
                    <a:pt x="81274" y="6109"/>
                    <a:pt x="81287" y="6438"/>
                  </a:cubicBezTo>
                  <a:cubicBezTo>
                    <a:pt x="81198" y="6387"/>
                    <a:pt x="81114" y="6345"/>
                    <a:pt x="81046" y="6324"/>
                  </a:cubicBezTo>
                  <a:cubicBezTo>
                    <a:pt x="80662" y="6197"/>
                    <a:pt x="80291" y="6058"/>
                    <a:pt x="79911" y="5944"/>
                  </a:cubicBezTo>
                  <a:cubicBezTo>
                    <a:pt x="79864" y="5931"/>
                    <a:pt x="79818" y="5910"/>
                    <a:pt x="79776" y="5889"/>
                  </a:cubicBezTo>
                  <a:cubicBezTo>
                    <a:pt x="79776" y="5830"/>
                    <a:pt x="79776" y="5771"/>
                    <a:pt x="79780" y="5712"/>
                  </a:cubicBezTo>
                  <a:cubicBezTo>
                    <a:pt x="79788" y="5661"/>
                    <a:pt x="79797" y="5611"/>
                    <a:pt x="79801" y="5560"/>
                  </a:cubicBezTo>
                  <a:cubicBezTo>
                    <a:pt x="79801" y="5539"/>
                    <a:pt x="79801" y="5522"/>
                    <a:pt x="79801" y="5501"/>
                  </a:cubicBezTo>
                  <a:cubicBezTo>
                    <a:pt x="79814" y="5484"/>
                    <a:pt x="79831" y="5467"/>
                    <a:pt x="79847" y="5450"/>
                  </a:cubicBezTo>
                  <a:cubicBezTo>
                    <a:pt x="79949" y="5398"/>
                    <a:pt x="80062" y="5368"/>
                    <a:pt x="80175" y="5368"/>
                  </a:cubicBezTo>
                  <a:cubicBezTo>
                    <a:pt x="80244" y="5368"/>
                    <a:pt x="80313" y="5380"/>
                    <a:pt x="80379" y="5404"/>
                  </a:cubicBezTo>
                  <a:cubicBezTo>
                    <a:pt x="80329" y="5345"/>
                    <a:pt x="80257" y="5307"/>
                    <a:pt x="80177" y="5294"/>
                  </a:cubicBezTo>
                  <a:cubicBezTo>
                    <a:pt x="80158" y="5291"/>
                    <a:pt x="80139" y="5289"/>
                    <a:pt x="80120" y="5289"/>
                  </a:cubicBezTo>
                  <a:cubicBezTo>
                    <a:pt x="80060" y="5289"/>
                    <a:pt x="80000" y="5304"/>
                    <a:pt x="79949" y="5336"/>
                  </a:cubicBezTo>
                  <a:cubicBezTo>
                    <a:pt x="79902" y="5362"/>
                    <a:pt x="79860" y="5404"/>
                    <a:pt x="79831" y="5455"/>
                  </a:cubicBezTo>
                  <a:cubicBezTo>
                    <a:pt x="79818" y="5467"/>
                    <a:pt x="79809" y="5476"/>
                    <a:pt x="79797" y="5488"/>
                  </a:cubicBezTo>
                  <a:cubicBezTo>
                    <a:pt x="79797" y="5484"/>
                    <a:pt x="79797" y="5484"/>
                    <a:pt x="79797" y="5480"/>
                  </a:cubicBezTo>
                  <a:cubicBezTo>
                    <a:pt x="79801" y="5471"/>
                    <a:pt x="79809" y="5459"/>
                    <a:pt x="79818" y="5446"/>
                  </a:cubicBezTo>
                  <a:cubicBezTo>
                    <a:pt x="79839" y="5425"/>
                    <a:pt x="79864" y="5400"/>
                    <a:pt x="79890" y="5379"/>
                  </a:cubicBezTo>
                  <a:cubicBezTo>
                    <a:pt x="80008" y="5273"/>
                    <a:pt x="80143" y="5197"/>
                    <a:pt x="80291" y="5146"/>
                  </a:cubicBezTo>
                  <a:cubicBezTo>
                    <a:pt x="80260" y="5138"/>
                    <a:pt x="80229" y="5134"/>
                    <a:pt x="80197" y="5134"/>
                  </a:cubicBezTo>
                  <a:cubicBezTo>
                    <a:pt x="80103" y="5134"/>
                    <a:pt x="80009" y="5170"/>
                    <a:pt x="79936" y="5227"/>
                  </a:cubicBezTo>
                  <a:cubicBezTo>
                    <a:pt x="79919" y="5239"/>
                    <a:pt x="79902" y="5256"/>
                    <a:pt x="79890" y="5273"/>
                  </a:cubicBezTo>
                  <a:cubicBezTo>
                    <a:pt x="79894" y="5265"/>
                    <a:pt x="79894" y="5256"/>
                    <a:pt x="79898" y="5252"/>
                  </a:cubicBezTo>
                  <a:cubicBezTo>
                    <a:pt x="79928" y="5189"/>
                    <a:pt x="79978" y="5138"/>
                    <a:pt x="80016" y="5087"/>
                  </a:cubicBezTo>
                  <a:cubicBezTo>
                    <a:pt x="80058" y="5032"/>
                    <a:pt x="80096" y="4973"/>
                    <a:pt x="80105" y="4906"/>
                  </a:cubicBezTo>
                  <a:lnTo>
                    <a:pt x="80105" y="4906"/>
                  </a:lnTo>
                  <a:cubicBezTo>
                    <a:pt x="80054" y="4914"/>
                    <a:pt x="80008" y="4940"/>
                    <a:pt x="79970" y="4978"/>
                  </a:cubicBezTo>
                  <a:cubicBezTo>
                    <a:pt x="79974" y="4957"/>
                    <a:pt x="79978" y="4940"/>
                    <a:pt x="79982" y="4919"/>
                  </a:cubicBezTo>
                  <a:cubicBezTo>
                    <a:pt x="79987" y="4910"/>
                    <a:pt x="79987" y="4868"/>
                    <a:pt x="79994" y="4860"/>
                  </a:cubicBezTo>
                  <a:lnTo>
                    <a:pt x="79994" y="4860"/>
                  </a:lnTo>
                  <a:cubicBezTo>
                    <a:pt x="79944" y="4898"/>
                    <a:pt x="79902" y="4953"/>
                    <a:pt x="79869" y="5007"/>
                  </a:cubicBezTo>
                  <a:cubicBezTo>
                    <a:pt x="79873" y="4986"/>
                    <a:pt x="79877" y="4965"/>
                    <a:pt x="79881" y="4944"/>
                  </a:cubicBezTo>
                  <a:cubicBezTo>
                    <a:pt x="79885" y="4872"/>
                    <a:pt x="79890" y="4750"/>
                    <a:pt x="79860" y="4686"/>
                  </a:cubicBezTo>
                  <a:cubicBezTo>
                    <a:pt x="79835" y="4741"/>
                    <a:pt x="79814" y="4800"/>
                    <a:pt x="79797" y="4864"/>
                  </a:cubicBezTo>
                  <a:cubicBezTo>
                    <a:pt x="79797" y="4800"/>
                    <a:pt x="79780" y="4741"/>
                    <a:pt x="79755" y="4686"/>
                  </a:cubicBezTo>
                  <a:cubicBezTo>
                    <a:pt x="79738" y="4741"/>
                    <a:pt x="79729" y="4800"/>
                    <a:pt x="79725" y="4859"/>
                  </a:cubicBezTo>
                  <a:cubicBezTo>
                    <a:pt x="79725" y="4859"/>
                    <a:pt x="79725" y="4859"/>
                    <a:pt x="79725" y="4855"/>
                  </a:cubicBezTo>
                  <a:cubicBezTo>
                    <a:pt x="79708" y="4796"/>
                    <a:pt x="79687" y="4733"/>
                    <a:pt x="79645" y="4674"/>
                  </a:cubicBezTo>
                  <a:cubicBezTo>
                    <a:pt x="79641" y="4729"/>
                    <a:pt x="79636" y="4788"/>
                    <a:pt x="79636" y="4847"/>
                  </a:cubicBezTo>
                  <a:cubicBezTo>
                    <a:pt x="79620" y="4805"/>
                    <a:pt x="79590" y="4767"/>
                    <a:pt x="79552" y="4737"/>
                  </a:cubicBezTo>
                  <a:lnTo>
                    <a:pt x="79552" y="4737"/>
                  </a:lnTo>
                  <a:cubicBezTo>
                    <a:pt x="79548" y="4792"/>
                    <a:pt x="79556" y="4847"/>
                    <a:pt x="79573" y="4897"/>
                  </a:cubicBezTo>
                  <a:cubicBezTo>
                    <a:pt x="79514" y="4830"/>
                    <a:pt x="79442" y="4779"/>
                    <a:pt x="79358" y="4754"/>
                  </a:cubicBezTo>
                  <a:lnTo>
                    <a:pt x="79358" y="4754"/>
                  </a:lnTo>
                  <a:cubicBezTo>
                    <a:pt x="79383" y="4813"/>
                    <a:pt x="79417" y="4872"/>
                    <a:pt x="79455" y="4931"/>
                  </a:cubicBezTo>
                  <a:cubicBezTo>
                    <a:pt x="79442" y="4923"/>
                    <a:pt x="79425" y="4914"/>
                    <a:pt x="79408" y="4910"/>
                  </a:cubicBezTo>
                  <a:cubicBezTo>
                    <a:pt x="79366" y="4889"/>
                    <a:pt x="79316" y="4885"/>
                    <a:pt x="79269" y="4885"/>
                  </a:cubicBezTo>
                  <a:cubicBezTo>
                    <a:pt x="79244" y="4885"/>
                    <a:pt x="79219" y="4889"/>
                    <a:pt x="79197" y="4897"/>
                  </a:cubicBezTo>
                  <a:cubicBezTo>
                    <a:pt x="79185" y="4897"/>
                    <a:pt x="79172" y="4902"/>
                    <a:pt x="79159" y="4906"/>
                  </a:cubicBezTo>
                  <a:cubicBezTo>
                    <a:pt x="79156" y="4909"/>
                    <a:pt x="79140" y="4919"/>
                    <a:pt x="79133" y="4919"/>
                  </a:cubicBezTo>
                  <a:cubicBezTo>
                    <a:pt x="79132" y="4919"/>
                    <a:pt x="79132" y="4919"/>
                    <a:pt x="79132" y="4919"/>
                  </a:cubicBezTo>
                  <a:lnTo>
                    <a:pt x="79132" y="4919"/>
                  </a:lnTo>
                  <a:cubicBezTo>
                    <a:pt x="79203" y="4949"/>
                    <a:pt x="79274" y="4974"/>
                    <a:pt x="79341" y="5007"/>
                  </a:cubicBezTo>
                  <a:cubicBezTo>
                    <a:pt x="79375" y="5020"/>
                    <a:pt x="79408" y="5041"/>
                    <a:pt x="79442" y="5062"/>
                  </a:cubicBezTo>
                  <a:cubicBezTo>
                    <a:pt x="79425" y="5054"/>
                    <a:pt x="79408" y="5049"/>
                    <a:pt x="79392" y="5045"/>
                  </a:cubicBezTo>
                  <a:cubicBezTo>
                    <a:pt x="79370" y="5039"/>
                    <a:pt x="79348" y="5036"/>
                    <a:pt x="79326" y="5036"/>
                  </a:cubicBezTo>
                  <a:cubicBezTo>
                    <a:pt x="79269" y="5036"/>
                    <a:pt x="79216" y="5057"/>
                    <a:pt x="79176" y="5100"/>
                  </a:cubicBezTo>
                  <a:cubicBezTo>
                    <a:pt x="79273" y="5100"/>
                    <a:pt x="79375" y="5104"/>
                    <a:pt x="79455" y="5155"/>
                  </a:cubicBezTo>
                  <a:cubicBezTo>
                    <a:pt x="79484" y="5176"/>
                    <a:pt x="79510" y="5201"/>
                    <a:pt x="79535" y="5227"/>
                  </a:cubicBezTo>
                  <a:lnTo>
                    <a:pt x="79535" y="5231"/>
                  </a:lnTo>
                  <a:cubicBezTo>
                    <a:pt x="79493" y="5201"/>
                    <a:pt x="79446" y="5180"/>
                    <a:pt x="79396" y="5168"/>
                  </a:cubicBezTo>
                  <a:cubicBezTo>
                    <a:pt x="79365" y="5160"/>
                    <a:pt x="79334" y="5156"/>
                    <a:pt x="79303" y="5156"/>
                  </a:cubicBezTo>
                  <a:cubicBezTo>
                    <a:pt x="79216" y="5156"/>
                    <a:pt x="79131" y="5186"/>
                    <a:pt x="79062" y="5239"/>
                  </a:cubicBezTo>
                  <a:cubicBezTo>
                    <a:pt x="79083" y="5239"/>
                    <a:pt x="79105" y="5244"/>
                    <a:pt x="79130" y="5248"/>
                  </a:cubicBezTo>
                  <a:cubicBezTo>
                    <a:pt x="79075" y="5265"/>
                    <a:pt x="79024" y="5290"/>
                    <a:pt x="78986" y="5328"/>
                  </a:cubicBezTo>
                  <a:cubicBezTo>
                    <a:pt x="78830" y="5222"/>
                    <a:pt x="78661" y="5130"/>
                    <a:pt x="78501" y="5092"/>
                  </a:cubicBezTo>
                  <a:cubicBezTo>
                    <a:pt x="78411" y="5071"/>
                    <a:pt x="78313" y="5062"/>
                    <a:pt x="78212" y="5062"/>
                  </a:cubicBezTo>
                  <a:cubicBezTo>
                    <a:pt x="77921" y="5062"/>
                    <a:pt x="77604" y="5135"/>
                    <a:pt x="77378" y="5210"/>
                  </a:cubicBezTo>
                  <a:cubicBezTo>
                    <a:pt x="77155" y="5286"/>
                    <a:pt x="76935" y="5522"/>
                    <a:pt x="76699" y="5573"/>
                  </a:cubicBezTo>
                  <a:cubicBezTo>
                    <a:pt x="76681" y="5577"/>
                    <a:pt x="76663" y="5578"/>
                    <a:pt x="76644" y="5578"/>
                  </a:cubicBezTo>
                  <a:cubicBezTo>
                    <a:pt x="76583" y="5578"/>
                    <a:pt x="76519" y="5561"/>
                    <a:pt x="76457" y="5561"/>
                  </a:cubicBezTo>
                  <a:cubicBezTo>
                    <a:pt x="76442" y="5561"/>
                    <a:pt x="76427" y="5562"/>
                    <a:pt x="76412" y="5564"/>
                  </a:cubicBezTo>
                  <a:cubicBezTo>
                    <a:pt x="76306" y="5581"/>
                    <a:pt x="76234" y="5640"/>
                    <a:pt x="76133" y="5666"/>
                  </a:cubicBezTo>
                  <a:cubicBezTo>
                    <a:pt x="76107" y="5672"/>
                    <a:pt x="76080" y="5674"/>
                    <a:pt x="76052" y="5674"/>
                  </a:cubicBezTo>
                  <a:cubicBezTo>
                    <a:pt x="76013" y="5674"/>
                    <a:pt x="75973" y="5670"/>
                    <a:pt x="75933" y="5670"/>
                  </a:cubicBezTo>
                  <a:cubicBezTo>
                    <a:pt x="75904" y="5670"/>
                    <a:pt x="75875" y="5672"/>
                    <a:pt x="75846" y="5678"/>
                  </a:cubicBezTo>
                  <a:cubicBezTo>
                    <a:pt x="75652" y="5725"/>
                    <a:pt x="75471" y="5830"/>
                    <a:pt x="75272" y="5877"/>
                  </a:cubicBezTo>
                  <a:cubicBezTo>
                    <a:pt x="74926" y="5961"/>
                    <a:pt x="74694" y="6088"/>
                    <a:pt x="74398" y="6252"/>
                  </a:cubicBezTo>
                  <a:cubicBezTo>
                    <a:pt x="74242" y="6341"/>
                    <a:pt x="74090" y="6408"/>
                    <a:pt x="73960" y="6497"/>
                  </a:cubicBezTo>
                  <a:cubicBezTo>
                    <a:pt x="74099" y="5501"/>
                    <a:pt x="74301" y="4150"/>
                    <a:pt x="74496" y="3281"/>
                  </a:cubicBezTo>
                  <a:cubicBezTo>
                    <a:pt x="74601" y="3559"/>
                    <a:pt x="74702" y="3838"/>
                    <a:pt x="74808" y="4121"/>
                  </a:cubicBezTo>
                  <a:cubicBezTo>
                    <a:pt x="74821" y="3944"/>
                    <a:pt x="74854" y="3754"/>
                    <a:pt x="74808" y="3581"/>
                  </a:cubicBezTo>
                  <a:cubicBezTo>
                    <a:pt x="74778" y="3475"/>
                    <a:pt x="74723" y="3378"/>
                    <a:pt x="74648" y="3310"/>
                  </a:cubicBezTo>
                  <a:cubicBezTo>
                    <a:pt x="74698" y="3294"/>
                    <a:pt x="74740" y="3251"/>
                    <a:pt x="74740" y="3192"/>
                  </a:cubicBezTo>
                  <a:cubicBezTo>
                    <a:pt x="74740" y="3171"/>
                    <a:pt x="74732" y="3150"/>
                    <a:pt x="74723" y="3133"/>
                  </a:cubicBezTo>
                  <a:lnTo>
                    <a:pt x="74723" y="3133"/>
                  </a:lnTo>
                  <a:cubicBezTo>
                    <a:pt x="75027" y="3209"/>
                    <a:pt x="75306" y="3403"/>
                    <a:pt x="75471" y="3673"/>
                  </a:cubicBezTo>
                  <a:cubicBezTo>
                    <a:pt x="75509" y="3445"/>
                    <a:pt x="75386" y="3201"/>
                    <a:pt x="75196" y="3066"/>
                  </a:cubicBezTo>
                  <a:cubicBezTo>
                    <a:pt x="75088" y="2984"/>
                    <a:pt x="74955" y="2942"/>
                    <a:pt x="74820" y="2942"/>
                  </a:cubicBezTo>
                  <a:cubicBezTo>
                    <a:pt x="74807" y="2942"/>
                    <a:pt x="74795" y="2943"/>
                    <a:pt x="74783" y="2943"/>
                  </a:cubicBezTo>
                  <a:cubicBezTo>
                    <a:pt x="74989" y="2886"/>
                    <a:pt x="75200" y="2854"/>
                    <a:pt x="75414" y="2854"/>
                  </a:cubicBezTo>
                  <a:cubicBezTo>
                    <a:pt x="75515" y="2854"/>
                    <a:pt x="75617" y="2861"/>
                    <a:pt x="75720" y="2876"/>
                  </a:cubicBezTo>
                  <a:cubicBezTo>
                    <a:pt x="75539" y="2721"/>
                    <a:pt x="75325" y="2646"/>
                    <a:pt x="75124" y="2646"/>
                  </a:cubicBezTo>
                  <a:cubicBezTo>
                    <a:pt x="75090" y="2646"/>
                    <a:pt x="75056" y="2648"/>
                    <a:pt x="75023" y="2652"/>
                  </a:cubicBezTo>
                  <a:cubicBezTo>
                    <a:pt x="74871" y="2673"/>
                    <a:pt x="74745" y="2732"/>
                    <a:pt x="74639" y="2842"/>
                  </a:cubicBezTo>
                  <a:cubicBezTo>
                    <a:pt x="74698" y="2728"/>
                    <a:pt x="74732" y="2610"/>
                    <a:pt x="74719" y="2475"/>
                  </a:cubicBezTo>
                  <a:cubicBezTo>
                    <a:pt x="74702" y="2281"/>
                    <a:pt x="74580" y="2108"/>
                    <a:pt x="74403" y="2027"/>
                  </a:cubicBezTo>
                  <a:lnTo>
                    <a:pt x="74403" y="2027"/>
                  </a:lnTo>
                  <a:cubicBezTo>
                    <a:pt x="74479" y="2234"/>
                    <a:pt x="74525" y="2449"/>
                    <a:pt x="74538" y="2665"/>
                  </a:cubicBezTo>
                  <a:cubicBezTo>
                    <a:pt x="74525" y="2610"/>
                    <a:pt x="74508" y="2555"/>
                    <a:pt x="74479" y="2504"/>
                  </a:cubicBezTo>
                  <a:cubicBezTo>
                    <a:pt x="74390" y="2335"/>
                    <a:pt x="74242" y="2213"/>
                    <a:pt x="74057" y="2184"/>
                  </a:cubicBezTo>
                  <a:lnTo>
                    <a:pt x="74057" y="2184"/>
                  </a:lnTo>
                  <a:cubicBezTo>
                    <a:pt x="74183" y="2365"/>
                    <a:pt x="74289" y="2559"/>
                    <a:pt x="74382" y="2758"/>
                  </a:cubicBezTo>
                  <a:cubicBezTo>
                    <a:pt x="74382" y="2758"/>
                    <a:pt x="74377" y="2753"/>
                    <a:pt x="74377" y="2753"/>
                  </a:cubicBezTo>
                  <a:cubicBezTo>
                    <a:pt x="74229" y="2636"/>
                    <a:pt x="74060" y="2572"/>
                    <a:pt x="73884" y="2572"/>
                  </a:cubicBezTo>
                  <a:cubicBezTo>
                    <a:pt x="73770" y="2572"/>
                    <a:pt x="73653" y="2600"/>
                    <a:pt x="73537" y="2656"/>
                  </a:cubicBezTo>
                  <a:cubicBezTo>
                    <a:pt x="73791" y="2707"/>
                    <a:pt x="74036" y="2796"/>
                    <a:pt x="74263" y="2914"/>
                  </a:cubicBezTo>
                  <a:cubicBezTo>
                    <a:pt x="74196" y="2900"/>
                    <a:pt x="74127" y="2893"/>
                    <a:pt x="74058" y="2893"/>
                  </a:cubicBezTo>
                  <a:cubicBezTo>
                    <a:pt x="74002" y="2893"/>
                    <a:pt x="73945" y="2898"/>
                    <a:pt x="73888" y="2905"/>
                  </a:cubicBezTo>
                  <a:cubicBezTo>
                    <a:pt x="73668" y="2939"/>
                    <a:pt x="73474" y="3083"/>
                    <a:pt x="73343" y="3260"/>
                  </a:cubicBezTo>
                  <a:cubicBezTo>
                    <a:pt x="73592" y="3192"/>
                    <a:pt x="73850" y="3137"/>
                    <a:pt x="74103" y="3091"/>
                  </a:cubicBezTo>
                  <a:lnTo>
                    <a:pt x="74103" y="3091"/>
                  </a:lnTo>
                  <a:cubicBezTo>
                    <a:pt x="74014" y="3137"/>
                    <a:pt x="73938" y="3213"/>
                    <a:pt x="73884" y="3302"/>
                  </a:cubicBezTo>
                  <a:cubicBezTo>
                    <a:pt x="73820" y="3403"/>
                    <a:pt x="73799" y="3505"/>
                    <a:pt x="73765" y="3619"/>
                  </a:cubicBezTo>
                  <a:cubicBezTo>
                    <a:pt x="73930" y="3467"/>
                    <a:pt x="74103" y="3327"/>
                    <a:pt x="74289" y="3205"/>
                  </a:cubicBezTo>
                  <a:cubicBezTo>
                    <a:pt x="74306" y="3247"/>
                    <a:pt x="74344" y="3272"/>
                    <a:pt x="74386" y="3281"/>
                  </a:cubicBezTo>
                  <a:cubicBezTo>
                    <a:pt x="74141" y="4003"/>
                    <a:pt x="73824" y="5763"/>
                    <a:pt x="73643" y="6830"/>
                  </a:cubicBezTo>
                  <a:cubicBezTo>
                    <a:pt x="73453" y="7134"/>
                    <a:pt x="73331" y="7451"/>
                    <a:pt x="73023" y="7666"/>
                  </a:cubicBezTo>
                  <a:cubicBezTo>
                    <a:pt x="72989" y="7037"/>
                    <a:pt x="72862" y="4881"/>
                    <a:pt x="72689" y="4104"/>
                  </a:cubicBezTo>
                  <a:cubicBezTo>
                    <a:pt x="72723" y="4100"/>
                    <a:pt x="72757" y="4083"/>
                    <a:pt x="72774" y="4049"/>
                  </a:cubicBezTo>
                  <a:cubicBezTo>
                    <a:pt x="72917" y="4167"/>
                    <a:pt x="73052" y="4298"/>
                    <a:pt x="73174" y="4442"/>
                  </a:cubicBezTo>
                  <a:cubicBezTo>
                    <a:pt x="73158" y="4340"/>
                    <a:pt x="73149" y="4256"/>
                    <a:pt x="73107" y="4163"/>
                  </a:cubicBezTo>
                  <a:cubicBezTo>
                    <a:pt x="73069" y="4087"/>
                    <a:pt x="73010" y="4015"/>
                    <a:pt x="72938" y="3969"/>
                  </a:cubicBezTo>
                  <a:lnTo>
                    <a:pt x="72938" y="3969"/>
                  </a:lnTo>
                  <a:cubicBezTo>
                    <a:pt x="73149" y="4028"/>
                    <a:pt x="73356" y="4100"/>
                    <a:pt x="73559" y="4180"/>
                  </a:cubicBezTo>
                  <a:cubicBezTo>
                    <a:pt x="73461" y="4020"/>
                    <a:pt x="73314" y="3884"/>
                    <a:pt x="73137" y="3838"/>
                  </a:cubicBezTo>
                  <a:cubicBezTo>
                    <a:pt x="73059" y="3816"/>
                    <a:pt x="72981" y="3804"/>
                    <a:pt x="72904" y="3804"/>
                  </a:cubicBezTo>
                  <a:cubicBezTo>
                    <a:pt x="72877" y="3804"/>
                    <a:pt x="72851" y="3805"/>
                    <a:pt x="72824" y="3808"/>
                  </a:cubicBezTo>
                  <a:cubicBezTo>
                    <a:pt x="73023" y="3733"/>
                    <a:pt x="73234" y="3682"/>
                    <a:pt x="73449" y="3657"/>
                  </a:cubicBezTo>
                  <a:cubicBezTo>
                    <a:pt x="73339" y="3587"/>
                    <a:pt x="73223" y="3555"/>
                    <a:pt x="73107" y="3555"/>
                  </a:cubicBezTo>
                  <a:cubicBezTo>
                    <a:pt x="72982" y="3555"/>
                    <a:pt x="72858" y="3593"/>
                    <a:pt x="72744" y="3665"/>
                  </a:cubicBezTo>
                  <a:cubicBezTo>
                    <a:pt x="72743" y="3665"/>
                    <a:pt x="72742" y="3665"/>
                    <a:pt x="72742" y="3665"/>
                  </a:cubicBezTo>
                  <a:lnTo>
                    <a:pt x="72742" y="3665"/>
                  </a:lnTo>
                  <a:cubicBezTo>
                    <a:pt x="72834" y="3506"/>
                    <a:pt x="72939" y="3360"/>
                    <a:pt x="73061" y="3222"/>
                  </a:cubicBezTo>
                  <a:lnTo>
                    <a:pt x="73061" y="3222"/>
                  </a:lnTo>
                  <a:cubicBezTo>
                    <a:pt x="72900" y="3230"/>
                    <a:pt x="72769" y="3319"/>
                    <a:pt x="72681" y="3450"/>
                  </a:cubicBezTo>
                  <a:cubicBezTo>
                    <a:pt x="72655" y="3488"/>
                    <a:pt x="72638" y="3526"/>
                    <a:pt x="72622" y="3568"/>
                  </a:cubicBezTo>
                  <a:cubicBezTo>
                    <a:pt x="72651" y="3395"/>
                    <a:pt x="72706" y="3222"/>
                    <a:pt x="72786" y="3061"/>
                  </a:cubicBezTo>
                  <a:lnTo>
                    <a:pt x="72786" y="3061"/>
                  </a:lnTo>
                  <a:cubicBezTo>
                    <a:pt x="72634" y="3112"/>
                    <a:pt x="72516" y="3243"/>
                    <a:pt x="72482" y="3403"/>
                  </a:cubicBezTo>
                  <a:cubicBezTo>
                    <a:pt x="72461" y="3517"/>
                    <a:pt x="72478" y="3619"/>
                    <a:pt x="72516" y="3716"/>
                  </a:cubicBezTo>
                  <a:cubicBezTo>
                    <a:pt x="72440" y="3614"/>
                    <a:pt x="72339" y="3555"/>
                    <a:pt x="72216" y="3526"/>
                  </a:cubicBezTo>
                  <a:cubicBezTo>
                    <a:pt x="72166" y="3513"/>
                    <a:pt x="72113" y="3507"/>
                    <a:pt x="72058" y="3507"/>
                  </a:cubicBezTo>
                  <a:cubicBezTo>
                    <a:pt x="71912" y="3507"/>
                    <a:pt x="71755" y="3553"/>
                    <a:pt x="71617" y="3648"/>
                  </a:cubicBezTo>
                  <a:cubicBezTo>
                    <a:pt x="71643" y="3647"/>
                    <a:pt x="71669" y="3646"/>
                    <a:pt x="71694" y="3646"/>
                  </a:cubicBezTo>
                  <a:cubicBezTo>
                    <a:pt x="71936" y="3646"/>
                    <a:pt x="72168" y="3700"/>
                    <a:pt x="72389" y="3787"/>
                  </a:cubicBezTo>
                  <a:cubicBezTo>
                    <a:pt x="72362" y="3784"/>
                    <a:pt x="72335" y="3782"/>
                    <a:pt x="72307" y="3782"/>
                  </a:cubicBezTo>
                  <a:cubicBezTo>
                    <a:pt x="72212" y="3782"/>
                    <a:pt x="72117" y="3805"/>
                    <a:pt x="72035" y="3851"/>
                  </a:cubicBezTo>
                  <a:cubicBezTo>
                    <a:pt x="71866" y="3948"/>
                    <a:pt x="71739" y="4142"/>
                    <a:pt x="71752" y="4336"/>
                  </a:cubicBezTo>
                  <a:cubicBezTo>
                    <a:pt x="71912" y="4125"/>
                    <a:pt x="72162" y="3986"/>
                    <a:pt x="72423" y="3948"/>
                  </a:cubicBezTo>
                  <a:lnTo>
                    <a:pt x="72423" y="3948"/>
                  </a:lnTo>
                  <a:cubicBezTo>
                    <a:pt x="72415" y="3965"/>
                    <a:pt x="72406" y="3977"/>
                    <a:pt x="72402" y="3998"/>
                  </a:cubicBezTo>
                  <a:cubicBezTo>
                    <a:pt x="72398" y="4045"/>
                    <a:pt x="72427" y="4087"/>
                    <a:pt x="72470" y="4104"/>
                  </a:cubicBezTo>
                  <a:cubicBezTo>
                    <a:pt x="72398" y="4155"/>
                    <a:pt x="72347" y="4231"/>
                    <a:pt x="72313" y="4315"/>
                  </a:cubicBezTo>
                  <a:cubicBezTo>
                    <a:pt x="72259" y="4454"/>
                    <a:pt x="72267" y="4615"/>
                    <a:pt x="72263" y="4762"/>
                  </a:cubicBezTo>
                  <a:cubicBezTo>
                    <a:pt x="72377" y="4539"/>
                    <a:pt x="72487" y="4315"/>
                    <a:pt x="72596" y="4091"/>
                  </a:cubicBezTo>
                  <a:cubicBezTo>
                    <a:pt x="72731" y="5244"/>
                    <a:pt x="72774" y="7371"/>
                    <a:pt x="72782" y="7818"/>
                  </a:cubicBezTo>
                  <a:cubicBezTo>
                    <a:pt x="72698" y="7869"/>
                    <a:pt x="72613" y="7911"/>
                    <a:pt x="72525" y="7957"/>
                  </a:cubicBezTo>
                  <a:cubicBezTo>
                    <a:pt x="72318" y="8063"/>
                    <a:pt x="72073" y="8063"/>
                    <a:pt x="71849" y="8143"/>
                  </a:cubicBezTo>
                  <a:cubicBezTo>
                    <a:pt x="71680" y="8202"/>
                    <a:pt x="71566" y="8215"/>
                    <a:pt x="71385" y="8215"/>
                  </a:cubicBezTo>
                  <a:cubicBezTo>
                    <a:pt x="71321" y="8212"/>
                    <a:pt x="71252" y="8205"/>
                    <a:pt x="71186" y="8205"/>
                  </a:cubicBezTo>
                  <a:cubicBezTo>
                    <a:pt x="71156" y="8205"/>
                    <a:pt x="71126" y="8207"/>
                    <a:pt x="71098" y="8211"/>
                  </a:cubicBezTo>
                  <a:cubicBezTo>
                    <a:pt x="71068" y="8215"/>
                    <a:pt x="71043" y="8223"/>
                    <a:pt x="71022" y="8228"/>
                  </a:cubicBezTo>
                  <a:cubicBezTo>
                    <a:pt x="70971" y="8228"/>
                    <a:pt x="70916" y="8232"/>
                    <a:pt x="70862" y="8240"/>
                  </a:cubicBezTo>
                  <a:cubicBezTo>
                    <a:pt x="70938" y="8190"/>
                    <a:pt x="71009" y="8130"/>
                    <a:pt x="71073" y="8063"/>
                  </a:cubicBezTo>
                  <a:lnTo>
                    <a:pt x="71022" y="7949"/>
                  </a:lnTo>
                  <a:lnTo>
                    <a:pt x="71132" y="8000"/>
                  </a:lnTo>
                  <a:cubicBezTo>
                    <a:pt x="71199" y="7924"/>
                    <a:pt x="71254" y="7839"/>
                    <a:pt x="71300" y="7751"/>
                  </a:cubicBezTo>
                  <a:lnTo>
                    <a:pt x="71300" y="7751"/>
                  </a:lnTo>
                  <a:cubicBezTo>
                    <a:pt x="71153" y="7759"/>
                    <a:pt x="71001" y="7793"/>
                    <a:pt x="70862" y="7852"/>
                  </a:cubicBezTo>
                  <a:lnTo>
                    <a:pt x="70853" y="7979"/>
                  </a:lnTo>
                  <a:lnTo>
                    <a:pt x="70798" y="7881"/>
                  </a:lnTo>
                  <a:cubicBezTo>
                    <a:pt x="70760" y="7898"/>
                    <a:pt x="70726" y="7919"/>
                    <a:pt x="70693" y="7941"/>
                  </a:cubicBezTo>
                  <a:cubicBezTo>
                    <a:pt x="70693" y="7742"/>
                    <a:pt x="70651" y="7548"/>
                    <a:pt x="70566" y="7375"/>
                  </a:cubicBezTo>
                  <a:cubicBezTo>
                    <a:pt x="70553" y="7392"/>
                    <a:pt x="70541" y="7413"/>
                    <a:pt x="70528" y="7434"/>
                  </a:cubicBezTo>
                  <a:cubicBezTo>
                    <a:pt x="70532" y="7405"/>
                    <a:pt x="70537" y="7379"/>
                    <a:pt x="70537" y="7350"/>
                  </a:cubicBezTo>
                  <a:cubicBezTo>
                    <a:pt x="70541" y="7307"/>
                    <a:pt x="70541" y="7265"/>
                    <a:pt x="70537" y="7223"/>
                  </a:cubicBezTo>
                  <a:cubicBezTo>
                    <a:pt x="70566" y="7185"/>
                    <a:pt x="70600" y="7151"/>
                    <a:pt x="70634" y="7122"/>
                  </a:cubicBezTo>
                  <a:cubicBezTo>
                    <a:pt x="70849" y="7014"/>
                    <a:pt x="71085" y="6952"/>
                    <a:pt x="71320" y="6952"/>
                  </a:cubicBezTo>
                  <a:cubicBezTo>
                    <a:pt x="71464" y="6952"/>
                    <a:pt x="71606" y="6975"/>
                    <a:pt x="71744" y="7025"/>
                  </a:cubicBezTo>
                  <a:cubicBezTo>
                    <a:pt x="71634" y="6902"/>
                    <a:pt x="71482" y="6818"/>
                    <a:pt x="71322" y="6793"/>
                  </a:cubicBezTo>
                  <a:cubicBezTo>
                    <a:pt x="71285" y="6787"/>
                    <a:pt x="71247" y="6784"/>
                    <a:pt x="71210" y="6784"/>
                  </a:cubicBezTo>
                  <a:cubicBezTo>
                    <a:pt x="71085" y="6784"/>
                    <a:pt x="70959" y="6816"/>
                    <a:pt x="70849" y="6881"/>
                  </a:cubicBezTo>
                  <a:cubicBezTo>
                    <a:pt x="70748" y="6940"/>
                    <a:pt x="70659" y="7025"/>
                    <a:pt x="70600" y="7126"/>
                  </a:cubicBezTo>
                  <a:cubicBezTo>
                    <a:pt x="70575" y="7151"/>
                    <a:pt x="70553" y="7172"/>
                    <a:pt x="70532" y="7198"/>
                  </a:cubicBezTo>
                  <a:cubicBezTo>
                    <a:pt x="70532" y="7193"/>
                    <a:pt x="70532" y="7189"/>
                    <a:pt x="70528" y="7181"/>
                  </a:cubicBezTo>
                  <a:cubicBezTo>
                    <a:pt x="70545" y="7160"/>
                    <a:pt x="70558" y="7139"/>
                    <a:pt x="70570" y="7113"/>
                  </a:cubicBezTo>
                  <a:cubicBezTo>
                    <a:pt x="70617" y="7063"/>
                    <a:pt x="70667" y="7016"/>
                    <a:pt x="70722" y="6970"/>
                  </a:cubicBezTo>
                  <a:cubicBezTo>
                    <a:pt x="70967" y="6750"/>
                    <a:pt x="71250" y="6590"/>
                    <a:pt x="71558" y="6489"/>
                  </a:cubicBezTo>
                  <a:cubicBezTo>
                    <a:pt x="71494" y="6472"/>
                    <a:pt x="71428" y="6463"/>
                    <a:pt x="71362" y="6463"/>
                  </a:cubicBezTo>
                  <a:cubicBezTo>
                    <a:pt x="71168" y="6463"/>
                    <a:pt x="70974" y="6534"/>
                    <a:pt x="70819" y="6657"/>
                  </a:cubicBezTo>
                  <a:cubicBezTo>
                    <a:pt x="70786" y="6687"/>
                    <a:pt x="70752" y="6717"/>
                    <a:pt x="70722" y="6750"/>
                  </a:cubicBezTo>
                  <a:cubicBezTo>
                    <a:pt x="70726" y="6733"/>
                    <a:pt x="70735" y="6721"/>
                    <a:pt x="70743" y="6708"/>
                  </a:cubicBezTo>
                  <a:cubicBezTo>
                    <a:pt x="70807" y="6581"/>
                    <a:pt x="70904" y="6472"/>
                    <a:pt x="70992" y="6362"/>
                  </a:cubicBezTo>
                  <a:cubicBezTo>
                    <a:pt x="71077" y="6248"/>
                    <a:pt x="71149" y="6130"/>
                    <a:pt x="71174" y="5991"/>
                  </a:cubicBezTo>
                  <a:lnTo>
                    <a:pt x="71174" y="5991"/>
                  </a:lnTo>
                  <a:cubicBezTo>
                    <a:pt x="71064" y="6003"/>
                    <a:pt x="70967" y="6058"/>
                    <a:pt x="70887" y="6138"/>
                  </a:cubicBezTo>
                  <a:cubicBezTo>
                    <a:pt x="70900" y="6096"/>
                    <a:pt x="70908" y="6058"/>
                    <a:pt x="70916" y="6016"/>
                  </a:cubicBezTo>
                  <a:cubicBezTo>
                    <a:pt x="70921" y="5995"/>
                    <a:pt x="70925" y="5904"/>
                    <a:pt x="70941" y="5890"/>
                  </a:cubicBezTo>
                  <a:lnTo>
                    <a:pt x="70941" y="5890"/>
                  </a:lnTo>
                  <a:cubicBezTo>
                    <a:pt x="70836" y="5974"/>
                    <a:pt x="70747" y="6084"/>
                    <a:pt x="70684" y="6202"/>
                  </a:cubicBezTo>
                  <a:cubicBezTo>
                    <a:pt x="70693" y="6155"/>
                    <a:pt x="70697" y="6109"/>
                    <a:pt x="70701" y="6067"/>
                  </a:cubicBezTo>
                  <a:cubicBezTo>
                    <a:pt x="70714" y="5919"/>
                    <a:pt x="70722" y="5666"/>
                    <a:pt x="70667" y="5531"/>
                  </a:cubicBezTo>
                  <a:cubicBezTo>
                    <a:pt x="70613" y="5649"/>
                    <a:pt x="70570" y="5771"/>
                    <a:pt x="70532" y="5898"/>
                  </a:cubicBezTo>
                  <a:cubicBezTo>
                    <a:pt x="70528" y="5771"/>
                    <a:pt x="70499" y="5644"/>
                    <a:pt x="70444" y="5531"/>
                  </a:cubicBezTo>
                  <a:cubicBezTo>
                    <a:pt x="70414" y="5649"/>
                    <a:pt x="70393" y="5771"/>
                    <a:pt x="70385" y="5898"/>
                  </a:cubicBezTo>
                  <a:cubicBezTo>
                    <a:pt x="70385" y="5893"/>
                    <a:pt x="70385" y="5889"/>
                    <a:pt x="70385" y="5885"/>
                  </a:cubicBezTo>
                  <a:cubicBezTo>
                    <a:pt x="70347" y="5758"/>
                    <a:pt x="70300" y="5632"/>
                    <a:pt x="70216" y="5505"/>
                  </a:cubicBezTo>
                  <a:cubicBezTo>
                    <a:pt x="70203" y="5623"/>
                    <a:pt x="70199" y="5742"/>
                    <a:pt x="70199" y="5864"/>
                  </a:cubicBezTo>
                  <a:cubicBezTo>
                    <a:pt x="70161" y="5775"/>
                    <a:pt x="70102" y="5699"/>
                    <a:pt x="70022" y="5640"/>
                  </a:cubicBezTo>
                  <a:lnTo>
                    <a:pt x="70022" y="5640"/>
                  </a:lnTo>
                  <a:cubicBezTo>
                    <a:pt x="70013" y="5750"/>
                    <a:pt x="70030" y="5864"/>
                    <a:pt x="70068" y="5965"/>
                  </a:cubicBezTo>
                  <a:cubicBezTo>
                    <a:pt x="69946" y="5830"/>
                    <a:pt x="69794" y="5725"/>
                    <a:pt x="69616" y="5670"/>
                  </a:cubicBezTo>
                  <a:lnTo>
                    <a:pt x="69616" y="5670"/>
                  </a:lnTo>
                  <a:cubicBezTo>
                    <a:pt x="69676" y="5796"/>
                    <a:pt x="69747" y="5919"/>
                    <a:pt x="69819" y="6037"/>
                  </a:cubicBezTo>
                  <a:cubicBezTo>
                    <a:pt x="69789" y="6020"/>
                    <a:pt x="69760" y="6007"/>
                    <a:pt x="69726" y="5995"/>
                  </a:cubicBezTo>
                  <a:cubicBezTo>
                    <a:pt x="69643" y="5961"/>
                    <a:pt x="69552" y="5944"/>
                    <a:pt x="69461" y="5944"/>
                  </a:cubicBezTo>
                  <a:cubicBezTo>
                    <a:pt x="69451" y="5944"/>
                    <a:pt x="69441" y="5944"/>
                    <a:pt x="69431" y="5944"/>
                  </a:cubicBezTo>
                  <a:cubicBezTo>
                    <a:pt x="69384" y="5948"/>
                    <a:pt x="69334" y="5953"/>
                    <a:pt x="69283" y="5965"/>
                  </a:cubicBezTo>
                  <a:cubicBezTo>
                    <a:pt x="69258" y="5974"/>
                    <a:pt x="69232" y="5982"/>
                    <a:pt x="69211" y="5991"/>
                  </a:cubicBezTo>
                  <a:cubicBezTo>
                    <a:pt x="69203" y="5994"/>
                    <a:pt x="69163" y="6016"/>
                    <a:pt x="69151" y="6016"/>
                  </a:cubicBezTo>
                  <a:cubicBezTo>
                    <a:pt x="69150" y="6016"/>
                    <a:pt x="69149" y="6016"/>
                    <a:pt x="69148" y="6016"/>
                  </a:cubicBezTo>
                  <a:lnTo>
                    <a:pt x="69148" y="6016"/>
                  </a:lnTo>
                  <a:cubicBezTo>
                    <a:pt x="69296" y="6075"/>
                    <a:pt x="69444" y="6130"/>
                    <a:pt x="69583" y="6193"/>
                  </a:cubicBezTo>
                  <a:cubicBezTo>
                    <a:pt x="69654" y="6231"/>
                    <a:pt x="69726" y="6269"/>
                    <a:pt x="69789" y="6316"/>
                  </a:cubicBezTo>
                  <a:cubicBezTo>
                    <a:pt x="69756" y="6299"/>
                    <a:pt x="69722" y="6286"/>
                    <a:pt x="69688" y="6278"/>
                  </a:cubicBezTo>
                  <a:cubicBezTo>
                    <a:pt x="69643" y="6265"/>
                    <a:pt x="69598" y="6258"/>
                    <a:pt x="69553" y="6258"/>
                  </a:cubicBezTo>
                  <a:cubicBezTo>
                    <a:pt x="69437" y="6258"/>
                    <a:pt x="69326" y="6303"/>
                    <a:pt x="69241" y="6392"/>
                  </a:cubicBezTo>
                  <a:cubicBezTo>
                    <a:pt x="69439" y="6396"/>
                    <a:pt x="69650" y="6400"/>
                    <a:pt x="69819" y="6510"/>
                  </a:cubicBezTo>
                  <a:cubicBezTo>
                    <a:pt x="69878" y="6548"/>
                    <a:pt x="69933" y="6603"/>
                    <a:pt x="69984" y="6657"/>
                  </a:cubicBezTo>
                  <a:cubicBezTo>
                    <a:pt x="69988" y="6662"/>
                    <a:pt x="69988" y="6662"/>
                    <a:pt x="69988" y="6662"/>
                  </a:cubicBezTo>
                  <a:cubicBezTo>
                    <a:pt x="69899" y="6603"/>
                    <a:pt x="69802" y="6556"/>
                    <a:pt x="69697" y="6531"/>
                  </a:cubicBezTo>
                  <a:cubicBezTo>
                    <a:pt x="69634" y="6516"/>
                    <a:pt x="69571" y="6508"/>
                    <a:pt x="69508" y="6508"/>
                  </a:cubicBezTo>
                  <a:cubicBezTo>
                    <a:pt x="69327" y="6508"/>
                    <a:pt x="69148" y="6569"/>
                    <a:pt x="69004" y="6679"/>
                  </a:cubicBezTo>
                  <a:cubicBezTo>
                    <a:pt x="69051" y="6683"/>
                    <a:pt x="69097" y="6691"/>
                    <a:pt x="69144" y="6695"/>
                  </a:cubicBezTo>
                  <a:cubicBezTo>
                    <a:pt x="69026" y="6733"/>
                    <a:pt x="68912" y="6788"/>
                    <a:pt x="68831" y="6881"/>
                  </a:cubicBezTo>
                  <a:cubicBezTo>
                    <a:pt x="68929" y="6872"/>
                    <a:pt x="69028" y="6865"/>
                    <a:pt x="69127" y="6865"/>
                  </a:cubicBezTo>
                  <a:cubicBezTo>
                    <a:pt x="69165" y="6865"/>
                    <a:pt x="69203" y="6866"/>
                    <a:pt x="69241" y="6868"/>
                  </a:cubicBezTo>
                  <a:cubicBezTo>
                    <a:pt x="69139" y="6915"/>
                    <a:pt x="69051" y="6995"/>
                    <a:pt x="69000" y="7096"/>
                  </a:cubicBezTo>
                  <a:cubicBezTo>
                    <a:pt x="69180" y="7041"/>
                    <a:pt x="69366" y="7014"/>
                    <a:pt x="69553" y="7014"/>
                  </a:cubicBezTo>
                  <a:cubicBezTo>
                    <a:pt x="69725" y="7014"/>
                    <a:pt x="69898" y="7037"/>
                    <a:pt x="70068" y="7084"/>
                  </a:cubicBezTo>
                  <a:cubicBezTo>
                    <a:pt x="70152" y="7134"/>
                    <a:pt x="70233" y="7198"/>
                    <a:pt x="70300" y="7274"/>
                  </a:cubicBezTo>
                  <a:cubicBezTo>
                    <a:pt x="70300" y="7299"/>
                    <a:pt x="70300" y="7324"/>
                    <a:pt x="70300" y="7350"/>
                  </a:cubicBezTo>
                  <a:cubicBezTo>
                    <a:pt x="70304" y="7455"/>
                    <a:pt x="70330" y="7561"/>
                    <a:pt x="70338" y="7666"/>
                  </a:cubicBezTo>
                  <a:cubicBezTo>
                    <a:pt x="70347" y="7751"/>
                    <a:pt x="70351" y="7835"/>
                    <a:pt x="70347" y="7919"/>
                  </a:cubicBezTo>
                  <a:cubicBezTo>
                    <a:pt x="70207" y="7746"/>
                    <a:pt x="70026" y="7611"/>
                    <a:pt x="69823" y="7531"/>
                  </a:cubicBezTo>
                  <a:lnTo>
                    <a:pt x="69823" y="7531"/>
                  </a:lnTo>
                  <a:cubicBezTo>
                    <a:pt x="69832" y="7594"/>
                    <a:pt x="69849" y="7662"/>
                    <a:pt x="69870" y="7725"/>
                  </a:cubicBezTo>
                  <a:cubicBezTo>
                    <a:pt x="69789" y="7751"/>
                    <a:pt x="69718" y="7797"/>
                    <a:pt x="69659" y="7856"/>
                  </a:cubicBezTo>
                  <a:cubicBezTo>
                    <a:pt x="69667" y="7818"/>
                    <a:pt x="69680" y="7776"/>
                    <a:pt x="69688" y="7738"/>
                  </a:cubicBezTo>
                  <a:cubicBezTo>
                    <a:pt x="69692" y="7713"/>
                    <a:pt x="69697" y="7625"/>
                    <a:pt x="69713" y="7611"/>
                  </a:cubicBezTo>
                  <a:lnTo>
                    <a:pt x="69713" y="7611"/>
                  </a:lnTo>
                  <a:cubicBezTo>
                    <a:pt x="69604" y="7696"/>
                    <a:pt x="69519" y="7801"/>
                    <a:pt x="69456" y="7919"/>
                  </a:cubicBezTo>
                  <a:cubicBezTo>
                    <a:pt x="69464" y="7877"/>
                    <a:pt x="69469" y="7831"/>
                    <a:pt x="69473" y="7784"/>
                  </a:cubicBezTo>
                  <a:cubicBezTo>
                    <a:pt x="69486" y="7641"/>
                    <a:pt x="69494" y="7383"/>
                    <a:pt x="69435" y="7253"/>
                  </a:cubicBezTo>
                  <a:cubicBezTo>
                    <a:pt x="69384" y="7371"/>
                    <a:pt x="69338" y="7493"/>
                    <a:pt x="69304" y="7616"/>
                  </a:cubicBezTo>
                  <a:cubicBezTo>
                    <a:pt x="69300" y="7489"/>
                    <a:pt x="69270" y="7367"/>
                    <a:pt x="69215" y="7248"/>
                  </a:cubicBezTo>
                  <a:cubicBezTo>
                    <a:pt x="69182" y="7371"/>
                    <a:pt x="69165" y="7493"/>
                    <a:pt x="69156" y="7616"/>
                  </a:cubicBezTo>
                  <a:cubicBezTo>
                    <a:pt x="69156" y="7611"/>
                    <a:pt x="69156" y="7607"/>
                    <a:pt x="69152" y="7607"/>
                  </a:cubicBezTo>
                  <a:cubicBezTo>
                    <a:pt x="69118" y="7476"/>
                    <a:pt x="69072" y="7354"/>
                    <a:pt x="68988" y="7227"/>
                  </a:cubicBezTo>
                  <a:cubicBezTo>
                    <a:pt x="68975" y="7341"/>
                    <a:pt x="68971" y="7464"/>
                    <a:pt x="68971" y="7582"/>
                  </a:cubicBezTo>
                  <a:cubicBezTo>
                    <a:pt x="68933" y="7497"/>
                    <a:pt x="68869" y="7417"/>
                    <a:pt x="68793" y="7358"/>
                  </a:cubicBezTo>
                  <a:lnTo>
                    <a:pt x="68793" y="7358"/>
                  </a:lnTo>
                  <a:cubicBezTo>
                    <a:pt x="68785" y="7468"/>
                    <a:pt x="68802" y="7582"/>
                    <a:pt x="68836" y="7687"/>
                  </a:cubicBezTo>
                  <a:cubicBezTo>
                    <a:pt x="68717" y="7552"/>
                    <a:pt x="68565" y="7447"/>
                    <a:pt x="68384" y="7392"/>
                  </a:cubicBezTo>
                  <a:lnTo>
                    <a:pt x="68384" y="7392"/>
                  </a:lnTo>
                  <a:cubicBezTo>
                    <a:pt x="68447" y="7518"/>
                    <a:pt x="68515" y="7641"/>
                    <a:pt x="68591" y="7759"/>
                  </a:cubicBezTo>
                  <a:cubicBezTo>
                    <a:pt x="68561" y="7742"/>
                    <a:pt x="68532" y="7725"/>
                    <a:pt x="68498" y="7713"/>
                  </a:cubicBezTo>
                  <a:cubicBezTo>
                    <a:pt x="68414" y="7682"/>
                    <a:pt x="68324" y="7666"/>
                    <a:pt x="68233" y="7666"/>
                  </a:cubicBezTo>
                  <a:cubicBezTo>
                    <a:pt x="68223" y="7666"/>
                    <a:pt x="68213" y="7666"/>
                    <a:pt x="68203" y="7666"/>
                  </a:cubicBezTo>
                  <a:cubicBezTo>
                    <a:pt x="68152" y="7666"/>
                    <a:pt x="68105" y="7675"/>
                    <a:pt x="68055" y="7687"/>
                  </a:cubicBezTo>
                  <a:cubicBezTo>
                    <a:pt x="68029" y="7692"/>
                    <a:pt x="68004" y="7700"/>
                    <a:pt x="67983" y="7708"/>
                  </a:cubicBezTo>
                  <a:cubicBezTo>
                    <a:pt x="67970" y="7713"/>
                    <a:pt x="67928" y="7738"/>
                    <a:pt x="67920" y="7738"/>
                  </a:cubicBezTo>
                  <a:cubicBezTo>
                    <a:pt x="68063" y="7797"/>
                    <a:pt x="68215" y="7848"/>
                    <a:pt x="68354" y="7915"/>
                  </a:cubicBezTo>
                  <a:cubicBezTo>
                    <a:pt x="68426" y="7949"/>
                    <a:pt x="68494" y="7987"/>
                    <a:pt x="68561" y="8033"/>
                  </a:cubicBezTo>
                  <a:cubicBezTo>
                    <a:pt x="68527" y="8017"/>
                    <a:pt x="68494" y="8004"/>
                    <a:pt x="68460" y="7995"/>
                  </a:cubicBezTo>
                  <a:cubicBezTo>
                    <a:pt x="68415" y="7983"/>
                    <a:pt x="68369" y="7976"/>
                    <a:pt x="68324" y="7976"/>
                  </a:cubicBezTo>
                  <a:cubicBezTo>
                    <a:pt x="68207" y="7976"/>
                    <a:pt x="68095" y="8021"/>
                    <a:pt x="68013" y="8109"/>
                  </a:cubicBezTo>
                  <a:cubicBezTo>
                    <a:pt x="68211" y="8114"/>
                    <a:pt x="68422" y="8122"/>
                    <a:pt x="68587" y="8228"/>
                  </a:cubicBezTo>
                  <a:cubicBezTo>
                    <a:pt x="68650" y="8270"/>
                    <a:pt x="68705" y="8320"/>
                    <a:pt x="68755" y="8375"/>
                  </a:cubicBezTo>
                  <a:cubicBezTo>
                    <a:pt x="68755" y="8375"/>
                    <a:pt x="68755" y="8379"/>
                    <a:pt x="68755" y="8379"/>
                  </a:cubicBezTo>
                  <a:cubicBezTo>
                    <a:pt x="68755" y="8379"/>
                    <a:pt x="68760" y="8379"/>
                    <a:pt x="68760" y="8384"/>
                  </a:cubicBezTo>
                  <a:cubicBezTo>
                    <a:pt x="68671" y="8320"/>
                    <a:pt x="68574" y="8274"/>
                    <a:pt x="68468" y="8249"/>
                  </a:cubicBezTo>
                  <a:cubicBezTo>
                    <a:pt x="68407" y="8233"/>
                    <a:pt x="68344" y="8226"/>
                    <a:pt x="68281" y="8226"/>
                  </a:cubicBezTo>
                  <a:cubicBezTo>
                    <a:pt x="68099" y="8226"/>
                    <a:pt x="67919" y="8288"/>
                    <a:pt x="67772" y="8401"/>
                  </a:cubicBezTo>
                  <a:cubicBezTo>
                    <a:pt x="67818" y="8405"/>
                    <a:pt x="67865" y="8409"/>
                    <a:pt x="67915" y="8417"/>
                  </a:cubicBezTo>
                  <a:cubicBezTo>
                    <a:pt x="67797" y="8451"/>
                    <a:pt x="67683" y="8506"/>
                    <a:pt x="67603" y="8599"/>
                  </a:cubicBezTo>
                  <a:cubicBezTo>
                    <a:pt x="67704" y="8589"/>
                    <a:pt x="67808" y="8585"/>
                    <a:pt x="67911" y="8585"/>
                  </a:cubicBezTo>
                  <a:cubicBezTo>
                    <a:pt x="67945" y="8585"/>
                    <a:pt x="67979" y="8585"/>
                    <a:pt x="68013" y="8586"/>
                  </a:cubicBezTo>
                  <a:cubicBezTo>
                    <a:pt x="67966" y="8607"/>
                    <a:pt x="67928" y="8633"/>
                    <a:pt x="67890" y="8666"/>
                  </a:cubicBezTo>
                  <a:cubicBezTo>
                    <a:pt x="67493" y="8759"/>
                    <a:pt x="67109" y="8932"/>
                    <a:pt x="66738" y="9089"/>
                  </a:cubicBezTo>
                  <a:cubicBezTo>
                    <a:pt x="66303" y="9274"/>
                    <a:pt x="65911" y="9599"/>
                    <a:pt x="65463" y="9768"/>
                  </a:cubicBezTo>
                  <a:cubicBezTo>
                    <a:pt x="65269" y="9840"/>
                    <a:pt x="65037" y="9836"/>
                    <a:pt x="64843" y="9928"/>
                  </a:cubicBezTo>
                  <a:cubicBezTo>
                    <a:pt x="64590" y="10051"/>
                    <a:pt x="64379" y="10389"/>
                    <a:pt x="64180" y="10574"/>
                  </a:cubicBezTo>
                  <a:cubicBezTo>
                    <a:pt x="63889" y="10853"/>
                    <a:pt x="63610" y="10963"/>
                    <a:pt x="63315" y="11009"/>
                  </a:cubicBezTo>
                  <a:lnTo>
                    <a:pt x="63349" y="10359"/>
                  </a:lnTo>
                  <a:cubicBezTo>
                    <a:pt x="63366" y="10363"/>
                    <a:pt x="63387" y="10367"/>
                    <a:pt x="63404" y="10367"/>
                  </a:cubicBezTo>
                  <a:cubicBezTo>
                    <a:pt x="63418" y="10367"/>
                    <a:pt x="63432" y="10366"/>
                    <a:pt x="63446" y="10366"/>
                  </a:cubicBezTo>
                  <a:cubicBezTo>
                    <a:pt x="63453" y="10366"/>
                    <a:pt x="63460" y="10366"/>
                    <a:pt x="63467" y="10367"/>
                  </a:cubicBezTo>
                  <a:cubicBezTo>
                    <a:pt x="63488" y="10372"/>
                    <a:pt x="63509" y="10384"/>
                    <a:pt x="63530" y="10384"/>
                  </a:cubicBezTo>
                  <a:cubicBezTo>
                    <a:pt x="63551" y="10384"/>
                    <a:pt x="63564" y="10380"/>
                    <a:pt x="63581" y="10363"/>
                  </a:cubicBezTo>
                  <a:cubicBezTo>
                    <a:pt x="63585" y="10355"/>
                    <a:pt x="63589" y="10342"/>
                    <a:pt x="63593" y="10338"/>
                  </a:cubicBezTo>
                  <a:cubicBezTo>
                    <a:pt x="63602" y="10334"/>
                    <a:pt x="63610" y="10334"/>
                    <a:pt x="63619" y="10334"/>
                  </a:cubicBezTo>
                  <a:lnTo>
                    <a:pt x="63750" y="10334"/>
                  </a:lnTo>
                  <a:cubicBezTo>
                    <a:pt x="63762" y="10338"/>
                    <a:pt x="63771" y="10342"/>
                    <a:pt x="63783" y="10346"/>
                  </a:cubicBezTo>
                  <a:cubicBezTo>
                    <a:pt x="63805" y="10346"/>
                    <a:pt x="63834" y="10346"/>
                    <a:pt x="63851" y="10334"/>
                  </a:cubicBezTo>
                  <a:cubicBezTo>
                    <a:pt x="63864" y="10325"/>
                    <a:pt x="63872" y="10321"/>
                    <a:pt x="63889" y="10321"/>
                  </a:cubicBezTo>
                  <a:cubicBezTo>
                    <a:pt x="63906" y="10317"/>
                    <a:pt x="63923" y="10317"/>
                    <a:pt x="63940" y="10313"/>
                  </a:cubicBezTo>
                  <a:cubicBezTo>
                    <a:pt x="63956" y="10308"/>
                    <a:pt x="63973" y="10308"/>
                    <a:pt x="63990" y="10308"/>
                  </a:cubicBezTo>
                  <a:cubicBezTo>
                    <a:pt x="63999" y="10308"/>
                    <a:pt x="64003" y="10308"/>
                    <a:pt x="64003" y="10296"/>
                  </a:cubicBezTo>
                  <a:cubicBezTo>
                    <a:pt x="64003" y="10283"/>
                    <a:pt x="63990" y="10275"/>
                    <a:pt x="63982" y="10270"/>
                  </a:cubicBezTo>
                  <a:cubicBezTo>
                    <a:pt x="63973" y="10262"/>
                    <a:pt x="63973" y="10258"/>
                    <a:pt x="63965" y="10253"/>
                  </a:cubicBezTo>
                  <a:lnTo>
                    <a:pt x="63944" y="10253"/>
                  </a:lnTo>
                  <a:cubicBezTo>
                    <a:pt x="63931" y="10249"/>
                    <a:pt x="63918" y="10241"/>
                    <a:pt x="63910" y="10237"/>
                  </a:cubicBezTo>
                  <a:cubicBezTo>
                    <a:pt x="63907" y="10236"/>
                    <a:pt x="63904" y="10236"/>
                    <a:pt x="63902" y="10236"/>
                  </a:cubicBezTo>
                  <a:cubicBezTo>
                    <a:pt x="63879" y="10236"/>
                    <a:pt x="63857" y="10250"/>
                    <a:pt x="63838" y="10253"/>
                  </a:cubicBezTo>
                  <a:cubicBezTo>
                    <a:pt x="63826" y="10253"/>
                    <a:pt x="63813" y="10253"/>
                    <a:pt x="63800" y="10258"/>
                  </a:cubicBezTo>
                  <a:cubicBezTo>
                    <a:pt x="63794" y="10258"/>
                    <a:pt x="63781" y="10265"/>
                    <a:pt x="63769" y="10265"/>
                  </a:cubicBezTo>
                  <a:cubicBezTo>
                    <a:pt x="63765" y="10265"/>
                    <a:pt x="63761" y="10264"/>
                    <a:pt x="63758" y="10262"/>
                  </a:cubicBezTo>
                  <a:cubicBezTo>
                    <a:pt x="63758" y="10253"/>
                    <a:pt x="63796" y="10228"/>
                    <a:pt x="63805" y="10224"/>
                  </a:cubicBezTo>
                  <a:cubicBezTo>
                    <a:pt x="63813" y="10215"/>
                    <a:pt x="63817" y="10207"/>
                    <a:pt x="63826" y="10199"/>
                  </a:cubicBezTo>
                  <a:cubicBezTo>
                    <a:pt x="63830" y="10194"/>
                    <a:pt x="63838" y="10186"/>
                    <a:pt x="63843" y="10182"/>
                  </a:cubicBezTo>
                  <a:cubicBezTo>
                    <a:pt x="63851" y="10177"/>
                    <a:pt x="63860" y="10177"/>
                    <a:pt x="63870" y="10177"/>
                  </a:cubicBezTo>
                  <a:cubicBezTo>
                    <a:pt x="63879" y="10177"/>
                    <a:pt x="63889" y="10177"/>
                    <a:pt x="63897" y="10173"/>
                  </a:cubicBezTo>
                  <a:cubicBezTo>
                    <a:pt x="63914" y="10165"/>
                    <a:pt x="63931" y="10161"/>
                    <a:pt x="63948" y="10152"/>
                  </a:cubicBezTo>
                  <a:cubicBezTo>
                    <a:pt x="63956" y="10152"/>
                    <a:pt x="63986" y="10148"/>
                    <a:pt x="63986" y="10135"/>
                  </a:cubicBezTo>
                  <a:cubicBezTo>
                    <a:pt x="63986" y="10127"/>
                    <a:pt x="63978" y="10123"/>
                    <a:pt x="63973" y="10118"/>
                  </a:cubicBezTo>
                  <a:cubicBezTo>
                    <a:pt x="63965" y="10114"/>
                    <a:pt x="63965" y="10114"/>
                    <a:pt x="63961" y="10110"/>
                  </a:cubicBezTo>
                  <a:cubicBezTo>
                    <a:pt x="63952" y="10097"/>
                    <a:pt x="63944" y="10089"/>
                    <a:pt x="63931" y="10080"/>
                  </a:cubicBezTo>
                  <a:cubicBezTo>
                    <a:pt x="63927" y="10076"/>
                    <a:pt x="63914" y="10068"/>
                    <a:pt x="63910" y="10068"/>
                  </a:cubicBezTo>
                  <a:cubicBezTo>
                    <a:pt x="63907" y="10066"/>
                    <a:pt x="63904" y="10066"/>
                    <a:pt x="63902" y="10066"/>
                  </a:cubicBezTo>
                  <a:cubicBezTo>
                    <a:pt x="63896" y="10066"/>
                    <a:pt x="63890" y="10068"/>
                    <a:pt x="63885" y="10068"/>
                  </a:cubicBezTo>
                  <a:cubicBezTo>
                    <a:pt x="63878" y="10068"/>
                    <a:pt x="63871" y="10068"/>
                    <a:pt x="63864" y="10068"/>
                  </a:cubicBezTo>
                  <a:cubicBezTo>
                    <a:pt x="63850" y="10068"/>
                    <a:pt x="63838" y="10066"/>
                    <a:pt x="63830" y="10055"/>
                  </a:cubicBezTo>
                  <a:cubicBezTo>
                    <a:pt x="63821" y="10047"/>
                    <a:pt x="63813" y="10038"/>
                    <a:pt x="63809" y="10026"/>
                  </a:cubicBezTo>
                  <a:cubicBezTo>
                    <a:pt x="63796" y="10013"/>
                    <a:pt x="63792" y="10009"/>
                    <a:pt x="63779" y="10004"/>
                  </a:cubicBezTo>
                  <a:lnTo>
                    <a:pt x="63703" y="10004"/>
                  </a:lnTo>
                  <a:cubicBezTo>
                    <a:pt x="63678" y="10009"/>
                    <a:pt x="63669" y="10021"/>
                    <a:pt x="63648" y="10030"/>
                  </a:cubicBezTo>
                  <a:cubicBezTo>
                    <a:pt x="63631" y="10034"/>
                    <a:pt x="63623" y="10042"/>
                    <a:pt x="63606" y="10042"/>
                  </a:cubicBezTo>
                  <a:cubicBezTo>
                    <a:pt x="63593" y="10047"/>
                    <a:pt x="63581" y="10047"/>
                    <a:pt x="63568" y="10051"/>
                  </a:cubicBezTo>
                  <a:cubicBezTo>
                    <a:pt x="63547" y="10055"/>
                    <a:pt x="63526" y="10068"/>
                    <a:pt x="63505" y="10072"/>
                  </a:cubicBezTo>
                  <a:cubicBezTo>
                    <a:pt x="63498" y="10072"/>
                    <a:pt x="63478" y="10077"/>
                    <a:pt x="63466" y="10077"/>
                  </a:cubicBezTo>
                  <a:cubicBezTo>
                    <a:pt x="63458" y="10077"/>
                    <a:pt x="63454" y="10074"/>
                    <a:pt x="63463" y="10064"/>
                  </a:cubicBezTo>
                  <a:cubicBezTo>
                    <a:pt x="63467" y="10059"/>
                    <a:pt x="63471" y="10055"/>
                    <a:pt x="63475" y="10051"/>
                  </a:cubicBezTo>
                  <a:cubicBezTo>
                    <a:pt x="63484" y="10047"/>
                    <a:pt x="63488" y="10038"/>
                    <a:pt x="63496" y="10030"/>
                  </a:cubicBezTo>
                  <a:cubicBezTo>
                    <a:pt x="63501" y="10021"/>
                    <a:pt x="63509" y="10017"/>
                    <a:pt x="63513" y="10013"/>
                  </a:cubicBezTo>
                  <a:cubicBezTo>
                    <a:pt x="63522" y="10009"/>
                    <a:pt x="63522" y="9996"/>
                    <a:pt x="63526" y="9992"/>
                  </a:cubicBezTo>
                  <a:cubicBezTo>
                    <a:pt x="63534" y="9988"/>
                    <a:pt x="63556" y="9983"/>
                    <a:pt x="63564" y="9983"/>
                  </a:cubicBezTo>
                  <a:lnTo>
                    <a:pt x="63648" y="9983"/>
                  </a:lnTo>
                  <a:cubicBezTo>
                    <a:pt x="63669" y="9983"/>
                    <a:pt x="63686" y="9983"/>
                    <a:pt x="63707" y="9979"/>
                  </a:cubicBezTo>
                  <a:cubicBezTo>
                    <a:pt x="63720" y="9979"/>
                    <a:pt x="63729" y="9979"/>
                    <a:pt x="63737" y="9975"/>
                  </a:cubicBezTo>
                  <a:cubicBezTo>
                    <a:pt x="63733" y="9962"/>
                    <a:pt x="63733" y="9954"/>
                    <a:pt x="63729" y="9941"/>
                  </a:cubicBezTo>
                  <a:cubicBezTo>
                    <a:pt x="63724" y="9937"/>
                    <a:pt x="63724" y="9928"/>
                    <a:pt x="63720" y="9924"/>
                  </a:cubicBezTo>
                  <a:cubicBezTo>
                    <a:pt x="63716" y="9920"/>
                    <a:pt x="63707" y="9920"/>
                    <a:pt x="63699" y="9916"/>
                  </a:cubicBezTo>
                  <a:cubicBezTo>
                    <a:pt x="63695" y="9907"/>
                    <a:pt x="63695" y="9903"/>
                    <a:pt x="63682" y="9899"/>
                  </a:cubicBezTo>
                  <a:cubicBezTo>
                    <a:pt x="63678" y="9899"/>
                    <a:pt x="63669" y="9895"/>
                    <a:pt x="63665" y="9895"/>
                  </a:cubicBezTo>
                  <a:cubicBezTo>
                    <a:pt x="63653" y="9890"/>
                    <a:pt x="63640" y="9895"/>
                    <a:pt x="63623" y="9886"/>
                  </a:cubicBezTo>
                  <a:cubicBezTo>
                    <a:pt x="63602" y="9874"/>
                    <a:pt x="63593" y="9852"/>
                    <a:pt x="63585" y="9827"/>
                  </a:cubicBezTo>
                  <a:cubicBezTo>
                    <a:pt x="63581" y="9815"/>
                    <a:pt x="63577" y="9802"/>
                    <a:pt x="63560" y="9798"/>
                  </a:cubicBezTo>
                  <a:cubicBezTo>
                    <a:pt x="63539" y="9793"/>
                    <a:pt x="63522" y="9789"/>
                    <a:pt x="63501" y="9781"/>
                  </a:cubicBezTo>
                  <a:cubicBezTo>
                    <a:pt x="63518" y="9743"/>
                    <a:pt x="63530" y="9709"/>
                    <a:pt x="63543" y="9671"/>
                  </a:cubicBezTo>
                  <a:cubicBezTo>
                    <a:pt x="63551" y="9675"/>
                    <a:pt x="63556" y="9679"/>
                    <a:pt x="63564" y="9679"/>
                  </a:cubicBezTo>
                  <a:lnTo>
                    <a:pt x="63598" y="9679"/>
                  </a:lnTo>
                  <a:cubicBezTo>
                    <a:pt x="63627" y="9679"/>
                    <a:pt x="63657" y="9684"/>
                    <a:pt x="63686" y="9684"/>
                  </a:cubicBezTo>
                  <a:cubicBezTo>
                    <a:pt x="63699" y="9684"/>
                    <a:pt x="63712" y="9684"/>
                    <a:pt x="63720" y="9688"/>
                  </a:cubicBezTo>
                  <a:cubicBezTo>
                    <a:pt x="63733" y="9696"/>
                    <a:pt x="63745" y="9709"/>
                    <a:pt x="63758" y="9717"/>
                  </a:cubicBezTo>
                  <a:cubicBezTo>
                    <a:pt x="63775" y="9730"/>
                    <a:pt x="63800" y="9739"/>
                    <a:pt x="63826" y="9743"/>
                  </a:cubicBezTo>
                  <a:lnTo>
                    <a:pt x="63855" y="9743"/>
                  </a:lnTo>
                  <a:cubicBezTo>
                    <a:pt x="63868" y="9747"/>
                    <a:pt x="63876" y="9755"/>
                    <a:pt x="63885" y="9764"/>
                  </a:cubicBezTo>
                  <a:cubicBezTo>
                    <a:pt x="63891" y="9768"/>
                    <a:pt x="63897" y="9771"/>
                    <a:pt x="63902" y="9771"/>
                  </a:cubicBezTo>
                  <a:cubicBezTo>
                    <a:pt x="63908" y="9771"/>
                    <a:pt x="63910" y="9767"/>
                    <a:pt x="63906" y="9755"/>
                  </a:cubicBezTo>
                  <a:cubicBezTo>
                    <a:pt x="63902" y="9743"/>
                    <a:pt x="63893" y="9730"/>
                    <a:pt x="63885" y="9722"/>
                  </a:cubicBezTo>
                  <a:cubicBezTo>
                    <a:pt x="63876" y="9717"/>
                    <a:pt x="63872" y="9713"/>
                    <a:pt x="63868" y="9705"/>
                  </a:cubicBezTo>
                  <a:cubicBezTo>
                    <a:pt x="63864" y="9701"/>
                    <a:pt x="63864" y="9696"/>
                    <a:pt x="63864" y="9688"/>
                  </a:cubicBezTo>
                  <a:cubicBezTo>
                    <a:pt x="63859" y="9671"/>
                    <a:pt x="63847" y="9663"/>
                    <a:pt x="63834" y="9650"/>
                  </a:cubicBezTo>
                  <a:cubicBezTo>
                    <a:pt x="63826" y="9637"/>
                    <a:pt x="63813" y="9637"/>
                    <a:pt x="63800" y="9629"/>
                  </a:cubicBezTo>
                  <a:cubicBezTo>
                    <a:pt x="63779" y="9616"/>
                    <a:pt x="63750" y="9603"/>
                    <a:pt x="63733" y="9591"/>
                  </a:cubicBezTo>
                  <a:cubicBezTo>
                    <a:pt x="63724" y="9582"/>
                    <a:pt x="63720" y="9578"/>
                    <a:pt x="63712" y="9574"/>
                  </a:cubicBezTo>
                  <a:cubicBezTo>
                    <a:pt x="63707" y="9574"/>
                    <a:pt x="63703" y="9570"/>
                    <a:pt x="63695" y="9570"/>
                  </a:cubicBezTo>
                  <a:lnTo>
                    <a:pt x="63631" y="9570"/>
                  </a:lnTo>
                  <a:cubicBezTo>
                    <a:pt x="63615" y="9570"/>
                    <a:pt x="63598" y="9565"/>
                    <a:pt x="63581" y="9565"/>
                  </a:cubicBezTo>
                  <a:cubicBezTo>
                    <a:pt x="63585" y="9549"/>
                    <a:pt x="63589" y="9528"/>
                    <a:pt x="63593" y="9511"/>
                  </a:cubicBezTo>
                  <a:cubicBezTo>
                    <a:pt x="63598" y="9511"/>
                    <a:pt x="63598" y="9511"/>
                    <a:pt x="63602" y="9515"/>
                  </a:cubicBezTo>
                  <a:cubicBezTo>
                    <a:pt x="63607" y="9517"/>
                    <a:pt x="63611" y="9518"/>
                    <a:pt x="63615" y="9518"/>
                  </a:cubicBezTo>
                  <a:cubicBezTo>
                    <a:pt x="63623" y="9518"/>
                    <a:pt x="63628" y="9514"/>
                    <a:pt x="63640" y="9511"/>
                  </a:cubicBezTo>
                  <a:cubicBezTo>
                    <a:pt x="63644" y="9528"/>
                    <a:pt x="63644" y="9544"/>
                    <a:pt x="63657" y="9561"/>
                  </a:cubicBezTo>
                  <a:cubicBezTo>
                    <a:pt x="63669" y="9549"/>
                    <a:pt x="63678" y="9540"/>
                    <a:pt x="63686" y="9528"/>
                  </a:cubicBezTo>
                  <a:cubicBezTo>
                    <a:pt x="63703" y="9536"/>
                    <a:pt x="63707" y="9553"/>
                    <a:pt x="63724" y="9561"/>
                  </a:cubicBezTo>
                  <a:cubicBezTo>
                    <a:pt x="63733" y="9553"/>
                    <a:pt x="63741" y="9544"/>
                    <a:pt x="63750" y="9536"/>
                  </a:cubicBezTo>
                  <a:cubicBezTo>
                    <a:pt x="63754" y="9544"/>
                    <a:pt x="63758" y="9561"/>
                    <a:pt x="63762" y="9574"/>
                  </a:cubicBezTo>
                  <a:cubicBezTo>
                    <a:pt x="63766" y="9579"/>
                    <a:pt x="63769" y="9581"/>
                    <a:pt x="63772" y="9581"/>
                  </a:cubicBezTo>
                  <a:cubicBezTo>
                    <a:pt x="63776" y="9581"/>
                    <a:pt x="63780" y="9578"/>
                    <a:pt x="63788" y="9578"/>
                  </a:cubicBezTo>
                  <a:cubicBezTo>
                    <a:pt x="63813" y="9578"/>
                    <a:pt x="63809" y="9612"/>
                    <a:pt x="63830" y="9616"/>
                  </a:cubicBezTo>
                  <a:cubicBezTo>
                    <a:pt x="63834" y="9616"/>
                    <a:pt x="63843" y="9608"/>
                    <a:pt x="63847" y="9608"/>
                  </a:cubicBezTo>
                  <a:cubicBezTo>
                    <a:pt x="63859" y="9612"/>
                    <a:pt x="63868" y="9625"/>
                    <a:pt x="63881" y="9629"/>
                  </a:cubicBezTo>
                  <a:cubicBezTo>
                    <a:pt x="63889" y="9637"/>
                    <a:pt x="63906" y="9637"/>
                    <a:pt x="63918" y="9641"/>
                  </a:cubicBezTo>
                  <a:cubicBezTo>
                    <a:pt x="63927" y="9646"/>
                    <a:pt x="63940" y="9654"/>
                    <a:pt x="63952" y="9654"/>
                  </a:cubicBezTo>
                  <a:cubicBezTo>
                    <a:pt x="63973" y="9650"/>
                    <a:pt x="64020" y="9599"/>
                    <a:pt x="63999" y="9578"/>
                  </a:cubicBezTo>
                  <a:cubicBezTo>
                    <a:pt x="63994" y="9574"/>
                    <a:pt x="63986" y="9574"/>
                    <a:pt x="63982" y="9574"/>
                  </a:cubicBezTo>
                  <a:cubicBezTo>
                    <a:pt x="63978" y="9570"/>
                    <a:pt x="63973" y="9570"/>
                    <a:pt x="63969" y="9565"/>
                  </a:cubicBezTo>
                  <a:cubicBezTo>
                    <a:pt x="63973" y="9561"/>
                    <a:pt x="63961" y="9549"/>
                    <a:pt x="63952" y="9540"/>
                  </a:cubicBezTo>
                  <a:cubicBezTo>
                    <a:pt x="63940" y="9528"/>
                    <a:pt x="63927" y="9519"/>
                    <a:pt x="63923" y="9502"/>
                  </a:cubicBezTo>
                  <a:cubicBezTo>
                    <a:pt x="63918" y="9494"/>
                    <a:pt x="63923" y="9490"/>
                    <a:pt x="63918" y="9481"/>
                  </a:cubicBezTo>
                  <a:cubicBezTo>
                    <a:pt x="63918" y="9477"/>
                    <a:pt x="63914" y="9468"/>
                    <a:pt x="63910" y="9464"/>
                  </a:cubicBezTo>
                  <a:cubicBezTo>
                    <a:pt x="63902" y="9452"/>
                    <a:pt x="63889" y="9435"/>
                    <a:pt x="63885" y="9422"/>
                  </a:cubicBezTo>
                  <a:cubicBezTo>
                    <a:pt x="63881" y="9414"/>
                    <a:pt x="63885" y="9401"/>
                    <a:pt x="63885" y="9392"/>
                  </a:cubicBezTo>
                  <a:cubicBezTo>
                    <a:pt x="63888" y="9392"/>
                    <a:pt x="63890" y="9391"/>
                    <a:pt x="63893" y="9391"/>
                  </a:cubicBezTo>
                  <a:cubicBezTo>
                    <a:pt x="63895" y="9391"/>
                    <a:pt x="63896" y="9391"/>
                    <a:pt x="63897" y="9392"/>
                  </a:cubicBezTo>
                  <a:cubicBezTo>
                    <a:pt x="63902" y="9392"/>
                    <a:pt x="63910" y="9388"/>
                    <a:pt x="63914" y="9384"/>
                  </a:cubicBezTo>
                  <a:cubicBezTo>
                    <a:pt x="63923" y="9384"/>
                    <a:pt x="63923" y="9380"/>
                    <a:pt x="63931" y="9380"/>
                  </a:cubicBezTo>
                  <a:cubicBezTo>
                    <a:pt x="63948" y="9371"/>
                    <a:pt x="63956" y="9359"/>
                    <a:pt x="63969" y="9346"/>
                  </a:cubicBezTo>
                  <a:cubicBezTo>
                    <a:pt x="63978" y="9338"/>
                    <a:pt x="63990" y="9329"/>
                    <a:pt x="63999" y="9325"/>
                  </a:cubicBezTo>
                  <a:cubicBezTo>
                    <a:pt x="64016" y="9312"/>
                    <a:pt x="64020" y="9300"/>
                    <a:pt x="64032" y="9283"/>
                  </a:cubicBezTo>
                  <a:cubicBezTo>
                    <a:pt x="64041" y="9271"/>
                    <a:pt x="64044" y="9270"/>
                    <a:pt x="64050" y="9270"/>
                  </a:cubicBezTo>
                  <a:cubicBezTo>
                    <a:pt x="64053" y="9270"/>
                    <a:pt x="64056" y="9270"/>
                    <a:pt x="64062" y="9270"/>
                  </a:cubicBezTo>
                  <a:cubicBezTo>
                    <a:pt x="64079" y="9270"/>
                    <a:pt x="64096" y="9266"/>
                    <a:pt x="64117" y="9266"/>
                  </a:cubicBezTo>
                  <a:cubicBezTo>
                    <a:pt x="64138" y="9266"/>
                    <a:pt x="64142" y="9253"/>
                    <a:pt x="64159" y="9245"/>
                  </a:cubicBezTo>
                  <a:cubicBezTo>
                    <a:pt x="64172" y="9245"/>
                    <a:pt x="64180" y="9245"/>
                    <a:pt x="64184" y="9249"/>
                  </a:cubicBezTo>
                  <a:cubicBezTo>
                    <a:pt x="64188" y="9250"/>
                    <a:pt x="64192" y="9251"/>
                    <a:pt x="64195" y="9251"/>
                  </a:cubicBezTo>
                  <a:cubicBezTo>
                    <a:pt x="64204" y="9251"/>
                    <a:pt x="64212" y="9248"/>
                    <a:pt x="64218" y="9245"/>
                  </a:cubicBezTo>
                  <a:cubicBezTo>
                    <a:pt x="64243" y="9228"/>
                    <a:pt x="64269" y="9228"/>
                    <a:pt x="64294" y="9224"/>
                  </a:cubicBezTo>
                  <a:cubicBezTo>
                    <a:pt x="64315" y="9224"/>
                    <a:pt x="64332" y="9211"/>
                    <a:pt x="64349" y="9203"/>
                  </a:cubicBezTo>
                  <a:cubicBezTo>
                    <a:pt x="64366" y="9198"/>
                    <a:pt x="64383" y="9203"/>
                    <a:pt x="64400" y="9194"/>
                  </a:cubicBezTo>
                  <a:cubicBezTo>
                    <a:pt x="64429" y="9177"/>
                    <a:pt x="64455" y="9143"/>
                    <a:pt x="64450" y="9110"/>
                  </a:cubicBezTo>
                  <a:cubicBezTo>
                    <a:pt x="64446" y="9097"/>
                    <a:pt x="64442" y="9084"/>
                    <a:pt x="64433" y="9067"/>
                  </a:cubicBezTo>
                  <a:lnTo>
                    <a:pt x="64433" y="9067"/>
                  </a:lnTo>
                  <a:cubicBezTo>
                    <a:pt x="64570" y="9114"/>
                    <a:pt x="64714" y="9138"/>
                    <a:pt x="64858" y="9138"/>
                  </a:cubicBezTo>
                  <a:cubicBezTo>
                    <a:pt x="64999" y="9138"/>
                    <a:pt x="65140" y="9115"/>
                    <a:pt x="65273" y="9072"/>
                  </a:cubicBezTo>
                  <a:lnTo>
                    <a:pt x="65273" y="9671"/>
                  </a:lnTo>
                  <a:lnTo>
                    <a:pt x="65527" y="9671"/>
                  </a:lnTo>
                  <a:lnTo>
                    <a:pt x="65527" y="9101"/>
                  </a:lnTo>
                  <a:cubicBezTo>
                    <a:pt x="65598" y="9139"/>
                    <a:pt x="65670" y="9169"/>
                    <a:pt x="65746" y="9194"/>
                  </a:cubicBezTo>
                  <a:lnTo>
                    <a:pt x="65792" y="9118"/>
                  </a:lnTo>
                  <a:lnTo>
                    <a:pt x="65792" y="9211"/>
                  </a:lnTo>
                  <a:cubicBezTo>
                    <a:pt x="65917" y="9248"/>
                    <a:pt x="66048" y="9268"/>
                    <a:pt x="66178" y="9268"/>
                  </a:cubicBezTo>
                  <a:cubicBezTo>
                    <a:pt x="66241" y="9268"/>
                    <a:pt x="66304" y="9263"/>
                    <a:pt x="66366" y="9253"/>
                  </a:cubicBezTo>
                  <a:cubicBezTo>
                    <a:pt x="66219" y="9072"/>
                    <a:pt x="66025" y="8932"/>
                    <a:pt x="65805" y="8852"/>
                  </a:cubicBezTo>
                  <a:cubicBezTo>
                    <a:pt x="66042" y="8823"/>
                    <a:pt x="66274" y="8730"/>
                    <a:pt x="66464" y="8582"/>
                  </a:cubicBezTo>
                  <a:cubicBezTo>
                    <a:pt x="66311" y="8522"/>
                    <a:pt x="66147" y="8492"/>
                    <a:pt x="65981" y="8492"/>
                  </a:cubicBezTo>
                  <a:cubicBezTo>
                    <a:pt x="65927" y="8492"/>
                    <a:pt x="65872" y="8496"/>
                    <a:pt x="65818" y="8502"/>
                  </a:cubicBezTo>
                  <a:cubicBezTo>
                    <a:pt x="65894" y="8451"/>
                    <a:pt x="65966" y="8392"/>
                    <a:pt x="66029" y="8325"/>
                  </a:cubicBezTo>
                  <a:lnTo>
                    <a:pt x="65978" y="8211"/>
                  </a:lnTo>
                  <a:lnTo>
                    <a:pt x="65978" y="8211"/>
                  </a:lnTo>
                  <a:lnTo>
                    <a:pt x="66084" y="8266"/>
                  </a:lnTo>
                  <a:cubicBezTo>
                    <a:pt x="66151" y="8185"/>
                    <a:pt x="66210" y="8101"/>
                    <a:pt x="66257" y="8012"/>
                  </a:cubicBezTo>
                  <a:lnTo>
                    <a:pt x="66257" y="8012"/>
                  </a:lnTo>
                  <a:cubicBezTo>
                    <a:pt x="66105" y="8021"/>
                    <a:pt x="65957" y="8054"/>
                    <a:pt x="65818" y="8114"/>
                  </a:cubicBezTo>
                  <a:lnTo>
                    <a:pt x="65805" y="8240"/>
                  </a:lnTo>
                  <a:lnTo>
                    <a:pt x="65754" y="8143"/>
                  </a:lnTo>
                  <a:cubicBezTo>
                    <a:pt x="65717" y="8160"/>
                    <a:pt x="65683" y="8181"/>
                    <a:pt x="65645" y="8202"/>
                  </a:cubicBezTo>
                  <a:cubicBezTo>
                    <a:pt x="65649" y="8008"/>
                    <a:pt x="65607" y="7810"/>
                    <a:pt x="65518" y="7637"/>
                  </a:cubicBezTo>
                  <a:cubicBezTo>
                    <a:pt x="65476" y="7704"/>
                    <a:pt x="65438" y="7772"/>
                    <a:pt x="65404" y="7848"/>
                  </a:cubicBezTo>
                  <a:lnTo>
                    <a:pt x="65442" y="7911"/>
                  </a:lnTo>
                  <a:lnTo>
                    <a:pt x="65387" y="7911"/>
                  </a:lnTo>
                  <a:lnTo>
                    <a:pt x="65442" y="7987"/>
                  </a:lnTo>
                  <a:lnTo>
                    <a:pt x="65358" y="7970"/>
                  </a:lnTo>
                  <a:cubicBezTo>
                    <a:pt x="65337" y="8042"/>
                    <a:pt x="65320" y="8114"/>
                    <a:pt x="65307" y="8185"/>
                  </a:cubicBezTo>
                  <a:cubicBezTo>
                    <a:pt x="65168" y="8012"/>
                    <a:pt x="64982" y="7873"/>
                    <a:pt x="64775" y="7793"/>
                  </a:cubicBezTo>
                  <a:lnTo>
                    <a:pt x="64775" y="7793"/>
                  </a:lnTo>
                  <a:cubicBezTo>
                    <a:pt x="64788" y="7890"/>
                    <a:pt x="64813" y="7983"/>
                    <a:pt x="64851" y="8076"/>
                  </a:cubicBezTo>
                  <a:lnTo>
                    <a:pt x="64944" y="8050"/>
                  </a:lnTo>
                  <a:lnTo>
                    <a:pt x="64877" y="8139"/>
                  </a:lnTo>
                  <a:cubicBezTo>
                    <a:pt x="64893" y="8173"/>
                    <a:pt x="64915" y="8211"/>
                    <a:pt x="64936" y="8249"/>
                  </a:cubicBezTo>
                  <a:lnTo>
                    <a:pt x="64999" y="8232"/>
                  </a:lnTo>
                  <a:lnTo>
                    <a:pt x="64953" y="8282"/>
                  </a:lnTo>
                  <a:cubicBezTo>
                    <a:pt x="64978" y="8320"/>
                    <a:pt x="65003" y="8358"/>
                    <a:pt x="65033" y="8396"/>
                  </a:cubicBezTo>
                  <a:cubicBezTo>
                    <a:pt x="64878" y="8338"/>
                    <a:pt x="64711" y="8307"/>
                    <a:pt x="64547" y="8307"/>
                  </a:cubicBezTo>
                  <a:cubicBezTo>
                    <a:pt x="64511" y="8307"/>
                    <a:pt x="64474" y="8309"/>
                    <a:pt x="64438" y="8312"/>
                  </a:cubicBezTo>
                  <a:cubicBezTo>
                    <a:pt x="64585" y="8523"/>
                    <a:pt x="64805" y="8683"/>
                    <a:pt x="65045" y="8776"/>
                  </a:cubicBezTo>
                  <a:cubicBezTo>
                    <a:pt x="64822" y="8814"/>
                    <a:pt x="64606" y="8916"/>
                    <a:pt x="64429" y="9059"/>
                  </a:cubicBezTo>
                  <a:cubicBezTo>
                    <a:pt x="64421" y="9046"/>
                    <a:pt x="64412" y="9038"/>
                    <a:pt x="64404" y="9034"/>
                  </a:cubicBezTo>
                  <a:cubicBezTo>
                    <a:pt x="64401" y="9032"/>
                    <a:pt x="64398" y="9032"/>
                    <a:pt x="64394" y="9032"/>
                  </a:cubicBezTo>
                  <a:cubicBezTo>
                    <a:pt x="64387" y="9032"/>
                    <a:pt x="64380" y="9034"/>
                    <a:pt x="64374" y="9034"/>
                  </a:cubicBezTo>
                  <a:cubicBezTo>
                    <a:pt x="64357" y="9034"/>
                    <a:pt x="64353" y="9034"/>
                    <a:pt x="64353" y="9017"/>
                  </a:cubicBezTo>
                  <a:cubicBezTo>
                    <a:pt x="64353" y="9013"/>
                    <a:pt x="64353" y="9004"/>
                    <a:pt x="64353" y="8996"/>
                  </a:cubicBezTo>
                  <a:cubicBezTo>
                    <a:pt x="64353" y="8970"/>
                    <a:pt x="64349" y="8941"/>
                    <a:pt x="64357" y="8916"/>
                  </a:cubicBezTo>
                  <a:cubicBezTo>
                    <a:pt x="64362" y="8907"/>
                    <a:pt x="64366" y="8899"/>
                    <a:pt x="64366" y="8890"/>
                  </a:cubicBezTo>
                  <a:cubicBezTo>
                    <a:pt x="64374" y="8848"/>
                    <a:pt x="64328" y="8835"/>
                    <a:pt x="64298" y="8823"/>
                  </a:cubicBezTo>
                  <a:cubicBezTo>
                    <a:pt x="64273" y="8810"/>
                    <a:pt x="64248" y="8802"/>
                    <a:pt x="64222" y="8802"/>
                  </a:cubicBezTo>
                  <a:cubicBezTo>
                    <a:pt x="64210" y="8802"/>
                    <a:pt x="64201" y="8797"/>
                    <a:pt x="64189" y="8797"/>
                  </a:cubicBezTo>
                  <a:cubicBezTo>
                    <a:pt x="64176" y="8797"/>
                    <a:pt x="64159" y="8802"/>
                    <a:pt x="64151" y="8802"/>
                  </a:cubicBezTo>
                  <a:cubicBezTo>
                    <a:pt x="64134" y="8806"/>
                    <a:pt x="64130" y="8818"/>
                    <a:pt x="64117" y="8823"/>
                  </a:cubicBezTo>
                  <a:cubicBezTo>
                    <a:pt x="64113" y="8818"/>
                    <a:pt x="64104" y="8802"/>
                    <a:pt x="64096" y="8802"/>
                  </a:cubicBezTo>
                  <a:cubicBezTo>
                    <a:pt x="64092" y="8802"/>
                    <a:pt x="64087" y="8806"/>
                    <a:pt x="64083" y="8806"/>
                  </a:cubicBezTo>
                  <a:cubicBezTo>
                    <a:pt x="64081" y="8807"/>
                    <a:pt x="64078" y="8807"/>
                    <a:pt x="64076" y="8807"/>
                  </a:cubicBezTo>
                  <a:cubicBezTo>
                    <a:pt x="64066" y="8807"/>
                    <a:pt x="64056" y="8802"/>
                    <a:pt x="64049" y="8802"/>
                  </a:cubicBezTo>
                  <a:cubicBezTo>
                    <a:pt x="64024" y="8802"/>
                    <a:pt x="63999" y="8810"/>
                    <a:pt x="63973" y="8810"/>
                  </a:cubicBezTo>
                  <a:lnTo>
                    <a:pt x="63910" y="8810"/>
                  </a:lnTo>
                  <a:cubicBezTo>
                    <a:pt x="63897" y="8810"/>
                    <a:pt x="63893" y="8810"/>
                    <a:pt x="63885" y="8797"/>
                  </a:cubicBezTo>
                  <a:cubicBezTo>
                    <a:pt x="63881" y="8793"/>
                    <a:pt x="63876" y="8776"/>
                    <a:pt x="63876" y="8772"/>
                  </a:cubicBezTo>
                  <a:cubicBezTo>
                    <a:pt x="63872" y="8759"/>
                    <a:pt x="63876" y="8742"/>
                    <a:pt x="63868" y="8734"/>
                  </a:cubicBezTo>
                  <a:cubicBezTo>
                    <a:pt x="63859" y="8742"/>
                    <a:pt x="63851" y="8747"/>
                    <a:pt x="63838" y="8751"/>
                  </a:cubicBezTo>
                  <a:cubicBezTo>
                    <a:pt x="63830" y="8751"/>
                    <a:pt x="63821" y="8747"/>
                    <a:pt x="63817" y="8742"/>
                  </a:cubicBezTo>
                  <a:cubicBezTo>
                    <a:pt x="63811" y="8736"/>
                    <a:pt x="63805" y="8732"/>
                    <a:pt x="63797" y="8732"/>
                  </a:cubicBezTo>
                  <a:cubicBezTo>
                    <a:pt x="63794" y="8732"/>
                    <a:pt x="63791" y="8733"/>
                    <a:pt x="63788" y="8734"/>
                  </a:cubicBezTo>
                  <a:cubicBezTo>
                    <a:pt x="63775" y="8742"/>
                    <a:pt x="63762" y="8747"/>
                    <a:pt x="63750" y="8755"/>
                  </a:cubicBezTo>
                  <a:cubicBezTo>
                    <a:pt x="63745" y="8757"/>
                    <a:pt x="63741" y="8758"/>
                    <a:pt x="63737" y="8758"/>
                  </a:cubicBezTo>
                  <a:cubicBezTo>
                    <a:pt x="63733" y="8758"/>
                    <a:pt x="63729" y="8757"/>
                    <a:pt x="63724" y="8755"/>
                  </a:cubicBezTo>
                  <a:cubicBezTo>
                    <a:pt x="63718" y="8749"/>
                    <a:pt x="63710" y="8745"/>
                    <a:pt x="63702" y="8745"/>
                  </a:cubicBezTo>
                  <a:cubicBezTo>
                    <a:pt x="63700" y="8745"/>
                    <a:pt x="63697" y="8746"/>
                    <a:pt x="63695" y="8747"/>
                  </a:cubicBezTo>
                  <a:cubicBezTo>
                    <a:pt x="63669" y="8747"/>
                    <a:pt x="63653" y="8768"/>
                    <a:pt x="63631" y="8768"/>
                  </a:cubicBezTo>
                  <a:cubicBezTo>
                    <a:pt x="63615" y="8768"/>
                    <a:pt x="63606" y="8764"/>
                    <a:pt x="63598" y="8764"/>
                  </a:cubicBezTo>
                  <a:cubicBezTo>
                    <a:pt x="63602" y="8717"/>
                    <a:pt x="63610" y="8675"/>
                    <a:pt x="63615" y="8628"/>
                  </a:cubicBezTo>
                  <a:cubicBezTo>
                    <a:pt x="63615" y="8612"/>
                    <a:pt x="63619" y="8595"/>
                    <a:pt x="63619" y="8578"/>
                  </a:cubicBezTo>
                  <a:cubicBezTo>
                    <a:pt x="63623" y="8586"/>
                    <a:pt x="63627" y="8595"/>
                    <a:pt x="63631" y="8603"/>
                  </a:cubicBezTo>
                  <a:cubicBezTo>
                    <a:pt x="63644" y="8620"/>
                    <a:pt x="63665" y="8633"/>
                    <a:pt x="63686" y="8637"/>
                  </a:cubicBezTo>
                  <a:cubicBezTo>
                    <a:pt x="63695" y="8641"/>
                    <a:pt x="63703" y="8642"/>
                    <a:pt x="63711" y="8642"/>
                  </a:cubicBezTo>
                  <a:cubicBezTo>
                    <a:pt x="63722" y="8642"/>
                    <a:pt x="63733" y="8639"/>
                    <a:pt x="63745" y="8637"/>
                  </a:cubicBezTo>
                  <a:cubicBezTo>
                    <a:pt x="63753" y="8636"/>
                    <a:pt x="63760" y="8635"/>
                    <a:pt x="63767" y="8635"/>
                  </a:cubicBezTo>
                  <a:cubicBezTo>
                    <a:pt x="63783" y="8635"/>
                    <a:pt x="63799" y="8638"/>
                    <a:pt x="63817" y="8641"/>
                  </a:cubicBezTo>
                  <a:cubicBezTo>
                    <a:pt x="63855" y="8650"/>
                    <a:pt x="63885" y="8683"/>
                    <a:pt x="63923" y="8688"/>
                  </a:cubicBezTo>
                  <a:cubicBezTo>
                    <a:pt x="63925" y="8688"/>
                    <a:pt x="63927" y="8688"/>
                    <a:pt x="63930" y="8688"/>
                  </a:cubicBezTo>
                  <a:cubicBezTo>
                    <a:pt x="63965" y="8688"/>
                    <a:pt x="63966" y="8656"/>
                    <a:pt x="63978" y="8624"/>
                  </a:cubicBezTo>
                  <a:cubicBezTo>
                    <a:pt x="63986" y="8607"/>
                    <a:pt x="63990" y="8582"/>
                    <a:pt x="64007" y="8569"/>
                  </a:cubicBezTo>
                  <a:cubicBezTo>
                    <a:pt x="64018" y="8561"/>
                    <a:pt x="64030" y="8558"/>
                    <a:pt x="64043" y="8558"/>
                  </a:cubicBezTo>
                  <a:cubicBezTo>
                    <a:pt x="64051" y="8558"/>
                    <a:pt x="64058" y="8559"/>
                    <a:pt x="64066" y="8561"/>
                  </a:cubicBezTo>
                  <a:cubicBezTo>
                    <a:pt x="64073" y="8561"/>
                    <a:pt x="64081" y="8562"/>
                    <a:pt x="64089" y="8562"/>
                  </a:cubicBezTo>
                  <a:cubicBezTo>
                    <a:pt x="64101" y="8562"/>
                    <a:pt x="64113" y="8560"/>
                    <a:pt x="64121" y="8553"/>
                  </a:cubicBezTo>
                  <a:cubicBezTo>
                    <a:pt x="64125" y="8544"/>
                    <a:pt x="64134" y="8536"/>
                    <a:pt x="64138" y="8527"/>
                  </a:cubicBezTo>
                  <a:cubicBezTo>
                    <a:pt x="64142" y="8519"/>
                    <a:pt x="64146" y="8506"/>
                    <a:pt x="64155" y="8498"/>
                  </a:cubicBezTo>
                  <a:cubicBezTo>
                    <a:pt x="64159" y="8489"/>
                    <a:pt x="64168" y="8472"/>
                    <a:pt x="64168" y="8464"/>
                  </a:cubicBezTo>
                  <a:cubicBezTo>
                    <a:pt x="64100" y="8447"/>
                    <a:pt x="64028" y="8468"/>
                    <a:pt x="63969" y="8430"/>
                  </a:cubicBezTo>
                  <a:cubicBezTo>
                    <a:pt x="63952" y="8417"/>
                    <a:pt x="63952" y="8401"/>
                    <a:pt x="63940" y="8392"/>
                  </a:cubicBezTo>
                  <a:cubicBezTo>
                    <a:pt x="63931" y="8388"/>
                    <a:pt x="63923" y="8388"/>
                    <a:pt x="63915" y="8388"/>
                  </a:cubicBezTo>
                  <a:cubicBezTo>
                    <a:pt x="63907" y="8388"/>
                    <a:pt x="63899" y="8388"/>
                    <a:pt x="63893" y="8384"/>
                  </a:cubicBezTo>
                  <a:cubicBezTo>
                    <a:pt x="63881" y="8350"/>
                    <a:pt x="63910" y="8329"/>
                    <a:pt x="63914" y="8295"/>
                  </a:cubicBezTo>
                  <a:cubicBezTo>
                    <a:pt x="63918" y="8287"/>
                    <a:pt x="63918" y="8261"/>
                    <a:pt x="63914" y="8253"/>
                  </a:cubicBezTo>
                  <a:cubicBezTo>
                    <a:pt x="63906" y="8236"/>
                    <a:pt x="63881" y="8240"/>
                    <a:pt x="63868" y="8236"/>
                  </a:cubicBezTo>
                  <a:lnTo>
                    <a:pt x="63864" y="8236"/>
                  </a:lnTo>
                  <a:cubicBezTo>
                    <a:pt x="63872" y="8228"/>
                    <a:pt x="63881" y="8219"/>
                    <a:pt x="63885" y="8206"/>
                  </a:cubicBezTo>
                  <a:cubicBezTo>
                    <a:pt x="63889" y="8194"/>
                    <a:pt x="63893" y="8190"/>
                    <a:pt x="63906" y="8190"/>
                  </a:cubicBezTo>
                  <a:cubicBezTo>
                    <a:pt x="63911" y="8188"/>
                    <a:pt x="63917" y="8188"/>
                    <a:pt x="63923" y="8188"/>
                  </a:cubicBezTo>
                  <a:cubicBezTo>
                    <a:pt x="63934" y="8188"/>
                    <a:pt x="63945" y="8190"/>
                    <a:pt x="63956" y="8190"/>
                  </a:cubicBezTo>
                  <a:cubicBezTo>
                    <a:pt x="63962" y="8190"/>
                    <a:pt x="63971" y="8191"/>
                    <a:pt x="63978" y="8191"/>
                  </a:cubicBezTo>
                  <a:cubicBezTo>
                    <a:pt x="63982" y="8191"/>
                    <a:pt x="63985" y="8191"/>
                    <a:pt x="63986" y="8190"/>
                  </a:cubicBezTo>
                  <a:cubicBezTo>
                    <a:pt x="63994" y="8185"/>
                    <a:pt x="63999" y="8168"/>
                    <a:pt x="64003" y="8164"/>
                  </a:cubicBezTo>
                  <a:cubicBezTo>
                    <a:pt x="64019" y="8130"/>
                    <a:pt x="63967" y="8119"/>
                    <a:pt x="63929" y="8119"/>
                  </a:cubicBezTo>
                  <a:cubicBezTo>
                    <a:pt x="63915" y="8119"/>
                    <a:pt x="63904" y="8120"/>
                    <a:pt x="63897" y="8122"/>
                  </a:cubicBezTo>
                  <a:cubicBezTo>
                    <a:pt x="63894" y="8123"/>
                    <a:pt x="63890" y="8123"/>
                    <a:pt x="63887" y="8123"/>
                  </a:cubicBezTo>
                  <a:cubicBezTo>
                    <a:pt x="63878" y="8123"/>
                    <a:pt x="63874" y="8117"/>
                    <a:pt x="63881" y="8101"/>
                  </a:cubicBezTo>
                  <a:cubicBezTo>
                    <a:pt x="63885" y="8076"/>
                    <a:pt x="63906" y="8076"/>
                    <a:pt x="63914" y="8059"/>
                  </a:cubicBezTo>
                  <a:cubicBezTo>
                    <a:pt x="63927" y="8033"/>
                    <a:pt x="63910" y="8029"/>
                    <a:pt x="63889" y="8025"/>
                  </a:cubicBezTo>
                  <a:cubicBezTo>
                    <a:pt x="63871" y="8020"/>
                    <a:pt x="63846" y="8013"/>
                    <a:pt x="63823" y="8013"/>
                  </a:cubicBezTo>
                  <a:cubicBezTo>
                    <a:pt x="63807" y="8013"/>
                    <a:pt x="63791" y="8016"/>
                    <a:pt x="63779" y="8025"/>
                  </a:cubicBezTo>
                  <a:cubicBezTo>
                    <a:pt x="63763" y="8033"/>
                    <a:pt x="63748" y="8059"/>
                    <a:pt x="63728" y="8059"/>
                  </a:cubicBezTo>
                  <a:cubicBezTo>
                    <a:pt x="63727" y="8059"/>
                    <a:pt x="63726" y="8059"/>
                    <a:pt x="63724" y="8059"/>
                  </a:cubicBezTo>
                  <a:cubicBezTo>
                    <a:pt x="63741" y="8054"/>
                    <a:pt x="63741" y="8038"/>
                    <a:pt x="63745" y="8017"/>
                  </a:cubicBezTo>
                  <a:cubicBezTo>
                    <a:pt x="63750" y="8000"/>
                    <a:pt x="63754" y="7995"/>
                    <a:pt x="63745" y="7983"/>
                  </a:cubicBezTo>
                  <a:cubicBezTo>
                    <a:pt x="63737" y="7979"/>
                    <a:pt x="63724" y="7970"/>
                    <a:pt x="63720" y="7966"/>
                  </a:cubicBezTo>
                  <a:cubicBezTo>
                    <a:pt x="63703" y="7957"/>
                    <a:pt x="63678" y="7957"/>
                    <a:pt x="63669" y="7936"/>
                  </a:cubicBezTo>
                  <a:cubicBezTo>
                    <a:pt x="63657" y="7907"/>
                    <a:pt x="63682" y="7890"/>
                    <a:pt x="63699" y="7869"/>
                  </a:cubicBezTo>
                  <a:cubicBezTo>
                    <a:pt x="63716" y="7848"/>
                    <a:pt x="63699" y="7831"/>
                    <a:pt x="63678" y="7822"/>
                  </a:cubicBezTo>
                  <a:cubicBezTo>
                    <a:pt x="63657" y="7814"/>
                    <a:pt x="63636" y="7814"/>
                    <a:pt x="63615" y="7810"/>
                  </a:cubicBezTo>
                  <a:cubicBezTo>
                    <a:pt x="63596" y="7806"/>
                    <a:pt x="63577" y="7792"/>
                    <a:pt x="63558" y="7792"/>
                  </a:cubicBezTo>
                  <a:cubicBezTo>
                    <a:pt x="63556" y="7792"/>
                    <a:pt x="63554" y="7792"/>
                    <a:pt x="63551" y="7793"/>
                  </a:cubicBezTo>
                  <a:cubicBezTo>
                    <a:pt x="63534" y="7793"/>
                    <a:pt x="63522" y="7810"/>
                    <a:pt x="63505" y="7810"/>
                  </a:cubicBezTo>
                  <a:cubicBezTo>
                    <a:pt x="63492" y="7810"/>
                    <a:pt x="63492" y="7805"/>
                    <a:pt x="63484" y="7797"/>
                  </a:cubicBezTo>
                  <a:cubicBezTo>
                    <a:pt x="63467" y="7789"/>
                    <a:pt x="63437" y="7789"/>
                    <a:pt x="63420" y="7789"/>
                  </a:cubicBezTo>
                  <a:cubicBezTo>
                    <a:pt x="63399" y="7780"/>
                    <a:pt x="63374" y="7776"/>
                    <a:pt x="63353" y="7772"/>
                  </a:cubicBezTo>
                  <a:cubicBezTo>
                    <a:pt x="63350" y="7771"/>
                    <a:pt x="63346" y="7771"/>
                    <a:pt x="63343" y="7771"/>
                  </a:cubicBezTo>
                  <a:cubicBezTo>
                    <a:pt x="63324" y="7771"/>
                    <a:pt x="63313" y="7782"/>
                    <a:pt x="63298" y="7793"/>
                  </a:cubicBezTo>
                  <a:cubicBezTo>
                    <a:pt x="63277" y="7805"/>
                    <a:pt x="63256" y="7822"/>
                    <a:pt x="63235" y="7827"/>
                  </a:cubicBezTo>
                  <a:cubicBezTo>
                    <a:pt x="63218" y="7831"/>
                    <a:pt x="63205" y="7831"/>
                    <a:pt x="63188" y="7835"/>
                  </a:cubicBezTo>
                  <a:cubicBezTo>
                    <a:pt x="63175" y="7838"/>
                    <a:pt x="63163" y="7842"/>
                    <a:pt x="63151" y="7842"/>
                  </a:cubicBezTo>
                  <a:cubicBezTo>
                    <a:pt x="63143" y="7842"/>
                    <a:pt x="63136" y="7840"/>
                    <a:pt x="63129" y="7835"/>
                  </a:cubicBezTo>
                  <a:cubicBezTo>
                    <a:pt x="63108" y="7818"/>
                    <a:pt x="63100" y="7789"/>
                    <a:pt x="63074" y="7780"/>
                  </a:cubicBezTo>
                  <a:cubicBezTo>
                    <a:pt x="63070" y="7779"/>
                    <a:pt x="63065" y="7778"/>
                    <a:pt x="63061" y="7778"/>
                  </a:cubicBezTo>
                  <a:cubicBezTo>
                    <a:pt x="63051" y="7778"/>
                    <a:pt x="63041" y="7780"/>
                    <a:pt x="63032" y="7780"/>
                  </a:cubicBezTo>
                  <a:cubicBezTo>
                    <a:pt x="63024" y="7780"/>
                    <a:pt x="63003" y="7780"/>
                    <a:pt x="62998" y="7776"/>
                  </a:cubicBezTo>
                  <a:cubicBezTo>
                    <a:pt x="62986" y="7772"/>
                    <a:pt x="62990" y="7738"/>
                    <a:pt x="62990" y="7729"/>
                  </a:cubicBezTo>
                  <a:cubicBezTo>
                    <a:pt x="62994" y="7708"/>
                    <a:pt x="63007" y="7704"/>
                    <a:pt x="63024" y="7700"/>
                  </a:cubicBezTo>
                  <a:cubicBezTo>
                    <a:pt x="63041" y="7696"/>
                    <a:pt x="63062" y="7696"/>
                    <a:pt x="63074" y="7687"/>
                  </a:cubicBezTo>
                  <a:cubicBezTo>
                    <a:pt x="63079" y="7683"/>
                    <a:pt x="63083" y="7675"/>
                    <a:pt x="63087" y="7675"/>
                  </a:cubicBezTo>
                  <a:cubicBezTo>
                    <a:pt x="63095" y="7666"/>
                    <a:pt x="63104" y="7666"/>
                    <a:pt x="63117" y="7662"/>
                  </a:cubicBezTo>
                  <a:cubicBezTo>
                    <a:pt x="63129" y="7654"/>
                    <a:pt x="63138" y="7641"/>
                    <a:pt x="63150" y="7632"/>
                  </a:cubicBezTo>
                  <a:cubicBezTo>
                    <a:pt x="63155" y="7624"/>
                    <a:pt x="63163" y="7624"/>
                    <a:pt x="63171" y="7616"/>
                  </a:cubicBezTo>
                  <a:cubicBezTo>
                    <a:pt x="63176" y="7611"/>
                    <a:pt x="63176" y="7607"/>
                    <a:pt x="63180" y="7603"/>
                  </a:cubicBezTo>
                  <a:cubicBezTo>
                    <a:pt x="63188" y="7594"/>
                    <a:pt x="63197" y="7594"/>
                    <a:pt x="63201" y="7590"/>
                  </a:cubicBezTo>
                  <a:cubicBezTo>
                    <a:pt x="63209" y="7586"/>
                    <a:pt x="63214" y="7582"/>
                    <a:pt x="63218" y="7573"/>
                  </a:cubicBezTo>
                  <a:cubicBezTo>
                    <a:pt x="63205" y="7556"/>
                    <a:pt x="63176" y="7548"/>
                    <a:pt x="63155" y="7540"/>
                  </a:cubicBezTo>
                  <a:cubicBezTo>
                    <a:pt x="63147" y="7538"/>
                    <a:pt x="63139" y="7537"/>
                    <a:pt x="63131" y="7537"/>
                  </a:cubicBezTo>
                  <a:cubicBezTo>
                    <a:pt x="63118" y="7537"/>
                    <a:pt x="63105" y="7540"/>
                    <a:pt x="63091" y="7548"/>
                  </a:cubicBezTo>
                  <a:cubicBezTo>
                    <a:pt x="63074" y="7561"/>
                    <a:pt x="63066" y="7578"/>
                    <a:pt x="63053" y="7590"/>
                  </a:cubicBezTo>
                  <a:cubicBezTo>
                    <a:pt x="63045" y="7599"/>
                    <a:pt x="63041" y="7616"/>
                    <a:pt x="63028" y="7620"/>
                  </a:cubicBezTo>
                  <a:cubicBezTo>
                    <a:pt x="63024" y="7621"/>
                    <a:pt x="63019" y="7622"/>
                    <a:pt x="63013" y="7622"/>
                  </a:cubicBezTo>
                  <a:cubicBezTo>
                    <a:pt x="62998" y="7622"/>
                    <a:pt x="62979" y="7619"/>
                    <a:pt x="62973" y="7616"/>
                  </a:cubicBezTo>
                  <a:cubicBezTo>
                    <a:pt x="62947" y="7612"/>
                    <a:pt x="62914" y="7571"/>
                    <a:pt x="62883" y="7571"/>
                  </a:cubicBezTo>
                  <a:cubicBezTo>
                    <a:pt x="62879" y="7571"/>
                    <a:pt x="62875" y="7572"/>
                    <a:pt x="62872" y="7573"/>
                  </a:cubicBezTo>
                  <a:cubicBezTo>
                    <a:pt x="62859" y="7578"/>
                    <a:pt x="62855" y="7594"/>
                    <a:pt x="62842" y="7603"/>
                  </a:cubicBezTo>
                  <a:cubicBezTo>
                    <a:pt x="62838" y="7604"/>
                    <a:pt x="62834" y="7605"/>
                    <a:pt x="62831" y="7605"/>
                  </a:cubicBezTo>
                  <a:cubicBezTo>
                    <a:pt x="62813" y="7605"/>
                    <a:pt x="62801" y="7588"/>
                    <a:pt x="62783" y="7578"/>
                  </a:cubicBezTo>
                  <a:cubicBezTo>
                    <a:pt x="62763" y="7565"/>
                    <a:pt x="62734" y="7548"/>
                    <a:pt x="62711" y="7548"/>
                  </a:cubicBezTo>
                  <a:cubicBezTo>
                    <a:pt x="62695" y="7548"/>
                    <a:pt x="62683" y="7556"/>
                    <a:pt x="62678" y="7578"/>
                  </a:cubicBezTo>
                  <a:cubicBezTo>
                    <a:pt x="62673" y="7607"/>
                    <a:pt x="62682" y="7628"/>
                    <a:pt x="62703" y="7645"/>
                  </a:cubicBezTo>
                  <a:cubicBezTo>
                    <a:pt x="62716" y="7649"/>
                    <a:pt x="62728" y="7654"/>
                    <a:pt x="62728" y="7670"/>
                  </a:cubicBezTo>
                  <a:cubicBezTo>
                    <a:pt x="62724" y="7725"/>
                    <a:pt x="62640" y="7704"/>
                    <a:pt x="62606" y="7713"/>
                  </a:cubicBezTo>
                  <a:cubicBezTo>
                    <a:pt x="62593" y="7713"/>
                    <a:pt x="62555" y="7721"/>
                    <a:pt x="62547" y="7729"/>
                  </a:cubicBezTo>
                  <a:cubicBezTo>
                    <a:pt x="62538" y="7742"/>
                    <a:pt x="62547" y="7776"/>
                    <a:pt x="62551" y="7789"/>
                  </a:cubicBezTo>
                  <a:cubicBezTo>
                    <a:pt x="62543" y="7789"/>
                    <a:pt x="62538" y="7793"/>
                    <a:pt x="62530" y="7801"/>
                  </a:cubicBezTo>
                  <a:cubicBezTo>
                    <a:pt x="62513" y="7789"/>
                    <a:pt x="62505" y="7776"/>
                    <a:pt x="62483" y="7772"/>
                  </a:cubicBezTo>
                  <a:lnTo>
                    <a:pt x="62433" y="7772"/>
                  </a:lnTo>
                  <a:cubicBezTo>
                    <a:pt x="62412" y="7772"/>
                    <a:pt x="62399" y="7772"/>
                    <a:pt x="62386" y="7789"/>
                  </a:cubicBezTo>
                  <a:cubicBezTo>
                    <a:pt x="62374" y="7797"/>
                    <a:pt x="62369" y="7822"/>
                    <a:pt x="62361" y="7827"/>
                  </a:cubicBezTo>
                  <a:cubicBezTo>
                    <a:pt x="62357" y="7831"/>
                    <a:pt x="62350" y="7832"/>
                    <a:pt x="62344" y="7832"/>
                  </a:cubicBezTo>
                  <a:cubicBezTo>
                    <a:pt x="62338" y="7832"/>
                    <a:pt x="62332" y="7831"/>
                    <a:pt x="62327" y="7831"/>
                  </a:cubicBezTo>
                  <a:cubicBezTo>
                    <a:pt x="62315" y="7831"/>
                    <a:pt x="62302" y="7831"/>
                    <a:pt x="62298" y="7860"/>
                  </a:cubicBezTo>
                  <a:cubicBezTo>
                    <a:pt x="62296" y="7850"/>
                    <a:pt x="62289" y="7847"/>
                    <a:pt x="62279" y="7847"/>
                  </a:cubicBezTo>
                  <a:cubicBezTo>
                    <a:pt x="62259" y="7847"/>
                    <a:pt x="62229" y="7860"/>
                    <a:pt x="62218" y="7860"/>
                  </a:cubicBezTo>
                  <a:cubicBezTo>
                    <a:pt x="62192" y="7860"/>
                    <a:pt x="62184" y="7873"/>
                    <a:pt x="62167" y="7894"/>
                  </a:cubicBezTo>
                  <a:cubicBezTo>
                    <a:pt x="62158" y="7907"/>
                    <a:pt x="62158" y="7924"/>
                    <a:pt x="62150" y="7932"/>
                  </a:cubicBezTo>
                  <a:cubicBezTo>
                    <a:pt x="62137" y="7945"/>
                    <a:pt x="62129" y="7941"/>
                    <a:pt x="62129" y="7966"/>
                  </a:cubicBezTo>
                  <a:cubicBezTo>
                    <a:pt x="62129" y="7979"/>
                    <a:pt x="62129" y="7991"/>
                    <a:pt x="62129" y="8004"/>
                  </a:cubicBezTo>
                  <a:cubicBezTo>
                    <a:pt x="62129" y="8012"/>
                    <a:pt x="62125" y="8025"/>
                    <a:pt x="62137" y="8029"/>
                  </a:cubicBezTo>
                  <a:lnTo>
                    <a:pt x="62150" y="8029"/>
                  </a:lnTo>
                  <a:cubicBezTo>
                    <a:pt x="62171" y="8033"/>
                    <a:pt x="62196" y="8038"/>
                    <a:pt x="62218" y="8042"/>
                  </a:cubicBezTo>
                  <a:lnTo>
                    <a:pt x="62264" y="8042"/>
                  </a:lnTo>
                  <a:cubicBezTo>
                    <a:pt x="62272" y="8038"/>
                    <a:pt x="62285" y="8033"/>
                    <a:pt x="62294" y="8033"/>
                  </a:cubicBezTo>
                  <a:cubicBezTo>
                    <a:pt x="62302" y="8038"/>
                    <a:pt x="62302" y="8042"/>
                    <a:pt x="62310" y="8046"/>
                  </a:cubicBezTo>
                  <a:cubicBezTo>
                    <a:pt x="62319" y="8054"/>
                    <a:pt x="62332" y="8063"/>
                    <a:pt x="62344" y="8067"/>
                  </a:cubicBezTo>
                  <a:cubicBezTo>
                    <a:pt x="62361" y="8076"/>
                    <a:pt x="62382" y="8080"/>
                    <a:pt x="62399" y="8088"/>
                  </a:cubicBezTo>
                  <a:cubicBezTo>
                    <a:pt x="62420" y="8097"/>
                    <a:pt x="62437" y="8114"/>
                    <a:pt x="62458" y="8114"/>
                  </a:cubicBezTo>
                  <a:cubicBezTo>
                    <a:pt x="62474" y="8114"/>
                    <a:pt x="62493" y="8088"/>
                    <a:pt x="62506" y="8088"/>
                  </a:cubicBezTo>
                  <a:cubicBezTo>
                    <a:pt x="62507" y="8088"/>
                    <a:pt x="62508" y="8088"/>
                    <a:pt x="62509" y="8088"/>
                  </a:cubicBezTo>
                  <a:cubicBezTo>
                    <a:pt x="62521" y="8092"/>
                    <a:pt x="62521" y="8118"/>
                    <a:pt x="62534" y="8126"/>
                  </a:cubicBezTo>
                  <a:cubicBezTo>
                    <a:pt x="62551" y="8185"/>
                    <a:pt x="62568" y="8236"/>
                    <a:pt x="62589" y="8287"/>
                  </a:cubicBezTo>
                  <a:cubicBezTo>
                    <a:pt x="62593" y="8295"/>
                    <a:pt x="62593" y="8304"/>
                    <a:pt x="62597" y="8308"/>
                  </a:cubicBezTo>
                  <a:lnTo>
                    <a:pt x="62593" y="8308"/>
                  </a:lnTo>
                  <a:cubicBezTo>
                    <a:pt x="62576" y="8308"/>
                    <a:pt x="62555" y="8312"/>
                    <a:pt x="62543" y="8312"/>
                  </a:cubicBezTo>
                  <a:cubicBezTo>
                    <a:pt x="62526" y="8308"/>
                    <a:pt x="62513" y="8304"/>
                    <a:pt x="62496" y="8304"/>
                  </a:cubicBezTo>
                  <a:cubicBezTo>
                    <a:pt x="62475" y="8304"/>
                    <a:pt x="62467" y="8316"/>
                    <a:pt x="62445" y="8316"/>
                  </a:cubicBezTo>
                  <a:cubicBezTo>
                    <a:pt x="62429" y="8316"/>
                    <a:pt x="62429" y="8308"/>
                    <a:pt x="62420" y="8299"/>
                  </a:cubicBezTo>
                  <a:cubicBezTo>
                    <a:pt x="62411" y="8291"/>
                    <a:pt x="62401" y="8288"/>
                    <a:pt x="62390" y="8288"/>
                  </a:cubicBezTo>
                  <a:cubicBezTo>
                    <a:pt x="62372" y="8288"/>
                    <a:pt x="62351" y="8296"/>
                    <a:pt x="62331" y="8296"/>
                  </a:cubicBezTo>
                  <a:cubicBezTo>
                    <a:pt x="62329" y="8296"/>
                    <a:pt x="62326" y="8295"/>
                    <a:pt x="62323" y="8295"/>
                  </a:cubicBezTo>
                  <a:cubicBezTo>
                    <a:pt x="62310" y="8291"/>
                    <a:pt x="62294" y="8285"/>
                    <a:pt x="62279" y="8285"/>
                  </a:cubicBezTo>
                  <a:cubicBezTo>
                    <a:pt x="62265" y="8285"/>
                    <a:pt x="62253" y="8291"/>
                    <a:pt x="62251" y="8312"/>
                  </a:cubicBezTo>
                  <a:cubicBezTo>
                    <a:pt x="62251" y="8325"/>
                    <a:pt x="62251" y="8333"/>
                    <a:pt x="62260" y="8341"/>
                  </a:cubicBezTo>
                  <a:cubicBezTo>
                    <a:pt x="62260" y="8344"/>
                    <a:pt x="62261" y="8344"/>
                    <a:pt x="62262" y="8344"/>
                  </a:cubicBezTo>
                  <a:cubicBezTo>
                    <a:pt x="62263" y="8344"/>
                    <a:pt x="62264" y="8344"/>
                    <a:pt x="62264" y="8346"/>
                  </a:cubicBezTo>
                  <a:cubicBezTo>
                    <a:pt x="62272" y="8350"/>
                    <a:pt x="62272" y="8363"/>
                    <a:pt x="62277" y="8371"/>
                  </a:cubicBezTo>
                  <a:cubicBezTo>
                    <a:pt x="62289" y="8388"/>
                    <a:pt x="62306" y="8401"/>
                    <a:pt x="62327" y="8405"/>
                  </a:cubicBezTo>
                  <a:cubicBezTo>
                    <a:pt x="62329" y="8405"/>
                    <a:pt x="62331" y="8405"/>
                    <a:pt x="62334" y="8405"/>
                  </a:cubicBezTo>
                  <a:cubicBezTo>
                    <a:pt x="62347" y="8405"/>
                    <a:pt x="62367" y="8398"/>
                    <a:pt x="62380" y="8398"/>
                  </a:cubicBezTo>
                  <a:cubicBezTo>
                    <a:pt x="62385" y="8398"/>
                    <a:pt x="62388" y="8399"/>
                    <a:pt x="62391" y="8401"/>
                  </a:cubicBezTo>
                  <a:cubicBezTo>
                    <a:pt x="62399" y="8405"/>
                    <a:pt x="62403" y="8417"/>
                    <a:pt x="62407" y="8422"/>
                  </a:cubicBezTo>
                  <a:cubicBezTo>
                    <a:pt x="62420" y="8430"/>
                    <a:pt x="62433" y="8426"/>
                    <a:pt x="62445" y="8434"/>
                  </a:cubicBezTo>
                  <a:cubicBezTo>
                    <a:pt x="62454" y="8443"/>
                    <a:pt x="62458" y="8455"/>
                    <a:pt x="62471" y="8464"/>
                  </a:cubicBezTo>
                  <a:cubicBezTo>
                    <a:pt x="62475" y="8468"/>
                    <a:pt x="62475" y="8468"/>
                    <a:pt x="62483" y="8472"/>
                  </a:cubicBezTo>
                  <a:cubicBezTo>
                    <a:pt x="62488" y="8477"/>
                    <a:pt x="62492" y="8481"/>
                    <a:pt x="62500" y="8485"/>
                  </a:cubicBezTo>
                  <a:cubicBezTo>
                    <a:pt x="62502" y="8487"/>
                    <a:pt x="62506" y="8487"/>
                    <a:pt x="62509" y="8487"/>
                  </a:cubicBezTo>
                  <a:cubicBezTo>
                    <a:pt x="62513" y="8487"/>
                    <a:pt x="62517" y="8487"/>
                    <a:pt x="62521" y="8489"/>
                  </a:cubicBezTo>
                  <a:cubicBezTo>
                    <a:pt x="62534" y="8498"/>
                    <a:pt x="62534" y="8523"/>
                    <a:pt x="62534" y="8536"/>
                  </a:cubicBezTo>
                  <a:cubicBezTo>
                    <a:pt x="62534" y="8557"/>
                    <a:pt x="62538" y="8574"/>
                    <a:pt x="62559" y="8586"/>
                  </a:cubicBezTo>
                  <a:cubicBezTo>
                    <a:pt x="62576" y="8595"/>
                    <a:pt x="62593" y="8599"/>
                    <a:pt x="62614" y="8599"/>
                  </a:cubicBezTo>
                  <a:cubicBezTo>
                    <a:pt x="62627" y="8596"/>
                    <a:pt x="62634" y="8592"/>
                    <a:pt x="62642" y="8592"/>
                  </a:cubicBezTo>
                  <a:cubicBezTo>
                    <a:pt x="62647" y="8592"/>
                    <a:pt x="62652" y="8594"/>
                    <a:pt x="62661" y="8599"/>
                  </a:cubicBezTo>
                  <a:cubicBezTo>
                    <a:pt x="62681" y="8613"/>
                    <a:pt x="62707" y="8624"/>
                    <a:pt x="62732" y="8624"/>
                  </a:cubicBezTo>
                  <a:cubicBezTo>
                    <a:pt x="62744" y="8624"/>
                    <a:pt x="62755" y="8621"/>
                    <a:pt x="62766" y="8616"/>
                  </a:cubicBezTo>
                  <a:cubicBezTo>
                    <a:pt x="62792" y="8607"/>
                    <a:pt x="62808" y="8599"/>
                    <a:pt x="62838" y="8599"/>
                  </a:cubicBezTo>
                  <a:lnTo>
                    <a:pt x="62859" y="8599"/>
                  </a:lnTo>
                  <a:lnTo>
                    <a:pt x="62859" y="8696"/>
                  </a:lnTo>
                  <a:cubicBezTo>
                    <a:pt x="62855" y="8696"/>
                    <a:pt x="62851" y="8700"/>
                    <a:pt x="62851" y="8700"/>
                  </a:cubicBezTo>
                  <a:cubicBezTo>
                    <a:pt x="62846" y="8709"/>
                    <a:pt x="62851" y="8730"/>
                    <a:pt x="62851" y="8738"/>
                  </a:cubicBezTo>
                  <a:lnTo>
                    <a:pt x="62855" y="8738"/>
                  </a:lnTo>
                  <a:lnTo>
                    <a:pt x="62855" y="8742"/>
                  </a:lnTo>
                  <a:lnTo>
                    <a:pt x="62842" y="8742"/>
                  </a:lnTo>
                  <a:cubicBezTo>
                    <a:pt x="62830" y="8742"/>
                    <a:pt x="62821" y="8751"/>
                    <a:pt x="62813" y="8751"/>
                  </a:cubicBezTo>
                  <a:cubicBezTo>
                    <a:pt x="62796" y="8755"/>
                    <a:pt x="62783" y="8764"/>
                    <a:pt x="62770" y="8772"/>
                  </a:cubicBezTo>
                  <a:cubicBezTo>
                    <a:pt x="62766" y="8768"/>
                    <a:pt x="62762" y="8764"/>
                    <a:pt x="62754" y="8764"/>
                  </a:cubicBezTo>
                  <a:cubicBezTo>
                    <a:pt x="62746" y="8761"/>
                    <a:pt x="62738" y="8760"/>
                    <a:pt x="62728" y="8760"/>
                  </a:cubicBezTo>
                  <a:cubicBezTo>
                    <a:pt x="62715" y="8760"/>
                    <a:pt x="62702" y="8761"/>
                    <a:pt x="62689" y="8761"/>
                  </a:cubicBezTo>
                  <a:cubicBezTo>
                    <a:pt x="62666" y="8761"/>
                    <a:pt x="62646" y="8757"/>
                    <a:pt x="62640" y="8734"/>
                  </a:cubicBezTo>
                  <a:cubicBezTo>
                    <a:pt x="62631" y="8713"/>
                    <a:pt x="62644" y="8683"/>
                    <a:pt x="62635" y="8662"/>
                  </a:cubicBezTo>
                  <a:cubicBezTo>
                    <a:pt x="62631" y="8661"/>
                    <a:pt x="62626" y="8660"/>
                    <a:pt x="62622" y="8660"/>
                  </a:cubicBezTo>
                  <a:cubicBezTo>
                    <a:pt x="62612" y="8660"/>
                    <a:pt x="62602" y="8662"/>
                    <a:pt x="62593" y="8662"/>
                  </a:cubicBezTo>
                  <a:cubicBezTo>
                    <a:pt x="62568" y="8662"/>
                    <a:pt x="62547" y="8683"/>
                    <a:pt x="62521" y="8696"/>
                  </a:cubicBezTo>
                  <a:cubicBezTo>
                    <a:pt x="62513" y="8704"/>
                    <a:pt x="62505" y="8704"/>
                    <a:pt x="62492" y="8709"/>
                  </a:cubicBezTo>
                  <a:cubicBezTo>
                    <a:pt x="62483" y="8713"/>
                    <a:pt x="62479" y="8721"/>
                    <a:pt x="62475" y="8730"/>
                  </a:cubicBezTo>
                  <a:cubicBezTo>
                    <a:pt x="62462" y="8742"/>
                    <a:pt x="62458" y="8751"/>
                    <a:pt x="62471" y="8772"/>
                  </a:cubicBezTo>
                  <a:cubicBezTo>
                    <a:pt x="62479" y="8783"/>
                    <a:pt x="62490" y="8785"/>
                    <a:pt x="62501" y="8785"/>
                  </a:cubicBezTo>
                  <a:cubicBezTo>
                    <a:pt x="62509" y="8785"/>
                    <a:pt x="62517" y="8784"/>
                    <a:pt x="62526" y="8784"/>
                  </a:cubicBezTo>
                  <a:cubicBezTo>
                    <a:pt x="62530" y="8784"/>
                    <a:pt x="62534" y="8784"/>
                    <a:pt x="62538" y="8785"/>
                  </a:cubicBezTo>
                  <a:cubicBezTo>
                    <a:pt x="62555" y="8785"/>
                    <a:pt x="62581" y="8793"/>
                    <a:pt x="62581" y="8818"/>
                  </a:cubicBezTo>
                  <a:cubicBezTo>
                    <a:pt x="62581" y="8835"/>
                    <a:pt x="62568" y="8848"/>
                    <a:pt x="62551" y="8856"/>
                  </a:cubicBezTo>
                  <a:cubicBezTo>
                    <a:pt x="62526" y="8865"/>
                    <a:pt x="62505" y="8873"/>
                    <a:pt x="62483" y="8886"/>
                  </a:cubicBezTo>
                  <a:cubicBezTo>
                    <a:pt x="62475" y="8890"/>
                    <a:pt x="62462" y="8899"/>
                    <a:pt x="62454" y="8899"/>
                  </a:cubicBezTo>
                  <a:cubicBezTo>
                    <a:pt x="62451" y="8899"/>
                    <a:pt x="62449" y="8900"/>
                    <a:pt x="62446" y="8900"/>
                  </a:cubicBezTo>
                  <a:cubicBezTo>
                    <a:pt x="62435" y="8900"/>
                    <a:pt x="62422" y="8896"/>
                    <a:pt x="62411" y="8896"/>
                  </a:cubicBezTo>
                  <a:cubicBezTo>
                    <a:pt x="62407" y="8896"/>
                    <a:pt x="62402" y="8896"/>
                    <a:pt x="62399" y="8899"/>
                  </a:cubicBezTo>
                  <a:cubicBezTo>
                    <a:pt x="62382" y="8911"/>
                    <a:pt x="62399" y="8932"/>
                    <a:pt x="62412" y="8941"/>
                  </a:cubicBezTo>
                  <a:cubicBezTo>
                    <a:pt x="62416" y="8945"/>
                    <a:pt x="62420" y="8945"/>
                    <a:pt x="62429" y="8945"/>
                  </a:cubicBezTo>
                  <a:cubicBezTo>
                    <a:pt x="62424" y="8945"/>
                    <a:pt x="62420" y="8949"/>
                    <a:pt x="62416" y="8949"/>
                  </a:cubicBezTo>
                  <a:cubicBezTo>
                    <a:pt x="62403" y="8958"/>
                    <a:pt x="62391" y="8962"/>
                    <a:pt x="62374" y="8962"/>
                  </a:cubicBezTo>
                  <a:lnTo>
                    <a:pt x="62369" y="8962"/>
                  </a:lnTo>
                  <a:cubicBezTo>
                    <a:pt x="62361" y="8953"/>
                    <a:pt x="62357" y="8941"/>
                    <a:pt x="62348" y="8937"/>
                  </a:cubicBezTo>
                  <a:cubicBezTo>
                    <a:pt x="62348" y="8932"/>
                    <a:pt x="62348" y="8932"/>
                    <a:pt x="62353" y="8932"/>
                  </a:cubicBezTo>
                  <a:cubicBezTo>
                    <a:pt x="62357" y="8920"/>
                    <a:pt x="62365" y="8916"/>
                    <a:pt x="62378" y="8911"/>
                  </a:cubicBezTo>
                  <a:cubicBezTo>
                    <a:pt x="62391" y="8903"/>
                    <a:pt x="62399" y="8890"/>
                    <a:pt x="62412" y="8882"/>
                  </a:cubicBezTo>
                  <a:cubicBezTo>
                    <a:pt x="62429" y="8878"/>
                    <a:pt x="62441" y="8882"/>
                    <a:pt x="62454" y="8865"/>
                  </a:cubicBezTo>
                  <a:cubicBezTo>
                    <a:pt x="62462" y="8856"/>
                    <a:pt x="62458" y="8852"/>
                    <a:pt x="62445" y="8852"/>
                  </a:cubicBezTo>
                  <a:cubicBezTo>
                    <a:pt x="62443" y="8851"/>
                    <a:pt x="62440" y="8850"/>
                    <a:pt x="62437" y="8850"/>
                  </a:cubicBezTo>
                  <a:cubicBezTo>
                    <a:pt x="62431" y="8850"/>
                    <a:pt x="62426" y="8852"/>
                    <a:pt x="62420" y="8852"/>
                  </a:cubicBezTo>
                  <a:cubicBezTo>
                    <a:pt x="62407" y="8852"/>
                    <a:pt x="62399" y="8848"/>
                    <a:pt x="62391" y="8844"/>
                  </a:cubicBezTo>
                  <a:cubicBezTo>
                    <a:pt x="62389" y="8843"/>
                    <a:pt x="62387" y="8843"/>
                    <a:pt x="62385" y="8843"/>
                  </a:cubicBezTo>
                  <a:cubicBezTo>
                    <a:pt x="62366" y="8843"/>
                    <a:pt x="62335" y="8858"/>
                    <a:pt x="62327" y="8869"/>
                  </a:cubicBezTo>
                  <a:cubicBezTo>
                    <a:pt x="62317" y="8879"/>
                    <a:pt x="62318" y="8887"/>
                    <a:pt x="62309" y="8887"/>
                  </a:cubicBezTo>
                  <a:cubicBezTo>
                    <a:pt x="62307" y="8887"/>
                    <a:pt x="62305" y="8887"/>
                    <a:pt x="62302" y="8886"/>
                  </a:cubicBezTo>
                  <a:cubicBezTo>
                    <a:pt x="62285" y="8886"/>
                    <a:pt x="62277" y="8873"/>
                    <a:pt x="62264" y="8865"/>
                  </a:cubicBezTo>
                  <a:cubicBezTo>
                    <a:pt x="62247" y="8856"/>
                    <a:pt x="62230" y="8856"/>
                    <a:pt x="62213" y="8856"/>
                  </a:cubicBezTo>
                  <a:cubicBezTo>
                    <a:pt x="62196" y="8852"/>
                    <a:pt x="62180" y="8844"/>
                    <a:pt x="62158" y="8840"/>
                  </a:cubicBezTo>
                  <a:cubicBezTo>
                    <a:pt x="62129" y="8831"/>
                    <a:pt x="62082" y="8818"/>
                    <a:pt x="62070" y="8785"/>
                  </a:cubicBezTo>
                  <a:cubicBezTo>
                    <a:pt x="62057" y="8759"/>
                    <a:pt x="62066" y="8738"/>
                    <a:pt x="62104" y="8730"/>
                  </a:cubicBezTo>
                  <a:lnTo>
                    <a:pt x="62171" y="8730"/>
                  </a:lnTo>
                  <a:cubicBezTo>
                    <a:pt x="62177" y="8730"/>
                    <a:pt x="62182" y="8731"/>
                    <a:pt x="62187" y="8731"/>
                  </a:cubicBezTo>
                  <a:cubicBezTo>
                    <a:pt x="62219" y="8731"/>
                    <a:pt x="62248" y="8721"/>
                    <a:pt x="62281" y="8721"/>
                  </a:cubicBezTo>
                  <a:lnTo>
                    <a:pt x="62319" y="8721"/>
                  </a:lnTo>
                  <a:cubicBezTo>
                    <a:pt x="62340" y="8721"/>
                    <a:pt x="62353" y="8713"/>
                    <a:pt x="62374" y="8709"/>
                  </a:cubicBezTo>
                  <a:cubicBezTo>
                    <a:pt x="62382" y="8704"/>
                    <a:pt x="62386" y="8700"/>
                    <a:pt x="62395" y="8692"/>
                  </a:cubicBezTo>
                  <a:cubicBezTo>
                    <a:pt x="62395" y="8692"/>
                    <a:pt x="62395" y="8679"/>
                    <a:pt x="62399" y="8679"/>
                  </a:cubicBezTo>
                  <a:cubicBezTo>
                    <a:pt x="62402" y="8678"/>
                    <a:pt x="62407" y="8677"/>
                    <a:pt x="62414" y="8677"/>
                  </a:cubicBezTo>
                  <a:cubicBezTo>
                    <a:pt x="62427" y="8677"/>
                    <a:pt x="62444" y="8679"/>
                    <a:pt x="62450" y="8679"/>
                  </a:cubicBezTo>
                  <a:cubicBezTo>
                    <a:pt x="62454" y="8679"/>
                    <a:pt x="62462" y="8680"/>
                    <a:pt x="62471" y="8680"/>
                  </a:cubicBezTo>
                  <a:cubicBezTo>
                    <a:pt x="62479" y="8680"/>
                    <a:pt x="62488" y="8679"/>
                    <a:pt x="62492" y="8675"/>
                  </a:cubicBezTo>
                  <a:cubicBezTo>
                    <a:pt x="62496" y="8671"/>
                    <a:pt x="62492" y="8645"/>
                    <a:pt x="62492" y="8637"/>
                  </a:cubicBezTo>
                  <a:cubicBezTo>
                    <a:pt x="62488" y="8612"/>
                    <a:pt x="62467" y="8591"/>
                    <a:pt x="62441" y="8582"/>
                  </a:cubicBezTo>
                  <a:cubicBezTo>
                    <a:pt x="62429" y="8574"/>
                    <a:pt x="62416" y="8569"/>
                    <a:pt x="62399" y="8565"/>
                  </a:cubicBezTo>
                  <a:cubicBezTo>
                    <a:pt x="62386" y="8561"/>
                    <a:pt x="62374" y="8557"/>
                    <a:pt x="62361" y="8553"/>
                  </a:cubicBezTo>
                  <a:cubicBezTo>
                    <a:pt x="62353" y="8553"/>
                    <a:pt x="62344" y="8554"/>
                    <a:pt x="62336" y="8554"/>
                  </a:cubicBezTo>
                  <a:cubicBezTo>
                    <a:pt x="62332" y="8554"/>
                    <a:pt x="62327" y="8554"/>
                    <a:pt x="62323" y="8553"/>
                  </a:cubicBezTo>
                  <a:cubicBezTo>
                    <a:pt x="62306" y="8553"/>
                    <a:pt x="62294" y="8540"/>
                    <a:pt x="62277" y="8540"/>
                  </a:cubicBezTo>
                  <a:cubicBezTo>
                    <a:pt x="62267" y="8538"/>
                    <a:pt x="62258" y="8538"/>
                    <a:pt x="62250" y="8538"/>
                  </a:cubicBezTo>
                  <a:cubicBezTo>
                    <a:pt x="62233" y="8538"/>
                    <a:pt x="62219" y="8541"/>
                    <a:pt x="62205" y="8553"/>
                  </a:cubicBezTo>
                  <a:cubicBezTo>
                    <a:pt x="62188" y="8565"/>
                    <a:pt x="62180" y="8578"/>
                    <a:pt x="62163" y="8582"/>
                  </a:cubicBezTo>
                  <a:cubicBezTo>
                    <a:pt x="62158" y="8586"/>
                    <a:pt x="62150" y="8586"/>
                    <a:pt x="62146" y="8586"/>
                  </a:cubicBezTo>
                  <a:cubicBezTo>
                    <a:pt x="62137" y="8591"/>
                    <a:pt x="62133" y="8603"/>
                    <a:pt x="62125" y="8607"/>
                  </a:cubicBezTo>
                  <a:cubicBezTo>
                    <a:pt x="62112" y="8616"/>
                    <a:pt x="62104" y="8612"/>
                    <a:pt x="62095" y="8616"/>
                  </a:cubicBezTo>
                  <a:cubicBezTo>
                    <a:pt x="62082" y="8620"/>
                    <a:pt x="62078" y="8624"/>
                    <a:pt x="62070" y="8624"/>
                  </a:cubicBezTo>
                  <a:cubicBezTo>
                    <a:pt x="62067" y="8624"/>
                    <a:pt x="62055" y="8622"/>
                    <a:pt x="62046" y="8622"/>
                  </a:cubicBezTo>
                  <a:cubicBezTo>
                    <a:pt x="62041" y="8622"/>
                    <a:pt x="62037" y="8623"/>
                    <a:pt x="62036" y="8624"/>
                  </a:cubicBezTo>
                  <a:cubicBezTo>
                    <a:pt x="62032" y="8633"/>
                    <a:pt x="62040" y="8650"/>
                    <a:pt x="62044" y="8658"/>
                  </a:cubicBezTo>
                  <a:cubicBezTo>
                    <a:pt x="62057" y="8675"/>
                    <a:pt x="62082" y="8671"/>
                    <a:pt x="62061" y="8696"/>
                  </a:cubicBezTo>
                  <a:cubicBezTo>
                    <a:pt x="62046" y="8711"/>
                    <a:pt x="62035" y="8726"/>
                    <a:pt x="62017" y="8726"/>
                  </a:cubicBezTo>
                  <a:cubicBezTo>
                    <a:pt x="62015" y="8726"/>
                    <a:pt x="62013" y="8726"/>
                    <a:pt x="62011" y="8726"/>
                  </a:cubicBezTo>
                  <a:cubicBezTo>
                    <a:pt x="61998" y="8726"/>
                    <a:pt x="61994" y="8721"/>
                    <a:pt x="61981" y="8717"/>
                  </a:cubicBezTo>
                  <a:cubicBezTo>
                    <a:pt x="61977" y="8715"/>
                    <a:pt x="61971" y="8714"/>
                    <a:pt x="61964" y="8714"/>
                  </a:cubicBezTo>
                  <a:cubicBezTo>
                    <a:pt x="61958" y="8714"/>
                    <a:pt x="61952" y="8715"/>
                    <a:pt x="61947" y="8717"/>
                  </a:cubicBezTo>
                  <a:cubicBezTo>
                    <a:pt x="61939" y="8717"/>
                    <a:pt x="61935" y="8726"/>
                    <a:pt x="61926" y="8726"/>
                  </a:cubicBezTo>
                  <a:cubicBezTo>
                    <a:pt x="61918" y="8730"/>
                    <a:pt x="61909" y="8730"/>
                    <a:pt x="61901" y="8734"/>
                  </a:cubicBezTo>
                  <a:cubicBezTo>
                    <a:pt x="61893" y="8734"/>
                    <a:pt x="61876" y="8734"/>
                    <a:pt x="61867" y="8730"/>
                  </a:cubicBezTo>
                  <a:cubicBezTo>
                    <a:pt x="61855" y="8726"/>
                    <a:pt x="61842" y="8709"/>
                    <a:pt x="61825" y="8704"/>
                  </a:cubicBezTo>
                  <a:cubicBezTo>
                    <a:pt x="61823" y="8704"/>
                    <a:pt x="61821" y="8703"/>
                    <a:pt x="61819" y="8703"/>
                  </a:cubicBezTo>
                  <a:cubicBezTo>
                    <a:pt x="61811" y="8703"/>
                    <a:pt x="61809" y="8711"/>
                    <a:pt x="61812" y="8721"/>
                  </a:cubicBezTo>
                  <a:cubicBezTo>
                    <a:pt x="61812" y="8730"/>
                    <a:pt x="61812" y="8738"/>
                    <a:pt x="61817" y="8747"/>
                  </a:cubicBezTo>
                  <a:cubicBezTo>
                    <a:pt x="61829" y="8768"/>
                    <a:pt x="61859" y="8780"/>
                    <a:pt x="61888" y="8785"/>
                  </a:cubicBezTo>
                  <a:cubicBezTo>
                    <a:pt x="61901" y="8789"/>
                    <a:pt x="61909" y="8789"/>
                    <a:pt x="61922" y="8797"/>
                  </a:cubicBezTo>
                  <a:cubicBezTo>
                    <a:pt x="61926" y="8806"/>
                    <a:pt x="61931" y="8810"/>
                    <a:pt x="61935" y="8818"/>
                  </a:cubicBezTo>
                  <a:cubicBezTo>
                    <a:pt x="61943" y="8831"/>
                    <a:pt x="61956" y="8844"/>
                    <a:pt x="61973" y="8844"/>
                  </a:cubicBezTo>
                  <a:cubicBezTo>
                    <a:pt x="61974" y="8845"/>
                    <a:pt x="61976" y="8846"/>
                    <a:pt x="61977" y="8846"/>
                  </a:cubicBezTo>
                  <a:cubicBezTo>
                    <a:pt x="61980" y="8846"/>
                    <a:pt x="61984" y="8844"/>
                    <a:pt x="61990" y="8844"/>
                  </a:cubicBezTo>
                  <a:cubicBezTo>
                    <a:pt x="62002" y="8848"/>
                    <a:pt x="62015" y="8856"/>
                    <a:pt x="62028" y="8861"/>
                  </a:cubicBezTo>
                  <a:cubicBezTo>
                    <a:pt x="62053" y="8869"/>
                    <a:pt x="62074" y="8886"/>
                    <a:pt x="62095" y="8903"/>
                  </a:cubicBezTo>
                  <a:cubicBezTo>
                    <a:pt x="62108" y="8911"/>
                    <a:pt x="62120" y="8916"/>
                    <a:pt x="62129" y="8928"/>
                  </a:cubicBezTo>
                  <a:cubicBezTo>
                    <a:pt x="62133" y="8932"/>
                    <a:pt x="62137" y="8941"/>
                    <a:pt x="62142" y="8945"/>
                  </a:cubicBezTo>
                  <a:cubicBezTo>
                    <a:pt x="62146" y="8953"/>
                    <a:pt x="62150" y="8958"/>
                    <a:pt x="62154" y="8962"/>
                  </a:cubicBezTo>
                  <a:cubicBezTo>
                    <a:pt x="62150" y="8962"/>
                    <a:pt x="62146" y="8962"/>
                    <a:pt x="62142" y="8970"/>
                  </a:cubicBezTo>
                  <a:cubicBezTo>
                    <a:pt x="62133" y="8975"/>
                    <a:pt x="62129" y="8983"/>
                    <a:pt x="62120" y="8987"/>
                  </a:cubicBezTo>
                  <a:cubicBezTo>
                    <a:pt x="62116" y="8989"/>
                    <a:pt x="62110" y="8990"/>
                    <a:pt x="62104" y="8990"/>
                  </a:cubicBezTo>
                  <a:cubicBezTo>
                    <a:pt x="62089" y="8990"/>
                    <a:pt x="62071" y="8986"/>
                    <a:pt x="62058" y="8986"/>
                  </a:cubicBezTo>
                  <a:cubicBezTo>
                    <a:pt x="62054" y="8986"/>
                    <a:pt x="62051" y="8987"/>
                    <a:pt x="62049" y="8987"/>
                  </a:cubicBezTo>
                  <a:cubicBezTo>
                    <a:pt x="62040" y="8987"/>
                    <a:pt x="62032" y="8991"/>
                    <a:pt x="62019" y="8991"/>
                  </a:cubicBezTo>
                  <a:cubicBezTo>
                    <a:pt x="62015" y="8991"/>
                    <a:pt x="62015" y="8987"/>
                    <a:pt x="62011" y="8987"/>
                  </a:cubicBezTo>
                  <a:cubicBezTo>
                    <a:pt x="62004" y="8985"/>
                    <a:pt x="61998" y="8984"/>
                    <a:pt x="61992" y="8984"/>
                  </a:cubicBezTo>
                  <a:cubicBezTo>
                    <a:pt x="61985" y="8984"/>
                    <a:pt x="61979" y="8985"/>
                    <a:pt x="61973" y="8987"/>
                  </a:cubicBezTo>
                  <a:cubicBezTo>
                    <a:pt x="61964" y="8987"/>
                    <a:pt x="61956" y="8991"/>
                    <a:pt x="61947" y="8996"/>
                  </a:cubicBezTo>
                  <a:cubicBezTo>
                    <a:pt x="61928" y="8996"/>
                    <a:pt x="61908" y="8998"/>
                    <a:pt x="61888" y="8998"/>
                  </a:cubicBezTo>
                  <a:cubicBezTo>
                    <a:pt x="61878" y="8998"/>
                    <a:pt x="61869" y="8997"/>
                    <a:pt x="61859" y="8996"/>
                  </a:cubicBezTo>
                  <a:cubicBezTo>
                    <a:pt x="61842" y="8991"/>
                    <a:pt x="61833" y="8991"/>
                    <a:pt x="61817" y="8991"/>
                  </a:cubicBezTo>
                  <a:cubicBezTo>
                    <a:pt x="61809" y="8991"/>
                    <a:pt x="61803" y="8990"/>
                    <a:pt x="61799" y="8990"/>
                  </a:cubicBezTo>
                  <a:cubicBezTo>
                    <a:pt x="61793" y="8990"/>
                    <a:pt x="61789" y="8992"/>
                    <a:pt x="61787" y="9004"/>
                  </a:cubicBezTo>
                  <a:cubicBezTo>
                    <a:pt x="61787" y="9021"/>
                    <a:pt x="61791" y="9038"/>
                    <a:pt x="61804" y="9051"/>
                  </a:cubicBezTo>
                  <a:cubicBezTo>
                    <a:pt x="61817" y="9063"/>
                    <a:pt x="61829" y="9067"/>
                    <a:pt x="61842" y="9072"/>
                  </a:cubicBezTo>
                  <a:cubicBezTo>
                    <a:pt x="61838" y="9076"/>
                    <a:pt x="61833" y="9076"/>
                    <a:pt x="61821" y="9076"/>
                  </a:cubicBezTo>
                  <a:cubicBezTo>
                    <a:pt x="61808" y="9076"/>
                    <a:pt x="61795" y="9076"/>
                    <a:pt x="61783" y="9080"/>
                  </a:cubicBezTo>
                  <a:cubicBezTo>
                    <a:pt x="61770" y="9080"/>
                    <a:pt x="61757" y="9080"/>
                    <a:pt x="61749" y="9093"/>
                  </a:cubicBezTo>
                  <a:cubicBezTo>
                    <a:pt x="61741" y="9101"/>
                    <a:pt x="61732" y="9114"/>
                    <a:pt x="61720" y="9118"/>
                  </a:cubicBezTo>
                  <a:cubicBezTo>
                    <a:pt x="61714" y="9120"/>
                    <a:pt x="61708" y="9121"/>
                    <a:pt x="61701" y="9121"/>
                  </a:cubicBezTo>
                  <a:cubicBezTo>
                    <a:pt x="61690" y="9121"/>
                    <a:pt x="61678" y="9119"/>
                    <a:pt x="61667" y="9119"/>
                  </a:cubicBezTo>
                  <a:cubicBezTo>
                    <a:pt x="61657" y="9119"/>
                    <a:pt x="61647" y="9120"/>
                    <a:pt x="61639" y="9127"/>
                  </a:cubicBezTo>
                  <a:cubicBezTo>
                    <a:pt x="61631" y="9135"/>
                    <a:pt x="61627" y="9143"/>
                    <a:pt x="61618" y="9152"/>
                  </a:cubicBezTo>
                  <a:cubicBezTo>
                    <a:pt x="61606" y="9160"/>
                    <a:pt x="61597" y="9165"/>
                    <a:pt x="61584" y="9173"/>
                  </a:cubicBezTo>
                  <a:cubicBezTo>
                    <a:pt x="61572" y="9181"/>
                    <a:pt x="61559" y="9186"/>
                    <a:pt x="61551" y="9194"/>
                  </a:cubicBezTo>
                  <a:cubicBezTo>
                    <a:pt x="61538" y="9198"/>
                    <a:pt x="61521" y="9207"/>
                    <a:pt x="61508" y="9207"/>
                  </a:cubicBezTo>
                  <a:cubicBezTo>
                    <a:pt x="61504" y="9207"/>
                    <a:pt x="61500" y="9207"/>
                    <a:pt x="61495" y="9207"/>
                  </a:cubicBezTo>
                  <a:cubicBezTo>
                    <a:pt x="61486" y="9207"/>
                    <a:pt x="61478" y="9205"/>
                    <a:pt x="61475" y="9194"/>
                  </a:cubicBezTo>
                  <a:cubicBezTo>
                    <a:pt x="61475" y="9186"/>
                    <a:pt x="61479" y="9181"/>
                    <a:pt x="61483" y="9173"/>
                  </a:cubicBezTo>
                  <a:cubicBezTo>
                    <a:pt x="61492" y="9165"/>
                    <a:pt x="61496" y="9160"/>
                    <a:pt x="61508" y="9156"/>
                  </a:cubicBezTo>
                  <a:cubicBezTo>
                    <a:pt x="61521" y="9148"/>
                    <a:pt x="61530" y="9135"/>
                    <a:pt x="61546" y="9127"/>
                  </a:cubicBezTo>
                  <a:cubicBezTo>
                    <a:pt x="61559" y="9118"/>
                    <a:pt x="61576" y="9122"/>
                    <a:pt x="61584" y="9110"/>
                  </a:cubicBezTo>
                  <a:cubicBezTo>
                    <a:pt x="61593" y="9097"/>
                    <a:pt x="61593" y="9093"/>
                    <a:pt x="61580" y="9093"/>
                  </a:cubicBezTo>
                  <a:lnTo>
                    <a:pt x="61551" y="9093"/>
                  </a:lnTo>
                  <a:cubicBezTo>
                    <a:pt x="61538" y="9093"/>
                    <a:pt x="61534" y="9089"/>
                    <a:pt x="61521" y="9089"/>
                  </a:cubicBezTo>
                  <a:cubicBezTo>
                    <a:pt x="61519" y="9088"/>
                    <a:pt x="61517" y="9088"/>
                    <a:pt x="61515" y="9088"/>
                  </a:cubicBezTo>
                  <a:cubicBezTo>
                    <a:pt x="61497" y="9088"/>
                    <a:pt x="61469" y="9103"/>
                    <a:pt x="61458" y="9114"/>
                  </a:cubicBezTo>
                  <a:cubicBezTo>
                    <a:pt x="61447" y="9121"/>
                    <a:pt x="61449" y="9132"/>
                    <a:pt x="61438" y="9132"/>
                  </a:cubicBezTo>
                  <a:cubicBezTo>
                    <a:pt x="61437" y="9132"/>
                    <a:pt x="61435" y="9131"/>
                    <a:pt x="61432" y="9131"/>
                  </a:cubicBezTo>
                  <a:cubicBezTo>
                    <a:pt x="61416" y="9127"/>
                    <a:pt x="61407" y="9118"/>
                    <a:pt x="61399" y="9110"/>
                  </a:cubicBezTo>
                  <a:cubicBezTo>
                    <a:pt x="61378" y="9097"/>
                    <a:pt x="61365" y="9101"/>
                    <a:pt x="61344" y="9097"/>
                  </a:cubicBezTo>
                  <a:cubicBezTo>
                    <a:pt x="61327" y="9097"/>
                    <a:pt x="61310" y="9084"/>
                    <a:pt x="61289" y="9080"/>
                  </a:cubicBezTo>
                  <a:cubicBezTo>
                    <a:pt x="61259" y="9076"/>
                    <a:pt x="61213" y="9059"/>
                    <a:pt x="61200" y="9029"/>
                  </a:cubicBezTo>
                  <a:cubicBezTo>
                    <a:pt x="61188" y="9004"/>
                    <a:pt x="61200" y="8979"/>
                    <a:pt x="61234" y="8975"/>
                  </a:cubicBezTo>
                  <a:cubicBezTo>
                    <a:pt x="61241" y="8973"/>
                    <a:pt x="61249" y="8973"/>
                    <a:pt x="61256" y="8973"/>
                  </a:cubicBezTo>
                  <a:cubicBezTo>
                    <a:pt x="61272" y="8973"/>
                    <a:pt x="61288" y="8975"/>
                    <a:pt x="61302" y="8975"/>
                  </a:cubicBezTo>
                  <a:cubicBezTo>
                    <a:pt x="61334" y="8975"/>
                    <a:pt x="61364" y="8965"/>
                    <a:pt x="61395" y="8965"/>
                  </a:cubicBezTo>
                  <a:cubicBezTo>
                    <a:pt x="61401" y="8965"/>
                    <a:pt x="61406" y="8966"/>
                    <a:pt x="61411" y="8966"/>
                  </a:cubicBezTo>
                  <a:lnTo>
                    <a:pt x="61449" y="8966"/>
                  </a:lnTo>
                  <a:cubicBezTo>
                    <a:pt x="61470" y="8962"/>
                    <a:pt x="61487" y="8958"/>
                    <a:pt x="61504" y="8949"/>
                  </a:cubicBezTo>
                  <a:cubicBezTo>
                    <a:pt x="61513" y="8949"/>
                    <a:pt x="61517" y="8945"/>
                    <a:pt x="61525" y="8937"/>
                  </a:cubicBezTo>
                  <a:cubicBezTo>
                    <a:pt x="61525" y="8932"/>
                    <a:pt x="61530" y="8924"/>
                    <a:pt x="61530" y="8920"/>
                  </a:cubicBezTo>
                  <a:cubicBezTo>
                    <a:pt x="61532" y="8918"/>
                    <a:pt x="61538" y="8918"/>
                    <a:pt x="61545" y="8918"/>
                  </a:cubicBezTo>
                  <a:cubicBezTo>
                    <a:pt x="61558" y="8918"/>
                    <a:pt x="61575" y="8920"/>
                    <a:pt x="61580" y="8920"/>
                  </a:cubicBezTo>
                  <a:cubicBezTo>
                    <a:pt x="61586" y="8920"/>
                    <a:pt x="61599" y="8922"/>
                    <a:pt x="61610" y="8922"/>
                  </a:cubicBezTo>
                  <a:cubicBezTo>
                    <a:pt x="61615" y="8922"/>
                    <a:pt x="61620" y="8921"/>
                    <a:pt x="61622" y="8920"/>
                  </a:cubicBezTo>
                  <a:cubicBezTo>
                    <a:pt x="61627" y="8916"/>
                    <a:pt x="61622" y="8886"/>
                    <a:pt x="61622" y="8882"/>
                  </a:cubicBezTo>
                  <a:cubicBezTo>
                    <a:pt x="61622" y="8856"/>
                    <a:pt x="61597" y="8835"/>
                    <a:pt x="61572" y="8823"/>
                  </a:cubicBezTo>
                  <a:cubicBezTo>
                    <a:pt x="61559" y="8818"/>
                    <a:pt x="61546" y="8814"/>
                    <a:pt x="61530" y="8810"/>
                  </a:cubicBezTo>
                  <a:cubicBezTo>
                    <a:pt x="61517" y="8802"/>
                    <a:pt x="61504" y="8797"/>
                    <a:pt x="61492" y="8797"/>
                  </a:cubicBezTo>
                  <a:lnTo>
                    <a:pt x="61454" y="8797"/>
                  </a:lnTo>
                  <a:cubicBezTo>
                    <a:pt x="61437" y="8793"/>
                    <a:pt x="61424" y="8780"/>
                    <a:pt x="61407" y="8780"/>
                  </a:cubicBezTo>
                  <a:cubicBezTo>
                    <a:pt x="61382" y="8780"/>
                    <a:pt x="61357" y="8780"/>
                    <a:pt x="61335" y="8797"/>
                  </a:cubicBezTo>
                  <a:cubicBezTo>
                    <a:pt x="61323" y="8806"/>
                    <a:pt x="61310" y="8818"/>
                    <a:pt x="61293" y="8827"/>
                  </a:cubicBezTo>
                  <a:cubicBezTo>
                    <a:pt x="61289" y="8827"/>
                    <a:pt x="61281" y="8827"/>
                    <a:pt x="61276" y="8831"/>
                  </a:cubicBezTo>
                  <a:cubicBezTo>
                    <a:pt x="61268" y="8835"/>
                    <a:pt x="61264" y="8848"/>
                    <a:pt x="61255" y="8852"/>
                  </a:cubicBezTo>
                  <a:cubicBezTo>
                    <a:pt x="61247" y="8856"/>
                    <a:pt x="61234" y="8856"/>
                    <a:pt x="61226" y="8861"/>
                  </a:cubicBezTo>
                  <a:cubicBezTo>
                    <a:pt x="61217" y="8861"/>
                    <a:pt x="61209" y="8869"/>
                    <a:pt x="61200" y="8869"/>
                  </a:cubicBezTo>
                  <a:cubicBezTo>
                    <a:pt x="61198" y="8869"/>
                    <a:pt x="61187" y="8867"/>
                    <a:pt x="61179" y="8867"/>
                  </a:cubicBezTo>
                  <a:cubicBezTo>
                    <a:pt x="61176" y="8867"/>
                    <a:pt x="61172" y="8868"/>
                    <a:pt x="61171" y="8869"/>
                  </a:cubicBezTo>
                  <a:cubicBezTo>
                    <a:pt x="61162" y="8873"/>
                    <a:pt x="61171" y="8894"/>
                    <a:pt x="61175" y="8899"/>
                  </a:cubicBezTo>
                  <a:cubicBezTo>
                    <a:pt x="61188" y="8916"/>
                    <a:pt x="61213" y="8916"/>
                    <a:pt x="61192" y="8941"/>
                  </a:cubicBezTo>
                  <a:cubicBezTo>
                    <a:pt x="61179" y="8958"/>
                    <a:pt x="61162" y="8970"/>
                    <a:pt x="61141" y="8970"/>
                  </a:cubicBezTo>
                  <a:cubicBezTo>
                    <a:pt x="61129" y="8970"/>
                    <a:pt x="61124" y="8962"/>
                    <a:pt x="61116" y="8962"/>
                  </a:cubicBezTo>
                  <a:cubicBezTo>
                    <a:pt x="61110" y="8960"/>
                    <a:pt x="61102" y="8959"/>
                    <a:pt x="61095" y="8959"/>
                  </a:cubicBezTo>
                  <a:cubicBezTo>
                    <a:pt x="61089" y="8959"/>
                    <a:pt x="61082" y="8960"/>
                    <a:pt x="61078" y="8962"/>
                  </a:cubicBezTo>
                  <a:cubicBezTo>
                    <a:pt x="61074" y="8962"/>
                    <a:pt x="61065" y="8966"/>
                    <a:pt x="61057" y="8970"/>
                  </a:cubicBezTo>
                  <a:cubicBezTo>
                    <a:pt x="61048" y="8970"/>
                    <a:pt x="61040" y="8975"/>
                    <a:pt x="61032" y="8975"/>
                  </a:cubicBezTo>
                  <a:cubicBezTo>
                    <a:pt x="61026" y="8975"/>
                    <a:pt x="61018" y="8976"/>
                    <a:pt x="61010" y="8976"/>
                  </a:cubicBezTo>
                  <a:cubicBezTo>
                    <a:pt x="61006" y="8976"/>
                    <a:pt x="61002" y="8976"/>
                    <a:pt x="60998" y="8975"/>
                  </a:cubicBezTo>
                  <a:cubicBezTo>
                    <a:pt x="60985" y="8970"/>
                    <a:pt x="60972" y="8953"/>
                    <a:pt x="60956" y="8949"/>
                  </a:cubicBezTo>
                  <a:cubicBezTo>
                    <a:pt x="60953" y="8948"/>
                    <a:pt x="60950" y="8948"/>
                    <a:pt x="60949" y="8948"/>
                  </a:cubicBezTo>
                  <a:cubicBezTo>
                    <a:pt x="60943" y="8948"/>
                    <a:pt x="60943" y="8953"/>
                    <a:pt x="60943" y="8966"/>
                  </a:cubicBezTo>
                  <a:cubicBezTo>
                    <a:pt x="60943" y="8975"/>
                    <a:pt x="60943" y="8979"/>
                    <a:pt x="60947" y="8987"/>
                  </a:cubicBezTo>
                  <a:cubicBezTo>
                    <a:pt x="60960" y="9013"/>
                    <a:pt x="60994" y="9021"/>
                    <a:pt x="61019" y="9029"/>
                  </a:cubicBezTo>
                  <a:cubicBezTo>
                    <a:pt x="61032" y="9029"/>
                    <a:pt x="61040" y="9029"/>
                    <a:pt x="61053" y="9042"/>
                  </a:cubicBezTo>
                  <a:cubicBezTo>
                    <a:pt x="61057" y="9046"/>
                    <a:pt x="61061" y="9055"/>
                    <a:pt x="61065" y="9059"/>
                  </a:cubicBezTo>
                  <a:cubicBezTo>
                    <a:pt x="61074" y="9072"/>
                    <a:pt x="61086" y="9084"/>
                    <a:pt x="61103" y="9089"/>
                  </a:cubicBezTo>
                  <a:lnTo>
                    <a:pt x="61120" y="9089"/>
                  </a:lnTo>
                  <a:cubicBezTo>
                    <a:pt x="61133" y="9093"/>
                    <a:pt x="61145" y="9101"/>
                    <a:pt x="61158" y="9105"/>
                  </a:cubicBezTo>
                  <a:cubicBezTo>
                    <a:pt x="61188" y="9114"/>
                    <a:pt x="61205" y="9131"/>
                    <a:pt x="61226" y="9148"/>
                  </a:cubicBezTo>
                  <a:cubicBezTo>
                    <a:pt x="61238" y="9152"/>
                    <a:pt x="61251" y="9160"/>
                    <a:pt x="61259" y="9169"/>
                  </a:cubicBezTo>
                  <a:cubicBezTo>
                    <a:pt x="61264" y="9177"/>
                    <a:pt x="61268" y="9186"/>
                    <a:pt x="61272" y="9190"/>
                  </a:cubicBezTo>
                  <a:cubicBezTo>
                    <a:pt x="61285" y="9215"/>
                    <a:pt x="61314" y="9224"/>
                    <a:pt x="61331" y="9245"/>
                  </a:cubicBezTo>
                  <a:cubicBezTo>
                    <a:pt x="61344" y="9262"/>
                    <a:pt x="61361" y="9278"/>
                    <a:pt x="61369" y="9300"/>
                  </a:cubicBezTo>
                  <a:cubicBezTo>
                    <a:pt x="61373" y="9312"/>
                    <a:pt x="61373" y="9321"/>
                    <a:pt x="61373" y="9333"/>
                  </a:cubicBezTo>
                  <a:cubicBezTo>
                    <a:pt x="61362" y="9322"/>
                    <a:pt x="61349" y="9318"/>
                    <a:pt x="61335" y="9318"/>
                  </a:cubicBezTo>
                  <a:cubicBezTo>
                    <a:pt x="61328" y="9318"/>
                    <a:pt x="61321" y="9319"/>
                    <a:pt x="61314" y="9321"/>
                  </a:cubicBezTo>
                  <a:cubicBezTo>
                    <a:pt x="61306" y="9325"/>
                    <a:pt x="61293" y="9325"/>
                    <a:pt x="61285" y="9325"/>
                  </a:cubicBezTo>
                  <a:cubicBezTo>
                    <a:pt x="61272" y="9321"/>
                    <a:pt x="61268" y="9308"/>
                    <a:pt x="61255" y="9300"/>
                  </a:cubicBezTo>
                  <a:cubicBezTo>
                    <a:pt x="61247" y="9295"/>
                    <a:pt x="61238" y="9295"/>
                    <a:pt x="61226" y="9295"/>
                  </a:cubicBezTo>
                  <a:cubicBezTo>
                    <a:pt x="61213" y="9291"/>
                    <a:pt x="61200" y="9287"/>
                    <a:pt x="61192" y="9278"/>
                  </a:cubicBezTo>
                  <a:cubicBezTo>
                    <a:pt x="61167" y="9266"/>
                    <a:pt x="61145" y="9253"/>
                    <a:pt x="61124" y="9245"/>
                  </a:cubicBezTo>
                  <a:cubicBezTo>
                    <a:pt x="61111" y="9239"/>
                    <a:pt x="61097" y="9238"/>
                    <a:pt x="61082" y="9238"/>
                  </a:cubicBezTo>
                  <a:cubicBezTo>
                    <a:pt x="61063" y="9238"/>
                    <a:pt x="61043" y="9241"/>
                    <a:pt x="61023" y="9241"/>
                  </a:cubicBezTo>
                  <a:cubicBezTo>
                    <a:pt x="61012" y="9241"/>
                    <a:pt x="61000" y="9240"/>
                    <a:pt x="60989" y="9236"/>
                  </a:cubicBezTo>
                  <a:cubicBezTo>
                    <a:pt x="60977" y="9232"/>
                    <a:pt x="60964" y="9232"/>
                    <a:pt x="60947" y="9232"/>
                  </a:cubicBezTo>
                  <a:cubicBezTo>
                    <a:pt x="60941" y="9232"/>
                    <a:pt x="60937" y="9232"/>
                    <a:pt x="60933" y="9232"/>
                  </a:cubicBezTo>
                  <a:cubicBezTo>
                    <a:pt x="60926" y="9232"/>
                    <a:pt x="60922" y="9233"/>
                    <a:pt x="60922" y="9245"/>
                  </a:cubicBezTo>
                  <a:cubicBezTo>
                    <a:pt x="60918" y="9262"/>
                    <a:pt x="60922" y="9283"/>
                    <a:pt x="60934" y="9295"/>
                  </a:cubicBezTo>
                  <a:cubicBezTo>
                    <a:pt x="60956" y="9312"/>
                    <a:pt x="60985" y="9312"/>
                    <a:pt x="61006" y="9329"/>
                  </a:cubicBezTo>
                  <a:cubicBezTo>
                    <a:pt x="61010" y="9329"/>
                    <a:pt x="61019" y="9338"/>
                    <a:pt x="61010" y="9346"/>
                  </a:cubicBezTo>
                  <a:cubicBezTo>
                    <a:pt x="61009" y="9347"/>
                    <a:pt x="61007" y="9348"/>
                    <a:pt x="61004" y="9348"/>
                  </a:cubicBezTo>
                  <a:cubicBezTo>
                    <a:pt x="60999" y="9348"/>
                    <a:pt x="60992" y="9346"/>
                    <a:pt x="60989" y="9346"/>
                  </a:cubicBezTo>
                  <a:cubicBezTo>
                    <a:pt x="60984" y="9346"/>
                    <a:pt x="60974" y="9344"/>
                    <a:pt x="60966" y="9344"/>
                  </a:cubicBezTo>
                  <a:cubicBezTo>
                    <a:pt x="60962" y="9344"/>
                    <a:pt x="60958" y="9345"/>
                    <a:pt x="60956" y="9346"/>
                  </a:cubicBezTo>
                  <a:cubicBezTo>
                    <a:pt x="60951" y="9350"/>
                    <a:pt x="60943" y="9367"/>
                    <a:pt x="60943" y="9376"/>
                  </a:cubicBezTo>
                  <a:cubicBezTo>
                    <a:pt x="60939" y="9388"/>
                    <a:pt x="60943" y="9397"/>
                    <a:pt x="60960" y="9401"/>
                  </a:cubicBezTo>
                  <a:cubicBezTo>
                    <a:pt x="60968" y="9401"/>
                    <a:pt x="60972" y="9401"/>
                    <a:pt x="60981" y="9405"/>
                  </a:cubicBezTo>
                  <a:cubicBezTo>
                    <a:pt x="60985" y="9409"/>
                    <a:pt x="60989" y="9409"/>
                    <a:pt x="60994" y="9414"/>
                  </a:cubicBezTo>
                  <a:cubicBezTo>
                    <a:pt x="61002" y="9418"/>
                    <a:pt x="61006" y="9418"/>
                    <a:pt x="61010" y="9422"/>
                  </a:cubicBezTo>
                  <a:cubicBezTo>
                    <a:pt x="61015" y="9426"/>
                    <a:pt x="61019" y="9430"/>
                    <a:pt x="61019" y="9435"/>
                  </a:cubicBezTo>
                  <a:cubicBezTo>
                    <a:pt x="61027" y="9439"/>
                    <a:pt x="61036" y="9439"/>
                    <a:pt x="61040" y="9447"/>
                  </a:cubicBezTo>
                  <a:cubicBezTo>
                    <a:pt x="61040" y="9452"/>
                    <a:pt x="61040" y="9460"/>
                    <a:pt x="61040" y="9464"/>
                  </a:cubicBezTo>
                  <a:cubicBezTo>
                    <a:pt x="61044" y="9468"/>
                    <a:pt x="61044" y="9473"/>
                    <a:pt x="61044" y="9477"/>
                  </a:cubicBezTo>
                  <a:cubicBezTo>
                    <a:pt x="61044" y="9498"/>
                    <a:pt x="61048" y="9498"/>
                    <a:pt x="61070" y="9498"/>
                  </a:cubicBezTo>
                  <a:cubicBezTo>
                    <a:pt x="61099" y="9498"/>
                    <a:pt x="61129" y="9498"/>
                    <a:pt x="61158" y="9502"/>
                  </a:cubicBezTo>
                  <a:cubicBezTo>
                    <a:pt x="61158" y="9515"/>
                    <a:pt x="61154" y="9532"/>
                    <a:pt x="61158" y="9540"/>
                  </a:cubicBezTo>
                  <a:cubicBezTo>
                    <a:pt x="61162" y="9549"/>
                    <a:pt x="61179" y="9553"/>
                    <a:pt x="61188" y="9553"/>
                  </a:cubicBezTo>
                  <a:cubicBezTo>
                    <a:pt x="61200" y="9557"/>
                    <a:pt x="61217" y="9557"/>
                    <a:pt x="61230" y="9565"/>
                  </a:cubicBezTo>
                  <a:cubicBezTo>
                    <a:pt x="61243" y="9570"/>
                    <a:pt x="61251" y="9587"/>
                    <a:pt x="61238" y="9599"/>
                  </a:cubicBezTo>
                  <a:cubicBezTo>
                    <a:pt x="61230" y="9612"/>
                    <a:pt x="61213" y="9620"/>
                    <a:pt x="61200" y="9620"/>
                  </a:cubicBezTo>
                  <a:lnTo>
                    <a:pt x="61200" y="9616"/>
                  </a:lnTo>
                  <a:cubicBezTo>
                    <a:pt x="61198" y="9615"/>
                    <a:pt x="61194" y="9614"/>
                    <a:pt x="61191" y="9614"/>
                  </a:cubicBezTo>
                  <a:cubicBezTo>
                    <a:pt x="61184" y="9614"/>
                    <a:pt x="61176" y="9616"/>
                    <a:pt x="61171" y="9616"/>
                  </a:cubicBezTo>
                  <a:cubicBezTo>
                    <a:pt x="61154" y="9616"/>
                    <a:pt x="61141" y="9603"/>
                    <a:pt x="61124" y="9599"/>
                  </a:cubicBezTo>
                  <a:cubicBezTo>
                    <a:pt x="61119" y="9598"/>
                    <a:pt x="61113" y="9597"/>
                    <a:pt x="61106" y="9597"/>
                  </a:cubicBezTo>
                  <a:cubicBezTo>
                    <a:pt x="61094" y="9597"/>
                    <a:pt x="61081" y="9599"/>
                    <a:pt x="61070" y="9599"/>
                  </a:cubicBezTo>
                  <a:cubicBezTo>
                    <a:pt x="61061" y="9599"/>
                    <a:pt x="61053" y="9603"/>
                    <a:pt x="61044" y="9608"/>
                  </a:cubicBezTo>
                  <a:cubicBezTo>
                    <a:pt x="61048" y="9603"/>
                    <a:pt x="61048" y="9599"/>
                    <a:pt x="61053" y="9595"/>
                  </a:cubicBezTo>
                  <a:cubicBezTo>
                    <a:pt x="61065" y="9574"/>
                    <a:pt x="61048" y="9565"/>
                    <a:pt x="61027" y="9561"/>
                  </a:cubicBezTo>
                  <a:cubicBezTo>
                    <a:pt x="61006" y="9559"/>
                    <a:pt x="60980" y="9553"/>
                    <a:pt x="60957" y="9553"/>
                  </a:cubicBezTo>
                  <a:cubicBezTo>
                    <a:pt x="60942" y="9553"/>
                    <a:pt x="60929" y="9555"/>
                    <a:pt x="60918" y="9561"/>
                  </a:cubicBezTo>
                  <a:cubicBezTo>
                    <a:pt x="60918" y="9565"/>
                    <a:pt x="60918" y="9565"/>
                    <a:pt x="60913" y="9565"/>
                  </a:cubicBezTo>
                  <a:cubicBezTo>
                    <a:pt x="60905" y="9557"/>
                    <a:pt x="60901" y="9549"/>
                    <a:pt x="60892" y="9540"/>
                  </a:cubicBezTo>
                  <a:lnTo>
                    <a:pt x="60888" y="9540"/>
                  </a:lnTo>
                  <a:cubicBezTo>
                    <a:pt x="60888" y="9532"/>
                    <a:pt x="60888" y="9528"/>
                    <a:pt x="60880" y="9523"/>
                  </a:cubicBezTo>
                  <a:cubicBezTo>
                    <a:pt x="60875" y="9519"/>
                    <a:pt x="60863" y="9511"/>
                    <a:pt x="60858" y="9506"/>
                  </a:cubicBezTo>
                  <a:cubicBezTo>
                    <a:pt x="60842" y="9498"/>
                    <a:pt x="60816" y="9498"/>
                    <a:pt x="60808" y="9477"/>
                  </a:cubicBezTo>
                  <a:cubicBezTo>
                    <a:pt x="60795" y="9443"/>
                    <a:pt x="60816" y="9430"/>
                    <a:pt x="60837" y="9409"/>
                  </a:cubicBezTo>
                  <a:cubicBezTo>
                    <a:pt x="60854" y="9388"/>
                    <a:pt x="60833" y="9371"/>
                    <a:pt x="60816" y="9363"/>
                  </a:cubicBezTo>
                  <a:cubicBezTo>
                    <a:pt x="60795" y="9354"/>
                    <a:pt x="60774" y="9354"/>
                    <a:pt x="60753" y="9346"/>
                  </a:cubicBezTo>
                  <a:cubicBezTo>
                    <a:pt x="60734" y="9342"/>
                    <a:pt x="60715" y="9328"/>
                    <a:pt x="60694" y="9328"/>
                  </a:cubicBezTo>
                  <a:cubicBezTo>
                    <a:pt x="60691" y="9328"/>
                    <a:pt x="60688" y="9329"/>
                    <a:pt x="60685" y="9329"/>
                  </a:cubicBezTo>
                  <a:cubicBezTo>
                    <a:pt x="60673" y="9333"/>
                    <a:pt x="60660" y="9346"/>
                    <a:pt x="60643" y="9350"/>
                  </a:cubicBezTo>
                  <a:cubicBezTo>
                    <a:pt x="60626" y="9350"/>
                    <a:pt x="60631" y="9342"/>
                    <a:pt x="60622" y="9338"/>
                  </a:cubicBezTo>
                  <a:cubicBezTo>
                    <a:pt x="60605" y="9325"/>
                    <a:pt x="60576" y="9329"/>
                    <a:pt x="60559" y="9325"/>
                  </a:cubicBezTo>
                  <a:cubicBezTo>
                    <a:pt x="60538" y="9321"/>
                    <a:pt x="60512" y="9312"/>
                    <a:pt x="60491" y="9312"/>
                  </a:cubicBezTo>
                  <a:cubicBezTo>
                    <a:pt x="60487" y="9312"/>
                    <a:pt x="60483" y="9311"/>
                    <a:pt x="60479" y="9311"/>
                  </a:cubicBezTo>
                  <a:cubicBezTo>
                    <a:pt x="60461" y="9311"/>
                    <a:pt x="60450" y="9319"/>
                    <a:pt x="60432" y="9333"/>
                  </a:cubicBezTo>
                  <a:cubicBezTo>
                    <a:pt x="60415" y="9346"/>
                    <a:pt x="60394" y="9363"/>
                    <a:pt x="60373" y="9367"/>
                  </a:cubicBezTo>
                  <a:cubicBezTo>
                    <a:pt x="60365" y="9369"/>
                    <a:pt x="60357" y="9369"/>
                    <a:pt x="60350" y="9369"/>
                  </a:cubicBezTo>
                  <a:cubicBezTo>
                    <a:pt x="60342" y="9369"/>
                    <a:pt x="60335" y="9369"/>
                    <a:pt x="60327" y="9371"/>
                  </a:cubicBezTo>
                  <a:cubicBezTo>
                    <a:pt x="60314" y="9376"/>
                    <a:pt x="60302" y="9381"/>
                    <a:pt x="60290" y="9381"/>
                  </a:cubicBezTo>
                  <a:cubicBezTo>
                    <a:pt x="60281" y="9381"/>
                    <a:pt x="60272" y="9378"/>
                    <a:pt x="60263" y="9371"/>
                  </a:cubicBezTo>
                  <a:cubicBezTo>
                    <a:pt x="60246" y="9359"/>
                    <a:pt x="60234" y="9329"/>
                    <a:pt x="60208" y="9321"/>
                  </a:cubicBezTo>
                  <a:cubicBezTo>
                    <a:pt x="60202" y="9316"/>
                    <a:pt x="60196" y="9315"/>
                    <a:pt x="60189" y="9315"/>
                  </a:cubicBezTo>
                  <a:cubicBezTo>
                    <a:pt x="60182" y="9315"/>
                    <a:pt x="60175" y="9316"/>
                    <a:pt x="60166" y="9316"/>
                  </a:cubicBezTo>
                  <a:cubicBezTo>
                    <a:pt x="60163" y="9316"/>
                    <a:pt x="60153" y="9318"/>
                    <a:pt x="60144" y="9318"/>
                  </a:cubicBezTo>
                  <a:cubicBezTo>
                    <a:pt x="60140" y="9318"/>
                    <a:pt x="60135" y="9318"/>
                    <a:pt x="60133" y="9316"/>
                  </a:cubicBezTo>
                  <a:cubicBezTo>
                    <a:pt x="60124" y="9308"/>
                    <a:pt x="60128" y="9278"/>
                    <a:pt x="60128" y="9266"/>
                  </a:cubicBezTo>
                  <a:cubicBezTo>
                    <a:pt x="60128" y="9249"/>
                    <a:pt x="60141" y="9240"/>
                    <a:pt x="60162" y="9236"/>
                  </a:cubicBezTo>
                  <a:cubicBezTo>
                    <a:pt x="60179" y="9232"/>
                    <a:pt x="60200" y="9236"/>
                    <a:pt x="60213" y="9224"/>
                  </a:cubicBezTo>
                  <a:cubicBezTo>
                    <a:pt x="60217" y="9224"/>
                    <a:pt x="60217" y="9215"/>
                    <a:pt x="60221" y="9211"/>
                  </a:cubicBezTo>
                  <a:cubicBezTo>
                    <a:pt x="60234" y="9203"/>
                    <a:pt x="60242" y="9207"/>
                    <a:pt x="60251" y="9203"/>
                  </a:cubicBezTo>
                  <a:cubicBezTo>
                    <a:pt x="60268" y="9194"/>
                    <a:pt x="60272" y="9181"/>
                    <a:pt x="60284" y="9169"/>
                  </a:cubicBezTo>
                  <a:cubicBezTo>
                    <a:pt x="60293" y="9165"/>
                    <a:pt x="60301" y="9165"/>
                    <a:pt x="60310" y="9156"/>
                  </a:cubicBezTo>
                  <a:cubicBezTo>
                    <a:pt x="60314" y="9152"/>
                    <a:pt x="60314" y="9148"/>
                    <a:pt x="60318" y="9143"/>
                  </a:cubicBezTo>
                  <a:cubicBezTo>
                    <a:pt x="60327" y="9135"/>
                    <a:pt x="60331" y="9135"/>
                    <a:pt x="60339" y="9131"/>
                  </a:cubicBezTo>
                  <a:cubicBezTo>
                    <a:pt x="60348" y="9127"/>
                    <a:pt x="60352" y="9118"/>
                    <a:pt x="60356" y="9114"/>
                  </a:cubicBezTo>
                  <a:cubicBezTo>
                    <a:pt x="60344" y="9093"/>
                    <a:pt x="60314" y="9084"/>
                    <a:pt x="60293" y="9080"/>
                  </a:cubicBezTo>
                  <a:cubicBezTo>
                    <a:pt x="60284" y="9077"/>
                    <a:pt x="60275" y="9075"/>
                    <a:pt x="60267" y="9075"/>
                  </a:cubicBezTo>
                  <a:cubicBezTo>
                    <a:pt x="60254" y="9075"/>
                    <a:pt x="60242" y="9079"/>
                    <a:pt x="60230" y="9089"/>
                  </a:cubicBezTo>
                  <a:cubicBezTo>
                    <a:pt x="60213" y="9097"/>
                    <a:pt x="60200" y="9114"/>
                    <a:pt x="60192" y="9131"/>
                  </a:cubicBezTo>
                  <a:cubicBezTo>
                    <a:pt x="60183" y="9139"/>
                    <a:pt x="60179" y="9152"/>
                    <a:pt x="60166" y="9156"/>
                  </a:cubicBezTo>
                  <a:cubicBezTo>
                    <a:pt x="60160" y="9158"/>
                    <a:pt x="60148" y="9159"/>
                    <a:pt x="60137" y="9159"/>
                  </a:cubicBezTo>
                  <a:cubicBezTo>
                    <a:pt x="60125" y="9159"/>
                    <a:pt x="60114" y="9158"/>
                    <a:pt x="60107" y="9156"/>
                  </a:cubicBezTo>
                  <a:cubicBezTo>
                    <a:pt x="60085" y="9149"/>
                    <a:pt x="60053" y="9112"/>
                    <a:pt x="60022" y="9112"/>
                  </a:cubicBezTo>
                  <a:cubicBezTo>
                    <a:pt x="60018" y="9112"/>
                    <a:pt x="60014" y="9112"/>
                    <a:pt x="60010" y="9114"/>
                  </a:cubicBezTo>
                  <a:cubicBezTo>
                    <a:pt x="59997" y="9118"/>
                    <a:pt x="59993" y="9135"/>
                    <a:pt x="59981" y="9139"/>
                  </a:cubicBezTo>
                  <a:cubicBezTo>
                    <a:pt x="59976" y="9142"/>
                    <a:pt x="59971" y="9143"/>
                    <a:pt x="59967" y="9143"/>
                  </a:cubicBezTo>
                  <a:cubicBezTo>
                    <a:pt x="59949" y="9143"/>
                    <a:pt x="59935" y="9125"/>
                    <a:pt x="59921" y="9118"/>
                  </a:cubicBezTo>
                  <a:cubicBezTo>
                    <a:pt x="59901" y="9105"/>
                    <a:pt x="59872" y="9086"/>
                    <a:pt x="59848" y="9086"/>
                  </a:cubicBezTo>
                  <a:cubicBezTo>
                    <a:pt x="59833" y="9086"/>
                    <a:pt x="59821" y="9095"/>
                    <a:pt x="59816" y="9118"/>
                  </a:cubicBezTo>
                  <a:cubicBezTo>
                    <a:pt x="59808" y="9148"/>
                    <a:pt x="59816" y="9165"/>
                    <a:pt x="59841" y="9181"/>
                  </a:cubicBezTo>
                  <a:cubicBezTo>
                    <a:pt x="59854" y="9190"/>
                    <a:pt x="59867" y="9190"/>
                    <a:pt x="59867" y="9207"/>
                  </a:cubicBezTo>
                  <a:cubicBezTo>
                    <a:pt x="59864" y="9245"/>
                    <a:pt x="59822" y="9248"/>
                    <a:pt x="59786" y="9248"/>
                  </a:cubicBezTo>
                  <a:cubicBezTo>
                    <a:pt x="59777" y="9248"/>
                    <a:pt x="59769" y="9248"/>
                    <a:pt x="59762" y="9248"/>
                  </a:cubicBezTo>
                  <a:cubicBezTo>
                    <a:pt x="59755" y="9248"/>
                    <a:pt x="59749" y="9248"/>
                    <a:pt x="59744" y="9249"/>
                  </a:cubicBezTo>
                  <a:cubicBezTo>
                    <a:pt x="59732" y="9253"/>
                    <a:pt x="59694" y="9257"/>
                    <a:pt x="59685" y="9266"/>
                  </a:cubicBezTo>
                  <a:cubicBezTo>
                    <a:pt x="59677" y="9278"/>
                    <a:pt x="59685" y="9316"/>
                    <a:pt x="59689" y="9329"/>
                  </a:cubicBezTo>
                  <a:cubicBezTo>
                    <a:pt x="59681" y="9329"/>
                    <a:pt x="59677" y="9333"/>
                    <a:pt x="59668" y="9338"/>
                  </a:cubicBezTo>
                  <a:cubicBezTo>
                    <a:pt x="59651" y="9329"/>
                    <a:pt x="59643" y="9316"/>
                    <a:pt x="59622" y="9312"/>
                  </a:cubicBezTo>
                  <a:cubicBezTo>
                    <a:pt x="59616" y="9311"/>
                    <a:pt x="59611" y="9310"/>
                    <a:pt x="59605" y="9310"/>
                  </a:cubicBezTo>
                  <a:cubicBezTo>
                    <a:pt x="59594" y="9310"/>
                    <a:pt x="59582" y="9312"/>
                    <a:pt x="59571" y="9312"/>
                  </a:cubicBezTo>
                  <a:cubicBezTo>
                    <a:pt x="59550" y="9312"/>
                    <a:pt x="59537" y="9312"/>
                    <a:pt x="59521" y="9329"/>
                  </a:cubicBezTo>
                  <a:cubicBezTo>
                    <a:pt x="59512" y="9338"/>
                    <a:pt x="59508" y="9359"/>
                    <a:pt x="59499" y="9367"/>
                  </a:cubicBezTo>
                  <a:cubicBezTo>
                    <a:pt x="59497" y="9369"/>
                    <a:pt x="59493" y="9369"/>
                    <a:pt x="59489" y="9369"/>
                  </a:cubicBezTo>
                  <a:cubicBezTo>
                    <a:pt x="59481" y="9369"/>
                    <a:pt x="59471" y="9367"/>
                    <a:pt x="59466" y="9367"/>
                  </a:cubicBezTo>
                  <a:cubicBezTo>
                    <a:pt x="59449" y="9367"/>
                    <a:pt x="59436" y="9367"/>
                    <a:pt x="59436" y="9401"/>
                  </a:cubicBezTo>
                  <a:cubicBezTo>
                    <a:pt x="59433" y="9391"/>
                    <a:pt x="59425" y="9388"/>
                    <a:pt x="59415" y="9388"/>
                  </a:cubicBezTo>
                  <a:cubicBezTo>
                    <a:pt x="59395" y="9388"/>
                    <a:pt x="59367" y="9401"/>
                    <a:pt x="59356" y="9401"/>
                  </a:cubicBezTo>
                  <a:cubicBezTo>
                    <a:pt x="59331" y="9401"/>
                    <a:pt x="59318" y="9414"/>
                    <a:pt x="59305" y="9435"/>
                  </a:cubicBezTo>
                  <a:cubicBezTo>
                    <a:pt x="59297" y="9443"/>
                    <a:pt x="59297" y="9460"/>
                    <a:pt x="59288" y="9473"/>
                  </a:cubicBezTo>
                  <a:cubicBezTo>
                    <a:pt x="59276" y="9485"/>
                    <a:pt x="59267" y="9481"/>
                    <a:pt x="59267" y="9502"/>
                  </a:cubicBezTo>
                  <a:cubicBezTo>
                    <a:pt x="59267" y="9515"/>
                    <a:pt x="59267" y="9528"/>
                    <a:pt x="59267" y="9540"/>
                  </a:cubicBezTo>
                  <a:cubicBezTo>
                    <a:pt x="59267" y="9553"/>
                    <a:pt x="59263" y="9561"/>
                    <a:pt x="59271" y="9565"/>
                  </a:cubicBezTo>
                  <a:cubicBezTo>
                    <a:pt x="59271" y="9565"/>
                    <a:pt x="59293" y="9570"/>
                    <a:pt x="59288" y="9570"/>
                  </a:cubicBezTo>
                  <a:cubicBezTo>
                    <a:pt x="59309" y="9570"/>
                    <a:pt x="59331" y="9578"/>
                    <a:pt x="59356" y="9578"/>
                  </a:cubicBezTo>
                  <a:cubicBezTo>
                    <a:pt x="59364" y="9580"/>
                    <a:pt x="59372" y="9581"/>
                    <a:pt x="59379" y="9581"/>
                  </a:cubicBezTo>
                  <a:cubicBezTo>
                    <a:pt x="59387" y="9581"/>
                    <a:pt x="59394" y="9580"/>
                    <a:pt x="59402" y="9578"/>
                  </a:cubicBezTo>
                  <a:cubicBezTo>
                    <a:pt x="59411" y="9578"/>
                    <a:pt x="59423" y="9574"/>
                    <a:pt x="59432" y="9574"/>
                  </a:cubicBezTo>
                  <a:cubicBezTo>
                    <a:pt x="59440" y="9574"/>
                    <a:pt x="59440" y="9578"/>
                    <a:pt x="59449" y="9587"/>
                  </a:cubicBezTo>
                  <a:cubicBezTo>
                    <a:pt x="59457" y="9595"/>
                    <a:pt x="59470" y="9599"/>
                    <a:pt x="59478" y="9608"/>
                  </a:cubicBezTo>
                  <a:cubicBezTo>
                    <a:pt x="59499" y="9616"/>
                    <a:pt x="59521" y="9620"/>
                    <a:pt x="59537" y="9629"/>
                  </a:cubicBezTo>
                  <a:cubicBezTo>
                    <a:pt x="59559" y="9637"/>
                    <a:pt x="59575" y="9650"/>
                    <a:pt x="59596" y="9650"/>
                  </a:cubicBezTo>
                  <a:cubicBezTo>
                    <a:pt x="59612" y="9650"/>
                    <a:pt x="59631" y="9628"/>
                    <a:pt x="59644" y="9628"/>
                  </a:cubicBezTo>
                  <a:cubicBezTo>
                    <a:pt x="59645" y="9628"/>
                    <a:pt x="59646" y="9628"/>
                    <a:pt x="59647" y="9629"/>
                  </a:cubicBezTo>
                  <a:cubicBezTo>
                    <a:pt x="59660" y="9633"/>
                    <a:pt x="59660" y="9654"/>
                    <a:pt x="59672" y="9663"/>
                  </a:cubicBezTo>
                  <a:cubicBezTo>
                    <a:pt x="59689" y="9726"/>
                    <a:pt x="59702" y="9777"/>
                    <a:pt x="59727" y="9827"/>
                  </a:cubicBezTo>
                  <a:cubicBezTo>
                    <a:pt x="59732" y="9836"/>
                    <a:pt x="59732" y="9840"/>
                    <a:pt x="59736" y="9848"/>
                  </a:cubicBezTo>
                  <a:lnTo>
                    <a:pt x="59727" y="9848"/>
                  </a:lnTo>
                  <a:cubicBezTo>
                    <a:pt x="59719" y="9848"/>
                    <a:pt x="59707" y="9850"/>
                    <a:pt x="59696" y="9850"/>
                  </a:cubicBezTo>
                  <a:cubicBezTo>
                    <a:pt x="59690" y="9850"/>
                    <a:pt x="59685" y="9850"/>
                    <a:pt x="59681" y="9848"/>
                  </a:cubicBezTo>
                  <a:cubicBezTo>
                    <a:pt x="59660" y="9844"/>
                    <a:pt x="59651" y="9840"/>
                    <a:pt x="59634" y="9840"/>
                  </a:cubicBezTo>
                  <a:cubicBezTo>
                    <a:pt x="59613" y="9844"/>
                    <a:pt x="59601" y="9857"/>
                    <a:pt x="59584" y="9857"/>
                  </a:cubicBezTo>
                  <a:cubicBezTo>
                    <a:pt x="59567" y="9857"/>
                    <a:pt x="59567" y="9848"/>
                    <a:pt x="59559" y="9836"/>
                  </a:cubicBezTo>
                  <a:cubicBezTo>
                    <a:pt x="59551" y="9829"/>
                    <a:pt x="59542" y="9827"/>
                    <a:pt x="59533" y="9827"/>
                  </a:cubicBezTo>
                  <a:cubicBezTo>
                    <a:pt x="59513" y="9827"/>
                    <a:pt x="59491" y="9836"/>
                    <a:pt x="59470" y="9836"/>
                  </a:cubicBezTo>
                  <a:cubicBezTo>
                    <a:pt x="59467" y="9836"/>
                    <a:pt x="59464" y="9836"/>
                    <a:pt x="59461" y="9836"/>
                  </a:cubicBezTo>
                  <a:cubicBezTo>
                    <a:pt x="59447" y="9829"/>
                    <a:pt x="59430" y="9823"/>
                    <a:pt x="59416" y="9823"/>
                  </a:cubicBezTo>
                  <a:cubicBezTo>
                    <a:pt x="59402" y="9823"/>
                    <a:pt x="59392" y="9829"/>
                    <a:pt x="59390" y="9848"/>
                  </a:cubicBezTo>
                  <a:cubicBezTo>
                    <a:pt x="59390" y="9865"/>
                    <a:pt x="59390" y="9874"/>
                    <a:pt x="59398" y="9882"/>
                  </a:cubicBezTo>
                  <a:lnTo>
                    <a:pt x="59402" y="9882"/>
                  </a:lnTo>
                  <a:cubicBezTo>
                    <a:pt x="59411" y="9890"/>
                    <a:pt x="59411" y="9899"/>
                    <a:pt x="59415" y="9907"/>
                  </a:cubicBezTo>
                  <a:cubicBezTo>
                    <a:pt x="59428" y="9928"/>
                    <a:pt x="59445" y="9941"/>
                    <a:pt x="59466" y="9945"/>
                  </a:cubicBezTo>
                  <a:cubicBezTo>
                    <a:pt x="59480" y="9945"/>
                    <a:pt x="59507" y="9936"/>
                    <a:pt x="59522" y="9936"/>
                  </a:cubicBezTo>
                  <a:cubicBezTo>
                    <a:pt x="59525" y="9936"/>
                    <a:pt x="59527" y="9936"/>
                    <a:pt x="59529" y="9937"/>
                  </a:cubicBezTo>
                  <a:cubicBezTo>
                    <a:pt x="59537" y="9941"/>
                    <a:pt x="59537" y="9954"/>
                    <a:pt x="59546" y="9962"/>
                  </a:cubicBezTo>
                  <a:cubicBezTo>
                    <a:pt x="59559" y="9966"/>
                    <a:pt x="59571" y="9966"/>
                    <a:pt x="59584" y="9975"/>
                  </a:cubicBezTo>
                  <a:cubicBezTo>
                    <a:pt x="59592" y="9983"/>
                    <a:pt x="59596" y="9992"/>
                    <a:pt x="59605" y="10004"/>
                  </a:cubicBezTo>
                  <a:cubicBezTo>
                    <a:pt x="59613" y="10009"/>
                    <a:pt x="59613" y="10009"/>
                    <a:pt x="59618" y="10009"/>
                  </a:cubicBezTo>
                  <a:cubicBezTo>
                    <a:pt x="59626" y="10013"/>
                    <a:pt x="59630" y="10021"/>
                    <a:pt x="59639" y="10026"/>
                  </a:cubicBezTo>
                  <a:cubicBezTo>
                    <a:pt x="59643" y="10026"/>
                    <a:pt x="59651" y="10026"/>
                    <a:pt x="59660" y="10030"/>
                  </a:cubicBezTo>
                  <a:cubicBezTo>
                    <a:pt x="59672" y="10038"/>
                    <a:pt x="59672" y="10064"/>
                    <a:pt x="59672" y="10076"/>
                  </a:cubicBezTo>
                  <a:cubicBezTo>
                    <a:pt x="59672" y="10097"/>
                    <a:pt x="59677" y="10114"/>
                    <a:pt x="59698" y="10127"/>
                  </a:cubicBezTo>
                  <a:cubicBezTo>
                    <a:pt x="59710" y="10133"/>
                    <a:pt x="59723" y="10137"/>
                    <a:pt x="59735" y="10137"/>
                  </a:cubicBezTo>
                  <a:cubicBezTo>
                    <a:pt x="59739" y="10137"/>
                    <a:pt x="59744" y="10136"/>
                    <a:pt x="59748" y="10135"/>
                  </a:cubicBezTo>
                  <a:cubicBezTo>
                    <a:pt x="59760" y="10135"/>
                    <a:pt x="59768" y="10133"/>
                    <a:pt x="59777" y="10133"/>
                  </a:cubicBezTo>
                  <a:cubicBezTo>
                    <a:pt x="59783" y="10133"/>
                    <a:pt x="59790" y="10134"/>
                    <a:pt x="59799" y="10140"/>
                  </a:cubicBezTo>
                  <a:cubicBezTo>
                    <a:pt x="59820" y="10151"/>
                    <a:pt x="59847" y="10163"/>
                    <a:pt x="59873" y="10163"/>
                  </a:cubicBezTo>
                  <a:cubicBezTo>
                    <a:pt x="59884" y="10163"/>
                    <a:pt x="59895" y="10161"/>
                    <a:pt x="59905" y="10156"/>
                  </a:cubicBezTo>
                  <a:cubicBezTo>
                    <a:pt x="59930" y="10144"/>
                    <a:pt x="59947" y="10135"/>
                    <a:pt x="59976" y="10135"/>
                  </a:cubicBezTo>
                  <a:lnTo>
                    <a:pt x="59997" y="10135"/>
                  </a:lnTo>
                  <a:lnTo>
                    <a:pt x="59997" y="10237"/>
                  </a:lnTo>
                  <a:cubicBezTo>
                    <a:pt x="59993" y="10237"/>
                    <a:pt x="59989" y="10237"/>
                    <a:pt x="59989" y="10241"/>
                  </a:cubicBezTo>
                  <a:cubicBezTo>
                    <a:pt x="59985" y="10245"/>
                    <a:pt x="59985" y="10270"/>
                    <a:pt x="59989" y="10279"/>
                  </a:cubicBezTo>
                  <a:lnTo>
                    <a:pt x="59993" y="10279"/>
                  </a:lnTo>
                  <a:lnTo>
                    <a:pt x="59993" y="10338"/>
                  </a:lnTo>
                  <a:cubicBezTo>
                    <a:pt x="59981" y="10338"/>
                    <a:pt x="59968" y="10334"/>
                    <a:pt x="59955" y="10334"/>
                  </a:cubicBezTo>
                  <a:cubicBezTo>
                    <a:pt x="59949" y="10334"/>
                    <a:pt x="59944" y="10335"/>
                    <a:pt x="59939" y="10335"/>
                  </a:cubicBezTo>
                  <a:cubicBezTo>
                    <a:pt x="59934" y="10335"/>
                    <a:pt x="59930" y="10334"/>
                    <a:pt x="59926" y="10329"/>
                  </a:cubicBezTo>
                  <a:cubicBezTo>
                    <a:pt x="59913" y="10321"/>
                    <a:pt x="59909" y="10308"/>
                    <a:pt x="59892" y="10300"/>
                  </a:cubicBezTo>
                  <a:cubicBezTo>
                    <a:pt x="59886" y="10298"/>
                    <a:pt x="59879" y="10297"/>
                    <a:pt x="59871" y="10297"/>
                  </a:cubicBezTo>
                  <a:cubicBezTo>
                    <a:pt x="59855" y="10297"/>
                    <a:pt x="59836" y="10300"/>
                    <a:pt x="59820" y="10300"/>
                  </a:cubicBezTo>
                  <a:cubicBezTo>
                    <a:pt x="59800" y="10300"/>
                    <a:pt x="59784" y="10295"/>
                    <a:pt x="59778" y="10275"/>
                  </a:cubicBezTo>
                  <a:cubicBezTo>
                    <a:pt x="59770" y="10253"/>
                    <a:pt x="59782" y="10224"/>
                    <a:pt x="59774" y="10203"/>
                  </a:cubicBezTo>
                  <a:cubicBezTo>
                    <a:pt x="59761" y="10199"/>
                    <a:pt x="59744" y="10199"/>
                    <a:pt x="59732" y="10199"/>
                  </a:cubicBezTo>
                  <a:cubicBezTo>
                    <a:pt x="59706" y="10203"/>
                    <a:pt x="59685" y="10224"/>
                    <a:pt x="59660" y="10237"/>
                  </a:cubicBezTo>
                  <a:cubicBezTo>
                    <a:pt x="59651" y="10241"/>
                    <a:pt x="59639" y="10241"/>
                    <a:pt x="59630" y="10245"/>
                  </a:cubicBezTo>
                  <a:cubicBezTo>
                    <a:pt x="59618" y="10249"/>
                    <a:pt x="59618" y="10258"/>
                    <a:pt x="59609" y="10270"/>
                  </a:cubicBezTo>
                  <a:cubicBezTo>
                    <a:pt x="59601" y="10283"/>
                    <a:pt x="59596" y="10291"/>
                    <a:pt x="59609" y="10308"/>
                  </a:cubicBezTo>
                  <a:cubicBezTo>
                    <a:pt x="59618" y="10321"/>
                    <a:pt x="59628" y="10324"/>
                    <a:pt x="59639" y="10324"/>
                  </a:cubicBezTo>
                  <a:cubicBezTo>
                    <a:pt x="59650" y="10324"/>
                    <a:pt x="59662" y="10321"/>
                    <a:pt x="59672" y="10321"/>
                  </a:cubicBezTo>
                  <a:cubicBezTo>
                    <a:pt x="59694" y="10325"/>
                    <a:pt x="59719" y="10334"/>
                    <a:pt x="59719" y="10355"/>
                  </a:cubicBezTo>
                  <a:cubicBezTo>
                    <a:pt x="59715" y="10376"/>
                    <a:pt x="59706" y="10389"/>
                    <a:pt x="59689" y="10393"/>
                  </a:cubicBezTo>
                  <a:cubicBezTo>
                    <a:pt x="59664" y="10405"/>
                    <a:pt x="59643" y="10410"/>
                    <a:pt x="59622" y="10422"/>
                  </a:cubicBezTo>
                  <a:cubicBezTo>
                    <a:pt x="59613" y="10427"/>
                    <a:pt x="59601" y="10435"/>
                    <a:pt x="59588" y="10439"/>
                  </a:cubicBezTo>
                  <a:cubicBezTo>
                    <a:pt x="59586" y="10440"/>
                    <a:pt x="59584" y="10440"/>
                    <a:pt x="59582" y="10440"/>
                  </a:cubicBezTo>
                  <a:cubicBezTo>
                    <a:pt x="59572" y="10440"/>
                    <a:pt x="59560" y="10436"/>
                    <a:pt x="59549" y="10436"/>
                  </a:cubicBezTo>
                  <a:cubicBezTo>
                    <a:pt x="59545" y="10436"/>
                    <a:pt x="59541" y="10437"/>
                    <a:pt x="59537" y="10439"/>
                  </a:cubicBezTo>
                  <a:cubicBezTo>
                    <a:pt x="59521" y="10452"/>
                    <a:pt x="59537" y="10473"/>
                    <a:pt x="59550" y="10481"/>
                  </a:cubicBezTo>
                  <a:cubicBezTo>
                    <a:pt x="59567" y="10490"/>
                    <a:pt x="59588" y="10486"/>
                    <a:pt x="59609" y="10490"/>
                  </a:cubicBezTo>
                  <a:cubicBezTo>
                    <a:pt x="59618" y="10493"/>
                    <a:pt x="59629" y="10496"/>
                    <a:pt x="59639" y="10496"/>
                  </a:cubicBezTo>
                  <a:cubicBezTo>
                    <a:pt x="59644" y="10496"/>
                    <a:pt x="59648" y="10495"/>
                    <a:pt x="59651" y="10494"/>
                  </a:cubicBezTo>
                  <a:cubicBezTo>
                    <a:pt x="59681" y="10486"/>
                    <a:pt x="59681" y="10456"/>
                    <a:pt x="59710" y="10452"/>
                  </a:cubicBezTo>
                  <a:cubicBezTo>
                    <a:pt x="59715" y="10451"/>
                    <a:pt x="59719" y="10451"/>
                    <a:pt x="59723" y="10451"/>
                  </a:cubicBezTo>
                  <a:cubicBezTo>
                    <a:pt x="59738" y="10451"/>
                    <a:pt x="59753" y="10456"/>
                    <a:pt x="59770" y="10456"/>
                  </a:cubicBezTo>
                  <a:cubicBezTo>
                    <a:pt x="59799" y="10460"/>
                    <a:pt x="59829" y="10469"/>
                    <a:pt x="59854" y="10481"/>
                  </a:cubicBezTo>
                  <a:cubicBezTo>
                    <a:pt x="59862" y="10481"/>
                    <a:pt x="59917" y="10507"/>
                    <a:pt x="59917" y="10515"/>
                  </a:cubicBezTo>
                  <a:cubicBezTo>
                    <a:pt x="59900" y="10515"/>
                    <a:pt x="59812" y="10524"/>
                    <a:pt x="59812" y="10540"/>
                  </a:cubicBezTo>
                  <a:cubicBezTo>
                    <a:pt x="59812" y="10553"/>
                    <a:pt x="59841" y="10557"/>
                    <a:pt x="59850" y="10557"/>
                  </a:cubicBezTo>
                  <a:cubicBezTo>
                    <a:pt x="59854" y="10558"/>
                    <a:pt x="59859" y="10559"/>
                    <a:pt x="59863" y="10559"/>
                  </a:cubicBezTo>
                  <a:cubicBezTo>
                    <a:pt x="59875" y="10559"/>
                    <a:pt x="59887" y="10556"/>
                    <a:pt x="59898" y="10556"/>
                  </a:cubicBezTo>
                  <a:cubicBezTo>
                    <a:pt x="59901" y="10556"/>
                    <a:pt x="59905" y="10556"/>
                    <a:pt x="59909" y="10557"/>
                  </a:cubicBezTo>
                  <a:cubicBezTo>
                    <a:pt x="59921" y="10562"/>
                    <a:pt x="59930" y="10570"/>
                    <a:pt x="59938" y="10578"/>
                  </a:cubicBezTo>
                  <a:cubicBezTo>
                    <a:pt x="59951" y="10591"/>
                    <a:pt x="59964" y="10604"/>
                    <a:pt x="59981" y="10612"/>
                  </a:cubicBezTo>
                  <a:lnTo>
                    <a:pt x="59985" y="10612"/>
                  </a:lnTo>
                  <a:lnTo>
                    <a:pt x="59985" y="10697"/>
                  </a:lnTo>
                  <a:cubicBezTo>
                    <a:pt x="59972" y="10692"/>
                    <a:pt x="59964" y="10692"/>
                    <a:pt x="59951" y="10692"/>
                  </a:cubicBezTo>
                  <a:cubicBezTo>
                    <a:pt x="59943" y="10692"/>
                    <a:pt x="59934" y="10688"/>
                    <a:pt x="59921" y="10688"/>
                  </a:cubicBezTo>
                  <a:cubicBezTo>
                    <a:pt x="59896" y="10705"/>
                    <a:pt x="59778" y="10671"/>
                    <a:pt x="59803" y="10743"/>
                  </a:cubicBezTo>
                  <a:cubicBezTo>
                    <a:pt x="59808" y="10744"/>
                    <a:pt x="59814" y="10745"/>
                    <a:pt x="59819" y="10745"/>
                  </a:cubicBezTo>
                  <a:cubicBezTo>
                    <a:pt x="59832" y="10745"/>
                    <a:pt x="59846" y="10742"/>
                    <a:pt x="59858" y="10739"/>
                  </a:cubicBezTo>
                  <a:cubicBezTo>
                    <a:pt x="59864" y="10738"/>
                    <a:pt x="59869" y="10738"/>
                    <a:pt x="59873" y="10738"/>
                  </a:cubicBezTo>
                  <a:cubicBezTo>
                    <a:pt x="59897" y="10738"/>
                    <a:pt x="59909" y="10747"/>
                    <a:pt x="59930" y="10764"/>
                  </a:cubicBezTo>
                  <a:cubicBezTo>
                    <a:pt x="59943" y="10773"/>
                    <a:pt x="59964" y="10777"/>
                    <a:pt x="59981" y="10785"/>
                  </a:cubicBezTo>
                  <a:lnTo>
                    <a:pt x="59972" y="11106"/>
                  </a:lnTo>
                  <a:cubicBezTo>
                    <a:pt x="59964" y="11106"/>
                    <a:pt x="59959" y="11106"/>
                    <a:pt x="59955" y="11110"/>
                  </a:cubicBezTo>
                  <a:cubicBezTo>
                    <a:pt x="59930" y="11119"/>
                    <a:pt x="59883" y="11152"/>
                    <a:pt x="59879" y="11174"/>
                  </a:cubicBezTo>
                  <a:cubicBezTo>
                    <a:pt x="59913" y="11190"/>
                    <a:pt x="59913" y="11212"/>
                    <a:pt x="59938" y="11212"/>
                  </a:cubicBezTo>
                  <a:cubicBezTo>
                    <a:pt x="59951" y="11212"/>
                    <a:pt x="59959" y="11207"/>
                    <a:pt x="59968" y="11203"/>
                  </a:cubicBezTo>
                  <a:lnTo>
                    <a:pt x="59968" y="11203"/>
                  </a:lnTo>
                  <a:lnTo>
                    <a:pt x="59964" y="11397"/>
                  </a:lnTo>
                  <a:cubicBezTo>
                    <a:pt x="59909" y="11410"/>
                    <a:pt x="59858" y="11427"/>
                    <a:pt x="59808" y="11448"/>
                  </a:cubicBezTo>
                  <a:lnTo>
                    <a:pt x="59795" y="11575"/>
                  </a:lnTo>
                  <a:lnTo>
                    <a:pt x="59744" y="11477"/>
                  </a:lnTo>
                  <a:cubicBezTo>
                    <a:pt x="59706" y="11499"/>
                    <a:pt x="59672" y="11515"/>
                    <a:pt x="59639" y="11537"/>
                  </a:cubicBezTo>
                  <a:cubicBezTo>
                    <a:pt x="59639" y="11342"/>
                    <a:pt x="59596" y="11144"/>
                    <a:pt x="59512" y="10971"/>
                  </a:cubicBezTo>
                  <a:cubicBezTo>
                    <a:pt x="59466" y="11039"/>
                    <a:pt x="59428" y="11110"/>
                    <a:pt x="59394" y="11182"/>
                  </a:cubicBezTo>
                  <a:lnTo>
                    <a:pt x="59436" y="11245"/>
                  </a:lnTo>
                  <a:lnTo>
                    <a:pt x="59381" y="11245"/>
                  </a:lnTo>
                  <a:lnTo>
                    <a:pt x="59436" y="11321"/>
                  </a:lnTo>
                  <a:lnTo>
                    <a:pt x="59347" y="11304"/>
                  </a:lnTo>
                  <a:cubicBezTo>
                    <a:pt x="59326" y="11376"/>
                    <a:pt x="59309" y="11448"/>
                    <a:pt x="59301" y="11524"/>
                  </a:cubicBezTo>
                  <a:cubicBezTo>
                    <a:pt x="59158" y="11347"/>
                    <a:pt x="58976" y="11207"/>
                    <a:pt x="58765" y="11127"/>
                  </a:cubicBezTo>
                  <a:lnTo>
                    <a:pt x="58765" y="11127"/>
                  </a:lnTo>
                  <a:cubicBezTo>
                    <a:pt x="58782" y="11224"/>
                    <a:pt x="58807" y="11317"/>
                    <a:pt x="58841" y="11410"/>
                  </a:cubicBezTo>
                  <a:lnTo>
                    <a:pt x="58934" y="11385"/>
                  </a:lnTo>
                  <a:lnTo>
                    <a:pt x="58871" y="11473"/>
                  </a:lnTo>
                  <a:cubicBezTo>
                    <a:pt x="58887" y="11511"/>
                    <a:pt x="58904" y="11545"/>
                    <a:pt x="58925" y="11583"/>
                  </a:cubicBezTo>
                  <a:lnTo>
                    <a:pt x="58993" y="11566"/>
                  </a:lnTo>
                  <a:lnTo>
                    <a:pt x="58947" y="11617"/>
                  </a:lnTo>
                  <a:cubicBezTo>
                    <a:pt x="58968" y="11655"/>
                    <a:pt x="58997" y="11693"/>
                    <a:pt x="59027" y="11731"/>
                  </a:cubicBezTo>
                  <a:cubicBezTo>
                    <a:pt x="58872" y="11672"/>
                    <a:pt x="58705" y="11642"/>
                    <a:pt x="58539" y="11642"/>
                  </a:cubicBezTo>
                  <a:cubicBezTo>
                    <a:pt x="58502" y="11642"/>
                    <a:pt x="58464" y="11643"/>
                    <a:pt x="58427" y="11646"/>
                  </a:cubicBezTo>
                  <a:cubicBezTo>
                    <a:pt x="58567" y="11840"/>
                    <a:pt x="58765" y="11992"/>
                    <a:pt x="58984" y="12085"/>
                  </a:cubicBezTo>
                  <a:cubicBezTo>
                    <a:pt x="58976" y="12089"/>
                    <a:pt x="58968" y="12098"/>
                    <a:pt x="58959" y="12102"/>
                  </a:cubicBezTo>
                  <a:cubicBezTo>
                    <a:pt x="58942" y="12115"/>
                    <a:pt x="58930" y="12127"/>
                    <a:pt x="58913" y="12140"/>
                  </a:cubicBezTo>
                  <a:cubicBezTo>
                    <a:pt x="58731" y="12191"/>
                    <a:pt x="58558" y="12279"/>
                    <a:pt x="58415" y="12402"/>
                  </a:cubicBezTo>
                  <a:cubicBezTo>
                    <a:pt x="58470" y="12419"/>
                    <a:pt x="58529" y="12436"/>
                    <a:pt x="58588" y="12448"/>
                  </a:cubicBezTo>
                  <a:cubicBezTo>
                    <a:pt x="58440" y="12600"/>
                    <a:pt x="58297" y="12761"/>
                    <a:pt x="58132" y="12896"/>
                  </a:cubicBezTo>
                  <a:cubicBezTo>
                    <a:pt x="57972" y="13026"/>
                    <a:pt x="57794" y="13140"/>
                    <a:pt x="57630" y="13267"/>
                  </a:cubicBezTo>
                  <a:cubicBezTo>
                    <a:pt x="57406" y="13440"/>
                    <a:pt x="57224" y="13579"/>
                    <a:pt x="56980" y="13706"/>
                  </a:cubicBezTo>
                  <a:cubicBezTo>
                    <a:pt x="56638" y="13887"/>
                    <a:pt x="56401" y="14162"/>
                    <a:pt x="56114" y="14407"/>
                  </a:cubicBezTo>
                  <a:cubicBezTo>
                    <a:pt x="55992" y="14512"/>
                    <a:pt x="55840" y="14613"/>
                    <a:pt x="55705" y="14711"/>
                  </a:cubicBezTo>
                  <a:cubicBezTo>
                    <a:pt x="55695" y="14718"/>
                    <a:pt x="55688" y="14722"/>
                    <a:pt x="55685" y="14722"/>
                  </a:cubicBezTo>
                  <a:cubicBezTo>
                    <a:pt x="55666" y="14722"/>
                    <a:pt x="55722" y="14634"/>
                    <a:pt x="55658" y="14634"/>
                  </a:cubicBezTo>
                  <a:cubicBezTo>
                    <a:pt x="55654" y="14634"/>
                    <a:pt x="55650" y="14634"/>
                    <a:pt x="55646" y="14635"/>
                  </a:cubicBezTo>
                  <a:cubicBezTo>
                    <a:pt x="55481" y="14424"/>
                    <a:pt x="55274" y="14272"/>
                    <a:pt x="55110" y="14069"/>
                  </a:cubicBezTo>
                  <a:cubicBezTo>
                    <a:pt x="54958" y="13875"/>
                    <a:pt x="54798" y="13706"/>
                    <a:pt x="54603" y="13541"/>
                  </a:cubicBezTo>
                  <a:cubicBezTo>
                    <a:pt x="54565" y="13508"/>
                    <a:pt x="54527" y="13474"/>
                    <a:pt x="54489" y="13436"/>
                  </a:cubicBezTo>
                  <a:cubicBezTo>
                    <a:pt x="54494" y="12803"/>
                    <a:pt x="54498" y="12170"/>
                    <a:pt x="54515" y="11537"/>
                  </a:cubicBezTo>
                  <a:cubicBezTo>
                    <a:pt x="54532" y="11520"/>
                    <a:pt x="54544" y="11499"/>
                    <a:pt x="54565" y="11477"/>
                  </a:cubicBezTo>
                  <a:cubicBezTo>
                    <a:pt x="54603" y="11448"/>
                    <a:pt x="54662" y="11448"/>
                    <a:pt x="54705" y="11427"/>
                  </a:cubicBezTo>
                  <a:cubicBezTo>
                    <a:pt x="54747" y="11406"/>
                    <a:pt x="54785" y="11389"/>
                    <a:pt x="54831" y="11372"/>
                  </a:cubicBezTo>
                  <a:cubicBezTo>
                    <a:pt x="54848" y="11364"/>
                    <a:pt x="54861" y="11355"/>
                    <a:pt x="54865" y="11334"/>
                  </a:cubicBezTo>
                  <a:cubicBezTo>
                    <a:pt x="54869" y="11309"/>
                    <a:pt x="54869" y="11300"/>
                    <a:pt x="54886" y="11283"/>
                  </a:cubicBezTo>
                  <a:cubicBezTo>
                    <a:pt x="54895" y="11271"/>
                    <a:pt x="54920" y="11241"/>
                    <a:pt x="54928" y="11228"/>
                  </a:cubicBezTo>
                  <a:lnTo>
                    <a:pt x="55148" y="11228"/>
                  </a:lnTo>
                  <a:cubicBezTo>
                    <a:pt x="55182" y="11228"/>
                    <a:pt x="55224" y="11233"/>
                    <a:pt x="55258" y="11245"/>
                  </a:cubicBezTo>
                  <a:cubicBezTo>
                    <a:pt x="55296" y="11262"/>
                    <a:pt x="55334" y="11292"/>
                    <a:pt x="55372" y="11300"/>
                  </a:cubicBezTo>
                  <a:cubicBezTo>
                    <a:pt x="55410" y="11313"/>
                    <a:pt x="55448" y="11317"/>
                    <a:pt x="55486" y="11317"/>
                  </a:cubicBezTo>
                  <a:cubicBezTo>
                    <a:pt x="55508" y="11317"/>
                    <a:pt x="55532" y="11315"/>
                    <a:pt x="55556" y="11315"/>
                  </a:cubicBezTo>
                  <a:cubicBezTo>
                    <a:pt x="55568" y="11315"/>
                    <a:pt x="55580" y="11316"/>
                    <a:pt x="55591" y="11317"/>
                  </a:cubicBezTo>
                  <a:cubicBezTo>
                    <a:pt x="55625" y="11321"/>
                    <a:pt x="55659" y="11342"/>
                    <a:pt x="55697" y="11342"/>
                  </a:cubicBezTo>
                  <a:cubicBezTo>
                    <a:pt x="55702" y="11343"/>
                    <a:pt x="55707" y="11343"/>
                    <a:pt x="55712" y="11343"/>
                  </a:cubicBezTo>
                  <a:cubicBezTo>
                    <a:pt x="55738" y="11343"/>
                    <a:pt x="55759" y="11334"/>
                    <a:pt x="55777" y="11309"/>
                  </a:cubicBezTo>
                  <a:cubicBezTo>
                    <a:pt x="55785" y="11296"/>
                    <a:pt x="55794" y="11275"/>
                    <a:pt x="55806" y="11266"/>
                  </a:cubicBezTo>
                  <a:cubicBezTo>
                    <a:pt x="55811" y="11262"/>
                    <a:pt x="55816" y="11261"/>
                    <a:pt x="55822" y="11261"/>
                  </a:cubicBezTo>
                  <a:cubicBezTo>
                    <a:pt x="55828" y="11261"/>
                    <a:pt x="55836" y="11262"/>
                    <a:pt x="55844" y="11262"/>
                  </a:cubicBezTo>
                  <a:lnTo>
                    <a:pt x="56005" y="11262"/>
                  </a:lnTo>
                  <a:cubicBezTo>
                    <a:pt x="56016" y="11262"/>
                    <a:pt x="56029" y="11260"/>
                    <a:pt x="56043" y="11260"/>
                  </a:cubicBezTo>
                  <a:cubicBezTo>
                    <a:pt x="56050" y="11260"/>
                    <a:pt x="56057" y="11261"/>
                    <a:pt x="56064" y="11262"/>
                  </a:cubicBezTo>
                  <a:cubicBezTo>
                    <a:pt x="56085" y="11266"/>
                    <a:pt x="56102" y="11279"/>
                    <a:pt x="56123" y="11279"/>
                  </a:cubicBezTo>
                  <a:cubicBezTo>
                    <a:pt x="56135" y="11282"/>
                    <a:pt x="56147" y="11283"/>
                    <a:pt x="56160" y="11283"/>
                  </a:cubicBezTo>
                  <a:cubicBezTo>
                    <a:pt x="56187" y="11283"/>
                    <a:pt x="56214" y="11277"/>
                    <a:pt x="56237" y="11262"/>
                  </a:cubicBezTo>
                  <a:cubicBezTo>
                    <a:pt x="56258" y="11250"/>
                    <a:pt x="56271" y="11241"/>
                    <a:pt x="56300" y="11237"/>
                  </a:cubicBezTo>
                  <a:cubicBezTo>
                    <a:pt x="56330" y="11233"/>
                    <a:pt x="56355" y="11233"/>
                    <a:pt x="56385" y="11224"/>
                  </a:cubicBezTo>
                  <a:cubicBezTo>
                    <a:pt x="56395" y="11221"/>
                    <a:pt x="56406" y="11220"/>
                    <a:pt x="56416" y="11220"/>
                  </a:cubicBezTo>
                  <a:cubicBezTo>
                    <a:pt x="56427" y="11220"/>
                    <a:pt x="56438" y="11221"/>
                    <a:pt x="56449" y="11221"/>
                  </a:cubicBezTo>
                  <a:cubicBezTo>
                    <a:pt x="56456" y="11221"/>
                    <a:pt x="56462" y="11221"/>
                    <a:pt x="56469" y="11220"/>
                  </a:cubicBezTo>
                  <a:cubicBezTo>
                    <a:pt x="56486" y="11216"/>
                    <a:pt x="56490" y="11220"/>
                    <a:pt x="56490" y="11199"/>
                  </a:cubicBezTo>
                  <a:cubicBezTo>
                    <a:pt x="56486" y="11178"/>
                    <a:pt x="56469" y="11165"/>
                    <a:pt x="56452" y="11152"/>
                  </a:cubicBezTo>
                  <a:cubicBezTo>
                    <a:pt x="56439" y="11144"/>
                    <a:pt x="56439" y="11136"/>
                    <a:pt x="56427" y="11131"/>
                  </a:cubicBezTo>
                  <a:cubicBezTo>
                    <a:pt x="56414" y="11127"/>
                    <a:pt x="56401" y="11127"/>
                    <a:pt x="56389" y="11127"/>
                  </a:cubicBezTo>
                  <a:cubicBezTo>
                    <a:pt x="56368" y="11123"/>
                    <a:pt x="56351" y="11106"/>
                    <a:pt x="56330" y="11102"/>
                  </a:cubicBezTo>
                  <a:cubicBezTo>
                    <a:pt x="56324" y="11101"/>
                    <a:pt x="56319" y="11100"/>
                    <a:pt x="56314" y="11100"/>
                  </a:cubicBezTo>
                  <a:cubicBezTo>
                    <a:pt x="56280" y="11100"/>
                    <a:pt x="56245" y="11120"/>
                    <a:pt x="56216" y="11127"/>
                  </a:cubicBezTo>
                  <a:cubicBezTo>
                    <a:pt x="56205" y="11129"/>
                    <a:pt x="56195" y="11129"/>
                    <a:pt x="56184" y="11129"/>
                  </a:cubicBezTo>
                  <a:cubicBezTo>
                    <a:pt x="56174" y="11129"/>
                    <a:pt x="56163" y="11129"/>
                    <a:pt x="56152" y="11131"/>
                  </a:cubicBezTo>
                  <a:cubicBezTo>
                    <a:pt x="56135" y="11135"/>
                    <a:pt x="56113" y="11146"/>
                    <a:pt x="56094" y="11146"/>
                  </a:cubicBezTo>
                  <a:cubicBezTo>
                    <a:pt x="56089" y="11146"/>
                    <a:pt x="56085" y="11146"/>
                    <a:pt x="56081" y="11144"/>
                  </a:cubicBezTo>
                  <a:cubicBezTo>
                    <a:pt x="56076" y="11127"/>
                    <a:pt x="56144" y="11089"/>
                    <a:pt x="56157" y="11076"/>
                  </a:cubicBezTo>
                  <a:cubicBezTo>
                    <a:pt x="56174" y="11068"/>
                    <a:pt x="56178" y="11051"/>
                    <a:pt x="56190" y="11039"/>
                  </a:cubicBezTo>
                  <a:cubicBezTo>
                    <a:pt x="56199" y="11030"/>
                    <a:pt x="56216" y="11017"/>
                    <a:pt x="56224" y="11009"/>
                  </a:cubicBezTo>
                  <a:cubicBezTo>
                    <a:pt x="56245" y="10992"/>
                    <a:pt x="56283" y="11005"/>
                    <a:pt x="56309" y="10992"/>
                  </a:cubicBezTo>
                  <a:cubicBezTo>
                    <a:pt x="56338" y="10979"/>
                    <a:pt x="56368" y="10967"/>
                    <a:pt x="56397" y="10958"/>
                  </a:cubicBezTo>
                  <a:cubicBezTo>
                    <a:pt x="56414" y="10954"/>
                    <a:pt x="56465" y="10950"/>
                    <a:pt x="56465" y="10929"/>
                  </a:cubicBezTo>
                  <a:cubicBezTo>
                    <a:pt x="56461" y="10916"/>
                    <a:pt x="56448" y="10908"/>
                    <a:pt x="56439" y="10903"/>
                  </a:cubicBezTo>
                  <a:cubicBezTo>
                    <a:pt x="56427" y="10895"/>
                    <a:pt x="56427" y="10895"/>
                    <a:pt x="56418" y="10882"/>
                  </a:cubicBezTo>
                  <a:cubicBezTo>
                    <a:pt x="56406" y="10865"/>
                    <a:pt x="56389" y="10849"/>
                    <a:pt x="56372" y="10840"/>
                  </a:cubicBezTo>
                  <a:cubicBezTo>
                    <a:pt x="56359" y="10832"/>
                    <a:pt x="56342" y="10819"/>
                    <a:pt x="56334" y="10815"/>
                  </a:cubicBezTo>
                  <a:cubicBezTo>
                    <a:pt x="56328" y="10811"/>
                    <a:pt x="56320" y="10810"/>
                    <a:pt x="56312" y="10810"/>
                  </a:cubicBezTo>
                  <a:cubicBezTo>
                    <a:pt x="56304" y="10810"/>
                    <a:pt x="56296" y="10811"/>
                    <a:pt x="56287" y="10811"/>
                  </a:cubicBezTo>
                  <a:cubicBezTo>
                    <a:pt x="56276" y="10811"/>
                    <a:pt x="56262" y="10812"/>
                    <a:pt x="56250" y="10812"/>
                  </a:cubicBezTo>
                  <a:cubicBezTo>
                    <a:pt x="56230" y="10812"/>
                    <a:pt x="56211" y="10809"/>
                    <a:pt x="56199" y="10794"/>
                  </a:cubicBezTo>
                  <a:cubicBezTo>
                    <a:pt x="56186" y="10777"/>
                    <a:pt x="56174" y="10764"/>
                    <a:pt x="56161" y="10747"/>
                  </a:cubicBezTo>
                  <a:cubicBezTo>
                    <a:pt x="56144" y="10726"/>
                    <a:pt x="56140" y="10714"/>
                    <a:pt x="56114" y="10714"/>
                  </a:cubicBezTo>
                  <a:cubicBezTo>
                    <a:pt x="56100" y="10712"/>
                    <a:pt x="56086" y="10712"/>
                    <a:pt x="56072" y="10712"/>
                  </a:cubicBezTo>
                  <a:cubicBezTo>
                    <a:pt x="56044" y="10712"/>
                    <a:pt x="56016" y="10714"/>
                    <a:pt x="55988" y="10714"/>
                  </a:cubicBezTo>
                  <a:cubicBezTo>
                    <a:pt x="55946" y="10714"/>
                    <a:pt x="55929" y="10735"/>
                    <a:pt x="55891" y="10747"/>
                  </a:cubicBezTo>
                  <a:cubicBezTo>
                    <a:pt x="55870" y="10756"/>
                    <a:pt x="55849" y="10773"/>
                    <a:pt x="55823" y="10777"/>
                  </a:cubicBezTo>
                  <a:cubicBezTo>
                    <a:pt x="55802" y="10781"/>
                    <a:pt x="55781" y="10781"/>
                    <a:pt x="55756" y="10785"/>
                  </a:cubicBezTo>
                  <a:cubicBezTo>
                    <a:pt x="55722" y="10798"/>
                    <a:pt x="55688" y="10815"/>
                    <a:pt x="55654" y="10819"/>
                  </a:cubicBezTo>
                  <a:cubicBezTo>
                    <a:pt x="55643" y="10821"/>
                    <a:pt x="55611" y="10830"/>
                    <a:pt x="55591" y="10830"/>
                  </a:cubicBezTo>
                  <a:cubicBezTo>
                    <a:pt x="55576" y="10830"/>
                    <a:pt x="55568" y="10825"/>
                    <a:pt x="55583" y="10806"/>
                  </a:cubicBezTo>
                  <a:cubicBezTo>
                    <a:pt x="55587" y="10798"/>
                    <a:pt x="55595" y="10794"/>
                    <a:pt x="55604" y="10789"/>
                  </a:cubicBezTo>
                  <a:cubicBezTo>
                    <a:pt x="55616" y="10777"/>
                    <a:pt x="55625" y="10764"/>
                    <a:pt x="55637" y="10752"/>
                  </a:cubicBezTo>
                  <a:cubicBezTo>
                    <a:pt x="55646" y="10739"/>
                    <a:pt x="55659" y="10730"/>
                    <a:pt x="55671" y="10722"/>
                  </a:cubicBezTo>
                  <a:cubicBezTo>
                    <a:pt x="55680" y="10714"/>
                    <a:pt x="55680" y="10697"/>
                    <a:pt x="55692" y="10688"/>
                  </a:cubicBezTo>
                  <a:cubicBezTo>
                    <a:pt x="55701" y="10680"/>
                    <a:pt x="55739" y="10676"/>
                    <a:pt x="55756" y="10676"/>
                  </a:cubicBezTo>
                  <a:lnTo>
                    <a:pt x="55895" y="10676"/>
                  </a:lnTo>
                  <a:cubicBezTo>
                    <a:pt x="55933" y="10676"/>
                    <a:pt x="55962" y="10676"/>
                    <a:pt x="55996" y="10671"/>
                  </a:cubicBezTo>
                  <a:cubicBezTo>
                    <a:pt x="56013" y="10667"/>
                    <a:pt x="56030" y="10667"/>
                    <a:pt x="56043" y="10654"/>
                  </a:cubicBezTo>
                  <a:cubicBezTo>
                    <a:pt x="56034" y="10638"/>
                    <a:pt x="56034" y="10621"/>
                    <a:pt x="56026" y="10604"/>
                  </a:cubicBezTo>
                  <a:cubicBezTo>
                    <a:pt x="56022" y="10600"/>
                    <a:pt x="56017" y="10578"/>
                    <a:pt x="56017" y="10578"/>
                  </a:cubicBezTo>
                  <a:cubicBezTo>
                    <a:pt x="56005" y="10566"/>
                    <a:pt x="55992" y="10570"/>
                    <a:pt x="55979" y="10562"/>
                  </a:cubicBezTo>
                  <a:cubicBezTo>
                    <a:pt x="55971" y="10549"/>
                    <a:pt x="55971" y="10540"/>
                    <a:pt x="55954" y="10532"/>
                  </a:cubicBezTo>
                  <a:cubicBezTo>
                    <a:pt x="55946" y="10532"/>
                    <a:pt x="55933" y="10528"/>
                    <a:pt x="55924" y="10524"/>
                  </a:cubicBezTo>
                  <a:cubicBezTo>
                    <a:pt x="55899" y="10519"/>
                    <a:pt x="55878" y="10528"/>
                    <a:pt x="55853" y="10511"/>
                  </a:cubicBezTo>
                  <a:cubicBezTo>
                    <a:pt x="55819" y="10490"/>
                    <a:pt x="55802" y="10452"/>
                    <a:pt x="55789" y="10414"/>
                  </a:cubicBezTo>
                  <a:cubicBezTo>
                    <a:pt x="55777" y="10389"/>
                    <a:pt x="55773" y="10372"/>
                    <a:pt x="55743" y="10363"/>
                  </a:cubicBezTo>
                  <a:cubicBezTo>
                    <a:pt x="55709" y="10351"/>
                    <a:pt x="55680" y="10346"/>
                    <a:pt x="55646" y="10334"/>
                  </a:cubicBezTo>
                  <a:cubicBezTo>
                    <a:pt x="55675" y="10270"/>
                    <a:pt x="55697" y="10211"/>
                    <a:pt x="55722" y="10152"/>
                  </a:cubicBezTo>
                  <a:cubicBezTo>
                    <a:pt x="55730" y="10156"/>
                    <a:pt x="55739" y="10161"/>
                    <a:pt x="55756" y="10161"/>
                  </a:cubicBezTo>
                  <a:cubicBezTo>
                    <a:pt x="55761" y="10162"/>
                    <a:pt x="55767" y="10162"/>
                    <a:pt x="55774" y="10162"/>
                  </a:cubicBezTo>
                  <a:cubicBezTo>
                    <a:pt x="55786" y="10162"/>
                    <a:pt x="55799" y="10161"/>
                    <a:pt x="55811" y="10161"/>
                  </a:cubicBezTo>
                  <a:cubicBezTo>
                    <a:pt x="55861" y="10161"/>
                    <a:pt x="55908" y="10169"/>
                    <a:pt x="55958" y="10169"/>
                  </a:cubicBezTo>
                  <a:cubicBezTo>
                    <a:pt x="55975" y="10173"/>
                    <a:pt x="55996" y="10169"/>
                    <a:pt x="56017" y="10182"/>
                  </a:cubicBezTo>
                  <a:cubicBezTo>
                    <a:pt x="56038" y="10190"/>
                    <a:pt x="56055" y="10211"/>
                    <a:pt x="56076" y="10228"/>
                  </a:cubicBezTo>
                  <a:cubicBezTo>
                    <a:pt x="56110" y="10249"/>
                    <a:pt x="56148" y="10266"/>
                    <a:pt x="56190" y="10270"/>
                  </a:cubicBezTo>
                  <a:cubicBezTo>
                    <a:pt x="56202" y="10270"/>
                    <a:pt x="56213" y="10268"/>
                    <a:pt x="56225" y="10268"/>
                  </a:cubicBezTo>
                  <a:cubicBezTo>
                    <a:pt x="56232" y="10268"/>
                    <a:pt x="56238" y="10269"/>
                    <a:pt x="56245" y="10270"/>
                  </a:cubicBezTo>
                  <a:cubicBezTo>
                    <a:pt x="56262" y="10275"/>
                    <a:pt x="56279" y="10291"/>
                    <a:pt x="56292" y="10304"/>
                  </a:cubicBezTo>
                  <a:cubicBezTo>
                    <a:pt x="56303" y="10312"/>
                    <a:pt x="56314" y="10317"/>
                    <a:pt x="56322" y="10317"/>
                  </a:cubicBezTo>
                  <a:cubicBezTo>
                    <a:pt x="56332" y="10317"/>
                    <a:pt x="56337" y="10308"/>
                    <a:pt x="56330" y="10287"/>
                  </a:cubicBezTo>
                  <a:cubicBezTo>
                    <a:pt x="56321" y="10270"/>
                    <a:pt x="56304" y="10245"/>
                    <a:pt x="56287" y="10232"/>
                  </a:cubicBezTo>
                  <a:cubicBezTo>
                    <a:pt x="56275" y="10224"/>
                    <a:pt x="56271" y="10224"/>
                    <a:pt x="56262" y="10207"/>
                  </a:cubicBezTo>
                  <a:cubicBezTo>
                    <a:pt x="56254" y="10194"/>
                    <a:pt x="56254" y="10190"/>
                    <a:pt x="56254" y="10182"/>
                  </a:cubicBezTo>
                  <a:cubicBezTo>
                    <a:pt x="56245" y="10152"/>
                    <a:pt x="56224" y="10140"/>
                    <a:pt x="56211" y="10118"/>
                  </a:cubicBezTo>
                  <a:cubicBezTo>
                    <a:pt x="56195" y="10093"/>
                    <a:pt x="56174" y="10089"/>
                    <a:pt x="56148" y="10076"/>
                  </a:cubicBezTo>
                  <a:cubicBezTo>
                    <a:pt x="56114" y="10055"/>
                    <a:pt x="56068" y="10038"/>
                    <a:pt x="56034" y="10013"/>
                  </a:cubicBezTo>
                  <a:cubicBezTo>
                    <a:pt x="56022" y="10004"/>
                    <a:pt x="56017" y="9996"/>
                    <a:pt x="56005" y="9988"/>
                  </a:cubicBezTo>
                  <a:cubicBezTo>
                    <a:pt x="55992" y="9983"/>
                    <a:pt x="55984" y="9983"/>
                    <a:pt x="55971" y="9979"/>
                  </a:cubicBezTo>
                  <a:cubicBezTo>
                    <a:pt x="55937" y="9979"/>
                    <a:pt x="55899" y="9983"/>
                    <a:pt x="55865" y="9983"/>
                  </a:cubicBezTo>
                  <a:cubicBezTo>
                    <a:pt x="55836" y="9979"/>
                    <a:pt x="55806" y="9975"/>
                    <a:pt x="55781" y="9975"/>
                  </a:cubicBezTo>
                  <a:cubicBezTo>
                    <a:pt x="55794" y="9920"/>
                    <a:pt x="55811" y="9865"/>
                    <a:pt x="55819" y="9810"/>
                  </a:cubicBezTo>
                  <a:cubicBezTo>
                    <a:pt x="55823" y="9806"/>
                    <a:pt x="55827" y="9802"/>
                    <a:pt x="55832" y="9802"/>
                  </a:cubicBezTo>
                  <a:cubicBezTo>
                    <a:pt x="55853" y="9789"/>
                    <a:pt x="55861" y="9785"/>
                    <a:pt x="55882" y="9781"/>
                  </a:cubicBezTo>
                  <a:cubicBezTo>
                    <a:pt x="55908" y="9781"/>
                    <a:pt x="55920" y="9793"/>
                    <a:pt x="55941" y="9793"/>
                  </a:cubicBezTo>
                  <a:cubicBezTo>
                    <a:pt x="55946" y="9827"/>
                    <a:pt x="55988" y="9844"/>
                    <a:pt x="56017" y="9848"/>
                  </a:cubicBezTo>
                  <a:cubicBezTo>
                    <a:pt x="56047" y="9848"/>
                    <a:pt x="56072" y="9848"/>
                    <a:pt x="56098" y="9840"/>
                  </a:cubicBezTo>
                  <a:cubicBezTo>
                    <a:pt x="56119" y="9836"/>
                    <a:pt x="56131" y="9827"/>
                    <a:pt x="56152" y="9827"/>
                  </a:cubicBezTo>
                  <a:cubicBezTo>
                    <a:pt x="56158" y="9827"/>
                    <a:pt x="56167" y="9825"/>
                    <a:pt x="56177" y="9825"/>
                  </a:cubicBezTo>
                  <a:cubicBezTo>
                    <a:pt x="56181" y="9825"/>
                    <a:pt x="56186" y="9826"/>
                    <a:pt x="56190" y="9827"/>
                  </a:cubicBezTo>
                  <a:cubicBezTo>
                    <a:pt x="56207" y="9831"/>
                    <a:pt x="56207" y="9844"/>
                    <a:pt x="56220" y="9857"/>
                  </a:cubicBezTo>
                  <a:cubicBezTo>
                    <a:pt x="56233" y="9874"/>
                    <a:pt x="56254" y="9890"/>
                    <a:pt x="56271" y="9907"/>
                  </a:cubicBezTo>
                  <a:cubicBezTo>
                    <a:pt x="56283" y="9924"/>
                    <a:pt x="56304" y="9937"/>
                    <a:pt x="56321" y="9950"/>
                  </a:cubicBezTo>
                  <a:cubicBezTo>
                    <a:pt x="56355" y="9966"/>
                    <a:pt x="56376" y="9983"/>
                    <a:pt x="56414" y="9983"/>
                  </a:cubicBezTo>
                  <a:cubicBezTo>
                    <a:pt x="56456" y="9979"/>
                    <a:pt x="56427" y="9945"/>
                    <a:pt x="56406" y="9928"/>
                  </a:cubicBezTo>
                  <a:cubicBezTo>
                    <a:pt x="56385" y="9907"/>
                    <a:pt x="56363" y="9895"/>
                    <a:pt x="56355" y="9865"/>
                  </a:cubicBezTo>
                  <a:cubicBezTo>
                    <a:pt x="56351" y="9852"/>
                    <a:pt x="56355" y="9840"/>
                    <a:pt x="56351" y="9831"/>
                  </a:cubicBezTo>
                  <a:cubicBezTo>
                    <a:pt x="56347" y="9823"/>
                    <a:pt x="56338" y="9815"/>
                    <a:pt x="56334" y="9806"/>
                  </a:cubicBezTo>
                  <a:cubicBezTo>
                    <a:pt x="56321" y="9781"/>
                    <a:pt x="56300" y="9755"/>
                    <a:pt x="56292" y="9730"/>
                  </a:cubicBezTo>
                  <a:cubicBezTo>
                    <a:pt x="56283" y="9709"/>
                    <a:pt x="56300" y="9675"/>
                    <a:pt x="56292" y="9654"/>
                  </a:cubicBezTo>
                  <a:cubicBezTo>
                    <a:pt x="56287" y="9647"/>
                    <a:pt x="56269" y="9645"/>
                    <a:pt x="56253" y="9645"/>
                  </a:cubicBezTo>
                  <a:cubicBezTo>
                    <a:pt x="56242" y="9645"/>
                    <a:pt x="56231" y="9646"/>
                    <a:pt x="56224" y="9646"/>
                  </a:cubicBezTo>
                  <a:cubicBezTo>
                    <a:pt x="56216" y="9646"/>
                    <a:pt x="56199" y="9650"/>
                    <a:pt x="56190" y="9650"/>
                  </a:cubicBezTo>
                  <a:cubicBezTo>
                    <a:pt x="56178" y="9646"/>
                    <a:pt x="56174" y="9633"/>
                    <a:pt x="56169" y="9620"/>
                  </a:cubicBezTo>
                  <a:cubicBezTo>
                    <a:pt x="56161" y="9599"/>
                    <a:pt x="56144" y="9582"/>
                    <a:pt x="56131" y="9565"/>
                  </a:cubicBezTo>
                  <a:cubicBezTo>
                    <a:pt x="56114" y="9540"/>
                    <a:pt x="56076" y="9528"/>
                    <a:pt x="56047" y="9519"/>
                  </a:cubicBezTo>
                  <a:cubicBezTo>
                    <a:pt x="56013" y="9506"/>
                    <a:pt x="55984" y="9506"/>
                    <a:pt x="55958" y="9481"/>
                  </a:cubicBezTo>
                  <a:cubicBezTo>
                    <a:pt x="55916" y="9447"/>
                    <a:pt x="55886" y="9435"/>
                    <a:pt x="55836" y="9422"/>
                  </a:cubicBezTo>
                  <a:cubicBezTo>
                    <a:pt x="55832" y="9392"/>
                    <a:pt x="55832" y="9384"/>
                    <a:pt x="55857" y="9367"/>
                  </a:cubicBezTo>
                  <a:cubicBezTo>
                    <a:pt x="55878" y="9354"/>
                    <a:pt x="55903" y="9342"/>
                    <a:pt x="55929" y="9333"/>
                  </a:cubicBezTo>
                  <a:cubicBezTo>
                    <a:pt x="55954" y="9321"/>
                    <a:pt x="55933" y="9300"/>
                    <a:pt x="55962" y="9283"/>
                  </a:cubicBezTo>
                  <a:cubicBezTo>
                    <a:pt x="55971" y="9278"/>
                    <a:pt x="56026" y="9270"/>
                    <a:pt x="56026" y="9262"/>
                  </a:cubicBezTo>
                  <a:cubicBezTo>
                    <a:pt x="56009" y="9257"/>
                    <a:pt x="55992" y="9249"/>
                    <a:pt x="55975" y="9249"/>
                  </a:cubicBezTo>
                  <a:cubicBezTo>
                    <a:pt x="55961" y="9249"/>
                    <a:pt x="55947" y="9251"/>
                    <a:pt x="55933" y="9251"/>
                  </a:cubicBezTo>
                  <a:cubicBezTo>
                    <a:pt x="55926" y="9251"/>
                    <a:pt x="55919" y="9250"/>
                    <a:pt x="55912" y="9249"/>
                  </a:cubicBezTo>
                  <a:cubicBezTo>
                    <a:pt x="55882" y="9249"/>
                    <a:pt x="55853" y="9236"/>
                    <a:pt x="55819" y="9232"/>
                  </a:cubicBezTo>
                  <a:lnTo>
                    <a:pt x="55764" y="9232"/>
                  </a:lnTo>
                  <a:cubicBezTo>
                    <a:pt x="55798" y="9224"/>
                    <a:pt x="55832" y="9215"/>
                    <a:pt x="55861" y="9203"/>
                  </a:cubicBezTo>
                  <a:cubicBezTo>
                    <a:pt x="55878" y="9194"/>
                    <a:pt x="55891" y="9177"/>
                    <a:pt x="55912" y="9169"/>
                  </a:cubicBezTo>
                  <a:cubicBezTo>
                    <a:pt x="55933" y="9156"/>
                    <a:pt x="55954" y="9152"/>
                    <a:pt x="55975" y="9135"/>
                  </a:cubicBezTo>
                  <a:cubicBezTo>
                    <a:pt x="56000" y="9118"/>
                    <a:pt x="56038" y="9105"/>
                    <a:pt x="56072" y="9097"/>
                  </a:cubicBezTo>
                  <a:cubicBezTo>
                    <a:pt x="56136" y="9080"/>
                    <a:pt x="56051" y="9046"/>
                    <a:pt x="56076" y="9013"/>
                  </a:cubicBezTo>
                  <a:cubicBezTo>
                    <a:pt x="56098" y="8983"/>
                    <a:pt x="56148" y="8987"/>
                    <a:pt x="56178" y="8979"/>
                  </a:cubicBezTo>
                  <a:cubicBezTo>
                    <a:pt x="56195" y="8970"/>
                    <a:pt x="56228" y="8953"/>
                    <a:pt x="56233" y="8937"/>
                  </a:cubicBezTo>
                  <a:cubicBezTo>
                    <a:pt x="56169" y="8890"/>
                    <a:pt x="56076" y="8911"/>
                    <a:pt x="56005" y="8882"/>
                  </a:cubicBezTo>
                  <a:cubicBezTo>
                    <a:pt x="55988" y="8878"/>
                    <a:pt x="55971" y="8861"/>
                    <a:pt x="55954" y="8852"/>
                  </a:cubicBezTo>
                  <a:cubicBezTo>
                    <a:pt x="55951" y="8851"/>
                    <a:pt x="55947" y="8851"/>
                    <a:pt x="55944" y="8851"/>
                  </a:cubicBezTo>
                  <a:cubicBezTo>
                    <a:pt x="55929" y="8851"/>
                    <a:pt x="55913" y="8857"/>
                    <a:pt x="55899" y="8861"/>
                  </a:cubicBezTo>
                  <a:cubicBezTo>
                    <a:pt x="55871" y="8867"/>
                    <a:pt x="55846" y="8871"/>
                    <a:pt x="55819" y="8871"/>
                  </a:cubicBezTo>
                  <a:cubicBezTo>
                    <a:pt x="55809" y="8871"/>
                    <a:pt x="55800" y="8870"/>
                    <a:pt x="55789" y="8869"/>
                  </a:cubicBezTo>
                  <a:cubicBezTo>
                    <a:pt x="55773" y="8869"/>
                    <a:pt x="55768" y="8865"/>
                    <a:pt x="55756" y="8861"/>
                  </a:cubicBezTo>
                  <a:cubicBezTo>
                    <a:pt x="55747" y="8861"/>
                    <a:pt x="55739" y="8863"/>
                    <a:pt x="55730" y="8863"/>
                  </a:cubicBezTo>
                  <a:cubicBezTo>
                    <a:pt x="55726" y="8863"/>
                    <a:pt x="55722" y="8862"/>
                    <a:pt x="55718" y="8861"/>
                  </a:cubicBezTo>
                  <a:cubicBezTo>
                    <a:pt x="55680" y="8852"/>
                    <a:pt x="55650" y="8806"/>
                    <a:pt x="55637" y="8772"/>
                  </a:cubicBezTo>
                  <a:cubicBezTo>
                    <a:pt x="55633" y="8759"/>
                    <a:pt x="55629" y="8738"/>
                    <a:pt x="55621" y="8726"/>
                  </a:cubicBezTo>
                  <a:cubicBezTo>
                    <a:pt x="55612" y="8717"/>
                    <a:pt x="55604" y="8717"/>
                    <a:pt x="55591" y="8713"/>
                  </a:cubicBezTo>
                  <a:cubicBezTo>
                    <a:pt x="55578" y="8704"/>
                    <a:pt x="55570" y="8700"/>
                    <a:pt x="55553" y="8700"/>
                  </a:cubicBezTo>
                  <a:cubicBezTo>
                    <a:pt x="55536" y="8696"/>
                    <a:pt x="55536" y="8696"/>
                    <a:pt x="55519" y="8683"/>
                  </a:cubicBezTo>
                  <a:cubicBezTo>
                    <a:pt x="55507" y="8671"/>
                    <a:pt x="55490" y="8662"/>
                    <a:pt x="55473" y="8654"/>
                  </a:cubicBezTo>
                  <a:cubicBezTo>
                    <a:pt x="55456" y="8641"/>
                    <a:pt x="55448" y="8624"/>
                    <a:pt x="55426" y="8616"/>
                  </a:cubicBezTo>
                  <a:cubicBezTo>
                    <a:pt x="55397" y="8603"/>
                    <a:pt x="55355" y="8599"/>
                    <a:pt x="55317" y="8599"/>
                  </a:cubicBezTo>
                  <a:cubicBezTo>
                    <a:pt x="55308" y="8599"/>
                    <a:pt x="55299" y="8600"/>
                    <a:pt x="55289" y="8600"/>
                  </a:cubicBezTo>
                  <a:cubicBezTo>
                    <a:pt x="55280" y="8600"/>
                    <a:pt x="55270" y="8599"/>
                    <a:pt x="55262" y="8595"/>
                  </a:cubicBezTo>
                  <a:cubicBezTo>
                    <a:pt x="55245" y="8591"/>
                    <a:pt x="55215" y="8569"/>
                    <a:pt x="55203" y="8553"/>
                  </a:cubicBezTo>
                  <a:cubicBezTo>
                    <a:pt x="55190" y="8536"/>
                    <a:pt x="55186" y="8506"/>
                    <a:pt x="55165" y="8498"/>
                  </a:cubicBezTo>
                  <a:cubicBezTo>
                    <a:pt x="55162" y="8497"/>
                    <a:pt x="55159" y="8496"/>
                    <a:pt x="55155" y="8496"/>
                  </a:cubicBezTo>
                  <a:cubicBezTo>
                    <a:pt x="55141" y="8496"/>
                    <a:pt x="55120" y="8502"/>
                    <a:pt x="55110" y="8502"/>
                  </a:cubicBezTo>
                  <a:cubicBezTo>
                    <a:pt x="55072" y="8510"/>
                    <a:pt x="55038" y="8531"/>
                    <a:pt x="55000" y="8536"/>
                  </a:cubicBezTo>
                  <a:cubicBezTo>
                    <a:pt x="54979" y="8540"/>
                    <a:pt x="54958" y="8540"/>
                    <a:pt x="54936" y="8540"/>
                  </a:cubicBezTo>
                  <a:cubicBezTo>
                    <a:pt x="54915" y="8540"/>
                    <a:pt x="54893" y="8540"/>
                    <a:pt x="54869" y="8544"/>
                  </a:cubicBezTo>
                  <a:cubicBezTo>
                    <a:pt x="54848" y="8548"/>
                    <a:pt x="54836" y="8548"/>
                    <a:pt x="54819" y="8561"/>
                  </a:cubicBezTo>
                  <a:cubicBezTo>
                    <a:pt x="54810" y="8574"/>
                    <a:pt x="54802" y="8591"/>
                    <a:pt x="54789" y="8595"/>
                  </a:cubicBezTo>
                  <a:cubicBezTo>
                    <a:pt x="54782" y="8599"/>
                    <a:pt x="54772" y="8601"/>
                    <a:pt x="54761" y="8601"/>
                  </a:cubicBezTo>
                  <a:cubicBezTo>
                    <a:pt x="54733" y="8601"/>
                    <a:pt x="54697" y="8590"/>
                    <a:pt x="54674" y="8590"/>
                  </a:cubicBezTo>
                  <a:cubicBezTo>
                    <a:pt x="54672" y="8590"/>
                    <a:pt x="54669" y="8590"/>
                    <a:pt x="54667" y="8591"/>
                  </a:cubicBezTo>
                  <a:cubicBezTo>
                    <a:pt x="54653" y="8594"/>
                    <a:pt x="54642" y="8600"/>
                    <a:pt x="54630" y="8600"/>
                  </a:cubicBezTo>
                  <a:cubicBezTo>
                    <a:pt x="54627" y="8600"/>
                    <a:pt x="54624" y="8600"/>
                    <a:pt x="54620" y="8599"/>
                  </a:cubicBezTo>
                  <a:cubicBezTo>
                    <a:pt x="54616" y="8599"/>
                    <a:pt x="54612" y="8595"/>
                    <a:pt x="54603" y="8595"/>
                  </a:cubicBezTo>
                  <a:cubicBezTo>
                    <a:pt x="54595" y="8591"/>
                    <a:pt x="54584" y="8589"/>
                    <a:pt x="54573" y="8589"/>
                  </a:cubicBezTo>
                  <a:cubicBezTo>
                    <a:pt x="54562" y="8589"/>
                    <a:pt x="54551" y="8591"/>
                    <a:pt x="54540" y="8591"/>
                  </a:cubicBezTo>
                  <a:cubicBezTo>
                    <a:pt x="54519" y="8591"/>
                    <a:pt x="54506" y="8603"/>
                    <a:pt x="54489" y="8607"/>
                  </a:cubicBezTo>
                  <a:cubicBezTo>
                    <a:pt x="54460" y="8616"/>
                    <a:pt x="54443" y="8624"/>
                    <a:pt x="54422" y="8645"/>
                  </a:cubicBezTo>
                  <a:cubicBezTo>
                    <a:pt x="54388" y="8671"/>
                    <a:pt x="54359" y="8692"/>
                    <a:pt x="54333" y="8721"/>
                  </a:cubicBezTo>
                  <a:cubicBezTo>
                    <a:pt x="54316" y="8738"/>
                    <a:pt x="54312" y="8742"/>
                    <a:pt x="54287" y="8747"/>
                  </a:cubicBezTo>
                  <a:cubicBezTo>
                    <a:pt x="54273" y="8747"/>
                    <a:pt x="54259" y="8745"/>
                    <a:pt x="54245" y="8745"/>
                  </a:cubicBezTo>
                  <a:cubicBezTo>
                    <a:pt x="54238" y="8745"/>
                    <a:pt x="54231" y="8745"/>
                    <a:pt x="54224" y="8747"/>
                  </a:cubicBezTo>
                  <a:cubicBezTo>
                    <a:pt x="54198" y="8751"/>
                    <a:pt x="54181" y="8751"/>
                    <a:pt x="54164" y="8772"/>
                  </a:cubicBezTo>
                  <a:cubicBezTo>
                    <a:pt x="54152" y="8785"/>
                    <a:pt x="54135" y="8810"/>
                    <a:pt x="54114" y="8814"/>
                  </a:cubicBezTo>
                  <a:cubicBezTo>
                    <a:pt x="54105" y="8817"/>
                    <a:pt x="54096" y="8818"/>
                    <a:pt x="54087" y="8818"/>
                  </a:cubicBezTo>
                  <a:cubicBezTo>
                    <a:pt x="54069" y="8818"/>
                    <a:pt x="54050" y="8814"/>
                    <a:pt x="54031" y="8814"/>
                  </a:cubicBezTo>
                  <a:cubicBezTo>
                    <a:pt x="54013" y="8814"/>
                    <a:pt x="53996" y="8818"/>
                    <a:pt x="53983" y="8831"/>
                  </a:cubicBezTo>
                  <a:cubicBezTo>
                    <a:pt x="53966" y="8844"/>
                    <a:pt x="53962" y="8856"/>
                    <a:pt x="53941" y="8869"/>
                  </a:cubicBezTo>
                  <a:cubicBezTo>
                    <a:pt x="53920" y="8882"/>
                    <a:pt x="53911" y="8894"/>
                    <a:pt x="53890" y="8907"/>
                  </a:cubicBezTo>
                  <a:cubicBezTo>
                    <a:pt x="53869" y="8920"/>
                    <a:pt x="53848" y="8924"/>
                    <a:pt x="53827" y="8937"/>
                  </a:cubicBezTo>
                  <a:cubicBezTo>
                    <a:pt x="53806" y="8949"/>
                    <a:pt x="53785" y="8958"/>
                    <a:pt x="53759" y="8962"/>
                  </a:cubicBezTo>
                  <a:cubicBezTo>
                    <a:pt x="53753" y="8962"/>
                    <a:pt x="53747" y="8962"/>
                    <a:pt x="53741" y="8962"/>
                  </a:cubicBezTo>
                  <a:cubicBezTo>
                    <a:pt x="53725" y="8962"/>
                    <a:pt x="53710" y="8960"/>
                    <a:pt x="53704" y="8945"/>
                  </a:cubicBezTo>
                  <a:cubicBezTo>
                    <a:pt x="53700" y="8928"/>
                    <a:pt x="53709" y="8920"/>
                    <a:pt x="53717" y="8907"/>
                  </a:cubicBezTo>
                  <a:cubicBezTo>
                    <a:pt x="53730" y="8890"/>
                    <a:pt x="53742" y="8886"/>
                    <a:pt x="53759" y="8873"/>
                  </a:cubicBezTo>
                  <a:cubicBezTo>
                    <a:pt x="53785" y="8861"/>
                    <a:pt x="53797" y="8840"/>
                    <a:pt x="53823" y="8827"/>
                  </a:cubicBezTo>
                  <a:cubicBezTo>
                    <a:pt x="53848" y="8818"/>
                    <a:pt x="53869" y="8823"/>
                    <a:pt x="53890" y="8797"/>
                  </a:cubicBezTo>
                  <a:cubicBezTo>
                    <a:pt x="53903" y="8780"/>
                    <a:pt x="53899" y="8772"/>
                    <a:pt x="53877" y="8772"/>
                  </a:cubicBezTo>
                  <a:cubicBezTo>
                    <a:pt x="53873" y="8771"/>
                    <a:pt x="53869" y="8770"/>
                    <a:pt x="53864" y="8770"/>
                  </a:cubicBezTo>
                  <a:cubicBezTo>
                    <a:pt x="53854" y="8770"/>
                    <a:pt x="53842" y="8772"/>
                    <a:pt x="53831" y="8772"/>
                  </a:cubicBezTo>
                  <a:cubicBezTo>
                    <a:pt x="53814" y="8772"/>
                    <a:pt x="53801" y="8768"/>
                    <a:pt x="53785" y="8764"/>
                  </a:cubicBezTo>
                  <a:cubicBezTo>
                    <a:pt x="53780" y="8762"/>
                    <a:pt x="53775" y="8762"/>
                    <a:pt x="53770" y="8762"/>
                  </a:cubicBezTo>
                  <a:cubicBezTo>
                    <a:pt x="53737" y="8762"/>
                    <a:pt x="53693" y="8784"/>
                    <a:pt x="53675" y="8806"/>
                  </a:cubicBezTo>
                  <a:cubicBezTo>
                    <a:pt x="53661" y="8820"/>
                    <a:pt x="53661" y="8833"/>
                    <a:pt x="53646" y="8833"/>
                  </a:cubicBezTo>
                  <a:cubicBezTo>
                    <a:pt x="53642" y="8833"/>
                    <a:pt x="53638" y="8833"/>
                    <a:pt x="53633" y="8831"/>
                  </a:cubicBezTo>
                  <a:cubicBezTo>
                    <a:pt x="53607" y="8827"/>
                    <a:pt x="53595" y="8810"/>
                    <a:pt x="53574" y="8797"/>
                  </a:cubicBezTo>
                  <a:cubicBezTo>
                    <a:pt x="53544" y="8780"/>
                    <a:pt x="53519" y="8785"/>
                    <a:pt x="53485" y="8780"/>
                  </a:cubicBezTo>
                  <a:cubicBezTo>
                    <a:pt x="53455" y="8776"/>
                    <a:pt x="53426" y="8759"/>
                    <a:pt x="53396" y="8751"/>
                  </a:cubicBezTo>
                  <a:cubicBezTo>
                    <a:pt x="53346" y="8742"/>
                    <a:pt x="53265" y="8717"/>
                    <a:pt x="53244" y="8662"/>
                  </a:cubicBezTo>
                  <a:cubicBezTo>
                    <a:pt x="53227" y="8620"/>
                    <a:pt x="53240" y="8582"/>
                    <a:pt x="53299" y="8574"/>
                  </a:cubicBezTo>
                  <a:cubicBezTo>
                    <a:pt x="53312" y="8572"/>
                    <a:pt x="53325" y="8572"/>
                    <a:pt x="53338" y="8572"/>
                  </a:cubicBezTo>
                  <a:cubicBezTo>
                    <a:pt x="53364" y="8572"/>
                    <a:pt x="53391" y="8574"/>
                    <a:pt x="53413" y="8574"/>
                  </a:cubicBezTo>
                  <a:cubicBezTo>
                    <a:pt x="53471" y="8574"/>
                    <a:pt x="53525" y="8556"/>
                    <a:pt x="53582" y="8556"/>
                  </a:cubicBezTo>
                  <a:cubicBezTo>
                    <a:pt x="53587" y="8556"/>
                    <a:pt x="53593" y="8556"/>
                    <a:pt x="53599" y="8557"/>
                  </a:cubicBezTo>
                  <a:lnTo>
                    <a:pt x="53666" y="8557"/>
                  </a:lnTo>
                  <a:cubicBezTo>
                    <a:pt x="53696" y="8553"/>
                    <a:pt x="53721" y="8540"/>
                    <a:pt x="53751" y="8531"/>
                  </a:cubicBezTo>
                  <a:cubicBezTo>
                    <a:pt x="53768" y="8527"/>
                    <a:pt x="53780" y="8523"/>
                    <a:pt x="53789" y="8506"/>
                  </a:cubicBezTo>
                  <a:cubicBezTo>
                    <a:pt x="53793" y="8502"/>
                    <a:pt x="53793" y="8489"/>
                    <a:pt x="53797" y="8485"/>
                  </a:cubicBezTo>
                  <a:cubicBezTo>
                    <a:pt x="53804" y="8481"/>
                    <a:pt x="53820" y="8480"/>
                    <a:pt x="53837" y="8480"/>
                  </a:cubicBezTo>
                  <a:cubicBezTo>
                    <a:pt x="53854" y="8480"/>
                    <a:pt x="53871" y="8481"/>
                    <a:pt x="53877" y="8481"/>
                  </a:cubicBezTo>
                  <a:cubicBezTo>
                    <a:pt x="53889" y="8481"/>
                    <a:pt x="53913" y="8485"/>
                    <a:pt x="53931" y="8485"/>
                  </a:cubicBezTo>
                  <a:cubicBezTo>
                    <a:pt x="53939" y="8485"/>
                    <a:pt x="53946" y="8484"/>
                    <a:pt x="53949" y="8481"/>
                  </a:cubicBezTo>
                  <a:cubicBezTo>
                    <a:pt x="53958" y="8468"/>
                    <a:pt x="53953" y="8426"/>
                    <a:pt x="53949" y="8417"/>
                  </a:cubicBezTo>
                  <a:cubicBezTo>
                    <a:pt x="53949" y="8371"/>
                    <a:pt x="53907" y="8337"/>
                    <a:pt x="53869" y="8320"/>
                  </a:cubicBezTo>
                  <a:cubicBezTo>
                    <a:pt x="53848" y="8308"/>
                    <a:pt x="53823" y="8304"/>
                    <a:pt x="53797" y="8295"/>
                  </a:cubicBezTo>
                  <a:cubicBezTo>
                    <a:pt x="53776" y="8282"/>
                    <a:pt x="53759" y="8274"/>
                    <a:pt x="53734" y="8274"/>
                  </a:cubicBezTo>
                  <a:cubicBezTo>
                    <a:pt x="53720" y="8274"/>
                    <a:pt x="53706" y="8276"/>
                    <a:pt x="53692" y="8276"/>
                  </a:cubicBezTo>
                  <a:cubicBezTo>
                    <a:pt x="53685" y="8276"/>
                    <a:pt x="53678" y="8275"/>
                    <a:pt x="53671" y="8274"/>
                  </a:cubicBezTo>
                  <a:cubicBezTo>
                    <a:pt x="53641" y="8270"/>
                    <a:pt x="53620" y="8249"/>
                    <a:pt x="53590" y="8249"/>
                  </a:cubicBezTo>
                  <a:cubicBezTo>
                    <a:pt x="53580" y="8248"/>
                    <a:pt x="53571" y="8247"/>
                    <a:pt x="53562" y="8247"/>
                  </a:cubicBezTo>
                  <a:cubicBezTo>
                    <a:pt x="53528" y="8247"/>
                    <a:pt x="53498" y="8254"/>
                    <a:pt x="53468" y="8274"/>
                  </a:cubicBezTo>
                  <a:cubicBezTo>
                    <a:pt x="53447" y="8291"/>
                    <a:pt x="53426" y="8312"/>
                    <a:pt x="53400" y="8325"/>
                  </a:cubicBezTo>
                  <a:cubicBezTo>
                    <a:pt x="53392" y="8325"/>
                    <a:pt x="53384" y="8325"/>
                    <a:pt x="53375" y="8329"/>
                  </a:cubicBezTo>
                  <a:cubicBezTo>
                    <a:pt x="53354" y="8337"/>
                    <a:pt x="53350" y="8358"/>
                    <a:pt x="53333" y="8367"/>
                  </a:cubicBezTo>
                  <a:cubicBezTo>
                    <a:pt x="53320" y="8375"/>
                    <a:pt x="53303" y="8371"/>
                    <a:pt x="53287" y="8379"/>
                  </a:cubicBezTo>
                  <a:cubicBezTo>
                    <a:pt x="53270" y="8384"/>
                    <a:pt x="53261" y="8392"/>
                    <a:pt x="53244" y="8392"/>
                  </a:cubicBezTo>
                  <a:cubicBezTo>
                    <a:pt x="53239" y="8392"/>
                    <a:pt x="53220" y="8390"/>
                    <a:pt x="53206" y="8390"/>
                  </a:cubicBezTo>
                  <a:cubicBezTo>
                    <a:pt x="53198" y="8390"/>
                    <a:pt x="53192" y="8391"/>
                    <a:pt x="53189" y="8392"/>
                  </a:cubicBezTo>
                  <a:cubicBezTo>
                    <a:pt x="53181" y="8405"/>
                    <a:pt x="53194" y="8439"/>
                    <a:pt x="53202" y="8447"/>
                  </a:cubicBezTo>
                  <a:cubicBezTo>
                    <a:pt x="53219" y="8477"/>
                    <a:pt x="53270" y="8472"/>
                    <a:pt x="53232" y="8515"/>
                  </a:cubicBezTo>
                  <a:cubicBezTo>
                    <a:pt x="53206" y="8544"/>
                    <a:pt x="53181" y="8565"/>
                    <a:pt x="53143" y="8565"/>
                  </a:cubicBezTo>
                  <a:cubicBezTo>
                    <a:pt x="53126" y="8565"/>
                    <a:pt x="53118" y="8553"/>
                    <a:pt x="53101" y="8548"/>
                  </a:cubicBezTo>
                  <a:cubicBezTo>
                    <a:pt x="53092" y="8546"/>
                    <a:pt x="53081" y="8545"/>
                    <a:pt x="53070" y="8545"/>
                  </a:cubicBezTo>
                  <a:cubicBezTo>
                    <a:pt x="53059" y="8545"/>
                    <a:pt x="53048" y="8546"/>
                    <a:pt x="53042" y="8548"/>
                  </a:cubicBezTo>
                  <a:cubicBezTo>
                    <a:pt x="53029" y="8553"/>
                    <a:pt x="53016" y="8561"/>
                    <a:pt x="53004" y="8565"/>
                  </a:cubicBezTo>
                  <a:cubicBezTo>
                    <a:pt x="52991" y="8569"/>
                    <a:pt x="52978" y="8574"/>
                    <a:pt x="52962" y="8574"/>
                  </a:cubicBezTo>
                  <a:cubicBezTo>
                    <a:pt x="52953" y="8574"/>
                    <a:pt x="52939" y="8576"/>
                    <a:pt x="52926" y="8576"/>
                  </a:cubicBezTo>
                  <a:cubicBezTo>
                    <a:pt x="52919" y="8576"/>
                    <a:pt x="52912" y="8575"/>
                    <a:pt x="52907" y="8574"/>
                  </a:cubicBezTo>
                  <a:cubicBezTo>
                    <a:pt x="52881" y="8565"/>
                    <a:pt x="52864" y="8536"/>
                    <a:pt x="52835" y="8531"/>
                  </a:cubicBezTo>
                  <a:cubicBezTo>
                    <a:pt x="52829" y="8529"/>
                    <a:pt x="52824" y="8528"/>
                    <a:pt x="52820" y="8528"/>
                  </a:cubicBezTo>
                  <a:cubicBezTo>
                    <a:pt x="52810" y="8528"/>
                    <a:pt x="52810" y="8538"/>
                    <a:pt x="52810" y="8557"/>
                  </a:cubicBezTo>
                  <a:cubicBezTo>
                    <a:pt x="52810" y="8569"/>
                    <a:pt x="52810" y="8582"/>
                    <a:pt x="52818" y="8595"/>
                  </a:cubicBezTo>
                  <a:cubicBezTo>
                    <a:pt x="52843" y="8637"/>
                    <a:pt x="52894" y="8654"/>
                    <a:pt x="52940" y="8662"/>
                  </a:cubicBezTo>
                  <a:cubicBezTo>
                    <a:pt x="52962" y="8666"/>
                    <a:pt x="52978" y="8666"/>
                    <a:pt x="52995" y="8683"/>
                  </a:cubicBezTo>
                  <a:cubicBezTo>
                    <a:pt x="53004" y="8692"/>
                    <a:pt x="53008" y="8704"/>
                    <a:pt x="53016" y="8713"/>
                  </a:cubicBezTo>
                  <a:cubicBezTo>
                    <a:pt x="53033" y="8738"/>
                    <a:pt x="53050" y="8759"/>
                    <a:pt x="53080" y="8764"/>
                  </a:cubicBezTo>
                  <a:cubicBezTo>
                    <a:pt x="53088" y="8764"/>
                    <a:pt x="53095" y="8762"/>
                    <a:pt x="53101" y="8762"/>
                  </a:cubicBezTo>
                  <a:cubicBezTo>
                    <a:pt x="53104" y="8762"/>
                    <a:pt x="53106" y="8762"/>
                    <a:pt x="53109" y="8764"/>
                  </a:cubicBezTo>
                  <a:cubicBezTo>
                    <a:pt x="53130" y="8768"/>
                    <a:pt x="53156" y="8780"/>
                    <a:pt x="53177" y="8789"/>
                  </a:cubicBezTo>
                  <a:cubicBezTo>
                    <a:pt x="53219" y="8806"/>
                    <a:pt x="53253" y="8835"/>
                    <a:pt x="53287" y="8861"/>
                  </a:cubicBezTo>
                  <a:cubicBezTo>
                    <a:pt x="53303" y="8873"/>
                    <a:pt x="53333" y="8882"/>
                    <a:pt x="53346" y="8899"/>
                  </a:cubicBezTo>
                  <a:cubicBezTo>
                    <a:pt x="53350" y="8907"/>
                    <a:pt x="53358" y="8924"/>
                    <a:pt x="53363" y="8932"/>
                  </a:cubicBezTo>
                  <a:cubicBezTo>
                    <a:pt x="53388" y="8975"/>
                    <a:pt x="53430" y="8987"/>
                    <a:pt x="53460" y="9025"/>
                  </a:cubicBezTo>
                  <a:cubicBezTo>
                    <a:pt x="53481" y="9051"/>
                    <a:pt x="53510" y="9084"/>
                    <a:pt x="53527" y="9118"/>
                  </a:cubicBezTo>
                  <a:cubicBezTo>
                    <a:pt x="53536" y="9139"/>
                    <a:pt x="53531" y="9152"/>
                    <a:pt x="53536" y="9173"/>
                  </a:cubicBezTo>
                  <a:cubicBezTo>
                    <a:pt x="53518" y="9156"/>
                    <a:pt x="53499" y="9150"/>
                    <a:pt x="53479" y="9150"/>
                  </a:cubicBezTo>
                  <a:cubicBezTo>
                    <a:pt x="53465" y="9150"/>
                    <a:pt x="53450" y="9153"/>
                    <a:pt x="53434" y="9156"/>
                  </a:cubicBezTo>
                  <a:cubicBezTo>
                    <a:pt x="53422" y="9159"/>
                    <a:pt x="53410" y="9162"/>
                    <a:pt x="53400" y="9162"/>
                  </a:cubicBezTo>
                  <a:cubicBezTo>
                    <a:pt x="53396" y="9162"/>
                    <a:pt x="53392" y="9162"/>
                    <a:pt x="53388" y="9160"/>
                  </a:cubicBezTo>
                  <a:cubicBezTo>
                    <a:pt x="53367" y="9152"/>
                    <a:pt x="53358" y="9131"/>
                    <a:pt x="53341" y="9122"/>
                  </a:cubicBezTo>
                  <a:cubicBezTo>
                    <a:pt x="53325" y="9114"/>
                    <a:pt x="53303" y="9114"/>
                    <a:pt x="53287" y="9110"/>
                  </a:cubicBezTo>
                  <a:cubicBezTo>
                    <a:pt x="53265" y="9101"/>
                    <a:pt x="53249" y="9093"/>
                    <a:pt x="53227" y="9084"/>
                  </a:cubicBezTo>
                  <a:cubicBezTo>
                    <a:pt x="53189" y="9063"/>
                    <a:pt x="53151" y="9042"/>
                    <a:pt x="53113" y="9025"/>
                  </a:cubicBezTo>
                  <a:cubicBezTo>
                    <a:pt x="53093" y="9016"/>
                    <a:pt x="53070" y="9013"/>
                    <a:pt x="53047" y="9013"/>
                  </a:cubicBezTo>
                  <a:cubicBezTo>
                    <a:pt x="53013" y="9013"/>
                    <a:pt x="52978" y="9019"/>
                    <a:pt x="52943" y="9019"/>
                  </a:cubicBezTo>
                  <a:cubicBezTo>
                    <a:pt x="52925" y="9019"/>
                    <a:pt x="52907" y="9018"/>
                    <a:pt x="52890" y="9013"/>
                  </a:cubicBezTo>
                  <a:cubicBezTo>
                    <a:pt x="52864" y="9008"/>
                    <a:pt x="52843" y="9008"/>
                    <a:pt x="52818" y="9008"/>
                  </a:cubicBezTo>
                  <a:cubicBezTo>
                    <a:pt x="52806" y="9007"/>
                    <a:pt x="52797" y="9004"/>
                    <a:pt x="52790" y="9004"/>
                  </a:cubicBezTo>
                  <a:cubicBezTo>
                    <a:pt x="52780" y="9004"/>
                    <a:pt x="52774" y="9009"/>
                    <a:pt x="52772" y="9029"/>
                  </a:cubicBezTo>
                  <a:cubicBezTo>
                    <a:pt x="52772" y="9059"/>
                    <a:pt x="52776" y="9089"/>
                    <a:pt x="52801" y="9110"/>
                  </a:cubicBezTo>
                  <a:cubicBezTo>
                    <a:pt x="52831" y="9139"/>
                    <a:pt x="52886" y="9139"/>
                    <a:pt x="52915" y="9165"/>
                  </a:cubicBezTo>
                  <a:cubicBezTo>
                    <a:pt x="52924" y="9169"/>
                    <a:pt x="52936" y="9186"/>
                    <a:pt x="52928" y="9194"/>
                  </a:cubicBezTo>
                  <a:cubicBezTo>
                    <a:pt x="52925" y="9195"/>
                    <a:pt x="52921" y="9196"/>
                    <a:pt x="52916" y="9196"/>
                  </a:cubicBezTo>
                  <a:cubicBezTo>
                    <a:pt x="52907" y="9196"/>
                    <a:pt x="52895" y="9194"/>
                    <a:pt x="52890" y="9194"/>
                  </a:cubicBezTo>
                  <a:cubicBezTo>
                    <a:pt x="52883" y="9194"/>
                    <a:pt x="52873" y="9193"/>
                    <a:pt x="52862" y="9193"/>
                  </a:cubicBezTo>
                  <a:cubicBezTo>
                    <a:pt x="52852" y="9193"/>
                    <a:pt x="52841" y="9194"/>
                    <a:pt x="52835" y="9198"/>
                  </a:cubicBezTo>
                  <a:cubicBezTo>
                    <a:pt x="52826" y="9203"/>
                    <a:pt x="52814" y="9232"/>
                    <a:pt x="52810" y="9240"/>
                  </a:cubicBezTo>
                  <a:cubicBezTo>
                    <a:pt x="52805" y="9266"/>
                    <a:pt x="52814" y="9283"/>
                    <a:pt x="52835" y="9287"/>
                  </a:cubicBezTo>
                  <a:cubicBezTo>
                    <a:pt x="52852" y="9287"/>
                    <a:pt x="52864" y="9287"/>
                    <a:pt x="52877" y="9295"/>
                  </a:cubicBezTo>
                  <a:cubicBezTo>
                    <a:pt x="52886" y="9300"/>
                    <a:pt x="52894" y="9304"/>
                    <a:pt x="52898" y="9308"/>
                  </a:cubicBezTo>
                  <a:cubicBezTo>
                    <a:pt x="52911" y="9312"/>
                    <a:pt x="52919" y="9316"/>
                    <a:pt x="52928" y="9321"/>
                  </a:cubicBezTo>
                  <a:cubicBezTo>
                    <a:pt x="52932" y="9329"/>
                    <a:pt x="52936" y="9338"/>
                    <a:pt x="52940" y="9342"/>
                  </a:cubicBezTo>
                  <a:cubicBezTo>
                    <a:pt x="52953" y="9350"/>
                    <a:pt x="52970" y="9350"/>
                    <a:pt x="52974" y="9367"/>
                  </a:cubicBezTo>
                  <a:cubicBezTo>
                    <a:pt x="52974" y="9376"/>
                    <a:pt x="52974" y="9388"/>
                    <a:pt x="52978" y="9392"/>
                  </a:cubicBezTo>
                  <a:cubicBezTo>
                    <a:pt x="52978" y="9401"/>
                    <a:pt x="52983" y="9409"/>
                    <a:pt x="52983" y="9418"/>
                  </a:cubicBezTo>
                  <a:cubicBezTo>
                    <a:pt x="52983" y="9447"/>
                    <a:pt x="52991" y="9447"/>
                    <a:pt x="53021" y="9447"/>
                  </a:cubicBezTo>
                  <a:cubicBezTo>
                    <a:pt x="53071" y="9447"/>
                    <a:pt x="53122" y="9447"/>
                    <a:pt x="53168" y="9460"/>
                  </a:cubicBezTo>
                  <a:cubicBezTo>
                    <a:pt x="53177" y="9477"/>
                    <a:pt x="53164" y="9506"/>
                    <a:pt x="53173" y="9523"/>
                  </a:cubicBezTo>
                  <a:cubicBezTo>
                    <a:pt x="53177" y="9536"/>
                    <a:pt x="53211" y="9540"/>
                    <a:pt x="53223" y="9544"/>
                  </a:cubicBezTo>
                  <a:cubicBezTo>
                    <a:pt x="53244" y="9549"/>
                    <a:pt x="53274" y="9553"/>
                    <a:pt x="53295" y="9561"/>
                  </a:cubicBezTo>
                  <a:cubicBezTo>
                    <a:pt x="53316" y="9570"/>
                    <a:pt x="53329" y="9595"/>
                    <a:pt x="53312" y="9620"/>
                  </a:cubicBezTo>
                  <a:cubicBezTo>
                    <a:pt x="53295" y="9637"/>
                    <a:pt x="53265" y="9658"/>
                    <a:pt x="53244" y="9658"/>
                  </a:cubicBezTo>
                  <a:cubicBezTo>
                    <a:pt x="53244" y="9654"/>
                    <a:pt x="53244" y="9650"/>
                    <a:pt x="53244" y="9650"/>
                  </a:cubicBezTo>
                  <a:cubicBezTo>
                    <a:pt x="53240" y="9647"/>
                    <a:pt x="53235" y="9646"/>
                    <a:pt x="53229" y="9646"/>
                  </a:cubicBezTo>
                  <a:cubicBezTo>
                    <a:pt x="53219" y="9646"/>
                    <a:pt x="53206" y="9650"/>
                    <a:pt x="53198" y="9650"/>
                  </a:cubicBezTo>
                  <a:cubicBezTo>
                    <a:pt x="53164" y="9646"/>
                    <a:pt x="53143" y="9629"/>
                    <a:pt x="53113" y="9620"/>
                  </a:cubicBezTo>
                  <a:cubicBezTo>
                    <a:pt x="53105" y="9619"/>
                    <a:pt x="53096" y="9618"/>
                    <a:pt x="53086" y="9618"/>
                  </a:cubicBezTo>
                  <a:cubicBezTo>
                    <a:pt x="53066" y="9618"/>
                    <a:pt x="53045" y="9620"/>
                    <a:pt x="53025" y="9620"/>
                  </a:cubicBezTo>
                  <a:cubicBezTo>
                    <a:pt x="52996" y="9620"/>
                    <a:pt x="52973" y="9639"/>
                    <a:pt x="52943" y="9639"/>
                  </a:cubicBezTo>
                  <a:cubicBezTo>
                    <a:pt x="52938" y="9639"/>
                    <a:pt x="52933" y="9638"/>
                    <a:pt x="52928" y="9637"/>
                  </a:cubicBezTo>
                  <a:cubicBezTo>
                    <a:pt x="52898" y="9629"/>
                    <a:pt x="52869" y="9608"/>
                    <a:pt x="52839" y="9595"/>
                  </a:cubicBezTo>
                  <a:cubicBezTo>
                    <a:pt x="52822" y="9587"/>
                    <a:pt x="52805" y="9582"/>
                    <a:pt x="52793" y="9578"/>
                  </a:cubicBezTo>
                  <a:cubicBezTo>
                    <a:pt x="52780" y="9574"/>
                    <a:pt x="52772" y="9570"/>
                    <a:pt x="52763" y="9561"/>
                  </a:cubicBezTo>
                  <a:cubicBezTo>
                    <a:pt x="52751" y="9553"/>
                    <a:pt x="52742" y="9536"/>
                    <a:pt x="52729" y="9523"/>
                  </a:cubicBezTo>
                  <a:cubicBezTo>
                    <a:pt x="52683" y="9485"/>
                    <a:pt x="52624" y="9502"/>
                    <a:pt x="52569" y="9494"/>
                  </a:cubicBezTo>
                  <a:cubicBezTo>
                    <a:pt x="52539" y="9490"/>
                    <a:pt x="52514" y="9485"/>
                    <a:pt x="52485" y="9485"/>
                  </a:cubicBezTo>
                  <a:cubicBezTo>
                    <a:pt x="52473" y="9485"/>
                    <a:pt x="52449" y="9483"/>
                    <a:pt x="52430" y="9483"/>
                  </a:cubicBezTo>
                  <a:cubicBezTo>
                    <a:pt x="52415" y="9483"/>
                    <a:pt x="52401" y="9484"/>
                    <a:pt x="52396" y="9490"/>
                  </a:cubicBezTo>
                  <a:cubicBezTo>
                    <a:pt x="52400" y="9502"/>
                    <a:pt x="52417" y="9506"/>
                    <a:pt x="52426" y="9515"/>
                  </a:cubicBezTo>
                  <a:cubicBezTo>
                    <a:pt x="52430" y="9528"/>
                    <a:pt x="52434" y="9553"/>
                    <a:pt x="52426" y="9561"/>
                  </a:cubicBezTo>
                  <a:cubicBezTo>
                    <a:pt x="52414" y="9571"/>
                    <a:pt x="52399" y="9574"/>
                    <a:pt x="52383" y="9574"/>
                  </a:cubicBezTo>
                  <a:cubicBezTo>
                    <a:pt x="52371" y="9574"/>
                    <a:pt x="52359" y="9573"/>
                    <a:pt x="52348" y="9573"/>
                  </a:cubicBezTo>
                  <a:cubicBezTo>
                    <a:pt x="52330" y="9573"/>
                    <a:pt x="52313" y="9575"/>
                    <a:pt x="52303" y="9591"/>
                  </a:cubicBezTo>
                  <a:cubicBezTo>
                    <a:pt x="52290" y="9603"/>
                    <a:pt x="52295" y="9629"/>
                    <a:pt x="52299" y="9646"/>
                  </a:cubicBezTo>
                  <a:cubicBezTo>
                    <a:pt x="52303" y="9658"/>
                    <a:pt x="52307" y="9671"/>
                    <a:pt x="52312" y="9679"/>
                  </a:cubicBezTo>
                  <a:cubicBezTo>
                    <a:pt x="52330" y="9717"/>
                    <a:pt x="52352" y="9731"/>
                    <a:pt x="52389" y="9731"/>
                  </a:cubicBezTo>
                  <a:cubicBezTo>
                    <a:pt x="52394" y="9731"/>
                    <a:pt x="52399" y="9731"/>
                    <a:pt x="52404" y="9730"/>
                  </a:cubicBezTo>
                  <a:cubicBezTo>
                    <a:pt x="52430" y="9726"/>
                    <a:pt x="52455" y="9722"/>
                    <a:pt x="52480" y="9722"/>
                  </a:cubicBezTo>
                  <a:cubicBezTo>
                    <a:pt x="52506" y="9718"/>
                    <a:pt x="52529" y="9710"/>
                    <a:pt x="52554" y="9710"/>
                  </a:cubicBezTo>
                  <a:cubicBezTo>
                    <a:pt x="52561" y="9710"/>
                    <a:pt x="52569" y="9711"/>
                    <a:pt x="52577" y="9713"/>
                  </a:cubicBezTo>
                  <a:cubicBezTo>
                    <a:pt x="52592" y="9716"/>
                    <a:pt x="52605" y="9719"/>
                    <a:pt x="52619" y="9719"/>
                  </a:cubicBezTo>
                  <a:cubicBezTo>
                    <a:pt x="52625" y="9719"/>
                    <a:pt x="52630" y="9719"/>
                    <a:pt x="52637" y="9717"/>
                  </a:cubicBezTo>
                  <a:lnTo>
                    <a:pt x="52637" y="9717"/>
                  </a:lnTo>
                  <a:cubicBezTo>
                    <a:pt x="52607" y="9730"/>
                    <a:pt x="52565" y="9717"/>
                    <a:pt x="52573" y="9755"/>
                  </a:cubicBezTo>
                  <a:cubicBezTo>
                    <a:pt x="52586" y="9781"/>
                    <a:pt x="52594" y="9798"/>
                    <a:pt x="52590" y="9827"/>
                  </a:cubicBezTo>
                  <a:cubicBezTo>
                    <a:pt x="52586" y="9829"/>
                    <a:pt x="52582" y="9829"/>
                    <a:pt x="52576" y="9829"/>
                  </a:cubicBezTo>
                  <a:cubicBezTo>
                    <a:pt x="52562" y="9829"/>
                    <a:pt x="52545" y="9825"/>
                    <a:pt x="52529" y="9825"/>
                  </a:cubicBezTo>
                  <a:cubicBezTo>
                    <a:pt x="52514" y="9825"/>
                    <a:pt x="52501" y="9828"/>
                    <a:pt x="52493" y="9840"/>
                  </a:cubicBezTo>
                  <a:cubicBezTo>
                    <a:pt x="52501" y="9848"/>
                    <a:pt x="52523" y="9857"/>
                    <a:pt x="52531" y="9865"/>
                  </a:cubicBezTo>
                  <a:cubicBezTo>
                    <a:pt x="52539" y="9869"/>
                    <a:pt x="52548" y="9874"/>
                    <a:pt x="52556" y="9882"/>
                  </a:cubicBezTo>
                  <a:cubicBezTo>
                    <a:pt x="52577" y="9899"/>
                    <a:pt x="52586" y="9912"/>
                    <a:pt x="52615" y="9912"/>
                  </a:cubicBezTo>
                  <a:cubicBezTo>
                    <a:pt x="52637" y="9907"/>
                    <a:pt x="52653" y="9903"/>
                    <a:pt x="52666" y="9890"/>
                  </a:cubicBezTo>
                  <a:cubicBezTo>
                    <a:pt x="52683" y="9878"/>
                    <a:pt x="52691" y="9865"/>
                    <a:pt x="52691" y="9844"/>
                  </a:cubicBezTo>
                  <a:cubicBezTo>
                    <a:pt x="52691" y="9836"/>
                    <a:pt x="52687" y="9819"/>
                    <a:pt x="52700" y="9819"/>
                  </a:cubicBezTo>
                  <a:cubicBezTo>
                    <a:pt x="52708" y="9819"/>
                    <a:pt x="52713" y="9827"/>
                    <a:pt x="52717" y="9831"/>
                  </a:cubicBezTo>
                  <a:cubicBezTo>
                    <a:pt x="52725" y="9838"/>
                    <a:pt x="52739" y="9839"/>
                    <a:pt x="52753" y="9839"/>
                  </a:cubicBezTo>
                  <a:cubicBezTo>
                    <a:pt x="52760" y="9839"/>
                    <a:pt x="52768" y="9839"/>
                    <a:pt x="52774" y="9839"/>
                  </a:cubicBezTo>
                  <a:cubicBezTo>
                    <a:pt x="52781" y="9839"/>
                    <a:pt x="52787" y="9839"/>
                    <a:pt x="52793" y="9840"/>
                  </a:cubicBezTo>
                  <a:cubicBezTo>
                    <a:pt x="52804" y="9842"/>
                    <a:pt x="52815" y="9843"/>
                    <a:pt x="52826" y="9843"/>
                  </a:cubicBezTo>
                  <a:cubicBezTo>
                    <a:pt x="52891" y="9843"/>
                    <a:pt x="52948" y="9805"/>
                    <a:pt x="53016" y="9798"/>
                  </a:cubicBezTo>
                  <a:cubicBezTo>
                    <a:pt x="53040" y="9793"/>
                    <a:pt x="53063" y="9792"/>
                    <a:pt x="53086" y="9792"/>
                  </a:cubicBezTo>
                  <a:cubicBezTo>
                    <a:pt x="53109" y="9792"/>
                    <a:pt x="53132" y="9793"/>
                    <a:pt x="53156" y="9793"/>
                  </a:cubicBezTo>
                  <a:cubicBezTo>
                    <a:pt x="53183" y="9793"/>
                    <a:pt x="53211" y="9792"/>
                    <a:pt x="53238" y="9792"/>
                  </a:cubicBezTo>
                  <a:cubicBezTo>
                    <a:pt x="53265" y="9792"/>
                    <a:pt x="53293" y="9793"/>
                    <a:pt x="53320" y="9798"/>
                  </a:cubicBezTo>
                  <a:cubicBezTo>
                    <a:pt x="53337" y="9802"/>
                    <a:pt x="53468" y="9802"/>
                    <a:pt x="53451" y="9844"/>
                  </a:cubicBezTo>
                  <a:cubicBezTo>
                    <a:pt x="53443" y="9869"/>
                    <a:pt x="53409" y="9874"/>
                    <a:pt x="53392" y="9886"/>
                  </a:cubicBezTo>
                  <a:cubicBezTo>
                    <a:pt x="53375" y="9895"/>
                    <a:pt x="53363" y="9916"/>
                    <a:pt x="53354" y="9933"/>
                  </a:cubicBezTo>
                  <a:cubicBezTo>
                    <a:pt x="53333" y="9968"/>
                    <a:pt x="53356" y="9974"/>
                    <a:pt x="53390" y="9974"/>
                  </a:cubicBezTo>
                  <a:cubicBezTo>
                    <a:pt x="53410" y="9974"/>
                    <a:pt x="53434" y="9972"/>
                    <a:pt x="53455" y="9972"/>
                  </a:cubicBezTo>
                  <a:cubicBezTo>
                    <a:pt x="53484" y="9972"/>
                    <a:pt x="53506" y="9976"/>
                    <a:pt x="53506" y="9996"/>
                  </a:cubicBezTo>
                  <a:cubicBezTo>
                    <a:pt x="53506" y="10004"/>
                    <a:pt x="53498" y="10034"/>
                    <a:pt x="53489" y="10038"/>
                  </a:cubicBezTo>
                  <a:cubicBezTo>
                    <a:pt x="53481" y="10047"/>
                    <a:pt x="53472" y="10047"/>
                    <a:pt x="53460" y="10051"/>
                  </a:cubicBezTo>
                  <a:cubicBezTo>
                    <a:pt x="53439" y="10068"/>
                    <a:pt x="53441" y="10097"/>
                    <a:pt x="53418" y="10097"/>
                  </a:cubicBezTo>
                  <a:cubicBezTo>
                    <a:pt x="53414" y="10097"/>
                    <a:pt x="53408" y="10096"/>
                    <a:pt x="53400" y="10093"/>
                  </a:cubicBezTo>
                  <a:cubicBezTo>
                    <a:pt x="53375" y="10085"/>
                    <a:pt x="53354" y="10068"/>
                    <a:pt x="53325" y="10059"/>
                  </a:cubicBezTo>
                  <a:cubicBezTo>
                    <a:pt x="53314" y="10055"/>
                    <a:pt x="53304" y="10054"/>
                    <a:pt x="53295" y="10054"/>
                  </a:cubicBezTo>
                  <a:cubicBezTo>
                    <a:pt x="53285" y="10054"/>
                    <a:pt x="53276" y="10055"/>
                    <a:pt x="53265" y="10055"/>
                  </a:cubicBezTo>
                  <a:cubicBezTo>
                    <a:pt x="53232" y="10055"/>
                    <a:pt x="53211" y="10064"/>
                    <a:pt x="53181" y="10064"/>
                  </a:cubicBezTo>
                  <a:cubicBezTo>
                    <a:pt x="53156" y="10064"/>
                    <a:pt x="53128" y="10062"/>
                    <a:pt x="53102" y="10062"/>
                  </a:cubicBezTo>
                  <a:cubicBezTo>
                    <a:pt x="53089" y="10062"/>
                    <a:pt x="53076" y="10062"/>
                    <a:pt x="53063" y="10064"/>
                  </a:cubicBezTo>
                  <a:cubicBezTo>
                    <a:pt x="53046" y="10068"/>
                    <a:pt x="53033" y="10072"/>
                    <a:pt x="53016" y="10072"/>
                  </a:cubicBezTo>
                  <a:cubicBezTo>
                    <a:pt x="53005" y="10072"/>
                    <a:pt x="52994" y="10070"/>
                    <a:pt x="52983" y="10070"/>
                  </a:cubicBezTo>
                  <a:cubicBezTo>
                    <a:pt x="52977" y="10070"/>
                    <a:pt x="52971" y="10071"/>
                    <a:pt x="52966" y="10072"/>
                  </a:cubicBezTo>
                  <a:cubicBezTo>
                    <a:pt x="52949" y="10072"/>
                    <a:pt x="52936" y="10085"/>
                    <a:pt x="52915" y="10089"/>
                  </a:cubicBezTo>
                  <a:cubicBezTo>
                    <a:pt x="52908" y="10090"/>
                    <a:pt x="52901" y="10091"/>
                    <a:pt x="52893" y="10091"/>
                  </a:cubicBezTo>
                  <a:cubicBezTo>
                    <a:pt x="52878" y="10091"/>
                    <a:pt x="52862" y="10089"/>
                    <a:pt x="52848" y="10089"/>
                  </a:cubicBezTo>
                  <a:cubicBezTo>
                    <a:pt x="52810" y="10089"/>
                    <a:pt x="52793" y="10114"/>
                    <a:pt x="52759" y="10123"/>
                  </a:cubicBezTo>
                  <a:cubicBezTo>
                    <a:pt x="52734" y="10131"/>
                    <a:pt x="52708" y="10131"/>
                    <a:pt x="52683" y="10135"/>
                  </a:cubicBezTo>
                  <a:cubicBezTo>
                    <a:pt x="52658" y="10140"/>
                    <a:pt x="52649" y="10161"/>
                    <a:pt x="52628" y="10173"/>
                  </a:cubicBezTo>
                  <a:cubicBezTo>
                    <a:pt x="52607" y="10187"/>
                    <a:pt x="52585" y="10190"/>
                    <a:pt x="52563" y="10190"/>
                  </a:cubicBezTo>
                  <a:cubicBezTo>
                    <a:pt x="52546" y="10190"/>
                    <a:pt x="52529" y="10188"/>
                    <a:pt x="52512" y="10188"/>
                  </a:cubicBezTo>
                  <a:cubicBezTo>
                    <a:pt x="52503" y="10188"/>
                    <a:pt x="52494" y="10189"/>
                    <a:pt x="52485" y="10190"/>
                  </a:cubicBezTo>
                  <a:cubicBezTo>
                    <a:pt x="52464" y="10190"/>
                    <a:pt x="52451" y="10207"/>
                    <a:pt x="52430" y="10207"/>
                  </a:cubicBezTo>
                  <a:cubicBezTo>
                    <a:pt x="52425" y="10208"/>
                    <a:pt x="52421" y="10208"/>
                    <a:pt x="52416" y="10208"/>
                  </a:cubicBezTo>
                  <a:cubicBezTo>
                    <a:pt x="52404" y="10208"/>
                    <a:pt x="52392" y="10206"/>
                    <a:pt x="52380" y="10206"/>
                  </a:cubicBezTo>
                  <a:cubicBezTo>
                    <a:pt x="52375" y="10206"/>
                    <a:pt x="52371" y="10206"/>
                    <a:pt x="52366" y="10207"/>
                  </a:cubicBezTo>
                  <a:cubicBezTo>
                    <a:pt x="52316" y="10220"/>
                    <a:pt x="52269" y="10241"/>
                    <a:pt x="52219" y="10249"/>
                  </a:cubicBezTo>
                  <a:cubicBezTo>
                    <a:pt x="52210" y="10251"/>
                    <a:pt x="52201" y="10252"/>
                    <a:pt x="52191" y="10252"/>
                  </a:cubicBezTo>
                  <a:cubicBezTo>
                    <a:pt x="52182" y="10252"/>
                    <a:pt x="52172" y="10251"/>
                    <a:pt x="52164" y="10249"/>
                  </a:cubicBezTo>
                  <a:cubicBezTo>
                    <a:pt x="52155" y="10249"/>
                    <a:pt x="52139" y="10241"/>
                    <a:pt x="52126" y="10241"/>
                  </a:cubicBezTo>
                  <a:cubicBezTo>
                    <a:pt x="52113" y="10245"/>
                    <a:pt x="52113" y="10249"/>
                    <a:pt x="52105" y="10253"/>
                  </a:cubicBezTo>
                  <a:cubicBezTo>
                    <a:pt x="52084" y="10275"/>
                    <a:pt x="52101" y="10300"/>
                    <a:pt x="52113" y="10325"/>
                  </a:cubicBezTo>
                  <a:cubicBezTo>
                    <a:pt x="52124" y="10357"/>
                    <a:pt x="52129" y="10368"/>
                    <a:pt x="52156" y="10368"/>
                  </a:cubicBezTo>
                  <a:cubicBezTo>
                    <a:pt x="52160" y="10368"/>
                    <a:pt x="52166" y="10368"/>
                    <a:pt x="52172" y="10367"/>
                  </a:cubicBezTo>
                  <a:cubicBezTo>
                    <a:pt x="52210" y="10367"/>
                    <a:pt x="52248" y="10380"/>
                    <a:pt x="52286" y="10380"/>
                  </a:cubicBezTo>
                  <a:cubicBezTo>
                    <a:pt x="52303" y="10380"/>
                    <a:pt x="52320" y="10372"/>
                    <a:pt x="52341" y="10367"/>
                  </a:cubicBezTo>
                  <a:cubicBezTo>
                    <a:pt x="52366" y="10367"/>
                    <a:pt x="52396" y="10367"/>
                    <a:pt x="52421" y="10372"/>
                  </a:cubicBezTo>
                  <a:cubicBezTo>
                    <a:pt x="52450" y="10375"/>
                    <a:pt x="52476" y="10378"/>
                    <a:pt x="52501" y="10378"/>
                  </a:cubicBezTo>
                  <a:cubicBezTo>
                    <a:pt x="52532" y="10378"/>
                    <a:pt x="52562" y="10374"/>
                    <a:pt x="52594" y="10367"/>
                  </a:cubicBezTo>
                  <a:cubicBezTo>
                    <a:pt x="52658" y="10351"/>
                    <a:pt x="52717" y="10342"/>
                    <a:pt x="52780" y="10342"/>
                  </a:cubicBezTo>
                  <a:cubicBezTo>
                    <a:pt x="52800" y="10342"/>
                    <a:pt x="52821" y="10344"/>
                    <a:pt x="52842" y="10344"/>
                  </a:cubicBezTo>
                  <a:cubicBezTo>
                    <a:pt x="52853" y="10344"/>
                    <a:pt x="52863" y="10344"/>
                    <a:pt x="52873" y="10342"/>
                  </a:cubicBezTo>
                  <a:cubicBezTo>
                    <a:pt x="52893" y="10339"/>
                    <a:pt x="52914" y="10333"/>
                    <a:pt x="52937" y="10333"/>
                  </a:cubicBezTo>
                  <a:cubicBezTo>
                    <a:pt x="52942" y="10333"/>
                    <a:pt x="52947" y="10333"/>
                    <a:pt x="52953" y="10334"/>
                  </a:cubicBezTo>
                  <a:cubicBezTo>
                    <a:pt x="53004" y="10342"/>
                    <a:pt x="53050" y="10342"/>
                    <a:pt x="53101" y="10342"/>
                  </a:cubicBezTo>
                  <a:lnTo>
                    <a:pt x="53206" y="10342"/>
                  </a:lnTo>
                  <a:cubicBezTo>
                    <a:pt x="53220" y="10342"/>
                    <a:pt x="53244" y="10338"/>
                    <a:pt x="53263" y="10338"/>
                  </a:cubicBezTo>
                  <a:cubicBezTo>
                    <a:pt x="53272" y="10338"/>
                    <a:pt x="53281" y="10339"/>
                    <a:pt x="53287" y="10342"/>
                  </a:cubicBezTo>
                  <a:cubicBezTo>
                    <a:pt x="53308" y="10351"/>
                    <a:pt x="53295" y="10384"/>
                    <a:pt x="53287" y="10401"/>
                  </a:cubicBezTo>
                  <a:cubicBezTo>
                    <a:pt x="53274" y="10422"/>
                    <a:pt x="53253" y="10414"/>
                    <a:pt x="53236" y="10427"/>
                  </a:cubicBezTo>
                  <a:cubicBezTo>
                    <a:pt x="53219" y="10435"/>
                    <a:pt x="53215" y="10456"/>
                    <a:pt x="53198" y="10460"/>
                  </a:cubicBezTo>
                  <a:cubicBezTo>
                    <a:pt x="53194" y="10462"/>
                    <a:pt x="53188" y="10462"/>
                    <a:pt x="53182" y="10462"/>
                  </a:cubicBezTo>
                  <a:cubicBezTo>
                    <a:pt x="53169" y="10462"/>
                    <a:pt x="53154" y="10460"/>
                    <a:pt x="53143" y="10460"/>
                  </a:cubicBezTo>
                  <a:cubicBezTo>
                    <a:pt x="53113" y="10460"/>
                    <a:pt x="53080" y="10464"/>
                    <a:pt x="53050" y="10469"/>
                  </a:cubicBezTo>
                  <a:cubicBezTo>
                    <a:pt x="53029" y="10477"/>
                    <a:pt x="52991" y="10502"/>
                    <a:pt x="52978" y="10519"/>
                  </a:cubicBezTo>
                  <a:cubicBezTo>
                    <a:pt x="52970" y="10528"/>
                    <a:pt x="52970" y="10536"/>
                    <a:pt x="52957" y="10540"/>
                  </a:cubicBezTo>
                  <a:cubicBezTo>
                    <a:pt x="52955" y="10542"/>
                    <a:pt x="52951" y="10542"/>
                    <a:pt x="52947" y="10542"/>
                  </a:cubicBezTo>
                  <a:cubicBezTo>
                    <a:pt x="52938" y="10542"/>
                    <a:pt x="52928" y="10540"/>
                    <a:pt x="52919" y="10540"/>
                  </a:cubicBezTo>
                  <a:cubicBezTo>
                    <a:pt x="52898" y="10540"/>
                    <a:pt x="52876" y="10550"/>
                    <a:pt x="52852" y="10550"/>
                  </a:cubicBezTo>
                  <a:cubicBezTo>
                    <a:pt x="52848" y="10550"/>
                    <a:pt x="52843" y="10550"/>
                    <a:pt x="52839" y="10549"/>
                  </a:cubicBezTo>
                  <a:cubicBezTo>
                    <a:pt x="52826" y="10545"/>
                    <a:pt x="52814" y="10540"/>
                    <a:pt x="52801" y="10540"/>
                  </a:cubicBezTo>
                  <a:lnTo>
                    <a:pt x="52767" y="10540"/>
                  </a:lnTo>
                  <a:cubicBezTo>
                    <a:pt x="52763" y="10545"/>
                    <a:pt x="52759" y="10549"/>
                    <a:pt x="52755" y="10549"/>
                  </a:cubicBezTo>
                  <a:cubicBezTo>
                    <a:pt x="52759" y="10549"/>
                    <a:pt x="52763" y="10553"/>
                    <a:pt x="52767" y="10562"/>
                  </a:cubicBezTo>
                  <a:cubicBezTo>
                    <a:pt x="52780" y="10574"/>
                    <a:pt x="52788" y="10595"/>
                    <a:pt x="52801" y="10612"/>
                  </a:cubicBezTo>
                  <a:cubicBezTo>
                    <a:pt x="52810" y="10625"/>
                    <a:pt x="52818" y="10638"/>
                    <a:pt x="52826" y="10646"/>
                  </a:cubicBezTo>
                  <a:cubicBezTo>
                    <a:pt x="52835" y="10654"/>
                    <a:pt x="52843" y="10650"/>
                    <a:pt x="52843" y="10667"/>
                  </a:cubicBezTo>
                  <a:cubicBezTo>
                    <a:pt x="52838" y="10667"/>
                    <a:pt x="52830" y="10665"/>
                    <a:pt x="52823" y="10665"/>
                  </a:cubicBezTo>
                  <a:cubicBezTo>
                    <a:pt x="52820" y="10665"/>
                    <a:pt x="52817" y="10666"/>
                    <a:pt x="52814" y="10667"/>
                  </a:cubicBezTo>
                  <a:cubicBezTo>
                    <a:pt x="52797" y="10671"/>
                    <a:pt x="52793" y="10688"/>
                    <a:pt x="52780" y="10697"/>
                  </a:cubicBezTo>
                  <a:cubicBezTo>
                    <a:pt x="52768" y="10712"/>
                    <a:pt x="52760" y="10714"/>
                    <a:pt x="52748" y="10714"/>
                  </a:cubicBezTo>
                  <a:cubicBezTo>
                    <a:pt x="52742" y="10714"/>
                    <a:pt x="52737" y="10714"/>
                    <a:pt x="52729" y="10714"/>
                  </a:cubicBezTo>
                  <a:cubicBezTo>
                    <a:pt x="52679" y="10714"/>
                    <a:pt x="52641" y="10722"/>
                    <a:pt x="52590" y="10722"/>
                  </a:cubicBezTo>
                  <a:cubicBezTo>
                    <a:pt x="52552" y="10722"/>
                    <a:pt x="52518" y="10697"/>
                    <a:pt x="52480" y="10692"/>
                  </a:cubicBezTo>
                  <a:cubicBezTo>
                    <a:pt x="52464" y="10692"/>
                    <a:pt x="52438" y="10692"/>
                    <a:pt x="52421" y="10697"/>
                  </a:cubicBezTo>
                  <a:cubicBezTo>
                    <a:pt x="52409" y="10697"/>
                    <a:pt x="52396" y="10709"/>
                    <a:pt x="52388" y="10714"/>
                  </a:cubicBezTo>
                  <a:cubicBezTo>
                    <a:pt x="52371" y="10718"/>
                    <a:pt x="52324" y="10722"/>
                    <a:pt x="52341" y="10747"/>
                  </a:cubicBezTo>
                  <a:cubicBezTo>
                    <a:pt x="52350" y="10768"/>
                    <a:pt x="52396" y="10781"/>
                    <a:pt x="52417" y="10789"/>
                  </a:cubicBezTo>
                  <a:cubicBezTo>
                    <a:pt x="52438" y="10802"/>
                    <a:pt x="52472" y="10806"/>
                    <a:pt x="52468" y="10840"/>
                  </a:cubicBezTo>
                  <a:cubicBezTo>
                    <a:pt x="52459" y="10861"/>
                    <a:pt x="52438" y="10865"/>
                    <a:pt x="52421" y="10874"/>
                  </a:cubicBezTo>
                  <a:cubicBezTo>
                    <a:pt x="52409" y="10882"/>
                    <a:pt x="52400" y="10891"/>
                    <a:pt x="52388" y="10891"/>
                  </a:cubicBezTo>
                  <a:cubicBezTo>
                    <a:pt x="52381" y="10893"/>
                    <a:pt x="52374" y="10893"/>
                    <a:pt x="52366" y="10893"/>
                  </a:cubicBezTo>
                  <a:cubicBezTo>
                    <a:pt x="52359" y="10893"/>
                    <a:pt x="52352" y="10893"/>
                    <a:pt x="52345" y="10895"/>
                  </a:cubicBezTo>
                  <a:cubicBezTo>
                    <a:pt x="52333" y="10899"/>
                    <a:pt x="52312" y="10916"/>
                    <a:pt x="52299" y="10929"/>
                  </a:cubicBezTo>
                  <a:cubicBezTo>
                    <a:pt x="52286" y="10946"/>
                    <a:pt x="52282" y="10967"/>
                    <a:pt x="52261" y="10975"/>
                  </a:cubicBezTo>
                  <a:cubicBezTo>
                    <a:pt x="52252" y="10975"/>
                    <a:pt x="52246" y="10973"/>
                    <a:pt x="52239" y="10973"/>
                  </a:cubicBezTo>
                  <a:cubicBezTo>
                    <a:pt x="52235" y="10973"/>
                    <a:pt x="52231" y="10974"/>
                    <a:pt x="52227" y="10975"/>
                  </a:cubicBezTo>
                  <a:cubicBezTo>
                    <a:pt x="52219" y="10975"/>
                    <a:pt x="52206" y="10979"/>
                    <a:pt x="52198" y="10979"/>
                  </a:cubicBezTo>
                  <a:cubicBezTo>
                    <a:pt x="52194" y="10980"/>
                    <a:pt x="52188" y="10980"/>
                    <a:pt x="52182" y="10980"/>
                  </a:cubicBezTo>
                  <a:cubicBezTo>
                    <a:pt x="52175" y="10980"/>
                    <a:pt x="52167" y="10980"/>
                    <a:pt x="52159" y="10980"/>
                  </a:cubicBezTo>
                  <a:cubicBezTo>
                    <a:pt x="52134" y="10980"/>
                    <a:pt x="52109" y="10982"/>
                    <a:pt x="52109" y="11001"/>
                  </a:cubicBezTo>
                  <a:cubicBezTo>
                    <a:pt x="52111" y="11029"/>
                    <a:pt x="52133" y="11037"/>
                    <a:pt x="52157" y="11037"/>
                  </a:cubicBezTo>
                  <a:cubicBezTo>
                    <a:pt x="52179" y="11037"/>
                    <a:pt x="52204" y="11030"/>
                    <a:pt x="52219" y="11026"/>
                  </a:cubicBezTo>
                  <a:cubicBezTo>
                    <a:pt x="52248" y="11017"/>
                    <a:pt x="52269" y="10996"/>
                    <a:pt x="52299" y="10988"/>
                  </a:cubicBezTo>
                  <a:cubicBezTo>
                    <a:pt x="52307" y="10984"/>
                    <a:pt x="52316" y="10983"/>
                    <a:pt x="52324" y="10983"/>
                  </a:cubicBezTo>
                  <a:cubicBezTo>
                    <a:pt x="52333" y="10983"/>
                    <a:pt x="52341" y="10984"/>
                    <a:pt x="52350" y="10984"/>
                  </a:cubicBezTo>
                  <a:cubicBezTo>
                    <a:pt x="52400" y="10984"/>
                    <a:pt x="52447" y="10963"/>
                    <a:pt x="52485" y="10929"/>
                  </a:cubicBezTo>
                  <a:cubicBezTo>
                    <a:pt x="52497" y="10916"/>
                    <a:pt x="52514" y="10908"/>
                    <a:pt x="52527" y="10895"/>
                  </a:cubicBezTo>
                  <a:cubicBezTo>
                    <a:pt x="52544" y="10882"/>
                    <a:pt x="52552" y="10857"/>
                    <a:pt x="52573" y="10857"/>
                  </a:cubicBezTo>
                  <a:cubicBezTo>
                    <a:pt x="52594" y="10857"/>
                    <a:pt x="52620" y="10874"/>
                    <a:pt x="52645" y="10874"/>
                  </a:cubicBezTo>
                  <a:cubicBezTo>
                    <a:pt x="52656" y="10876"/>
                    <a:pt x="52667" y="10877"/>
                    <a:pt x="52679" y="10877"/>
                  </a:cubicBezTo>
                  <a:cubicBezTo>
                    <a:pt x="52690" y="10877"/>
                    <a:pt x="52702" y="10876"/>
                    <a:pt x="52713" y="10874"/>
                  </a:cubicBezTo>
                  <a:cubicBezTo>
                    <a:pt x="52759" y="10870"/>
                    <a:pt x="52788" y="10836"/>
                    <a:pt x="52835" y="10832"/>
                  </a:cubicBezTo>
                  <a:cubicBezTo>
                    <a:pt x="52845" y="10830"/>
                    <a:pt x="52854" y="10830"/>
                    <a:pt x="52863" y="10830"/>
                  </a:cubicBezTo>
                  <a:cubicBezTo>
                    <a:pt x="52881" y="10830"/>
                    <a:pt x="52898" y="10832"/>
                    <a:pt x="52915" y="10832"/>
                  </a:cubicBezTo>
                  <a:cubicBezTo>
                    <a:pt x="52949" y="10832"/>
                    <a:pt x="52983" y="10823"/>
                    <a:pt x="53016" y="10819"/>
                  </a:cubicBezTo>
                  <a:cubicBezTo>
                    <a:pt x="53042" y="10819"/>
                    <a:pt x="53042" y="10815"/>
                    <a:pt x="53054" y="10794"/>
                  </a:cubicBezTo>
                  <a:cubicBezTo>
                    <a:pt x="53067" y="10768"/>
                    <a:pt x="53080" y="10760"/>
                    <a:pt x="53101" y="10752"/>
                  </a:cubicBezTo>
                  <a:cubicBezTo>
                    <a:pt x="53118" y="10743"/>
                    <a:pt x="53130" y="10739"/>
                    <a:pt x="53151" y="10735"/>
                  </a:cubicBezTo>
                  <a:cubicBezTo>
                    <a:pt x="53157" y="10734"/>
                    <a:pt x="53161" y="10733"/>
                    <a:pt x="53164" y="10733"/>
                  </a:cubicBezTo>
                  <a:cubicBezTo>
                    <a:pt x="53179" y="10733"/>
                    <a:pt x="53186" y="10739"/>
                    <a:pt x="53206" y="10739"/>
                  </a:cubicBezTo>
                  <a:cubicBezTo>
                    <a:pt x="53223" y="10739"/>
                    <a:pt x="53249" y="10730"/>
                    <a:pt x="53261" y="10726"/>
                  </a:cubicBezTo>
                  <a:cubicBezTo>
                    <a:pt x="53287" y="10718"/>
                    <a:pt x="53303" y="10714"/>
                    <a:pt x="53329" y="10709"/>
                  </a:cubicBezTo>
                  <a:cubicBezTo>
                    <a:pt x="53379" y="10701"/>
                    <a:pt x="53422" y="10680"/>
                    <a:pt x="53464" y="10663"/>
                  </a:cubicBezTo>
                  <a:cubicBezTo>
                    <a:pt x="53479" y="10659"/>
                    <a:pt x="53503" y="10658"/>
                    <a:pt x="53527" y="10658"/>
                  </a:cubicBezTo>
                  <a:cubicBezTo>
                    <a:pt x="53551" y="10658"/>
                    <a:pt x="53576" y="10659"/>
                    <a:pt x="53590" y="10659"/>
                  </a:cubicBezTo>
                  <a:lnTo>
                    <a:pt x="53620" y="10659"/>
                  </a:lnTo>
                  <a:cubicBezTo>
                    <a:pt x="53624" y="10659"/>
                    <a:pt x="53624" y="10667"/>
                    <a:pt x="53633" y="10667"/>
                  </a:cubicBezTo>
                  <a:cubicBezTo>
                    <a:pt x="53641" y="10669"/>
                    <a:pt x="53651" y="10669"/>
                    <a:pt x="53660" y="10669"/>
                  </a:cubicBezTo>
                  <a:cubicBezTo>
                    <a:pt x="53670" y="10669"/>
                    <a:pt x="53679" y="10669"/>
                    <a:pt x="53688" y="10671"/>
                  </a:cubicBezTo>
                  <a:cubicBezTo>
                    <a:pt x="53692" y="10671"/>
                    <a:pt x="53700" y="10676"/>
                    <a:pt x="53704" y="10676"/>
                  </a:cubicBezTo>
                  <a:cubicBezTo>
                    <a:pt x="53709" y="10677"/>
                    <a:pt x="53713" y="10677"/>
                    <a:pt x="53717" y="10677"/>
                  </a:cubicBezTo>
                  <a:cubicBezTo>
                    <a:pt x="53725" y="10677"/>
                    <a:pt x="53733" y="10676"/>
                    <a:pt x="53738" y="10676"/>
                  </a:cubicBezTo>
                  <a:cubicBezTo>
                    <a:pt x="53768" y="10676"/>
                    <a:pt x="53789" y="10684"/>
                    <a:pt x="53814" y="10684"/>
                  </a:cubicBezTo>
                  <a:cubicBezTo>
                    <a:pt x="53820" y="10685"/>
                    <a:pt x="53825" y="10686"/>
                    <a:pt x="53831" y="10686"/>
                  </a:cubicBezTo>
                  <a:cubicBezTo>
                    <a:pt x="53842" y="10686"/>
                    <a:pt x="53852" y="10684"/>
                    <a:pt x="53861" y="10684"/>
                  </a:cubicBezTo>
                  <a:cubicBezTo>
                    <a:pt x="53877" y="10688"/>
                    <a:pt x="53869" y="10688"/>
                    <a:pt x="53882" y="10697"/>
                  </a:cubicBezTo>
                  <a:cubicBezTo>
                    <a:pt x="53890" y="10705"/>
                    <a:pt x="53890" y="10718"/>
                    <a:pt x="53903" y="10726"/>
                  </a:cubicBezTo>
                  <a:cubicBezTo>
                    <a:pt x="53909" y="10731"/>
                    <a:pt x="53916" y="10732"/>
                    <a:pt x="53923" y="10732"/>
                  </a:cubicBezTo>
                  <a:cubicBezTo>
                    <a:pt x="53949" y="10732"/>
                    <a:pt x="53978" y="10705"/>
                    <a:pt x="54007" y="10705"/>
                  </a:cubicBezTo>
                  <a:cubicBezTo>
                    <a:pt x="54013" y="10705"/>
                    <a:pt x="54019" y="10706"/>
                    <a:pt x="54025" y="10709"/>
                  </a:cubicBezTo>
                  <a:cubicBezTo>
                    <a:pt x="54042" y="10718"/>
                    <a:pt x="54076" y="10743"/>
                    <a:pt x="54080" y="10760"/>
                  </a:cubicBezTo>
                  <a:cubicBezTo>
                    <a:pt x="54080" y="10781"/>
                    <a:pt x="54063" y="10789"/>
                    <a:pt x="54046" y="10802"/>
                  </a:cubicBezTo>
                  <a:cubicBezTo>
                    <a:pt x="54013" y="10827"/>
                    <a:pt x="53962" y="10827"/>
                    <a:pt x="53920" y="10849"/>
                  </a:cubicBezTo>
                  <a:cubicBezTo>
                    <a:pt x="53899" y="10857"/>
                    <a:pt x="53886" y="10887"/>
                    <a:pt x="53861" y="10887"/>
                  </a:cubicBezTo>
                  <a:cubicBezTo>
                    <a:pt x="53835" y="10882"/>
                    <a:pt x="53818" y="10874"/>
                    <a:pt x="53793" y="10865"/>
                  </a:cubicBezTo>
                  <a:lnTo>
                    <a:pt x="53742" y="10865"/>
                  </a:lnTo>
                  <a:cubicBezTo>
                    <a:pt x="53737" y="10865"/>
                    <a:pt x="53725" y="10864"/>
                    <a:pt x="53716" y="10864"/>
                  </a:cubicBezTo>
                  <a:cubicBezTo>
                    <a:pt x="53711" y="10864"/>
                    <a:pt x="53707" y="10864"/>
                    <a:pt x="53704" y="10865"/>
                  </a:cubicBezTo>
                  <a:cubicBezTo>
                    <a:pt x="53696" y="10870"/>
                    <a:pt x="53692" y="10878"/>
                    <a:pt x="53688" y="10882"/>
                  </a:cubicBezTo>
                  <a:cubicBezTo>
                    <a:pt x="53679" y="10885"/>
                    <a:pt x="53670" y="10886"/>
                    <a:pt x="53660" y="10886"/>
                  </a:cubicBezTo>
                  <a:cubicBezTo>
                    <a:pt x="53641" y="10886"/>
                    <a:pt x="53620" y="10882"/>
                    <a:pt x="53603" y="10882"/>
                  </a:cubicBezTo>
                  <a:cubicBezTo>
                    <a:pt x="53582" y="10887"/>
                    <a:pt x="53561" y="10891"/>
                    <a:pt x="53544" y="10908"/>
                  </a:cubicBezTo>
                  <a:cubicBezTo>
                    <a:pt x="53527" y="10920"/>
                    <a:pt x="53514" y="10941"/>
                    <a:pt x="53493" y="10946"/>
                  </a:cubicBezTo>
                  <a:cubicBezTo>
                    <a:pt x="53481" y="10950"/>
                    <a:pt x="53464" y="10946"/>
                    <a:pt x="53455" y="10958"/>
                  </a:cubicBezTo>
                  <a:cubicBezTo>
                    <a:pt x="53447" y="10967"/>
                    <a:pt x="53447" y="10984"/>
                    <a:pt x="53434" y="10996"/>
                  </a:cubicBezTo>
                  <a:cubicBezTo>
                    <a:pt x="53414" y="11014"/>
                    <a:pt x="53404" y="11025"/>
                    <a:pt x="53387" y="11025"/>
                  </a:cubicBezTo>
                  <a:cubicBezTo>
                    <a:pt x="53379" y="11025"/>
                    <a:pt x="53370" y="11023"/>
                    <a:pt x="53358" y="11017"/>
                  </a:cubicBezTo>
                  <a:cubicBezTo>
                    <a:pt x="53341" y="11014"/>
                    <a:pt x="53321" y="11008"/>
                    <a:pt x="53303" y="11008"/>
                  </a:cubicBezTo>
                  <a:cubicBezTo>
                    <a:pt x="53299" y="11008"/>
                    <a:pt x="53295" y="11008"/>
                    <a:pt x="53291" y="11009"/>
                  </a:cubicBezTo>
                  <a:cubicBezTo>
                    <a:pt x="53274" y="11013"/>
                    <a:pt x="53261" y="11022"/>
                    <a:pt x="53253" y="11026"/>
                  </a:cubicBezTo>
                  <a:cubicBezTo>
                    <a:pt x="53242" y="11029"/>
                    <a:pt x="53232" y="11030"/>
                    <a:pt x="53222" y="11030"/>
                  </a:cubicBezTo>
                  <a:cubicBezTo>
                    <a:pt x="53203" y="11030"/>
                    <a:pt x="53185" y="11026"/>
                    <a:pt x="53168" y="11017"/>
                  </a:cubicBezTo>
                  <a:cubicBezTo>
                    <a:pt x="53158" y="11012"/>
                    <a:pt x="53137" y="11007"/>
                    <a:pt x="53118" y="11007"/>
                  </a:cubicBezTo>
                  <a:cubicBezTo>
                    <a:pt x="53107" y="11007"/>
                    <a:pt x="53096" y="11009"/>
                    <a:pt x="53088" y="11013"/>
                  </a:cubicBezTo>
                  <a:cubicBezTo>
                    <a:pt x="53076" y="11022"/>
                    <a:pt x="53067" y="11043"/>
                    <a:pt x="53054" y="11055"/>
                  </a:cubicBezTo>
                  <a:cubicBezTo>
                    <a:pt x="53038" y="11068"/>
                    <a:pt x="53021" y="11068"/>
                    <a:pt x="53004" y="11076"/>
                  </a:cubicBezTo>
                  <a:cubicBezTo>
                    <a:pt x="52986" y="11079"/>
                    <a:pt x="52968" y="11082"/>
                    <a:pt x="52950" y="11082"/>
                  </a:cubicBezTo>
                  <a:cubicBezTo>
                    <a:pt x="52943" y="11082"/>
                    <a:pt x="52935" y="11082"/>
                    <a:pt x="52928" y="11081"/>
                  </a:cubicBezTo>
                  <a:cubicBezTo>
                    <a:pt x="52921" y="11081"/>
                    <a:pt x="52915" y="11080"/>
                    <a:pt x="52909" y="11080"/>
                  </a:cubicBezTo>
                  <a:cubicBezTo>
                    <a:pt x="52891" y="11080"/>
                    <a:pt x="52874" y="11083"/>
                    <a:pt x="52864" y="11102"/>
                  </a:cubicBezTo>
                  <a:cubicBezTo>
                    <a:pt x="52852" y="11119"/>
                    <a:pt x="52860" y="11140"/>
                    <a:pt x="52839" y="11148"/>
                  </a:cubicBezTo>
                  <a:cubicBezTo>
                    <a:pt x="52836" y="11149"/>
                    <a:pt x="52833" y="11149"/>
                    <a:pt x="52830" y="11149"/>
                  </a:cubicBezTo>
                  <a:cubicBezTo>
                    <a:pt x="52811" y="11149"/>
                    <a:pt x="52790" y="11139"/>
                    <a:pt x="52772" y="11136"/>
                  </a:cubicBezTo>
                  <a:cubicBezTo>
                    <a:pt x="52768" y="11135"/>
                    <a:pt x="52766" y="11135"/>
                    <a:pt x="52763" y="11135"/>
                  </a:cubicBezTo>
                  <a:cubicBezTo>
                    <a:pt x="52745" y="11135"/>
                    <a:pt x="52741" y="11147"/>
                    <a:pt x="52734" y="11169"/>
                  </a:cubicBezTo>
                  <a:cubicBezTo>
                    <a:pt x="52729" y="11178"/>
                    <a:pt x="52725" y="11186"/>
                    <a:pt x="52721" y="11195"/>
                  </a:cubicBezTo>
                  <a:cubicBezTo>
                    <a:pt x="52717" y="11203"/>
                    <a:pt x="52713" y="11207"/>
                    <a:pt x="52708" y="11220"/>
                  </a:cubicBezTo>
                  <a:cubicBezTo>
                    <a:pt x="52704" y="11237"/>
                    <a:pt x="52713" y="11241"/>
                    <a:pt x="52700" y="11258"/>
                  </a:cubicBezTo>
                  <a:cubicBezTo>
                    <a:pt x="52687" y="11271"/>
                    <a:pt x="52675" y="11275"/>
                    <a:pt x="52658" y="11283"/>
                  </a:cubicBezTo>
                  <a:cubicBezTo>
                    <a:pt x="52637" y="11292"/>
                    <a:pt x="52624" y="11300"/>
                    <a:pt x="52611" y="11317"/>
                  </a:cubicBezTo>
                  <a:cubicBezTo>
                    <a:pt x="52602" y="11332"/>
                    <a:pt x="52598" y="11336"/>
                    <a:pt x="52586" y="11336"/>
                  </a:cubicBezTo>
                  <a:cubicBezTo>
                    <a:pt x="52581" y="11336"/>
                    <a:pt x="52574" y="11335"/>
                    <a:pt x="52565" y="11334"/>
                  </a:cubicBezTo>
                  <a:cubicBezTo>
                    <a:pt x="52555" y="11332"/>
                    <a:pt x="52524" y="11326"/>
                    <a:pt x="52496" y="11326"/>
                  </a:cubicBezTo>
                  <a:cubicBezTo>
                    <a:pt x="52465" y="11326"/>
                    <a:pt x="52439" y="11334"/>
                    <a:pt x="52459" y="11364"/>
                  </a:cubicBezTo>
                  <a:cubicBezTo>
                    <a:pt x="52468" y="11372"/>
                    <a:pt x="52480" y="11376"/>
                    <a:pt x="52489" y="11380"/>
                  </a:cubicBezTo>
                  <a:cubicBezTo>
                    <a:pt x="52501" y="11385"/>
                    <a:pt x="52514" y="11385"/>
                    <a:pt x="52527" y="11389"/>
                  </a:cubicBezTo>
                  <a:cubicBezTo>
                    <a:pt x="52548" y="11393"/>
                    <a:pt x="52556" y="11401"/>
                    <a:pt x="52573" y="11414"/>
                  </a:cubicBezTo>
                  <a:cubicBezTo>
                    <a:pt x="52594" y="11427"/>
                    <a:pt x="52624" y="11427"/>
                    <a:pt x="52645" y="11427"/>
                  </a:cubicBezTo>
                  <a:cubicBezTo>
                    <a:pt x="52679" y="11423"/>
                    <a:pt x="52679" y="11406"/>
                    <a:pt x="52696" y="11385"/>
                  </a:cubicBezTo>
                  <a:cubicBezTo>
                    <a:pt x="52705" y="11376"/>
                    <a:pt x="52711" y="11371"/>
                    <a:pt x="52718" y="11371"/>
                  </a:cubicBezTo>
                  <a:cubicBezTo>
                    <a:pt x="52724" y="11371"/>
                    <a:pt x="52730" y="11375"/>
                    <a:pt x="52738" y="11380"/>
                  </a:cubicBezTo>
                  <a:cubicBezTo>
                    <a:pt x="52753" y="11393"/>
                    <a:pt x="52764" y="11401"/>
                    <a:pt x="52781" y="11401"/>
                  </a:cubicBezTo>
                  <a:cubicBezTo>
                    <a:pt x="52787" y="11401"/>
                    <a:pt x="52793" y="11400"/>
                    <a:pt x="52801" y="11397"/>
                  </a:cubicBezTo>
                  <a:cubicBezTo>
                    <a:pt x="52822" y="11389"/>
                    <a:pt x="52852" y="11376"/>
                    <a:pt x="52873" y="11364"/>
                  </a:cubicBezTo>
                  <a:cubicBezTo>
                    <a:pt x="52894" y="11347"/>
                    <a:pt x="52902" y="11342"/>
                    <a:pt x="52932" y="11342"/>
                  </a:cubicBezTo>
                  <a:cubicBezTo>
                    <a:pt x="52949" y="11347"/>
                    <a:pt x="52949" y="11347"/>
                    <a:pt x="52962" y="11355"/>
                  </a:cubicBezTo>
                  <a:cubicBezTo>
                    <a:pt x="52978" y="11364"/>
                    <a:pt x="52991" y="11364"/>
                    <a:pt x="53008" y="11364"/>
                  </a:cubicBezTo>
                  <a:lnTo>
                    <a:pt x="53071" y="11364"/>
                  </a:lnTo>
                  <a:cubicBezTo>
                    <a:pt x="53097" y="11364"/>
                    <a:pt x="53101" y="11372"/>
                    <a:pt x="53113" y="11397"/>
                  </a:cubicBezTo>
                  <a:cubicBezTo>
                    <a:pt x="53126" y="11423"/>
                    <a:pt x="53130" y="11456"/>
                    <a:pt x="53156" y="11473"/>
                  </a:cubicBezTo>
                  <a:cubicBezTo>
                    <a:pt x="53168" y="11482"/>
                    <a:pt x="53181" y="11482"/>
                    <a:pt x="53198" y="11482"/>
                  </a:cubicBezTo>
                  <a:cubicBezTo>
                    <a:pt x="53206" y="11481"/>
                    <a:pt x="53214" y="11481"/>
                    <a:pt x="53222" y="11481"/>
                  </a:cubicBezTo>
                  <a:cubicBezTo>
                    <a:pt x="53256" y="11481"/>
                    <a:pt x="53290" y="11487"/>
                    <a:pt x="53325" y="11490"/>
                  </a:cubicBezTo>
                  <a:cubicBezTo>
                    <a:pt x="53336" y="11490"/>
                    <a:pt x="53356" y="11486"/>
                    <a:pt x="53375" y="11486"/>
                  </a:cubicBezTo>
                  <a:cubicBezTo>
                    <a:pt x="53391" y="11486"/>
                    <a:pt x="53405" y="11489"/>
                    <a:pt x="53413" y="11499"/>
                  </a:cubicBezTo>
                  <a:cubicBezTo>
                    <a:pt x="53438" y="11507"/>
                    <a:pt x="53464" y="11515"/>
                    <a:pt x="53489" y="11532"/>
                  </a:cubicBezTo>
                  <a:cubicBezTo>
                    <a:pt x="53489" y="11537"/>
                    <a:pt x="53493" y="11537"/>
                    <a:pt x="53493" y="11541"/>
                  </a:cubicBezTo>
                  <a:cubicBezTo>
                    <a:pt x="53493" y="11503"/>
                    <a:pt x="53502" y="11461"/>
                    <a:pt x="53536" y="11452"/>
                  </a:cubicBezTo>
                  <a:cubicBezTo>
                    <a:pt x="53548" y="11448"/>
                    <a:pt x="53561" y="11452"/>
                    <a:pt x="53574" y="11439"/>
                  </a:cubicBezTo>
                  <a:cubicBezTo>
                    <a:pt x="53590" y="11431"/>
                    <a:pt x="53603" y="11414"/>
                    <a:pt x="53612" y="11401"/>
                  </a:cubicBezTo>
                  <a:cubicBezTo>
                    <a:pt x="53628" y="11380"/>
                    <a:pt x="53637" y="11355"/>
                    <a:pt x="53645" y="11330"/>
                  </a:cubicBezTo>
                  <a:cubicBezTo>
                    <a:pt x="53650" y="11313"/>
                    <a:pt x="53645" y="11296"/>
                    <a:pt x="53654" y="11279"/>
                  </a:cubicBezTo>
                  <a:cubicBezTo>
                    <a:pt x="53663" y="11260"/>
                    <a:pt x="53677" y="11251"/>
                    <a:pt x="53696" y="11251"/>
                  </a:cubicBezTo>
                  <a:cubicBezTo>
                    <a:pt x="53703" y="11251"/>
                    <a:pt x="53710" y="11252"/>
                    <a:pt x="53717" y="11254"/>
                  </a:cubicBezTo>
                  <a:cubicBezTo>
                    <a:pt x="53738" y="11262"/>
                    <a:pt x="53747" y="11288"/>
                    <a:pt x="53763" y="11296"/>
                  </a:cubicBezTo>
                  <a:cubicBezTo>
                    <a:pt x="53776" y="11300"/>
                    <a:pt x="53785" y="11300"/>
                    <a:pt x="53797" y="11300"/>
                  </a:cubicBezTo>
                  <a:cubicBezTo>
                    <a:pt x="53869" y="11300"/>
                    <a:pt x="53856" y="11190"/>
                    <a:pt x="53928" y="11182"/>
                  </a:cubicBezTo>
                  <a:cubicBezTo>
                    <a:pt x="53933" y="11181"/>
                    <a:pt x="53938" y="11181"/>
                    <a:pt x="53943" y="11181"/>
                  </a:cubicBezTo>
                  <a:cubicBezTo>
                    <a:pt x="53975" y="11181"/>
                    <a:pt x="54005" y="11192"/>
                    <a:pt x="54038" y="11199"/>
                  </a:cubicBezTo>
                  <a:cubicBezTo>
                    <a:pt x="54046" y="11199"/>
                    <a:pt x="54055" y="11199"/>
                    <a:pt x="54059" y="11203"/>
                  </a:cubicBezTo>
                  <a:cubicBezTo>
                    <a:pt x="54063" y="11212"/>
                    <a:pt x="54059" y="11233"/>
                    <a:pt x="54059" y="11237"/>
                  </a:cubicBezTo>
                  <a:cubicBezTo>
                    <a:pt x="54059" y="11258"/>
                    <a:pt x="54067" y="11288"/>
                    <a:pt x="54050" y="11304"/>
                  </a:cubicBezTo>
                  <a:cubicBezTo>
                    <a:pt x="54038" y="11321"/>
                    <a:pt x="54008" y="11321"/>
                    <a:pt x="53987" y="11330"/>
                  </a:cubicBezTo>
                  <a:cubicBezTo>
                    <a:pt x="53953" y="11338"/>
                    <a:pt x="53932" y="11359"/>
                    <a:pt x="53911" y="11389"/>
                  </a:cubicBezTo>
                  <a:cubicBezTo>
                    <a:pt x="53890" y="11414"/>
                    <a:pt x="53873" y="11435"/>
                    <a:pt x="53848" y="11452"/>
                  </a:cubicBezTo>
                  <a:cubicBezTo>
                    <a:pt x="53827" y="11469"/>
                    <a:pt x="53801" y="11473"/>
                    <a:pt x="53776" y="11482"/>
                  </a:cubicBezTo>
                  <a:cubicBezTo>
                    <a:pt x="53755" y="11490"/>
                    <a:pt x="53742" y="11507"/>
                    <a:pt x="53721" y="11515"/>
                  </a:cubicBezTo>
                  <a:cubicBezTo>
                    <a:pt x="53709" y="11524"/>
                    <a:pt x="53696" y="11520"/>
                    <a:pt x="53683" y="11524"/>
                  </a:cubicBezTo>
                  <a:cubicBezTo>
                    <a:pt x="53671" y="11532"/>
                    <a:pt x="53662" y="11562"/>
                    <a:pt x="53675" y="11570"/>
                  </a:cubicBezTo>
                  <a:cubicBezTo>
                    <a:pt x="53678" y="11572"/>
                    <a:pt x="53683" y="11572"/>
                    <a:pt x="53690" y="11572"/>
                  </a:cubicBezTo>
                  <a:cubicBezTo>
                    <a:pt x="53703" y="11572"/>
                    <a:pt x="53718" y="11570"/>
                    <a:pt x="53721" y="11570"/>
                  </a:cubicBezTo>
                  <a:cubicBezTo>
                    <a:pt x="53738" y="11570"/>
                    <a:pt x="53751" y="11566"/>
                    <a:pt x="53768" y="11562"/>
                  </a:cubicBezTo>
                  <a:cubicBezTo>
                    <a:pt x="53780" y="11559"/>
                    <a:pt x="53805" y="11557"/>
                    <a:pt x="53828" y="11557"/>
                  </a:cubicBezTo>
                  <a:cubicBezTo>
                    <a:pt x="53846" y="11557"/>
                    <a:pt x="53863" y="11558"/>
                    <a:pt x="53873" y="11562"/>
                  </a:cubicBezTo>
                  <a:cubicBezTo>
                    <a:pt x="53894" y="11566"/>
                    <a:pt x="53899" y="11591"/>
                    <a:pt x="53924" y="11596"/>
                  </a:cubicBezTo>
                  <a:cubicBezTo>
                    <a:pt x="53927" y="11597"/>
                    <a:pt x="53931" y="11597"/>
                    <a:pt x="53936" y="11597"/>
                  </a:cubicBezTo>
                  <a:cubicBezTo>
                    <a:pt x="53947" y="11597"/>
                    <a:pt x="53961" y="11593"/>
                    <a:pt x="53970" y="11587"/>
                  </a:cubicBezTo>
                  <a:cubicBezTo>
                    <a:pt x="53983" y="11579"/>
                    <a:pt x="53991" y="11566"/>
                    <a:pt x="54004" y="11562"/>
                  </a:cubicBezTo>
                  <a:cubicBezTo>
                    <a:pt x="54029" y="11549"/>
                    <a:pt x="54055" y="11545"/>
                    <a:pt x="54080" y="11532"/>
                  </a:cubicBezTo>
                  <a:lnTo>
                    <a:pt x="54080" y="11532"/>
                  </a:lnTo>
                  <a:cubicBezTo>
                    <a:pt x="54067" y="12039"/>
                    <a:pt x="54055" y="12541"/>
                    <a:pt x="54034" y="13031"/>
                  </a:cubicBezTo>
                  <a:cubicBezTo>
                    <a:pt x="53987" y="12997"/>
                    <a:pt x="53941" y="12963"/>
                    <a:pt x="53890" y="12934"/>
                  </a:cubicBezTo>
                  <a:cubicBezTo>
                    <a:pt x="53713" y="12824"/>
                    <a:pt x="53540" y="12731"/>
                    <a:pt x="53367" y="12604"/>
                  </a:cubicBezTo>
                  <a:cubicBezTo>
                    <a:pt x="52983" y="12317"/>
                    <a:pt x="52620" y="12001"/>
                    <a:pt x="52278" y="11663"/>
                  </a:cubicBezTo>
                  <a:cubicBezTo>
                    <a:pt x="52033" y="11418"/>
                    <a:pt x="51847" y="11186"/>
                    <a:pt x="51560" y="10992"/>
                  </a:cubicBezTo>
                  <a:cubicBezTo>
                    <a:pt x="51248" y="10777"/>
                    <a:pt x="50965" y="10528"/>
                    <a:pt x="50653" y="10325"/>
                  </a:cubicBezTo>
                  <a:cubicBezTo>
                    <a:pt x="50450" y="10194"/>
                    <a:pt x="50273" y="10064"/>
                    <a:pt x="50083" y="9950"/>
                  </a:cubicBezTo>
                  <a:cubicBezTo>
                    <a:pt x="50083" y="9945"/>
                    <a:pt x="50087" y="9945"/>
                    <a:pt x="50087" y="9945"/>
                  </a:cubicBezTo>
                  <a:cubicBezTo>
                    <a:pt x="50261" y="9858"/>
                    <a:pt x="50454" y="9807"/>
                    <a:pt x="50646" y="9807"/>
                  </a:cubicBezTo>
                  <a:cubicBezTo>
                    <a:pt x="50761" y="9807"/>
                    <a:pt x="50876" y="9826"/>
                    <a:pt x="50986" y="9865"/>
                  </a:cubicBezTo>
                  <a:cubicBezTo>
                    <a:pt x="50898" y="9768"/>
                    <a:pt x="50775" y="9701"/>
                    <a:pt x="50644" y="9679"/>
                  </a:cubicBezTo>
                  <a:cubicBezTo>
                    <a:pt x="50614" y="9675"/>
                    <a:pt x="50584" y="9672"/>
                    <a:pt x="50553" y="9672"/>
                  </a:cubicBezTo>
                  <a:cubicBezTo>
                    <a:pt x="50451" y="9672"/>
                    <a:pt x="50348" y="9699"/>
                    <a:pt x="50260" y="9751"/>
                  </a:cubicBezTo>
                  <a:cubicBezTo>
                    <a:pt x="50184" y="9793"/>
                    <a:pt x="50117" y="9861"/>
                    <a:pt x="50066" y="9937"/>
                  </a:cubicBezTo>
                  <a:cubicBezTo>
                    <a:pt x="50062" y="9933"/>
                    <a:pt x="50058" y="9928"/>
                    <a:pt x="50049" y="9928"/>
                  </a:cubicBezTo>
                  <a:cubicBezTo>
                    <a:pt x="50083" y="9890"/>
                    <a:pt x="50117" y="9857"/>
                    <a:pt x="50159" y="9823"/>
                  </a:cubicBezTo>
                  <a:cubicBezTo>
                    <a:pt x="50357" y="9646"/>
                    <a:pt x="50585" y="9515"/>
                    <a:pt x="50834" y="9435"/>
                  </a:cubicBezTo>
                  <a:cubicBezTo>
                    <a:pt x="50783" y="9421"/>
                    <a:pt x="50730" y="9414"/>
                    <a:pt x="50677" y="9414"/>
                  </a:cubicBezTo>
                  <a:cubicBezTo>
                    <a:pt x="50521" y="9414"/>
                    <a:pt x="50362" y="9472"/>
                    <a:pt x="50239" y="9570"/>
                  </a:cubicBezTo>
                  <a:cubicBezTo>
                    <a:pt x="50210" y="9591"/>
                    <a:pt x="50184" y="9616"/>
                    <a:pt x="50159" y="9641"/>
                  </a:cubicBezTo>
                  <a:cubicBezTo>
                    <a:pt x="50163" y="9633"/>
                    <a:pt x="50167" y="9620"/>
                    <a:pt x="50176" y="9608"/>
                  </a:cubicBezTo>
                  <a:cubicBezTo>
                    <a:pt x="50227" y="9506"/>
                    <a:pt x="50307" y="9422"/>
                    <a:pt x="50374" y="9329"/>
                  </a:cubicBezTo>
                  <a:cubicBezTo>
                    <a:pt x="50446" y="9240"/>
                    <a:pt x="50505" y="9143"/>
                    <a:pt x="50522" y="9029"/>
                  </a:cubicBezTo>
                  <a:lnTo>
                    <a:pt x="50522" y="9029"/>
                  </a:lnTo>
                  <a:cubicBezTo>
                    <a:pt x="50438" y="9038"/>
                    <a:pt x="50357" y="9084"/>
                    <a:pt x="50294" y="9148"/>
                  </a:cubicBezTo>
                  <a:cubicBezTo>
                    <a:pt x="50303" y="9118"/>
                    <a:pt x="50311" y="9084"/>
                    <a:pt x="50315" y="9051"/>
                  </a:cubicBezTo>
                  <a:cubicBezTo>
                    <a:pt x="50319" y="9034"/>
                    <a:pt x="50324" y="8962"/>
                    <a:pt x="50336" y="8949"/>
                  </a:cubicBezTo>
                  <a:lnTo>
                    <a:pt x="50336" y="8949"/>
                  </a:lnTo>
                  <a:cubicBezTo>
                    <a:pt x="50248" y="9017"/>
                    <a:pt x="50180" y="9105"/>
                    <a:pt x="50129" y="9203"/>
                  </a:cubicBezTo>
                  <a:cubicBezTo>
                    <a:pt x="50134" y="9165"/>
                    <a:pt x="50138" y="9127"/>
                    <a:pt x="50142" y="9089"/>
                  </a:cubicBezTo>
                  <a:cubicBezTo>
                    <a:pt x="50151" y="8975"/>
                    <a:pt x="50159" y="8768"/>
                    <a:pt x="50113" y="8658"/>
                  </a:cubicBezTo>
                  <a:cubicBezTo>
                    <a:pt x="50070" y="8755"/>
                    <a:pt x="50037" y="8852"/>
                    <a:pt x="50007" y="8953"/>
                  </a:cubicBezTo>
                  <a:cubicBezTo>
                    <a:pt x="50003" y="8852"/>
                    <a:pt x="49978" y="8751"/>
                    <a:pt x="49935" y="8658"/>
                  </a:cubicBezTo>
                  <a:cubicBezTo>
                    <a:pt x="49910" y="8755"/>
                    <a:pt x="49893" y="8856"/>
                    <a:pt x="49889" y="8953"/>
                  </a:cubicBezTo>
                  <a:cubicBezTo>
                    <a:pt x="49885" y="8949"/>
                    <a:pt x="49885" y="8949"/>
                    <a:pt x="49885" y="8945"/>
                  </a:cubicBezTo>
                  <a:cubicBezTo>
                    <a:pt x="49855" y="8840"/>
                    <a:pt x="49817" y="8742"/>
                    <a:pt x="49750" y="8641"/>
                  </a:cubicBezTo>
                  <a:cubicBezTo>
                    <a:pt x="49741" y="8734"/>
                    <a:pt x="49737" y="8831"/>
                    <a:pt x="49737" y="8928"/>
                  </a:cubicBezTo>
                  <a:cubicBezTo>
                    <a:pt x="49703" y="8856"/>
                    <a:pt x="49657" y="8797"/>
                    <a:pt x="49593" y="8747"/>
                  </a:cubicBezTo>
                  <a:lnTo>
                    <a:pt x="49593" y="8747"/>
                  </a:lnTo>
                  <a:cubicBezTo>
                    <a:pt x="49585" y="8835"/>
                    <a:pt x="49598" y="8928"/>
                    <a:pt x="49627" y="9013"/>
                  </a:cubicBezTo>
                  <a:cubicBezTo>
                    <a:pt x="49530" y="8903"/>
                    <a:pt x="49408" y="8818"/>
                    <a:pt x="49264" y="8772"/>
                  </a:cubicBezTo>
                  <a:lnTo>
                    <a:pt x="49264" y="8772"/>
                  </a:lnTo>
                  <a:cubicBezTo>
                    <a:pt x="49264" y="8776"/>
                    <a:pt x="49268" y="8780"/>
                    <a:pt x="49268" y="8780"/>
                  </a:cubicBezTo>
                  <a:cubicBezTo>
                    <a:pt x="49230" y="8768"/>
                    <a:pt x="49188" y="8755"/>
                    <a:pt x="49150" y="8751"/>
                  </a:cubicBezTo>
                  <a:cubicBezTo>
                    <a:pt x="49114" y="8745"/>
                    <a:pt x="49077" y="8742"/>
                    <a:pt x="49041" y="8742"/>
                  </a:cubicBezTo>
                  <a:cubicBezTo>
                    <a:pt x="48921" y="8742"/>
                    <a:pt x="48802" y="8774"/>
                    <a:pt x="48699" y="8835"/>
                  </a:cubicBezTo>
                  <a:cubicBezTo>
                    <a:pt x="48602" y="8890"/>
                    <a:pt x="48517" y="8970"/>
                    <a:pt x="48462" y="9072"/>
                  </a:cubicBezTo>
                  <a:cubicBezTo>
                    <a:pt x="48437" y="9093"/>
                    <a:pt x="48416" y="9114"/>
                    <a:pt x="48399" y="9139"/>
                  </a:cubicBezTo>
                  <a:cubicBezTo>
                    <a:pt x="48395" y="9131"/>
                    <a:pt x="48395" y="9127"/>
                    <a:pt x="48395" y="9122"/>
                  </a:cubicBezTo>
                  <a:cubicBezTo>
                    <a:pt x="48407" y="9101"/>
                    <a:pt x="48420" y="9080"/>
                    <a:pt x="48437" y="9059"/>
                  </a:cubicBezTo>
                  <a:cubicBezTo>
                    <a:pt x="48479" y="9008"/>
                    <a:pt x="48526" y="8966"/>
                    <a:pt x="48576" y="8920"/>
                  </a:cubicBezTo>
                  <a:cubicBezTo>
                    <a:pt x="48813" y="8713"/>
                    <a:pt x="49078" y="8557"/>
                    <a:pt x="49374" y="8464"/>
                  </a:cubicBezTo>
                  <a:cubicBezTo>
                    <a:pt x="49312" y="8447"/>
                    <a:pt x="49249" y="8438"/>
                    <a:pt x="49186" y="8438"/>
                  </a:cubicBezTo>
                  <a:cubicBezTo>
                    <a:pt x="49002" y="8438"/>
                    <a:pt x="48818" y="8507"/>
                    <a:pt x="48673" y="8620"/>
                  </a:cubicBezTo>
                  <a:cubicBezTo>
                    <a:pt x="48640" y="8650"/>
                    <a:pt x="48606" y="8679"/>
                    <a:pt x="48576" y="8709"/>
                  </a:cubicBezTo>
                  <a:cubicBezTo>
                    <a:pt x="48585" y="8696"/>
                    <a:pt x="48589" y="8683"/>
                    <a:pt x="48597" y="8666"/>
                  </a:cubicBezTo>
                  <a:cubicBezTo>
                    <a:pt x="48661" y="8548"/>
                    <a:pt x="48749" y="8447"/>
                    <a:pt x="48834" y="8341"/>
                  </a:cubicBezTo>
                  <a:cubicBezTo>
                    <a:pt x="48918" y="8232"/>
                    <a:pt x="48986" y="8118"/>
                    <a:pt x="49007" y="7987"/>
                  </a:cubicBezTo>
                  <a:lnTo>
                    <a:pt x="49007" y="7987"/>
                  </a:lnTo>
                  <a:cubicBezTo>
                    <a:pt x="48905" y="7995"/>
                    <a:pt x="48808" y="8050"/>
                    <a:pt x="48737" y="8126"/>
                  </a:cubicBezTo>
                  <a:cubicBezTo>
                    <a:pt x="48745" y="8088"/>
                    <a:pt x="48754" y="8050"/>
                    <a:pt x="48762" y="8012"/>
                  </a:cubicBezTo>
                  <a:cubicBezTo>
                    <a:pt x="48766" y="7991"/>
                    <a:pt x="48770" y="7904"/>
                    <a:pt x="48787" y="7890"/>
                  </a:cubicBezTo>
                  <a:lnTo>
                    <a:pt x="48787" y="7890"/>
                  </a:lnTo>
                  <a:cubicBezTo>
                    <a:pt x="48686" y="7970"/>
                    <a:pt x="48606" y="8076"/>
                    <a:pt x="48542" y="8190"/>
                  </a:cubicBezTo>
                  <a:cubicBezTo>
                    <a:pt x="48551" y="8143"/>
                    <a:pt x="48555" y="8101"/>
                    <a:pt x="48559" y="8059"/>
                  </a:cubicBezTo>
                  <a:cubicBezTo>
                    <a:pt x="48572" y="7919"/>
                    <a:pt x="48580" y="7675"/>
                    <a:pt x="48526" y="7548"/>
                  </a:cubicBezTo>
                  <a:cubicBezTo>
                    <a:pt x="48475" y="7662"/>
                    <a:pt x="48433" y="7780"/>
                    <a:pt x="48395" y="7898"/>
                  </a:cubicBezTo>
                  <a:cubicBezTo>
                    <a:pt x="48391" y="7776"/>
                    <a:pt x="48365" y="7658"/>
                    <a:pt x="48310" y="7548"/>
                  </a:cubicBezTo>
                  <a:cubicBezTo>
                    <a:pt x="48281" y="7662"/>
                    <a:pt x="48264" y="7780"/>
                    <a:pt x="48255" y="7898"/>
                  </a:cubicBezTo>
                  <a:cubicBezTo>
                    <a:pt x="48255" y="7894"/>
                    <a:pt x="48255" y="7890"/>
                    <a:pt x="48255" y="7886"/>
                  </a:cubicBezTo>
                  <a:cubicBezTo>
                    <a:pt x="48222" y="7763"/>
                    <a:pt x="48175" y="7645"/>
                    <a:pt x="48095" y="7527"/>
                  </a:cubicBezTo>
                  <a:cubicBezTo>
                    <a:pt x="48087" y="7637"/>
                    <a:pt x="48078" y="7751"/>
                    <a:pt x="48078" y="7865"/>
                  </a:cubicBezTo>
                  <a:cubicBezTo>
                    <a:pt x="48040" y="7784"/>
                    <a:pt x="47985" y="7708"/>
                    <a:pt x="47909" y="7654"/>
                  </a:cubicBezTo>
                  <a:lnTo>
                    <a:pt x="47909" y="7654"/>
                  </a:lnTo>
                  <a:cubicBezTo>
                    <a:pt x="47901" y="7759"/>
                    <a:pt x="47918" y="7865"/>
                    <a:pt x="47952" y="7966"/>
                  </a:cubicBezTo>
                  <a:cubicBezTo>
                    <a:pt x="47838" y="7835"/>
                    <a:pt x="47694" y="7734"/>
                    <a:pt x="47521" y="7683"/>
                  </a:cubicBezTo>
                  <a:lnTo>
                    <a:pt x="47521" y="7683"/>
                  </a:lnTo>
                  <a:cubicBezTo>
                    <a:pt x="47580" y="7801"/>
                    <a:pt x="47648" y="7919"/>
                    <a:pt x="47719" y="8033"/>
                  </a:cubicBezTo>
                  <a:cubicBezTo>
                    <a:pt x="47690" y="8017"/>
                    <a:pt x="47660" y="8004"/>
                    <a:pt x="47631" y="7991"/>
                  </a:cubicBezTo>
                  <a:cubicBezTo>
                    <a:pt x="47553" y="7958"/>
                    <a:pt x="47469" y="7944"/>
                    <a:pt x="47383" y="7944"/>
                  </a:cubicBezTo>
                  <a:cubicBezTo>
                    <a:pt x="47372" y="7944"/>
                    <a:pt x="47360" y="7944"/>
                    <a:pt x="47348" y="7945"/>
                  </a:cubicBezTo>
                  <a:cubicBezTo>
                    <a:pt x="47302" y="7945"/>
                    <a:pt x="47255" y="7953"/>
                    <a:pt x="47209" y="7966"/>
                  </a:cubicBezTo>
                  <a:cubicBezTo>
                    <a:pt x="47183" y="7970"/>
                    <a:pt x="47162" y="7979"/>
                    <a:pt x="47137" y="7987"/>
                  </a:cubicBezTo>
                  <a:cubicBezTo>
                    <a:pt x="47129" y="7991"/>
                    <a:pt x="47093" y="8013"/>
                    <a:pt x="47080" y="8013"/>
                  </a:cubicBezTo>
                  <a:cubicBezTo>
                    <a:pt x="47080" y="8013"/>
                    <a:pt x="47079" y="8013"/>
                    <a:pt x="47078" y="8013"/>
                  </a:cubicBezTo>
                  <a:lnTo>
                    <a:pt x="47078" y="8013"/>
                  </a:lnTo>
                  <a:cubicBezTo>
                    <a:pt x="47218" y="8067"/>
                    <a:pt x="47361" y="8118"/>
                    <a:pt x="47492" y="8181"/>
                  </a:cubicBezTo>
                  <a:cubicBezTo>
                    <a:pt x="47563" y="8215"/>
                    <a:pt x="47627" y="8253"/>
                    <a:pt x="47690" y="8295"/>
                  </a:cubicBezTo>
                  <a:cubicBezTo>
                    <a:pt x="47660" y="8278"/>
                    <a:pt x="47627" y="8266"/>
                    <a:pt x="47593" y="8257"/>
                  </a:cubicBezTo>
                  <a:cubicBezTo>
                    <a:pt x="47551" y="8246"/>
                    <a:pt x="47510" y="8240"/>
                    <a:pt x="47469" y="8240"/>
                  </a:cubicBezTo>
                  <a:cubicBezTo>
                    <a:pt x="47355" y="8240"/>
                    <a:pt x="47247" y="8283"/>
                    <a:pt x="47167" y="8367"/>
                  </a:cubicBezTo>
                  <a:cubicBezTo>
                    <a:pt x="47356" y="8371"/>
                    <a:pt x="47559" y="8375"/>
                    <a:pt x="47715" y="8481"/>
                  </a:cubicBezTo>
                  <a:cubicBezTo>
                    <a:pt x="47774" y="8519"/>
                    <a:pt x="47825" y="8569"/>
                    <a:pt x="47876" y="8620"/>
                  </a:cubicBezTo>
                  <a:cubicBezTo>
                    <a:pt x="47876" y="8620"/>
                    <a:pt x="47876" y="8624"/>
                    <a:pt x="47876" y="8624"/>
                  </a:cubicBezTo>
                  <a:cubicBezTo>
                    <a:pt x="47876" y="8624"/>
                    <a:pt x="47876" y="8624"/>
                    <a:pt x="47880" y="8628"/>
                  </a:cubicBezTo>
                  <a:cubicBezTo>
                    <a:pt x="47795" y="8569"/>
                    <a:pt x="47703" y="8523"/>
                    <a:pt x="47601" y="8498"/>
                  </a:cubicBezTo>
                  <a:cubicBezTo>
                    <a:pt x="47543" y="8484"/>
                    <a:pt x="47483" y="8477"/>
                    <a:pt x="47424" y="8477"/>
                  </a:cubicBezTo>
                  <a:cubicBezTo>
                    <a:pt x="47251" y="8477"/>
                    <a:pt x="47080" y="8534"/>
                    <a:pt x="46939" y="8641"/>
                  </a:cubicBezTo>
                  <a:cubicBezTo>
                    <a:pt x="46985" y="8650"/>
                    <a:pt x="47027" y="8654"/>
                    <a:pt x="47074" y="8658"/>
                  </a:cubicBezTo>
                  <a:cubicBezTo>
                    <a:pt x="46960" y="8696"/>
                    <a:pt x="46854" y="8747"/>
                    <a:pt x="46778" y="8835"/>
                  </a:cubicBezTo>
                  <a:cubicBezTo>
                    <a:pt x="46873" y="8826"/>
                    <a:pt x="46971" y="8821"/>
                    <a:pt x="47068" y="8821"/>
                  </a:cubicBezTo>
                  <a:cubicBezTo>
                    <a:pt x="47101" y="8821"/>
                    <a:pt x="47134" y="8822"/>
                    <a:pt x="47167" y="8823"/>
                  </a:cubicBezTo>
                  <a:cubicBezTo>
                    <a:pt x="47069" y="8865"/>
                    <a:pt x="46985" y="8945"/>
                    <a:pt x="46934" y="9038"/>
                  </a:cubicBezTo>
                  <a:cubicBezTo>
                    <a:pt x="47105" y="8986"/>
                    <a:pt x="47279" y="8961"/>
                    <a:pt x="47454" y="8961"/>
                  </a:cubicBezTo>
                  <a:cubicBezTo>
                    <a:pt x="47621" y="8961"/>
                    <a:pt x="47788" y="8984"/>
                    <a:pt x="47952" y="9029"/>
                  </a:cubicBezTo>
                  <a:cubicBezTo>
                    <a:pt x="48011" y="9063"/>
                    <a:pt x="48061" y="9105"/>
                    <a:pt x="48112" y="9152"/>
                  </a:cubicBezTo>
                  <a:cubicBezTo>
                    <a:pt x="48066" y="9156"/>
                    <a:pt x="48015" y="9165"/>
                    <a:pt x="47964" y="9177"/>
                  </a:cubicBezTo>
                  <a:cubicBezTo>
                    <a:pt x="47850" y="9207"/>
                    <a:pt x="47741" y="9266"/>
                    <a:pt x="47635" y="9325"/>
                  </a:cubicBezTo>
                  <a:cubicBezTo>
                    <a:pt x="47635" y="9270"/>
                    <a:pt x="47631" y="9215"/>
                    <a:pt x="47614" y="9177"/>
                  </a:cubicBezTo>
                  <a:cubicBezTo>
                    <a:pt x="47589" y="9232"/>
                    <a:pt x="47567" y="9291"/>
                    <a:pt x="47551" y="9350"/>
                  </a:cubicBezTo>
                  <a:cubicBezTo>
                    <a:pt x="47546" y="9291"/>
                    <a:pt x="47534" y="9232"/>
                    <a:pt x="47504" y="9177"/>
                  </a:cubicBezTo>
                  <a:cubicBezTo>
                    <a:pt x="47492" y="9232"/>
                    <a:pt x="47483" y="9291"/>
                    <a:pt x="47479" y="9350"/>
                  </a:cubicBezTo>
                  <a:cubicBezTo>
                    <a:pt x="47479" y="9350"/>
                    <a:pt x="47479" y="9350"/>
                    <a:pt x="47479" y="9346"/>
                  </a:cubicBezTo>
                  <a:cubicBezTo>
                    <a:pt x="47462" y="9287"/>
                    <a:pt x="47437" y="9224"/>
                    <a:pt x="47399" y="9165"/>
                  </a:cubicBezTo>
                  <a:cubicBezTo>
                    <a:pt x="47390" y="9219"/>
                    <a:pt x="47390" y="9278"/>
                    <a:pt x="47390" y="9338"/>
                  </a:cubicBezTo>
                  <a:cubicBezTo>
                    <a:pt x="47369" y="9295"/>
                    <a:pt x="47340" y="9257"/>
                    <a:pt x="47302" y="9228"/>
                  </a:cubicBezTo>
                  <a:lnTo>
                    <a:pt x="47302" y="9228"/>
                  </a:lnTo>
                  <a:cubicBezTo>
                    <a:pt x="47297" y="9283"/>
                    <a:pt x="47306" y="9338"/>
                    <a:pt x="47323" y="9384"/>
                  </a:cubicBezTo>
                  <a:cubicBezTo>
                    <a:pt x="47268" y="9321"/>
                    <a:pt x="47192" y="9270"/>
                    <a:pt x="47107" y="9245"/>
                  </a:cubicBezTo>
                  <a:lnTo>
                    <a:pt x="47107" y="9245"/>
                  </a:lnTo>
                  <a:cubicBezTo>
                    <a:pt x="47137" y="9304"/>
                    <a:pt x="47171" y="9363"/>
                    <a:pt x="47205" y="9422"/>
                  </a:cubicBezTo>
                  <a:cubicBezTo>
                    <a:pt x="47192" y="9414"/>
                    <a:pt x="47179" y="9405"/>
                    <a:pt x="47162" y="9401"/>
                  </a:cubicBezTo>
                  <a:cubicBezTo>
                    <a:pt x="47116" y="9380"/>
                    <a:pt x="47069" y="9376"/>
                    <a:pt x="47019" y="9376"/>
                  </a:cubicBezTo>
                  <a:cubicBezTo>
                    <a:pt x="46998" y="9376"/>
                    <a:pt x="46972" y="9380"/>
                    <a:pt x="46947" y="9384"/>
                  </a:cubicBezTo>
                  <a:cubicBezTo>
                    <a:pt x="46934" y="9388"/>
                    <a:pt x="46926" y="9392"/>
                    <a:pt x="46913" y="9397"/>
                  </a:cubicBezTo>
                  <a:cubicBezTo>
                    <a:pt x="46910" y="9400"/>
                    <a:pt x="46894" y="9410"/>
                    <a:pt x="46886" y="9410"/>
                  </a:cubicBezTo>
                  <a:cubicBezTo>
                    <a:pt x="46886" y="9410"/>
                    <a:pt x="46886" y="9410"/>
                    <a:pt x="46886" y="9410"/>
                  </a:cubicBezTo>
                  <a:lnTo>
                    <a:pt x="46886" y="9410"/>
                  </a:lnTo>
                  <a:cubicBezTo>
                    <a:pt x="46953" y="9439"/>
                    <a:pt x="47024" y="9464"/>
                    <a:pt x="47091" y="9494"/>
                  </a:cubicBezTo>
                  <a:cubicBezTo>
                    <a:pt x="47103" y="9502"/>
                    <a:pt x="47112" y="9506"/>
                    <a:pt x="47120" y="9515"/>
                  </a:cubicBezTo>
                  <a:cubicBezTo>
                    <a:pt x="47095" y="9519"/>
                    <a:pt x="47069" y="9523"/>
                    <a:pt x="47044" y="9532"/>
                  </a:cubicBezTo>
                  <a:cubicBezTo>
                    <a:pt x="47036" y="9532"/>
                    <a:pt x="47023" y="9536"/>
                    <a:pt x="47015" y="9536"/>
                  </a:cubicBezTo>
                  <a:cubicBezTo>
                    <a:pt x="46829" y="9578"/>
                    <a:pt x="46643" y="9612"/>
                    <a:pt x="46466" y="9633"/>
                  </a:cubicBezTo>
                  <a:cubicBezTo>
                    <a:pt x="46116" y="9675"/>
                    <a:pt x="45757" y="9696"/>
                    <a:pt x="45406" y="9751"/>
                  </a:cubicBezTo>
                  <a:cubicBezTo>
                    <a:pt x="45390" y="9608"/>
                    <a:pt x="45352" y="9464"/>
                    <a:pt x="45284" y="9329"/>
                  </a:cubicBezTo>
                  <a:cubicBezTo>
                    <a:pt x="45242" y="9397"/>
                    <a:pt x="45200" y="9468"/>
                    <a:pt x="45170" y="9540"/>
                  </a:cubicBezTo>
                  <a:lnTo>
                    <a:pt x="45208" y="9603"/>
                  </a:lnTo>
                  <a:lnTo>
                    <a:pt x="45153" y="9603"/>
                  </a:lnTo>
                  <a:lnTo>
                    <a:pt x="45208" y="9679"/>
                  </a:lnTo>
                  <a:lnTo>
                    <a:pt x="45208" y="9679"/>
                  </a:lnTo>
                  <a:lnTo>
                    <a:pt x="45124" y="9663"/>
                  </a:lnTo>
                  <a:cubicBezTo>
                    <a:pt x="45107" y="9713"/>
                    <a:pt x="45094" y="9764"/>
                    <a:pt x="45086" y="9815"/>
                  </a:cubicBezTo>
                  <a:cubicBezTo>
                    <a:pt x="45065" y="9819"/>
                    <a:pt x="45048" y="9827"/>
                    <a:pt x="45027" y="9831"/>
                  </a:cubicBezTo>
                  <a:cubicBezTo>
                    <a:pt x="44892" y="9679"/>
                    <a:pt x="44727" y="9561"/>
                    <a:pt x="44541" y="9485"/>
                  </a:cubicBezTo>
                  <a:lnTo>
                    <a:pt x="44541" y="9485"/>
                  </a:lnTo>
                  <a:cubicBezTo>
                    <a:pt x="44554" y="9582"/>
                    <a:pt x="44579" y="9679"/>
                    <a:pt x="44617" y="9768"/>
                  </a:cubicBezTo>
                  <a:lnTo>
                    <a:pt x="44710" y="9743"/>
                  </a:lnTo>
                  <a:lnTo>
                    <a:pt x="44643" y="9831"/>
                  </a:lnTo>
                  <a:cubicBezTo>
                    <a:pt x="44659" y="9869"/>
                    <a:pt x="44676" y="9903"/>
                    <a:pt x="44697" y="9937"/>
                  </a:cubicBezTo>
                  <a:cubicBezTo>
                    <a:pt x="44634" y="9962"/>
                    <a:pt x="44567" y="9992"/>
                    <a:pt x="44503" y="10013"/>
                  </a:cubicBezTo>
                  <a:cubicBezTo>
                    <a:pt x="44444" y="10006"/>
                    <a:pt x="44386" y="10001"/>
                    <a:pt x="44327" y="10001"/>
                  </a:cubicBezTo>
                  <a:cubicBezTo>
                    <a:pt x="44284" y="10001"/>
                    <a:pt x="44242" y="10003"/>
                    <a:pt x="44199" y="10009"/>
                  </a:cubicBezTo>
                  <a:cubicBezTo>
                    <a:pt x="44220" y="10034"/>
                    <a:pt x="44246" y="10059"/>
                    <a:pt x="44267" y="10085"/>
                  </a:cubicBezTo>
                  <a:cubicBezTo>
                    <a:pt x="44250" y="10089"/>
                    <a:pt x="44233" y="10093"/>
                    <a:pt x="44216" y="10093"/>
                  </a:cubicBezTo>
                  <a:cubicBezTo>
                    <a:pt x="44137" y="10107"/>
                    <a:pt x="44052" y="10112"/>
                    <a:pt x="43967" y="10112"/>
                  </a:cubicBezTo>
                  <a:cubicBezTo>
                    <a:pt x="43851" y="10112"/>
                    <a:pt x="43734" y="10104"/>
                    <a:pt x="43625" y="10102"/>
                  </a:cubicBezTo>
                  <a:cubicBezTo>
                    <a:pt x="43351" y="10102"/>
                    <a:pt x="42996" y="10102"/>
                    <a:pt x="42739" y="10194"/>
                  </a:cubicBezTo>
                  <a:cubicBezTo>
                    <a:pt x="42735" y="10194"/>
                    <a:pt x="42726" y="10199"/>
                    <a:pt x="42722" y="10203"/>
                  </a:cubicBezTo>
                  <a:lnTo>
                    <a:pt x="42743" y="9629"/>
                  </a:lnTo>
                  <a:cubicBezTo>
                    <a:pt x="42752" y="9633"/>
                    <a:pt x="42756" y="9633"/>
                    <a:pt x="42760" y="9633"/>
                  </a:cubicBezTo>
                  <a:cubicBezTo>
                    <a:pt x="42785" y="9637"/>
                    <a:pt x="42807" y="9633"/>
                    <a:pt x="42828" y="9641"/>
                  </a:cubicBezTo>
                  <a:cubicBezTo>
                    <a:pt x="42838" y="9643"/>
                    <a:pt x="42857" y="9647"/>
                    <a:pt x="42874" y="9647"/>
                  </a:cubicBezTo>
                  <a:cubicBezTo>
                    <a:pt x="42898" y="9647"/>
                    <a:pt x="42920" y="9640"/>
                    <a:pt x="42920" y="9616"/>
                  </a:cubicBezTo>
                  <a:cubicBezTo>
                    <a:pt x="42920" y="9612"/>
                    <a:pt x="42912" y="9591"/>
                    <a:pt x="42912" y="9587"/>
                  </a:cubicBezTo>
                  <a:cubicBezTo>
                    <a:pt x="42908" y="9582"/>
                    <a:pt x="42904" y="9581"/>
                    <a:pt x="42899" y="9581"/>
                  </a:cubicBezTo>
                  <a:cubicBezTo>
                    <a:pt x="42895" y="9581"/>
                    <a:pt x="42891" y="9582"/>
                    <a:pt x="42887" y="9582"/>
                  </a:cubicBezTo>
                  <a:cubicBezTo>
                    <a:pt x="42866" y="9582"/>
                    <a:pt x="42866" y="9578"/>
                    <a:pt x="42849" y="9570"/>
                  </a:cubicBezTo>
                  <a:cubicBezTo>
                    <a:pt x="42842" y="9565"/>
                    <a:pt x="42837" y="9564"/>
                    <a:pt x="42832" y="9564"/>
                  </a:cubicBezTo>
                  <a:cubicBezTo>
                    <a:pt x="42827" y="9564"/>
                    <a:pt x="42821" y="9565"/>
                    <a:pt x="42815" y="9565"/>
                  </a:cubicBezTo>
                  <a:cubicBezTo>
                    <a:pt x="42802" y="9561"/>
                    <a:pt x="42798" y="9553"/>
                    <a:pt x="42785" y="9544"/>
                  </a:cubicBezTo>
                  <a:cubicBezTo>
                    <a:pt x="42773" y="9532"/>
                    <a:pt x="42764" y="9528"/>
                    <a:pt x="42747" y="9528"/>
                  </a:cubicBezTo>
                  <a:lnTo>
                    <a:pt x="42752" y="9435"/>
                  </a:lnTo>
                  <a:cubicBezTo>
                    <a:pt x="42758" y="9431"/>
                    <a:pt x="42768" y="9425"/>
                    <a:pt x="42776" y="9425"/>
                  </a:cubicBezTo>
                  <a:cubicBezTo>
                    <a:pt x="42778" y="9425"/>
                    <a:pt x="42780" y="9425"/>
                    <a:pt x="42781" y="9426"/>
                  </a:cubicBezTo>
                  <a:cubicBezTo>
                    <a:pt x="42802" y="9430"/>
                    <a:pt x="42794" y="9468"/>
                    <a:pt x="42794" y="9481"/>
                  </a:cubicBezTo>
                  <a:cubicBezTo>
                    <a:pt x="42815" y="9473"/>
                    <a:pt x="42823" y="9443"/>
                    <a:pt x="42840" y="9430"/>
                  </a:cubicBezTo>
                  <a:cubicBezTo>
                    <a:pt x="42849" y="9443"/>
                    <a:pt x="42845" y="9456"/>
                    <a:pt x="42849" y="9468"/>
                  </a:cubicBezTo>
                  <a:cubicBezTo>
                    <a:pt x="42857" y="9464"/>
                    <a:pt x="42866" y="9464"/>
                    <a:pt x="42874" y="9464"/>
                  </a:cubicBezTo>
                  <a:cubicBezTo>
                    <a:pt x="42887" y="9464"/>
                    <a:pt x="42891" y="9468"/>
                    <a:pt x="42895" y="9477"/>
                  </a:cubicBezTo>
                  <a:cubicBezTo>
                    <a:pt x="42902" y="9483"/>
                    <a:pt x="42907" y="9484"/>
                    <a:pt x="42912" y="9484"/>
                  </a:cubicBezTo>
                  <a:cubicBezTo>
                    <a:pt x="42915" y="9484"/>
                    <a:pt x="42917" y="9484"/>
                    <a:pt x="42920" y="9484"/>
                  </a:cubicBezTo>
                  <a:cubicBezTo>
                    <a:pt x="42923" y="9484"/>
                    <a:pt x="42926" y="9484"/>
                    <a:pt x="42929" y="9485"/>
                  </a:cubicBezTo>
                  <a:cubicBezTo>
                    <a:pt x="42937" y="9490"/>
                    <a:pt x="42946" y="9498"/>
                    <a:pt x="42954" y="9502"/>
                  </a:cubicBezTo>
                  <a:cubicBezTo>
                    <a:pt x="42962" y="9507"/>
                    <a:pt x="42967" y="9509"/>
                    <a:pt x="42971" y="9509"/>
                  </a:cubicBezTo>
                  <a:cubicBezTo>
                    <a:pt x="42978" y="9509"/>
                    <a:pt x="42983" y="9503"/>
                    <a:pt x="42996" y="9498"/>
                  </a:cubicBezTo>
                  <a:cubicBezTo>
                    <a:pt x="43001" y="9519"/>
                    <a:pt x="43001" y="9536"/>
                    <a:pt x="43013" y="9549"/>
                  </a:cubicBezTo>
                  <a:cubicBezTo>
                    <a:pt x="43022" y="9540"/>
                    <a:pt x="43030" y="9528"/>
                    <a:pt x="43039" y="9519"/>
                  </a:cubicBezTo>
                  <a:cubicBezTo>
                    <a:pt x="43060" y="9528"/>
                    <a:pt x="43060" y="9540"/>
                    <a:pt x="43081" y="9549"/>
                  </a:cubicBezTo>
                  <a:cubicBezTo>
                    <a:pt x="43085" y="9540"/>
                    <a:pt x="43094" y="9532"/>
                    <a:pt x="43102" y="9523"/>
                  </a:cubicBezTo>
                  <a:cubicBezTo>
                    <a:pt x="43110" y="9536"/>
                    <a:pt x="43110" y="9549"/>
                    <a:pt x="43119" y="9561"/>
                  </a:cubicBezTo>
                  <a:cubicBezTo>
                    <a:pt x="43122" y="9567"/>
                    <a:pt x="43125" y="9568"/>
                    <a:pt x="43128" y="9568"/>
                  </a:cubicBezTo>
                  <a:cubicBezTo>
                    <a:pt x="43132" y="9568"/>
                    <a:pt x="43137" y="9565"/>
                    <a:pt x="43144" y="9565"/>
                  </a:cubicBezTo>
                  <a:cubicBezTo>
                    <a:pt x="43170" y="9565"/>
                    <a:pt x="43165" y="9599"/>
                    <a:pt x="43182" y="9603"/>
                  </a:cubicBezTo>
                  <a:cubicBezTo>
                    <a:pt x="43191" y="9603"/>
                    <a:pt x="43195" y="9595"/>
                    <a:pt x="43203" y="9595"/>
                  </a:cubicBezTo>
                  <a:cubicBezTo>
                    <a:pt x="43216" y="9599"/>
                    <a:pt x="43224" y="9612"/>
                    <a:pt x="43237" y="9616"/>
                  </a:cubicBezTo>
                  <a:cubicBezTo>
                    <a:pt x="43245" y="9625"/>
                    <a:pt x="43262" y="9625"/>
                    <a:pt x="43275" y="9629"/>
                  </a:cubicBezTo>
                  <a:cubicBezTo>
                    <a:pt x="43282" y="9629"/>
                    <a:pt x="43293" y="9638"/>
                    <a:pt x="43303" y="9638"/>
                  </a:cubicBezTo>
                  <a:cubicBezTo>
                    <a:pt x="43305" y="9638"/>
                    <a:pt x="43307" y="9638"/>
                    <a:pt x="43309" y="9637"/>
                  </a:cubicBezTo>
                  <a:cubicBezTo>
                    <a:pt x="43330" y="9633"/>
                    <a:pt x="43372" y="9587"/>
                    <a:pt x="43351" y="9561"/>
                  </a:cubicBezTo>
                  <a:cubicBezTo>
                    <a:pt x="43351" y="9561"/>
                    <a:pt x="43338" y="9561"/>
                    <a:pt x="43338" y="9557"/>
                  </a:cubicBezTo>
                  <a:cubicBezTo>
                    <a:pt x="43326" y="9557"/>
                    <a:pt x="43321" y="9549"/>
                    <a:pt x="43309" y="9549"/>
                  </a:cubicBezTo>
                  <a:cubicBezTo>
                    <a:pt x="43302" y="9546"/>
                    <a:pt x="43296" y="9545"/>
                    <a:pt x="43290" y="9545"/>
                  </a:cubicBezTo>
                  <a:cubicBezTo>
                    <a:pt x="43278" y="9545"/>
                    <a:pt x="43268" y="9549"/>
                    <a:pt x="43254" y="9549"/>
                  </a:cubicBezTo>
                  <a:cubicBezTo>
                    <a:pt x="43245" y="9523"/>
                    <a:pt x="43271" y="9494"/>
                    <a:pt x="43262" y="9468"/>
                  </a:cubicBezTo>
                  <a:cubicBezTo>
                    <a:pt x="43258" y="9452"/>
                    <a:pt x="43250" y="9460"/>
                    <a:pt x="43237" y="9452"/>
                  </a:cubicBezTo>
                  <a:cubicBezTo>
                    <a:pt x="43229" y="9443"/>
                    <a:pt x="43233" y="9430"/>
                    <a:pt x="43233" y="9418"/>
                  </a:cubicBezTo>
                  <a:cubicBezTo>
                    <a:pt x="43233" y="9409"/>
                    <a:pt x="43229" y="9388"/>
                    <a:pt x="43237" y="9380"/>
                  </a:cubicBezTo>
                  <a:cubicBezTo>
                    <a:pt x="43239" y="9378"/>
                    <a:pt x="43241" y="9377"/>
                    <a:pt x="43243" y="9377"/>
                  </a:cubicBezTo>
                  <a:cubicBezTo>
                    <a:pt x="43245" y="9377"/>
                    <a:pt x="43248" y="9378"/>
                    <a:pt x="43250" y="9380"/>
                  </a:cubicBezTo>
                  <a:cubicBezTo>
                    <a:pt x="43258" y="9380"/>
                    <a:pt x="43262" y="9376"/>
                    <a:pt x="43267" y="9371"/>
                  </a:cubicBezTo>
                  <a:cubicBezTo>
                    <a:pt x="43275" y="9367"/>
                    <a:pt x="43275" y="9367"/>
                    <a:pt x="43283" y="9363"/>
                  </a:cubicBezTo>
                  <a:cubicBezTo>
                    <a:pt x="43300" y="9359"/>
                    <a:pt x="43309" y="9342"/>
                    <a:pt x="43321" y="9333"/>
                  </a:cubicBezTo>
                  <a:cubicBezTo>
                    <a:pt x="43330" y="9325"/>
                    <a:pt x="43343" y="9316"/>
                    <a:pt x="43351" y="9308"/>
                  </a:cubicBezTo>
                  <a:cubicBezTo>
                    <a:pt x="43368" y="9295"/>
                    <a:pt x="43372" y="9283"/>
                    <a:pt x="43385" y="9266"/>
                  </a:cubicBezTo>
                  <a:cubicBezTo>
                    <a:pt x="43397" y="9253"/>
                    <a:pt x="43393" y="9253"/>
                    <a:pt x="43410" y="9253"/>
                  </a:cubicBezTo>
                  <a:cubicBezTo>
                    <a:pt x="43431" y="9253"/>
                    <a:pt x="43448" y="9249"/>
                    <a:pt x="43469" y="9245"/>
                  </a:cubicBezTo>
                  <a:cubicBezTo>
                    <a:pt x="43490" y="9245"/>
                    <a:pt x="43495" y="9236"/>
                    <a:pt x="43511" y="9228"/>
                  </a:cubicBezTo>
                  <a:cubicBezTo>
                    <a:pt x="43514" y="9227"/>
                    <a:pt x="43516" y="9226"/>
                    <a:pt x="43519" y="9226"/>
                  </a:cubicBezTo>
                  <a:cubicBezTo>
                    <a:pt x="43525" y="9226"/>
                    <a:pt x="43531" y="9229"/>
                    <a:pt x="43537" y="9232"/>
                  </a:cubicBezTo>
                  <a:cubicBezTo>
                    <a:pt x="43549" y="9232"/>
                    <a:pt x="43558" y="9232"/>
                    <a:pt x="43566" y="9224"/>
                  </a:cubicBezTo>
                  <a:cubicBezTo>
                    <a:pt x="43592" y="9211"/>
                    <a:pt x="43617" y="9207"/>
                    <a:pt x="43646" y="9207"/>
                  </a:cubicBezTo>
                  <a:cubicBezTo>
                    <a:pt x="43668" y="9203"/>
                    <a:pt x="43680" y="9190"/>
                    <a:pt x="43701" y="9181"/>
                  </a:cubicBezTo>
                  <a:cubicBezTo>
                    <a:pt x="43718" y="9177"/>
                    <a:pt x="43735" y="9181"/>
                    <a:pt x="43748" y="9173"/>
                  </a:cubicBezTo>
                  <a:cubicBezTo>
                    <a:pt x="43777" y="9156"/>
                    <a:pt x="43807" y="9122"/>
                    <a:pt x="43798" y="9084"/>
                  </a:cubicBezTo>
                  <a:cubicBezTo>
                    <a:pt x="43794" y="9063"/>
                    <a:pt x="43773" y="9021"/>
                    <a:pt x="43752" y="9013"/>
                  </a:cubicBezTo>
                  <a:cubicBezTo>
                    <a:pt x="43749" y="9011"/>
                    <a:pt x="43746" y="9011"/>
                    <a:pt x="43742" y="9011"/>
                  </a:cubicBezTo>
                  <a:cubicBezTo>
                    <a:pt x="43736" y="9011"/>
                    <a:pt x="43728" y="9013"/>
                    <a:pt x="43722" y="9013"/>
                  </a:cubicBezTo>
                  <a:cubicBezTo>
                    <a:pt x="43706" y="9013"/>
                    <a:pt x="43701" y="9013"/>
                    <a:pt x="43701" y="9000"/>
                  </a:cubicBezTo>
                  <a:cubicBezTo>
                    <a:pt x="43701" y="8991"/>
                    <a:pt x="43701" y="8983"/>
                    <a:pt x="43701" y="8975"/>
                  </a:cubicBezTo>
                  <a:cubicBezTo>
                    <a:pt x="43701" y="8949"/>
                    <a:pt x="43697" y="8920"/>
                    <a:pt x="43701" y="8894"/>
                  </a:cubicBezTo>
                  <a:cubicBezTo>
                    <a:pt x="43706" y="8886"/>
                    <a:pt x="43710" y="8878"/>
                    <a:pt x="43710" y="8869"/>
                  </a:cubicBezTo>
                  <a:cubicBezTo>
                    <a:pt x="43718" y="8827"/>
                    <a:pt x="43672" y="8814"/>
                    <a:pt x="43642" y="8802"/>
                  </a:cubicBezTo>
                  <a:cubicBezTo>
                    <a:pt x="43617" y="8793"/>
                    <a:pt x="43592" y="8785"/>
                    <a:pt x="43566" y="8785"/>
                  </a:cubicBezTo>
                  <a:cubicBezTo>
                    <a:pt x="43554" y="8785"/>
                    <a:pt x="43541" y="8780"/>
                    <a:pt x="43532" y="8780"/>
                  </a:cubicBezTo>
                  <a:cubicBezTo>
                    <a:pt x="43520" y="8780"/>
                    <a:pt x="43503" y="8780"/>
                    <a:pt x="43495" y="8785"/>
                  </a:cubicBezTo>
                  <a:cubicBezTo>
                    <a:pt x="43478" y="8789"/>
                    <a:pt x="43473" y="8802"/>
                    <a:pt x="43461" y="8806"/>
                  </a:cubicBezTo>
                  <a:cubicBezTo>
                    <a:pt x="43457" y="8802"/>
                    <a:pt x="43448" y="8785"/>
                    <a:pt x="43440" y="8785"/>
                  </a:cubicBezTo>
                  <a:cubicBezTo>
                    <a:pt x="43435" y="8785"/>
                    <a:pt x="43431" y="8789"/>
                    <a:pt x="43423" y="8793"/>
                  </a:cubicBezTo>
                  <a:cubicBezTo>
                    <a:pt x="43414" y="8793"/>
                    <a:pt x="43402" y="8785"/>
                    <a:pt x="43393" y="8785"/>
                  </a:cubicBezTo>
                  <a:cubicBezTo>
                    <a:pt x="43368" y="8785"/>
                    <a:pt x="43343" y="8793"/>
                    <a:pt x="43317" y="8793"/>
                  </a:cubicBezTo>
                  <a:cubicBezTo>
                    <a:pt x="43296" y="8793"/>
                    <a:pt x="43275" y="8797"/>
                    <a:pt x="43254" y="8797"/>
                  </a:cubicBezTo>
                  <a:cubicBezTo>
                    <a:pt x="43241" y="8793"/>
                    <a:pt x="43237" y="8797"/>
                    <a:pt x="43229" y="8785"/>
                  </a:cubicBezTo>
                  <a:cubicBezTo>
                    <a:pt x="43224" y="8780"/>
                    <a:pt x="43220" y="8764"/>
                    <a:pt x="43220" y="8759"/>
                  </a:cubicBezTo>
                  <a:cubicBezTo>
                    <a:pt x="43216" y="8747"/>
                    <a:pt x="43220" y="8730"/>
                    <a:pt x="43212" y="8721"/>
                  </a:cubicBezTo>
                  <a:cubicBezTo>
                    <a:pt x="43203" y="8726"/>
                    <a:pt x="43191" y="8734"/>
                    <a:pt x="43182" y="8738"/>
                  </a:cubicBezTo>
                  <a:cubicBezTo>
                    <a:pt x="43174" y="8738"/>
                    <a:pt x="43165" y="8734"/>
                    <a:pt x="43161" y="8730"/>
                  </a:cubicBezTo>
                  <a:cubicBezTo>
                    <a:pt x="43155" y="8724"/>
                    <a:pt x="43146" y="8720"/>
                    <a:pt x="43139" y="8720"/>
                  </a:cubicBezTo>
                  <a:cubicBezTo>
                    <a:pt x="43136" y="8720"/>
                    <a:pt x="43134" y="8720"/>
                    <a:pt x="43132" y="8721"/>
                  </a:cubicBezTo>
                  <a:cubicBezTo>
                    <a:pt x="43119" y="8730"/>
                    <a:pt x="43106" y="8738"/>
                    <a:pt x="43094" y="8742"/>
                  </a:cubicBezTo>
                  <a:cubicBezTo>
                    <a:pt x="43089" y="8745"/>
                    <a:pt x="43085" y="8746"/>
                    <a:pt x="43080" y="8746"/>
                  </a:cubicBezTo>
                  <a:cubicBezTo>
                    <a:pt x="43076" y="8746"/>
                    <a:pt x="43070" y="8745"/>
                    <a:pt x="43064" y="8742"/>
                  </a:cubicBezTo>
                  <a:cubicBezTo>
                    <a:pt x="43056" y="8738"/>
                    <a:pt x="43047" y="8734"/>
                    <a:pt x="43039" y="8734"/>
                  </a:cubicBezTo>
                  <a:cubicBezTo>
                    <a:pt x="43013" y="8738"/>
                    <a:pt x="42996" y="8759"/>
                    <a:pt x="42971" y="8759"/>
                  </a:cubicBezTo>
                  <a:cubicBezTo>
                    <a:pt x="42958" y="8759"/>
                    <a:pt x="42950" y="8755"/>
                    <a:pt x="42942" y="8755"/>
                  </a:cubicBezTo>
                  <a:cubicBezTo>
                    <a:pt x="42946" y="8709"/>
                    <a:pt x="42950" y="8662"/>
                    <a:pt x="42954" y="8620"/>
                  </a:cubicBezTo>
                  <a:cubicBezTo>
                    <a:pt x="42958" y="8603"/>
                    <a:pt x="42958" y="8586"/>
                    <a:pt x="42958" y="8569"/>
                  </a:cubicBezTo>
                  <a:cubicBezTo>
                    <a:pt x="42963" y="8578"/>
                    <a:pt x="42967" y="8586"/>
                    <a:pt x="42975" y="8595"/>
                  </a:cubicBezTo>
                  <a:cubicBezTo>
                    <a:pt x="42988" y="8612"/>
                    <a:pt x="43005" y="8620"/>
                    <a:pt x="43030" y="8628"/>
                  </a:cubicBezTo>
                  <a:cubicBezTo>
                    <a:pt x="43036" y="8630"/>
                    <a:pt x="43042" y="8630"/>
                    <a:pt x="43047" y="8630"/>
                  </a:cubicBezTo>
                  <a:cubicBezTo>
                    <a:pt x="43059" y="8630"/>
                    <a:pt x="43070" y="8627"/>
                    <a:pt x="43085" y="8624"/>
                  </a:cubicBezTo>
                  <a:cubicBezTo>
                    <a:pt x="43093" y="8623"/>
                    <a:pt x="43100" y="8623"/>
                    <a:pt x="43107" y="8623"/>
                  </a:cubicBezTo>
                  <a:cubicBezTo>
                    <a:pt x="43125" y="8623"/>
                    <a:pt x="43142" y="8626"/>
                    <a:pt x="43157" y="8628"/>
                  </a:cubicBezTo>
                  <a:cubicBezTo>
                    <a:pt x="43195" y="8637"/>
                    <a:pt x="43229" y="8671"/>
                    <a:pt x="43267" y="8675"/>
                  </a:cubicBezTo>
                  <a:cubicBezTo>
                    <a:pt x="43309" y="8675"/>
                    <a:pt x="43309" y="8645"/>
                    <a:pt x="43321" y="8612"/>
                  </a:cubicBezTo>
                  <a:cubicBezTo>
                    <a:pt x="43326" y="8591"/>
                    <a:pt x="43330" y="8565"/>
                    <a:pt x="43347" y="8553"/>
                  </a:cubicBezTo>
                  <a:cubicBezTo>
                    <a:pt x="43357" y="8545"/>
                    <a:pt x="43369" y="8543"/>
                    <a:pt x="43381" y="8543"/>
                  </a:cubicBezTo>
                  <a:cubicBezTo>
                    <a:pt x="43389" y="8543"/>
                    <a:pt x="43397" y="8544"/>
                    <a:pt x="43406" y="8544"/>
                  </a:cubicBezTo>
                  <a:cubicBezTo>
                    <a:pt x="43413" y="8544"/>
                    <a:pt x="43421" y="8545"/>
                    <a:pt x="43429" y="8545"/>
                  </a:cubicBezTo>
                  <a:cubicBezTo>
                    <a:pt x="43441" y="8545"/>
                    <a:pt x="43453" y="8543"/>
                    <a:pt x="43461" y="8536"/>
                  </a:cubicBezTo>
                  <a:cubicBezTo>
                    <a:pt x="43465" y="8527"/>
                    <a:pt x="43473" y="8519"/>
                    <a:pt x="43478" y="8506"/>
                  </a:cubicBezTo>
                  <a:cubicBezTo>
                    <a:pt x="43482" y="8498"/>
                    <a:pt x="43486" y="8489"/>
                    <a:pt x="43495" y="8481"/>
                  </a:cubicBezTo>
                  <a:cubicBezTo>
                    <a:pt x="43499" y="8472"/>
                    <a:pt x="43507" y="8455"/>
                    <a:pt x="43507" y="8447"/>
                  </a:cubicBezTo>
                  <a:cubicBezTo>
                    <a:pt x="43440" y="8430"/>
                    <a:pt x="43364" y="8455"/>
                    <a:pt x="43305" y="8413"/>
                  </a:cubicBezTo>
                  <a:cubicBezTo>
                    <a:pt x="43292" y="8405"/>
                    <a:pt x="43292" y="8388"/>
                    <a:pt x="43275" y="8379"/>
                  </a:cubicBezTo>
                  <a:cubicBezTo>
                    <a:pt x="43270" y="8375"/>
                    <a:pt x="43265" y="8373"/>
                    <a:pt x="43259" y="8373"/>
                  </a:cubicBezTo>
                  <a:cubicBezTo>
                    <a:pt x="43254" y="8373"/>
                    <a:pt x="43249" y="8374"/>
                    <a:pt x="43244" y="8374"/>
                  </a:cubicBezTo>
                  <a:cubicBezTo>
                    <a:pt x="43239" y="8374"/>
                    <a:pt x="43234" y="8374"/>
                    <a:pt x="43229" y="8371"/>
                  </a:cubicBezTo>
                  <a:cubicBezTo>
                    <a:pt x="43220" y="8337"/>
                    <a:pt x="43245" y="8312"/>
                    <a:pt x="43250" y="8282"/>
                  </a:cubicBezTo>
                  <a:cubicBezTo>
                    <a:pt x="43254" y="8274"/>
                    <a:pt x="43254" y="8249"/>
                    <a:pt x="43250" y="8240"/>
                  </a:cubicBezTo>
                  <a:cubicBezTo>
                    <a:pt x="43241" y="8223"/>
                    <a:pt x="43216" y="8228"/>
                    <a:pt x="43203" y="8223"/>
                  </a:cubicBezTo>
                  <a:lnTo>
                    <a:pt x="43199" y="8223"/>
                  </a:lnTo>
                  <a:cubicBezTo>
                    <a:pt x="43208" y="8215"/>
                    <a:pt x="43216" y="8202"/>
                    <a:pt x="43220" y="8194"/>
                  </a:cubicBezTo>
                  <a:cubicBezTo>
                    <a:pt x="43224" y="8181"/>
                    <a:pt x="43229" y="8177"/>
                    <a:pt x="43241" y="8173"/>
                  </a:cubicBezTo>
                  <a:lnTo>
                    <a:pt x="43288" y="8173"/>
                  </a:lnTo>
                  <a:cubicBezTo>
                    <a:pt x="43293" y="8173"/>
                    <a:pt x="43305" y="8175"/>
                    <a:pt x="43313" y="8175"/>
                  </a:cubicBezTo>
                  <a:cubicBezTo>
                    <a:pt x="43317" y="8175"/>
                    <a:pt x="43320" y="8174"/>
                    <a:pt x="43321" y="8173"/>
                  </a:cubicBezTo>
                  <a:cubicBezTo>
                    <a:pt x="43330" y="8168"/>
                    <a:pt x="43334" y="8156"/>
                    <a:pt x="43338" y="8147"/>
                  </a:cubicBezTo>
                  <a:cubicBezTo>
                    <a:pt x="43351" y="8112"/>
                    <a:pt x="43295" y="8103"/>
                    <a:pt x="43256" y="8103"/>
                  </a:cubicBezTo>
                  <a:cubicBezTo>
                    <a:pt x="43244" y="8103"/>
                    <a:pt x="43234" y="8104"/>
                    <a:pt x="43229" y="8105"/>
                  </a:cubicBezTo>
                  <a:cubicBezTo>
                    <a:pt x="43223" y="8108"/>
                    <a:pt x="43219" y="8109"/>
                    <a:pt x="43216" y="8109"/>
                  </a:cubicBezTo>
                  <a:cubicBezTo>
                    <a:pt x="43210" y="8109"/>
                    <a:pt x="43209" y="8103"/>
                    <a:pt x="43212" y="8088"/>
                  </a:cubicBezTo>
                  <a:cubicBezTo>
                    <a:pt x="43216" y="8063"/>
                    <a:pt x="43237" y="8063"/>
                    <a:pt x="43245" y="8042"/>
                  </a:cubicBezTo>
                  <a:cubicBezTo>
                    <a:pt x="43258" y="8021"/>
                    <a:pt x="43241" y="8012"/>
                    <a:pt x="43220" y="8008"/>
                  </a:cubicBezTo>
                  <a:cubicBezTo>
                    <a:pt x="43203" y="8006"/>
                    <a:pt x="43179" y="8000"/>
                    <a:pt x="43156" y="8000"/>
                  </a:cubicBezTo>
                  <a:cubicBezTo>
                    <a:pt x="43139" y="8000"/>
                    <a:pt x="43123" y="8003"/>
                    <a:pt x="43110" y="8012"/>
                  </a:cubicBezTo>
                  <a:cubicBezTo>
                    <a:pt x="43095" y="8024"/>
                    <a:pt x="43079" y="8047"/>
                    <a:pt x="43060" y="8047"/>
                  </a:cubicBezTo>
                  <a:cubicBezTo>
                    <a:pt x="43059" y="8047"/>
                    <a:pt x="43057" y="8046"/>
                    <a:pt x="43056" y="8046"/>
                  </a:cubicBezTo>
                  <a:cubicBezTo>
                    <a:pt x="43072" y="8042"/>
                    <a:pt x="43072" y="8029"/>
                    <a:pt x="43077" y="8004"/>
                  </a:cubicBezTo>
                  <a:cubicBezTo>
                    <a:pt x="43081" y="7991"/>
                    <a:pt x="43085" y="7983"/>
                    <a:pt x="43077" y="7974"/>
                  </a:cubicBezTo>
                  <a:cubicBezTo>
                    <a:pt x="43068" y="7970"/>
                    <a:pt x="43056" y="7962"/>
                    <a:pt x="43051" y="7957"/>
                  </a:cubicBezTo>
                  <a:cubicBezTo>
                    <a:pt x="43034" y="7945"/>
                    <a:pt x="43009" y="7949"/>
                    <a:pt x="43001" y="7928"/>
                  </a:cubicBezTo>
                  <a:cubicBezTo>
                    <a:pt x="42984" y="7894"/>
                    <a:pt x="43009" y="7881"/>
                    <a:pt x="43026" y="7860"/>
                  </a:cubicBezTo>
                  <a:cubicBezTo>
                    <a:pt x="43043" y="7839"/>
                    <a:pt x="43026" y="7818"/>
                    <a:pt x="43005" y="7814"/>
                  </a:cubicBezTo>
                  <a:cubicBezTo>
                    <a:pt x="42984" y="7805"/>
                    <a:pt x="42963" y="7805"/>
                    <a:pt x="42942" y="7801"/>
                  </a:cubicBezTo>
                  <a:cubicBezTo>
                    <a:pt x="42923" y="7797"/>
                    <a:pt x="42904" y="7784"/>
                    <a:pt x="42885" y="7784"/>
                  </a:cubicBezTo>
                  <a:cubicBezTo>
                    <a:pt x="42883" y="7784"/>
                    <a:pt x="42881" y="7784"/>
                    <a:pt x="42878" y="7784"/>
                  </a:cubicBezTo>
                  <a:cubicBezTo>
                    <a:pt x="42861" y="7784"/>
                    <a:pt x="42849" y="7801"/>
                    <a:pt x="42832" y="7801"/>
                  </a:cubicBezTo>
                  <a:cubicBezTo>
                    <a:pt x="42829" y="7802"/>
                    <a:pt x="42828" y="7802"/>
                    <a:pt x="42826" y="7802"/>
                  </a:cubicBezTo>
                  <a:cubicBezTo>
                    <a:pt x="42820" y="7802"/>
                    <a:pt x="42821" y="7796"/>
                    <a:pt x="42811" y="7793"/>
                  </a:cubicBezTo>
                  <a:cubicBezTo>
                    <a:pt x="42798" y="7780"/>
                    <a:pt x="42769" y="7784"/>
                    <a:pt x="42747" y="7780"/>
                  </a:cubicBezTo>
                  <a:cubicBezTo>
                    <a:pt x="42726" y="7776"/>
                    <a:pt x="42701" y="7767"/>
                    <a:pt x="42680" y="7767"/>
                  </a:cubicBezTo>
                  <a:cubicBezTo>
                    <a:pt x="42676" y="7767"/>
                    <a:pt x="42672" y="7766"/>
                    <a:pt x="42668" y="7766"/>
                  </a:cubicBezTo>
                  <a:cubicBezTo>
                    <a:pt x="42650" y="7766"/>
                    <a:pt x="42639" y="7775"/>
                    <a:pt x="42625" y="7789"/>
                  </a:cubicBezTo>
                  <a:cubicBezTo>
                    <a:pt x="42608" y="7801"/>
                    <a:pt x="42587" y="7818"/>
                    <a:pt x="42562" y="7827"/>
                  </a:cubicBezTo>
                  <a:cubicBezTo>
                    <a:pt x="42549" y="7827"/>
                    <a:pt x="42532" y="7827"/>
                    <a:pt x="42520" y="7831"/>
                  </a:cubicBezTo>
                  <a:cubicBezTo>
                    <a:pt x="42506" y="7833"/>
                    <a:pt x="42493" y="7839"/>
                    <a:pt x="42480" y="7839"/>
                  </a:cubicBezTo>
                  <a:cubicBezTo>
                    <a:pt x="42472" y="7839"/>
                    <a:pt x="42464" y="7837"/>
                    <a:pt x="42456" y="7831"/>
                  </a:cubicBezTo>
                  <a:cubicBezTo>
                    <a:pt x="42435" y="7818"/>
                    <a:pt x="42427" y="7789"/>
                    <a:pt x="42401" y="7780"/>
                  </a:cubicBezTo>
                  <a:cubicBezTo>
                    <a:pt x="42389" y="7776"/>
                    <a:pt x="42372" y="7776"/>
                    <a:pt x="42359" y="7776"/>
                  </a:cubicBezTo>
                  <a:cubicBezTo>
                    <a:pt x="42354" y="7776"/>
                    <a:pt x="42342" y="7778"/>
                    <a:pt x="42334" y="7778"/>
                  </a:cubicBezTo>
                  <a:cubicBezTo>
                    <a:pt x="42330" y="7778"/>
                    <a:pt x="42327" y="7777"/>
                    <a:pt x="42325" y="7776"/>
                  </a:cubicBezTo>
                  <a:cubicBezTo>
                    <a:pt x="42313" y="7772"/>
                    <a:pt x="42317" y="7738"/>
                    <a:pt x="42317" y="7729"/>
                  </a:cubicBezTo>
                  <a:cubicBezTo>
                    <a:pt x="42321" y="7708"/>
                    <a:pt x="42334" y="7704"/>
                    <a:pt x="42351" y="7700"/>
                  </a:cubicBezTo>
                  <a:cubicBezTo>
                    <a:pt x="42368" y="7692"/>
                    <a:pt x="42389" y="7696"/>
                    <a:pt x="42401" y="7683"/>
                  </a:cubicBezTo>
                  <a:cubicBezTo>
                    <a:pt x="42406" y="7683"/>
                    <a:pt x="42410" y="7675"/>
                    <a:pt x="42414" y="7670"/>
                  </a:cubicBezTo>
                  <a:cubicBezTo>
                    <a:pt x="42422" y="7662"/>
                    <a:pt x="42431" y="7666"/>
                    <a:pt x="42439" y="7662"/>
                  </a:cubicBezTo>
                  <a:cubicBezTo>
                    <a:pt x="42456" y="7654"/>
                    <a:pt x="42460" y="7637"/>
                    <a:pt x="42473" y="7628"/>
                  </a:cubicBezTo>
                  <a:cubicBezTo>
                    <a:pt x="42482" y="7624"/>
                    <a:pt x="42490" y="7620"/>
                    <a:pt x="42498" y="7616"/>
                  </a:cubicBezTo>
                  <a:cubicBezTo>
                    <a:pt x="42503" y="7611"/>
                    <a:pt x="42503" y="7603"/>
                    <a:pt x="42507" y="7599"/>
                  </a:cubicBezTo>
                  <a:cubicBezTo>
                    <a:pt x="42511" y="7594"/>
                    <a:pt x="42520" y="7594"/>
                    <a:pt x="42528" y="7586"/>
                  </a:cubicBezTo>
                  <a:cubicBezTo>
                    <a:pt x="42532" y="7582"/>
                    <a:pt x="42536" y="7578"/>
                    <a:pt x="42541" y="7569"/>
                  </a:cubicBezTo>
                  <a:cubicBezTo>
                    <a:pt x="42532" y="7552"/>
                    <a:pt x="42503" y="7544"/>
                    <a:pt x="42482" y="7540"/>
                  </a:cubicBezTo>
                  <a:cubicBezTo>
                    <a:pt x="42471" y="7536"/>
                    <a:pt x="42462" y="7534"/>
                    <a:pt x="42454" y="7534"/>
                  </a:cubicBezTo>
                  <a:cubicBezTo>
                    <a:pt x="42442" y="7534"/>
                    <a:pt x="42431" y="7538"/>
                    <a:pt x="42418" y="7548"/>
                  </a:cubicBezTo>
                  <a:cubicBezTo>
                    <a:pt x="42401" y="7556"/>
                    <a:pt x="42389" y="7573"/>
                    <a:pt x="42376" y="7590"/>
                  </a:cubicBezTo>
                  <a:cubicBezTo>
                    <a:pt x="42372" y="7599"/>
                    <a:pt x="42363" y="7611"/>
                    <a:pt x="42355" y="7616"/>
                  </a:cubicBezTo>
                  <a:cubicBezTo>
                    <a:pt x="42349" y="7620"/>
                    <a:pt x="42337" y="7621"/>
                    <a:pt x="42325" y="7621"/>
                  </a:cubicBezTo>
                  <a:cubicBezTo>
                    <a:pt x="42314" y="7621"/>
                    <a:pt x="42302" y="7620"/>
                    <a:pt x="42296" y="7620"/>
                  </a:cubicBezTo>
                  <a:cubicBezTo>
                    <a:pt x="42269" y="7612"/>
                    <a:pt x="42235" y="7572"/>
                    <a:pt x="42206" y="7572"/>
                  </a:cubicBezTo>
                  <a:cubicBezTo>
                    <a:pt x="42204" y="7572"/>
                    <a:pt x="42201" y="7573"/>
                    <a:pt x="42199" y="7573"/>
                  </a:cubicBezTo>
                  <a:cubicBezTo>
                    <a:pt x="42182" y="7582"/>
                    <a:pt x="42182" y="7599"/>
                    <a:pt x="42169" y="7603"/>
                  </a:cubicBezTo>
                  <a:cubicBezTo>
                    <a:pt x="42164" y="7605"/>
                    <a:pt x="42160" y="7606"/>
                    <a:pt x="42155" y="7606"/>
                  </a:cubicBezTo>
                  <a:cubicBezTo>
                    <a:pt x="42137" y="7606"/>
                    <a:pt x="42124" y="7589"/>
                    <a:pt x="42110" y="7582"/>
                  </a:cubicBezTo>
                  <a:cubicBezTo>
                    <a:pt x="42090" y="7569"/>
                    <a:pt x="42061" y="7553"/>
                    <a:pt x="42037" y="7553"/>
                  </a:cubicBezTo>
                  <a:cubicBezTo>
                    <a:pt x="42020" y="7553"/>
                    <a:pt x="42006" y="7561"/>
                    <a:pt x="42000" y="7586"/>
                  </a:cubicBezTo>
                  <a:cubicBezTo>
                    <a:pt x="41996" y="7611"/>
                    <a:pt x="42005" y="7632"/>
                    <a:pt x="42030" y="7649"/>
                  </a:cubicBezTo>
                  <a:cubicBezTo>
                    <a:pt x="42043" y="7654"/>
                    <a:pt x="42055" y="7658"/>
                    <a:pt x="42055" y="7675"/>
                  </a:cubicBezTo>
                  <a:cubicBezTo>
                    <a:pt x="42051" y="7725"/>
                    <a:pt x="41967" y="7708"/>
                    <a:pt x="41933" y="7717"/>
                  </a:cubicBezTo>
                  <a:cubicBezTo>
                    <a:pt x="41920" y="7721"/>
                    <a:pt x="41882" y="7725"/>
                    <a:pt x="41874" y="7734"/>
                  </a:cubicBezTo>
                  <a:cubicBezTo>
                    <a:pt x="41865" y="7746"/>
                    <a:pt x="41874" y="7784"/>
                    <a:pt x="41878" y="7797"/>
                  </a:cubicBezTo>
                  <a:cubicBezTo>
                    <a:pt x="41874" y="7797"/>
                    <a:pt x="41865" y="7801"/>
                    <a:pt x="41861" y="7805"/>
                  </a:cubicBezTo>
                  <a:cubicBezTo>
                    <a:pt x="41840" y="7797"/>
                    <a:pt x="41832" y="7784"/>
                    <a:pt x="41810" y="7780"/>
                  </a:cubicBezTo>
                  <a:cubicBezTo>
                    <a:pt x="41805" y="7779"/>
                    <a:pt x="41799" y="7778"/>
                    <a:pt x="41794" y="7778"/>
                  </a:cubicBezTo>
                  <a:cubicBezTo>
                    <a:pt x="41782" y="7778"/>
                    <a:pt x="41771" y="7780"/>
                    <a:pt x="41760" y="7780"/>
                  </a:cubicBezTo>
                  <a:cubicBezTo>
                    <a:pt x="41743" y="7780"/>
                    <a:pt x="41726" y="7784"/>
                    <a:pt x="41713" y="7797"/>
                  </a:cubicBezTo>
                  <a:cubicBezTo>
                    <a:pt x="41705" y="7805"/>
                    <a:pt x="41701" y="7831"/>
                    <a:pt x="41688" y="7839"/>
                  </a:cubicBezTo>
                  <a:cubicBezTo>
                    <a:pt x="41687" y="7841"/>
                    <a:pt x="41684" y="7841"/>
                    <a:pt x="41680" y="7841"/>
                  </a:cubicBezTo>
                  <a:cubicBezTo>
                    <a:pt x="41674" y="7841"/>
                    <a:pt x="41664" y="7839"/>
                    <a:pt x="41659" y="7839"/>
                  </a:cubicBezTo>
                  <a:cubicBezTo>
                    <a:pt x="41642" y="7839"/>
                    <a:pt x="41629" y="7839"/>
                    <a:pt x="41625" y="7873"/>
                  </a:cubicBezTo>
                  <a:cubicBezTo>
                    <a:pt x="41623" y="7863"/>
                    <a:pt x="41616" y="7860"/>
                    <a:pt x="41606" y="7860"/>
                  </a:cubicBezTo>
                  <a:cubicBezTo>
                    <a:pt x="41586" y="7860"/>
                    <a:pt x="41557" y="7873"/>
                    <a:pt x="41549" y="7873"/>
                  </a:cubicBezTo>
                  <a:cubicBezTo>
                    <a:pt x="41523" y="7873"/>
                    <a:pt x="41511" y="7886"/>
                    <a:pt x="41498" y="7907"/>
                  </a:cubicBezTo>
                  <a:cubicBezTo>
                    <a:pt x="41490" y="7919"/>
                    <a:pt x="41490" y="7936"/>
                    <a:pt x="41481" y="7945"/>
                  </a:cubicBezTo>
                  <a:cubicBezTo>
                    <a:pt x="41469" y="7957"/>
                    <a:pt x="41460" y="7953"/>
                    <a:pt x="41460" y="7979"/>
                  </a:cubicBezTo>
                  <a:cubicBezTo>
                    <a:pt x="41460" y="7991"/>
                    <a:pt x="41460" y="8004"/>
                    <a:pt x="41460" y="8017"/>
                  </a:cubicBezTo>
                  <a:cubicBezTo>
                    <a:pt x="41460" y="8025"/>
                    <a:pt x="41460" y="8038"/>
                    <a:pt x="41469" y="8042"/>
                  </a:cubicBezTo>
                  <a:lnTo>
                    <a:pt x="41481" y="8042"/>
                  </a:lnTo>
                  <a:cubicBezTo>
                    <a:pt x="41507" y="8042"/>
                    <a:pt x="41528" y="8050"/>
                    <a:pt x="41549" y="8050"/>
                  </a:cubicBezTo>
                  <a:cubicBezTo>
                    <a:pt x="41557" y="8052"/>
                    <a:pt x="41565" y="8053"/>
                    <a:pt x="41572" y="8053"/>
                  </a:cubicBezTo>
                  <a:cubicBezTo>
                    <a:pt x="41579" y="8053"/>
                    <a:pt x="41587" y="8052"/>
                    <a:pt x="41595" y="8050"/>
                  </a:cubicBezTo>
                  <a:cubicBezTo>
                    <a:pt x="41602" y="8050"/>
                    <a:pt x="41611" y="8045"/>
                    <a:pt x="41619" y="8045"/>
                  </a:cubicBezTo>
                  <a:cubicBezTo>
                    <a:pt x="41621" y="8045"/>
                    <a:pt x="41623" y="8045"/>
                    <a:pt x="41625" y="8046"/>
                  </a:cubicBezTo>
                  <a:cubicBezTo>
                    <a:pt x="41633" y="8046"/>
                    <a:pt x="41637" y="8050"/>
                    <a:pt x="41642" y="8059"/>
                  </a:cubicBezTo>
                  <a:cubicBezTo>
                    <a:pt x="41654" y="8067"/>
                    <a:pt x="41663" y="8071"/>
                    <a:pt x="41675" y="8076"/>
                  </a:cubicBezTo>
                  <a:cubicBezTo>
                    <a:pt x="41692" y="8084"/>
                    <a:pt x="41713" y="8092"/>
                    <a:pt x="41734" y="8097"/>
                  </a:cubicBezTo>
                  <a:cubicBezTo>
                    <a:pt x="41751" y="8105"/>
                    <a:pt x="41768" y="8122"/>
                    <a:pt x="41789" y="8122"/>
                  </a:cubicBezTo>
                  <a:cubicBezTo>
                    <a:pt x="41805" y="8122"/>
                    <a:pt x="41825" y="8096"/>
                    <a:pt x="41837" y="8096"/>
                  </a:cubicBezTo>
                  <a:cubicBezTo>
                    <a:pt x="41838" y="8096"/>
                    <a:pt x="41839" y="8096"/>
                    <a:pt x="41840" y="8097"/>
                  </a:cubicBezTo>
                  <a:cubicBezTo>
                    <a:pt x="41857" y="8101"/>
                    <a:pt x="41857" y="8122"/>
                    <a:pt x="41870" y="8130"/>
                  </a:cubicBezTo>
                  <a:cubicBezTo>
                    <a:pt x="41886" y="8194"/>
                    <a:pt x="41899" y="8244"/>
                    <a:pt x="41924" y="8295"/>
                  </a:cubicBezTo>
                  <a:cubicBezTo>
                    <a:pt x="41929" y="8299"/>
                    <a:pt x="41933" y="8308"/>
                    <a:pt x="41933" y="8316"/>
                  </a:cubicBezTo>
                  <a:lnTo>
                    <a:pt x="41929" y="8316"/>
                  </a:lnTo>
                  <a:cubicBezTo>
                    <a:pt x="41917" y="8316"/>
                    <a:pt x="41906" y="8318"/>
                    <a:pt x="41895" y="8318"/>
                  </a:cubicBezTo>
                  <a:cubicBezTo>
                    <a:pt x="41889" y="8318"/>
                    <a:pt x="41884" y="8318"/>
                    <a:pt x="41878" y="8316"/>
                  </a:cubicBezTo>
                  <a:cubicBezTo>
                    <a:pt x="41866" y="8313"/>
                    <a:pt x="41856" y="8310"/>
                    <a:pt x="41846" y="8310"/>
                  </a:cubicBezTo>
                  <a:cubicBezTo>
                    <a:pt x="41841" y="8310"/>
                    <a:pt x="41836" y="8311"/>
                    <a:pt x="41832" y="8312"/>
                  </a:cubicBezTo>
                  <a:cubicBezTo>
                    <a:pt x="41815" y="8312"/>
                    <a:pt x="41802" y="8325"/>
                    <a:pt x="41785" y="8325"/>
                  </a:cubicBezTo>
                  <a:cubicBezTo>
                    <a:pt x="41768" y="8325"/>
                    <a:pt x="41764" y="8316"/>
                    <a:pt x="41756" y="8308"/>
                  </a:cubicBezTo>
                  <a:cubicBezTo>
                    <a:pt x="41748" y="8300"/>
                    <a:pt x="41739" y="8297"/>
                    <a:pt x="41729" y="8297"/>
                  </a:cubicBezTo>
                  <a:cubicBezTo>
                    <a:pt x="41710" y="8297"/>
                    <a:pt x="41687" y="8308"/>
                    <a:pt x="41666" y="8308"/>
                  </a:cubicBezTo>
                  <a:cubicBezTo>
                    <a:pt x="41663" y="8308"/>
                    <a:pt x="41661" y="8308"/>
                    <a:pt x="41659" y="8308"/>
                  </a:cubicBezTo>
                  <a:cubicBezTo>
                    <a:pt x="41646" y="8301"/>
                    <a:pt x="41629" y="8295"/>
                    <a:pt x="41615" y="8295"/>
                  </a:cubicBezTo>
                  <a:cubicBezTo>
                    <a:pt x="41600" y="8295"/>
                    <a:pt x="41589" y="8301"/>
                    <a:pt x="41587" y="8320"/>
                  </a:cubicBezTo>
                  <a:cubicBezTo>
                    <a:pt x="41587" y="8337"/>
                    <a:pt x="41587" y="8346"/>
                    <a:pt x="41595" y="8354"/>
                  </a:cubicBezTo>
                  <a:lnTo>
                    <a:pt x="41604" y="8354"/>
                  </a:lnTo>
                  <a:cubicBezTo>
                    <a:pt x="41608" y="8363"/>
                    <a:pt x="41612" y="8371"/>
                    <a:pt x="41616" y="8379"/>
                  </a:cubicBezTo>
                  <a:cubicBezTo>
                    <a:pt x="41625" y="8401"/>
                    <a:pt x="41646" y="8413"/>
                    <a:pt x="41667" y="8413"/>
                  </a:cubicBezTo>
                  <a:cubicBezTo>
                    <a:pt x="41669" y="8414"/>
                    <a:pt x="41671" y="8414"/>
                    <a:pt x="41673" y="8414"/>
                  </a:cubicBezTo>
                  <a:cubicBezTo>
                    <a:pt x="41686" y="8414"/>
                    <a:pt x="41704" y="8407"/>
                    <a:pt x="41718" y="8407"/>
                  </a:cubicBezTo>
                  <a:cubicBezTo>
                    <a:pt x="41723" y="8407"/>
                    <a:pt x="41727" y="8407"/>
                    <a:pt x="41730" y="8409"/>
                  </a:cubicBezTo>
                  <a:cubicBezTo>
                    <a:pt x="41739" y="8413"/>
                    <a:pt x="41739" y="8426"/>
                    <a:pt x="41747" y="8430"/>
                  </a:cubicBezTo>
                  <a:cubicBezTo>
                    <a:pt x="41760" y="8439"/>
                    <a:pt x="41772" y="8434"/>
                    <a:pt x="41781" y="8443"/>
                  </a:cubicBezTo>
                  <a:cubicBezTo>
                    <a:pt x="41794" y="8451"/>
                    <a:pt x="41798" y="8464"/>
                    <a:pt x="41806" y="8472"/>
                  </a:cubicBezTo>
                  <a:cubicBezTo>
                    <a:pt x="41810" y="8477"/>
                    <a:pt x="41815" y="8477"/>
                    <a:pt x="41819" y="8477"/>
                  </a:cubicBezTo>
                  <a:cubicBezTo>
                    <a:pt x="41827" y="8481"/>
                    <a:pt x="41832" y="8489"/>
                    <a:pt x="41840" y="8493"/>
                  </a:cubicBezTo>
                  <a:cubicBezTo>
                    <a:pt x="41842" y="8496"/>
                    <a:pt x="41845" y="8496"/>
                    <a:pt x="41849" y="8496"/>
                  </a:cubicBezTo>
                  <a:cubicBezTo>
                    <a:pt x="41853" y="8496"/>
                    <a:pt x="41857" y="8496"/>
                    <a:pt x="41861" y="8498"/>
                  </a:cubicBezTo>
                  <a:cubicBezTo>
                    <a:pt x="41874" y="8506"/>
                    <a:pt x="41874" y="8531"/>
                    <a:pt x="41874" y="8544"/>
                  </a:cubicBezTo>
                  <a:cubicBezTo>
                    <a:pt x="41874" y="8565"/>
                    <a:pt x="41878" y="8581"/>
                    <a:pt x="41898" y="8594"/>
                  </a:cubicBezTo>
                  <a:lnTo>
                    <a:pt x="41898" y="8594"/>
                  </a:lnTo>
                  <a:cubicBezTo>
                    <a:pt x="41874" y="8590"/>
                    <a:pt x="41851" y="8590"/>
                    <a:pt x="41827" y="8582"/>
                  </a:cubicBezTo>
                  <a:cubicBezTo>
                    <a:pt x="41819" y="8578"/>
                    <a:pt x="41806" y="8569"/>
                    <a:pt x="41798" y="8565"/>
                  </a:cubicBezTo>
                  <a:cubicBezTo>
                    <a:pt x="41794" y="8564"/>
                    <a:pt x="41790" y="8563"/>
                    <a:pt x="41787" y="8563"/>
                  </a:cubicBezTo>
                  <a:cubicBezTo>
                    <a:pt x="41778" y="8563"/>
                    <a:pt x="41770" y="8566"/>
                    <a:pt x="41764" y="8569"/>
                  </a:cubicBezTo>
                  <a:cubicBezTo>
                    <a:pt x="41743" y="8574"/>
                    <a:pt x="41722" y="8574"/>
                    <a:pt x="41701" y="8574"/>
                  </a:cubicBezTo>
                  <a:cubicBezTo>
                    <a:pt x="41688" y="8574"/>
                    <a:pt x="41688" y="8569"/>
                    <a:pt x="41680" y="8569"/>
                  </a:cubicBezTo>
                  <a:cubicBezTo>
                    <a:pt x="41677" y="8568"/>
                    <a:pt x="41674" y="8568"/>
                    <a:pt x="41671" y="8568"/>
                  </a:cubicBezTo>
                  <a:cubicBezTo>
                    <a:pt x="41666" y="8568"/>
                    <a:pt x="41660" y="8569"/>
                    <a:pt x="41654" y="8569"/>
                  </a:cubicBezTo>
                  <a:cubicBezTo>
                    <a:pt x="41633" y="8565"/>
                    <a:pt x="41616" y="8536"/>
                    <a:pt x="41608" y="8515"/>
                  </a:cubicBezTo>
                  <a:cubicBezTo>
                    <a:pt x="41608" y="8506"/>
                    <a:pt x="41604" y="8493"/>
                    <a:pt x="41599" y="8489"/>
                  </a:cubicBezTo>
                  <a:cubicBezTo>
                    <a:pt x="41595" y="8481"/>
                    <a:pt x="41587" y="8481"/>
                    <a:pt x="41583" y="8481"/>
                  </a:cubicBezTo>
                  <a:cubicBezTo>
                    <a:pt x="41574" y="8477"/>
                    <a:pt x="41570" y="8472"/>
                    <a:pt x="41557" y="8472"/>
                  </a:cubicBezTo>
                  <a:cubicBezTo>
                    <a:pt x="41549" y="8472"/>
                    <a:pt x="41549" y="8468"/>
                    <a:pt x="41536" y="8460"/>
                  </a:cubicBezTo>
                  <a:cubicBezTo>
                    <a:pt x="41528" y="8455"/>
                    <a:pt x="41519" y="8451"/>
                    <a:pt x="41511" y="8443"/>
                  </a:cubicBezTo>
                  <a:cubicBezTo>
                    <a:pt x="41502" y="8439"/>
                    <a:pt x="41494" y="8430"/>
                    <a:pt x="41485" y="8422"/>
                  </a:cubicBezTo>
                  <a:cubicBezTo>
                    <a:pt x="41464" y="8413"/>
                    <a:pt x="41439" y="8413"/>
                    <a:pt x="41418" y="8413"/>
                  </a:cubicBezTo>
                  <a:cubicBezTo>
                    <a:pt x="41412" y="8413"/>
                    <a:pt x="41406" y="8414"/>
                    <a:pt x="41401" y="8414"/>
                  </a:cubicBezTo>
                  <a:cubicBezTo>
                    <a:pt x="41396" y="8414"/>
                    <a:pt x="41390" y="8413"/>
                    <a:pt x="41384" y="8409"/>
                  </a:cubicBezTo>
                  <a:cubicBezTo>
                    <a:pt x="41376" y="8405"/>
                    <a:pt x="41359" y="8392"/>
                    <a:pt x="41350" y="8384"/>
                  </a:cubicBezTo>
                  <a:cubicBezTo>
                    <a:pt x="41342" y="8375"/>
                    <a:pt x="41342" y="8358"/>
                    <a:pt x="41329" y="8354"/>
                  </a:cubicBezTo>
                  <a:cubicBezTo>
                    <a:pt x="41326" y="8353"/>
                    <a:pt x="41323" y="8352"/>
                    <a:pt x="41319" y="8352"/>
                  </a:cubicBezTo>
                  <a:cubicBezTo>
                    <a:pt x="41311" y="8352"/>
                    <a:pt x="41301" y="8354"/>
                    <a:pt x="41296" y="8354"/>
                  </a:cubicBezTo>
                  <a:cubicBezTo>
                    <a:pt x="41270" y="8358"/>
                    <a:pt x="41253" y="8371"/>
                    <a:pt x="41228" y="8375"/>
                  </a:cubicBezTo>
                  <a:cubicBezTo>
                    <a:pt x="41215" y="8377"/>
                    <a:pt x="41203" y="8377"/>
                    <a:pt x="41190" y="8377"/>
                  </a:cubicBezTo>
                  <a:cubicBezTo>
                    <a:pt x="41177" y="8377"/>
                    <a:pt x="41165" y="8377"/>
                    <a:pt x="41152" y="8379"/>
                  </a:cubicBezTo>
                  <a:cubicBezTo>
                    <a:pt x="41139" y="8384"/>
                    <a:pt x="41131" y="8379"/>
                    <a:pt x="41122" y="8392"/>
                  </a:cubicBezTo>
                  <a:cubicBezTo>
                    <a:pt x="41114" y="8396"/>
                    <a:pt x="41110" y="8405"/>
                    <a:pt x="41101" y="8409"/>
                  </a:cubicBezTo>
                  <a:cubicBezTo>
                    <a:pt x="41097" y="8411"/>
                    <a:pt x="41091" y="8412"/>
                    <a:pt x="41085" y="8412"/>
                  </a:cubicBezTo>
                  <a:cubicBezTo>
                    <a:pt x="41070" y="8412"/>
                    <a:pt x="41052" y="8408"/>
                    <a:pt x="41039" y="8408"/>
                  </a:cubicBezTo>
                  <a:cubicBezTo>
                    <a:pt x="41035" y="8408"/>
                    <a:pt x="41032" y="8408"/>
                    <a:pt x="41030" y="8409"/>
                  </a:cubicBezTo>
                  <a:cubicBezTo>
                    <a:pt x="41021" y="8409"/>
                    <a:pt x="41013" y="8413"/>
                    <a:pt x="41004" y="8413"/>
                  </a:cubicBezTo>
                  <a:cubicBezTo>
                    <a:pt x="41000" y="8413"/>
                    <a:pt x="40996" y="8409"/>
                    <a:pt x="40992" y="8409"/>
                  </a:cubicBezTo>
                  <a:cubicBezTo>
                    <a:pt x="40987" y="8407"/>
                    <a:pt x="40981" y="8406"/>
                    <a:pt x="40974" y="8406"/>
                  </a:cubicBezTo>
                  <a:cubicBezTo>
                    <a:pt x="40967" y="8406"/>
                    <a:pt x="40960" y="8407"/>
                    <a:pt x="40954" y="8409"/>
                  </a:cubicBezTo>
                  <a:cubicBezTo>
                    <a:pt x="40941" y="8409"/>
                    <a:pt x="40937" y="8413"/>
                    <a:pt x="40924" y="8417"/>
                  </a:cubicBezTo>
                  <a:cubicBezTo>
                    <a:pt x="40907" y="8422"/>
                    <a:pt x="40899" y="8430"/>
                    <a:pt x="40882" y="8439"/>
                  </a:cubicBezTo>
                  <a:cubicBezTo>
                    <a:pt x="40865" y="8455"/>
                    <a:pt x="40848" y="8468"/>
                    <a:pt x="40831" y="8485"/>
                  </a:cubicBezTo>
                  <a:cubicBezTo>
                    <a:pt x="40823" y="8498"/>
                    <a:pt x="40819" y="8498"/>
                    <a:pt x="40806" y="8498"/>
                  </a:cubicBezTo>
                  <a:cubicBezTo>
                    <a:pt x="40793" y="8498"/>
                    <a:pt x="40776" y="8498"/>
                    <a:pt x="40764" y="8502"/>
                  </a:cubicBezTo>
                  <a:cubicBezTo>
                    <a:pt x="40751" y="8502"/>
                    <a:pt x="40738" y="8506"/>
                    <a:pt x="40730" y="8515"/>
                  </a:cubicBezTo>
                  <a:cubicBezTo>
                    <a:pt x="40722" y="8523"/>
                    <a:pt x="40713" y="8536"/>
                    <a:pt x="40700" y="8540"/>
                  </a:cubicBezTo>
                  <a:cubicBezTo>
                    <a:pt x="40695" y="8542"/>
                    <a:pt x="40689" y="8542"/>
                    <a:pt x="40683" y="8542"/>
                  </a:cubicBezTo>
                  <a:cubicBezTo>
                    <a:pt x="40672" y="8542"/>
                    <a:pt x="40661" y="8540"/>
                    <a:pt x="40651" y="8540"/>
                  </a:cubicBezTo>
                  <a:cubicBezTo>
                    <a:pt x="40641" y="8540"/>
                    <a:pt x="40632" y="8542"/>
                    <a:pt x="40624" y="8548"/>
                  </a:cubicBezTo>
                  <a:cubicBezTo>
                    <a:pt x="40612" y="8557"/>
                    <a:pt x="40608" y="8565"/>
                    <a:pt x="40599" y="8574"/>
                  </a:cubicBezTo>
                  <a:cubicBezTo>
                    <a:pt x="40586" y="8582"/>
                    <a:pt x="40578" y="8586"/>
                    <a:pt x="40565" y="8595"/>
                  </a:cubicBezTo>
                  <a:cubicBezTo>
                    <a:pt x="40557" y="8603"/>
                    <a:pt x="40544" y="8607"/>
                    <a:pt x="40532" y="8616"/>
                  </a:cubicBezTo>
                  <a:cubicBezTo>
                    <a:pt x="40519" y="8620"/>
                    <a:pt x="40502" y="8628"/>
                    <a:pt x="40489" y="8628"/>
                  </a:cubicBezTo>
                  <a:cubicBezTo>
                    <a:pt x="40485" y="8628"/>
                    <a:pt x="40480" y="8629"/>
                    <a:pt x="40476" y="8629"/>
                  </a:cubicBezTo>
                  <a:cubicBezTo>
                    <a:pt x="40467" y="8629"/>
                    <a:pt x="40458" y="8627"/>
                    <a:pt x="40456" y="8616"/>
                  </a:cubicBezTo>
                  <a:cubicBezTo>
                    <a:pt x="40456" y="8607"/>
                    <a:pt x="40460" y="8603"/>
                    <a:pt x="40464" y="8595"/>
                  </a:cubicBezTo>
                  <a:cubicBezTo>
                    <a:pt x="40472" y="8586"/>
                    <a:pt x="40481" y="8582"/>
                    <a:pt x="40489" y="8578"/>
                  </a:cubicBezTo>
                  <a:cubicBezTo>
                    <a:pt x="40502" y="8569"/>
                    <a:pt x="40510" y="8557"/>
                    <a:pt x="40527" y="8548"/>
                  </a:cubicBezTo>
                  <a:cubicBezTo>
                    <a:pt x="40540" y="8540"/>
                    <a:pt x="40557" y="8544"/>
                    <a:pt x="40565" y="8531"/>
                  </a:cubicBezTo>
                  <a:cubicBezTo>
                    <a:pt x="40574" y="8519"/>
                    <a:pt x="40574" y="8515"/>
                    <a:pt x="40561" y="8515"/>
                  </a:cubicBezTo>
                  <a:lnTo>
                    <a:pt x="40532" y="8515"/>
                  </a:lnTo>
                  <a:cubicBezTo>
                    <a:pt x="40519" y="8515"/>
                    <a:pt x="40515" y="8515"/>
                    <a:pt x="40502" y="8510"/>
                  </a:cubicBezTo>
                  <a:cubicBezTo>
                    <a:pt x="40500" y="8510"/>
                    <a:pt x="40498" y="8510"/>
                    <a:pt x="40496" y="8510"/>
                  </a:cubicBezTo>
                  <a:cubicBezTo>
                    <a:pt x="40478" y="8510"/>
                    <a:pt x="40450" y="8524"/>
                    <a:pt x="40439" y="8536"/>
                  </a:cubicBezTo>
                  <a:cubicBezTo>
                    <a:pt x="40431" y="8543"/>
                    <a:pt x="40430" y="8553"/>
                    <a:pt x="40419" y="8553"/>
                  </a:cubicBezTo>
                  <a:cubicBezTo>
                    <a:pt x="40418" y="8553"/>
                    <a:pt x="40416" y="8553"/>
                    <a:pt x="40413" y="8553"/>
                  </a:cubicBezTo>
                  <a:cubicBezTo>
                    <a:pt x="40401" y="8548"/>
                    <a:pt x="40392" y="8540"/>
                    <a:pt x="40380" y="8531"/>
                  </a:cubicBezTo>
                  <a:cubicBezTo>
                    <a:pt x="40363" y="8519"/>
                    <a:pt x="40346" y="8523"/>
                    <a:pt x="40325" y="8519"/>
                  </a:cubicBezTo>
                  <a:cubicBezTo>
                    <a:pt x="40308" y="8519"/>
                    <a:pt x="40291" y="8506"/>
                    <a:pt x="40270" y="8502"/>
                  </a:cubicBezTo>
                  <a:cubicBezTo>
                    <a:pt x="40240" y="8498"/>
                    <a:pt x="40194" y="8481"/>
                    <a:pt x="40181" y="8451"/>
                  </a:cubicBezTo>
                  <a:cubicBezTo>
                    <a:pt x="40173" y="8426"/>
                    <a:pt x="40181" y="8401"/>
                    <a:pt x="40215" y="8396"/>
                  </a:cubicBezTo>
                  <a:cubicBezTo>
                    <a:pt x="40222" y="8395"/>
                    <a:pt x="40230" y="8394"/>
                    <a:pt x="40237" y="8394"/>
                  </a:cubicBezTo>
                  <a:cubicBezTo>
                    <a:pt x="40253" y="8394"/>
                    <a:pt x="40268" y="8396"/>
                    <a:pt x="40283" y="8396"/>
                  </a:cubicBezTo>
                  <a:cubicBezTo>
                    <a:pt x="40315" y="8396"/>
                    <a:pt x="40345" y="8387"/>
                    <a:pt x="40376" y="8387"/>
                  </a:cubicBezTo>
                  <a:cubicBezTo>
                    <a:pt x="40382" y="8387"/>
                    <a:pt x="40387" y="8387"/>
                    <a:pt x="40392" y="8388"/>
                  </a:cubicBezTo>
                  <a:lnTo>
                    <a:pt x="40435" y="8388"/>
                  </a:lnTo>
                  <a:cubicBezTo>
                    <a:pt x="40451" y="8388"/>
                    <a:pt x="40468" y="8379"/>
                    <a:pt x="40485" y="8371"/>
                  </a:cubicBezTo>
                  <a:cubicBezTo>
                    <a:pt x="40494" y="8371"/>
                    <a:pt x="40502" y="8367"/>
                    <a:pt x="40506" y="8358"/>
                  </a:cubicBezTo>
                  <a:cubicBezTo>
                    <a:pt x="40510" y="8354"/>
                    <a:pt x="40510" y="8346"/>
                    <a:pt x="40510" y="8341"/>
                  </a:cubicBezTo>
                  <a:cubicBezTo>
                    <a:pt x="40513" y="8340"/>
                    <a:pt x="40519" y="8340"/>
                    <a:pt x="40525" y="8340"/>
                  </a:cubicBezTo>
                  <a:cubicBezTo>
                    <a:pt x="40539" y="8340"/>
                    <a:pt x="40555" y="8341"/>
                    <a:pt x="40561" y="8341"/>
                  </a:cubicBezTo>
                  <a:cubicBezTo>
                    <a:pt x="40567" y="8341"/>
                    <a:pt x="40582" y="8345"/>
                    <a:pt x="40592" y="8345"/>
                  </a:cubicBezTo>
                  <a:cubicBezTo>
                    <a:pt x="40598" y="8345"/>
                    <a:pt x="40602" y="8344"/>
                    <a:pt x="40603" y="8341"/>
                  </a:cubicBezTo>
                  <a:cubicBezTo>
                    <a:pt x="40608" y="8337"/>
                    <a:pt x="40603" y="8312"/>
                    <a:pt x="40603" y="8304"/>
                  </a:cubicBezTo>
                  <a:cubicBezTo>
                    <a:pt x="40603" y="8278"/>
                    <a:pt x="40578" y="8257"/>
                    <a:pt x="40553" y="8244"/>
                  </a:cubicBezTo>
                  <a:cubicBezTo>
                    <a:pt x="40540" y="8240"/>
                    <a:pt x="40527" y="8236"/>
                    <a:pt x="40515" y="8232"/>
                  </a:cubicBezTo>
                  <a:cubicBezTo>
                    <a:pt x="40498" y="8223"/>
                    <a:pt x="40489" y="8219"/>
                    <a:pt x="40472" y="8219"/>
                  </a:cubicBezTo>
                  <a:lnTo>
                    <a:pt x="40435" y="8219"/>
                  </a:lnTo>
                  <a:cubicBezTo>
                    <a:pt x="40422" y="8215"/>
                    <a:pt x="40405" y="8202"/>
                    <a:pt x="40388" y="8202"/>
                  </a:cubicBezTo>
                  <a:cubicBezTo>
                    <a:pt x="40363" y="8202"/>
                    <a:pt x="40337" y="8202"/>
                    <a:pt x="40316" y="8219"/>
                  </a:cubicBezTo>
                  <a:cubicBezTo>
                    <a:pt x="40304" y="8228"/>
                    <a:pt x="40291" y="8240"/>
                    <a:pt x="40274" y="8249"/>
                  </a:cubicBezTo>
                  <a:cubicBezTo>
                    <a:pt x="40270" y="8249"/>
                    <a:pt x="40266" y="8249"/>
                    <a:pt x="40257" y="8253"/>
                  </a:cubicBezTo>
                  <a:cubicBezTo>
                    <a:pt x="40249" y="8257"/>
                    <a:pt x="40245" y="8270"/>
                    <a:pt x="40236" y="8274"/>
                  </a:cubicBezTo>
                  <a:cubicBezTo>
                    <a:pt x="40228" y="8278"/>
                    <a:pt x="40215" y="8278"/>
                    <a:pt x="40207" y="8282"/>
                  </a:cubicBezTo>
                  <a:cubicBezTo>
                    <a:pt x="40198" y="8282"/>
                    <a:pt x="40194" y="8291"/>
                    <a:pt x="40181" y="8291"/>
                  </a:cubicBezTo>
                  <a:cubicBezTo>
                    <a:pt x="40178" y="8291"/>
                    <a:pt x="40168" y="8289"/>
                    <a:pt x="40160" y="8289"/>
                  </a:cubicBezTo>
                  <a:cubicBezTo>
                    <a:pt x="40156" y="8289"/>
                    <a:pt x="40153" y="8289"/>
                    <a:pt x="40152" y="8291"/>
                  </a:cubicBezTo>
                  <a:cubicBezTo>
                    <a:pt x="40143" y="8295"/>
                    <a:pt x="40152" y="8316"/>
                    <a:pt x="40156" y="8320"/>
                  </a:cubicBezTo>
                  <a:cubicBezTo>
                    <a:pt x="40169" y="8337"/>
                    <a:pt x="40198" y="8337"/>
                    <a:pt x="40173" y="8363"/>
                  </a:cubicBezTo>
                  <a:cubicBezTo>
                    <a:pt x="40160" y="8379"/>
                    <a:pt x="40147" y="8392"/>
                    <a:pt x="40122" y="8392"/>
                  </a:cubicBezTo>
                  <a:cubicBezTo>
                    <a:pt x="40110" y="8392"/>
                    <a:pt x="40105" y="8384"/>
                    <a:pt x="40097" y="8384"/>
                  </a:cubicBezTo>
                  <a:cubicBezTo>
                    <a:pt x="40091" y="8382"/>
                    <a:pt x="40084" y="8381"/>
                    <a:pt x="40078" y="8381"/>
                  </a:cubicBezTo>
                  <a:cubicBezTo>
                    <a:pt x="40072" y="8381"/>
                    <a:pt x="40065" y="8382"/>
                    <a:pt x="40059" y="8384"/>
                  </a:cubicBezTo>
                  <a:cubicBezTo>
                    <a:pt x="40055" y="8384"/>
                    <a:pt x="40046" y="8388"/>
                    <a:pt x="40038" y="8392"/>
                  </a:cubicBezTo>
                  <a:cubicBezTo>
                    <a:pt x="40034" y="8392"/>
                    <a:pt x="40025" y="8396"/>
                    <a:pt x="40017" y="8396"/>
                  </a:cubicBezTo>
                  <a:cubicBezTo>
                    <a:pt x="40008" y="8396"/>
                    <a:pt x="40000" y="8398"/>
                    <a:pt x="39993" y="8398"/>
                  </a:cubicBezTo>
                  <a:cubicBezTo>
                    <a:pt x="39989" y="8398"/>
                    <a:pt x="39986" y="8398"/>
                    <a:pt x="39983" y="8396"/>
                  </a:cubicBezTo>
                  <a:cubicBezTo>
                    <a:pt x="39966" y="8392"/>
                    <a:pt x="39958" y="8375"/>
                    <a:pt x="39941" y="8371"/>
                  </a:cubicBezTo>
                  <a:cubicBezTo>
                    <a:pt x="39937" y="8370"/>
                    <a:pt x="39934" y="8370"/>
                    <a:pt x="39931" y="8370"/>
                  </a:cubicBezTo>
                  <a:cubicBezTo>
                    <a:pt x="39924" y="8370"/>
                    <a:pt x="39924" y="8375"/>
                    <a:pt x="39924" y="8388"/>
                  </a:cubicBezTo>
                  <a:cubicBezTo>
                    <a:pt x="39924" y="8396"/>
                    <a:pt x="39924" y="8401"/>
                    <a:pt x="39928" y="8409"/>
                  </a:cubicBezTo>
                  <a:cubicBezTo>
                    <a:pt x="39945" y="8434"/>
                    <a:pt x="39974" y="8443"/>
                    <a:pt x="40000" y="8451"/>
                  </a:cubicBezTo>
                  <a:cubicBezTo>
                    <a:pt x="40012" y="8451"/>
                    <a:pt x="40021" y="8451"/>
                    <a:pt x="40034" y="8464"/>
                  </a:cubicBezTo>
                  <a:cubicBezTo>
                    <a:pt x="40038" y="8468"/>
                    <a:pt x="40042" y="8477"/>
                    <a:pt x="40046" y="8481"/>
                  </a:cubicBezTo>
                  <a:cubicBezTo>
                    <a:pt x="40059" y="8493"/>
                    <a:pt x="40067" y="8506"/>
                    <a:pt x="40084" y="8510"/>
                  </a:cubicBezTo>
                  <a:lnTo>
                    <a:pt x="40101" y="8510"/>
                  </a:lnTo>
                  <a:cubicBezTo>
                    <a:pt x="40114" y="8515"/>
                    <a:pt x="40131" y="8523"/>
                    <a:pt x="40143" y="8527"/>
                  </a:cubicBezTo>
                  <a:cubicBezTo>
                    <a:pt x="40169" y="8536"/>
                    <a:pt x="40185" y="8553"/>
                    <a:pt x="40207" y="8569"/>
                  </a:cubicBezTo>
                  <a:cubicBezTo>
                    <a:pt x="40219" y="8574"/>
                    <a:pt x="40236" y="8582"/>
                    <a:pt x="40240" y="8591"/>
                  </a:cubicBezTo>
                  <a:cubicBezTo>
                    <a:pt x="40245" y="8599"/>
                    <a:pt x="40249" y="8607"/>
                    <a:pt x="40253" y="8612"/>
                  </a:cubicBezTo>
                  <a:cubicBezTo>
                    <a:pt x="40270" y="8637"/>
                    <a:pt x="40295" y="8645"/>
                    <a:pt x="40312" y="8666"/>
                  </a:cubicBezTo>
                  <a:cubicBezTo>
                    <a:pt x="40325" y="8683"/>
                    <a:pt x="40342" y="8700"/>
                    <a:pt x="40350" y="8721"/>
                  </a:cubicBezTo>
                  <a:cubicBezTo>
                    <a:pt x="40354" y="8734"/>
                    <a:pt x="40354" y="8742"/>
                    <a:pt x="40354" y="8755"/>
                  </a:cubicBezTo>
                  <a:cubicBezTo>
                    <a:pt x="40343" y="8744"/>
                    <a:pt x="40330" y="8740"/>
                    <a:pt x="40316" y="8740"/>
                  </a:cubicBezTo>
                  <a:cubicBezTo>
                    <a:pt x="40309" y="8740"/>
                    <a:pt x="40302" y="8741"/>
                    <a:pt x="40295" y="8742"/>
                  </a:cubicBezTo>
                  <a:cubicBezTo>
                    <a:pt x="40289" y="8745"/>
                    <a:pt x="40283" y="8748"/>
                    <a:pt x="40276" y="8748"/>
                  </a:cubicBezTo>
                  <a:cubicBezTo>
                    <a:pt x="40273" y="8748"/>
                    <a:pt x="40269" y="8748"/>
                    <a:pt x="40266" y="8747"/>
                  </a:cubicBezTo>
                  <a:cubicBezTo>
                    <a:pt x="40257" y="8742"/>
                    <a:pt x="40249" y="8730"/>
                    <a:pt x="40240" y="8721"/>
                  </a:cubicBezTo>
                  <a:cubicBezTo>
                    <a:pt x="40232" y="8717"/>
                    <a:pt x="40219" y="8717"/>
                    <a:pt x="40207" y="8717"/>
                  </a:cubicBezTo>
                  <a:cubicBezTo>
                    <a:pt x="40194" y="8713"/>
                    <a:pt x="40185" y="8709"/>
                    <a:pt x="40173" y="8700"/>
                  </a:cubicBezTo>
                  <a:cubicBezTo>
                    <a:pt x="40152" y="8688"/>
                    <a:pt x="40126" y="8675"/>
                    <a:pt x="40105" y="8666"/>
                  </a:cubicBezTo>
                  <a:cubicBezTo>
                    <a:pt x="40092" y="8661"/>
                    <a:pt x="40078" y="8660"/>
                    <a:pt x="40063" y="8660"/>
                  </a:cubicBezTo>
                  <a:cubicBezTo>
                    <a:pt x="40044" y="8660"/>
                    <a:pt x="40024" y="8662"/>
                    <a:pt x="40004" y="8662"/>
                  </a:cubicBezTo>
                  <a:cubicBezTo>
                    <a:pt x="39993" y="8662"/>
                    <a:pt x="39981" y="8661"/>
                    <a:pt x="39970" y="8658"/>
                  </a:cubicBezTo>
                  <a:cubicBezTo>
                    <a:pt x="39958" y="8654"/>
                    <a:pt x="39945" y="8654"/>
                    <a:pt x="39928" y="8654"/>
                  </a:cubicBezTo>
                  <a:cubicBezTo>
                    <a:pt x="39922" y="8654"/>
                    <a:pt x="39918" y="8653"/>
                    <a:pt x="39914" y="8653"/>
                  </a:cubicBezTo>
                  <a:cubicBezTo>
                    <a:pt x="39906" y="8653"/>
                    <a:pt x="39903" y="8655"/>
                    <a:pt x="39903" y="8666"/>
                  </a:cubicBezTo>
                  <a:cubicBezTo>
                    <a:pt x="39903" y="8683"/>
                    <a:pt x="39903" y="8704"/>
                    <a:pt x="39920" y="8717"/>
                  </a:cubicBezTo>
                  <a:cubicBezTo>
                    <a:pt x="39936" y="8734"/>
                    <a:pt x="39970" y="8734"/>
                    <a:pt x="39987" y="8751"/>
                  </a:cubicBezTo>
                  <a:cubicBezTo>
                    <a:pt x="39991" y="8751"/>
                    <a:pt x="40000" y="8759"/>
                    <a:pt x="39991" y="8768"/>
                  </a:cubicBezTo>
                  <a:cubicBezTo>
                    <a:pt x="39990" y="8769"/>
                    <a:pt x="39988" y="8770"/>
                    <a:pt x="39986" y="8770"/>
                  </a:cubicBezTo>
                  <a:cubicBezTo>
                    <a:pt x="39981" y="8770"/>
                    <a:pt x="39976" y="8768"/>
                    <a:pt x="39970" y="8768"/>
                  </a:cubicBezTo>
                  <a:cubicBezTo>
                    <a:pt x="39967" y="8768"/>
                    <a:pt x="39957" y="8766"/>
                    <a:pt x="39949" y="8766"/>
                  </a:cubicBezTo>
                  <a:cubicBezTo>
                    <a:pt x="39945" y="8766"/>
                    <a:pt x="39942" y="8766"/>
                    <a:pt x="39941" y="8768"/>
                  </a:cubicBezTo>
                  <a:cubicBezTo>
                    <a:pt x="39932" y="8772"/>
                    <a:pt x="39924" y="8789"/>
                    <a:pt x="39924" y="8797"/>
                  </a:cubicBezTo>
                  <a:cubicBezTo>
                    <a:pt x="39920" y="8810"/>
                    <a:pt x="39924" y="8818"/>
                    <a:pt x="39941" y="8823"/>
                  </a:cubicBezTo>
                  <a:cubicBezTo>
                    <a:pt x="39949" y="8823"/>
                    <a:pt x="39953" y="8823"/>
                    <a:pt x="39966" y="8827"/>
                  </a:cubicBezTo>
                  <a:cubicBezTo>
                    <a:pt x="39970" y="8831"/>
                    <a:pt x="39974" y="8835"/>
                    <a:pt x="39979" y="8835"/>
                  </a:cubicBezTo>
                  <a:cubicBezTo>
                    <a:pt x="39983" y="8840"/>
                    <a:pt x="39987" y="8840"/>
                    <a:pt x="39996" y="8844"/>
                  </a:cubicBezTo>
                  <a:cubicBezTo>
                    <a:pt x="39996" y="8848"/>
                    <a:pt x="40000" y="8852"/>
                    <a:pt x="40004" y="8856"/>
                  </a:cubicBezTo>
                  <a:cubicBezTo>
                    <a:pt x="40008" y="8861"/>
                    <a:pt x="40017" y="8861"/>
                    <a:pt x="40021" y="8869"/>
                  </a:cubicBezTo>
                  <a:cubicBezTo>
                    <a:pt x="40021" y="8873"/>
                    <a:pt x="40021" y="8882"/>
                    <a:pt x="40025" y="8886"/>
                  </a:cubicBezTo>
                  <a:cubicBezTo>
                    <a:pt x="40025" y="8890"/>
                    <a:pt x="40025" y="8894"/>
                    <a:pt x="40025" y="8899"/>
                  </a:cubicBezTo>
                  <a:cubicBezTo>
                    <a:pt x="40025" y="8920"/>
                    <a:pt x="40029" y="8920"/>
                    <a:pt x="40050" y="8920"/>
                  </a:cubicBezTo>
                  <a:cubicBezTo>
                    <a:pt x="40080" y="8920"/>
                    <a:pt x="40110" y="8920"/>
                    <a:pt x="40139" y="8924"/>
                  </a:cubicBezTo>
                  <a:cubicBezTo>
                    <a:pt x="40143" y="8937"/>
                    <a:pt x="40135" y="8953"/>
                    <a:pt x="40139" y="8962"/>
                  </a:cubicBezTo>
                  <a:cubicBezTo>
                    <a:pt x="40143" y="8970"/>
                    <a:pt x="40164" y="8975"/>
                    <a:pt x="40169" y="8975"/>
                  </a:cubicBezTo>
                  <a:cubicBezTo>
                    <a:pt x="40185" y="8979"/>
                    <a:pt x="40198" y="8979"/>
                    <a:pt x="40211" y="8987"/>
                  </a:cubicBezTo>
                  <a:cubicBezTo>
                    <a:pt x="40223" y="8991"/>
                    <a:pt x="40232" y="9008"/>
                    <a:pt x="40223" y="9021"/>
                  </a:cubicBezTo>
                  <a:cubicBezTo>
                    <a:pt x="40215" y="9034"/>
                    <a:pt x="40194" y="9042"/>
                    <a:pt x="40181" y="9042"/>
                  </a:cubicBezTo>
                  <a:lnTo>
                    <a:pt x="40181" y="9038"/>
                  </a:lnTo>
                  <a:cubicBezTo>
                    <a:pt x="40178" y="9036"/>
                    <a:pt x="40176" y="9036"/>
                    <a:pt x="40173" y="9036"/>
                  </a:cubicBezTo>
                  <a:cubicBezTo>
                    <a:pt x="40167" y="9036"/>
                    <a:pt x="40162" y="9038"/>
                    <a:pt x="40156" y="9038"/>
                  </a:cubicBezTo>
                  <a:cubicBezTo>
                    <a:pt x="40135" y="9038"/>
                    <a:pt x="40122" y="9025"/>
                    <a:pt x="40105" y="9021"/>
                  </a:cubicBezTo>
                  <a:cubicBezTo>
                    <a:pt x="40100" y="9020"/>
                    <a:pt x="40094" y="9019"/>
                    <a:pt x="40087" y="9019"/>
                  </a:cubicBezTo>
                  <a:cubicBezTo>
                    <a:pt x="40075" y="9019"/>
                    <a:pt x="40063" y="9021"/>
                    <a:pt x="40055" y="9021"/>
                  </a:cubicBezTo>
                  <a:cubicBezTo>
                    <a:pt x="40038" y="9021"/>
                    <a:pt x="40024" y="9032"/>
                    <a:pt x="40008" y="9032"/>
                  </a:cubicBezTo>
                  <a:cubicBezTo>
                    <a:pt x="40004" y="9032"/>
                    <a:pt x="40000" y="9031"/>
                    <a:pt x="39996" y="9029"/>
                  </a:cubicBezTo>
                  <a:cubicBezTo>
                    <a:pt x="39974" y="9025"/>
                    <a:pt x="39958" y="9013"/>
                    <a:pt x="39941" y="9004"/>
                  </a:cubicBezTo>
                  <a:cubicBezTo>
                    <a:pt x="39932" y="9000"/>
                    <a:pt x="39920" y="9000"/>
                    <a:pt x="39911" y="8996"/>
                  </a:cubicBezTo>
                  <a:cubicBezTo>
                    <a:pt x="39907" y="8991"/>
                    <a:pt x="39898" y="8991"/>
                    <a:pt x="39894" y="8987"/>
                  </a:cubicBezTo>
                  <a:cubicBezTo>
                    <a:pt x="39886" y="8979"/>
                    <a:pt x="39882" y="8970"/>
                    <a:pt x="39873" y="8962"/>
                  </a:cubicBezTo>
                  <a:cubicBezTo>
                    <a:pt x="39848" y="8941"/>
                    <a:pt x="39814" y="8949"/>
                    <a:pt x="39780" y="8945"/>
                  </a:cubicBezTo>
                  <a:cubicBezTo>
                    <a:pt x="39763" y="8941"/>
                    <a:pt x="39747" y="8941"/>
                    <a:pt x="39730" y="8941"/>
                  </a:cubicBezTo>
                  <a:cubicBezTo>
                    <a:pt x="39722" y="8941"/>
                    <a:pt x="39710" y="8938"/>
                    <a:pt x="39698" y="8938"/>
                  </a:cubicBezTo>
                  <a:cubicBezTo>
                    <a:pt x="39689" y="8938"/>
                    <a:pt x="39680" y="8940"/>
                    <a:pt x="39675" y="8945"/>
                  </a:cubicBezTo>
                  <a:cubicBezTo>
                    <a:pt x="39679" y="8949"/>
                    <a:pt x="39687" y="8953"/>
                    <a:pt x="39692" y="8958"/>
                  </a:cubicBezTo>
                  <a:cubicBezTo>
                    <a:pt x="39696" y="8966"/>
                    <a:pt x="39700" y="8979"/>
                    <a:pt x="39692" y="8987"/>
                  </a:cubicBezTo>
                  <a:cubicBezTo>
                    <a:pt x="39686" y="8993"/>
                    <a:pt x="39677" y="8994"/>
                    <a:pt x="39668" y="8994"/>
                  </a:cubicBezTo>
                  <a:cubicBezTo>
                    <a:pt x="39661" y="8994"/>
                    <a:pt x="39655" y="8994"/>
                    <a:pt x="39648" y="8994"/>
                  </a:cubicBezTo>
                  <a:cubicBezTo>
                    <a:pt x="39637" y="8994"/>
                    <a:pt x="39627" y="8996"/>
                    <a:pt x="39620" y="9004"/>
                  </a:cubicBezTo>
                  <a:cubicBezTo>
                    <a:pt x="39616" y="9013"/>
                    <a:pt x="39616" y="9025"/>
                    <a:pt x="39620" y="9038"/>
                  </a:cubicBezTo>
                  <a:cubicBezTo>
                    <a:pt x="39620" y="9042"/>
                    <a:pt x="39624" y="9051"/>
                    <a:pt x="39628" y="9059"/>
                  </a:cubicBezTo>
                  <a:cubicBezTo>
                    <a:pt x="39639" y="9077"/>
                    <a:pt x="39649" y="9085"/>
                    <a:pt x="39670" y="9085"/>
                  </a:cubicBezTo>
                  <a:cubicBezTo>
                    <a:pt x="39674" y="9085"/>
                    <a:pt x="39678" y="9085"/>
                    <a:pt x="39683" y="9084"/>
                  </a:cubicBezTo>
                  <a:cubicBezTo>
                    <a:pt x="39696" y="9084"/>
                    <a:pt x="39713" y="9080"/>
                    <a:pt x="39725" y="9080"/>
                  </a:cubicBezTo>
                  <a:cubicBezTo>
                    <a:pt x="39742" y="9080"/>
                    <a:pt x="39756" y="9075"/>
                    <a:pt x="39772" y="9075"/>
                  </a:cubicBezTo>
                  <a:cubicBezTo>
                    <a:pt x="39776" y="9075"/>
                    <a:pt x="39780" y="9075"/>
                    <a:pt x="39785" y="9076"/>
                  </a:cubicBezTo>
                  <a:cubicBezTo>
                    <a:pt x="39797" y="9076"/>
                    <a:pt x="39806" y="9080"/>
                    <a:pt x="39818" y="9080"/>
                  </a:cubicBezTo>
                  <a:cubicBezTo>
                    <a:pt x="39801" y="9084"/>
                    <a:pt x="39776" y="9080"/>
                    <a:pt x="39785" y="9101"/>
                  </a:cubicBezTo>
                  <a:cubicBezTo>
                    <a:pt x="39789" y="9118"/>
                    <a:pt x="39797" y="9127"/>
                    <a:pt x="39793" y="9143"/>
                  </a:cubicBezTo>
                  <a:cubicBezTo>
                    <a:pt x="39789" y="9145"/>
                    <a:pt x="39785" y="9146"/>
                    <a:pt x="39780" y="9146"/>
                  </a:cubicBezTo>
                  <a:cubicBezTo>
                    <a:pt x="39771" y="9146"/>
                    <a:pt x="39762" y="9144"/>
                    <a:pt x="39753" y="9144"/>
                  </a:cubicBezTo>
                  <a:cubicBezTo>
                    <a:pt x="39746" y="9144"/>
                    <a:pt x="39739" y="9146"/>
                    <a:pt x="39734" y="9152"/>
                  </a:cubicBezTo>
                  <a:cubicBezTo>
                    <a:pt x="39742" y="9156"/>
                    <a:pt x="39751" y="9160"/>
                    <a:pt x="39759" y="9165"/>
                  </a:cubicBezTo>
                  <a:cubicBezTo>
                    <a:pt x="39763" y="9169"/>
                    <a:pt x="39768" y="9173"/>
                    <a:pt x="39772" y="9177"/>
                  </a:cubicBezTo>
                  <a:cubicBezTo>
                    <a:pt x="39785" y="9186"/>
                    <a:pt x="39789" y="9194"/>
                    <a:pt x="39810" y="9194"/>
                  </a:cubicBezTo>
                  <a:cubicBezTo>
                    <a:pt x="39818" y="9194"/>
                    <a:pt x="39831" y="9190"/>
                    <a:pt x="39839" y="9181"/>
                  </a:cubicBezTo>
                  <a:cubicBezTo>
                    <a:pt x="39848" y="9177"/>
                    <a:pt x="39852" y="9169"/>
                    <a:pt x="39852" y="9156"/>
                  </a:cubicBezTo>
                  <a:cubicBezTo>
                    <a:pt x="39852" y="9148"/>
                    <a:pt x="39848" y="9139"/>
                    <a:pt x="39856" y="9139"/>
                  </a:cubicBezTo>
                  <a:cubicBezTo>
                    <a:pt x="39865" y="9139"/>
                    <a:pt x="39865" y="9143"/>
                    <a:pt x="39869" y="9148"/>
                  </a:cubicBezTo>
                  <a:cubicBezTo>
                    <a:pt x="39877" y="9152"/>
                    <a:pt x="39898" y="9152"/>
                    <a:pt x="39911" y="9152"/>
                  </a:cubicBezTo>
                  <a:cubicBezTo>
                    <a:pt x="39917" y="9153"/>
                    <a:pt x="39923" y="9153"/>
                    <a:pt x="39929" y="9153"/>
                  </a:cubicBezTo>
                  <a:cubicBezTo>
                    <a:pt x="39971" y="9153"/>
                    <a:pt x="40006" y="9130"/>
                    <a:pt x="40046" y="9127"/>
                  </a:cubicBezTo>
                  <a:cubicBezTo>
                    <a:pt x="40076" y="9122"/>
                    <a:pt x="40101" y="9122"/>
                    <a:pt x="40131" y="9122"/>
                  </a:cubicBezTo>
                  <a:cubicBezTo>
                    <a:pt x="40164" y="9122"/>
                    <a:pt x="40194" y="9122"/>
                    <a:pt x="40228" y="9127"/>
                  </a:cubicBezTo>
                  <a:cubicBezTo>
                    <a:pt x="40240" y="9127"/>
                    <a:pt x="40316" y="9131"/>
                    <a:pt x="40308" y="9156"/>
                  </a:cubicBezTo>
                  <a:cubicBezTo>
                    <a:pt x="40299" y="9169"/>
                    <a:pt x="40283" y="9173"/>
                    <a:pt x="40270" y="9177"/>
                  </a:cubicBezTo>
                  <a:cubicBezTo>
                    <a:pt x="40261" y="9186"/>
                    <a:pt x="40253" y="9198"/>
                    <a:pt x="40249" y="9207"/>
                  </a:cubicBezTo>
                  <a:cubicBezTo>
                    <a:pt x="40237" y="9227"/>
                    <a:pt x="40249" y="9231"/>
                    <a:pt x="40267" y="9231"/>
                  </a:cubicBezTo>
                  <a:cubicBezTo>
                    <a:pt x="40280" y="9231"/>
                    <a:pt x="40295" y="9229"/>
                    <a:pt x="40308" y="9229"/>
                  </a:cubicBezTo>
                  <a:cubicBezTo>
                    <a:pt x="40324" y="9229"/>
                    <a:pt x="40337" y="9232"/>
                    <a:pt x="40337" y="9245"/>
                  </a:cubicBezTo>
                  <a:cubicBezTo>
                    <a:pt x="40337" y="9249"/>
                    <a:pt x="40333" y="9266"/>
                    <a:pt x="40329" y="9270"/>
                  </a:cubicBezTo>
                  <a:cubicBezTo>
                    <a:pt x="40325" y="9274"/>
                    <a:pt x="40316" y="9274"/>
                    <a:pt x="40312" y="9278"/>
                  </a:cubicBezTo>
                  <a:cubicBezTo>
                    <a:pt x="40298" y="9289"/>
                    <a:pt x="40299" y="9306"/>
                    <a:pt x="40284" y="9306"/>
                  </a:cubicBezTo>
                  <a:cubicBezTo>
                    <a:pt x="40281" y="9306"/>
                    <a:pt x="40278" y="9305"/>
                    <a:pt x="40274" y="9304"/>
                  </a:cubicBezTo>
                  <a:cubicBezTo>
                    <a:pt x="40261" y="9295"/>
                    <a:pt x="40245" y="9287"/>
                    <a:pt x="40232" y="9283"/>
                  </a:cubicBezTo>
                  <a:cubicBezTo>
                    <a:pt x="40219" y="9278"/>
                    <a:pt x="40207" y="9278"/>
                    <a:pt x="40194" y="9278"/>
                  </a:cubicBezTo>
                  <a:cubicBezTo>
                    <a:pt x="40177" y="9278"/>
                    <a:pt x="40160" y="9283"/>
                    <a:pt x="40143" y="9283"/>
                  </a:cubicBezTo>
                  <a:lnTo>
                    <a:pt x="40076" y="9283"/>
                  </a:lnTo>
                  <a:cubicBezTo>
                    <a:pt x="40067" y="9287"/>
                    <a:pt x="40059" y="9291"/>
                    <a:pt x="40046" y="9291"/>
                  </a:cubicBezTo>
                  <a:cubicBezTo>
                    <a:pt x="40041" y="9291"/>
                    <a:pt x="40035" y="9289"/>
                    <a:pt x="40028" y="9289"/>
                  </a:cubicBezTo>
                  <a:cubicBezTo>
                    <a:pt x="40025" y="9289"/>
                    <a:pt x="40021" y="9290"/>
                    <a:pt x="40017" y="9291"/>
                  </a:cubicBezTo>
                  <a:cubicBezTo>
                    <a:pt x="40004" y="9291"/>
                    <a:pt x="40000" y="9295"/>
                    <a:pt x="39987" y="9300"/>
                  </a:cubicBezTo>
                  <a:cubicBezTo>
                    <a:pt x="39983" y="9301"/>
                    <a:pt x="39978" y="9301"/>
                    <a:pt x="39973" y="9301"/>
                  </a:cubicBezTo>
                  <a:cubicBezTo>
                    <a:pt x="39964" y="9301"/>
                    <a:pt x="39953" y="9300"/>
                    <a:pt x="39945" y="9300"/>
                  </a:cubicBezTo>
                  <a:cubicBezTo>
                    <a:pt x="39924" y="9300"/>
                    <a:pt x="39911" y="9316"/>
                    <a:pt x="39894" y="9321"/>
                  </a:cubicBezTo>
                  <a:cubicBezTo>
                    <a:pt x="39877" y="9325"/>
                    <a:pt x="39865" y="9325"/>
                    <a:pt x="39848" y="9329"/>
                  </a:cubicBezTo>
                  <a:cubicBezTo>
                    <a:pt x="39831" y="9329"/>
                    <a:pt x="39827" y="9342"/>
                    <a:pt x="39814" y="9350"/>
                  </a:cubicBezTo>
                  <a:cubicBezTo>
                    <a:pt x="39803" y="9358"/>
                    <a:pt x="39791" y="9359"/>
                    <a:pt x="39779" y="9359"/>
                  </a:cubicBezTo>
                  <a:cubicBezTo>
                    <a:pt x="39768" y="9359"/>
                    <a:pt x="39756" y="9358"/>
                    <a:pt x="39744" y="9358"/>
                  </a:cubicBezTo>
                  <a:cubicBezTo>
                    <a:pt x="39739" y="9358"/>
                    <a:pt x="39734" y="9358"/>
                    <a:pt x="39730" y="9359"/>
                  </a:cubicBezTo>
                  <a:cubicBezTo>
                    <a:pt x="39717" y="9363"/>
                    <a:pt x="39709" y="9367"/>
                    <a:pt x="39696" y="9371"/>
                  </a:cubicBezTo>
                  <a:cubicBezTo>
                    <a:pt x="39687" y="9371"/>
                    <a:pt x="39679" y="9369"/>
                    <a:pt x="39671" y="9369"/>
                  </a:cubicBezTo>
                  <a:cubicBezTo>
                    <a:pt x="39666" y="9369"/>
                    <a:pt x="39662" y="9370"/>
                    <a:pt x="39658" y="9371"/>
                  </a:cubicBezTo>
                  <a:cubicBezTo>
                    <a:pt x="39628" y="9376"/>
                    <a:pt x="39603" y="9392"/>
                    <a:pt x="39569" y="9397"/>
                  </a:cubicBezTo>
                  <a:lnTo>
                    <a:pt x="39540" y="9397"/>
                  </a:lnTo>
                  <a:cubicBezTo>
                    <a:pt x="39533" y="9397"/>
                    <a:pt x="39526" y="9391"/>
                    <a:pt x="39519" y="9391"/>
                  </a:cubicBezTo>
                  <a:cubicBezTo>
                    <a:pt x="39518" y="9391"/>
                    <a:pt x="39516" y="9392"/>
                    <a:pt x="39514" y="9392"/>
                  </a:cubicBezTo>
                  <a:cubicBezTo>
                    <a:pt x="39510" y="9392"/>
                    <a:pt x="39506" y="9397"/>
                    <a:pt x="39502" y="9397"/>
                  </a:cubicBezTo>
                  <a:cubicBezTo>
                    <a:pt x="39489" y="9409"/>
                    <a:pt x="39502" y="9426"/>
                    <a:pt x="39506" y="9439"/>
                  </a:cubicBezTo>
                  <a:cubicBezTo>
                    <a:pt x="39519" y="9464"/>
                    <a:pt x="39519" y="9468"/>
                    <a:pt x="39544" y="9468"/>
                  </a:cubicBezTo>
                  <a:cubicBezTo>
                    <a:pt x="39569" y="9468"/>
                    <a:pt x="39586" y="9473"/>
                    <a:pt x="39611" y="9473"/>
                  </a:cubicBezTo>
                  <a:cubicBezTo>
                    <a:pt x="39624" y="9473"/>
                    <a:pt x="39633" y="9468"/>
                    <a:pt x="39641" y="9468"/>
                  </a:cubicBezTo>
                  <a:cubicBezTo>
                    <a:pt x="39649" y="9466"/>
                    <a:pt x="39658" y="9465"/>
                    <a:pt x="39666" y="9465"/>
                  </a:cubicBezTo>
                  <a:cubicBezTo>
                    <a:pt x="39675" y="9465"/>
                    <a:pt x="39683" y="9466"/>
                    <a:pt x="39692" y="9468"/>
                  </a:cubicBezTo>
                  <a:cubicBezTo>
                    <a:pt x="39707" y="9470"/>
                    <a:pt x="39722" y="9471"/>
                    <a:pt x="39736" y="9471"/>
                  </a:cubicBezTo>
                  <a:cubicBezTo>
                    <a:pt x="39756" y="9471"/>
                    <a:pt x="39775" y="9469"/>
                    <a:pt x="39797" y="9464"/>
                  </a:cubicBezTo>
                  <a:cubicBezTo>
                    <a:pt x="39835" y="9456"/>
                    <a:pt x="39869" y="9452"/>
                    <a:pt x="39907" y="9452"/>
                  </a:cubicBezTo>
                  <a:lnTo>
                    <a:pt x="39962" y="9452"/>
                  </a:lnTo>
                  <a:cubicBezTo>
                    <a:pt x="39971" y="9449"/>
                    <a:pt x="39982" y="9446"/>
                    <a:pt x="39993" y="9446"/>
                  </a:cubicBezTo>
                  <a:cubicBezTo>
                    <a:pt x="39998" y="9446"/>
                    <a:pt x="40003" y="9446"/>
                    <a:pt x="40008" y="9447"/>
                  </a:cubicBezTo>
                  <a:cubicBezTo>
                    <a:pt x="40038" y="9452"/>
                    <a:pt x="40067" y="9452"/>
                    <a:pt x="40097" y="9452"/>
                  </a:cubicBezTo>
                  <a:lnTo>
                    <a:pt x="40160" y="9452"/>
                  </a:lnTo>
                  <a:cubicBezTo>
                    <a:pt x="40169" y="9452"/>
                    <a:pt x="40183" y="9450"/>
                    <a:pt x="40194" y="9450"/>
                  </a:cubicBezTo>
                  <a:cubicBezTo>
                    <a:pt x="40199" y="9450"/>
                    <a:pt x="40204" y="9450"/>
                    <a:pt x="40207" y="9452"/>
                  </a:cubicBezTo>
                  <a:cubicBezTo>
                    <a:pt x="40219" y="9456"/>
                    <a:pt x="40211" y="9477"/>
                    <a:pt x="40207" y="9485"/>
                  </a:cubicBezTo>
                  <a:cubicBezTo>
                    <a:pt x="40202" y="9498"/>
                    <a:pt x="40190" y="9494"/>
                    <a:pt x="40177" y="9502"/>
                  </a:cubicBezTo>
                  <a:cubicBezTo>
                    <a:pt x="40169" y="9506"/>
                    <a:pt x="40164" y="9519"/>
                    <a:pt x="40156" y="9523"/>
                  </a:cubicBezTo>
                  <a:cubicBezTo>
                    <a:pt x="40147" y="9523"/>
                    <a:pt x="40131" y="9519"/>
                    <a:pt x="40122" y="9519"/>
                  </a:cubicBezTo>
                  <a:cubicBezTo>
                    <a:pt x="40105" y="9519"/>
                    <a:pt x="40084" y="9523"/>
                    <a:pt x="40067" y="9528"/>
                  </a:cubicBezTo>
                  <a:cubicBezTo>
                    <a:pt x="40055" y="9532"/>
                    <a:pt x="40034" y="9544"/>
                    <a:pt x="40025" y="9557"/>
                  </a:cubicBezTo>
                  <a:cubicBezTo>
                    <a:pt x="40021" y="9561"/>
                    <a:pt x="40021" y="9565"/>
                    <a:pt x="40012" y="9570"/>
                  </a:cubicBezTo>
                  <a:lnTo>
                    <a:pt x="39987" y="9570"/>
                  </a:lnTo>
                  <a:cubicBezTo>
                    <a:pt x="39977" y="9570"/>
                    <a:pt x="39964" y="9575"/>
                    <a:pt x="39951" y="9575"/>
                  </a:cubicBezTo>
                  <a:cubicBezTo>
                    <a:pt x="39947" y="9575"/>
                    <a:pt x="39944" y="9575"/>
                    <a:pt x="39941" y="9574"/>
                  </a:cubicBezTo>
                  <a:cubicBezTo>
                    <a:pt x="39932" y="9574"/>
                    <a:pt x="39928" y="9570"/>
                    <a:pt x="39920" y="9570"/>
                  </a:cubicBezTo>
                  <a:lnTo>
                    <a:pt x="39898" y="9570"/>
                  </a:lnTo>
                  <a:cubicBezTo>
                    <a:pt x="39894" y="9570"/>
                    <a:pt x="39894" y="9574"/>
                    <a:pt x="39890" y="9574"/>
                  </a:cubicBezTo>
                  <a:cubicBezTo>
                    <a:pt x="39894" y="9574"/>
                    <a:pt x="39894" y="9578"/>
                    <a:pt x="39898" y="9582"/>
                  </a:cubicBezTo>
                  <a:cubicBezTo>
                    <a:pt x="39907" y="9591"/>
                    <a:pt x="39911" y="9603"/>
                    <a:pt x="39920" y="9612"/>
                  </a:cubicBezTo>
                  <a:cubicBezTo>
                    <a:pt x="39924" y="9620"/>
                    <a:pt x="39928" y="9629"/>
                    <a:pt x="39932" y="9633"/>
                  </a:cubicBezTo>
                  <a:cubicBezTo>
                    <a:pt x="39941" y="9637"/>
                    <a:pt x="39945" y="9633"/>
                    <a:pt x="39945" y="9646"/>
                  </a:cubicBezTo>
                  <a:cubicBezTo>
                    <a:pt x="39939" y="9646"/>
                    <a:pt x="39936" y="9644"/>
                    <a:pt x="39931" y="9644"/>
                  </a:cubicBezTo>
                  <a:cubicBezTo>
                    <a:pt x="39929" y="9644"/>
                    <a:pt x="39927" y="9644"/>
                    <a:pt x="39924" y="9646"/>
                  </a:cubicBezTo>
                  <a:cubicBezTo>
                    <a:pt x="39915" y="9650"/>
                    <a:pt x="39911" y="9654"/>
                    <a:pt x="39907" y="9663"/>
                  </a:cubicBezTo>
                  <a:cubicBezTo>
                    <a:pt x="39902" y="9670"/>
                    <a:pt x="39897" y="9672"/>
                    <a:pt x="39890" y="9672"/>
                  </a:cubicBezTo>
                  <a:cubicBezTo>
                    <a:pt x="39885" y="9672"/>
                    <a:pt x="39880" y="9671"/>
                    <a:pt x="39873" y="9671"/>
                  </a:cubicBezTo>
                  <a:cubicBezTo>
                    <a:pt x="39853" y="9671"/>
                    <a:pt x="39833" y="9676"/>
                    <a:pt x="39810" y="9676"/>
                  </a:cubicBezTo>
                  <a:cubicBezTo>
                    <a:pt x="39805" y="9676"/>
                    <a:pt x="39799" y="9676"/>
                    <a:pt x="39793" y="9675"/>
                  </a:cubicBezTo>
                  <a:cubicBezTo>
                    <a:pt x="39768" y="9675"/>
                    <a:pt x="39751" y="9663"/>
                    <a:pt x="39725" y="9658"/>
                  </a:cubicBezTo>
                  <a:cubicBezTo>
                    <a:pt x="39717" y="9658"/>
                    <a:pt x="39704" y="9658"/>
                    <a:pt x="39692" y="9663"/>
                  </a:cubicBezTo>
                  <a:cubicBezTo>
                    <a:pt x="39687" y="9663"/>
                    <a:pt x="39675" y="9671"/>
                    <a:pt x="39671" y="9671"/>
                  </a:cubicBezTo>
                  <a:cubicBezTo>
                    <a:pt x="39662" y="9675"/>
                    <a:pt x="39637" y="9675"/>
                    <a:pt x="39645" y="9692"/>
                  </a:cubicBezTo>
                  <a:cubicBezTo>
                    <a:pt x="39649" y="9705"/>
                    <a:pt x="39679" y="9713"/>
                    <a:pt x="39687" y="9717"/>
                  </a:cubicBezTo>
                  <a:cubicBezTo>
                    <a:pt x="39700" y="9726"/>
                    <a:pt x="39721" y="9730"/>
                    <a:pt x="39717" y="9747"/>
                  </a:cubicBezTo>
                  <a:cubicBezTo>
                    <a:pt x="39717" y="9760"/>
                    <a:pt x="39704" y="9764"/>
                    <a:pt x="39692" y="9768"/>
                  </a:cubicBezTo>
                  <a:cubicBezTo>
                    <a:pt x="39683" y="9772"/>
                    <a:pt x="39679" y="9777"/>
                    <a:pt x="39671" y="9781"/>
                  </a:cubicBezTo>
                  <a:cubicBezTo>
                    <a:pt x="39665" y="9781"/>
                    <a:pt x="39659" y="9779"/>
                    <a:pt x="39655" y="9779"/>
                  </a:cubicBezTo>
                  <a:cubicBezTo>
                    <a:pt x="39653" y="9779"/>
                    <a:pt x="39651" y="9779"/>
                    <a:pt x="39649" y="9781"/>
                  </a:cubicBezTo>
                  <a:cubicBezTo>
                    <a:pt x="39641" y="9785"/>
                    <a:pt x="39624" y="9793"/>
                    <a:pt x="39620" y="9802"/>
                  </a:cubicBezTo>
                  <a:cubicBezTo>
                    <a:pt x="39611" y="9810"/>
                    <a:pt x="39611" y="9823"/>
                    <a:pt x="39595" y="9827"/>
                  </a:cubicBezTo>
                  <a:lnTo>
                    <a:pt x="39578" y="9827"/>
                  </a:lnTo>
                  <a:cubicBezTo>
                    <a:pt x="39569" y="9827"/>
                    <a:pt x="39565" y="9831"/>
                    <a:pt x="39561" y="9831"/>
                  </a:cubicBezTo>
                  <a:cubicBezTo>
                    <a:pt x="39558" y="9832"/>
                    <a:pt x="39555" y="9832"/>
                    <a:pt x="39551" y="9832"/>
                  </a:cubicBezTo>
                  <a:cubicBezTo>
                    <a:pt x="39543" y="9832"/>
                    <a:pt x="39535" y="9831"/>
                    <a:pt x="39527" y="9831"/>
                  </a:cubicBezTo>
                  <a:cubicBezTo>
                    <a:pt x="39515" y="9831"/>
                    <a:pt x="39506" y="9834"/>
                    <a:pt x="39506" y="9844"/>
                  </a:cubicBezTo>
                  <a:cubicBezTo>
                    <a:pt x="39508" y="9861"/>
                    <a:pt x="39520" y="9866"/>
                    <a:pt x="39533" y="9866"/>
                  </a:cubicBezTo>
                  <a:cubicBezTo>
                    <a:pt x="39546" y="9866"/>
                    <a:pt x="39561" y="9861"/>
                    <a:pt x="39569" y="9857"/>
                  </a:cubicBezTo>
                  <a:cubicBezTo>
                    <a:pt x="39590" y="9852"/>
                    <a:pt x="39603" y="9840"/>
                    <a:pt x="39620" y="9836"/>
                  </a:cubicBezTo>
                  <a:cubicBezTo>
                    <a:pt x="39628" y="9831"/>
                    <a:pt x="39637" y="9831"/>
                    <a:pt x="39649" y="9831"/>
                  </a:cubicBezTo>
                  <a:cubicBezTo>
                    <a:pt x="39679" y="9831"/>
                    <a:pt x="39709" y="9819"/>
                    <a:pt x="39730" y="9802"/>
                  </a:cubicBezTo>
                  <a:cubicBezTo>
                    <a:pt x="39738" y="9793"/>
                    <a:pt x="39747" y="9785"/>
                    <a:pt x="39755" y="9781"/>
                  </a:cubicBezTo>
                  <a:cubicBezTo>
                    <a:pt x="39763" y="9772"/>
                    <a:pt x="39772" y="9760"/>
                    <a:pt x="39785" y="9760"/>
                  </a:cubicBezTo>
                  <a:cubicBezTo>
                    <a:pt x="39793" y="9760"/>
                    <a:pt x="39810" y="9768"/>
                    <a:pt x="39827" y="9768"/>
                  </a:cubicBezTo>
                  <a:lnTo>
                    <a:pt x="39865" y="9768"/>
                  </a:lnTo>
                  <a:cubicBezTo>
                    <a:pt x="39894" y="9768"/>
                    <a:pt x="39911" y="9747"/>
                    <a:pt x="39941" y="9743"/>
                  </a:cubicBezTo>
                  <a:cubicBezTo>
                    <a:pt x="39945" y="9741"/>
                    <a:pt x="39950" y="9741"/>
                    <a:pt x="39955" y="9741"/>
                  </a:cubicBezTo>
                  <a:cubicBezTo>
                    <a:pt x="39965" y="9741"/>
                    <a:pt x="39976" y="9743"/>
                    <a:pt x="39987" y="9743"/>
                  </a:cubicBezTo>
                  <a:cubicBezTo>
                    <a:pt x="40008" y="9743"/>
                    <a:pt x="40025" y="9739"/>
                    <a:pt x="40046" y="9734"/>
                  </a:cubicBezTo>
                  <a:cubicBezTo>
                    <a:pt x="40063" y="9734"/>
                    <a:pt x="40063" y="9734"/>
                    <a:pt x="40072" y="9717"/>
                  </a:cubicBezTo>
                  <a:cubicBezTo>
                    <a:pt x="40076" y="9705"/>
                    <a:pt x="40084" y="9701"/>
                    <a:pt x="40097" y="9696"/>
                  </a:cubicBezTo>
                  <a:cubicBezTo>
                    <a:pt x="40110" y="9688"/>
                    <a:pt x="40114" y="9688"/>
                    <a:pt x="40126" y="9684"/>
                  </a:cubicBezTo>
                  <a:cubicBezTo>
                    <a:pt x="40129" y="9683"/>
                    <a:pt x="40131" y="9682"/>
                    <a:pt x="40134" y="9682"/>
                  </a:cubicBezTo>
                  <a:cubicBezTo>
                    <a:pt x="40143" y="9682"/>
                    <a:pt x="40150" y="9688"/>
                    <a:pt x="40160" y="9688"/>
                  </a:cubicBezTo>
                  <a:cubicBezTo>
                    <a:pt x="40169" y="9688"/>
                    <a:pt x="40185" y="9684"/>
                    <a:pt x="40194" y="9679"/>
                  </a:cubicBezTo>
                  <a:cubicBezTo>
                    <a:pt x="40207" y="9675"/>
                    <a:pt x="40219" y="9671"/>
                    <a:pt x="40232" y="9671"/>
                  </a:cubicBezTo>
                  <a:cubicBezTo>
                    <a:pt x="40261" y="9667"/>
                    <a:pt x="40287" y="9654"/>
                    <a:pt x="40312" y="9641"/>
                  </a:cubicBezTo>
                  <a:cubicBezTo>
                    <a:pt x="40329" y="9637"/>
                    <a:pt x="40371" y="9637"/>
                    <a:pt x="40388" y="9637"/>
                  </a:cubicBezTo>
                  <a:cubicBezTo>
                    <a:pt x="40392" y="9637"/>
                    <a:pt x="40401" y="9637"/>
                    <a:pt x="40405" y="9641"/>
                  </a:cubicBezTo>
                  <a:cubicBezTo>
                    <a:pt x="40409" y="9641"/>
                    <a:pt x="40409" y="9646"/>
                    <a:pt x="40413" y="9646"/>
                  </a:cubicBezTo>
                  <a:lnTo>
                    <a:pt x="40447" y="9646"/>
                  </a:lnTo>
                  <a:cubicBezTo>
                    <a:pt x="40447" y="9646"/>
                    <a:pt x="40451" y="9650"/>
                    <a:pt x="40456" y="9650"/>
                  </a:cubicBezTo>
                  <a:lnTo>
                    <a:pt x="40477" y="9650"/>
                  </a:lnTo>
                  <a:cubicBezTo>
                    <a:pt x="40494" y="9650"/>
                    <a:pt x="40506" y="9654"/>
                    <a:pt x="40523" y="9654"/>
                  </a:cubicBezTo>
                  <a:lnTo>
                    <a:pt x="40548" y="9654"/>
                  </a:lnTo>
                  <a:cubicBezTo>
                    <a:pt x="40561" y="9658"/>
                    <a:pt x="40557" y="9654"/>
                    <a:pt x="40561" y="9663"/>
                  </a:cubicBezTo>
                  <a:cubicBezTo>
                    <a:pt x="40565" y="9667"/>
                    <a:pt x="40565" y="9675"/>
                    <a:pt x="40574" y="9679"/>
                  </a:cubicBezTo>
                  <a:cubicBezTo>
                    <a:pt x="40577" y="9682"/>
                    <a:pt x="40581" y="9682"/>
                    <a:pt x="40585" y="9682"/>
                  </a:cubicBezTo>
                  <a:cubicBezTo>
                    <a:pt x="40601" y="9682"/>
                    <a:pt x="40619" y="9668"/>
                    <a:pt x="40637" y="9668"/>
                  </a:cubicBezTo>
                  <a:cubicBezTo>
                    <a:pt x="40641" y="9668"/>
                    <a:pt x="40646" y="9669"/>
                    <a:pt x="40650" y="9671"/>
                  </a:cubicBezTo>
                  <a:cubicBezTo>
                    <a:pt x="40658" y="9675"/>
                    <a:pt x="40679" y="9688"/>
                    <a:pt x="40679" y="9701"/>
                  </a:cubicBezTo>
                  <a:cubicBezTo>
                    <a:pt x="40679" y="9713"/>
                    <a:pt x="40671" y="9717"/>
                    <a:pt x="40662" y="9726"/>
                  </a:cubicBezTo>
                  <a:cubicBezTo>
                    <a:pt x="40637" y="9743"/>
                    <a:pt x="40612" y="9739"/>
                    <a:pt x="40586" y="9751"/>
                  </a:cubicBezTo>
                  <a:cubicBezTo>
                    <a:pt x="40571" y="9759"/>
                    <a:pt x="40566" y="9773"/>
                    <a:pt x="40554" y="9773"/>
                  </a:cubicBezTo>
                  <a:cubicBezTo>
                    <a:pt x="40552" y="9773"/>
                    <a:pt x="40550" y="9773"/>
                    <a:pt x="40548" y="9772"/>
                  </a:cubicBezTo>
                  <a:cubicBezTo>
                    <a:pt x="40536" y="9772"/>
                    <a:pt x="40523" y="9768"/>
                    <a:pt x="40510" y="9764"/>
                  </a:cubicBezTo>
                  <a:lnTo>
                    <a:pt x="40481" y="9764"/>
                  </a:lnTo>
                  <a:cubicBezTo>
                    <a:pt x="40475" y="9764"/>
                    <a:pt x="40470" y="9762"/>
                    <a:pt x="40464" y="9762"/>
                  </a:cubicBezTo>
                  <a:cubicBezTo>
                    <a:pt x="40461" y="9762"/>
                    <a:pt x="40458" y="9762"/>
                    <a:pt x="40456" y="9764"/>
                  </a:cubicBezTo>
                  <a:cubicBezTo>
                    <a:pt x="40451" y="9764"/>
                    <a:pt x="40451" y="9772"/>
                    <a:pt x="40447" y="9772"/>
                  </a:cubicBezTo>
                  <a:cubicBezTo>
                    <a:pt x="40442" y="9774"/>
                    <a:pt x="40436" y="9774"/>
                    <a:pt x="40430" y="9774"/>
                  </a:cubicBezTo>
                  <a:cubicBezTo>
                    <a:pt x="40419" y="9774"/>
                    <a:pt x="40408" y="9772"/>
                    <a:pt x="40397" y="9772"/>
                  </a:cubicBezTo>
                  <a:cubicBezTo>
                    <a:pt x="40384" y="9777"/>
                    <a:pt x="40371" y="9781"/>
                    <a:pt x="40363" y="9785"/>
                  </a:cubicBezTo>
                  <a:cubicBezTo>
                    <a:pt x="40350" y="9793"/>
                    <a:pt x="40342" y="9806"/>
                    <a:pt x="40329" y="9810"/>
                  </a:cubicBezTo>
                  <a:cubicBezTo>
                    <a:pt x="40325" y="9815"/>
                    <a:pt x="40312" y="9810"/>
                    <a:pt x="40308" y="9819"/>
                  </a:cubicBezTo>
                  <a:cubicBezTo>
                    <a:pt x="40304" y="9823"/>
                    <a:pt x="40304" y="9831"/>
                    <a:pt x="40295" y="9840"/>
                  </a:cubicBezTo>
                  <a:cubicBezTo>
                    <a:pt x="40284" y="9851"/>
                    <a:pt x="40276" y="9857"/>
                    <a:pt x="40266" y="9857"/>
                  </a:cubicBezTo>
                  <a:cubicBezTo>
                    <a:pt x="40261" y="9857"/>
                    <a:pt x="40256" y="9855"/>
                    <a:pt x="40249" y="9852"/>
                  </a:cubicBezTo>
                  <a:cubicBezTo>
                    <a:pt x="40240" y="9850"/>
                    <a:pt x="40231" y="9847"/>
                    <a:pt x="40222" y="9847"/>
                  </a:cubicBezTo>
                  <a:cubicBezTo>
                    <a:pt x="40218" y="9847"/>
                    <a:pt x="40215" y="9847"/>
                    <a:pt x="40211" y="9848"/>
                  </a:cubicBezTo>
                  <a:cubicBezTo>
                    <a:pt x="40202" y="9848"/>
                    <a:pt x="40194" y="9857"/>
                    <a:pt x="40185" y="9857"/>
                  </a:cubicBezTo>
                  <a:cubicBezTo>
                    <a:pt x="40178" y="9858"/>
                    <a:pt x="40171" y="9859"/>
                    <a:pt x="40165" y="9859"/>
                  </a:cubicBezTo>
                  <a:cubicBezTo>
                    <a:pt x="40155" y="9859"/>
                    <a:pt x="40146" y="9857"/>
                    <a:pt x="40139" y="9852"/>
                  </a:cubicBezTo>
                  <a:cubicBezTo>
                    <a:pt x="40130" y="9850"/>
                    <a:pt x="40115" y="9847"/>
                    <a:pt x="40102" y="9847"/>
                  </a:cubicBezTo>
                  <a:cubicBezTo>
                    <a:pt x="40097" y="9847"/>
                    <a:pt x="40092" y="9847"/>
                    <a:pt x="40088" y="9848"/>
                  </a:cubicBezTo>
                  <a:cubicBezTo>
                    <a:pt x="40080" y="9857"/>
                    <a:pt x="40076" y="9869"/>
                    <a:pt x="40067" y="9878"/>
                  </a:cubicBezTo>
                  <a:cubicBezTo>
                    <a:pt x="40059" y="9882"/>
                    <a:pt x="40050" y="9886"/>
                    <a:pt x="40038" y="9886"/>
                  </a:cubicBezTo>
                  <a:cubicBezTo>
                    <a:pt x="40021" y="9890"/>
                    <a:pt x="40008" y="9890"/>
                    <a:pt x="39991" y="9890"/>
                  </a:cubicBezTo>
                  <a:cubicBezTo>
                    <a:pt x="39979" y="9890"/>
                    <a:pt x="39966" y="9890"/>
                    <a:pt x="39953" y="9903"/>
                  </a:cubicBezTo>
                  <a:cubicBezTo>
                    <a:pt x="39949" y="9916"/>
                    <a:pt x="39953" y="9928"/>
                    <a:pt x="39941" y="9928"/>
                  </a:cubicBezTo>
                  <a:cubicBezTo>
                    <a:pt x="39937" y="9930"/>
                    <a:pt x="39933" y="9930"/>
                    <a:pt x="39929" y="9930"/>
                  </a:cubicBezTo>
                  <a:cubicBezTo>
                    <a:pt x="39919" y="9930"/>
                    <a:pt x="39909" y="9927"/>
                    <a:pt x="39903" y="9924"/>
                  </a:cubicBezTo>
                  <a:cubicBezTo>
                    <a:pt x="39900" y="9924"/>
                    <a:pt x="39897" y="9923"/>
                    <a:pt x="39895" y="9923"/>
                  </a:cubicBezTo>
                  <a:cubicBezTo>
                    <a:pt x="39884" y="9923"/>
                    <a:pt x="39881" y="9931"/>
                    <a:pt x="39877" y="9945"/>
                  </a:cubicBezTo>
                  <a:cubicBezTo>
                    <a:pt x="39873" y="9950"/>
                    <a:pt x="39873" y="9954"/>
                    <a:pt x="39873" y="9958"/>
                  </a:cubicBezTo>
                  <a:cubicBezTo>
                    <a:pt x="39869" y="9966"/>
                    <a:pt x="39865" y="9966"/>
                    <a:pt x="39865" y="9971"/>
                  </a:cubicBezTo>
                  <a:cubicBezTo>
                    <a:pt x="39860" y="9983"/>
                    <a:pt x="39865" y="9988"/>
                    <a:pt x="39860" y="9996"/>
                  </a:cubicBezTo>
                  <a:cubicBezTo>
                    <a:pt x="39852" y="10004"/>
                    <a:pt x="39844" y="10009"/>
                    <a:pt x="39835" y="10013"/>
                  </a:cubicBezTo>
                  <a:cubicBezTo>
                    <a:pt x="39822" y="10017"/>
                    <a:pt x="39814" y="10021"/>
                    <a:pt x="39806" y="10034"/>
                  </a:cubicBezTo>
                  <a:cubicBezTo>
                    <a:pt x="39799" y="10040"/>
                    <a:pt x="39796" y="10044"/>
                    <a:pt x="39787" y="10044"/>
                  </a:cubicBezTo>
                  <a:cubicBezTo>
                    <a:pt x="39784" y="10044"/>
                    <a:pt x="39781" y="10044"/>
                    <a:pt x="39776" y="10042"/>
                  </a:cubicBezTo>
                  <a:cubicBezTo>
                    <a:pt x="39772" y="10040"/>
                    <a:pt x="39753" y="10037"/>
                    <a:pt x="39737" y="10037"/>
                  </a:cubicBezTo>
                  <a:cubicBezTo>
                    <a:pt x="39719" y="10037"/>
                    <a:pt x="39704" y="10041"/>
                    <a:pt x="39717" y="10059"/>
                  </a:cubicBezTo>
                  <a:cubicBezTo>
                    <a:pt x="39717" y="10064"/>
                    <a:pt x="39730" y="10068"/>
                    <a:pt x="39734" y="10068"/>
                  </a:cubicBezTo>
                  <a:cubicBezTo>
                    <a:pt x="39742" y="10072"/>
                    <a:pt x="39747" y="10072"/>
                    <a:pt x="39755" y="10076"/>
                  </a:cubicBezTo>
                  <a:cubicBezTo>
                    <a:pt x="39768" y="10076"/>
                    <a:pt x="39772" y="10085"/>
                    <a:pt x="39785" y="10089"/>
                  </a:cubicBezTo>
                  <a:cubicBezTo>
                    <a:pt x="39793" y="10097"/>
                    <a:pt x="39810" y="10097"/>
                    <a:pt x="39827" y="10097"/>
                  </a:cubicBezTo>
                  <a:cubicBezTo>
                    <a:pt x="39844" y="10093"/>
                    <a:pt x="39844" y="10085"/>
                    <a:pt x="39856" y="10072"/>
                  </a:cubicBezTo>
                  <a:cubicBezTo>
                    <a:pt x="39861" y="10067"/>
                    <a:pt x="39865" y="10065"/>
                    <a:pt x="39869" y="10065"/>
                  </a:cubicBezTo>
                  <a:cubicBezTo>
                    <a:pt x="39873" y="10065"/>
                    <a:pt x="39876" y="10066"/>
                    <a:pt x="39882" y="10068"/>
                  </a:cubicBezTo>
                  <a:cubicBezTo>
                    <a:pt x="39891" y="10077"/>
                    <a:pt x="39896" y="10082"/>
                    <a:pt x="39907" y="10082"/>
                  </a:cubicBezTo>
                  <a:cubicBezTo>
                    <a:pt x="39910" y="10082"/>
                    <a:pt x="39914" y="10081"/>
                    <a:pt x="39920" y="10080"/>
                  </a:cubicBezTo>
                  <a:cubicBezTo>
                    <a:pt x="39932" y="10076"/>
                    <a:pt x="39949" y="10068"/>
                    <a:pt x="39962" y="10059"/>
                  </a:cubicBezTo>
                  <a:cubicBezTo>
                    <a:pt x="39974" y="10051"/>
                    <a:pt x="39979" y="10047"/>
                    <a:pt x="39996" y="10047"/>
                  </a:cubicBezTo>
                  <a:cubicBezTo>
                    <a:pt x="40008" y="10047"/>
                    <a:pt x="40008" y="10051"/>
                    <a:pt x="40017" y="10055"/>
                  </a:cubicBezTo>
                  <a:cubicBezTo>
                    <a:pt x="40025" y="10059"/>
                    <a:pt x="40034" y="10059"/>
                    <a:pt x="40042" y="10059"/>
                  </a:cubicBezTo>
                  <a:lnTo>
                    <a:pt x="40080" y="10059"/>
                  </a:lnTo>
                  <a:cubicBezTo>
                    <a:pt x="40093" y="10059"/>
                    <a:pt x="40097" y="10064"/>
                    <a:pt x="40105" y="10080"/>
                  </a:cubicBezTo>
                  <a:cubicBezTo>
                    <a:pt x="40110" y="10093"/>
                    <a:pt x="40114" y="10114"/>
                    <a:pt x="40126" y="10123"/>
                  </a:cubicBezTo>
                  <a:cubicBezTo>
                    <a:pt x="40133" y="10127"/>
                    <a:pt x="40137" y="10128"/>
                    <a:pt x="40141" y="10128"/>
                  </a:cubicBezTo>
                  <a:cubicBezTo>
                    <a:pt x="40145" y="10128"/>
                    <a:pt x="40150" y="10127"/>
                    <a:pt x="40156" y="10127"/>
                  </a:cubicBezTo>
                  <a:cubicBezTo>
                    <a:pt x="40181" y="10127"/>
                    <a:pt x="40207" y="10135"/>
                    <a:pt x="40232" y="10135"/>
                  </a:cubicBezTo>
                  <a:cubicBezTo>
                    <a:pt x="40237" y="10135"/>
                    <a:pt x="40250" y="10133"/>
                    <a:pt x="40262" y="10133"/>
                  </a:cubicBezTo>
                  <a:cubicBezTo>
                    <a:pt x="40271" y="10133"/>
                    <a:pt x="40279" y="10134"/>
                    <a:pt x="40283" y="10140"/>
                  </a:cubicBezTo>
                  <a:cubicBezTo>
                    <a:pt x="40299" y="10144"/>
                    <a:pt x="40312" y="10152"/>
                    <a:pt x="40329" y="10161"/>
                  </a:cubicBezTo>
                  <a:cubicBezTo>
                    <a:pt x="40329" y="10161"/>
                    <a:pt x="40329" y="10165"/>
                    <a:pt x="40333" y="10165"/>
                  </a:cubicBezTo>
                  <a:cubicBezTo>
                    <a:pt x="40333" y="10140"/>
                    <a:pt x="40337" y="10118"/>
                    <a:pt x="40354" y="10114"/>
                  </a:cubicBezTo>
                  <a:cubicBezTo>
                    <a:pt x="40363" y="10110"/>
                    <a:pt x="40371" y="10110"/>
                    <a:pt x="40380" y="10106"/>
                  </a:cubicBezTo>
                  <a:cubicBezTo>
                    <a:pt x="40388" y="10097"/>
                    <a:pt x="40397" y="10089"/>
                    <a:pt x="40401" y="10080"/>
                  </a:cubicBezTo>
                  <a:cubicBezTo>
                    <a:pt x="40409" y="10068"/>
                    <a:pt x="40418" y="10055"/>
                    <a:pt x="40422" y="10038"/>
                  </a:cubicBezTo>
                  <a:cubicBezTo>
                    <a:pt x="40422" y="10030"/>
                    <a:pt x="40422" y="10017"/>
                    <a:pt x="40426" y="10009"/>
                  </a:cubicBezTo>
                  <a:cubicBezTo>
                    <a:pt x="40432" y="9999"/>
                    <a:pt x="40441" y="9994"/>
                    <a:pt x="40452" y="9994"/>
                  </a:cubicBezTo>
                  <a:cubicBezTo>
                    <a:pt x="40456" y="9994"/>
                    <a:pt x="40460" y="9995"/>
                    <a:pt x="40464" y="9996"/>
                  </a:cubicBezTo>
                  <a:cubicBezTo>
                    <a:pt x="40477" y="10000"/>
                    <a:pt x="40481" y="10013"/>
                    <a:pt x="40494" y="10017"/>
                  </a:cubicBezTo>
                  <a:cubicBezTo>
                    <a:pt x="40498" y="10021"/>
                    <a:pt x="40506" y="10021"/>
                    <a:pt x="40510" y="10021"/>
                  </a:cubicBezTo>
                  <a:cubicBezTo>
                    <a:pt x="40553" y="10021"/>
                    <a:pt x="40548" y="9954"/>
                    <a:pt x="40591" y="9950"/>
                  </a:cubicBezTo>
                  <a:cubicBezTo>
                    <a:pt x="40612" y="9950"/>
                    <a:pt x="40633" y="9958"/>
                    <a:pt x="40654" y="9962"/>
                  </a:cubicBezTo>
                  <a:cubicBezTo>
                    <a:pt x="40658" y="9962"/>
                    <a:pt x="40667" y="9962"/>
                    <a:pt x="40667" y="9966"/>
                  </a:cubicBezTo>
                  <a:cubicBezTo>
                    <a:pt x="40671" y="9966"/>
                    <a:pt x="40667" y="9979"/>
                    <a:pt x="40667" y="9983"/>
                  </a:cubicBezTo>
                  <a:cubicBezTo>
                    <a:pt x="40667" y="9996"/>
                    <a:pt x="40671" y="10013"/>
                    <a:pt x="40662" y="10026"/>
                  </a:cubicBezTo>
                  <a:cubicBezTo>
                    <a:pt x="40654" y="10034"/>
                    <a:pt x="40637" y="10034"/>
                    <a:pt x="40624" y="10038"/>
                  </a:cubicBezTo>
                  <a:cubicBezTo>
                    <a:pt x="40603" y="10047"/>
                    <a:pt x="40595" y="10055"/>
                    <a:pt x="40578" y="10076"/>
                  </a:cubicBezTo>
                  <a:cubicBezTo>
                    <a:pt x="40570" y="10089"/>
                    <a:pt x="40557" y="10102"/>
                    <a:pt x="40540" y="10114"/>
                  </a:cubicBezTo>
                  <a:cubicBezTo>
                    <a:pt x="40527" y="10123"/>
                    <a:pt x="40515" y="10123"/>
                    <a:pt x="40502" y="10131"/>
                  </a:cubicBezTo>
                  <a:cubicBezTo>
                    <a:pt x="40489" y="10135"/>
                    <a:pt x="40477" y="10144"/>
                    <a:pt x="40468" y="10152"/>
                  </a:cubicBezTo>
                  <a:cubicBezTo>
                    <a:pt x="40464" y="10154"/>
                    <a:pt x="40460" y="10154"/>
                    <a:pt x="40456" y="10154"/>
                  </a:cubicBezTo>
                  <a:cubicBezTo>
                    <a:pt x="40451" y="10154"/>
                    <a:pt x="40447" y="10154"/>
                    <a:pt x="40443" y="10156"/>
                  </a:cubicBezTo>
                  <a:cubicBezTo>
                    <a:pt x="40435" y="10161"/>
                    <a:pt x="40430" y="10177"/>
                    <a:pt x="40439" y="10182"/>
                  </a:cubicBezTo>
                  <a:cubicBezTo>
                    <a:pt x="40440" y="10183"/>
                    <a:pt x="40443" y="10184"/>
                    <a:pt x="40447" y="10184"/>
                  </a:cubicBezTo>
                  <a:cubicBezTo>
                    <a:pt x="40455" y="10184"/>
                    <a:pt x="40465" y="10182"/>
                    <a:pt x="40468" y="10182"/>
                  </a:cubicBezTo>
                  <a:cubicBezTo>
                    <a:pt x="40477" y="10182"/>
                    <a:pt x="40485" y="10177"/>
                    <a:pt x="40494" y="10177"/>
                  </a:cubicBezTo>
                  <a:cubicBezTo>
                    <a:pt x="40500" y="10175"/>
                    <a:pt x="40513" y="10174"/>
                    <a:pt x="40525" y="10174"/>
                  </a:cubicBezTo>
                  <a:cubicBezTo>
                    <a:pt x="40538" y="10174"/>
                    <a:pt x="40551" y="10175"/>
                    <a:pt x="40557" y="10177"/>
                  </a:cubicBezTo>
                  <a:cubicBezTo>
                    <a:pt x="40570" y="10182"/>
                    <a:pt x="40574" y="10194"/>
                    <a:pt x="40586" y="10199"/>
                  </a:cubicBezTo>
                  <a:cubicBezTo>
                    <a:pt x="40595" y="10199"/>
                    <a:pt x="40608" y="10199"/>
                    <a:pt x="40616" y="10190"/>
                  </a:cubicBezTo>
                  <a:cubicBezTo>
                    <a:pt x="40620" y="10186"/>
                    <a:pt x="40629" y="10182"/>
                    <a:pt x="40633" y="10177"/>
                  </a:cubicBezTo>
                  <a:cubicBezTo>
                    <a:pt x="40650" y="10169"/>
                    <a:pt x="40667" y="10165"/>
                    <a:pt x="40679" y="10161"/>
                  </a:cubicBezTo>
                  <a:lnTo>
                    <a:pt x="40679" y="10161"/>
                  </a:lnTo>
                  <a:cubicBezTo>
                    <a:pt x="40675" y="10473"/>
                    <a:pt x="40662" y="10781"/>
                    <a:pt x="40654" y="11085"/>
                  </a:cubicBezTo>
                  <a:cubicBezTo>
                    <a:pt x="40582" y="11110"/>
                    <a:pt x="40548" y="11136"/>
                    <a:pt x="40456" y="11212"/>
                  </a:cubicBezTo>
                  <a:cubicBezTo>
                    <a:pt x="40295" y="11338"/>
                    <a:pt x="40122" y="11448"/>
                    <a:pt x="39958" y="11575"/>
                  </a:cubicBezTo>
                  <a:cubicBezTo>
                    <a:pt x="39709" y="11764"/>
                    <a:pt x="39392" y="11916"/>
                    <a:pt x="39105" y="12035"/>
                  </a:cubicBezTo>
                  <a:cubicBezTo>
                    <a:pt x="38990" y="12081"/>
                    <a:pt x="38870" y="12092"/>
                    <a:pt x="38747" y="12092"/>
                  </a:cubicBezTo>
                  <a:cubicBezTo>
                    <a:pt x="38648" y="12092"/>
                    <a:pt x="38548" y="12085"/>
                    <a:pt x="38447" y="12085"/>
                  </a:cubicBezTo>
                  <a:lnTo>
                    <a:pt x="38430" y="12085"/>
                  </a:lnTo>
                  <a:lnTo>
                    <a:pt x="38497" y="10849"/>
                  </a:lnTo>
                  <a:cubicBezTo>
                    <a:pt x="38501" y="10849"/>
                    <a:pt x="38510" y="10853"/>
                    <a:pt x="38514" y="10853"/>
                  </a:cubicBezTo>
                  <a:cubicBezTo>
                    <a:pt x="38539" y="10853"/>
                    <a:pt x="38556" y="10853"/>
                    <a:pt x="38582" y="10857"/>
                  </a:cubicBezTo>
                  <a:cubicBezTo>
                    <a:pt x="38592" y="10861"/>
                    <a:pt x="38612" y="10866"/>
                    <a:pt x="38631" y="10866"/>
                  </a:cubicBezTo>
                  <a:cubicBezTo>
                    <a:pt x="38652" y="10866"/>
                    <a:pt x="38670" y="10860"/>
                    <a:pt x="38670" y="10840"/>
                  </a:cubicBezTo>
                  <a:cubicBezTo>
                    <a:pt x="38670" y="10836"/>
                    <a:pt x="38666" y="10811"/>
                    <a:pt x="38666" y="10806"/>
                  </a:cubicBezTo>
                  <a:cubicBezTo>
                    <a:pt x="38662" y="10802"/>
                    <a:pt x="38658" y="10801"/>
                    <a:pt x="38653" y="10801"/>
                  </a:cubicBezTo>
                  <a:cubicBezTo>
                    <a:pt x="38648" y="10801"/>
                    <a:pt x="38643" y="10802"/>
                    <a:pt x="38636" y="10802"/>
                  </a:cubicBezTo>
                  <a:cubicBezTo>
                    <a:pt x="38620" y="10802"/>
                    <a:pt x="38615" y="10798"/>
                    <a:pt x="38603" y="10789"/>
                  </a:cubicBezTo>
                  <a:cubicBezTo>
                    <a:pt x="38590" y="10781"/>
                    <a:pt x="38582" y="10785"/>
                    <a:pt x="38569" y="10781"/>
                  </a:cubicBezTo>
                  <a:cubicBezTo>
                    <a:pt x="38556" y="10781"/>
                    <a:pt x="38552" y="10773"/>
                    <a:pt x="38539" y="10760"/>
                  </a:cubicBezTo>
                  <a:cubicBezTo>
                    <a:pt x="38531" y="10747"/>
                    <a:pt x="38518" y="10743"/>
                    <a:pt x="38501" y="10743"/>
                  </a:cubicBezTo>
                  <a:lnTo>
                    <a:pt x="38506" y="10654"/>
                  </a:lnTo>
                  <a:cubicBezTo>
                    <a:pt x="38518" y="10650"/>
                    <a:pt x="38531" y="10642"/>
                    <a:pt x="38535" y="10642"/>
                  </a:cubicBezTo>
                  <a:cubicBezTo>
                    <a:pt x="38556" y="10646"/>
                    <a:pt x="38552" y="10684"/>
                    <a:pt x="38552" y="10701"/>
                  </a:cubicBezTo>
                  <a:cubicBezTo>
                    <a:pt x="38569" y="10692"/>
                    <a:pt x="38582" y="10663"/>
                    <a:pt x="38594" y="10650"/>
                  </a:cubicBezTo>
                  <a:cubicBezTo>
                    <a:pt x="38607" y="10659"/>
                    <a:pt x="38598" y="10676"/>
                    <a:pt x="38603" y="10688"/>
                  </a:cubicBezTo>
                  <a:cubicBezTo>
                    <a:pt x="38611" y="10684"/>
                    <a:pt x="38620" y="10684"/>
                    <a:pt x="38632" y="10680"/>
                  </a:cubicBezTo>
                  <a:cubicBezTo>
                    <a:pt x="38641" y="10684"/>
                    <a:pt x="38645" y="10688"/>
                    <a:pt x="38649" y="10697"/>
                  </a:cubicBezTo>
                  <a:cubicBezTo>
                    <a:pt x="38658" y="10703"/>
                    <a:pt x="38663" y="10704"/>
                    <a:pt x="38668" y="10704"/>
                  </a:cubicBezTo>
                  <a:cubicBezTo>
                    <a:pt x="38670" y="10704"/>
                    <a:pt x="38672" y="10704"/>
                    <a:pt x="38675" y="10704"/>
                  </a:cubicBezTo>
                  <a:cubicBezTo>
                    <a:pt x="38677" y="10704"/>
                    <a:pt x="38680" y="10704"/>
                    <a:pt x="38683" y="10705"/>
                  </a:cubicBezTo>
                  <a:cubicBezTo>
                    <a:pt x="38696" y="10709"/>
                    <a:pt x="38700" y="10722"/>
                    <a:pt x="38708" y="10726"/>
                  </a:cubicBezTo>
                  <a:cubicBezTo>
                    <a:pt x="38715" y="10729"/>
                    <a:pt x="38720" y="10730"/>
                    <a:pt x="38724" y="10730"/>
                  </a:cubicBezTo>
                  <a:cubicBezTo>
                    <a:pt x="38733" y="10730"/>
                    <a:pt x="38739" y="10725"/>
                    <a:pt x="38750" y="10722"/>
                  </a:cubicBezTo>
                  <a:cubicBezTo>
                    <a:pt x="38755" y="10739"/>
                    <a:pt x="38755" y="10756"/>
                    <a:pt x="38767" y="10773"/>
                  </a:cubicBezTo>
                  <a:cubicBezTo>
                    <a:pt x="38776" y="10760"/>
                    <a:pt x="38784" y="10752"/>
                    <a:pt x="38793" y="10739"/>
                  </a:cubicBezTo>
                  <a:cubicBezTo>
                    <a:pt x="38814" y="10747"/>
                    <a:pt x="38814" y="10764"/>
                    <a:pt x="38835" y="10773"/>
                  </a:cubicBezTo>
                  <a:cubicBezTo>
                    <a:pt x="38839" y="10764"/>
                    <a:pt x="38848" y="10756"/>
                    <a:pt x="38856" y="10747"/>
                  </a:cubicBezTo>
                  <a:cubicBezTo>
                    <a:pt x="38864" y="10756"/>
                    <a:pt x="38864" y="10773"/>
                    <a:pt x="38873" y="10785"/>
                  </a:cubicBezTo>
                  <a:cubicBezTo>
                    <a:pt x="38876" y="10791"/>
                    <a:pt x="38879" y="10792"/>
                    <a:pt x="38882" y="10792"/>
                  </a:cubicBezTo>
                  <a:cubicBezTo>
                    <a:pt x="38886" y="10792"/>
                    <a:pt x="38891" y="10789"/>
                    <a:pt x="38898" y="10789"/>
                  </a:cubicBezTo>
                  <a:cubicBezTo>
                    <a:pt x="38919" y="10789"/>
                    <a:pt x="38915" y="10823"/>
                    <a:pt x="38936" y="10827"/>
                  </a:cubicBezTo>
                  <a:cubicBezTo>
                    <a:pt x="38945" y="10827"/>
                    <a:pt x="38949" y="10819"/>
                    <a:pt x="38957" y="10819"/>
                  </a:cubicBezTo>
                  <a:cubicBezTo>
                    <a:pt x="38970" y="10823"/>
                    <a:pt x="38978" y="10836"/>
                    <a:pt x="38987" y="10840"/>
                  </a:cubicBezTo>
                  <a:cubicBezTo>
                    <a:pt x="38999" y="10849"/>
                    <a:pt x="39012" y="10849"/>
                    <a:pt x="39025" y="10853"/>
                  </a:cubicBezTo>
                  <a:cubicBezTo>
                    <a:pt x="39037" y="10857"/>
                    <a:pt x="39050" y="10865"/>
                    <a:pt x="39063" y="10865"/>
                  </a:cubicBezTo>
                  <a:cubicBezTo>
                    <a:pt x="39080" y="10861"/>
                    <a:pt x="39126" y="10811"/>
                    <a:pt x="39105" y="10789"/>
                  </a:cubicBezTo>
                  <a:cubicBezTo>
                    <a:pt x="39105" y="10785"/>
                    <a:pt x="39092" y="10785"/>
                    <a:pt x="39092" y="10785"/>
                  </a:cubicBezTo>
                  <a:cubicBezTo>
                    <a:pt x="39080" y="10781"/>
                    <a:pt x="39075" y="10777"/>
                    <a:pt x="39063" y="10773"/>
                  </a:cubicBezTo>
                  <a:cubicBezTo>
                    <a:pt x="39056" y="10770"/>
                    <a:pt x="39050" y="10769"/>
                    <a:pt x="39045" y="10769"/>
                  </a:cubicBezTo>
                  <a:cubicBezTo>
                    <a:pt x="39033" y="10769"/>
                    <a:pt x="39022" y="10774"/>
                    <a:pt x="39008" y="10777"/>
                  </a:cubicBezTo>
                  <a:cubicBezTo>
                    <a:pt x="38999" y="10747"/>
                    <a:pt x="39029" y="10722"/>
                    <a:pt x="39021" y="10697"/>
                  </a:cubicBezTo>
                  <a:cubicBezTo>
                    <a:pt x="39012" y="10676"/>
                    <a:pt x="39004" y="10688"/>
                    <a:pt x="38991" y="10676"/>
                  </a:cubicBezTo>
                  <a:cubicBezTo>
                    <a:pt x="38983" y="10671"/>
                    <a:pt x="38987" y="10654"/>
                    <a:pt x="38987" y="10646"/>
                  </a:cubicBezTo>
                  <a:cubicBezTo>
                    <a:pt x="38987" y="10633"/>
                    <a:pt x="38983" y="10612"/>
                    <a:pt x="38991" y="10604"/>
                  </a:cubicBezTo>
                  <a:cubicBezTo>
                    <a:pt x="38993" y="10602"/>
                    <a:pt x="38995" y="10601"/>
                    <a:pt x="38998" y="10601"/>
                  </a:cubicBezTo>
                  <a:cubicBezTo>
                    <a:pt x="39001" y="10601"/>
                    <a:pt x="39004" y="10602"/>
                    <a:pt x="39008" y="10604"/>
                  </a:cubicBezTo>
                  <a:cubicBezTo>
                    <a:pt x="39012" y="10604"/>
                    <a:pt x="39016" y="10600"/>
                    <a:pt x="39021" y="10595"/>
                  </a:cubicBezTo>
                  <a:cubicBezTo>
                    <a:pt x="39029" y="10595"/>
                    <a:pt x="39033" y="10591"/>
                    <a:pt x="39042" y="10591"/>
                  </a:cubicBezTo>
                  <a:cubicBezTo>
                    <a:pt x="39059" y="10583"/>
                    <a:pt x="39067" y="10570"/>
                    <a:pt x="39080" y="10557"/>
                  </a:cubicBezTo>
                  <a:cubicBezTo>
                    <a:pt x="39088" y="10549"/>
                    <a:pt x="39097" y="10540"/>
                    <a:pt x="39109" y="10536"/>
                  </a:cubicBezTo>
                  <a:cubicBezTo>
                    <a:pt x="39122" y="10524"/>
                    <a:pt x="39130" y="10511"/>
                    <a:pt x="39143" y="10494"/>
                  </a:cubicBezTo>
                  <a:cubicBezTo>
                    <a:pt x="39151" y="10483"/>
                    <a:pt x="39152" y="10481"/>
                    <a:pt x="39157" y="10481"/>
                  </a:cubicBezTo>
                  <a:cubicBezTo>
                    <a:pt x="39159" y="10481"/>
                    <a:pt x="39163" y="10481"/>
                    <a:pt x="39168" y="10481"/>
                  </a:cubicBezTo>
                  <a:cubicBezTo>
                    <a:pt x="39189" y="10481"/>
                    <a:pt x="39206" y="10477"/>
                    <a:pt x="39227" y="10477"/>
                  </a:cubicBezTo>
                  <a:cubicBezTo>
                    <a:pt x="39248" y="10477"/>
                    <a:pt x="39253" y="10464"/>
                    <a:pt x="39270" y="10456"/>
                  </a:cubicBezTo>
                  <a:cubicBezTo>
                    <a:pt x="39278" y="10456"/>
                    <a:pt x="39286" y="10456"/>
                    <a:pt x="39295" y="10460"/>
                  </a:cubicBezTo>
                  <a:cubicBezTo>
                    <a:pt x="39299" y="10462"/>
                    <a:pt x="39302" y="10462"/>
                    <a:pt x="39305" y="10462"/>
                  </a:cubicBezTo>
                  <a:cubicBezTo>
                    <a:pt x="39313" y="10462"/>
                    <a:pt x="39318" y="10459"/>
                    <a:pt x="39324" y="10456"/>
                  </a:cubicBezTo>
                  <a:cubicBezTo>
                    <a:pt x="39350" y="10439"/>
                    <a:pt x="39375" y="10439"/>
                    <a:pt x="39405" y="10435"/>
                  </a:cubicBezTo>
                  <a:cubicBezTo>
                    <a:pt x="39426" y="10435"/>
                    <a:pt x="39438" y="10422"/>
                    <a:pt x="39460" y="10414"/>
                  </a:cubicBezTo>
                  <a:cubicBezTo>
                    <a:pt x="39476" y="10410"/>
                    <a:pt x="39493" y="10414"/>
                    <a:pt x="39510" y="10405"/>
                  </a:cubicBezTo>
                  <a:cubicBezTo>
                    <a:pt x="39540" y="10389"/>
                    <a:pt x="39565" y="10355"/>
                    <a:pt x="39557" y="10321"/>
                  </a:cubicBezTo>
                  <a:cubicBezTo>
                    <a:pt x="39557" y="10300"/>
                    <a:pt x="39535" y="10253"/>
                    <a:pt x="39510" y="10245"/>
                  </a:cubicBezTo>
                  <a:cubicBezTo>
                    <a:pt x="39509" y="10244"/>
                    <a:pt x="39506" y="10243"/>
                    <a:pt x="39504" y="10243"/>
                  </a:cubicBezTo>
                  <a:cubicBezTo>
                    <a:pt x="39498" y="10243"/>
                    <a:pt x="39490" y="10245"/>
                    <a:pt x="39485" y="10245"/>
                  </a:cubicBezTo>
                  <a:cubicBezTo>
                    <a:pt x="39468" y="10245"/>
                    <a:pt x="39464" y="10245"/>
                    <a:pt x="39464" y="10228"/>
                  </a:cubicBezTo>
                  <a:cubicBezTo>
                    <a:pt x="39460" y="10224"/>
                    <a:pt x="39464" y="10215"/>
                    <a:pt x="39464" y="10207"/>
                  </a:cubicBezTo>
                  <a:cubicBezTo>
                    <a:pt x="39464" y="10182"/>
                    <a:pt x="39460" y="10152"/>
                    <a:pt x="39468" y="10127"/>
                  </a:cubicBezTo>
                  <a:cubicBezTo>
                    <a:pt x="39468" y="10118"/>
                    <a:pt x="39472" y="10110"/>
                    <a:pt x="39476" y="10102"/>
                  </a:cubicBezTo>
                  <a:cubicBezTo>
                    <a:pt x="39485" y="10059"/>
                    <a:pt x="39438" y="10047"/>
                    <a:pt x="39405" y="10034"/>
                  </a:cubicBezTo>
                  <a:cubicBezTo>
                    <a:pt x="39384" y="10026"/>
                    <a:pt x="39358" y="10013"/>
                    <a:pt x="39333" y="10013"/>
                  </a:cubicBezTo>
                  <a:cubicBezTo>
                    <a:pt x="39320" y="10013"/>
                    <a:pt x="39308" y="10009"/>
                    <a:pt x="39295" y="10009"/>
                  </a:cubicBezTo>
                  <a:cubicBezTo>
                    <a:pt x="39286" y="10009"/>
                    <a:pt x="39270" y="10013"/>
                    <a:pt x="39257" y="10013"/>
                  </a:cubicBezTo>
                  <a:cubicBezTo>
                    <a:pt x="39244" y="10017"/>
                    <a:pt x="39236" y="10030"/>
                    <a:pt x="39223" y="10034"/>
                  </a:cubicBezTo>
                  <a:cubicBezTo>
                    <a:pt x="39219" y="10030"/>
                    <a:pt x="39215" y="10013"/>
                    <a:pt x="39206" y="10013"/>
                  </a:cubicBezTo>
                  <a:cubicBezTo>
                    <a:pt x="39202" y="10013"/>
                    <a:pt x="39194" y="10017"/>
                    <a:pt x="39189" y="10021"/>
                  </a:cubicBezTo>
                  <a:cubicBezTo>
                    <a:pt x="39181" y="10021"/>
                    <a:pt x="39168" y="10013"/>
                    <a:pt x="39156" y="10013"/>
                  </a:cubicBezTo>
                  <a:cubicBezTo>
                    <a:pt x="39130" y="10013"/>
                    <a:pt x="39109" y="10021"/>
                    <a:pt x="39084" y="10021"/>
                  </a:cubicBezTo>
                  <a:lnTo>
                    <a:pt x="39021" y="10021"/>
                  </a:lnTo>
                  <a:cubicBezTo>
                    <a:pt x="39004" y="10021"/>
                    <a:pt x="39004" y="10021"/>
                    <a:pt x="38995" y="10009"/>
                  </a:cubicBezTo>
                  <a:cubicBezTo>
                    <a:pt x="38991" y="10004"/>
                    <a:pt x="38987" y="9988"/>
                    <a:pt x="38987" y="9983"/>
                  </a:cubicBezTo>
                  <a:cubicBezTo>
                    <a:pt x="38983" y="9971"/>
                    <a:pt x="38987" y="9954"/>
                    <a:pt x="38978" y="9945"/>
                  </a:cubicBezTo>
                  <a:cubicBezTo>
                    <a:pt x="38970" y="9954"/>
                    <a:pt x="38957" y="9958"/>
                    <a:pt x="38949" y="9962"/>
                  </a:cubicBezTo>
                  <a:cubicBezTo>
                    <a:pt x="38940" y="9962"/>
                    <a:pt x="38932" y="9958"/>
                    <a:pt x="38928" y="9954"/>
                  </a:cubicBezTo>
                  <a:cubicBezTo>
                    <a:pt x="38922" y="9948"/>
                    <a:pt x="38913" y="9944"/>
                    <a:pt x="38904" y="9944"/>
                  </a:cubicBezTo>
                  <a:cubicBezTo>
                    <a:pt x="38901" y="9944"/>
                    <a:pt x="38897" y="9944"/>
                    <a:pt x="38894" y="9945"/>
                  </a:cubicBezTo>
                  <a:cubicBezTo>
                    <a:pt x="38886" y="9954"/>
                    <a:pt x="38873" y="9958"/>
                    <a:pt x="38860" y="9966"/>
                  </a:cubicBezTo>
                  <a:cubicBezTo>
                    <a:pt x="38856" y="9969"/>
                    <a:pt x="38852" y="9970"/>
                    <a:pt x="38847" y="9970"/>
                  </a:cubicBezTo>
                  <a:cubicBezTo>
                    <a:pt x="38842" y="9970"/>
                    <a:pt x="38837" y="9969"/>
                    <a:pt x="38831" y="9966"/>
                  </a:cubicBezTo>
                  <a:cubicBezTo>
                    <a:pt x="38822" y="9958"/>
                    <a:pt x="38814" y="9958"/>
                    <a:pt x="38801" y="9958"/>
                  </a:cubicBezTo>
                  <a:cubicBezTo>
                    <a:pt x="38780" y="9958"/>
                    <a:pt x="38763" y="9979"/>
                    <a:pt x="38738" y="9979"/>
                  </a:cubicBezTo>
                  <a:cubicBezTo>
                    <a:pt x="38725" y="9979"/>
                    <a:pt x="38717" y="9975"/>
                    <a:pt x="38708" y="9975"/>
                  </a:cubicBezTo>
                  <a:cubicBezTo>
                    <a:pt x="38712" y="9928"/>
                    <a:pt x="38717" y="9886"/>
                    <a:pt x="38725" y="9840"/>
                  </a:cubicBezTo>
                  <a:cubicBezTo>
                    <a:pt x="38725" y="9823"/>
                    <a:pt x="38725" y="9806"/>
                    <a:pt x="38729" y="9789"/>
                  </a:cubicBezTo>
                  <a:cubicBezTo>
                    <a:pt x="38734" y="9798"/>
                    <a:pt x="38738" y="9806"/>
                    <a:pt x="38742" y="9815"/>
                  </a:cubicBezTo>
                  <a:cubicBezTo>
                    <a:pt x="38755" y="9831"/>
                    <a:pt x="38776" y="9844"/>
                    <a:pt x="38797" y="9848"/>
                  </a:cubicBezTo>
                  <a:cubicBezTo>
                    <a:pt x="38806" y="9852"/>
                    <a:pt x="38814" y="9853"/>
                    <a:pt x="38822" y="9853"/>
                  </a:cubicBezTo>
                  <a:cubicBezTo>
                    <a:pt x="38833" y="9853"/>
                    <a:pt x="38844" y="9851"/>
                    <a:pt x="38856" y="9848"/>
                  </a:cubicBezTo>
                  <a:cubicBezTo>
                    <a:pt x="38862" y="9847"/>
                    <a:pt x="38869" y="9847"/>
                    <a:pt x="38875" y="9847"/>
                  </a:cubicBezTo>
                  <a:cubicBezTo>
                    <a:pt x="38892" y="9847"/>
                    <a:pt x="38910" y="9850"/>
                    <a:pt x="38928" y="9852"/>
                  </a:cubicBezTo>
                  <a:cubicBezTo>
                    <a:pt x="38966" y="9861"/>
                    <a:pt x="38995" y="9895"/>
                    <a:pt x="39033" y="9899"/>
                  </a:cubicBezTo>
                  <a:cubicBezTo>
                    <a:pt x="39036" y="9899"/>
                    <a:pt x="39038" y="9899"/>
                    <a:pt x="39040" y="9899"/>
                  </a:cubicBezTo>
                  <a:cubicBezTo>
                    <a:pt x="39075" y="9899"/>
                    <a:pt x="39076" y="9867"/>
                    <a:pt x="39088" y="9836"/>
                  </a:cubicBezTo>
                  <a:cubicBezTo>
                    <a:pt x="39097" y="9819"/>
                    <a:pt x="39097" y="9793"/>
                    <a:pt x="39118" y="9781"/>
                  </a:cubicBezTo>
                  <a:cubicBezTo>
                    <a:pt x="39128" y="9773"/>
                    <a:pt x="39141" y="9770"/>
                    <a:pt x="39154" y="9770"/>
                  </a:cubicBezTo>
                  <a:cubicBezTo>
                    <a:pt x="39161" y="9770"/>
                    <a:pt x="39169" y="9771"/>
                    <a:pt x="39177" y="9772"/>
                  </a:cubicBezTo>
                  <a:cubicBezTo>
                    <a:pt x="39183" y="9772"/>
                    <a:pt x="39191" y="9773"/>
                    <a:pt x="39198" y="9773"/>
                  </a:cubicBezTo>
                  <a:cubicBezTo>
                    <a:pt x="39210" y="9773"/>
                    <a:pt x="39221" y="9771"/>
                    <a:pt x="39232" y="9764"/>
                  </a:cubicBezTo>
                  <a:cubicBezTo>
                    <a:pt x="39236" y="9755"/>
                    <a:pt x="39240" y="9747"/>
                    <a:pt x="39244" y="9739"/>
                  </a:cubicBezTo>
                  <a:cubicBezTo>
                    <a:pt x="39253" y="9730"/>
                    <a:pt x="39257" y="9717"/>
                    <a:pt x="39265" y="9713"/>
                  </a:cubicBezTo>
                  <a:cubicBezTo>
                    <a:pt x="39270" y="9701"/>
                    <a:pt x="39274" y="9684"/>
                    <a:pt x="39274" y="9675"/>
                  </a:cubicBezTo>
                  <a:cubicBezTo>
                    <a:pt x="39210" y="9658"/>
                    <a:pt x="39135" y="9679"/>
                    <a:pt x="39075" y="9641"/>
                  </a:cubicBezTo>
                  <a:cubicBezTo>
                    <a:pt x="39063" y="9629"/>
                    <a:pt x="39063" y="9612"/>
                    <a:pt x="39050" y="9603"/>
                  </a:cubicBezTo>
                  <a:cubicBezTo>
                    <a:pt x="39042" y="9599"/>
                    <a:pt x="39033" y="9599"/>
                    <a:pt x="39025" y="9599"/>
                  </a:cubicBezTo>
                  <a:cubicBezTo>
                    <a:pt x="39016" y="9599"/>
                    <a:pt x="39008" y="9599"/>
                    <a:pt x="38999" y="9595"/>
                  </a:cubicBezTo>
                  <a:cubicBezTo>
                    <a:pt x="38991" y="9561"/>
                    <a:pt x="39016" y="9540"/>
                    <a:pt x="39025" y="9506"/>
                  </a:cubicBezTo>
                  <a:cubicBezTo>
                    <a:pt x="39025" y="9498"/>
                    <a:pt x="39029" y="9473"/>
                    <a:pt x="39025" y="9464"/>
                  </a:cubicBezTo>
                  <a:cubicBezTo>
                    <a:pt x="39016" y="9447"/>
                    <a:pt x="38991" y="9452"/>
                    <a:pt x="38974" y="9447"/>
                  </a:cubicBezTo>
                  <a:cubicBezTo>
                    <a:pt x="38983" y="9439"/>
                    <a:pt x="38987" y="9430"/>
                    <a:pt x="38995" y="9418"/>
                  </a:cubicBezTo>
                  <a:cubicBezTo>
                    <a:pt x="38999" y="9405"/>
                    <a:pt x="39004" y="9401"/>
                    <a:pt x="39016" y="9401"/>
                  </a:cubicBezTo>
                  <a:cubicBezTo>
                    <a:pt x="39021" y="9399"/>
                    <a:pt x="39026" y="9399"/>
                    <a:pt x="39031" y="9399"/>
                  </a:cubicBezTo>
                  <a:cubicBezTo>
                    <a:pt x="39042" y="9399"/>
                    <a:pt x="39054" y="9401"/>
                    <a:pt x="39063" y="9401"/>
                  </a:cubicBezTo>
                  <a:cubicBezTo>
                    <a:pt x="39068" y="9401"/>
                    <a:pt x="39080" y="9403"/>
                    <a:pt x="39088" y="9403"/>
                  </a:cubicBezTo>
                  <a:cubicBezTo>
                    <a:pt x="39092" y="9403"/>
                    <a:pt x="39095" y="9402"/>
                    <a:pt x="39097" y="9401"/>
                  </a:cubicBezTo>
                  <a:cubicBezTo>
                    <a:pt x="39105" y="9397"/>
                    <a:pt x="39109" y="9380"/>
                    <a:pt x="39113" y="9376"/>
                  </a:cubicBezTo>
                  <a:cubicBezTo>
                    <a:pt x="39126" y="9341"/>
                    <a:pt x="39076" y="9330"/>
                    <a:pt x="39038" y="9330"/>
                  </a:cubicBezTo>
                  <a:cubicBezTo>
                    <a:pt x="39026" y="9330"/>
                    <a:pt x="39014" y="9331"/>
                    <a:pt x="39008" y="9333"/>
                  </a:cubicBezTo>
                  <a:cubicBezTo>
                    <a:pt x="39003" y="9334"/>
                    <a:pt x="38999" y="9335"/>
                    <a:pt x="38996" y="9335"/>
                  </a:cubicBezTo>
                  <a:cubicBezTo>
                    <a:pt x="38985" y="9335"/>
                    <a:pt x="38984" y="9329"/>
                    <a:pt x="38987" y="9312"/>
                  </a:cubicBezTo>
                  <a:cubicBezTo>
                    <a:pt x="38995" y="9287"/>
                    <a:pt x="39012" y="9287"/>
                    <a:pt x="39021" y="9270"/>
                  </a:cubicBezTo>
                  <a:cubicBezTo>
                    <a:pt x="39033" y="9245"/>
                    <a:pt x="39021" y="9240"/>
                    <a:pt x="38999" y="9236"/>
                  </a:cubicBezTo>
                  <a:cubicBezTo>
                    <a:pt x="38979" y="9231"/>
                    <a:pt x="38955" y="9225"/>
                    <a:pt x="38932" y="9225"/>
                  </a:cubicBezTo>
                  <a:cubicBezTo>
                    <a:pt x="38916" y="9225"/>
                    <a:pt x="38902" y="9228"/>
                    <a:pt x="38890" y="9236"/>
                  </a:cubicBezTo>
                  <a:cubicBezTo>
                    <a:pt x="38874" y="9244"/>
                    <a:pt x="38855" y="9270"/>
                    <a:pt x="38835" y="9270"/>
                  </a:cubicBezTo>
                  <a:cubicBezTo>
                    <a:pt x="38833" y="9270"/>
                    <a:pt x="38832" y="9270"/>
                    <a:pt x="38831" y="9270"/>
                  </a:cubicBezTo>
                  <a:cubicBezTo>
                    <a:pt x="38852" y="9266"/>
                    <a:pt x="38852" y="9249"/>
                    <a:pt x="38856" y="9228"/>
                  </a:cubicBezTo>
                  <a:cubicBezTo>
                    <a:pt x="38856" y="9211"/>
                    <a:pt x="38860" y="9207"/>
                    <a:pt x="38852" y="9194"/>
                  </a:cubicBezTo>
                  <a:cubicBezTo>
                    <a:pt x="38848" y="9190"/>
                    <a:pt x="38835" y="9181"/>
                    <a:pt x="38831" y="9177"/>
                  </a:cubicBezTo>
                  <a:cubicBezTo>
                    <a:pt x="38814" y="9169"/>
                    <a:pt x="38784" y="9169"/>
                    <a:pt x="38776" y="9148"/>
                  </a:cubicBezTo>
                  <a:cubicBezTo>
                    <a:pt x="38763" y="9118"/>
                    <a:pt x="38788" y="9101"/>
                    <a:pt x="38805" y="9080"/>
                  </a:cubicBezTo>
                  <a:cubicBezTo>
                    <a:pt x="38826" y="9059"/>
                    <a:pt x="38805" y="9042"/>
                    <a:pt x="38784" y="9034"/>
                  </a:cubicBezTo>
                  <a:cubicBezTo>
                    <a:pt x="38767" y="9025"/>
                    <a:pt x="38746" y="9025"/>
                    <a:pt x="38725" y="9021"/>
                  </a:cubicBezTo>
                  <a:cubicBezTo>
                    <a:pt x="38706" y="9017"/>
                    <a:pt x="38688" y="9003"/>
                    <a:pt x="38666" y="9003"/>
                  </a:cubicBezTo>
                  <a:cubicBezTo>
                    <a:pt x="38663" y="9003"/>
                    <a:pt x="38660" y="9004"/>
                    <a:pt x="38658" y="9004"/>
                  </a:cubicBezTo>
                  <a:cubicBezTo>
                    <a:pt x="38641" y="9004"/>
                    <a:pt x="38628" y="9021"/>
                    <a:pt x="38615" y="9021"/>
                  </a:cubicBezTo>
                  <a:cubicBezTo>
                    <a:pt x="38598" y="9021"/>
                    <a:pt x="38603" y="9017"/>
                    <a:pt x="38594" y="9008"/>
                  </a:cubicBezTo>
                  <a:cubicBezTo>
                    <a:pt x="38577" y="9000"/>
                    <a:pt x="38548" y="9000"/>
                    <a:pt x="38531" y="9000"/>
                  </a:cubicBezTo>
                  <a:cubicBezTo>
                    <a:pt x="38506" y="8991"/>
                    <a:pt x="38485" y="8987"/>
                    <a:pt x="38459" y="8983"/>
                  </a:cubicBezTo>
                  <a:cubicBezTo>
                    <a:pt x="38438" y="8983"/>
                    <a:pt x="38425" y="8991"/>
                    <a:pt x="38404" y="9004"/>
                  </a:cubicBezTo>
                  <a:cubicBezTo>
                    <a:pt x="38387" y="9017"/>
                    <a:pt x="38366" y="9034"/>
                    <a:pt x="38341" y="9038"/>
                  </a:cubicBezTo>
                  <a:cubicBezTo>
                    <a:pt x="38328" y="9042"/>
                    <a:pt x="38311" y="9042"/>
                    <a:pt x="38299" y="9046"/>
                  </a:cubicBezTo>
                  <a:cubicBezTo>
                    <a:pt x="38286" y="9049"/>
                    <a:pt x="38273" y="9053"/>
                    <a:pt x="38260" y="9053"/>
                  </a:cubicBezTo>
                  <a:cubicBezTo>
                    <a:pt x="38252" y="9053"/>
                    <a:pt x="38244" y="9051"/>
                    <a:pt x="38236" y="9046"/>
                  </a:cubicBezTo>
                  <a:cubicBezTo>
                    <a:pt x="38214" y="9029"/>
                    <a:pt x="38206" y="9000"/>
                    <a:pt x="38181" y="8991"/>
                  </a:cubicBezTo>
                  <a:cubicBezTo>
                    <a:pt x="38176" y="8990"/>
                    <a:pt x="38172" y="8990"/>
                    <a:pt x="38167" y="8990"/>
                  </a:cubicBezTo>
                  <a:cubicBezTo>
                    <a:pt x="38157" y="8990"/>
                    <a:pt x="38147" y="8991"/>
                    <a:pt x="38138" y="8991"/>
                  </a:cubicBezTo>
                  <a:cubicBezTo>
                    <a:pt x="38130" y="8991"/>
                    <a:pt x="38113" y="8991"/>
                    <a:pt x="38105" y="8987"/>
                  </a:cubicBezTo>
                  <a:cubicBezTo>
                    <a:pt x="38096" y="8983"/>
                    <a:pt x="38100" y="8949"/>
                    <a:pt x="38100" y="8941"/>
                  </a:cubicBezTo>
                  <a:cubicBezTo>
                    <a:pt x="38100" y="8920"/>
                    <a:pt x="38113" y="8916"/>
                    <a:pt x="38134" y="8911"/>
                  </a:cubicBezTo>
                  <a:cubicBezTo>
                    <a:pt x="38151" y="8907"/>
                    <a:pt x="38168" y="8907"/>
                    <a:pt x="38185" y="8899"/>
                  </a:cubicBezTo>
                  <a:cubicBezTo>
                    <a:pt x="38189" y="8894"/>
                    <a:pt x="38189" y="8886"/>
                    <a:pt x="38193" y="8886"/>
                  </a:cubicBezTo>
                  <a:cubicBezTo>
                    <a:pt x="38202" y="8878"/>
                    <a:pt x="38214" y="8878"/>
                    <a:pt x="38223" y="8873"/>
                  </a:cubicBezTo>
                  <a:cubicBezTo>
                    <a:pt x="38240" y="8869"/>
                    <a:pt x="38244" y="8852"/>
                    <a:pt x="38257" y="8844"/>
                  </a:cubicBezTo>
                  <a:cubicBezTo>
                    <a:pt x="38265" y="8835"/>
                    <a:pt x="38274" y="8835"/>
                    <a:pt x="38282" y="8827"/>
                  </a:cubicBezTo>
                  <a:cubicBezTo>
                    <a:pt x="38282" y="8823"/>
                    <a:pt x="38286" y="8818"/>
                    <a:pt x="38290" y="8814"/>
                  </a:cubicBezTo>
                  <a:cubicBezTo>
                    <a:pt x="38295" y="8806"/>
                    <a:pt x="38303" y="8806"/>
                    <a:pt x="38311" y="8802"/>
                  </a:cubicBezTo>
                  <a:cubicBezTo>
                    <a:pt x="38316" y="8797"/>
                    <a:pt x="38320" y="8793"/>
                    <a:pt x="38328" y="8785"/>
                  </a:cubicBezTo>
                  <a:cubicBezTo>
                    <a:pt x="38316" y="8768"/>
                    <a:pt x="38286" y="8759"/>
                    <a:pt x="38265" y="8751"/>
                  </a:cubicBezTo>
                  <a:cubicBezTo>
                    <a:pt x="38256" y="8749"/>
                    <a:pt x="38248" y="8748"/>
                    <a:pt x="38240" y="8748"/>
                  </a:cubicBezTo>
                  <a:cubicBezTo>
                    <a:pt x="38227" y="8748"/>
                    <a:pt x="38215" y="8751"/>
                    <a:pt x="38202" y="8759"/>
                  </a:cubicBezTo>
                  <a:cubicBezTo>
                    <a:pt x="38185" y="8772"/>
                    <a:pt x="38172" y="8789"/>
                    <a:pt x="38160" y="8802"/>
                  </a:cubicBezTo>
                  <a:cubicBezTo>
                    <a:pt x="38155" y="8810"/>
                    <a:pt x="38147" y="8827"/>
                    <a:pt x="38138" y="8831"/>
                  </a:cubicBezTo>
                  <a:cubicBezTo>
                    <a:pt x="38135" y="8832"/>
                    <a:pt x="38129" y="8833"/>
                    <a:pt x="38123" y="8833"/>
                  </a:cubicBezTo>
                  <a:cubicBezTo>
                    <a:pt x="38108" y="8833"/>
                    <a:pt x="38088" y="8830"/>
                    <a:pt x="38079" y="8827"/>
                  </a:cubicBezTo>
                  <a:cubicBezTo>
                    <a:pt x="38053" y="8823"/>
                    <a:pt x="38020" y="8783"/>
                    <a:pt x="37992" y="8783"/>
                  </a:cubicBezTo>
                  <a:cubicBezTo>
                    <a:pt x="37989" y="8783"/>
                    <a:pt x="37986" y="8783"/>
                    <a:pt x="37982" y="8785"/>
                  </a:cubicBezTo>
                  <a:cubicBezTo>
                    <a:pt x="37965" y="8789"/>
                    <a:pt x="37965" y="8806"/>
                    <a:pt x="37953" y="8814"/>
                  </a:cubicBezTo>
                  <a:cubicBezTo>
                    <a:pt x="37949" y="8816"/>
                    <a:pt x="37945" y="8816"/>
                    <a:pt x="37941" y="8816"/>
                  </a:cubicBezTo>
                  <a:cubicBezTo>
                    <a:pt x="37922" y="8816"/>
                    <a:pt x="37908" y="8800"/>
                    <a:pt x="37894" y="8789"/>
                  </a:cubicBezTo>
                  <a:cubicBezTo>
                    <a:pt x="37873" y="8776"/>
                    <a:pt x="37843" y="8759"/>
                    <a:pt x="37819" y="8759"/>
                  </a:cubicBezTo>
                  <a:cubicBezTo>
                    <a:pt x="37804" y="8759"/>
                    <a:pt x="37792" y="8767"/>
                    <a:pt x="37788" y="8789"/>
                  </a:cubicBezTo>
                  <a:cubicBezTo>
                    <a:pt x="37780" y="8818"/>
                    <a:pt x="37788" y="8840"/>
                    <a:pt x="37813" y="8856"/>
                  </a:cubicBezTo>
                  <a:cubicBezTo>
                    <a:pt x="37826" y="8861"/>
                    <a:pt x="37839" y="8865"/>
                    <a:pt x="37839" y="8882"/>
                  </a:cubicBezTo>
                  <a:cubicBezTo>
                    <a:pt x="37830" y="8937"/>
                    <a:pt x="37750" y="8916"/>
                    <a:pt x="37716" y="8924"/>
                  </a:cubicBezTo>
                  <a:cubicBezTo>
                    <a:pt x="37704" y="8924"/>
                    <a:pt x="37666" y="8932"/>
                    <a:pt x="37657" y="8941"/>
                  </a:cubicBezTo>
                  <a:cubicBezTo>
                    <a:pt x="37649" y="8953"/>
                    <a:pt x="37657" y="8987"/>
                    <a:pt x="37661" y="9000"/>
                  </a:cubicBezTo>
                  <a:cubicBezTo>
                    <a:pt x="37653" y="9004"/>
                    <a:pt x="37645" y="9004"/>
                    <a:pt x="37640" y="9013"/>
                  </a:cubicBezTo>
                  <a:cubicBezTo>
                    <a:pt x="37624" y="9000"/>
                    <a:pt x="37615" y="8987"/>
                    <a:pt x="37594" y="8983"/>
                  </a:cubicBezTo>
                  <a:lnTo>
                    <a:pt x="37539" y="8983"/>
                  </a:lnTo>
                  <a:cubicBezTo>
                    <a:pt x="37522" y="8983"/>
                    <a:pt x="37505" y="8983"/>
                    <a:pt x="37493" y="9000"/>
                  </a:cubicBezTo>
                  <a:cubicBezTo>
                    <a:pt x="37484" y="9008"/>
                    <a:pt x="37480" y="9034"/>
                    <a:pt x="37467" y="9038"/>
                  </a:cubicBezTo>
                  <a:cubicBezTo>
                    <a:pt x="37465" y="9042"/>
                    <a:pt x="37460" y="9043"/>
                    <a:pt x="37454" y="9043"/>
                  </a:cubicBezTo>
                  <a:cubicBezTo>
                    <a:pt x="37448" y="9043"/>
                    <a:pt x="37442" y="9042"/>
                    <a:pt x="37438" y="9042"/>
                  </a:cubicBezTo>
                  <a:cubicBezTo>
                    <a:pt x="37421" y="9042"/>
                    <a:pt x="37408" y="9042"/>
                    <a:pt x="37404" y="9072"/>
                  </a:cubicBezTo>
                  <a:cubicBezTo>
                    <a:pt x="37403" y="9062"/>
                    <a:pt x="37395" y="9059"/>
                    <a:pt x="37385" y="9059"/>
                  </a:cubicBezTo>
                  <a:cubicBezTo>
                    <a:pt x="37366" y="9059"/>
                    <a:pt x="37337" y="9072"/>
                    <a:pt x="37328" y="9072"/>
                  </a:cubicBezTo>
                  <a:cubicBezTo>
                    <a:pt x="37303" y="9076"/>
                    <a:pt x="37290" y="9084"/>
                    <a:pt x="37277" y="9105"/>
                  </a:cubicBezTo>
                  <a:cubicBezTo>
                    <a:pt x="37269" y="9118"/>
                    <a:pt x="37269" y="9135"/>
                    <a:pt x="37261" y="9143"/>
                  </a:cubicBezTo>
                  <a:cubicBezTo>
                    <a:pt x="37248" y="9156"/>
                    <a:pt x="37239" y="9152"/>
                    <a:pt x="37239" y="9177"/>
                  </a:cubicBezTo>
                  <a:cubicBezTo>
                    <a:pt x="37239" y="9190"/>
                    <a:pt x="37239" y="9203"/>
                    <a:pt x="37239" y="9215"/>
                  </a:cubicBezTo>
                  <a:cubicBezTo>
                    <a:pt x="37239" y="9224"/>
                    <a:pt x="37235" y="9236"/>
                    <a:pt x="37244" y="9240"/>
                  </a:cubicBezTo>
                  <a:lnTo>
                    <a:pt x="37261" y="9240"/>
                  </a:lnTo>
                  <a:cubicBezTo>
                    <a:pt x="37282" y="9245"/>
                    <a:pt x="37303" y="9249"/>
                    <a:pt x="37328" y="9253"/>
                  </a:cubicBezTo>
                  <a:lnTo>
                    <a:pt x="37370" y="9253"/>
                  </a:lnTo>
                  <a:cubicBezTo>
                    <a:pt x="37383" y="9249"/>
                    <a:pt x="37391" y="9245"/>
                    <a:pt x="37404" y="9245"/>
                  </a:cubicBezTo>
                  <a:cubicBezTo>
                    <a:pt x="37408" y="9249"/>
                    <a:pt x="37412" y="9253"/>
                    <a:pt x="37417" y="9257"/>
                  </a:cubicBezTo>
                  <a:cubicBezTo>
                    <a:pt x="37429" y="9266"/>
                    <a:pt x="37438" y="9274"/>
                    <a:pt x="37450" y="9278"/>
                  </a:cubicBezTo>
                  <a:cubicBezTo>
                    <a:pt x="37472" y="9287"/>
                    <a:pt x="37488" y="9291"/>
                    <a:pt x="37510" y="9300"/>
                  </a:cubicBezTo>
                  <a:cubicBezTo>
                    <a:pt x="37526" y="9308"/>
                    <a:pt x="37548" y="9325"/>
                    <a:pt x="37569" y="9325"/>
                  </a:cubicBezTo>
                  <a:cubicBezTo>
                    <a:pt x="37581" y="9325"/>
                    <a:pt x="37602" y="9300"/>
                    <a:pt x="37615" y="9300"/>
                  </a:cubicBezTo>
                  <a:cubicBezTo>
                    <a:pt x="37632" y="9304"/>
                    <a:pt x="37632" y="9329"/>
                    <a:pt x="37645" y="9338"/>
                  </a:cubicBezTo>
                  <a:cubicBezTo>
                    <a:pt x="37661" y="9397"/>
                    <a:pt x="37674" y="9447"/>
                    <a:pt x="37699" y="9498"/>
                  </a:cubicBezTo>
                  <a:cubicBezTo>
                    <a:pt x="37699" y="9506"/>
                    <a:pt x="37704" y="9515"/>
                    <a:pt x="37708" y="9519"/>
                  </a:cubicBezTo>
                  <a:lnTo>
                    <a:pt x="37699" y="9519"/>
                  </a:lnTo>
                  <a:cubicBezTo>
                    <a:pt x="37683" y="9519"/>
                    <a:pt x="37666" y="9523"/>
                    <a:pt x="37649" y="9523"/>
                  </a:cubicBezTo>
                  <a:cubicBezTo>
                    <a:pt x="37632" y="9519"/>
                    <a:pt x="37624" y="9515"/>
                    <a:pt x="37602" y="9515"/>
                  </a:cubicBezTo>
                  <a:cubicBezTo>
                    <a:pt x="37586" y="9515"/>
                    <a:pt x="37573" y="9528"/>
                    <a:pt x="37556" y="9528"/>
                  </a:cubicBezTo>
                  <a:cubicBezTo>
                    <a:pt x="37539" y="9528"/>
                    <a:pt x="37539" y="9519"/>
                    <a:pt x="37526" y="9511"/>
                  </a:cubicBezTo>
                  <a:cubicBezTo>
                    <a:pt x="37519" y="9502"/>
                    <a:pt x="37509" y="9499"/>
                    <a:pt x="37499" y="9499"/>
                  </a:cubicBezTo>
                  <a:cubicBezTo>
                    <a:pt x="37480" y="9499"/>
                    <a:pt x="37459" y="9507"/>
                    <a:pt x="37441" y="9507"/>
                  </a:cubicBezTo>
                  <a:cubicBezTo>
                    <a:pt x="37438" y="9507"/>
                    <a:pt x="37436" y="9507"/>
                    <a:pt x="37434" y="9506"/>
                  </a:cubicBezTo>
                  <a:cubicBezTo>
                    <a:pt x="37419" y="9502"/>
                    <a:pt x="37401" y="9496"/>
                    <a:pt x="37387" y="9496"/>
                  </a:cubicBezTo>
                  <a:cubicBezTo>
                    <a:pt x="37372" y="9496"/>
                    <a:pt x="37362" y="9502"/>
                    <a:pt x="37362" y="9523"/>
                  </a:cubicBezTo>
                  <a:cubicBezTo>
                    <a:pt x="37362" y="9536"/>
                    <a:pt x="37358" y="9544"/>
                    <a:pt x="37366" y="9553"/>
                  </a:cubicBezTo>
                  <a:cubicBezTo>
                    <a:pt x="37368" y="9555"/>
                    <a:pt x="37369" y="9555"/>
                    <a:pt x="37370" y="9555"/>
                  </a:cubicBezTo>
                  <a:cubicBezTo>
                    <a:pt x="37371" y="9555"/>
                    <a:pt x="37372" y="9555"/>
                    <a:pt x="37374" y="9557"/>
                  </a:cubicBezTo>
                  <a:cubicBezTo>
                    <a:pt x="37379" y="9561"/>
                    <a:pt x="37383" y="9574"/>
                    <a:pt x="37387" y="9582"/>
                  </a:cubicBezTo>
                  <a:cubicBezTo>
                    <a:pt x="37396" y="9599"/>
                    <a:pt x="37417" y="9612"/>
                    <a:pt x="37438" y="9616"/>
                  </a:cubicBezTo>
                  <a:cubicBezTo>
                    <a:pt x="37440" y="9617"/>
                    <a:pt x="37442" y="9617"/>
                    <a:pt x="37444" y="9617"/>
                  </a:cubicBezTo>
                  <a:cubicBezTo>
                    <a:pt x="37457" y="9617"/>
                    <a:pt x="37475" y="9610"/>
                    <a:pt x="37489" y="9610"/>
                  </a:cubicBezTo>
                  <a:cubicBezTo>
                    <a:pt x="37494" y="9610"/>
                    <a:pt x="37498" y="9610"/>
                    <a:pt x="37501" y="9612"/>
                  </a:cubicBezTo>
                  <a:cubicBezTo>
                    <a:pt x="37510" y="9616"/>
                    <a:pt x="37510" y="9629"/>
                    <a:pt x="37518" y="9633"/>
                  </a:cubicBezTo>
                  <a:cubicBezTo>
                    <a:pt x="37531" y="9641"/>
                    <a:pt x="37543" y="9637"/>
                    <a:pt x="37552" y="9646"/>
                  </a:cubicBezTo>
                  <a:cubicBezTo>
                    <a:pt x="37564" y="9654"/>
                    <a:pt x="37569" y="9667"/>
                    <a:pt x="37577" y="9675"/>
                  </a:cubicBezTo>
                  <a:cubicBezTo>
                    <a:pt x="37581" y="9679"/>
                    <a:pt x="37586" y="9679"/>
                    <a:pt x="37590" y="9684"/>
                  </a:cubicBezTo>
                  <a:cubicBezTo>
                    <a:pt x="37598" y="9688"/>
                    <a:pt x="37602" y="9692"/>
                    <a:pt x="37607" y="9696"/>
                  </a:cubicBezTo>
                  <a:cubicBezTo>
                    <a:pt x="37611" y="9698"/>
                    <a:pt x="37615" y="9698"/>
                    <a:pt x="37619" y="9698"/>
                  </a:cubicBezTo>
                  <a:cubicBezTo>
                    <a:pt x="37622" y="9698"/>
                    <a:pt x="37626" y="9698"/>
                    <a:pt x="37628" y="9701"/>
                  </a:cubicBezTo>
                  <a:cubicBezTo>
                    <a:pt x="37640" y="9709"/>
                    <a:pt x="37645" y="9734"/>
                    <a:pt x="37645" y="9747"/>
                  </a:cubicBezTo>
                  <a:cubicBezTo>
                    <a:pt x="37645" y="9768"/>
                    <a:pt x="37649" y="9785"/>
                    <a:pt x="37670" y="9798"/>
                  </a:cubicBezTo>
                  <a:cubicBezTo>
                    <a:pt x="37683" y="9806"/>
                    <a:pt x="37704" y="9810"/>
                    <a:pt x="37721" y="9810"/>
                  </a:cubicBezTo>
                  <a:cubicBezTo>
                    <a:pt x="37733" y="9808"/>
                    <a:pt x="37742" y="9804"/>
                    <a:pt x="37750" y="9804"/>
                  </a:cubicBezTo>
                  <a:cubicBezTo>
                    <a:pt x="37755" y="9804"/>
                    <a:pt x="37760" y="9805"/>
                    <a:pt x="37767" y="9810"/>
                  </a:cubicBezTo>
                  <a:cubicBezTo>
                    <a:pt x="37787" y="9825"/>
                    <a:pt x="37815" y="9835"/>
                    <a:pt x="37841" y="9835"/>
                  </a:cubicBezTo>
                  <a:cubicBezTo>
                    <a:pt x="37854" y="9835"/>
                    <a:pt x="37866" y="9833"/>
                    <a:pt x="37877" y="9827"/>
                  </a:cubicBezTo>
                  <a:cubicBezTo>
                    <a:pt x="37902" y="9819"/>
                    <a:pt x="37919" y="9810"/>
                    <a:pt x="37949" y="9810"/>
                  </a:cubicBezTo>
                  <a:lnTo>
                    <a:pt x="37970" y="9810"/>
                  </a:lnTo>
                  <a:lnTo>
                    <a:pt x="37965" y="9907"/>
                  </a:lnTo>
                  <a:cubicBezTo>
                    <a:pt x="37965" y="9907"/>
                    <a:pt x="37961" y="9912"/>
                    <a:pt x="37961" y="9912"/>
                  </a:cubicBezTo>
                  <a:cubicBezTo>
                    <a:pt x="37953" y="9920"/>
                    <a:pt x="37957" y="9941"/>
                    <a:pt x="37961" y="9950"/>
                  </a:cubicBezTo>
                  <a:lnTo>
                    <a:pt x="37965" y="9950"/>
                  </a:lnTo>
                  <a:lnTo>
                    <a:pt x="37965" y="10013"/>
                  </a:lnTo>
                  <a:cubicBezTo>
                    <a:pt x="37953" y="10009"/>
                    <a:pt x="37940" y="10009"/>
                    <a:pt x="37927" y="10009"/>
                  </a:cubicBezTo>
                  <a:cubicBezTo>
                    <a:pt x="37915" y="10009"/>
                    <a:pt x="37906" y="10009"/>
                    <a:pt x="37894" y="10000"/>
                  </a:cubicBezTo>
                  <a:cubicBezTo>
                    <a:pt x="37885" y="9992"/>
                    <a:pt x="37881" y="9979"/>
                    <a:pt x="37864" y="9975"/>
                  </a:cubicBezTo>
                  <a:cubicBezTo>
                    <a:pt x="37857" y="9972"/>
                    <a:pt x="37848" y="9971"/>
                    <a:pt x="37838" y="9971"/>
                  </a:cubicBezTo>
                  <a:cubicBezTo>
                    <a:pt x="37825" y="9971"/>
                    <a:pt x="37811" y="9973"/>
                    <a:pt x="37797" y="9973"/>
                  </a:cubicBezTo>
                  <a:cubicBezTo>
                    <a:pt x="37773" y="9973"/>
                    <a:pt x="37752" y="9969"/>
                    <a:pt x="37746" y="9945"/>
                  </a:cubicBezTo>
                  <a:cubicBezTo>
                    <a:pt x="37742" y="9924"/>
                    <a:pt x="37754" y="9895"/>
                    <a:pt x="37746" y="9874"/>
                  </a:cubicBezTo>
                  <a:cubicBezTo>
                    <a:pt x="37742" y="9872"/>
                    <a:pt x="37737" y="9872"/>
                    <a:pt x="37732" y="9872"/>
                  </a:cubicBezTo>
                  <a:cubicBezTo>
                    <a:pt x="37722" y="9872"/>
                    <a:pt x="37712" y="9874"/>
                    <a:pt x="37704" y="9874"/>
                  </a:cubicBezTo>
                  <a:cubicBezTo>
                    <a:pt x="37674" y="9874"/>
                    <a:pt x="37657" y="9895"/>
                    <a:pt x="37632" y="9907"/>
                  </a:cubicBezTo>
                  <a:cubicBezTo>
                    <a:pt x="37619" y="9916"/>
                    <a:pt x="37611" y="9916"/>
                    <a:pt x="37602" y="9920"/>
                  </a:cubicBezTo>
                  <a:cubicBezTo>
                    <a:pt x="37590" y="9924"/>
                    <a:pt x="37590" y="9933"/>
                    <a:pt x="37581" y="9941"/>
                  </a:cubicBezTo>
                  <a:cubicBezTo>
                    <a:pt x="37573" y="9954"/>
                    <a:pt x="37569" y="9962"/>
                    <a:pt x="37581" y="9983"/>
                  </a:cubicBezTo>
                  <a:cubicBezTo>
                    <a:pt x="37588" y="9994"/>
                    <a:pt x="37598" y="9996"/>
                    <a:pt x="37610" y="9996"/>
                  </a:cubicBezTo>
                  <a:cubicBezTo>
                    <a:pt x="37618" y="9996"/>
                    <a:pt x="37626" y="9995"/>
                    <a:pt x="37633" y="9995"/>
                  </a:cubicBezTo>
                  <a:cubicBezTo>
                    <a:pt x="37637" y="9995"/>
                    <a:pt x="37641" y="9995"/>
                    <a:pt x="37645" y="9996"/>
                  </a:cubicBezTo>
                  <a:cubicBezTo>
                    <a:pt x="37666" y="9996"/>
                    <a:pt x="37691" y="10004"/>
                    <a:pt x="37691" y="10030"/>
                  </a:cubicBezTo>
                  <a:cubicBezTo>
                    <a:pt x="37687" y="10047"/>
                    <a:pt x="37678" y="10059"/>
                    <a:pt x="37661" y="10068"/>
                  </a:cubicBezTo>
                  <a:cubicBezTo>
                    <a:pt x="37636" y="10076"/>
                    <a:pt x="37615" y="10085"/>
                    <a:pt x="37594" y="10097"/>
                  </a:cubicBezTo>
                  <a:cubicBezTo>
                    <a:pt x="37581" y="10102"/>
                    <a:pt x="37569" y="10110"/>
                    <a:pt x="37560" y="10110"/>
                  </a:cubicBezTo>
                  <a:cubicBezTo>
                    <a:pt x="37558" y="10111"/>
                    <a:pt x="37556" y="10111"/>
                    <a:pt x="37554" y="10111"/>
                  </a:cubicBezTo>
                  <a:cubicBezTo>
                    <a:pt x="37544" y="10111"/>
                    <a:pt x="37532" y="10107"/>
                    <a:pt x="37522" y="10107"/>
                  </a:cubicBezTo>
                  <a:cubicBezTo>
                    <a:pt x="37517" y="10107"/>
                    <a:pt x="37513" y="10108"/>
                    <a:pt x="37510" y="10110"/>
                  </a:cubicBezTo>
                  <a:cubicBezTo>
                    <a:pt x="37493" y="10123"/>
                    <a:pt x="37510" y="10144"/>
                    <a:pt x="37522" y="10152"/>
                  </a:cubicBezTo>
                  <a:cubicBezTo>
                    <a:pt x="37539" y="10161"/>
                    <a:pt x="37560" y="10161"/>
                    <a:pt x="37577" y="10165"/>
                  </a:cubicBezTo>
                  <a:cubicBezTo>
                    <a:pt x="37591" y="10165"/>
                    <a:pt x="37604" y="10170"/>
                    <a:pt x="37615" y="10170"/>
                  </a:cubicBezTo>
                  <a:cubicBezTo>
                    <a:pt x="37618" y="10170"/>
                    <a:pt x="37621" y="10170"/>
                    <a:pt x="37624" y="10169"/>
                  </a:cubicBezTo>
                  <a:cubicBezTo>
                    <a:pt x="37653" y="10161"/>
                    <a:pt x="37653" y="10131"/>
                    <a:pt x="37683" y="10123"/>
                  </a:cubicBezTo>
                  <a:cubicBezTo>
                    <a:pt x="37687" y="10122"/>
                    <a:pt x="37691" y="10121"/>
                    <a:pt x="37695" y="10121"/>
                  </a:cubicBezTo>
                  <a:cubicBezTo>
                    <a:pt x="37711" y="10121"/>
                    <a:pt x="37725" y="10127"/>
                    <a:pt x="37742" y="10127"/>
                  </a:cubicBezTo>
                  <a:cubicBezTo>
                    <a:pt x="37771" y="10131"/>
                    <a:pt x="37797" y="10140"/>
                    <a:pt x="37826" y="10152"/>
                  </a:cubicBezTo>
                  <a:cubicBezTo>
                    <a:pt x="37835" y="10156"/>
                    <a:pt x="37889" y="10177"/>
                    <a:pt x="37889" y="10186"/>
                  </a:cubicBezTo>
                  <a:cubicBezTo>
                    <a:pt x="37873" y="10190"/>
                    <a:pt x="37784" y="10194"/>
                    <a:pt x="37784" y="10211"/>
                  </a:cubicBezTo>
                  <a:cubicBezTo>
                    <a:pt x="37784" y="10224"/>
                    <a:pt x="37813" y="10228"/>
                    <a:pt x="37822" y="10232"/>
                  </a:cubicBezTo>
                  <a:cubicBezTo>
                    <a:pt x="37833" y="10232"/>
                    <a:pt x="37846" y="10230"/>
                    <a:pt x="37860" y="10230"/>
                  </a:cubicBezTo>
                  <a:cubicBezTo>
                    <a:pt x="37867" y="10230"/>
                    <a:pt x="37874" y="10231"/>
                    <a:pt x="37881" y="10232"/>
                  </a:cubicBezTo>
                  <a:cubicBezTo>
                    <a:pt x="37894" y="10232"/>
                    <a:pt x="37898" y="10245"/>
                    <a:pt x="37906" y="10253"/>
                  </a:cubicBezTo>
                  <a:cubicBezTo>
                    <a:pt x="37919" y="10266"/>
                    <a:pt x="37936" y="10279"/>
                    <a:pt x="37953" y="10283"/>
                  </a:cubicBezTo>
                  <a:lnTo>
                    <a:pt x="37957" y="10283"/>
                  </a:lnTo>
                  <a:lnTo>
                    <a:pt x="37953" y="10367"/>
                  </a:lnTo>
                  <a:cubicBezTo>
                    <a:pt x="37944" y="10367"/>
                    <a:pt x="37936" y="10367"/>
                    <a:pt x="37923" y="10363"/>
                  </a:cubicBezTo>
                  <a:cubicBezTo>
                    <a:pt x="37915" y="10363"/>
                    <a:pt x="37902" y="10359"/>
                    <a:pt x="37894" y="10359"/>
                  </a:cubicBezTo>
                  <a:cubicBezTo>
                    <a:pt x="37868" y="10380"/>
                    <a:pt x="37750" y="10342"/>
                    <a:pt x="37771" y="10418"/>
                  </a:cubicBezTo>
                  <a:cubicBezTo>
                    <a:pt x="37775" y="10419"/>
                    <a:pt x="37780" y="10419"/>
                    <a:pt x="37783" y="10419"/>
                  </a:cubicBezTo>
                  <a:cubicBezTo>
                    <a:pt x="37799" y="10419"/>
                    <a:pt x="37813" y="10414"/>
                    <a:pt x="37830" y="10414"/>
                  </a:cubicBezTo>
                  <a:cubicBezTo>
                    <a:pt x="37838" y="10412"/>
                    <a:pt x="37844" y="10411"/>
                    <a:pt x="37849" y="10411"/>
                  </a:cubicBezTo>
                  <a:cubicBezTo>
                    <a:pt x="37869" y="10411"/>
                    <a:pt x="37879" y="10422"/>
                    <a:pt x="37902" y="10435"/>
                  </a:cubicBezTo>
                  <a:cubicBezTo>
                    <a:pt x="37915" y="10448"/>
                    <a:pt x="37936" y="10452"/>
                    <a:pt x="37953" y="10456"/>
                  </a:cubicBezTo>
                  <a:lnTo>
                    <a:pt x="37944" y="10777"/>
                  </a:lnTo>
                  <a:cubicBezTo>
                    <a:pt x="37936" y="10777"/>
                    <a:pt x="37932" y="10777"/>
                    <a:pt x="37927" y="10781"/>
                  </a:cubicBezTo>
                  <a:cubicBezTo>
                    <a:pt x="37902" y="10789"/>
                    <a:pt x="37856" y="10823"/>
                    <a:pt x="37851" y="10844"/>
                  </a:cubicBezTo>
                  <a:cubicBezTo>
                    <a:pt x="37882" y="10864"/>
                    <a:pt x="37885" y="10883"/>
                    <a:pt x="37904" y="10883"/>
                  </a:cubicBezTo>
                  <a:cubicBezTo>
                    <a:pt x="37906" y="10883"/>
                    <a:pt x="37908" y="10883"/>
                    <a:pt x="37911" y="10882"/>
                  </a:cubicBezTo>
                  <a:cubicBezTo>
                    <a:pt x="37919" y="10882"/>
                    <a:pt x="37932" y="10878"/>
                    <a:pt x="37940" y="10878"/>
                  </a:cubicBezTo>
                  <a:lnTo>
                    <a:pt x="37906" y="12073"/>
                  </a:lnTo>
                  <a:cubicBezTo>
                    <a:pt x="37801" y="12069"/>
                    <a:pt x="37696" y="12066"/>
                    <a:pt x="37590" y="12066"/>
                  </a:cubicBezTo>
                  <a:cubicBezTo>
                    <a:pt x="37332" y="12066"/>
                    <a:pt x="37078" y="12084"/>
                    <a:pt x="36847" y="12153"/>
                  </a:cubicBezTo>
                  <a:cubicBezTo>
                    <a:pt x="36615" y="12220"/>
                    <a:pt x="36412" y="12334"/>
                    <a:pt x="36231" y="12474"/>
                  </a:cubicBezTo>
                  <a:lnTo>
                    <a:pt x="36231" y="12469"/>
                  </a:lnTo>
                  <a:cubicBezTo>
                    <a:pt x="36231" y="12469"/>
                    <a:pt x="36226" y="12469"/>
                    <a:pt x="36226" y="12465"/>
                  </a:cubicBezTo>
                  <a:cubicBezTo>
                    <a:pt x="36226" y="12465"/>
                    <a:pt x="36226" y="12461"/>
                    <a:pt x="36226" y="12461"/>
                  </a:cubicBezTo>
                  <a:cubicBezTo>
                    <a:pt x="36226" y="12457"/>
                    <a:pt x="36226" y="12457"/>
                    <a:pt x="36226" y="12457"/>
                  </a:cubicBezTo>
                  <a:cubicBezTo>
                    <a:pt x="36226" y="12452"/>
                    <a:pt x="36226" y="12444"/>
                    <a:pt x="36222" y="12440"/>
                  </a:cubicBezTo>
                  <a:cubicBezTo>
                    <a:pt x="36222" y="12436"/>
                    <a:pt x="36222" y="12436"/>
                    <a:pt x="36218" y="12436"/>
                  </a:cubicBezTo>
                  <a:cubicBezTo>
                    <a:pt x="36218" y="12431"/>
                    <a:pt x="36218" y="12431"/>
                    <a:pt x="36218" y="12431"/>
                  </a:cubicBezTo>
                  <a:cubicBezTo>
                    <a:pt x="36218" y="12431"/>
                    <a:pt x="36218" y="12427"/>
                    <a:pt x="36218" y="12427"/>
                  </a:cubicBezTo>
                  <a:lnTo>
                    <a:pt x="36214" y="12427"/>
                  </a:lnTo>
                  <a:cubicBezTo>
                    <a:pt x="36214" y="12423"/>
                    <a:pt x="36214" y="12423"/>
                    <a:pt x="36210" y="12419"/>
                  </a:cubicBezTo>
                  <a:cubicBezTo>
                    <a:pt x="36205" y="12410"/>
                    <a:pt x="36197" y="12402"/>
                    <a:pt x="36193" y="12393"/>
                  </a:cubicBezTo>
                  <a:cubicBezTo>
                    <a:pt x="36193" y="12389"/>
                    <a:pt x="36193" y="12385"/>
                    <a:pt x="36188" y="12381"/>
                  </a:cubicBezTo>
                  <a:cubicBezTo>
                    <a:pt x="36188" y="12376"/>
                    <a:pt x="36188" y="12372"/>
                    <a:pt x="36184" y="12368"/>
                  </a:cubicBezTo>
                  <a:cubicBezTo>
                    <a:pt x="36180" y="12338"/>
                    <a:pt x="36180" y="12305"/>
                    <a:pt x="36193" y="12254"/>
                  </a:cubicBezTo>
                  <a:lnTo>
                    <a:pt x="36193" y="12254"/>
                  </a:lnTo>
                  <a:cubicBezTo>
                    <a:pt x="36146" y="12347"/>
                    <a:pt x="36096" y="12486"/>
                    <a:pt x="36041" y="12625"/>
                  </a:cubicBezTo>
                  <a:cubicBezTo>
                    <a:pt x="36041" y="12630"/>
                    <a:pt x="36041" y="12630"/>
                    <a:pt x="36037" y="12634"/>
                  </a:cubicBezTo>
                  <a:cubicBezTo>
                    <a:pt x="35986" y="12680"/>
                    <a:pt x="35935" y="12727"/>
                    <a:pt x="35889" y="12777"/>
                  </a:cubicBezTo>
                  <a:cubicBezTo>
                    <a:pt x="35885" y="12769"/>
                    <a:pt x="35880" y="12765"/>
                    <a:pt x="35880" y="12756"/>
                  </a:cubicBezTo>
                  <a:cubicBezTo>
                    <a:pt x="35876" y="12756"/>
                    <a:pt x="35876" y="12752"/>
                    <a:pt x="35876" y="12752"/>
                  </a:cubicBezTo>
                  <a:cubicBezTo>
                    <a:pt x="35868" y="12723"/>
                    <a:pt x="35868" y="12685"/>
                    <a:pt x="35863" y="12651"/>
                  </a:cubicBezTo>
                  <a:cubicBezTo>
                    <a:pt x="35863" y="12647"/>
                    <a:pt x="35863" y="12647"/>
                    <a:pt x="35863" y="12647"/>
                  </a:cubicBezTo>
                  <a:cubicBezTo>
                    <a:pt x="35863" y="12642"/>
                    <a:pt x="35863" y="12642"/>
                    <a:pt x="35863" y="12642"/>
                  </a:cubicBezTo>
                  <a:cubicBezTo>
                    <a:pt x="35863" y="12642"/>
                    <a:pt x="35863" y="12638"/>
                    <a:pt x="35863" y="12638"/>
                  </a:cubicBezTo>
                  <a:cubicBezTo>
                    <a:pt x="35863" y="12638"/>
                    <a:pt x="35863" y="12638"/>
                    <a:pt x="35863" y="12634"/>
                  </a:cubicBezTo>
                  <a:cubicBezTo>
                    <a:pt x="35863" y="12634"/>
                    <a:pt x="35863" y="12630"/>
                    <a:pt x="35863" y="12625"/>
                  </a:cubicBezTo>
                  <a:lnTo>
                    <a:pt x="35859" y="12625"/>
                  </a:lnTo>
                  <a:cubicBezTo>
                    <a:pt x="35859" y="12625"/>
                    <a:pt x="35859" y="12625"/>
                    <a:pt x="35859" y="12621"/>
                  </a:cubicBezTo>
                  <a:cubicBezTo>
                    <a:pt x="35859" y="12621"/>
                    <a:pt x="35859" y="12617"/>
                    <a:pt x="35859" y="12617"/>
                  </a:cubicBezTo>
                  <a:cubicBezTo>
                    <a:pt x="35859" y="12617"/>
                    <a:pt x="35859" y="12613"/>
                    <a:pt x="35859" y="12613"/>
                  </a:cubicBezTo>
                  <a:cubicBezTo>
                    <a:pt x="35859" y="12613"/>
                    <a:pt x="35859" y="12609"/>
                    <a:pt x="35855" y="12609"/>
                  </a:cubicBezTo>
                  <a:cubicBezTo>
                    <a:pt x="35855" y="12604"/>
                    <a:pt x="35855" y="12604"/>
                    <a:pt x="35855" y="12604"/>
                  </a:cubicBezTo>
                  <a:cubicBezTo>
                    <a:pt x="35855" y="12600"/>
                    <a:pt x="35855" y="12600"/>
                    <a:pt x="35855" y="12596"/>
                  </a:cubicBezTo>
                  <a:lnTo>
                    <a:pt x="35851" y="12596"/>
                  </a:lnTo>
                  <a:cubicBezTo>
                    <a:pt x="35851" y="12592"/>
                    <a:pt x="35851" y="12592"/>
                    <a:pt x="35851" y="12588"/>
                  </a:cubicBezTo>
                  <a:lnTo>
                    <a:pt x="35847" y="12588"/>
                  </a:lnTo>
                  <a:cubicBezTo>
                    <a:pt x="35847" y="12583"/>
                    <a:pt x="35847" y="12579"/>
                    <a:pt x="35842" y="12579"/>
                  </a:cubicBezTo>
                  <a:cubicBezTo>
                    <a:pt x="35842" y="12575"/>
                    <a:pt x="35842" y="12575"/>
                    <a:pt x="35842" y="12575"/>
                  </a:cubicBezTo>
                  <a:cubicBezTo>
                    <a:pt x="35838" y="12575"/>
                    <a:pt x="35838" y="12571"/>
                    <a:pt x="35838" y="12571"/>
                  </a:cubicBezTo>
                  <a:cubicBezTo>
                    <a:pt x="35834" y="12566"/>
                    <a:pt x="35834" y="12566"/>
                    <a:pt x="35834" y="12566"/>
                  </a:cubicBezTo>
                  <a:lnTo>
                    <a:pt x="35834" y="12562"/>
                  </a:lnTo>
                  <a:cubicBezTo>
                    <a:pt x="35830" y="12558"/>
                    <a:pt x="35825" y="12554"/>
                    <a:pt x="35821" y="12554"/>
                  </a:cubicBezTo>
                  <a:cubicBezTo>
                    <a:pt x="35817" y="12545"/>
                    <a:pt x="35809" y="12541"/>
                    <a:pt x="35804" y="12537"/>
                  </a:cubicBezTo>
                  <a:cubicBezTo>
                    <a:pt x="35792" y="12588"/>
                    <a:pt x="35775" y="12630"/>
                    <a:pt x="35754" y="12663"/>
                  </a:cubicBezTo>
                  <a:cubicBezTo>
                    <a:pt x="35750" y="12659"/>
                    <a:pt x="35750" y="12655"/>
                    <a:pt x="35745" y="12651"/>
                  </a:cubicBezTo>
                  <a:cubicBezTo>
                    <a:pt x="35762" y="12613"/>
                    <a:pt x="35775" y="12566"/>
                    <a:pt x="35779" y="12520"/>
                  </a:cubicBezTo>
                  <a:cubicBezTo>
                    <a:pt x="35775" y="12516"/>
                    <a:pt x="35771" y="12516"/>
                    <a:pt x="35771" y="12516"/>
                  </a:cubicBezTo>
                  <a:cubicBezTo>
                    <a:pt x="35771" y="12512"/>
                    <a:pt x="35771" y="12512"/>
                    <a:pt x="35766" y="12512"/>
                  </a:cubicBezTo>
                  <a:cubicBezTo>
                    <a:pt x="35766" y="12512"/>
                    <a:pt x="35762" y="12507"/>
                    <a:pt x="35762" y="12507"/>
                  </a:cubicBezTo>
                  <a:cubicBezTo>
                    <a:pt x="35758" y="12503"/>
                    <a:pt x="35754" y="12499"/>
                    <a:pt x="35750" y="12495"/>
                  </a:cubicBezTo>
                  <a:cubicBezTo>
                    <a:pt x="35745" y="12495"/>
                    <a:pt x="35745" y="12490"/>
                    <a:pt x="35741" y="12486"/>
                  </a:cubicBezTo>
                  <a:cubicBezTo>
                    <a:pt x="35737" y="12482"/>
                    <a:pt x="35737" y="12478"/>
                    <a:pt x="35733" y="12474"/>
                  </a:cubicBezTo>
                  <a:cubicBezTo>
                    <a:pt x="35728" y="12474"/>
                    <a:pt x="35728" y="12469"/>
                    <a:pt x="35724" y="12469"/>
                  </a:cubicBezTo>
                  <a:cubicBezTo>
                    <a:pt x="35720" y="12461"/>
                    <a:pt x="35716" y="12457"/>
                    <a:pt x="35712" y="12448"/>
                  </a:cubicBezTo>
                  <a:cubicBezTo>
                    <a:pt x="35712" y="12448"/>
                    <a:pt x="35707" y="12448"/>
                    <a:pt x="35707" y="12444"/>
                  </a:cubicBezTo>
                  <a:lnTo>
                    <a:pt x="35703" y="12444"/>
                  </a:lnTo>
                  <a:cubicBezTo>
                    <a:pt x="35703" y="12440"/>
                    <a:pt x="35703" y="12440"/>
                    <a:pt x="35703" y="12436"/>
                  </a:cubicBezTo>
                  <a:cubicBezTo>
                    <a:pt x="35699" y="12431"/>
                    <a:pt x="35695" y="12427"/>
                    <a:pt x="35690" y="12423"/>
                  </a:cubicBezTo>
                  <a:cubicBezTo>
                    <a:pt x="35686" y="12419"/>
                    <a:pt x="35686" y="12414"/>
                    <a:pt x="35682" y="12414"/>
                  </a:cubicBezTo>
                  <a:cubicBezTo>
                    <a:pt x="35678" y="12410"/>
                    <a:pt x="35678" y="12406"/>
                    <a:pt x="35674" y="12406"/>
                  </a:cubicBezTo>
                  <a:cubicBezTo>
                    <a:pt x="35674" y="12406"/>
                    <a:pt x="35674" y="12406"/>
                    <a:pt x="35674" y="12402"/>
                  </a:cubicBezTo>
                  <a:cubicBezTo>
                    <a:pt x="35669" y="12402"/>
                    <a:pt x="35665" y="12398"/>
                    <a:pt x="35665" y="12398"/>
                  </a:cubicBezTo>
                  <a:cubicBezTo>
                    <a:pt x="35665" y="12398"/>
                    <a:pt x="35665" y="12398"/>
                    <a:pt x="35665" y="12393"/>
                  </a:cubicBezTo>
                  <a:cubicBezTo>
                    <a:pt x="35661" y="12393"/>
                    <a:pt x="35657" y="12389"/>
                    <a:pt x="35657" y="12389"/>
                  </a:cubicBezTo>
                  <a:cubicBezTo>
                    <a:pt x="35652" y="12385"/>
                    <a:pt x="35648" y="12381"/>
                    <a:pt x="35644" y="12381"/>
                  </a:cubicBezTo>
                  <a:cubicBezTo>
                    <a:pt x="35640" y="12376"/>
                    <a:pt x="35640" y="12376"/>
                    <a:pt x="35640" y="12376"/>
                  </a:cubicBezTo>
                  <a:cubicBezTo>
                    <a:pt x="35636" y="12376"/>
                    <a:pt x="35631" y="12372"/>
                    <a:pt x="35623" y="12368"/>
                  </a:cubicBezTo>
                  <a:lnTo>
                    <a:pt x="35614" y="12368"/>
                  </a:lnTo>
                  <a:cubicBezTo>
                    <a:pt x="35610" y="12364"/>
                    <a:pt x="35610" y="12364"/>
                    <a:pt x="35606" y="12364"/>
                  </a:cubicBezTo>
                  <a:lnTo>
                    <a:pt x="35572" y="12364"/>
                  </a:lnTo>
                  <a:cubicBezTo>
                    <a:pt x="35572" y="12368"/>
                    <a:pt x="35568" y="12368"/>
                    <a:pt x="35564" y="12368"/>
                  </a:cubicBezTo>
                  <a:cubicBezTo>
                    <a:pt x="35551" y="12368"/>
                    <a:pt x="35538" y="12372"/>
                    <a:pt x="35526" y="12372"/>
                  </a:cubicBezTo>
                  <a:lnTo>
                    <a:pt x="35509" y="12372"/>
                  </a:lnTo>
                  <a:lnTo>
                    <a:pt x="35505" y="12368"/>
                  </a:lnTo>
                  <a:lnTo>
                    <a:pt x="35488" y="12368"/>
                  </a:lnTo>
                  <a:cubicBezTo>
                    <a:pt x="35488" y="12368"/>
                    <a:pt x="35484" y="12364"/>
                    <a:pt x="35484" y="12364"/>
                  </a:cubicBezTo>
                  <a:lnTo>
                    <a:pt x="35471" y="12364"/>
                  </a:lnTo>
                  <a:cubicBezTo>
                    <a:pt x="35471" y="12364"/>
                    <a:pt x="35471" y="12360"/>
                    <a:pt x="35467" y="12360"/>
                  </a:cubicBezTo>
                  <a:lnTo>
                    <a:pt x="35446" y="12360"/>
                  </a:lnTo>
                  <a:cubicBezTo>
                    <a:pt x="35446" y="12355"/>
                    <a:pt x="35441" y="12355"/>
                    <a:pt x="35437" y="12355"/>
                  </a:cubicBezTo>
                  <a:cubicBezTo>
                    <a:pt x="35416" y="12355"/>
                    <a:pt x="35391" y="12364"/>
                    <a:pt x="35382" y="12385"/>
                  </a:cubicBezTo>
                  <a:cubicBezTo>
                    <a:pt x="35378" y="12389"/>
                    <a:pt x="35378" y="12398"/>
                    <a:pt x="35378" y="12402"/>
                  </a:cubicBezTo>
                  <a:cubicBezTo>
                    <a:pt x="35378" y="12406"/>
                    <a:pt x="35378" y="12406"/>
                    <a:pt x="35378" y="12410"/>
                  </a:cubicBezTo>
                  <a:cubicBezTo>
                    <a:pt x="35378" y="12410"/>
                    <a:pt x="35378" y="12414"/>
                    <a:pt x="35378" y="12419"/>
                  </a:cubicBezTo>
                  <a:cubicBezTo>
                    <a:pt x="35382" y="12419"/>
                    <a:pt x="35382" y="12423"/>
                    <a:pt x="35382" y="12427"/>
                  </a:cubicBezTo>
                  <a:cubicBezTo>
                    <a:pt x="35387" y="12440"/>
                    <a:pt x="35395" y="12448"/>
                    <a:pt x="35399" y="12457"/>
                  </a:cubicBezTo>
                  <a:cubicBezTo>
                    <a:pt x="35412" y="12465"/>
                    <a:pt x="35425" y="12465"/>
                    <a:pt x="35437" y="12469"/>
                  </a:cubicBezTo>
                  <a:cubicBezTo>
                    <a:pt x="35441" y="12474"/>
                    <a:pt x="35450" y="12478"/>
                    <a:pt x="35454" y="12482"/>
                  </a:cubicBezTo>
                  <a:cubicBezTo>
                    <a:pt x="35454" y="12482"/>
                    <a:pt x="35454" y="12482"/>
                    <a:pt x="35454" y="12486"/>
                  </a:cubicBezTo>
                  <a:cubicBezTo>
                    <a:pt x="35458" y="12486"/>
                    <a:pt x="35458" y="12490"/>
                    <a:pt x="35463" y="12490"/>
                  </a:cubicBezTo>
                  <a:cubicBezTo>
                    <a:pt x="35463" y="12490"/>
                    <a:pt x="35463" y="12490"/>
                    <a:pt x="35463" y="12495"/>
                  </a:cubicBezTo>
                  <a:cubicBezTo>
                    <a:pt x="35467" y="12495"/>
                    <a:pt x="35467" y="12499"/>
                    <a:pt x="35471" y="12503"/>
                  </a:cubicBezTo>
                  <a:cubicBezTo>
                    <a:pt x="35475" y="12516"/>
                    <a:pt x="35479" y="12528"/>
                    <a:pt x="35479" y="12541"/>
                  </a:cubicBezTo>
                  <a:cubicBezTo>
                    <a:pt x="35484" y="12550"/>
                    <a:pt x="35484" y="12554"/>
                    <a:pt x="35484" y="12558"/>
                  </a:cubicBezTo>
                  <a:cubicBezTo>
                    <a:pt x="35484" y="12566"/>
                    <a:pt x="35484" y="12579"/>
                    <a:pt x="35484" y="12588"/>
                  </a:cubicBezTo>
                  <a:cubicBezTo>
                    <a:pt x="35484" y="12596"/>
                    <a:pt x="35484" y="12600"/>
                    <a:pt x="35484" y="12609"/>
                  </a:cubicBezTo>
                  <a:cubicBezTo>
                    <a:pt x="35484" y="12609"/>
                    <a:pt x="35488" y="12613"/>
                    <a:pt x="35488" y="12617"/>
                  </a:cubicBezTo>
                  <a:cubicBezTo>
                    <a:pt x="35488" y="12621"/>
                    <a:pt x="35488" y="12625"/>
                    <a:pt x="35488" y="12625"/>
                  </a:cubicBezTo>
                  <a:cubicBezTo>
                    <a:pt x="35488" y="12625"/>
                    <a:pt x="35488" y="12625"/>
                    <a:pt x="35488" y="12630"/>
                  </a:cubicBezTo>
                  <a:cubicBezTo>
                    <a:pt x="35488" y="12630"/>
                    <a:pt x="35492" y="12630"/>
                    <a:pt x="35492" y="12634"/>
                  </a:cubicBezTo>
                  <a:cubicBezTo>
                    <a:pt x="35492" y="12634"/>
                    <a:pt x="35492" y="12634"/>
                    <a:pt x="35492" y="12638"/>
                  </a:cubicBezTo>
                  <a:cubicBezTo>
                    <a:pt x="35496" y="12642"/>
                    <a:pt x="35496" y="12642"/>
                    <a:pt x="35496" y="12647"/>
                  </a:cubicBezTo>
                  <a:lnTo>
                    <a:pt x="35500" y="12647"/>
                  </a:lnTo>
                  <a:cubicBezTo>
                    <a:pt x="35500" y="12651"/>
                    <a:pt x="35500" y="12651"/>
                    <a:pt x="35500" y="12651"/>
                  </a:cubicBezTo>
                  <a:cubicBezTo>
                    <a:pt x="35509" y="12647"/>
                    <a:pt x="35513" y="12647"/>
                    <a:pt x="35522" y="12642"/>
                  </a:cubicBezTo>
                  <a:cubicBezTo>
                    <a:pt x="35522" y="12642"/>
                    <a:pt x="35526" y="12638"/>
                    <a:pt x="35526" y="12638"/>
                  </a:cubicBezTo>
                  <a:cubicBezTo>
                    <a:pt x="35530" y="12638"/>
                    <a:pt x="35534" y="12634"/>
                    <a:pt x="35538" y="12634"/>
                  </a:cubicBezTo>
                  <a:cubicBezTo>
                    <a:pt x="35543" y="12630"/>
                    <a:pt x="35543" y="12630"/>
                    <a:pt x="35547" y="12630"/>
                  </a:cubicBezTo>
                  <a:cubicBezTo>
                    <a:pt x="35551" y="12625"/>
                    <a:pt x="35555" y="12625"/>
                    <a:pt x="35560" y="12621"/>
                  </a:cubicBezTo>
                  <a:cubicBezTo>
                    <a:pt x="35560" y="12621"/>
                    <a:pt x="35564" y="12617"/>
                    <a:pt x="35564" y="12617"/>
                  </a:cubicBezTo>
                  <a:cubicBezTo>
                    <a:pt x="35572" y="12613"/>
                    <a:pt x="35576" y="12609"/>
                    <a:pt x="35585" y="12604"/>
                  </a:cubicBezTo>
                  <a:lnTo>
                    <a:pt x="35589" y="12604"/>
                  </a:lnTo>
                  <a:cubicBezTo>
                    <a:pt x="35593" y="12600"/>
                    <a:pt x="35598" y="12596"/>
                    <a:pt x="35602" y="12596"/>
                  </a:cubicBezTo>
                  <a:cubicBezTo>
                    <a:pt x="35602" y="12592"/>
                    <a:pt x="35606" y="12592"/>
                    <a:pt x="35610" y="12588"/>
                  </a:cubicBezTo>
                  <a:cubicBezTo>
                    <a:pt x="35614" y="12588"/>
                    <a:pt x="35614" y="12583"/>
                    <a:pt x="35619" y="12583"/>
                  </a:cubicBezTo>
                  <a:cubicBezTo>
                    <a:pt x="35623" y="12579"/>
                    <a:pt x="35623" y="12579"/>
                    <a:pt x="35627" y="12575"/>
                  </a:cubicBezTo>
                  <a:lnTo>
                    <a:pt x="35631" y="12575"/>
                  </a:lnTo>
                  <a:cubicBezTo>
                    <a:pt x="35640" y="12566"/>
                    <a:pt x="35648" y="12558"/>
                    <a:pt x="35657" y="12550"/>
                  </a:cubicBezTo>
                  <a:lnTo>
                    <a:pt x="35657" y="12550"/>
                  </a:lnTo>
                  <a:cubicBezTo>
                    <a:pt x="35644" y="12571"/>
                    <a:pt x="35631" y="12583"/>
                    <a:pt x="35614" y="12596"/>
                  </a:cubicBezTo>
                  <a:cubicBezTo>
                    <a:pt x="35614" y="12600"/>
                    <a:pt x="35610" y="12600"/>
                    <a:pt x="35610" y="12600"/>
                  </a:cubicBezTo>
                  <a:cubicBezTo>
                    <a:pt x="35606" y="12609"/>
                    <a:pt x="35602" y="12613"/>
                    <a:pt x="35593" y="12613"/>
                  </a:cubicBezTo>
                  <a:cubicBezTo>
                    <a:pt x="35593" y="12617"/>
                    <a:pt x="35593" y="12617"/>
                    <a:pt x="35589" y="12617"/>
                  </a:cubicBezTo>
                  <a:cubicBezTo>
                    <a:pt x="35585" y="12621"/>
                    <a:pt x="35581" y="12625"/>
                    <a:pt x="35576" y="12625"/>
                  </a:cubicBezTo>
                  <a:cubicBezTo>
                    <a:pt x="35576" y="12630"/>
                    <a:pt x="35572" y="12630"/>
                    <a:pt x="35572" y="12630"/>
                  </a:cubicBezTo>
                  <a:cubicBezTo>
                    <a:pt x="35568" y="12634"/>
                    <a:pt x="35560" y="12638"/>
                    <a:pt x="35555" y="12642"/>
                  </a:cubicBezTo>
                  <a:lnTo>
                    <a:pt x="35551" y="12642"/>
                  </a:lnTo>
                  <a:cubicBezTo>
                    <a:pt x="35547" y="12647"/>
                    <a:pt x="35543" y="12651"/>
                    <a:pt x="35538" y="12655"/>
                  </a:cubicBezTo>
                  <a:lnTo>
                    <a:pt x="35530" y="12655"/>
                  </a:lnTo>
                  <a:cubicBezTo>
                    <a:pt x="35526" y="12659"/>
                    <a:pt x="35522" y="12663"/>
                    <a:pt x="35513" y="12668"/>
                  </a:cubicBezTo>
                  <a:cubicBezTo>
                    <a:pt x="35517" y="12668"/>
                    <a:pt x="35522" y="12672"/>
                    <a:pt x="35526" y="12676"/>
                  </a:cubicBezTo>
                  <a:cubicBezTo>
                    <a:pt x="35530" y="12680"/>
                    <a:pt x="35534" y="12680"/>
                    <a:pt x="35534" y="12680"/>
                  </a:cubicBezTo>
                  <a:cubicBezTo>
                    <a:pt x="35538" y="12685"/>
                    <a:pt x="35538" y="12685"/>
                    <a:pt x="35543" y="12685"/>
                  </a:cubicBezTo>
                  <a:cubicBezTo>
                    <a:pt x="35543" y="12685"/>
                    <a:pt x="35543" y="12685"/>
                    <a:pt x="35547" y="12689"/>
                  </a:cubicBezTo>
                  <a:cubicBezTo>
                    <a:pt x="35547" y="12689"/>
                    <a:pt x="35551" y="12689"/>
                    <a:pt x="35555" y="12693"/>
                  </a:cubicBezTo>
                  <a:cubicBezTo>
                    <a:pt x="35555" y="12693"/>
                    <a:pt x="35560" y="12693"/>
                    <a:pt x="35560" y="12697"/>
                  </a:cubicBezTo>
                  <a:cubicBezTo>
                    <a:pt x="35564" y="12697"/>
                    <a:pt x="35568" y="12697"/>
                    <a:pt x="35572" y="12701"/>
                  </a:cubicBezTo>
                  <a:cubicBezTo>
                    <a:pt x="35576" y="12701"/>
                    <a:pt x="35576" y="12706"/>
                    <a:pt x="35581" y="12706"/>
                  </a:cubicBezTo>
                  <a:cubicBezTo>
                    <a:pt x="35585" y="12710"/>
                    <a:pt x="35589" y="12710"/>
                    <a:pt x="35589" y="12710"/>
                  </a:cubicBezTo>
                  <a:cubicBezTo>
                    <a:pt x="35589" y="12714"/>
                    <a:pt x="35593" y="12714"/>
                    <a:pt x="35593" y="12714"/>
                  </a:cubicBezTo>
                  <a:cubicBezTo>
                    <a:pt x="35606" y="12723"/>
                    <a:pt x="35619" y="12739"/>
                    <a:pt x="35627" y="12756"/>
                  </a:cubicBezTo>
                  <a:cubicBezTo>
                    <a:pt x="35627" y="12761"/>
                    <a:pt x="35627" y="12765"/>
                    <a:pt x="35631" y="12769"/>
                  </a:cubicBezTo>
                  <a:cubicBezTo>
                    <a:pt x="35631" y="12773"/>
                    <a:pt x="35631" y="12782"/>
                    <a:pt x="35631" y="12786"/>
                  </a:cubicBezTo>
                  <a:cubicBezTo>
                    <a:pt x="35631" y="12790"/>
                    <a:pt x="35631" y="12790"/>
                    <a:pt x="35631" y="12794"/>
                  </a:cubicBezTo>
                  <a:cubicBezTo>
                    <a:pt x="35631" y="12803"/>
                    <a:pt x="35631" y="12807"/>
                    <a:pt x="35631" y="12815"/>
                  </a:cubicBezTo>
                  <a:cubicBezTo>
                    <a:pt x="35631" y="12815"/>
                    <a:pt x="35631" y="12815"/>
                    <a:pt x="35631" y="12820"/>
                  </a:cubicBezTo>
                  <a:cubicBezTo>
                    <a:pt x="35631" y="12820"/>
                    <a:pt x="35631" y="12824"/>
                    <a:pt x="35631" y="12828"/>
                  </a:cubicBezTo>
                  <a:cubicBezTo>
                    <a:pt x="35627" y="12824"/>
                    <a:pt x="35627" y="12820"/>
                    <a:pt x="35623" y="12811"/>
                  </a:cubicBezTo>
                  <a:cubicBezTo>
                    <a:pt x="35623" y="12807"/>
                    <a:pt x="35619" y="12807"/>
                    <a:pt x="35619" y="12807"/>
                  </a:cubicBezTo>
                  <a:cubicBezTo>
                    <a:pt x="35619" y="12807"/>
                    <a:pt x="35619" y="12807"/>
                    <a:pt x="35619" y="12803"/>
                  </a:cubicBezTo>
                  <a:cubicBezTo>
                    <a:pt x="35619" y="12803"/>
                    <a:pt x="35619" y="12803"/>
                    <a:pt x="35614" y="12799"/>
                  </a:cubicBezTo>
                  <a:cubicBezTo>
                    <a:pt x="35614" y="12799"/>
                    <a:pt x="35614" y="12794"/>
                    <a:pt x="35610" y="12794"/>
                  </a:cubicBezTo>
                  <a:cubicBezTo>
                    <a:pt x="35610" y="12794"/>
                    <a:pt x="35610" y="12794"/>
                    <a:pt x="35610" y="12790"/>
                  </a:cubicBezTo>
                  <a:cubicBezTo>
                    <a:pt x="35610" y="12790"/>
                    <a:pt x="35610" y="12790"/>
                    <a:pt x="35606" y="12786"/>
                  </a:cubicBezTo>
                  <a:cubicBezTo>
                    <a:pt x="35606" y="12786"/>
                    <a:pt x="35602" y="12782"/>
                    <a:pt x="35602" y="12782"/>
                  </a:cubicBezTo>
                  <a:cubicBezTo>
                    <a:pt x="35602" y="12782"/>
                    <a:pt x="35602" y="12782"/>
                    <a:pt x="35602" y="12777"/>
                  </a:cubicBezTo>
                  <a:lnTo>
                    <a:pt x="35598" y="12777"/>
                  </a:lnTo>
                  <a:cubicBezTo>
                    <a:pt x="35598" y="12773"/>
                    <a:pt x="35593" y="12773"/>
                    <a:pt x="35593" y="12773"/>
                  </a:cubicBezTo>
                  <a:cubicBezTo>
                    <a:pt x="35593" y="12773"/>
                    <a:pt x="35589" y="12773"/>
                    <a:pt x="35589" y="12769"/>
                  </a:cubicBezTo>
                  <a:cubicBezTo>
                    <a:pt x="35585" y="12769"/>
                    <a:pt x="35585" y="12765"/>
                    <a:pt x="35581" y="12765"/>
                  </a:cubicBezTo>
                  <a:lnTo>
                    <a:pt x="35576" y="12765"/>
                  </a:lnTo>
                  <a:cubicBezTo>
                    <a:pt x="35576" y="12761"/>
                    <a:pt x="35576" y="12761"/>
                    <a:pt x="35572" y="12761"/>
                  </a:cubicBezTo>
                  <a:lnTo>
                    <a:pt x="35568" y="12761"/>
                  </a:lnTo>
                  <a:cubicBezTo>
                    <a:pt x="35564" y="12756"/>
                    <a:pt x="35560" y="12756"/>
                    <a:pt x="35551" y="12752"/>
                  </a:cubicBezTo>
                  <a:cubicBezTo>
                    <a:pt x="35547" y="12752"/>
                    <a:pt x="35538" y="12752"/>
                    <a:pt x="35534" y="12748"/>
                  </a:cubicBezTo>
                  <a:cubicBezTo>
                    <a:pt x="35534" y="12790"/>
                    <a:pt x="35534" y="12832"/>
                    <a:pt x="35522" y="12866"/>
                  </a:cubicBezTo>
                  <a:cubicBezTo>
                    <a:pt x="35517" y="12862"/>
                    <a:pt x="35517" y="12862"/>
                    <a:pt x="35513" y="12858"/>
                  </a:cubicBezTo>
                  <a:cubicBezTo>
                    <a:pt x="35517" y="12820"/>
                    <a:pt x="35513" y="12782"/>
                    <a:pt x="35505" y="12744"/>
                  </a:cubicBezTo>
                  <a:lnTo>
                    <a:pt x="35484" y="12744"/>
                  </a:lnTo>
                  <a:cubicBezTo>
                    <a:pt x="35479" y="12739"/>
                    <a:pt x="35475" y="12739"/>
                    <a:pt x="35471" y="12739"/>
                  </a:cubicBezTo>
                  <a:cubicBezTo>
                    <a:pt x="35467" y="12735"/>
                    <a:pt x="35463" y="12735"/>
                    <a:pt x="35458" y="12735"/>
                  </a:cubicBezTo>
                  <a:cubicBezTo>
                    <a:pt x="35454" y="12731"/>
                    <a:pt x="35450" y="12731"/>
                    <a:pt x="35446" y="12731"/>
                  </a:cubicBezTo>
                  <a:cubicBezTo>
                    <a:pt x="35441" y="12727"/>
                    <a:pt x="35441" y="12727"/>
                    <a:pt x="35437" y="12727"/>
                  </a:cubicBezTo>
                  <a:cubicBezTo>
                    <a:pt x="35433" y="12723"/>
                    <a:pt x="35425" y="12723"/>
                    <a:pt x="35420" y="12718"/>
                  </a:cubicBezTo>
                  <a:cubicBezTo>
                    <a:pt x="35416" y="12718"/>
                    <a:pt x="35412" y="12714"/>
                    <a:pt x="35412" y="12714"/>
                  </a:cubicBezTo>
                  <a:cubicBezTo>
                    <a:pt x="35408" y="12714"/>
                    <a:pt x="35408" y="12714"/>
                    <a:pt x="35408" y="12710"/>
                  </a:cubicBezTo>
                  <a:cubicBezTo>
                    <a:pt x="35399" y="12710"/>
                    <a:pt x="35395" y="12706"/>
                    <a:pt x="35391" y="12706"/>
                  </a:cubicBezTo>
                  <a:cubicBezTo>
                    <a:pt x="35387" y="12706"/>
                    <a:pt x="35382" y="12701"/>
                    <a:pt x="35378" y="12701"/>
                  </a:cubicBezTo>
                  <a:lnTo>
                    <a:pt x="35374" y="12701"/>
                  </a:lnTo>
                  <a:cubicBezTo>
                    <a:pt x="35374" y="12697"/>
                    <a:pt x="35370" y="12697"/>
                    <a:pt x="35370" y="12697"/>
                  </a:cubicBezTo>
                  <a:lnTo>
                    <a:pt x="35365" y="12697"/>
                  </a:lnTo>
                  <a:cubicBezTo>
                    <a:pt x="35361" y="12697"/>
                    <a:pt x="35361" y="12693"/>
                    <a:pt x="35357" y="12693"/>
                  </a:cubicBezTo>
                  <a:lnTo>
                    <a:pt x="35349" y="12693"/>
                  </a:lnTo>
                  <a:cubicBezTo>
                    <a:pt x="35344" y="12693"/>
                    <a:pt x="35340" y="12689"/>
                    <a:pt x="35336" y="12689"/>
                  </a:cubicBezTo>
                  <a:lnTo>
                    <a:pt x="35311" y="12689"/>
                  </a:lnTo>
                  <a:cubicBezTo>
                    <a:pt x="35311" y="12689"/>
                    <a:pt x="35311" y="12689"/>
                    <a:pt x="35306" y="12693"/>
                  </a:cubicBezTo>
                  <a:lnTo>
                    <a:pt x="35294" y="12693"/>
                  </a:lnTo>
                  <a:cubicBezTo>
                    <a:pt x="35285" y="12689"/>
                    <a:pt x="35273" y="12680"/>
                    <a:pt x="35264" y="12676"/>
                  </a:cubicBezTo>
                  <a:cubicBezTo>
                    <a:pt x="35251" y="12672"/>
                    <a:pt x="35235" y="12672"/>
                    <a:pt x="35222" y="12672"/>
                  </a:cubicBezTo>
                  <a:cubicBezTo>
                    <a:pt x="35208" y="12672"/>
                    <a:pt x="35195" y="12673"/>
                    <a:pt x="35182" y="12673"/>
                  </a:cubicBezTo>
                  <a:cubicBezTo>
                    <a:pt x="35163" y="12673"/>
                    <a:pt x="35144" y="12670"/>
                    <a:pt x="35129" y="12655"/>
                  </a:cubicBezTo>
                  <a:cubicBezTo>
                    <a:pt x="35116" y="12638"/>
                    <a:pt x="35104" y="12625"/>
                    <a:pt x="35091" y="12609"/>
                  </a:cubicBezTo>
                  <a:cubicBezTo>
                    <a:pt x="35078" y="12588"/>
                    <a:pt x="35070" y="12575"/>
                    <a:pt x="35045" y="12575"/>
                  </a:cubicBezTo>
                  <a:cubicBezTo>
                    <a:pt x="35031" y="12573"/>
                    <a:pt x="35017" y="12573"/>
                    <a:pt x="35002" y="12573"/>
                  </a:cubicBezTo>
                  <a:cubicBezTo>
                    <a:pt x="34974" y="12573"/>
                    <a:pt x="34946" y="12575"/>
                    <a:pt x="34918" y="12575"/>
                  </a:cubicBezTo>
                  <a:cubicBezTo>
                    <a:pt x="34876" y="12575"/>
                    <a:pt x="34859" y="12596"/>
                    <a:pt x="34825" y="12609"/>
                  </a:cubicBezTo>
                  <a:cubicBezTo>
                    <a:pt x="34800" y="12617"/>
                    <a:pt x="34783" y="12634"/>
                    <a:pt x="34758" y="12638"/>
                  </a:cubicBezTo>
                  <a:cubicBezTo>
                    <a:pt x="34732" y="12642"/>
                    <a:pt x="34711" y="12642"/>
                    <a:pt x="34690" y="12647"/>
                  </a:cubicBezTo>
                  <a:cubicBezTo>
                    <a:pt x="34652" y="12659"/>
                    <a:pt x="34623" y="12676"/>
                    <a:pt x="34585" y="12680"/>
                  </a:cubicBezTo>
                  <a:cubicBezTo>
                    <a:pt x="34573" y="12683"/>
                    <a:pt x="34542" y="12692"/>
                    <a:pt x="34523" y="12692"/>
                  </a:cubicBezTo>
                  <a:cubicBezTo>
                    <a:pt x="34508" y="12692"/>
                    <a:pt x="34500" y="12686"/>
                    <a:pt x="34513" y="12668"/>
                  </a:cubicBezTo>
                  <a:cubicBezTo>
                    <a:pt x="34521" y="12659"/>
                    <a:pt x="34530" y="12655"/>
                    <a:pt x="34538" y="12651"/>
                  </a:cubicBezTo>
                  <a:cubicBezTo>
                    <a:pt x="34551" y="12638"/>
                    <a:pt x="34559" y="12625"/>
                    <a:pt x="34568" y="12613"/>
                  </a:cubicBezTo>
                  <a:cubicBezTo>
                    <a:pt x="34580" y="12600"/>
                    <a:pt x="34589" y="12592"/>
                    <a:pt x="34601" y="12583"/>
                  </a:cubicBezTo>
                  <a:cubicBezTo>
                    <a:pt x="34610" y="12575"/>
                    <a:pt x="34614" y="12558"/>
                    <a:pt x="34623" y="12554"/>
                  </a:cubicBezTo>
                  <a:cubicBezTo>
                    <a:pt x="34635" y="12541"/>
                    <a:pt x="34669" y="12537"/>
                    <a:pt x="34686" y="12537"/>
                  </a:cubicBezTo>
                  <a:lnTo>
                    <a:pt x="34829" y="12537"/>
                  </a:lnTo>
                  <a:cubicBezTo>
                    <a:pt x="34863" y="12537"/>
                    <a:pt x="34893" y="12537"/>
                    <a:pt x="34926" y="12533"/>
                  </a:cubicBezTo>
                  <a:cubicBezTo>
                    <a:pt x="34943" y="12528"/>
                    <a:pt x="34960" y="12528"/>
                    <a:pt x="34977" y="12516"/>
                  </a:cubicBezTo>
                  <a:cubicBezTo>
                    <a:pt x="34964" y="12499"/>
                    <a:pt x="34969" y="12482"/>
                    <a:pt x="34956" y="12465"/>
                  </a:cubicBezTo>
                  <a:cubicBezTo>
                    <a:pt x="34956" y="12461"/>
                    <a:pt x="34952" y="12440"/>
                    <a:pt x="34948" y="12440"/>
                  </a:cubicBezTo>
                  <a:cubicBezTo>
                    <a:pt x="34935" y="12427"/>
                    <a:pt x="34922" y="12431"/>
                    <a:pt x="34914" y="12423"/>
                  </a:cubicBezTo>
                  <a:cubicBezTo>
                    <a:pt x="34901" y="12410"/>
                    <a:pt x="34901" y="12402"/>
                    <a:pt x="34884" y="12393"/>
                  </a:cubicBezTo>
                  <a:cubicBezTo>
                    <a:pt x="34876" y="12393"/>
                    <a:pt x="34863" y="12389"/>
                    <a:pt x="34855" y="12385"/>
                  </a:cubicBezTo>
                  <a:cubicBezTo>
                    <a:pt x="34846" y="12384"/>
                    <a:pt x="34838" y="12384"/>
                    <a:pt x="34831" y="12384"/>
                  </a:cubicBezTo>
                  <a:lnTo>
                    <a:pt x="34831" y="12384"/>
                  </a:lnTo>
                  <a:cubicBezTo>
                    <a:pt x="34815" y="12384"/>
                    <a:pt x="34801" y="12384"/>
                    <a:pt x="34787" y="12372"/>
                  </a:cubicBezTo>
                  <a:cubicBezTo>
                    <a:pt x="34749" y="12351"/>
                    <a:pt x="34737" y="12313"/>
                    <a:pt x="34720" y="12275"/>
                  </a:cubicBezTo>
                  <a:cubicBezTo>
                    <a:pt x="34711" y="12250"/>
                    <a:pt x="34707" y="12233"/>
                    <a:pt x="34677" y="12225"/>
                  </a:cubicBezTo>
                  <a:cubicBezTo>
                    <a:pt x="34644" y="12216"/>
                    <a:pt x="34614" y="12208"/>
                    <a:pt x="34580" y="12195"/>
                  </a:cubicBezTo>
                  <a:lnTo>
                    <a:pt x="34576" y="12195"/>
                  </a:lnTo>
                  <a:cubicBezTo>
                    <a:pt x="34606" y="12132"/>
                    <a:pt x="34631" y="12073"/>
                    <a:pt x="34652" y="12013"/>
                  </a:cubicBezTo>
                  <a:cubicBezTo>
                    <a:pt x="34661" y="12018"/>
                    <a:pt x="34669" y="12022"/>
                    <a:pt x="34686" y="12022"/>
                  </a:cubicBezTo>
                  <a:cubicBezTo>
                    <a:pt x="34693" y="12023"/>
                    <a:pt x="34700" y="12024"/>
                    <a:pt x="34706" y="12024"/>
                  </a:cubicBezTo>
                  <a:cubicBezTo>
                    <a:pt x="34718" y="12024"/>
                    <a:pt x="34730" y="12022"/>
                    <a:pt x="34741" y="12022"/>
                  </a:cubicBezTo>
                  <a:cubicBezTo>
                    <a:pt x="34791" y="12022"/>
                    <a:pt x="34838" y="12030"/>
                    <a:pt x="34888" y="12030"/>
                  </a:cubicBezTo>
                  <a:cubicBezTo>
                    <a:pt x="34910" y="12035"/>
                    <a:pt x="34931" y="12030"/>
                    <a:pt x="34948" y="12043"/>
                  </a:cubicBezTo>
                  <a:cubicBezTo>
                    <a:pt x="34969" y="12051"/>
                    <a:pt x="34990" y="12073"/>
                    <a:pt x="35011" y="12089"/>
                  </a:cubicBezTo>
                  <a:cubicBezTo>
                    <a:pt x="35040" y="12111"/>
                    <a:pt x="35083" y="12127"/>
                    <a:pt x="35121" y="12132"/>
                  </a:cubicBezTo>
                  <a:cubicBezTo>
                    <a:pt x="35132" y="12132"/>
                    <a:pt x="35145" y="12130"/>
                    <a:pt x="35158" y="12130"/>
                  </a:cubicBezTo>
                  <a:cubicBezTo>
                    <a:pt x="35164" y="12130"/>
                    <a:pt x="35170" y="12130"/>
                    <a:pt x="35176" y="12132"/>
                  </a:cubicBezTo>
                  <a:cubicBezTo>
                    <a:pt x="35192" y="12140"/>
                    <a:pt x="35209" y="12153"/>
                    <a:pt x="35226" y="12165"/>
                  </a:cubicBezTo>
                  <a:cubicBezTo>
                    <a:pt x="35235" y="12173"/>
                    <a:pt x="35246" y="12178"/>
                    <a:pt x="35254" y="12178"/>
                  </a:cubicBezTo>
                  <a:cubicBezTo>
                    <a:pt x="35264" y="12178"/>
                    <a:pt x="35269" y="12170"/>
                    <a:pt x="35260" y="12149"/>
                  </a:cubicBezTo>
                  <a:cubicBezTo>
                    <a:pt x="35251" y="12132"/>
                    <a:pt x="35235" y="12106"/>
                    <a:pt x="35222" y="12094"/>
                  </a:cubicBezTo>
                  <a:cubicBezTo>
                    <a:pt x="35209" y="12085"/>
                    <a:pt x="35201" y="12085"/>
                    <a:pt x="35192" y="12068"/>
                  </a:cubicBezTo>
                  <a:cubicBezTo>
                    <a:pt x="35188" y="12056"/>
                    <a:pt x="35188" y="12056"/>
                    <a:pt x="35184" y="12043"/>
                  </a:cubicBezTo>
                  <a:cubicBezTo>
                    <a:pt x="35180" y="12013"/>
                    <a:pt x="35159" y="12001"/>
                    <a:pt x="35142" y="11980"/>
                  </a:cubicBezTo>
                  <a:cubicBezTo>
                    <a:pt x="35125" y="11954"/>
                    <a:pt x="35104" y="11954"/>
                    <a:pt x="35083" y="11938"/>
                  </a:cubicBezTo>
                  <a:cubicBezTo>
                    <a:pt x="35045" y="11916"/>
                    <a:pt x="34998" y="11900"/>
                    <a:pt x="34964" y="11874"/>
                  </a:cubicBezTo>
                  <a:cubicBezTo>
                    <a:pt x="34952" y="11866"/>
                    <a:pt x="34948" y="11857"/>
                    <a:pt x="34935" y="11849"/>
                  </a:cubicBezTo>
                  <a:cubicBezTo>
                    <a:pt x="34926" y="11845"/>
                    <a:pt x="34914" y="11845"/>
                    <a:pt x="34905" y="11845"/>
                  </a:cubicBezTo>
                  <a:cubicBezTo>
                    <a:pt x="34893" y="11843"/>
                    <a:pt x="34880" y="11843"/>
                    <a:pt x="34868" y="11843"/>
                  </a:cubicBezTo>
                  <a:cubicBezTo>
                    <a:pt x="34843" y="11843"/>
                    <a:pt x="34818" y="11845"/>
                    <a:pt x="34796" y="11845"/>
                  </a:cubicBezTo>
                  <a:cubicBezTo>
                    <a:pt x="34766" y="11845"/>
                    <a:pt x="34741" y="11836"/>
                    <a:pt x="34711" y="11836"/>
                  </a:cubicBezTo>
                  <a:cubicBezTo>
                    <a:pt x="34728" y="11781"/>
                    <a:pt x="34741" y="11726"/>
                    <a:pt x="34753" y="11672"/>
                  </a:cubicBezTo>
                  <a:cubicBezTo>
                    <a:pt x="34758" y="11667"/>
                    <a:pt x="34758" y="11663"/>
                    <a:pt x="34762" y="11663"/>
                  </a:cubicBezTo>
                  <a:cubicBezTo>
                    <a:pt x="34783" y="11651"/>
                    <a:pt x="34791" y="11646"/>
                    <a:pt x="34813" y="11646"/>
                  </a:cubicBezTo>
                  <a:cubicBezTo>
                    <a:pt x="34816" y="11646"/>
                    <a:pt x="34820" y="11645"/>
                    <a:pt x="34823" y="11645"/>
                  </a:cubicBezTo>
                  <a:cubicBezTo>
                    <a:pt x="34842" y="11645"/>
                    <a:pt x="34854" y="11655"/>
                    <a:pt x="34876" y="11655"/>
                  </a:cubicBezTo>
                  <a:cubicBezTo>
                    <a:pt x="34880" y="11693"/>
                    <a:pt x="34918" y="11705"/>
                    <a:pt x="34952" y="11710"/>
                  </a:cubicBezTo>
                  <a:cubicBezTo>
                    <a:pt x="34977" y="11710"/>
                    <a:pt x="35007" y="11710"/>
                    <a:pt x="35032" y="11701"/>
                  </a:cubicBezTo>
                  <a:cubicBezTo>
                    <a:pt x="35049" y="11697"/>
                    <a:pt x="35062" y="11688"/>
                    <a:pt x="35083" y="11688"/>
                  </a:cubicBezTo>
                  <a:lnTo>
                    <a:pt x="35121" y="11688"/>
                  </a:lnTo>
                  <a:cubicBezTo>
                    <a:pt x="35138" y="11693"/>
                    <a:pt x="35138" y="11705"/>
                    <a:pt x="35150" y="11718"/>
                  </a:cubicBezTo>
                  <a:cubicBezTo>
                    <a:pt x="35163" y="11735"/>
                    <a:pt x="35184" y="11752"/>
                    <a:pt x="35201" y="11769"/>
                  </a:cubicBezTo>
                  <a:cubicBezTo>
                    <a:pt x="35218" y="11786"/>
                    <a:pt x="35235" y="11798"/>
                    <a:pt x="35256" y="11811"/>
                  </a:cubicBezTo>
                  <a:cubicBezTo>
                    <a:pt x="35285" y="11828"/>
                    <a:pt x="35306" y="11845"/>
                    <a:pt x="35344" y="11845"/>
                  </a:cubicBezTo>
                  <a:cubicBezTo>
                    <a:pt x="35387" y="11840"/>
                    <a:pt x="35357" y="11807"/>
                    <a:pt x="35340" y="11790"/>
                  </a:cubicBezTo>
                  <a:cubicBezTo>
                    <a:pt x="35319" y="11769"/>
                    <a:pt x="35294" y="11756"/>
                    <a:pt x="35285" y="11726"/>
                  </a:cubicBezTo>
                  <a:cubicBezTo>
                    <a:pt x="35281" y="11714"/>
                    <a:pt x="35285" y="11701"/>
                    <a:pt x="35281" y="11693"/>
                  </a:cubicBezTo>
                  <a:cubicBezTo>
                    <a:pt x="35281" y="11684"/>
                    <a:pt x="35268" y="11676"/>
                    <a:pt x="35264" y="11667"/>
                  </a:cubicBezTo>
                  <a:cubicBezTo>
                    <a:pt x="35251" y="11642"/>
                    <a:pt x="35230" y="11617"/>
                    <a:pt x="35222" y="11591"/>
                  </a:cubicBezTo>
                  <a:cubicBezTo>
                    <a:pt x="35218" y="11570"/>
                    <a:pt x="35230" y="11537"/>
                    <a:pt x="35222" y="11515"/>
                  </a:cubicBezTo>
                  <a:cubicBezTo>
                    <a:pt x="35217" y="11508"/>
                    <a:pt x="35201" y="11506"/>
                    <a:pt x="35186" y="11506"/>
                  </a:cubicBezTo>
                  <a:cubicBezTo>
                    <a:pt x="35176" y="11506"/>
                    <a:pt x="35165" y="11507"/>
                    <a:pt x="35159" y="11507"/>
                  </a:cubicBezTo>
                  <a:cubicBezTo>
                    <a:pt x="35146" y="11507"/>
                    <a:pt x="35129" y="11511"/>
                    <a:pt x="35121" y="11511"/>
                  </a:cubicBezTo>
                  <a:cubicBezTo>
                    <a:pt x="35108" y="11507"/>
                    <a:pt x="35108" y="11494"/>
                    <a:pt x="35100" y="11482"/>
                  </a:cubicBezTo>
                  <a:cubicBezTo>
                    <a:pt x="35091" y="11465"/>
                    <a:pt x="35078" y="11444"/>
                    <a:pt x="35066" y="11427"/>
                  </a:cubicBezTo>
                  <a:cubicBezTo>
                    <a:pt x="35045" y="11401"/>
                    <a:pt x="35011" y="11389"/>
                    <a:pt x="34977" y="11380"/>
                  </a:cubicBezTo>
                  <a:cubicBezTo>
                    <a:pt x="34943" y="11368"/>
                    <a:pt x="34914" y="11368"/>
                    <a:pt x="34888" y="11347"/>
                  </a:cubicBezTo>
                  <a:cubicBezTo>
                    <a:pt x="34851" y="11309"/>
                    <a:pt x="34817" y="11296"/>
                    <a:pt x="34770" y="11283"/>
                  </a:cubicBezTo>
                  <a:cubicBezTo>
                    <a:pt x="34762" y="11254"/>
                    <a:pt x="34766" y="11245"/>
                    <a:pt x="34787" y="11228"/>
                  </a:cubicBezTo>
                  <a:cubicBezTo>
                    <a:pt x="34813" y="11216"/>
                    <a:pt x="34834" y="11203"/>
                    <a:pt x="34859" y="11195"/>
                  </a:cubicBezTo>
                  <a:cubicBezTo>
                    <a:pt x="34888" y="11182"/>
                    <a:pt x="34867" y="11161"/>
                    <a:pt x="34893" y="11144"/>
                  </a:cubicBezTo>
                  <a:cubicBezTo>
                    <a:pt x="34905" y="11140"/>
                    <a:pt x="34956" y="11131"/>
                    <a:pt x="34956" y="11123"/>
                  </a:cubicBezTo>
                  <a:cubicBezTo>
                    <a:pt x="34939" y="11119"/>
                    <a:pt x="34926" y="11110"/>
                    <a:pt x="34905" y="11110"/>
                  </a:cubicBezTo>
                  <a:cubicBezTo>
                    <a:pt x="34891" y="11110"/>
                    <a:pt x="34877" y="11112"/>
                    <a:pt x="34864" y="11112"/>
                  </a:cubicBezTo>
                  <a:cubicBezTo>
                    <a:pt x="34858" y="11112"/>
                    <a:pt x="34852" y="11112"/>
                    <a:pt x="34846" y="11110"/>
                  </a:cubicBezTo>
                  <a:cubicBezTo>
                    <a:pt x="34813" y="11110"/>
                    <a:pt x="34783" y="11098"/>
                    <a:pt x="34749" y="11093"/>
                  </a:cubicBezTo>
                  <a:lnTo>
                    <a:pt x="34699" y="11093"/>
                  </a:lnTo>
                  <a:cubicBezTo>
                    <a:pt x="34728" y="11085"/>
                    <a:pt x="34762" y="11076"/>
                    <a:pt x="34791" y="11064"/>
                  </a:cubicBezTo>
                  <a:cubicBezTo>
                    <a:pt x="34808" y="11055"/>
                    <a:pt x="34825" y="11039"/>
                    <a:pt x="34842" y="11030"/>
                  </a:cubicBezTo>
                  <a:cubicBezTo>
                    <a:pt x="34863" y="11017"/>
                    <a:pt x="34888" y="11013"/>
                    <a:pt x="34910" y="10996"/>
                  </a:cubicBezTo>
                  <a:cubicBezTo>
                    <a:pt x="34935" y="10979"/>
                    <a:pt x="34973" y="10971"/>
                    <a:pt x="35002" y="10958"/>
                  </a:cubicBezTo>
                  <a:cubicBezTo>
                    <a:pt x="35070" y="10941"/>
                    <a:pt x="34986" y="10908"/>
                    <a:pt x="35011" y="10874"/>
                  </a:cubicBezTo>
                  <a:cubicBezTo>
                    <a:pt x="35028" y="10849"/>
                    <a:pt x="35083" y="10849"/>
                    <a:pt x="35112" y="10840"/>
                  </a:cubicBezTo>
                  <a:cubicBezTo>
                    <a:pt x="35125" y="10832"/>
                    <a:pt x="35163" y="10815"/>
                    <a:pt x="35167" y="10798"/>
                  </a:cubicBezTo>
                  <a:cubicBezTo>
                    <a:pt x="35100" y="10752"/>
                    <a:pt x="35011" y="10773"/>
                    <a:pt x="34939" y="10743"/>
                  </a:cubicBezTo>
                  <a:cubicBezTo>
                    <a:pt x="34922" y="10739"/>
                    <a:pt x="34901" y="10722"/>
                    <a:pt x="34884" y="10718"/>
                  </a:cubicBezTo>
                  <a:cubicBezTo>
                    <a:pt x="34879" y="10715"/>
                    <a:pt x="34873" y="10714"/>
                    <a:pt x="34868" y="10714"/>
                  </a:cubicBezTo>
                  <a:cubicBezTo>
                    <a:pt x="34855" y="10714"/>
                    <a:pt x="34841" y="10719"/>
                    <a:pt x="34829" y="10722"/>
                  </a:cubicBezTo>
                  <a:cubicBezTo>
                    <a:pt x="34796" y="10730"/>
                    <a:pt x="34762" y="10735"/>
                    <a:pt x="34724" y="10735"/>
                  </a:cubicBezTo>
                  <a:cubicBezTo>
                    <a:pt x="34703" y="10730"/>
                    <a:pt x="34703" y="10726"/>
                    <a:pt x="34686" y="10722"/>
                  </a:cubicBezTo>
                  <a:cubicBezTo>
                    <a:pt x="34673" y="10722"/>
                    <a:pt x="34661" y="10726"/>
                    <a:pt x="34648" y="10726"/>
                  </a:cubicBezTo>
                  <a:cubicBezTo>
                    <a:pt x="34610" y="10714"/>
                    <a:pt x="34580" y="10667"/>
                    <a:pt x="34572" y="10633"/>
                  </a:cubicBezTo>
                  <a:cubicBezTo>
                    <a:pt x="34568" y="10621"/>
                    <a:pt x="34564" y="10600"/>
                    <a:pt x="34551" y="10587"/>
                  </a:cubicBezTo>
                  <a:cubicBezTo>
                    <a:pt x="34542" y="10578"/>
                    <a:pt x="34534" y="10578"/>
                    <a:pt x="34521" y="10574"/>
                  </a:cubicBezTo>
                  <a:cubicBezTo>
                    <a:pt x="34509" y="10566"/>
                    <a:pt x="34500" y="10562"/>
                    <a:pt x="34488" y="10562"/>
                  </a:cubicBezTo>
                  <a:cubicBezTo>
                    <a:pt x="34466" y="10557"/>
                    <a:pt x="34466" y="10557"/>
                    <a:pt x="34450" y="10545"/>
                  </a:cubicBezTo>
                  <a:cubicBezTo>
                    <a:pt x="34437" y="10532"/>
                    <a:pt x="34420" y="10524"/>
                    <a:pt x="34403" y="10515"/>
                  </a:cubicBezTo>
                  <a:cubicBezTo>
                    <a:pt x="34390" y="10502"/>
                    <a:pt x="34378" y="10490"/>
                    <a:pt x="34361" y="10477"/>
                  </a:cubicBezTo>
                  <a:cubicBezTo>
                    <a:pt x="34327" y="10464"/>
                    <a:pt x="34285" y="10460"/>
                    <a:pt x="34251" y="10460"/>
                  </a:cubicBezTo>
                  <a:cubicBezTo>
                    <a:pt x="34237" y="10460"/>
                    <a:pt x="34225" y="10462"/>
                    <a:pt x="34213" y="10462"/>
                  </a:cubicBezTo>
                  <a:cubicBezTo>
                    <a:pt x="34208" y="10462"/>
                    <a:pt x="34202" y="10462"/>
                    <a:pt x="34196" y="10460"/>
                  </a:cubicBezTo>
                  <a:cubicBezTo>
                    <a:pt x="34179" y="10452"/>
                    <a:pt x="34150" y="10431"/>
                    <a:pt x="34137" y="10414"/>
                  </a:cubicBezTo>
                  <a:cubicBezTo>
                    <a:pt x="34120" y="10401"/>
                    <a:pt x="34120" y="10367"/>
                    <a:pt x="34099" y="10363"/>
                  </a:cubicBezTo>
                  <a:cubicBezTo>
                    <a:pt x="34095" y="10360"/>
                    <a:pt x="34089" y="10359"/>
                    <a:pt x="34082" y="10359"/>
                  </a:cubicBezTo>
                  <a:cubicBezTo>
                    <a:pt x="34069" y="10359"/>
                    <a:pt x="34053" y="10363"/>
                    <a:pt x="34044" y="10363"/>
                  </a:cubicBezTo>
                  <a:cubicBezTo>
                    <a:pt x="34002" y="10372"/>
                    <a:pt x="33973" y="10393"/>
                    <a:pt x="33930" y="10397"/>
                  </a:cubicBezTo>
                  <a:cubicBezTo>
                    <a:pt x="33909" y="10401"/>
                    <a:pt x="33888" y="10401"/>
                    <a:pt x="33867" y="10401"/>
                  </a:cubicBezTo>
                  <a:cubicBezTo>
                    <a:pt x="33846" y="10401"/>
                    <a:pt x="33825" y="10401"/>
                    <a:pt x="33804" y="10405"/>
                  </a:cubicBezTo>
                  <a:cubicBezTo>
                    <a:pt x="33783" y="10410"/>
                    <a:pt x="33770" y="10410"/>
                    <a:pt x="33753" y="10422"/>
                  </a:cubicBezTo>
                  <a:cubicBezTo>
                    <a:pt x="33740" y="10435"/>
                    <a:pt x="33732" y="10452"/>
                    <a:pt x="33719" y="10460"/>
                  </a:cubicBezTo>
                  <a:cubicBezTo>
                    <a:pt x="33714" y="10463"/>
                    <a:pt x="33707" y="10464"/>
                    <a:pt x="33699" y="10464"/>
                  </a:cubicBezTo>
                  <a:cubicBezTo>
                    <a:pt x="33671" y="10464"/>
                    <a:pt x="33630" y="10451"/>
                    <a:pt x="33605" y="10451"/>
                  </a:cubicBezTo>
                  <a:cubicBezTo>
                    <a:pt x="33602" y="10451"/>
                    <a:pt x="33599" y="10452"/>
                    <a:pt x="33597" y="10452"/>
                  </a:cubicBezTo>
                  <a:cubicBezTo>
                    <a:pt x="33587" y="10455"/>
                    <a:pt x="33574" y="10461"/>
                    <a:pt x="33562" y="10461"/>
                  </a:cubicBezTo>
                  <a:cubicBezTo>
                    <a:pt x="33560" y="10461"/>
                    <a:pt x="33557" y="10461"/>
                    <a:pt x="33555" y="10460"/>
                  </a:cubicBezTo>
                  <a:cubicBezTo>
                    <a:pt x="33546" y="10460"/>
                    <a:pt x="33542" y="10456"/>
                    <a:pt x="33534" y="10456"/>
                  </a:cubicBezTo>
                  <a:cubicBezTo>
                    <a:pt x="33525" y="10452"/>
                    <a:pt x="33515" y="10451"/>
                    <a:pt x="33504" y="10451"/>
                  </a:cubicBezTo>
                  <a:cubicBezTo>
                    <a:pt x="33493" y="10451"/>
                    <a:pt x="33481" y="10452"/>
                    <a:pt x="33470" y="10452"/>
                  </a:cubicBezTo>
                  <a:cubicBezTo>
                    <a:pt x="33453" y="10452"/>
                    <a:pt x="33441" y="10464"/>
                    <a:pt x="33420" y="10469"/>
                  </a:cubicBezTo>
                  <a:cubicBezTo>
                    <a:pt x="33394" y="10477"/>
                    <a:pt x="33377" y="10486"/>
                    <a:pt x="33352" y="10507"/>
                  </a:cubicBezTo>
                  <a:cubicBezTo>
                    <a:pt x="33318" y="10532"/>
                    <a:pt x="33293" y="10553"/>
                    <a:pt x="33264" y="10583"/>
                  </a:cubicBezTo>
                  <a:cubicBezTo>
                    <a:pt x="33247" y="10600"/>
                    <a:pt x="33242" y="10604"/>
                    <a:pt x="33221" y="10608"/>
                  </a:cubicBezTo>
                  <a:cubicBezTo>
                    <a:pt x="33207" y="10608"/>
                    <a:pt x="33191" y="10606"/>
                    <a:pt x="33176" y="10606"/>
                  </a:cubicBezTo>
                  <a:cubicBezTo>
                    <a:pt x="33168" y="10606"/>
                    <a:pt x="33161" y="10607"/>
                    <a:pt x="33154" y="10608"/>
                  </a:cubicBezTo>
                  <a:cubicBezTo>
                    <a:pt x="33133" y="10612"/>
                    <a:pt x="33112" y="10616"/>
                    <a:pt x="33095" y="10633"/>
                  </a:cubicBezTo>
                  <a:cubicBezTo>
                    <a:pt x="33082" y="10646"/>
                    <a:pt x="33065" y="10671"/>
                    <a:pt x="33044" y="10676"/>
                  </a:cubicBezTo>
                  <a:cubicBezTo>
                    <a:pt x="33036" y="10678"/>
                    <a:pt x="33028" y="10679"/>
                    <a:pt x="33020" y="10679"/>
                  </a:cubicBezTo>
                  <a:cubicBezTo>
                    <a:pt x="33002" y="10679"/>
                    <a:pt x="32983" y="10676"/>
                    <a:pt x="32965" y="10676"/>
                  </a:cubicBezTo>
                  <a:cubicBezTo>
                    <a:pt x="32946" y="10676"/>
                    <a:pt x="32928" y="10679"/>
                    <a:pt x="32913" y="10692"/>
                  </a:cubicBezTo>
                  <a:cubicBezTo>
                    <a:pt x="32901" y="10705"/>
                    <a:pt x="32892" y="10722"/>
                    <a:pt x="32875" y="10730"/>
                  </a:cubicBezTo>
                  <a:cubicBezTo>
                    <a:pt x="32854" y="10743"/>
                    <a:pt x="32841" y="10756"/>
                    <a:pt x="32820" y="10768"/>
                  </a:cubicBezTo>
                  <a:cubicBezTo>
                    <a:pt x="32803" y="10781"/>
                    <a:pt x="32778" y="10785"/>
                    <a:pt x="32761" y="10798"/>
                  </a:cubicBezTo>
                  <a:cubicBezTo>
                    <a:pt x="32740" y="10811"/>
                    <a:pt x="32715" y="10819"/>
                    <a:pt x="32690" y="10823"/>
                  </a:cubicBezTo>
                  <a:cubicBezTo>
                    <a:pt x="32683" y="10823"/>
                    <a:pt x="32677" y="10824"/>
                    <a:pt x="32671" y="10824"/>
                  </a:cubicBezTo>
                  <a:cubicBezTo>
                    <a:pt x="32656" y="10824"/>
                    <a:pt x="32642" y="10821"/>
                    <a:pt x="32639" y="10806"/>
                  </a:cubicBezTo>
                  <a:cubicBezTo>
                    <a:pt x="32635" y="10789"/>
                    <a:pt x="32639" y="10781"/>
                    <a:pt x="32647" y="10768"/>
                  </a:cubicBezTo>
                  <a:cubicBezTo>
                    <a:pt x="32660" y="10752"/>
                    <a:pt x="32673" y="10747"/>
                    <a:pt x="32694" y="10735"/>
                  </a:cubicBezTo>
                  <a:cubicBezTo>
                    <a:pt x="32715" y="10726"/>
                    <a:pt x="32727" y="10701"/>
                    <a:pt x="32753" y="10688"/>
                  </a:cubicBezTo>
                  <a:cubicBezTo>
                    <a:pt x="32778" y="10680"/>
                    <a:pt x="32803" y="10684"/>
                    <a:pt x="32820" y="10659"/>
                  </a:cubicBezTo>
                  <a:cubicBezTo>
                    <a:pt x="32833" y="10642"/>
                    <a:pt x="32833" y="10633"/>
                    <a:pt x="32812" y="10633"/>
                  </a:cubicBezTo>
                  <a:lnTo>
                    <a:pt x="32761" y="10633"/>
                  </a:lnTo>
                  <a:cubicBezTo>
                    <a:pt x="32744" y="10633"/>
                    <a:pt x="32732" y="10629"/>
                    <a:pt x="32715" y="10625"/>
                  </a:cubicBezTo>
                  <a:cubicBezTo>
                    <a:pt x="32711" y="10624"/>
                    <a:pt x="32706" y="10623"/>
                    <a:pt x="32702" y="10623"/>
                  </a:cubicBezTo>
                  <a:cubicBezTo>
                    <a:pt x="32670" y="10623"/>
                    <a:pt x="32623" y="10645"/>
                    <a:pt x="32605" y="10667"/>
                  </a:cubicBezTo>
                  <a:cubicBezTo>
                    <a:pt x="32590" y="10682"/>
                    <a:pt x="32592" y="10697"/>
                    <a:pt x="32571" y="10697"/>
                  </a:cubicBezTo>
                  <a:cubicBezTo>
                    <a:pt x="32569" y="10697"/>
                    <a:pt x="32566" y="10697"/>
                    <a:pt x="32563" y="10697"/>
                  </a:cubicBezTo>
                  <a:cubicBezTo>
                    <a:pt x="32538" y="10688"/>
                    <a:pt x="32525" y="10671"/>
                    <a:pt x="32504" y="10659"/>
                  </a:cubicBezTo>
                  <a:cubicBezTo>
                    <a:pt x="32474" y="10642"/>
                    <a:pt x="32449" y="10646"/>
                    <a:pt x="32415" y="10642"/>
                  </a:cubicBezTo>
                  <a:cubicBezTo>
                    <a:pt x="32386" y="10638"/>
                    <a:pt x="32356" y="10621"/>
                    <a:pt x="32327" y="10612"/>
                  </a:cubicBezTo>
                  <a:cubicBezTo>
                    <a:pt x="32276" y="10604"/>
                    <a:pt x="32196" y="10578"/>
                    <a:pt x="32175" y="10524"/>
                  </a:cubicBezTo>
                  <a:cubicBezTo>
                    <a:pt x="32158" y="10481"/>
                    <a:pt x="32170" y="10443"/>
                    <a:pt x="32234" y="10435"/>
                  </a:cubicBezTo>
                  <a:cubicBezTo>
                    <a:pt x="32245" y="10434"/>
                    <a:pt x="32257" y="10433"/>
                    <a:pt x="32270" y="10433"/>
                  </a:cubicBezTo>
                  <a:cubicBezTo>
                    <a:pt x="32295" y="10433"/>
                    <a:pt x="32322" y="10435"/>
                    <a:pt x="32348" y="10435"/>
                  </a:cubicBezTo>
                  <a:cubicBezTo>
                    <a:pt x="32401" y="10435"/>
                    <a:pt x="32459" y="10418"/>
                    <a:pt x="32513" y="10418"/>
                  </a:cubicBezTo>
                  <a:cubicBezTo>
                    <a:pt x="32518" y="10418"/>
                    <a:pt x="32524" y="10418"/>
                    <a:pt x="32529" y="10418"/>
                  </a:cubicBezTo>
                  <a:lnTo>
                    <a:pt x="32597" y="10418"/>
                  </a:lnTo>
                  <a:cubicBezTo>
                    <a:pt x="32630" y="10418"/>
                    <a:pt x="32656" y="10405"/>
                    <a:pt x="32685" y="10393"/>
                  </a:cubicBezTo>
                  <a:cubicBezTo>
                    <a:pt x="32702" y="10389"/>
                    <a:pt x="32711" y="10384"/>
                    <a:pt x="32719" y="10367"/>
                  </a:cubicBezTo>
                  <a:cubicBezTo>
                    <a:pt x="32723" y="10363"/>
                    <a:pt x="32723" y="10351"/>
                    <a:pt x="32732" y="10346"/>
                  </a:cubicBezTo>
                  <a:cubicBezTo>
                    <a:pt x="32735" y="10344"/>
                    <a:pt x="32743" y="10343"/>
                    <a:pt x="32753" y="10343"/>
                  </a:cubicBezTo>
                  <a:cubicBezTo>
                    <a:pt x="32774" y="10343"/>
                    <a:pt x="32803" y="10346"/>
                    <a:pt x="32812" y="10346"/>
                  </a:cubicBezTo>
                  <a:cubicBezTo>
                    <a:pt x="32818" y="10346"/>
                    <a:pt x="32833" y="10347"/>
                    <a:pt x="32848" y="10347"/>
                  </a:cubicBezTo>
                  <a:cubicBezTo>
                    <a:pt x="32863" y="10347"/>
                    <a:pt x="32877" y="10346"/>
                    <a:pt x="32884" y="10342"/>
                  </a:cubicBezTo>
                  <a:cubicBezTo>
                    <a:pt x="32888" y="10334"/>
                    <a:pt x="32884" y="10287"/>
                    <a:pt x="32884" y="10279"/>
                  </a:cubicBezTo>
                  <a:cubicBezTo>
                    <a:pt x="32879" y="10232"/>
                    <a:pt x="32841" y="10199"/>
                    <a:pt x="32799" y="10182"/>
                  </a:cubicBezTo>
                  <a:cubicBezTo>
                    <a:pt x="32778" y="10169"/>
                    <a:pt x="32753" y="10165"/>
                    <a:pt x="32732" y="10156"/>
                  </a:cubicBezTo>
                  <a:cubicBezTo>
                    <a:pt x="32711" y="10148"/>
                    <a:pt x="32690" y="10140"/>
                    <a:pt x="32664" y="10135"/>
                  </a:cubicBezTo>
                  <a:cubicBezTo>
                    <a:pt x="32650" y="10135"/>
                    <a:pt x="32636" y="10137"/>
                    <a:pt x="32622" y="10137"/>
                  </a:cubicBezTo>
                  <a:cubicBezTo>
                    <a:pt x="32615" y="10137"/>
                    <a:pt x="32608" y="10137"/>
                    <a:pt x="32601" y="10135"/>
                  </a:cubicBezTo>
                  <a:cubicBezTo>
                    <a:pt x="32576" y="10131"/>
                    <a:pt x="32550" y="10110"/>
                    <a:pt x="32525" y="10110"/>
                  </a:cubicBezTo>
                  <a:cubicBezTo>
                    <a:pt x="32515" y="10109"/>
                    <a:pt x="32505" y="10109"/>
                    <a:pt x="32496" y="10109"/>
                  </a:cubicBezTo>
                  <a:cubicBezTo>
                    <a:pt x="32461" y="10109"/>
                    <a:pt x="32429" y="10115"/>
                    <a:pt x="32403" y="10135"/>
                  </a:cubicBezTo>
                  <a:cubicBezTo>
                    <a:pt x="32377" y="10152"/>
                    <a:pt x="32360" y="10173"/>
                    <a:pt x="32331" y="10186"/>
                  </a:cubicBezTo>
                  <a:cubicBezTo>
                    <a:pt x="32322" y="10186"/>
                    <a:pt x="32314" y="10190"/>
                    <a:pt x="32305" y="10190"/>
                  </a:cubicBezTo>
                  <a:cubicBezTo>
                    <a:pt x="32289" y="10199"/>
                    <a:pt x="32280" y="10220"/>
                    <a:pt x="32267" y="10228"/>
                  </a:cubicBezTo>
                  <a:cubicBezTo>
                    <a:pt x="32251" y="10237"/>
                    <a:pt x="32234" y="10232"/>
                    <a:pt x="32217" y="10241"/>
                  </a:cubicBezTo>
                  <a:cubicBezTo>
                    <a:pt x="32200" y="10245"/>
                    <a:pt x="32191" y="10253"/>
                    <a:pt x="32175" y="10253"/>
                  </a:cubicBezTo>
                  <a:cubicBezTo>
                    <a:pt x="32169" y="10253"/>
                    <a:pt x="32150" y="10252"/>
                    <a:pt x="32137" y="10252"/>
                  </a:cubicBezTo>
                  <a:cubicBezTo>
                    <a:pt x="32131" y="10252"/>
                    <a:pt x="32125" y="10252"/>
                    <a:pt x="32124" y="10253"/>
                  </a:cubicBezTo>
                  <a:cubicBezTo>
                    <a:pt x="32111" y="10266"/>
                    <a:pt x="32128" y="10300"/>
                    <a:pt x="32132" y="10308"/>
                  </a:cubicBezTo>
                  <a:cubicBezTo>
                    <a:pt x="32153" y="10338"/>
                    <a:pt x="32200" y="10334"/>
                    <a:pt x="32162" y="10376"/>
                  </a:cubicBezTo>
                  <a:cubicBezTo>
                    <a:pt x="32137" y="10405"/>
                    <a:pt x="32115" y="10427"/>
                    <a:pt x="32078" y="10427"/>
                  </a:cubicBezTo>
                  <a:cubicBezTo>
                    <a:pt x="32056" y="10427"/>
                    <a:pt x="32048" y="10414"/>
                    <a:pt x="32031" y="10410"/>
                  </a:cubicBezTo>
                  <a:cubicBezTo>
                    <a:pt x="32023" y="10408"/>
                    <a:pt x="32012" y="10406"/>
                    <a:pt x="32002" y="10406"/>
                  </a:cubicBezTo>
                  <a:cubicBezTo>
                    <a:pt x="31991" y="10406"/>
                    <a:pt x="31980" y="10408"/>
                    <a:pt x="31972" y="10410"/>
                  </a:cubicBezTo>
                  <a:cubicBezTo>
                    <a:pt x="31959" y="10414"/>
                    <a:pt x="31947" y="10422"/>
                    <a:pt x="31934" y="10427"/>
                  </a:cubicBezTo>
                  <a:cubicBezTo>
                    <a:pt x="31921" y="10431"/>
                    <a:pt x="31909" y="10435"/>
                    <a:pt x="31896" y="10435"/>
                  </a:cubicBezTo>
                  <a:cubicBezTo>
                    <a:pt x="31885" y="10435"/>
                    <a:pt x="31870" y="10437"/>
                    <a:pt x="31856" y="10437"/>
                  </a:cubicBezTo>
                  <a:cubicBezTo>
                    <a:pt x="31849" y="10437"/>
                    <a:pt x="31843" y="10436"/>
                    <a:pt x="31837" y="10435"/>
                  </a:cubicBezTo>
                  <a:cubicBezTo>
                    <a:pt x="31812" y="10427"/>
                    <a:pt x="31795" y="10397"/>
                    <a:pt x="31769" y="10393"/>
                  </a:cubicBezTo>
                  <a:cubicBezTo>
                    <a:pt x="31762" y="10391"/>
                    <a:pt x="31756" y="10390"/>
                    <a:pt x="31752" y="10390"/>
                  </a:cubicBezTo>
                  <a:cubicBezTo>
                    <a:pt x="31740" y="10390"/>
                    <a:pt x="31740" y="10399"/>
                    <a:pt x="31740" y="10418"/>
                  </a:cubicBezTo>
                  <a:cubicBezTo>
                    <a:pt x="31740" y="10431"/>
                    <a:pt x="31740" y="10443"/>
                    <a:pt x="31748" y="10456"/>
                  </a:cubicBezTo>
                  <a:cubicBezTo>
                    <a:pt x="31774" y="10498"/>
                    <a:pt x="31824" y="10515"/>
                    <a:pt x="31871" y="10524"/>
                  </a:cubicBezTo>
                  <a:cubicBezTo>
                    <a:pt x="31892" y="10528"/>
                    <a:pt x="31909" y="10528"/>
                    <a:pt x="31926" y="10545"/>
                  </a:cubicBezTo>
                  <a:cubicBezTo>
                    <a:pt x="31934" y="10557"/>
                    <a:pt x="31942" y="10566"/>
                    <a:pt x="31951" y="10578"/>
                  </a:cubicBezTo>
                  <a:cubicBezTo>
                    <a:pt x="31968" y="10600"/>
                    <a:pt x="31985" y="10621"/>
                    <a:pt x="32014" y="10625"/>
                  </a:cubicBezTo>
                  <a:lnTo>
                    <a:pt x="32040" y="10625"/>
                  </a:lnTo>
                  <a:cubicBezTo>
                    <a:pt x="32065" y="10629"/>
                    <a:pt x="32086" y="10642"/>
                    <a:pt x="32107" y="10650"/>
                  </a:cubicBezTo>
                  <a:cubicBezTo>
                    <a:pt x="32149" y="10667"/>
                    <a:pt x="32183" y="10697"/>
                    <a:pt x="32221" y="10722"/>
                  </a:cubicBezTo>
                  <a:cubicBezTo>
                    <a:pt x="32238" y="10735"/>
                    <a:pt x="32263" y="10743"/>
                    <a:pt x="32276" y="10760"/>
                  </a:cubicBezTo>
                  <a:cubicBezTo>
                    <a:pt x="32284" y="10773"/>
                    <a:pt x="32289" y="10785"/>
                    <a:pt x="32297" y="10794"/>
                  </a:cubicBezTo>
                  <a:cubicBezTo>
                    <a:pt x="32318" y="10836"/>
                    <a:pt x="32365" y="10849"/>
                    <a:pt x="32390" y="10887"/>
                  </a:cubicBezTo>
                  <a:cubicBezTo>
                    <a:pt x="32415" y="10912"/>
                    <a:pt x="32445" y="10946"/>
                    <a:pt x="32457" y="10979"/>
                  </a:cubicBezTo>
                  <a:cubicBezTo>
                    <a:pt x="32466" y="11001"/>
                    <a:pt x="32462" y="11013"/>
                    <a:pt x="32466" y="11039"/>
                  </a:cubicBezTo>
                  <a:cubicBezTo>
                    <a:pt x="32450" y="11018"/>
                    <a:pt x="32430" y="11011"/>
                    <a:pt x="32408" y="11011"/>
                  </a:cubicBezTo>
                  <a:cubicBezTo>
                    <a:pt x="32394" y="11011"/>
                    <a:pt x="32379" y="11014"/>
                    <a:pt x="32365" y="11017"/>
                  </a:cubicBezTo>
                  <a:cubicBezTo>
                    <a:pt x="32353" y="11020"/>
                    <a:pt x="32343" y="11023"/>
                    <a:pt x="32332" y="11023"/>
                  </a:cubicBezTo>
                  <a:cubicBezTo>
                    <a:pt x="32328" y="11023"/>
                    <a:pt x="32323" y="11023"/>
                    <a:pt x="32318" y="11022"/>
                  </a:cubicBezTo>
                  <a:cubicBezTo>
                    <a:pt x="32297" y="11013"/>
                    <a:pt x="32289" y="10992"/>
                    <a:pt x="32272" y="10984"/>
                  </a:cubicBezTo>
                  <a:cubicBezTo>
                    <a:pt x="32255" y="10975"/>
                    <a:pt x="32238" y="10975"/>
                    <a:pt x="32221" y="10971"/>
                  </a:cubicBezTo>
                  <a:cubicBezTo>
                    <a:pt x="32196" y="10963"/>
                    <a:pt x="32179" y="10954"/>
                    <a:pt x="32158" y="10946"/>
                  </a:cubicBezTo>
                  <a:cubicBezTo>
                    <a:pt x="32124" y="10925"/>
                    <a:pt x="32082" y="10903"/>
                    <a:pt x="32044" y="10887"/>
                  </a:cubicBezTo>
                  <a:cubicBezTo>
                    <a:pt x="32023" y="10877"/>
                    <a:pt x="32001" y="10875"/>
                    <a:pt x="31978" y="10875"/>
                  </a:cubicBezTo>
                  <a:cubicBezTo>
                    <a:pt x="31944" y="10875"/>
                    <a:pt x="31909" y="10881"/>
                    <a:pt x="31875" y="10881"/>
                  </a:cubicBezTo>
                  <a:cubicBezTo>
                    <a:pt x="31858" y="10881"/>
                    <a:pt x="31841" y="10879"/>
                    <a:pt x="31824" y="10874"/>
                  </a:cubicBezTo>
                  <a:cubicBezTo>
                    <a:pt x="31799" y="10870"/>
                    <a:pt x="31778" y="10870"/>
                    <a:pt x="31748" y="10870"/>
                  </a:cubicBezTo>
                  <a:cubicBezTo>
                    <a:pt x="31739" y="10870"/>
                    <a:pt x="31731" y="10869"/>
                    <a:pt x="31724" y="10869"/>
                  </a:cubicBezTo>
                  <a:cubicBezTo>
                    <a:pt x="31713" y="10869"/>
                    <a:pt x="31706" y="10872"/>
                    <a:pt x="31706" y="10891"/>
                  </a:cubicBezTo>
                  <a:cubicBezTo>
                    <a:pt x="31702" y="10920"/>
                    <a:pt x="31706" y="10950"/>
                    <a:pt x="31731" y="10971"/>
                  </a:cubicBezTo>
                  <a:cubicBezTo>
                    <a:pt x="31761" y="11001"/>
                    <a:pt x="31816" y="11001"/>
                    <a:pt x="31850" y="11026"/>
                  </a:cubicBezTo>
                  <a:cubicBezTo>
                    <a:pt x="31854" y="11030"/>
                    <a:pt x="31871" y="11047"/>
                    <a:pt x="31858" y="11055"/>
                  </a:cubicBezTo>
                  <a:cubicBezTo>
                    <a:pt x="31854" y="11060"/>
                    <a:pt x="31847" y="11061"/>
                    <a:pt x="31841" y="11061"/>
                  </a:cubicBezTo>
                  <a:cubicBezTo>
                    <a:pt x="31835" y="11061"/>
                    <a:pt x="31828" y="11060"/>
                    <a:pt x="31824" y="11060"/>
                  </a:cubicBezTo>
                  <a:cubicBezTo>
                    <a:pt x="31815" y="11057"/>
                    <a:pt x="31801" y="11055"/>
                    <a:pt x="31788" y="11055"/>
                  </a:cubicBezTo>
                  <a:cubicBezTo>
                    <a:pt x="31779" y="11055"/>
                    <a:pt x="31771" y="11056"/>
                    <a:pt x="31765" y="11060"/>
                  </a:cubicBezTo>
                  <a:cubicBezTo>
                    <a:pt x="31757" y="11064"/>
                    <a:pt x="31744" y="11093"/>
                    <a:pt x="31744" y="11102"/>
                  </a:cubicBezTo>
                  <a:cubicBezTo>
                    <a:pt x="31736" y="11127"/>
                    <a:pt x="31744" y="11144"/>
                    <a:pt x="31769" y="11148"/>
                  </a:cubicBezTo>
                  <a:cubicBezTo>
                    <a:pt x="31782" y="11152"/>
                    <a:pt x="31795" y="11148"/>
                    <a:pt x="31807" y="11157"/>
                  </a:cubicBezTo>
                  <a:cubicBezTo>
                    <a:pt x="31816" y="11161"/>
                    <a:pt x="31824" y="11165"/>
                    <a:pt x="31833" y="11169"/>
                  </a:cubicBezTo>
                  <a:cubicBezTo>
                    <a:pt x="31841" y="11174"/>
                    <a:pt x="31850" y="11178"/>
                    <a:pt x="31858" y="11182"/>
                  </a:cubicBezTo>
                  <a:cubicBezTo>
                    <a:pt x="31866" y="11190"/>
                    <a:pt x="31866" y="11199"/>
                    <a:pt x="31875" y="11203"/>
                  </a:cubicBezTo>
                  <a:cubicBezTo>
                    <a:pt x="31883" y="11216"/>
                    <a:pt x="31900" y="11212"/>
                    <a:pt x="31904" y="11228"/>
                  </a:cubicBezTo>
                  <a:cubicBezTo>
                    <a:pt x="31909" y="11237"/>
                    <a:pt x="31904" y="11250"/>
                    <a:pt x="31909" y="11258"/>
                  </a:cubicBezTo>
                  <a:cubicBezTo>
                    <a:pt x="31909" y="11262"/>
                    <a:pt x="31913" y="11271"/>
                    <a:pt x="31913" y="11279"/>
                  </a:cubicBezTo>
                  <a:cubicBezTo>
                    <a:pt x="31913" y="11303"/>
                    <a:pt x="31918" y="11310"/>
                    <a:pt x="31937" y="11310"/>
                  </a:cubicBezTo>
                  <a:cubicBezTo>
                    <a:pt x="31942" y="11310"/>
                    <a:pt x="31948" y="11310"/>
                    <a:pt x="31955" y="11309"/>
                  </a:cubicBezTo>
                  <a:cubicBezTo>
                    <a:pt x="32006" y="11309"/>
                    <a:pt x="32052" y="11309"/>
                    <a:pt x="32103" y="11321"/>
                  </a:cubicBezTo>
                  <a:cubicBezTo>
                    <a:pt x="32107" y="11338"/>
                    <a:pt x="32094" y="11368"/>
                    <a:pt x="32103" y="11385"/>
                  </a:cubicBezTo>
                  <a:cubicBezTo>
                    <a:pt x="32111" y="11397"/>
                    <a:pt x="32145" y="11401"/>
                    <a:pt x="32153" y="11406"/>
                  </a:cubicBezTo>
                  <a:cubicBezTo>
                    <a:pt x="32179" y="11410"/>
                    <a:pt x="32204" y="11414"/>
                    <a:pt x="32225" y="11423"/>
                  </a:cubicBezTo>
                  <a:cubicBezTo>
                    <a:pt x="32246" y="11431"/>
                    <a:pt x="32259" y="11456"/>
                    <a:pt x="32242" y="11482"/>
                  </a:cubicBezTo>
                  <a:cubicBezTo>
                    <a:pt x="32225" y="11499"/>
                    <a:pt x="32196" y="11520"/>
                    <a:pt x="32175" y="11520"/>
                  </a:cubicBezTo>
                  <a:cubicBezTo>
                    <a:pt x="32175" y="11515"/>
                    <a:pt x="32175" y="11511"/>
                    <a:pt x="32175" y="11511"/>
                  </a:cubicBezTo>
                  <a:cubicBezTo>
                    <a:pt x="32170" y="11508"/>
                    <a:pt x="32166" y="11507"/>
                    <a:pt x="32161" y="11507"/>
                  </a:cubicBezTo>
                  <a:cubicBezTo>
                    <a:pt x="32151" y="11507"/>
                    <a:pt x="32139" y="11511"/>
                    <a:pt x="32128" y="11511"/>
                  </a:cubicBezTo>
                  <a:cubicBezTo>
                    <a:pt x="32099" y="11507"/>
                    <a:pt x="32078" y="11490"/>
                    <a:pt x="32048" y="11482"/>
                  </a:cubicBezTo>
                  <a:cubicBezTo>
                    <a:pt x="32038" y="11480"/>
                    <a:pt x="32028" y="11480"/>
                    <a:pt x="32017" y="11480"/>
                  </a:cubicBezTo>
                  <a:cubicBezTo>
                    <a:pt x="31997" y="11480"/>
                    <a:pt x="31976" y="11482"/>
                    <a:pt x="31959" y="11482"/>
                  </a:cubicBezTo>
                  <a:cubicBezTo>
                    <a:pt x="31930" y="11482"/>
                    <a:pt x="31905" y="11500"/>
                    <a:pt x="31876" y="11500"/>
                  </a:cubicBezTo>
                  <a:cubicBezTo>
                    <a:pt x="31872" y="11500"/>
                    <a:pt x="31867" y="11500"/>
                    <a:pt x="31862" y="11499"/>
                  </a:cubicBezTo>
                  <a:cubicBezTo>
                    <a:pt x="31828" y="11490"/>
                    <a:pt x="31803" y="11469"/>
                    <a:pt x="31769" y="11456"/>
                  </a:cubicBezTo>
                  <a:cubicBezTo>
                    <a:pt x="31757" y="11448"/>
                    <a:pt x="31740" y="11444"/>
                    <a:pt x="31723" y="11439"/>
                  </a:cubicBezTo>
                  <a:cubicBezTo>
                    <a:pt x="31710" y="11435"/>
                    <a:pt x="31702" y="11431"/>
                    <a:pt x="31693" y="11423"/>
                  </a:cubicBezTo>
                  <a:cubicBezTo>
                    <a:pt x="31681" y="11414"/>
                    <a:pt x="31672" y="11397"/>
                    <a:pt x="31660" y="11385"/>
                  </a:cubicBezTo>
                  <a:cubicBezTo>
                    <a:pt x="31613" y="11347"/>
                    <a:pt x="31554" y="11364"/>
                    <a:pt x="31499" y="11355"/>
                  </a:cubicBezTo>
                  <a:cubicBezTo>
                    <a:pt x="31470" y="11351"/>
                    <a:pt x="31444" y="11347"/>
                    <a:pt x="31415" y="11347"/>
                  </a:cubicBezTo>
                  <a:cubicBezTo>
                    <a:pt x="31404" y="11347"/>
                    <a:pt x="31386" y="11345"/>
                    <a:pt x="31369" y="11345"/>
                  </a:cubicBezTo>
                  <a:cubicBezTo>
                    <a:pt x="31352" y="11345"/>
                    <a:pt x="31335" y="11347"/>
                    <a:pt x="31326" y="11355"/>
                  </a:cubicBezTo>
                  <a:cubicBezTo>
                    <a:pt x="31335" y="11364"/>
                    <a:pt x="31347" y="11368"/>
                    <a:pt x="31356" y="11380"/>
                  </a:cubicBezTo>
                  <a:cubicBezTo>
                    <a:pt x="31364" y="11389"/>
                    <a:pt x="31364" y="11414"/>
                    <a:pt x="31356" y="11423"/>
                  </a:cubicBezTo>
                  <a:cubicBezTo>
                    <a:pt x="31346" y="11433"/>
                    <a:pt x="31331" y="11435"/>
                    <a:pt x="31316" y="11435"/>
                  </a:cubicBezTo>
                  <a:cubicBezTo>
                    <a:pt x="31305" y="11435"/>
                    <a:pt x="31293" y="11434"/>
                    <a:pt x="31281" y="11434"/>
                  </a:cubicBezTo>
                  <a:cubicBezTo>
                    <a:pt x="31263" y="11434"/>
                    <a:pt x="31245" y="11437"/>
                    <a:pt x="31233" y="11452"/>
                  </a:cubicBezTo>
                  <a:cubicBezTo>
                    <a:pt x="31221" y="11465"/>
                    <a:pt x="31225" y="11490"/>
                    <a:pt x="31229" y="11507"/>
                  </a:cubicBezTo>
                  <a:cubicBezTo>
                    <a:pt x="31233" y="11520"/>
                    <a:pt x="31238" y="11532"/>
                    <a:pt x="31242" y="11541"/>
                  </a:cubicBezTo>
                  <a:cubicBezTo>
                    <a:pt x="31260" y="11578"/>
                    <a:pt x="31282" y="11592"/>
                    <a:pt x="31319" y="11592"/>
                  </a:cubicBezTo>
                  <a:cubicBezTo>
                    <a:pt x="31324" y="11592"/>
                    <a:pt x="31329" y="11592"/>
                    <a:pt x="31335" y="11591"/>
                  </a:cubicBezTo>
                  <a:cubicBezTo>
                    <a:pt x="31360" y="11587"/>
                    <a:pt x="31385" y="11583"/>
                    <a:pt x="31411" y="11583"/>
                  </a:cubicBezTo>
                  <a:cubicBezTo>
                    <a:pt x="31439" y="11580"/>
                    <a:pt x="31461" y="11572"/>
                    <a:pt x="31486" y="11572"/>
                  </a:cubicBezTo>
                  <a:cubicBezTo>
                    <a:pt x="31494" y="11572"/>
                    <a:pt x="31503" y="11573"/>
                    <a:pt x="31512" y="11575"/>
                  </a:cubicBezTo>
                  <a:cubicBezTo>
                    <a:pt x="31524" y="11578"/>
                    <a:pt x="31536" y="11581"/>
                    <a:pt x="31549" y="11581"/>
                  </a:cubicBezTo>
                  <a:cubicBezTo>
                    <a:pt x="31555" y="11581"/>
                    <a:pt x="31561" y="11580"/>
                    <a:pt x="31567" y="11579"/>
                  </a:cubicBezTo>
                  <a:lnTo>
                    <a:pt x="31567" y="11579"/>
                  </a:lnTo>
                  <a:cubicBezTo>
                    <a:pt x="31541" y="11591"/>
                    <a:pt x="31495" y="11579"/>
                    <a:pt x="31508" y="11617"/>
                  </a:cubicBezTo>
                  <a:cubicBezTo>
                    <a:pt x="31516" y="11642"/>
                    <a:pt x="31529" y="11659"/>
                    <a:pt x="31520" y="11688"/>
                  </a:cubicBezTo>
                  <a:cubicBezTo>
                    <a:pt x="31515" y="11691"/>
                    <a:pt x="31508" y="11692"/>
                    <a:pt x="31500" y="11692"/>
                  </a:cubicBezTo>
                  <a:cubicBezTo>
                    <a:pt x="31486" y="11692"/>
                    <a:pt x="31471" y="11689"/>
                    <a:pt x="31457" y="11689"/>
                  </a:cubicBezTo>
                  <a:cubicBezTo>
                    <a:pt x="31445" y="11689"/>
                    <a:pt x="31434" y="11692"/>
                    <a:pt x="31428" y="11701"/>
                  </a:cubicBezTo>
                  <a:cubicBezTo>
                    <a:pt x="31436" y="11710"/>
                    <a:pt x="31453" y="11718"/>
                    <a:pt x="31466" y="11726"/>
                  </a:cubicBezTo>
                  <a:cubicBezTo>
                    <a:pt x="31470" y="11731"/>
                    <a:pt x="31478" y="11739"/>
                    <a:pt x="31487" y="11743"/>
                  </a:cubicBezTo>
                  <a:cubicBezTo>
                    <a:pt x="31508" y="11760"/>
                    <a:pt x="31516" y="11773"/>
                    <a:pt x="31550" y="11773"/>
                  </a:cubicBezTo>
                  <a:cubicBezTo>
                    <a:pt x="31567" y="11773"/>
                    <a:pt x="31584" y="11764"/>
                    <a:pt x="31601" y="11752"/>
                  </a:cubicBezTo>
                  <a:cubicBezTo>
                    <a:pt x="31613" y="11739"/>
                    <a:pt x="31622" y="11726"/>
                    <a:pt x="31622" y="11705"/>
                  </a:cubicBezTo>
                  <a:cubicBezTo>
                    <a:pt x="31626" y="11697"/>
                    <a:pt x="31617" y="11680"/>
                    <a:pt x="31630" y="11680"/>
                  </a:cubicBezTo>
                  <a:cubicBezTo>
                    <a:pt x="31643" y="11680"/>
                    <a:pt x="31643" y="11693"/>
                    <a:pt x="31647" y="11693"/>
                  </a:cubicBezTo>
                  <a:cubicBezTo>
                    <a:pt x="31658" y="11699"/>
                    <a:pt x="31671" y="11700"/>
                    <a:pt x="31685" y="11700"/>
                  </a:cubicBezTo>
                  <a:cubicBezTo>
                    <a:pt x="31692" y="11700"/>
                    <a:pt x="31699" y="11700"/>
                    <a:pt x="31705" y="11700"/>
                  </a:cubicBezTo>
                  <a:cubicBezTo>
                    <a:pt x="31712" y="11700"/>
                    <a:pt x="31718" y="11700"/>
                    <a:pt x="31723" y="11701"/>
                  </a:cubicBezTo>
                  <a:cubicBezTo>
                    <a:pt x="31734" y="11704"/>
                    <a:pt x="31745" y="11705"/>
                    <a:pt x="31756" y="11705"/>
                  </a:cubicBezTo>
                  <a:cubicBezTo>
                    <a:pt x="31822" y="11705"/>
                    <a:pt x="31881" y="11666"/>
                    <a:pt x="31947" y="11659"/>
                  </a:cubicBezTo>
                  <a:cubicBezTo>
                    <a:pt x="31970" y="11655"/>
                    <a:pt x="31993" y="11654"/>
                    <a:pt x="32017" y="11654"/>
                  </a:cubicBezTo>
                  <a:cubicBezTo>
                    <a:pt x="32041" y="11654"/>
                    <a:pt x="32065" y="11655"/>
                    <a:pt x="32090" y="11655"/>
                  </a:cubicBezTo>
                  <a:cubicBezTo>
                    <a:pt x="32118" y="11655"/>
                    <a:pt x="32144" y="11654"/>
                    <a:pt x="32170" y="11654"/>
                  </a:cubicBezTo>
                  <a:cubicBezTo>
                    <a:pt x="32197" y="11654"/>
                    <a:pt x="32223" y="11655"/>
                    <a:pt x="32251" y="11659"/>
                  </a:cubicBezTo>
                  <a:cubicBezTo>
                    <a:pt x="32272" y="11663"/>
                    <a:pt x="32398" y="11667"/>
                    <a:pt x="32386" y="11705"/>
                  </a:cubicBezTo>
                  <a:cubicBezTo>
                    <a:pt x="32373" y="11735"/>
                    <a:pt x="32339" y="11735"/>
                    <a:pt x="32322" y="11748"/>
                  </a:cubicBezTo>
                  <a:cubicBezTo>
                    <a:pt x="32305" y="11756"/>
                    <a:pt x="32297" y="11777"/>
                    <a:pt x="32284" y="11794"/>
                  </a:cubicBezTo>
                  <a:cubicBezTo>
                    <a:pt x="32263" y="11829"/>
                    <a:pt x="32287" y="11836"/>
                    <a:pt x="32322" y="11836"/>
                  </a:cubicBezTo>
                  <a:cubicBezTo>
                    <a:pt x="32342" y="11836"/>
                    <a:pt x="32367" y="11833"/>
                    <a:pt x="32389" y="11833"/>
                  </a:cubicBezTo>
                  <a:cubicBezTo>
                    <a:pt x="32418" y="11833"/>
                    <a:pt x="32440" y="11838"/>
                    <a:pt x="32440" y="11857"/>
                  </a:cubicBezTo>
                  <a:cubicBezTo>
                    <a:pt x="32440" y="11866"/>
                    <a:pt x="32428" y="11895"/>
                    <a:pt x="32419" y="11900"/>
                  </a:cubicBezTo>
                  <a:cubicBezTo>
                    <a:pt x="32411" y="11908"/>
                    <a:pt x="32403" y="11908"/>
                    <a:pt x="32394" y="11912"/>
                  </a:cubicBezTo>
                  <a:cubicBezTo>
                    <a:pt x="32374" y="11929"/>
                    <a:pt x="32372" y="11960"/>
                    <a:pt x="32350" y="11960"/>
                  </a:cubicBezTo>
                  <a:cubicBezTo>
                    <a:pt x="32345" y="11960"/>
                    <a:pt x="32339" y="11958"/>
                    <a:pt x="32331" y="11954"/>
                  </a:cubicBezTo>
                  <a:cubicBezTo>
                    <a:pt x="32305" y="11946"/>
                    <a:pt x="32284" y="11929"/>
                    <a:pt x="32259" y="11921"/>
                  </a:cubicBezTo>
                  <a:cubicBezTo>
                    <a:pt x="32248" y="11916"/>
                    <a:pt x="32238" y="11915"/>
                    <a:pt x="32227" y="11915"/>
                  </a:cubicBezTo>
                  <a:cubicBezTo>
                    <a:pt x="32217" y="11915"/>
                    <a:pt x="32206" y="11916"/>
                    <a:pt x="32196" y="11916"/>
                  </a:cubicBezTo>
                  <a:cubicBezTo>
                    <a:pt x="32166" y="11916"/>
                    <a:pt x="32141" y="11925"/>
                    <a:pt x="32111" y="11925"/>
                  </a:cubicBezTo>
                  <a:cubicBezTo>
                    <a:pt x="32086" y="11925"/>
                    <a:pt x="32059" y="11923"/>
                    <a:pt x="32032" y="11923"/>
                  </a:cubicBezTo>
                  <a:cubicBezTo>
                    <a:pt x="32019" y="11923"/>
                    <a:pt x="32006" y="11923"/>
                    <a:pt x="31993" y="11925"/>
                  </a:cubicBezTo>
                  <a:cubicBezTo>
                    <a:pt x="31980" y="11929"/>
                    <a:pt x="31968" y="11933"/>
                    <a:pt x="31951" y="11933"/>
                  </a:cubicBezTo>
                  <a:lnTo>
                    <a:pt x="31900" y="11933"/>
                  </a:lnTo>
                  <a:cubicBezTo>
                    <a:pt x="31879" y="11933"/>
                    <a:pt x="31866" y="11946"/>
                    <a:pt x="31850" y="11950"/>
                  </a:cubicBezTo>
                  <a:cubicBezTo>
                    <a:pt x="31841" y="11952"/>
                    <a:pt x="31833" y="11952"/>
                    <a:pt x="31825" y="11952"/>
                  </a:cubicBezTo>
                  <a:cubicBezTo>
                    <a:pt x="31810" y="11952"/>
                    <a:pt x="31795" y="11950"/>
                    <a:pt x="31778" y="11950"/>
                  </a:cubicBezTo>
                  <a:cubicBezTo>
                    <a:pt x="31744" y="11950"/>
                    <a:pt x="31723" y="11976"/>
                    <a:pt x="31689" y="11984"/>
                  </a:cubicBezTo>
                  <a:cubicBezTo>
                    <a:pt x="31664" y="11992"/>
                    <a:pt x="31643" y="11992"/>
                    <a:pt x="31617" y="11997"/>
                  </a:cubicBezTo>
                  <a:cubicBezTo>
                    <a:pt x="31588" y="12001"/>
                    <a:pt x="31579" y="12022"/>
                    <a:pt x="31558" y="12035"/>
                  </a:cubicBezTo>
                  <a:cubicBezTo>
                    <a:pt x="31539" y="12048"/>
                    <a:pt x="31517" y="12051"/>
                    <a:pt x="31495" y="12051"/>
                  </a:cubicBezTo>
                  <a:cubicBezTo>
                    <a:pt x="31477" y="12051"/>
                    <a:pt x="31460" y="12049"/>
                    <a:pt x="31443" y="12049"/>
                  </a:cubicBezTo>
                  <a:cubicBezTo>
                    <a:pt x="31433" y="12049"/>
                    <a:pt x="31424" y="12050"/>
                    <a:pt x="31415" y="12051"/>
                  </a:cubicBezTo>
                  <a:cubicBezTo>
                    <a:pt x="31394" y="12051"/>
                    <a:pt x="31381" y="12068"/>
                    <a:pt x="31360" y="12068"/>
                  </a:cubicBezTo>
                  <a:cubicBezTo>
                    <a:pt x="31356" y="12069"/>
                    <a:pt x="31351" y="12070"/>
                    <a:pt x="31347" y="12070"/>
                  </a:cubicBezTo>
                  <a:cubicBezTo>
                    <a:pt x="31334" y="12070"/>
                    <a:pt x="31322" y="12067"/>
                    <a:pt x="31310" y="12067"/>
                  </a:cubicBezTo>
                  <a:cubicBezTo>
                    <a:pt x="31306" y="12067"/>
                    <a:pt x="31301" y="12067"/>
                    <a:pt x="31297" y="12068"/>
                  </a:cubicBezTo>
                  <a:cubicBezTo>
                    <a:pt x="31246" y="12081"/>
                    <a:pt x="31204" y="12106"/>
                    <a:pt x="31149" y="12111"/>
                  </a:cubicBezTo>
                  <a:cubicBezTo>
                    <a:pt x="31141" y="12113"/>
                    <a:pt x="31132" y="12114"/>
                    <a:pt x="31124" y="12114"/>
                  </a:cubicBezTo>
                  <a:cubicBezTo>
                    <a:pt x="31115" y="12114"/>
                    <a:pt x="31107" y="12113"/>
                    <a:pt x="31098" y="12111"/>
                  </a:cubicBezTo>
                  <a:cubicBezTo>
                    <a:pt x="31086" y="12111"/>
                    <a:pt x="31069" y="12102"/>
                    <a:pt x="31056" y="12102"/>
                  </a:cubicBezTo>
                  <a:cubicBezTo>
                    <a:pt x="31048" y="12106"/>
                    <a:pt x="31043" y="12111"/>
                    <a:pt x="31035" y="12115"/>
                  </a:cubicBezTo>
                  <a:cubicBezTo>
                    <a:pt x="31014" y="12136"/>
                    <a:pt x="31035" y="12161"/>
                    <a:pt x="31043" y="12187"/>
                  </a:cubicBezTo>
                  <a:cubicBezTo>
                    <a:pt x="31058" y="12219"/>
                    <a:pt x="31060" y="12230"/>
                    <a:pt x="31089" y="12230"/>
                  </a:cubicBezTo>
                  <a:cubicBezTo>
                    <a:pt x="31094" y="12230"/>
                    <a:pt x="31100" y="12229"/>
                    <a:pt x="31107" y="12229"/>
                  </a:cubicBezTo>
                  <a:cubicBezTo>
                    <a:pt x="31145" y="12229"/>
                    <a:pt x="31178" y="12241"/>
                    <a:pt x="31216" y="12241"/>
                  </a:cubicBezTo>
                  <a:cubicBezTo>
                    <a:pt x="31238" y="12241"/>
                    <a:pt x="31250" y="12233"/>
                    <a:pt x="31271" y="12229"/>
                  </a:cubicBezTo>
                  <a:cubicBezTo>
                    <a:pt x="31297" y="12229"/>
                    <a:pt x="31326" y="12229"/>
                    <a:pt x="31352" y="12233"/>
                  </a:cubicBezTo>
                  <a:cubicBezTo>
                    <a:pt x="31380" y="12237"/>
                    <a:pt x="31406" y="12239"/>
                    <a:pt x="31432" y="12239"/>
                  </a:cubicBezTo>
                  <a:cubicBezTo>
                    <a:pt x="31463" y="12239"/>
                    <a:pt x="31494" y="12236"/>
                    <a:pt x="31529" y="12229"/>
                  </a:cubicBezTo>
                  <a:cubicBezTo>
                    <a:pt x="31592" y="12216"/>
                    <a:pt x="31647" y="12203"/>
                    <a:pt x="31710" y="12203"/>
                  </a:cubicBezTo>
                  <a:cubicBezTo>
                    <a:pt x="31733" y="12203"/>
                    <a:pt x="31753" y="12205"/>
                    <a:pt x="31773" y="12205"/>
                  </a:cubicBezTo>
                  <a:cubicBezTo>
                    <a:pt x="31783" y="12205"/>
                    <a:pt x="31793" y="12205"/>
                    <a:pt x="31803" y="12203"/>
                  </a:cubicBezTo>
                  <a:cubicBezTo>
                    <a:pt x="31824" y="12200"/>
                    <a:pt x="31847" y="12194"/>
                    <a:pt x="31868" y="12194"/>
                  </a:cubicBezTo>
                  <a:cubicBezTo>
                    <a:pt x="31874" y="12194"/>
                    <a:pt x="31879" y="12194"/>
                    <a:pt x="31883" y="12195"/>
                  </a:cubicBezTo>
                  <a:cubicBezTo>
                    <a:pt x="31934" y="12203"/>
                    <a:pt x="31980" y="12203"/>
                    <a:pt x="32031" y="12203"/>
                  </a:cubicBezTo>
                  <a:lnTo>
                    <a:pt x="32137" y="12203"/>
                  </a:lnTo>
                  <a:cubicBezTo>
                    <a:pt x="32151" y="12203"/>
                    <a:pt x="32174" y="12200"/>
                    <a:pt x="32193" y="12200"/>
                  </a:cubicBezTo>
                  <a:cubicBezTo>
                    <a:pt x="32203" y="12200"/>
                    <a:pt x="32211" y="12201"/>
                    <a:pt x="32217" y="12203"/>
                  </a:cubicBezTo>
                  <a:cubicBezTo>
                    <a:pt x="32238" y="12216"/>
                    <a:pt x="32225" y="12246"/>
                    <a:pt x="32217" y="12263"/>
                  </a:cubicBezTo>
                  <a:cubicBezTo>
                    <a:pt x="32204" y="12284"/>
                    <a:pt x="32183" y="12275"/>
                    <a:pt x="32166" y="12288"/>
                  </a:cubicBezTo>
                  <a:cubicBezTo>
                    <a:pt x="32153" y="12296"/>
                    <a:pt x="32145" y="12317"/>
                    <a:pt x="32128" y="12322"/>
                  </a:cubicBezTo>
                  <a:cubicBezTo>
                    <a:pt x="32124" y="12323"/>
                    <a:pt x="32118" y="12323"/>
                    <a:pt x="32112" y="12323"/>
                  </a:cubicBezTo>
                  <a:cubicBezTo>
                    <a:pt x="32100" y="12323"/>
                    <a:pt x="32085" y="12322"/>
                    <a:pt x="32073" y="12322"/>
                  </a:cubicBezTo>
                  <a:cubicBezTo>
                    <a:pt x="32044" y="12322"/>
                    <a:pt x="32014" y="12326"/>
                    <a:pt x="31985" y="12330"/>
                  </a:cubicBezTo>
                  <a:cubicBezTo>
                    <a:pt x="31959" y="12338"/>
                    <a:pt x="31921" y="12364"/>
                    <a:pt x="31909" y="12381"/>
                  </a:cubicBezTo>
                  <a:cubicBezTo>
                    <a:pt x="31904" y="12389"/>
                    <a:pt x="31900" y="12398"/>
                    <a:pt x="31892" y="12402"/>
                  </a:cubicBezTo>
                  <a:cubicBezTo>
                    <a:pt x="31888" y="12403"/>
                    <a:pt x="31883" y="12404"/>
                    <a:pt x="31878" y="12404"/>
                  </a:cubicBezTo>
                  <a:cubicBezTo>
                    <a:pt x="31868" y="12404"/>
                    <a:pt x="31858" y="12402"/>
                    <a:pt x="31850" y="12402"/>
                  </a:cubicBezTo>
                  <a:cubicBezTo>
                    <a:pt x="31828" y="12402"/>
                    <a:pt x="31806" y="12411"/>
                    <a:pt x="31784" y="12411"/>
                  </a:cubicBezTo>
                  <a:cubicBezTo>
                    <a:pt x="31781" y="12411"/>
                    <a:pt x="31777" y="12411"/>
                    <a:pt x="31774" y="12410"/>
                  </a:cubicBezTo>
                  <a:cubicBezTo>
                    <a:pt x="31757" y="12406"/>
                    <a:pt x="31744" y="12402"/>
                    <a:pt x="31731" y="12402"/>
                  </a:cubicBezTo>
                  <a:lnTo>
                    <a:pt x="31702" y="12402"/>
                  </a:lnTo>
                  <a:cubicBezTo>
                    <a:pt x="31698" y="12406"/>
                    <a:pt x="31693" y="12410"/>
                    <a:pt x="31689" y="12410"/>
                  </a:cubicBezTo>
                  <a:cubicBezTo>
                    <a:pt x="31693" y="12410"/>
                    <a:pt x="31693" y="12414"/>
                    <a:pt x="31698" y="12423"/>
                  </a:cubicBezTo>
                  <a:cubicBezTo>
                    <a:pt x="31710" y="12436"/>
                    <a:pt x="31723" y="12457"/>
                    <a:pt x="31736" y="12474"/>
                  </a:cubicBezTo>
                  <a:cubicBezTo>
                    <a:pt x="31744" y="12486"/>
                    <a:pt x="31748" y="12499"/>
                    <a:pt x="31761" y="12507"/>
                  </a:cubicBezTo>
                  <a:cubicBezTo>
                    <a:pt x="31769" y="12516"/>
                    <a:pt x="31778" y="12512"/>
                    <a:pt x="31778" y="12528"/>
                  </a:cubicBezTo>
                  <a:cubicBezTo>
                    <a:pt x="31774" y="12530"/>
                    <a:pt x="31770" y="12530"/>
                    <a:pt x="31766" y="12530"/>
                  </a:cubicBezTo>
                  <a:cubicBezTo>
                    <a:pt x="31759" y="12530"/>
                    <a:pt x="31753" y="12528"/>
                    <a:pt x="31744" y="12528"/>
                  </a:cubicBezTo>
                  <a:cubicBezTo>
                    <a:pt x="31731" y="12537"/>
                    <a:pt x="31723" y="12550"/>
                    <a:pt x="31715" y="12558"/>
                  </a:cubicBezTo>
                  <a:cubicBezTo>
                    <a:pt x="31702" y="12573"/>
                    <a:pt x="31693" y="12575"/>
                    <a:pt x="31679" y="12575"/>
                  </a:cubicBezTo>
                  <a:cubicBezTo>
                    <a:pt x="31673" y="12575"/>
                    <a:pt x="31667" y="12575"/>
                    <a:pt x="31660" y="12575"/>
                  </a:cubicBezTo>
                  <a:cubicBezTo>
                    <a:pt x="31613" y="12575"/>
                    <a:pt x="31571" y="12583"/>
                    <a:pt x="31525" y="12583"/>
                  </a:cubicBezTo>
                  <a:cubicBezTo>
                    <a:pt x="31482" y="12583"/>
                    <a:pt x="31453" y="12558"/>
                    <a:pt x="31411" y="12554"/>
                  </a:cubicBezTo>
                  <a:cubicBezTo>
                    <a:pt x="31394" y="12554"/>
                    <a:pt x="31373" y="12554"/>
                    <a:pt x="31352" y="12558"/>
                  </a:cubicBezTo>
                  <a:cubicBezTo>
                    <a:pt x="31343" y="12562"/>
                    <a:pt x="31326" y="12571"/>
                    <a:pt x="31318" y="12575"/>
                  </a:cubicBezTo>
                  <a:cubicBezTo>
                    <a:pt x="31305" y="12579"/>
                    <a:pt x="31259" y="12583"/>
                    <a:pt x="31271" y="12609"/>
                  </a:cubicBezTo>
                  <a:cubicBezTo>
                    <a:pt x="31284" y="12630"/>
                    <a:pt x="31330" y="12642"/>
                    <a:pt x="31347" y="12651"/>
                  </a:cubicBezTo>
                  <a:cubicBezTo>
                    <a:pt x="31368" y="12663"/>
                    <a:pt x="31406" y="12668"/>
                    <a:pt x="31398" y="12701"/>
                  </a:cubicBezTo>
                  <a:cubicBezTo>
                    <a:pt x="31394" y="12723"/>
                    <a:pt x="31373" y="12727"/>
                    <a:pt x="31352" y="12735"/>
                  </a:cubicBezTo>
                  <a:cubicBezTo>
                    <a:pt x="31339" y="12744"/>
                    <a:pt x="31335" y="12752"/>
                    <a:pt x="31318" y="12752"/>
                  </a:cubicBezTo>
                  <a:cubicBezTo>
                    <a:pt x="31311" y="12754"/>
                    <a:pt x="31305" y="12754"/>
                    <a:pt x="31299" y="12754"/>
                  </a:cubicBezTo>
                  <a:cubicBezTo>
                    <a:pt x="31292" y="12754"/>
                    <a:pt x="31286" y="12754"/>
                    <a:pt x="31280" y="12756"/>
                  </a:cubicBezTo>
                  <a:cubicBezTo>
                    <a:pt x="31263" y="12761"/>
                    <a:pt x="31242" y="12782"/>
                    <a:pt x="31233" y="12790"/>
                  </a:cubicBezTo>
                  <a:cubicBezTo>
                    <a:pt x="31221" y="12807"/>
                    <a:pt x="31216" y="12828"/>
                    <a:pt x="31191" y="12837"/>
                  </a:cubicBezTo>
                  <a:cubicBezTo>
                    <a:pt x="31186" y="12837"/>
                    <a:pt x="31178" y="12835"/>
                    <a:pt x="31170" y="12835"/>
                  </a:cubicBezTo>
                  <a:cubicBezTo>
                    <a:pt x="31166" y="12835"/>
                    <a:pt x="31162" y="12835"/>
                    <a:pt x="31157" y="12837"/>
                  </a:cubicBezTo>
                  <a:cubicBezTo>
                    <a:pt x="31149" y="12837"/>
                    <a:pt x="31141" y="12841"/>
                    <a:pt x="31128" y="12845"/>
                  </a:cubicBezTo>
                  <a:cubicBezTo>
                    <a:pt x="31125" y="12845"/>
                    <a:pt x="31122" y="12846"/>
                    <a:pt x="31118" y="12846"/>
                  </a:cubicBezTo>
                  <a:cubicBezTo>
                    <a:pt x="31106" y="12846"/>
                    <a:pt x="31090" y="12844"/>
                    <a:pt x="31076" y="12844"/>
                  </a:cubicBezTo>
                  <a:cubicBezTo>
                    <a:pt x="31057" y="12844"/>
                    <a:pt x="31041" y="12847"/>
                    <a:pt x="31043" y="12862"/>
                  </a:cubicBezTo>
                  <a:cubicBezTo>
                    <a:pt x="31046" y="12890"/>
                    <a:pt x="31066" y="12898"/>
                    <a:pt x="31089" y="12898"/>
                  </a:cubicBezTo>
                  <a:cubicBezTo>
                    <a:pt x="31111" y="12898"/>
                    <a:pt x="31135" y="12891"/>
                    <a:pt x="31149" y="12887"/>
                  </a:cubicBezTo>
                  <a:cubicBezTo>
                    <a:pt x="31178" y="12879"/>
                    <a:pt x="31200" y="12858"/>
                    <a:pt x="31229" y="12849"/>
                  </a:cubicBezTo>
                  <a:cubicBezTo>
                    <a:pt x="31238" y="12845"/>
                    <a:pt x="31246" y="12844"/>
                    <a:pt x="31254" y="12844"/>
                  </a:cubicBezTo>
                  <a:cubicBezTo>
                    <a:pt x="31263" y="12844"/>
                    <a:pt x="31271" y="12845"/>
                    <a:pt x="31280" y="12845"/>
                  </a:cubicBezTo>
                  <a:cubicBezTo>
                    <a:pt x="31330" y="12845"/>
                    <a:pt x="31377" y="12824"/>
                    <a:pt x="31415" y="12790"/>
                  </a:cubicBezTo>
                  <a:cubicBezTo>
                    <a:pt x="31428" y="12777"/>
                    <a:pt x="31444" y="12769"/>
                    <a:pt x="31461" y="12756"/>
                  </a:cubicBezTo>
                  <a:cubicBezTo>
                    <a:pt x="31474" y="12744"/>
                    <a:pt x="31487" y="12718"/>
                    <a:pt x="31503" y="12718"/>
                  </a:cubicBezTo>
                  <a:cubicBezTo>
                    <a:pt x="31525" y="12718"/>
                    <a:pt x="31554" y="12735"/>
                    <a:pt x="31575" y="12735"/>
                  </a:cubicBezTo>
                  <a:cubicBezTo>
                    <a:pt x="31586" y="12737"/>
                    <a:pt x="31597" y="12738"/>
                    <a:pt x="31610" y="12738"/>
                  </a:cubicBezTo>
                  <a:cubicBezTo>
                    <a:pt x="31622" y="12738"/>
                    <a:pt x="31634" y="12737"/>
                    <a:pt x="31647" y="12735"/>
                  </a:cubicBezTo>
                  <a:cubicBezTo>
                    <a:pt x="31693" y="12735"/>
                    <a:pt x="31723" y="12697"/>
                    <a:pt x="31769" y="12693"/>
                  </a:cubicBezTo>
                  <a:cubicBezTo>
                    <a:pt x="31778" y="12692"/>
                    <a:pt x="31787" y="12691"/>
                    <a:pt x="31796" y="12691"/>
                  </a:cubicBezTo>
                  <a:cubicBezTo>
                    <a:pt x="31814" y="12691"/>
                    <a:pt x="31833" y="12693"/>
                    <a:pt x="31850" y="12693"/>
                  </a:cubicBezTo>
                  <a:cubicBezTo>
                    <a:pt x="31883" y="12693"/>
                    <a:pt x="31917" y="12685"/>
                    <a:pt x="31951" y="12680"/>
                  </a:cubicBezTo>
                  <a:cubicBezTo>
                    <a:pt x="31976" y="12680"/>
                    <a:pt x="31976" y="12676"/>
                    <a:pt x="31989" y="12655"/>
                  </a:cubicBezTo>
                  <a:cubicBezTo>
                    <a:pt x="31997" y="12630"/>
                    <a:pt x="32010" y="12621"/>
                    <a:pt x="32035" y="12613"/>
                  </a:cubicBezTo>
                  <a:cubicBezTo>
                    <a:pt x="32052" y="12604"/>
                    <a:pt x="32065" y="12600"/>
                    <a:pt x="32082" y="12596"/>
                  </a:cubicBezTo>
                  <a:cubicBezTo>
                    <a:pt x="32087" y="12595"/>
                    <a:pt x="32091" y="12595"/>
                    <a:pt x="32095" y="12595"/>
                  </a:cubicBezTo>
                  <a:cubicBezTo>
                    <a:pt x="32111" y="12595"/>
                    <a:pt x="32120" y="12600"/>
                    <a:pt x="32137" y="12600"/>
                  </a:cubicBezTo>
                  <a:cubicBezTo>
                    <a:pt x="32139" y="12601"/>
                    <a:pt x="32141" y="12601"/>
                    <a:pt x="32144" y="12601"/>
                  </a:cubicBezTo>
                  <a:cubicBezTo>
                    <a:pt x="32160" y="12601"/>
                    <a:pt x="32181" y="12591"/>
                    <a:pt x="32196" y="12588"/>
                  </a:cubicBezTo>
                  <a:cubicBezTo>
                    <a:pt x="32217" y="12579"/>
                    <a:pt x="32238" y="12575"/>
                    <a:pt x="32263" y="12571"/>
                  </a:cubicBezTo>
                  <a:cubicBezTo>
                    <a:pt x="32310" y="12562"/>
                    <a:pt x="32352" y="12541"/>
                    <a:pt x="32394" y="12528"/>
                  </a:cubicBezTo>
                  <a:cubicBezTo>
                    <a:pt x="32412" y="12521"/>
                    <a:pt x="32443" y="12519"/>
                    <a:pt x="32472" y="12519"/>
                  </a:cubicBezTo>
                  <a:cubicBezTo>
                    <a:pt x="32491" y="12519"/>
                    <a:pt x="32509" y="12520"/>
                    <a:pt x="32521" y="12520"/>
                  </a:cubicBezTo>
                  <a:lnTo>
                    <a:pt x="32550" y="12520"/>
                  </a:lnTo>
                  <a:cubicBezTo>
                    <a:pt x="32559" y="12520"/>
                    <a:pt x="32559" y="12528"/>
                    <a:pt x="32563" y="12528"/>
                  </a:cubicBezTo>
                  <a:cubicBezTo>
                    <a:pt x="32571" y="12531"/>
                    <a:pt x="32581" y="12531"/>
                    <a:pt x="32590" y="12531"/>
                  </a:cubicBezTo>
                  <a:cubicBezTo>
                    <a:pt x="32600" y="12531"/>
                    <a:pt x="32609" y="12531"/>
                    <a:pt x="32618" y="12533"/>
                  </a:cubicBezTo>
                  <a:cubicBezTo>
                    <a:pt x="32622" y="12533"/>
                    <a:pt x="32630" y="12537"/>
                    <a:pt x="32639" y="12537"/>
                  </a:cubicBezTo>
                  <a:cubicBezTo>
                    <a:pt x="32642" y="12538"/>
                    <a:pt x="32645" y="12539"/>
                    <a:pt x="32649" y="12539"/>
                  </a:cubicBezTo>
                  <a:cubicBezTo>
                    <a:pt x="32656" y="12539"/>
                    <a:pt x="32664" y="12537"/>
                    <a:pt x="32673" y="12537"/>
                  </a:cubicBezTo>
                  <a:cubicBezTo>
                    <a:pt x="32698" y="12537"/>
                    <a:pt x="32719" y="12545"/>
                    <a:pt x="32749" y="12545"/>
                  </a:cubicBezTo>
                  <a:cubicBezTo>
                    <a:pt x="32753" y="12547"/>
                    <a:pt x="32758" y="12547"/>
                    <a:pt x="32762" y="12547"/>
                  </a:cubicBezTo>
                  <a:cubicBezTo>
                    <a:pt x="32772" y="12547"/>
                    <a:pt x="32782" y="12545"/>
                    <a:pt x="32791" y="12545"/>
                  </a:cubicBezTo>
                  <a:cubicBezTo>
                    <a:pt x="32808" y="12550"/>
                    <a:pt x="32803" y="12550"/>
                    <a:pt x="32812" y="12558"/>
                  </a:cubicBezTo>
                  <a:cubicBezTo>
                    <a:pt x="32820" y="12566"/>
                    <a:pt x="32820" y="12579"/>
                    <a:pt x="32833" y="12588"/>
                  </a:cubicBezTo>
                  <a:cubicBezTo>
                    <a:pt x="32840" y="12592"/>
                    <a:pt x="32846" y="12594"/>
                    <a:pt x="32853" y="12594"/>
                  </a:cubicBezTo>
                  <a:cubicBezTo>
                    <a:pt x="32881" y="12594"/>
                    <a:pt x="32911" y="12566"/>
                    <a:pt x="32941" y="12566"/>
                  </a:cubicBezTo>
                  <a:cubicBezTo>
                    <a:pt x="32947" y="12566"/>
                    <a:pt x="32953" y="12568"/>
                    <a:pt x="32960" y="12571"/>
                  </a:cubicBezTo>
                  <a:cubicBezTo>
                    <a:pt x="32972" y="12579"/>
                    <a:pt x="33006" y="12604"/>
                    <a:pt x="33010" y="12621"/>
                  </a:cubicBezTo>
                  <a:cubicBezTo>
                    <a:pt x="33010" y="12642"/>
                    <a:pt x="32993" y="12651"/>
                    <a:pt x="32981" y="12663"/>
                  </a:cubicBezTo>
                  <a:cubicBezTo>
                    <a:pt x="32943" y="12689"/>
                    <a:pt x="32896" y="12689"/>
                    <a:pt x="32854" y="12710"/>
                  </a:cubicBezTo>
                  <a:cubicBezTo>
                    <a:pt x="32829" y="12723"/>
                    <a:pt x="32820" y="12748"/>
                    <a:pt x="32791" y="12748"/>
                  </a:cubicBezTo>
                  <a:cubicBezTo>
                    <a:pt x="32770" y="12748"/>
                    <a:pt x="32749" y="12735"/>
                    <a:pt x="32727" y="12731"/>
                  </a:cubicBezTo>
                  <a:cubicBezTo>
                    <a:pt x="32711" y="12727"/>
                    <a:pt x="32694" y="12727"/>
                    <a:pt x="32677" y="12727"/>
                  </a:cubicBezTo>
                  <a:cubicBezTo>
                    <a:pt x="32664" y="12727"/>
                    <a:pt x="32647" y="12727"/>
                    <a:pt x="32635" y="12731"/>
                  </a:cubicBezTo>
                  <a:cubicBezTo>
                    <a:pt x="32626" y="12731"/>
                    <a:pt x="32626" y="12739"/>
                    <a:pt x="32618" y="12744"/>
                  </a:cubicBezTo>
                  <a:cubicBezTo>
                    <a:pt x="32611" y="12746"/>
                    <a:pt x="32602" y="12747"/>
                    <a:pt x="32592" y="12747"/>
                  </a:cubicBezTo>
                  <a:cubicBezTo>
                    <a:pt x="32573" y="12747"/>
                    <a:pt x="32552" y="12744"/>
                    <a:pt x="32538" y="12744"/>
                  </a:cubicBezTo>
                  <a:cubicBezTo>
                    <a:pt x="32512" y="12748"/>
                    <a:pt x="32491" y="12752"/>
                    <a:pt x="32474" y="12769"/>
                  </a:cubicBezTo>
                  <a:cubicBezTo>
                    <a:pt x="32457" y="12782"/>
                    <a:pt x="32445" y="12803"/>
                    <a:pt x="32424" y="12807"/>
                  </a:cubicBezTo>
                  <a:cubicBezTo>
                    <a:pt x="32411" y="12811"/>
                    <a:pt x="32398" y="12807"/>
                    <a:pt x="32386" y="12820"/>
                  </a:cubicBezTo>
                  <a:cubicBezTo>
                    <a:pt x="32377" y="12832"/>
                    <a:pt x="32381" y="12845"/>
                    <a:pt x="32365" y="12858"/>
                  </a:cubicBezTo>
                  <a:cubicBezTo>
                    <a:pt x="32343" y="12876"/>
                    <a:pt x="32333" y="12888"/>
                    <a:pt x="32314" y="12888"/>
                  </a:cubicBezTo>
                  <a:cubicBezTo>
                    <a:pt x="32307" y="12888"/>
                    <a:pt x="32299" y="12886"/>
                    <a:pt x="32289" y="12883"/>
                  </a:cubicBezTo>
                  <a:cubicBezTo>
                    <a:pt x="32271" y="12876"/>
                    <a:pt x="32251" y="12869"/>
                    <a:pt x="32233" y="12869"/>
                  </a:cubicBezTo>
                  <a:cubicBezTo>
                    <a:pt x="32229" y="12869"/>
                    <a:pt x="32225" y="12870"/>
                    <a:pt x="32221" y="12870"/>
                  </a:cubicBezTo>
                  <a:cubicBezTo>
                    <a:pt x="32208" y="12875"/>
                    <a:pt x="32196" y="12883"/>
                    <a:pt x="32183" y="12887"/>
                  </a:cubicBezTo>
                  <a:cubicBezTo>
                    <a:pt x="32174" y="12890"/>
                    <a:pt x="32164" y="12892"/>
                    <a:pt x="32154" y="12892"/>
                  </a:cubicBezTo>
                  <a:cubicBezTo>
                    <a:pt x="32135" y="12892"/>
                    <a:pt x="32115" y="12887"/>
                    <a:pt x="32099" y="12879"/>
                  </a:cubicBezTo>
                  <a:cubicBezTo>
                    <a:pt x="32088" y="12873"/>
                    <a:pt x="32067" y="12868"/>
                    <a:pt x="32049" y="12868"/>
                  </a:cubicBezTo>
                  <a:cubicBezTo>
                    <a:pt x="32038" y="12868"/>
                    <a:pt x="32029" y="12870"/>
                    <a:pt x="32023" y="12875"/>
                  </a:cubicBezTo>
                  <a:cubicBezTo>
                    <a:pt x="32006" y="12883"/>
                    <a:pt x="32002" y="12908"/>
                    <a:pt x="31985" y="12917"/>
                  </a:cubicBezTo>
                  <a:cubicBezTo>
                    <a:pt x="31972" y="12929"/>
                    <a:pt x="31955" y="12929"/>
                    <a:pt x="31934" y="12938"/>
                  </a:cubicBezTo>
                  <a:cubicBezTo>
                    <a:pt x="31909" y="12942"/>
                    <a:pt x="31888" y="12946"/>
                    <a:pt x="31858" y="12946"/>
                  </a:cubicBezTo>
                  <a:cubicBezTo>
                    <a:pt x="31848" y="12945"/>
                    <a:pt x="31839" y="12943"/>
                    <a:pt x="31831" y="12943"/>
                  </a:cubicBezTo>
                  <a:cubicBezTo>
                    <a:pt x="31817" y="12943"/>
                    <a:pt x="31805" y="12947"/>
                    <a:pt x="31795" y="12963"/>
                  </a:cubicBezTo>
                  <a:cubicBezTo>
                    <a:pt x="31782" y="12980"/>
                    <a:pt x="31791" y="13001"/>
                    <a:pt x="31769" y="13010"/>
                  </a:cubicBezTo>
                  <a:cubicBezTo>
                    <a:pt x="31766" y="13010"/>
                    <a:pt x="31763" y="13010"/>
                    <a:pt x="31760" y="13010"/>
                  </a:cubicBezTo>
                  <a:cubicBezTo>
                    <a:pt x="31741" y="13010"/>
                    <a:pt x="31721" y="13001"/>
                    <a:pt x="31706" y="13001"/>
                  </a:cubicBezTo>
                  <a:cubicBezTo>
                    <a:pt x="31700" y="12999"/>
                    <a:pt x="31695" y="12999"/>
                    <a:pt x="31691" y="12999"/>
                  </a:cubicBezTo>
                  <a:cubicBezTo>
                    <a:pt x="31675" y="12999"/>
                    <a:pt x="31671" y="13011"/>
                    <a:pt x="31664" y="13031"/>
                  </a:cubicBezTo>
                  <a:cubicBezTo>
                    <a:pt x="31660" y="13039"/>
                    <a:pt x="31660" y="13048"/>
                    <a:pt x="31655" y="13056"/>
                  </a:cubicBezTo>
                  <a:cubicBezTo>
                    <a:pt x="31651" y="13064"/>
                    <a:pt x="31643" y="13069"/>
                    <a:pt x="31639" y="13081"/>
                  </a:cubicBezTo>
                  <a:cubicBezTo>
                    <a:pt x="31639" y="13098"/>
                    <a:pt x="31643" y="13102"/>
                    <a:pt x="31634" y="13119"/>
                  </a:cubicBezTo>
                  <a:cubicBezTo>
                    <a:pt x="31622" y="13132"/>
                    <a:pt x="31605" y="13136"/>
                    <a:pt x="31592" y="13145"/>
                  </a:cubicBezTo>
                  <a:cubicBezTo>
                    <a:pt x="31571" y="13153"/>
                    <a:pt x="31558" y="13162"/>
                    <a:pt x="31541" y="13178"/>
                  </a:cubicBezTo>
                  <a:cubicBezTo>
                    <a:pt x="31533" y="13193"/>
                    <a:pt x="31528" y="13197"/>
                    <a:pt x="31516" y="13197"/>
                  </a:cubicBezTo>
                  <a:cubicBezTo>
                    <a:pt x="31511" y="13197"/>
                    <a:pt x="31504" y="13197"/>
                    <a:pt x="31495" y="13195"/>
                  </a:cubicBezTo>
                  <a:cubicBezTo>
                    <a:pt x="31487" y="13193"/>
                    <a:pt x="31456" y="13188"/>
                    <a:pt x="31429" y="13188"/>
                  </a:cubicBezTo>
                  <a:cubicBezTo>
                    <a:pt x="31397" y="13188"/>
                    <a:pt x="31371" y="13195"/>
                    <a:pt x="31394" y="13225"/>
                  </a:cubicBezTo>
                  <a:cubicBezTo>
                    <a:pt x="31398" y="13233"/>
                    <a:pt x="31411" y="13237"/>
                    <a:pt x="31423" y="13242"/>
                  </a:cubicBezTo>
                  <a:cubicBezTo>
                    <a:pt x="31436" y="13246"/>
                    <a:pt x="31449" y="13246"/>
                    <a:pt x="31461" y="13250"/>
                  </a:cubicBezTo>
                  <a:cubicBezTo>
                    <a:pt x="31478" y="13259"/>
                    <a:pt x="31491" y="13267"/>
                    <a:pt x="31508" y="13275"/>
                  </a:cubicBezTo>
                  <a:cubicBezTo>
                    <a:pt x="31519" y="13287"/>
                    <a:pt x="31536" y="13290"/>
                    <a:pt x="31553" y="13290"/>
                  </a:cubicBezTo>
                  <a:cubicBezTo>
                    <a:pt x="31562" y="13290"/>
                    <a:pt x="31571" y="13290"/>
                    <a:pt x="31579" y="13288"/>
                  </a:cubicBezTo>
                  <a:cubicBezTo>
                    <a:pt x="31609" y="13284"/>
                    <a:pt x="31609" y="13267"/>
                    <a:pt x="31626" y="13246"/>
                  </a:cubicBezTo>
                  <a:cubicBezTo>
                    <a:pt x="31634" y="13237"/>
                    <a:pt x="31639" y="13233"/>
                    <a:pt x="31647" y="13233"/>
                  </a:cubicBezTo>
                  <a:cubicBezTo>
                    <a:pt x="31651" y="13237"/>
                    <a:pt x="31655" y="13242"/>
                    <a:pt x="31655" y="13250"/>
                  </a:cubicBezTo>
                  <a:cubicBezTo>
                    <a:pt x="31651" y="13305"/>
                    <a:pt x="31567" y="13288"/>
                    <a:pt x="31533" y="13297"/>
                  </a:cubicBezTo>
                  <a:cubicBezTo>
                    <a:pt x="31520" y="13297"/>
                    <a:pt x="31482" y="13305"/>
                    <a:pt x="31478" y="13313"/>
                  </a:cubicBezTo>
                  <a:cubicBezTo>
                    <a:pt x="31470" y="13326"/>
                    <a:pt x="31474" y="13364"/>
                    <a:pt x="31482" y="13377"/>
                  </a:cubicBezTo>
                  <a:cubicBezTo>
                    <a:pt x="31474" y="13377"/>
                    <a:pt x="31466" y="13381"/>
                    <a:pt x="31461" y="13385"/>
                  </a:cubicBezTo>
                  <a:cubicBezTo>
                    <a:pt x="31440" y="13377"/>
                    <a:pt x="31436" y="13364"/>
                    <a:pt x="31411" y="13360"/>
                  </a:cubicBezTo>
                  <a:cubicBezTo>
                    <a:pt x="31405" y="13358"/>
                    <a:pt x="31399" y="13358"/>
                    <a:pt x="31394" y="13358"/>
                  </a:cubicBezTo>
                  <a:cubicBezTo>
                    <a:pt x="31383" y="13358"/>
                    <a:pt x="31371" y="13360"/>
                    <a:pt x="31360" y="13360"/>
                  </a:cubicBezTo>
                  <a:cubicBezTo>
                    <a:pt x="31343" y="13360"/>
                    <a:pt x="31326" y="13360"/>
                    <a:pt x="31314" y="13377"/>
                  </a:cubicBezTo>
                  <a:cubicBezTo>
                    <a:pt x="31305" y="13385"/>
                    <a:pt x="31301" y="13411"/>
                    <a:pt x="31288" y="13415"/>
                  </a:cubicBezTo>
                  <a:cubicBezTo>
                    <a:pt x="31284" y="13419"/>
                    <a:pt x="31267" y="13419"/>
                    <a:pt x="31259" y="13419"/>
                  </a:cubicBezTo>
                  <a:cubicBezTo>
                    <a:pt x="31242" y="13419"/>
                    <a:pt x="31229" y="13419"/>
                    <a:pt x="31229" y="13449"/>
                  </a:cubicBezTo>
                  <a:cubicBezTo>
                    <a:pt x="31226" y="13439"/>
                    <a:pt x="31218" y="13436"/>
                    <a:pt x="31208" y="13436"/>
                  </a:cubicBezTo>
                  <a:cubicBezTo>
                    <a:pt x="31187" y="13436"/>
                    <a:pt x="31157" y="13450"/>
                    <a:pt x="31149" y="13453"/>
                  </a:cubicBezTo>
                  <a:cubicBezTo>
                    <a:pt x="31124" y="13453"/>
                    <a:pt x="31111" y="13465"/>
                    <a:pt x="31098" y="13487"/>
                  </a:cubicBezTo>
                  <a:cubicBezTo>
                    <a:pt x="31090" y="13495"/>
                    <a:pt x="31090" y="13512"/>
                    <a:pt x="31081" y="13524"/>
                  </a:cubicBezTo>
                  <a:cubicBezTo>
                    <a:pt x="31069" y="13537"/>
                    <a:pt x="31060" y="13533"/>
                    <a:pt x="31060" y="13554"/>
                  </a:cubicBezTo>
                  <a:cubicBezTo>
                    <a:pt x="31060" y="13567"/>
                    <a:pt x="31060" y="13579"/>
                    <a:pt x="31060" y="13592"/>
                  </a:cubicBezTo>
                  <a:cubicBezTo>
                    <a:pt x="31060" y="13605"/>
                    <a:pt x="31060" y="13613"/>
                    <a:pt x="31069" y="13622"/>
                  </a:cubicBezTo>
                  <a:cubicBezTo>
                    <a:pt x="31069" y="13620"/>
                    <a:pt x="31071" y="13620"/>
                    <a:pt x="31073" y="13620"/>
                  </a:cubicBezTo>
                  <a:cubicBezTo>
                    <a:pt x="31078" y="13620"/>
                    <a:pt x="31084" y="13622"/>
                    <a:pt x="31081" y="13622"/>
                  </a:cubicBezTo>
                  <a:cubicBezTo>
                    <a:pt x="31107" y="13622"/>
                    <a:pt x="31128" y="13630"/>
                    <a:pt x="31153" y="13630"/>
                  </a:cubicBezTo>
                  <a:lnTo>
                    <a:pt x="31195" y="13630"/>
                  </a:lnTo>
                  <a:cubicBezTo>
                    <a:pt x="31204" y="13630"/>
                    <a:pt x="31216" y="13622"/>
                    <a:pt x="31225" y="13622"/>
                  </a:cubicBezTo>
                  <a:cubicBezTo>
                    <a:pt x="31233" y="13626"/>
                    <a:pt x="31238" y="13630"/>
                    <a:pt x="31242" y="13634"/>
                  </a:cubicBezTo>
                  <a:cubicBezTo>
                    <a:pt x="31254" y="13643"/>
                    <a:pt x="31263" y="13647"/>
                    <a:pt x="31276" y="13655"/>
                  </a:cubicBezTo>
                  <a:cubicBezTo>
                    <a:pt x="31297" y="13664"/>
                    <a:pt x="31314" y="13668"/>
                    <a:pt x="31335" y="13676"/>
                  </a:cubicBezTo>
                  <a:cubicBezTo>
                    <a:pt x="31352" y="13685"/>
                    <a:pt x="31373" y="13698"/>
                    <a:pt x="31394" y="13698"/>
                  </a:cubicBezTo>
                  <a:cubicBezTo>
                    <a:pt x="31405" y="13698"/>
                    <a:pt x="31424" y="13676"/>
                    <a:pt x="31437" y="13676"/>
                  </a:cubicBezTo>
                  <a:cubicBezTo>
                    <a:pt x="31438" y="13676"/>
                    <a:pt x="31439" y="13676"/>
                    <a:pt x="31440" y="13676"/>
                  </a:cubicBezTo>
                  <a:cubicBezTo>
                    <a:pt x="31457" y="13681"/>
                    <a:pt x="31457" y="13702"/>
                    <a:pt x="31470" y="13710"/>
                  </a:cubicBezTo>
                  <a:cubicBezTo>
                    <a:pt x="31487" y="13769"/>
                    <a:pt x="31503" y="13824"/>
                    <a:pt x="31525" y="13871"/>
                  </a:cubicBezTo>
                  <a:cubicBezTo>
                    <a:pt x="31529" y="13879"/>
                    <a:pt x="31533" y="13887"/>
                    <a:pt x="31533" y="13892"/>
                  </a:cubicBezTo>
                  <a:lnTo>
                    <a:pt x="31529" y="13892"/>
                  </a:lnTo>
                  <a:cubicBezTo>
                    <a:pt x="31512" y="13896"/>
                    <a:pt x="31495" y="13896"/>
                    <a:pt x="31478" y="13896"/>
                  </a:cubicBezTo>
                  <a:cubicBezTo>
                    <a:pt x="31461" y="13892"/>
                    <a:pt x="31449" y="13887"/>
                    <a:pt x="31432" y="13887"/>
                  </a:cubicBezTo>
                  <a:cubicBezTo>
                    <a:pt x="31415" y="13887"/>
                    <a:pt x="31402" y="13900"/>
                    <a:pt x="31385" y="13904"/>
                  </a:cubicBezTo>
                  <a:cubicBezTo>
                    <a:pt x="31368" y="13904"/>
                    <a:pt x="31368" y="13896"/>
                    <a:pt x="31356" y="13883"/>
                  </a:cubicBezTo>
                  <a:cubicBezTo>
                    <a:pt x="31348" y="13877"/>
                    <a:pt x="31339" y="13875"/>
                    <a:pt x="31330" y="13875"/>
                  </a:cubicBezTo>
                  <a:cubicBezTo>
                    <a:pt x="31310" y="13875"/>
                    <a:pt x="31288" y="13884"/>
                    <a:pt x="31267" y="13884"/>
                  </a:cubicBezTo>
                  <a:cubicBezTo>
                    <a:pt x="31264" y="13884"/>
                    <a:pt x="31261" y="13884"/>
                    <a:pt x="31259" y="13883"/>
                  </a:cubicBezTo>
                  <a:cubicBezTo>
                    <a:pt x="31246" y="13879"/>
                    <a:pt x="31229" y="13873"/>
                    <a:pt x="31215" y="13873"/>
                  </a:cubicBezTo>
                  <a:cubicBezTo>
                    <a:pt x="31201" y="13873"/>
                    <a:pt x="31189" y="13879"/>
                    <a:pt x="31187" y="13900"/>
                  </a:cubicBezTo>
                  <a:cubicBezTo>
                    <a:pt x="31187" y="13913"/>
                    <a:pt x="31187" y="13921"/>
                    <a:pt x="31195" y="13930"/>
                  </a:cubicBezTo>
                  <a:cubicBezTo>
                    <a:pt x="31195" y="13932"/>
                    <a:pt x="31196" y="13932"/>
                    <a:pt x="31198" y="13932"/>
                  </a:cubicBezTo>
                  <a:cubicBezTo>
                    <a:pt x="31200" y="13932"/>
                    <a:pt x="31202" y="13932"/>
                    <a:pt x="31204" y="13934"/>
                  </a:cubicBezTo>
                  <a:cubicBezTo>
                    <a:pt x="31208" y="13938"/>
                    <a:pt x="31212" y="13951"/>
                    <a:pt x="31216" y="13959"/>
                  </a:cubicBezTo>
                  <a:cubicBezTo>
                    <a:pt x="31225" y="13976"/>
                    <a:pt x="31246" y="13989"/>
                    <a:pt x="31267" y="13993"/>
                  </a:cubicBezTo>
                  <a:cubicBezTo>
                    <a:pt x="31269" y="13993"/>
                    <a:pt x="31271" y="13994"/>
                    <a:pt x="31273" y="13994"/>
                  </a:cubicBezTo>
                  <a:cubicBezTo>
                    <a:pt x="31287" y="13994"/>
                    <a:pt x="31304" y="13986"/>
                    <a:pt x="31319" y="13986"/>
                  </a:cubicBezTo>
                  <a:cubicBezTo>
                    <a:pt x="31323" y="13986"/>
                    <a:pt x="31327" y="13987"/>
                    <a:pt x="31330" y="13989"/>
                  </a:cubicBezTo>
                  <a:cubicBezTo>
                    <a:pt x="31339" y="13989"/>
                    <a:pt x="31339" y="14001"/>
                    <a:pt x="31347" y="14010"/>
                  </a:cubicBezTo>
                  <a:cubicBezTo>
                    <a:pt x="31360" y="14014"/>
                    <a:pt x="31373" y="14014"/>
                    <a:pt x="31381" y="14023"/>
                  </a:cubicBezTo>
                  <a:cubicBezTo>
                    <a:pt x="31394" y="14027"/>
                    <a:pt x="31398" y="14039"/>
                    <a:pt x="31406" y="14048"/>
                  </a:cubicBezTo>
                  <a:cubicBezTo>
                    <a:pt x="31415" y="14052"/>
                    <a:pt x="31415" y="14052"/>
                    <a:pt x="31423" y="14056"/>
                  </a:cubicBezTo>
                  <a:cubicBezTo>
                    <a:pt x="31428" y="14061"/>
                    <a:pt x="31432" y="14069"/>
                    <a:pt x="31440" y="14069"/>
                  </a:cubicBezTo>
                  <a:cubicBezTo>
                    <a:pt x="31444" y="14073"/>
                    <a:pt x="31453" y="14073"/>
                    <a:pt x="31461" y="14073"/>
                  </a:cubicBezTo>
                  <a:cubicBezTo>
                    <a:pt x="31474" y="14082"/>
                    <a:pt x="31474" y="14107"/>
                    <a:pt x="31474" y="14120"/>
                  </a:cubicBezTo>
                  <a:cubicBezTo>
                    <a:pt x="31474" y="14141"/>
                    <a:pt x="31478" y="14158"/>
                    <a:pt x="31503" y="14170"/>
                  </a:cubicBezTo>
                  <a:cubicBezTo>
                    <a:pt x="31516" y="14179"/>
                    <a:pt x="31537" y="14183"/>
                    <a:pt x="31554" y="14183"/>
                  </a:cubicBezTo>
                  <a:cubicBezTo>
                    <a:pt x="31567" y="14180"/>
                    <a:pt x="31574" y="14176"/>
                    <a:pt x="31581" y="14176"/>
                  </a:cubicBezTo>
                  <a:cubicBezTo>
                    <a:pt x="31587" y="14176"/>
                    <a:pt x="31592" y="14178"/>
                    <a:pt x="31601" y="14183"/>
                  </a:cubicBezTo>
                  <a:cubicBezTo>
                    <a:pt x="31622" y="14195"/>
                    <a:pt x="31649" y="14205"/>
                    <a:pt x="31676" y="14205"/>
                  </a:cubicBezTo>
                  <a:cubicBezTo>
                    <a:pt x="31686" y="14205"/>
                    <a:pt x="31697" y="14203"/>
                    <a:pt x="31706" y="14200"/>
                  </a:cubicBezTo>
                  <a:cubicBezTo>
                    <a:pt x="31731" y="14187"/>
                    <a:pt x="31748" y="14179"/>
                    <a:pt x="31778" y="14179"/>
                  </a:cubicBezTo>
                  <a:lnTo>
                    <a:pt x="31803" y="14179"/>
                  </a:lnTo>
                  <a:lnTo>
                    <a:pt x="31799" y="14276"/>
                  </a:lnTo>
                  <a:cubicBezTo>
                    <a:pt x="31799" y="14276"/>
                    <a:pt x="31795" y="14280"/>
                    <a:pt x="31795" y="14280"/>
                  </a:cubicBezTo>
                  <a:cubicBezTo>
                    <a:pt x="31791" y="14288"/>
                    <a:pt x="31791" y="14310"/>
                    <a:pt x="31795" y="14318"/>
                  </a:cubicBezTo>
                  <a:lnTo>
                    <a:pt x="31799" y="14318"/>
                  </a:lnTo>
                  <a:lnTo>
                    <a:pt x="31799" y="14381"/>
                  </a:lnTo>
                  <a:cubicBezTo>
                    <a:pt x="31786" y="14377"/>
                    <a:pt x="31774" y="14377"/>
                    <a:pt x="31761" y="14377"/>
                  </a:cubicBezTo>
                  <a:cubicBezTo>
                    <a:pt x="31753" y="14377"/>
                    <a:pt x="31740" y="14377"/>
                    <a:pt x="31731" y="14373"/>
                  </a:cubicBezTo>
                  <a:cubicBezTo>
                    <a:pt x="31719" y="14360"/>
                    <a:pt x="31715" y="14352"/>
                    <a:pt x="31698" y="14343"/>
                  </a:cubicBezTo>
                  <a:cubicBezTo>
                    <a:pt x="31692" y="14341"/>
                    <a:pt x="31684" y="14340"/>
                    <a:pt x="31677" y="14340"/>
                  </a:cubicBezTo>
                  <a:cubicBezTo>
                    <a:pt x="31661" y="14340"/>
                    <a:pt x="31642" y="14343"/>
                    <a:pt x="31626" y="14343"/>
                  </a:cubicBezTo>
                  <a:cubicBezTo>
                    <a:pt x="31606" y="14343"/>
                    <a:pt x="31589" y="14339"/>
                    <a:pt x="31584" y="14318"/>
                  </a:cubicBezTo>
                  <a:cubicBezTo>
                    <a:pt x="31575" y="14297"/>
                    <a:pt x="31588" y="14267"/>
                    <a:pt x="31579" y="14246"/>
                  </a:cubicBezTo>
                  <a:cubicBezTo>
                    <a:pt x="31575" y="14245"/>
                    <a:pt x="31571" y="14244"/>
                    <a:pt x="31566" y="14244"/>
                  </a:cubicBezTo>
                  <a:cubicBezTo>
                    <a:pt x="31556" y="14244"/>
                    <a:pt x="31546" y="14246"/>
                    <a:pt x="31537" y="14246"/>
                  </a:cubicBezTo>
                  <a:cubicBezTo>
                    <a:pt x="31508" y="14246"/>
                    <a:pt x="31491" y="14267"/>
                    <a:pt x="31466" y="14284"/>
                  </a:cubicBezTo>
                  <a:cubicBezTo>
                    <a:pt x="31457" y="14288"/>
                    <a:pt x="31444" y="14288"/>
                    <a:pt x="31436" y="14293"/>
                  </a:cubicBezTo>
                  <a:cubicBezTo>
                    <a:pt x="31423" y="14297"/>
                    <a:pt x="31423" y="14305"/>
                    <a:pt x="31415" y="14314"/>
                  </a:cubicBezTo>
                  <a:cubicBezTo>
                    <a:pt x="31406" y="14331"/>
                    <a:pt x="31402" y="14339"/>
                    <a:pt x="31415" y="14356"/>
                  </a:cubicBezTo>
                  <a:cubicBezTo>
                    <a:pt x="31423" y="14367"/>
                    <a:pt x="31434" y="14369"/>
                    <a:pt x="31445" y="14369"/>
                  </a:cubicBezTo>
                  <a:cubicBezTo>
                    <a:pt x="31453" y="14369"/>
                    <a:pt x="31461" y="14368"/>
                    <a:pt x="31470" y="14368"/>
                  </a:cubicBezTo>
                  <a:cubicBezTo>
                    <a:pt x="31474" y="14368"/>
                    <a:pt x="31478" y="14368"/>
                    <a:pt x="31482" y="14369"/>
                  </a:cubicBezTo>
                  <a:cubicBezTo>
                    <a:pt x="31499" y="14369"/>
                    <a:pt x="31525" y="14377"/>
                    <a:pt x="31525" y="14402"/>
                  </a:cubicBezTo>
                  <a:cubicBezTo>
                    <a:pt x="31525" y="14419"/>
                    <a:pt x="31516" y="14432"/>
                    <a:pt x="31495" y="14440"/>
                  </a:cubicBezTo>
                  <a:cubicBezTo>
                    <a:pt x="31474" y="14449"/>
                    <a:pt x="31453" y="14457"/>
                    <a:pt x="31428" y="14470"/>
                  </a:cubicBezTo>
                  <a:cubicBezTo>
                    <a:pt x="31419" y="14474"/>
                    <a:pt x="31406" y="14483"/>
                    <a:pt x="31398" y="14487"/>
                  </a:cubicBezTo>
                  <a:cubicBezTo>
                    <a:pt x="31387" y="14487"/>
                    <a:pt x="31374" y="14483"/>
                    <a:pt x="31361" y="14483"/>
                  </a:cubicBezTo>
                  <a:cubicBezTo>
                    <a:pt x="31355" y="14483"/>
                    <a:pt x="31349" y="14484"/>
                    <a:pt x="31343" y="14487"/>
                  </a:cubicBezTo>
                  <a:cubicBezTo>
                    <a:pt x="31326" y="14499"/>
                    <a:pt x="31347" y="14521"/>
                    <a:pt x="31360" y="14529"/>
                  </a:cubicBezTo>
                  <a:cubicBezTo>
                    <a:pt x="31377" y="14537"/>
                    <a:pt x="31398" y="14533"/>
                    <a:pt x="31415" y="14537"/>
                  </a:cubicBezTo>
                  <a:cubicBezTo>
                    <a:pt x="31428" y="14537"/>
                    <a:pt x="31442" y="14543"/>
                    <a:pt x="31453" y="14543"/>
                  </a:cubicBezTo>
                  <a:cubicBezTo>
                    <a:pt x="31456" y="14543"/>
                    <a:pt x="31459" y="14543"/>
                    <a:pt x="31461" y="14542"/>
                  </a:cubicBezTo>
                  <a:cubicBezTo>
                    <a:pt x="31491" y="14533"/>
                    <a:pt x="31491" y="14504"/>
                    <a:pt x="31520" y="14495"/>
                  </a:cubicBezTo>
                  <a:cubicBezTo>
                    <a:pt x="31524" y="14494"/>
                    <a:pt x="31527" y="14494"/>
                    <a:pt x="31531" y="14494"/>
                  </a:cubicBezTo>
                  <a:cubicBezTo>
                    <a:pt x="31546" y="14494"/>
                    <a:pt x="31562" y="14499"/>
                    <a:pt x="31575" y="14499"/>
                  </a:cubicBezTo>
                  <a:cubicBezTo>
                    <a:pt x="31609" y="14504"/>
                    <a:pt x="31634" y="14512"/>
                    <a:pt x="31664" y="14525"/>
                  </a:cubicBezTo>
                  <a:cubicBezTo>
                    <a:pt x="31672" y="14525"/>
                    <a:pt x="31727" y="14546"/>
                    <a:pt x="31727" y="14554"/>
                  </a:cubicBezTo>
                  <a:cubicBezTo>
                    <a:pt x="31710" y="14559"/>
                    <a:pt x="31622" y="14567"/>
                    <a:pt x="31622" y="14584"/>
                  </a:cubicBezTo>
                  <a:cubicBezTo>
                    <a:pt x="31622" y="14597"/>
                    <a:pt x="31651" y="14601"/>
                    <a:pt x="31660" y="14601"/>
                  </a:cubicBezTo>
                  <a:cubicBezTo>
                    <a:pt x="31664" y="14602"/>
                    <a:pt x="31669" y="14602"/>
                    <a:pt x="31673" y="14602"/>
                  </a:cubicBezTo>
                  <a:cubicBezTo>
                    <a:pt x="31685" y="14602"/>
                    <a:pt x="31697" y="14600"/>
                    <a:pt x="31708" y="14600"/>
                  </a:cubicBezTo>
                  <a:cubicBezTo>
                    <a:pt x="31711" y="14600"/>
                    <a:pt x="31715" y="14600"/>
                    <a:pt x="31719" y="14601"/>
                  </a:cubicBezTo>
                  <a:cubicBezTo>
                    <a:pt x="31731" y="14605"/>
                    <a:pt x="31740" y="14613"/>
                    <a:pt x="31748" y="14622"/>
                  </a:cubicBezTo>
                  <a:cubicBezTo>
                    <a:pt x="31761" y="14635"/>
                    <a:pt x="31778" y="14647"/>
                    <a:pt x="31795" y="14651"/>
                  </a:cubicBezTo>
                  <a:lnTo>
                    <a:pt x="31795" y="14736"/>
                  </a:lnTo>
                  <a:lnTo>
                    <a:pt x="31765" y="14736"/>
                  </a:lnTo>
                  <a:cubicBezTo>
                    <a:pt x="31757" y="14732"/>
                    <a:pt x="31744" y="14732"/>
                    <a:pt x="31736" y="14727"/>
                  </a:cubicBezTo>
                  <a:cubicBezTo>
                    <a:pt x="31710" y="14748"/>
                    <a:pt x="31592" y="14715"/>
                    <a:pt x="31613" y="14786"/>
                  </a:cubicBezTo>
                  <a:cubicBezTo>
                    <a:pt x="31619" y="14788"/>
                    <a:pt x="31625" y="14788"/>
                    <a:pt x="31631" y="14788"/>
                  </a:cubicBezTo>
                  <a:cubicBezTo>
                    <a:pt x="31644" y="14788"/>
                    <a:pt x="31656" y="14785"/>
                    <a:pt x="31668" y="14782"/>
                  </a:cubicBezTo>
                  <a:cubicBezTo>
                    <a:pt x="31674" y="14782"/>
                    <a:pt x="31679" y="14781"/>
                    <a:pt x="31684" y="14781"/>
                  </a:cubicBezTo>
                  <a:cubicBezTo>
                    <a:pt x="31707" y="14781"/>
                    <a:pt x="31720" y="14789"/>
                    <a:pt x="31744" y="14803"/>
                  </a:cubicBezTo>
                  <a:cubicBezTo>
                    <a:pt x="31757" y="14816"/>
                    <a:pt x="31778" y="14820"/>
                    <a:pt x="31795" y="14824"/>
                  </a:cubicBezTo>
                  <a:lnTo>
                    <a:pt x="31791" y="15145"/>
                  </a:lnTo>
                  <a:cubicBezTo>
                    <a:pt x="31782" y="15145"/>
                    <a:pt x="31778" y="15149"/>
                    <a:pt x="31774" y="15149"/>
                  </a:cubicBezTo>
                  <a:cubicBezTo>
                    <a:pt x="31748" y="15158"/>
                    <a:pt x="31706" y="15192"/>
                    <a:pt x="31698" y="15217"/>
                  </a:cubicBezTo>
                  <a:cubicBezTo>
                    <a:pt x="31736" y="15234"/>
                    <a:pt x="31736" y="15255"/>
                    <a:pt x="31761" y="15255"/>
                  </a:cubicBezTo>
                  <a:cubicBezTo>
                    <a:pt x="31769" y="15255"/>
                    <a:pt x="31778" y="15247"/>
                    <a:pt x="31786" y="15247"/>
                  </a:cubicBezTo>
                  <a:lnTo>
                    <a:pt x="31778" y="15905"/>
                  </a:lnTo>
                  <a:cubicBezTo>
                    <a:pt x="31744" y="15922"/>
                    <a:pt x="31706" y="15943"/>
                    <a:pt x="31668" y="15960"/>
                  </a:cubicBezTo>
                  <a:cubicBezTo>
                    <a:pt x="31423" y="16065"/>
                    <a:pt x="31153" y="16108"/>
                    <a:pt x="30913" y="16222"/>
                  </a:cubicBezTo>
                  <a:cubicBezTo>
                    <a:pt x="30900" y="16217"/>
                    <a:pt x="30883" y="16217"/>
                    <a:pt x="30866" y="16217"/>
                  </a:cubicBezTo>
                  <a:cubicBezTo>
                    <a:pt x="30858" y="16217"/>
                    <a:pt x="30842" y="16221"/>
                    <a:pt x="30828" y="16221"/>
                  </a:cubicBezTo>
                  <a:cubicBezTo>
                    <a:pt x="30822" y="16221"/>
                    <a:pt x="30816" y="16220"/>
                    <a:pt x="30811" y="16217"/>
                  </a:cubicBezTo>
                  <a:cubicBezTo>
                    <a:pt x="30786" y="16209"/>
                    <a:pt x="30811" y="16154"/>
                    <a:pt x="30811" y="16137"/>
                  </a:cubicBezTo>
                  <a:cubicBezTo>
                    <a:pt x="30822" y="16133"/>
                    <a:pt x="30833" y="16131"/>
                    <a:pt x="30845" y="16131"/>
                  </a:cubicBezTo>
                  <a:cubicBezTo>
                    <a:pt x="30861" y="16131"/>
                    <a:pt x="30877" y="16134"/>
                    <a:pt x="30892" y="16134"/>
                  </a:cubicBezTo>
                  <a:cubicBezTo>
                    <a:pt x="30896" y="16134"/>
                    <a:pt x="30900" y="16134"/>
                    <a:pt x="30904" y="16133"/>
                  </a:cubicBezTo>
                  <a:cubicBezTo>
                    <a:pt x="30925" y="16133"/>
                    <a:pt x="30963" y="16120"/>
                    <a:pt x="30972" y="16099"/>
                  </a:cubicBezTo>
                  <a:cubicBezTo>
                    <a:pt x="30984" y="16078"/>
                    <a:pt x="30959" y="16040"/>
                    <a:pt x="30989" y="16032"/>
                  </a:cubicBezTo>
                  <a:cubicBezTo>
                    <a:pt x="30990" y="16031"/>
                    <a:pt x="30992" y="16031"/>
                    <a:pt x="30995" y="16031"/>
                  </a:cubicBezTo>
                  <a:cubicBezTo>
                    <a:pt x="31008" y="16031"/>
                    <a:pt x="31028" y="16040"/>
                    <a:pt x="31039" y="16040"/>
                  </a:cubicBezTo>
                  <a:lnTo>
                    <a:pt x="31090" y="16040"/>
                  </a:lnTo>
                  <a:cubicBezTo>
                    <a:pt x="31111" y="16036"/>
                    <a:pt x="31153" y="16036"/>
                    <a:pt x="31166" y="16019"/>
                  </a:cubicBezTo>
                  <a:cubicBezTo>
                    <a:pt x="31170" y="16010"/>
                    <a:pt x="31170" y="15994"/>
                    <a:pt x="31178" y="15985"/>
                  </a:cubicBezTo>
                  <a:cubicBezTo>
                    <a:pt x="31183" y="15964"/>
                    <a:pt x="31195" y="15951"/>
                    <a:pt x="31212" y="15939"/>
                  </a:cubicBezTo>
                  <a:cubicBezTo>
                    <a:pt x="31230" y="15924"/>
                    <a:pt x="31248" y="15922"/>
                    <a:pt x="31270" y="15922"/>
                  </a:cubicBezTo>
                  <a:cubicBezTo>
                    <a:pt x="31278" y="15922"/>
                    <a:pt x="31287" y="15922"/>
                    <a:pt x="31297" y="15922"/>
                  </a:cubicBezTo>
                  <a:cubicBezTo>
                    <a:pt x="31318" y="15922"/>
                    <a:pt x="31335" y="15913"/>
                    <a:pt x="31356" y="15913"/>
                  </a:cubicBezTo>
                  <a:cubicBezTo>
                    <a:pt x="31360" y="15901"/>
                    <a:pt x="31352" y="15888"/>
                    <a:pt x="31356" y="15880"/>
                  </a:cubicBezTo>
                  <a:cubicBezTo>
                    <a:pt x="31360" y="15871"/>
                    <a:pt x="31368" y="15867"/>
                    <a:pt x="31377" y="15859"/>
                  </a:cubicBezTo>
                  <a:cubicBezTo>
                    <a:pt x="31377" y="15859"/>
                    <a:pt x="31381" y="15859"/>
                    <a:pt x="31381" y="15863"/>
                  </a:cubicBezTo>
                  <a:lnTo>
                    <a:pt x="31423" y="15863"/>
                  </a:lnTo>
                  <a:cubicBezTo>
                    <a:pt x="31440" y="15863"/>
                    <a:pt x="31458" y="15862"/>
                    <a:pt x="31475" y="15862"/>
                  </a:cubicBezTo>
                  <a:cubicBezTo>
                    <a:pt x="31501" y="15862"/>
                    <a:pt x="31527" y="15864"/>
                    <a:pt x="31550" y="15871"/>
                  </a:cubicBezTo>
                  <a:cubicBezTo>
                    <a:pt x="31563" y="15875"/>
                    <a:pt x="31567" y="15884"/>
                    <a:pt x="31579" y="15888"/>
                  </a:cubicBezTo>
                  <a:lnTo>
                    <a:pt x="31601" y="15888"/>
                  </a:lnTo>
                  <a:cubicBezTo>
                    <a:pt x="31609" y="15888"/>
                    <a:pt x="31625" y="15890"/>
                    <a:pt x="31637" y="15890"/>
                  </a:cubicBezTo>
                  <a:cubicBezTo>
                    <a:pt x="31643" y="15890"/>
                    <a:pt x="31648" y="15889"/>
                    <a:pt x="31651" y="15888"/>
                  </a:cubicBezTo>
                  <a:cubicBezTo>
                    <a:pt x="31685" y="15867"/>
                    <a:pt x="31672" y="15833"/>
                    <a:pt x="31681" y="15804"/>
                  </a:cubicBezTo>
                  <a:cubicBezTo>
                    <a:pt x="31685" y="15766"/>
                    <a:pt x="31723" y="15749"/>
                    <a:pt x="31748" y="15728"/>
                  </a:cubicBezTo>
                  <a:cubicBezTo>
                    <a:pt x="31757" y="15715"/>
                    <a:pt x="31765" y="15707"/>
                    <a:pt x="31765" y="15694"/>
                  </a:cubicBezTo>
                  <a:cubicBezTo>
                    <a:pt x="31765" y="15677"/>
                    <a:pt x="31753" y="15669"/>
                    <a:pt x="31740" y="15660"/>
                  </a:cubicBezTo>
                  <a:cubicBezTo>
                    <a:pt x="31727" y="15648"/>
                    <a:pt x="31710" y="15639"/>
                    <a:pt x="31698" y="15626"/>
                  </a:cubicBezTo>
                  <a:cubicBezTo>
                    <a:pt x="31660" y="15593"/>
                    <a:pt x="31689" y="15534"/>
                    <a:pt x="31630" y="15517"/>
                  </a:cubicBezTo>
                  <a:cubicBezTo>
                    <a:pt x="31616" y="15513"/>
                    <a:pt x="31601" y="15512"/>
                    <a:pt x="31587" y="15512"/>
                  </a:cubicBezTo>
                  <a:cubicBezTo>
                    <a:pt x="31569" y="15512"/>
                    <a:pt x="31552" y="15513"/>
                    <a:pt x="31534" y="15513"/>
                  </a:cubicBezTo>
                  <a:cubicBezTo>
                    <a:pt x="31520" y="15513"/>
                    <a:pt x="31505" y="15512"/>
                    <a:pt x="31491" y="15508"/>
                  </a:cubicBezTo>
                  <a:cubicBezTo>
                    <a:pt x="31461" y="15500"/>
                    <a:pt x="31444" y="15500"/>
                    <a:pt x="31423" y="15479"/>
                  </a:cubicBezTo>
                  <a:cubicBezTo>
                    <a:pt x="31402" y="15458"/>
                    <a:pt x="31381" y="15453"/>
                    <a:pt x="31356" y="15445"/>
                  </a:cubicBezTo>
                  <a:cubicBezTo>
                    <a:pt x="31322" y="15436"/>
                    <a:pt x="31288" y="15420"/>
                    <a:pt x="31254" y="15407"/>
                  </a:cubicBezTo>
                  <a:cubicBezTo>
                    <a:pt x="31232" y="15396"/>
                    <a:pt x="31208" y="15394"/>
                    <a:pt x="31183" y="15394"/>
                  </a:cubicBezTo>
                  <a:cubicBezTo>
                    <a:pt x="31170" y="15394"/>
                    <a:pt x="31157" y="15394"/>
                    <a:pt x="31145" y="15394"/>
                  </a:cubicBezTo>
                  <a:lnTo>
                    <a:pt x="31073" y="15394"/>
                  </a:lnTo>
                  <a:cubicBezTo>
                    <a:pt x="31052" y="15398"/>
                    <a:pt x="31035" y="15403"/>
                    <a:pt x="31018" y="15407"/>
                  </a:cubicBezTo>
                  <a:cubicBezTo>
                    <a:pt x="31007" y="15407"/>
                    <a:pt x="30996" y="15405"/>
                    <a:pt x="30984" y="15405"/>
                  </a:cubicBezTo>
                  <a:cubicBezTo>
                    <a:pt x="30979" y="15405"/>
                    <a:pt x="30973" y="15406"/>
                    <a:pt x="30967" y="15407"/>
                  </a:cubicBezTo>
                  <a:cubicBezTo>
                    <a:pt x="30951" y="15407"/>
                    <a:pt x="30938" y="15415"/>
                    <a:pt x="30921" y="15424"/>
                  </a:cubicBezTo>
                  <a:cubicBezTo>
                    <a:pt x="30914" y="15427"/>
                    <a:pt x="30905" y="15433"/>
                    <a:pt x="30894" y="15433"/>
                  </a:cubicBezTo>
                  <a:cubicBezTo>
                    <a:pt x="30892" y="15433"/>
                    <a:pt x="30890" y="15433"/>
                    <a:pt x="30887" y="15432"/>
                  </a:cubicBezTo>
                  <a:cubicBezTo>
                    <a:pt x="30879" y="15428"/>
                    <a:pt x="30883" y="15428"/>
                    <a:pt x="30879" y="15420"/>
                  </a:cubicBezTo>
                  <a:cubicBezTo>
                    <a:pt x="30866" y="15411"/>
                    <a:pt x="30870" y="15398"/>
                    <a:pt x="30854" y="15390"/>
                  </a:cubicBezTo>
                  <a:cubicBezTo>
                    <a:pt x="30845" y="15386"/>
                    <a:pt x="30828" y="15386"/>
                    <a:pt x="30820" y="15377"/>
                  </a:cubicBezTo>
                  <a:cubicBezTo>
                    <a:pt x="30816" y="15369"/>
                    <a:pt x="30820" y="15360"/>
                    <a:pt x="30811" y="15348"/>
                  </a:cubicBezTo>
                  <a:cubicBezTo>
                    <a:pt x="30799" y="15335"/>
                    <a:pt x="30782" y="15331"/>
                    <a:pt x="30769" y="15327"/>
                  </a:cubicBezTo>
                  <a:cubicBezTo>
                    <a:pt x="30762" y="15327"/>
                    <a:pt x="30758" y="15327"/>
                    <a:pt x="30754" y="15327"/>
                  </a:cubicBezTo>
                  <a:cubicBezTo>
                    <a:pt x="30747" y="15327"/>
                    <a:pt x="30743" y="15326"/>
                    <a:pt x="30735" y="15318"/>
                  </a:cubicBezTo>
                  <a:cubicBezTo>
                    <a:pt x="30727" y="15306"/>
                    <a:pt x="30727" y="15293"/>
                    <a:pt x="30727" y="15276"/>
                  </a:cubicBezTo>
                  <a:cubicBezTo>
                    <a:pt x="30727" y="15268"/>
                    <a:pt x="30731" y="15263"/>
                    <a:pt x="30731" y="15255"/>
                  </a:cubicBezTo>
                  <a:cubicBezTo>
                    <a:pt x="30740" y="15234"/>
                    <a:pt x="30756" y="15187"/>
                    <a:pt x="30752" y="15166"/>
                  </a:cubicBezTo>
                  <a:cubicBezTo>
                    <a:pt x="30748" y="15145"/>
                    <a:pt x="30731" y="15111"/>
                    <a:pt x="30710" y="15099"/>
                  </a:cubicBezTo>
                  <a:cubicBezTo>
                    <a:pt x="30680" y="15082"/>
                    <a:pt x="30642" y="15095"/>
                    <a:pt x="30626" y="15061"/>
                  </a:cubicBezTo>
                  <a:cubicBezTo>
                    <a:pt x="30609" y="15040"/>
                    <a:pt x="30621" y="15019"/>
                    <a:pt x="30617" y="14998"/>
                  </a:cubicBezTo>
                  <a:cubicBezTo>
                    <a:pt x="30613" y="14981"/>
                    <a:pt x="30588" y="14964"/>
                    <a:pt x="30575" y="14960"/>
                  </a:cubicBezTo>
                  <a:cubicBezTo>
                    <a:pt x="30558" y="14955"/>
                    <a:pt x="30545" y="14947"/>
                    <a:pt x="30541" y="14938"/>
                  </a:cubicBezTo>
                  <a:cubicBezTo>
                    <a:pt x="30537" y="14917"/>
                    <a:pt x="30537" y="14896"/>
                    <a:pt x="30541" y="14875"/>
                  </a:cubicBezTo>
                  <a:cubicBezTo>
                    <a:pt x="30545" y="14841"/>
                    <a:pt x="30575" y="14829"/>
                    <a:pt x="30600" y="14803"/>
                  </a:cubicBezTo>
                  <a:cubicBezTo>
                    <a:pt x="30621" y="14774"/>
                    <a:pt x="30621" y="14770"/>
                    <a:pt x="30600" y="14744"/>
                  </a:cubicBezTo>
                  <a:cubicBezTo>
                    <a:pt x="30579" y="14715"/>
                    <a:pt x="30558" y="14715"/>
                    <a:pt x="30520" y="14711"/>
                  </a:cubicBezTo>
                  <a:lnTo>
                    <a:pt x="30427" y="14711"/>
                  </a:lnTo>
                  <a:cubicBezTo>
                    <a:pt x="30398" y="14711"/>
                    <a:pt x="30372" y="14702"/>
                    <a:pt x="30343" y="14702"/>
                  </a:cubicBezTo>
                  <a:lnTo>
                    <a:pt x="30279" y="14702"/>
                  </a:lnTo>
                  <a:cubicBezTo>
                    <a:pt x="30242" y="14698"/>
                    <a:pt x="30216" y="14673"/>
                    <a:pt x="30182" y="14673"/>
                  </a:cubicBezTo>
                  <a:cubicBezTo>
                    <a:pt x="30149" y="14673"/>
                    <a:pt x="30149" y="14694"/>
                    <a:pt x="30132" y="14719"/>
                  </a:cubicBezTo>
                  <a:cubicBezTo>
                    <a:pt x="30120" y="14735"/>
                    <a:pt x="30098" y="14739"/>
                    <a:pt x="30075" y="14739"/>
                  </a:cubicBezTo>
                  <a:cubicBezTo>
                    <a:pt x="30054" y="14739"/>
                    <a:pt x="30033" y="14736"/>
                    <a:pt x="30018" y="14736"/>
                  </a:cubicBezTo>
                  <a:cubicBezTo>
                    <a:pt x="29980" y="14727"/>
                    <a:pt x="29959" y="14715"/>
                    <a:pt x="29925" y="14702"/>
                  </a:cubicBezTo>
                  <a:cubicBezTo>
                    <a:pt x="29904" y="14694"/>
                    <a:pt x="29879" y="14685"/>
                    <a:pt x="29857" y="14681"/>
                  </a:cubicBezTo>
                  <a:cubicBezTo>
                    <a:pt x="29845" y="14678"/>
                    <a:pt x="29836" y="14675"/>
                    <a:pt x="29823" y="14675"/>
                  </a:cubicBezTo>
                  <a:cubicBezTo>
                    <a:pt x="29818" y="14675"/>
                    <a:pt x="29813" y="14676"/>
                    <a:pt x="29807" y="14677"/>
                  </a:cubicBezTo>
                  <a:cubicBezTo>
                    <a:pt x="29790" y="14677"/>
                    <a:pt x="29777" y="14677"/>
                    <a:pt x="29760" y="14685"/>
                  </a:cubicBezTo>
                  <a:cubicBezTo>
                    <a:pt x="29752" y="14689"/>
                    <a:pt x="29739" y="14694"/>
                    <a:pt x="29731" y="14694"/>
                  </a:cubicBezTo>
                  <a:cubicBezTo>
                    <a:pt x="29710" y="14689"/>
                    <a:pt x="29718" y="14685"/>
                    <a:pt x="29701" y="14677"/>
                  </a:cubicBezTo>
                  <a:cubicBezTo>
                    <a:pt x="29696" y="14673"/>
                    <a:pt x="29689" y="14671"/>
                    <a:pt x="29681" y="14671"/>
                  </a:cubicBezTo>
                  <a:cubicBezTo>
                    <a:pt x="29666" y="14671"/>
                    <a:pt x="29649" y="14677"/>
                    <a:pt x="29638" y="14677"/>
                  </a:cubicBezTo>
                  <a:lnTo>
                    <a:pt x="29549" y="14677"/>
                  </a:lnTo>
                  <a:cubicBezTo>
                    <a:pt x="29494" y="14677"/>
                    <a:pt x="29469" y="14727"/>
                    <a:pt x="29440" y="14770"/>
                  </a:cubicBezTo>
                  <a:cubicBezTo>
                    <a:pt x="29427" y="14778"/>
                    <a:pt x="29423" y="14791"/>
                    <a:pt x="29418" y="14803"/>
                  </a:cubicBezTo>
                  <a:cubicBezTo>
                    <a:pt x="29414" y="14816"/>
                    <a:pt x="29414" y="14824"/>
                    <a:pt x="29406" y="14837"/>
                  </a:cubicBezTo>
                  <a:cubicBezTo>
                    <a:pt x="29398" y="14848"/>
                    <a:pt x="29388" y="14859"/>
                    <a:pt x="29374" y="14859"/>
                  </a:cubicBezTo>
                  <a:cubicBezTo>
                    <a:pt x="29372" y="14859"/>
                    <a:pt x="29370" y="14859"/>
                    <a:pt x="29368" y="14858"/>
                  </a:cubicBezTo>
                  <a:cubicBezTo>
                    <a:pt x="29347" y="14854"/>
                    <a:pt x="29338" y="14824"/>
                    <a:pt x="29330" y="14812"/>
                  </a:cubicBezTo>
                  <a:cubicBezTo>
                    <a:pt x="29321" y="14791"/>
                    <a:pt x="29317" y="14786"/>
                    <a:pt x="29296" y="14786"/>
                  </a:cubicBezTo>
                  <a:cubicBezTo>
                    <a:pt x="29300" y="14782"/>
                    <a:pt x="29305" y="14782"/>
                    <a:pt x="29309" y="14782"/>
                  </a:cubicBezTo>
                  <a:cubicBezTo>
                    <a:pt x="29334" y="14774"/>
                    <a:pt x="29355" y="14778"/>
                    <a:pt x="29380" y="14770"/>
                  </a:cubicBezTo>
                  <a:cubicBezTo>
                    <a:pt x="29402" y="14765"/>
                    <a:pt x="29418" y="14757"/>
                    <a:pt x="29440" y="14753"/>
                  </a:cubicBezTo>
                  <a:cubicBezTo>
                    <a:pt x="29414" y="14740"/>
                    <a:pt x="29418" y="14715"/>
                    <a:pt x="29406" y="14694"/>
                  </a:cubicBezTo>
                  <a:cubicBezTo>
                    <a:pt x="29389" y="14694"/>
                    <a:pt x="29364" y="14706"/>
                    <a:pt x="29351" y="14711"/>
                  </a:cubicBezTo>
                  <a:cubicBezTo>
                    <a:pt x="29330" y="14719"/>
                    <a:pt x="29313" y="14732"/>
                    <a:pt x="29292" y="14740"/>
                  </a:cubicBezTo>
                  <a:cubicBezTo>
                    <a:pt x="29281" y="14744"/>
                    <a:pt x="29271" y="14745"/>
                    <a:pt x="29260" y="14745"/>
                  </a:cubicBezTo>
                  <a:cubicBezTo>
                    <a:pt x="29250" y="14745"/>
                    <a:pt x="29239" y="14744"/>
                    <a:pt x="29229" y="14744"/>
                  </a:cubicBezTo>
                  <a:cubicBezTo>
                    <a:pt x="29214" y="14744"/>
                    <a:pt x="29199" y="14745"/>
                    <a:pt x="29185" y="14745"/>
                  </a:cubicBezTo>
                  <a:cubicBezTo>
                    <a:pt x="29171" y="14745"/>
                    <a:pt x="29157" y="14744"/>
                    <a:pt x="29144" y="14740"/>
                  </a:cubicBezTo>
                  <a:cubicBezTo>
                    <a:pt x="29127" y="14732"/>
                    <a:pt x="29119" y="14711"/>
                    <a:pt x="29102" y="14711"/>
                  </a:cubicBezTo>
                  <a:cubicBezTo>
                    <a:pt x="29089" y="14715"/>
                    <a:pt x="29077" y="14723"/>
                    <a:pt x="29064" y="14727"/>
                  </a:cubicBezTo>
                  <a:cubicBezTo>
                    <a:pt x="29043" y="14740"/>
                    <a:pt x="29022" y="14744"/>
                    <a:pt x="28996" y="14744"/>
                  </a:cubicBezTo>
                  <a:cubicBezTo>
                    <a:pt x="28967" y="14744"/>
                    <a:pt x="28950" y="14715"/>
                    <a:pt x="28963" y="14685"/>
                  </a:cubicBezTo>
                  <a:cubicBezTo>
                    <a:pt x="28967" y="14673"/>
                    <a:pt x="28984" y="14664"/>
                    <a:pt x="28996" y="14660"/>
                  </a:cubicBezTo>
                  <a:cubicBezTo>
                    <a:pt x="29034" y="14639"/>
                    <a:pt x="29068" y="14639"/>
                    <a:pt x="29110" y="14635"/>
                  </a:cubicBezTo>
                  <a:cubicBezTo>
                    <a:pt x="29131" y="14630"/>
                    <a:pt x="29140" y="14618"/>
                    <a:pt x="29157" y="14609"/>
                  </a:cubicBezTo>
                  <a:cubicBezTo>
                    <a:pt x="29170" y="14601"/>
                    <a:pt x="29187" y="14598"/>
                    <a:pt x="29203" y="14598"/>
                  </a:cubicBezTo>
                  <a:cubicBezTo>
                    <a:pt x="29212" y="14598"/>
                    <a:pt x="29221" y="14599"/>
                    <a:pt x="29229" y="14601"/>
                  </a:cubicBezTo>
                  <a:cubicBezTo>
                    <a:pt x="29277" y="14601"/>
                    <a:pt x="29322" y="14652"/>
                    <a:pt x="29371" y="14652"/>
                  </a:cubicBezTo>
                  <a:cubicBezTo>
                    <a:pt x="29373" y="14652"/>
                    <a:pt x="29374" y="14652"/>
                    <a:pt x="29376" y="14651"/>
                  </a:cubicBezTo>
                  <a:cubicBezTo>
                    <a:pt x="29389" y="14647"/>
                    <a:pt x="29418" y="14639"/>
                    <a:pt x="29427" y="14630"/>
                  </a:cubicBezTo>
                  <a:cubicBezTo>
                    <a:pt x="29440" y="14622"/>
                    <a:pt x="29431" y="14605"/>
                    <a:pt x="29435" y="14592"/>
                  </a:cubicBezTo>
                  <a:cubicBezTo>
                    <a:pt x="29456" y="14588"/>
                    <a:pt x="29473" y="14592"/>
                    <a:pt x="29490" y="14571"/>
                  </a:cubicBezTo>
                  <a:cubicBezTo>
                    <a:pt x="29507" y="14554"/>
                    <a:pt x="29503" y="14521"/>
                    <a:pt x="29503" y="14499"/>
                  </a:cubicBezTo>
                  <a:cubicBezTo>
                    <a:pt x="29499" y="14483"/>
                    <a:pt x="29494" y="14461"/>
                    <a:pt x="29494" y="14445"/>
                  </a:cubicBezTo>
                  <a:cubicBezTo>
                    <a:pt x="29490" y="14424"/>
                    <a:pt x="29490" y="14432"/>
                    <a:pt x="29478" y="14419"/>
                  </a:cubicBezTo>
                  <a:cubicBezTo>
                    <a:pt x="29465" y="14407"/>
                    <a:pt x="29469" y="14386"/>
                    <a:pt x="29456" y="14369"/>
                  </a:cubicBezTo>
                  <a:cubicBezTo>
                    <a:pt x="29444" y="14356"/>
                    <a:pt x="29423" y="14348"/>
                    <a:pt x="29410" y="14331"/>
                  </a:cubicBezTo>
                  <a:cubicBezTo>
                    <a:pt x="29397" y="14310"/>
                    <a:pt x="29380" y="14280"/>
                    <a:pt x="29380" y="14255"/>
                  </a:cubicBezTo>
                  <a:cubicBezTo>
                    <a:pt x="29380" y="14217"/>
                    <a:pt x="29402" y="14208"/>
                    <a:pt x="29435" y="14191"/>
                  </a:cubicBezTo>
                  <a:cubicBezTo>
                    <a:pt x="29461" y="14179"/>
                    <a:pt x="29469" y="14158"/>
                    <a:pt x="29440" y="14141"/>
                  </a:cubicBezTo>
                  <a:cubicBezTo>
                    <a:pt x="29431" y="14132"/>
                    <a:pt x="29427" y="14136"/>
                    <a:pt x="29423" y="14124"/>
                  </a:cubicBezTo>
                  <a:cubicBezTo>
                    <a:pt x="29418" y="14115"/>
                    <a:pt x="29427" y="14099"/>
                    <a:pt x="29431" y="14090"/>
                  </a:cubicBezTo>
                  <a:cubicBezTo>
                    <a:pt x="29444" y="14077"/>
                    <a:pt x="29469" y="14073"/>
                    <a:pt x="29461" y="14048"/>
                  </a:cubicBezTo>
                  <a:cubicBezTo>
                    <a:pt x="29456" y="14040"/>
                    <a:pt x="29444" y="14039"/>
                    <a:pt x="29433" y="14039"/>
                  </a:cubicBezTo>
                  <a:cubicBezTo>
                    <a:pt x="29425" y="14039"/>
                    <a:pt x="29417" y="14039"/>
                    <a:pt x="29410" y="14039"/>
                  </a:cubicBezTo>
                  <a:cubicBezTo>
                    <a:pt x="29403" y="14039"/>
                    <a:pt x="29397" y="14039"/>
                    <a:pt x="29391" y="14039"/>
                  </a:cubicBezTo>
                  <a:cubicBezTo>
                    <a:pt x="29377" y="14039"/>
                    <a:pt x="29366" y="14041"/>
                    <a:pt x="29351" y="14056"/>
                  </a:cubicBezTo>
                  <a:cubicBezTo>
                    <a:pt x="29338" y="14073"/>
                    <a:pt x="29300" y="14090"/>
                    <a:pt x="29296" y="14115"/>
                  </a:cubicBezTo>
                  <a:cubicBezTo>
                    <a:pt x="29292" y="14136"/>
                    <a:pt x="29296" y="14158"/>
                    <a:pt x="29296" y="14179"/>
                  </a:cubicBezTo>
                  <a:cubicBezTo>
                    <a:pt x="29296" y="14217"/>
                    <a:pt x="29267" y="14242"/>
                    <a:pt x="29262" y="14276"/>
                  </a:cubicBezTo>
                  <a:cubicBezTo>
                    <a:pt x="29258" y="14276"/>
                    <a:pt x="29254" y="14276"/>
                    <a:pt x="29245" y="14280"/>
                  </a:cubicBezTo>
                  <a:cubicBezTo>
                    <a:pt x="29237" y="14301"/>
                    <a:pt x="29241" y="14322"/>
                    <a:pt x="29220" y="14335"/>
                  </a:cubicBezTo>
                  <a:cubicBezTo>
                    <a:pt x="29207" y="14343"/>
                    <a:pt x="29195" y="14343"/>
                    <a:pt x="29182" y="14356"/>
                  </a:cubicBezTo>
                  <a:cubicBezTo>
                    <a:pt x="29169" y="14369"/>
                    <a:pt x="29161" y="14398"/>
                    <a:pt x="29148" y="14402"/>
                  </a:cubicBezTo>
                  <a:cubicBezTo>
                    <a:pt x="29140" y="14407"/>
                    <a:pt x="29128" y="14407"/>
                    <a:pt x="29117" y="14407"/>
                  </a:cubicBezTo>
                  <a:cubicBezTo>
                    <a:pt x="29105" y="14407"/>
                    <a:pt x="29093" y="14407"/>
                    <a:pt x="29085" y="14411"/>
                  </a:cubicBezTo>
                  <a:cubicBezTo>
                    <a:pt x="29060" y="14419"/>
                    <a:pt x="29034" y="14428"/>
                    <a:pt x="29005" y="14432"/>
                  </a:cubicBezTo>
                  <a:cubicBezTo>
                    <a:pt x="28995" y="14432"/>
                    <a:pt x="28989" y="14431"/>
                    <a:pt x="28984" y="14431"/>
                  </a:cubicBezTo>
                  <a:cubicBezTo>
                    <a:pt x="28977" y="14431"/>
                    <a:pt x="28974" y="14434"/>
                    <a:pt x="28967" y="14449"/>
                  </a:cubicBezTo>
                  <a:cubicBezTo>
                    <a:pt x="28958" y="14457"/>
                    <a:pt x="28954" y="14474"/>
                    <a:pt x="28950" y="14478"/>
                  </a:cubicBezTo>
                  <a:cubicBezTo>
                    <a:pt x="28937" y="14491"/>
                    <a:pt x="28920" y="14491"/>
                    <a:pt x="28908" y="14491"/>
                  </a:cubicBezTo>
                  <a:cubicBezTo>
                    <a:pt x="28898" y="14491"/>
                    <a:pt x="28889" y="14491"/>
                    <a:pt x="28879" y="14491"/>
                  </a:cubicBezTo>
                  <a:cubicBezTo>
                    <a:pt x="28849" y="14491"/>
                    <a:pt x="28820" y="14489"/>
                    <a:pt x="28798" y="14470"/>
                  </a:cubicBezTo>
                  <a:cubicBezTo>
                    <a:pt x="28785" y="14457"/>
                    <a:pt x="28764" y="14415"/>
                    <a:pt x="28777" y="14398"/>
                  </a:cubicBezTo>
                  <a:cubicBezTo>
                    <a:pt x="28780" y="14395"/>
                    <a:pt x="28784" y="14394"/>
                    <a:pt x="28789" y="14394"/>
                  </a:cubicBezTo>
                  <a:cubicBezTo>
                    <a:pt x="28798" y="14394"/>
                    <a:pt x="28809" y="14398"/>
                    <a:pt x="28815" y="14398"/>
                  </a:cubicBezTo>
                  <a:cubicBezTo>
                    <a:pt x="28832" y="14394"/>
                    <a:pt x="28849" y="14390"/>
                    <a:pt x="28853" y="14377"/>
                  </a:cubicBezTo>
                  <a:cubicBezTo>
                    <a:pt x="28857" y="14364"/>
                    <a:pt x="28853" y="14348"/>
                    <a:pt x="28853" y="14339"/>
                  </a:cubicBezTo>
                  <a:cubicBezTo>
                    <a:pt x="28857" y="14318"/>
                    <a:pt x="28861" y="14314"/>
                    <a:pt x="28878" y="14301"/>
                  </a:cubicBezTo>
                  <a:cubicBezTo>
                    <a:pt x="28908" y="14280"/>
                    <a:pt x="28946" y="14255"/>
                    <a:pt x="28984" y="14250"/>
                  </a:cubicBezTo>
                  <a:cubicBezTo>
                    <a:pt x="29001" y="14246"/>
                    <a:pt x="29013" y="14250"/>
                    <a:pt x="29026" y="14242"/>
                  </a:cubicBezTo>
                  <a:cubicBezTo>
                    <a:pt x="29047" y="14234"/>
                    <a:pt x="29055" y="14221"/>
                    <a:pt x="29060" y="14200"/>
                  </a:cubicBezTo>
                  <a:cubicBezTo>
                    <a:pt x="29064" y="14174"/>
                    <a:pt x="29043" y="14158"/>
                    <a:pt x="29043" y="14132"/>
                  </a:cubicBezTo>
                  <a:cubicBezTo>
                    <a:pt x="29048" y="14132"/>
                    <a:pt x="29052" y="14131"/>
                    <a:pt x="29057" y="14131"/>
                  </a:cubicBezTo>
                  <a:cubicBezTo>
                    <a:pt x="29085" y="14131"/>
                    <a:pt x="29111" y="14141"/>
                    <a:pt x="29140" y="14141"/>
                  </a:cubicBezTo>
                  <a:cubicBezTo>
                    <a:pt x="29144" y="14141"/>
                    <a:pt x="29150" y="14141"/>
                    <a:pt x="29157" y="14141"/>
                  </a:cubicBezTo>
                  <a:cubicBezTo>
                    <a:pt x="29178" y="14141"/>
                    <a:pt x="29205" y="14139"/>
                    <a:pt x="29212" y="14120"/>
                  </a:cubicBezTo>
                  <a:cubicBezTo>
                    <a:pt x="29216" y="14107"/>
                    <a:pt x="29207" y="14086"/>
                    <a:pt x="29203" y="14069"/>
                  </a:cubicBezTo>
                  <a:cubicBezTo>
                    <a:pt x="29195" y="14048"/>
                    <a:pt x="29191" y="14006"/>
                    <a:pt x="29169" y="13989"/>
                  </a:cubicBezTo>
                  <a:cubicBezTo>
                    <a:pt x="29159" y="13980"/>
                    <a:pt x="29146" y="13978"/>
                    <a:pt x="29133" y="13978"/>
                  </a:cubicBezTo>
                  <a:cubicBezTo>
                    <a:pt x="29120" y="13978"/>
                    <a:pt x="29106" y="13980"/>
                    <a:pt x="29093" y="13980"/>
                  </a:cubicBezTo>
                  <a:cubicBezTo>
                    <a:pt x="29085" y="13980"/>
                    <a:pt x="29075" y="13978"/>
                    <a:pt x="29065" y="13978"/>
                  </a:cubicBezTo>
                  <a:cubicBezTo>
                    <a:pt x="29060" y="13978"/>
                    <a:pt x="29055" y="13979"/>
                    <a:pt x="29051" y="13980"/>
                  </a:cubicBezTo>
                  <a:cubicBezTo>
                    <a:pt x="29039" y="13980"/>
                    <a:pt x="29043" y="13989"/>
                    <a:pt x="29030" y="13989"/>
                  </a:cubicBezTo>
                  <a:cubicBezTo>
                    <a:pt x="29026" y="13989"/>
                    <a:pt x="29005" y="13976"/>
                    <a:pt x="29001" y="13972"/>
                  </a:cubicBezTo>
                  <a:cubicBezTo>
                    <a:pt x="28988" y="13963"/>
                    <a:pt x="28984" y="13955"/>
                    <a:pt x="28967" y="13951"/>
                  </a:cubicBezTo>
                  <a:cubicBezTo>
                    <a:pt x="28950" y="13942"/>
                    <a:pt x="28946" y="13942"/>
                    <a:pt x="28929" y="13934"/>
                  </a:cubicBezTo>
                  <a:cubicBezTo>
                    <a:pt x="28912" y="13921"/>
                    <a:pt x="28895" y="13900"/>
                    <a:pt x="28874" y="13896"/>
                  </a:cubicBezTo>
                  <a:cubicBezTo>
                    <a:pt x="28870" y="13895"/>
                    <a:pt x="28865" y="13894"/>
                    <a:pt x="28859" y="13894"/>
                  </a:cubicBezTo>
                  <a:cubicBezTo>
                    <a:pt x="28848" y="13894"/>
                    <a:pt x="28836" y="13896"/>
                    <a:pt x="28828" y="13896"/>
                  </a:cubicBezTo>
                  <a:cubicBezTo>
                    <a:pt x="28817" y="13899"/>
                    <a:pt x="28807" y="13906"/>
                    <a:pt x="28795" y="13906"/>
                  </a:cubicBezTo>
                  <a:cubicBezTo>
                    <a:pt x="28792" y="13906"/>
                    <a:pt x="28789" y="13905"/>
                    <a:pt x="28785" y="13904"/>
                  </a:cubicBezTo>
                  <a:cubicBezTo>
                    <a:pt x="28768" y="13900"/>
                    <a:pt x="28760" y="13887"/>
                    <a:pt x="28743" y="13879"/>
                  </a:cubicBezTo>
                  <a:cubicBezTo>
                    <a:pt x="28738" y="13877"/>
                    <a:pt x="28730" y="13876"/>
                    <a:pt x="28721" y="13876"/>
                  </a:cubicBezTo>
                  <a:cubicBezTo>
                    <a:pt x="28709" y="13876"/>
                    <a:pt x="28696" y="13878"/>
                    <a:pt x="28688" y="13883"/>
                  </a:cubicBezTo>
                  <a:cubicBezTo>
                    <a:pt x="28671" y="13892"/>
                    <a:pt x="28676" y="13904"/>
                    <a:pt x="28676" y="13921"/>
                  </a:cubicBezTo>
                  <a:cubicBezTo>
                    <a:pt x="28676" y="13941"/>
                    <a:pt x="28672" y="13990"/>
                    <a:pt x="28648" y="13990"/>
                  </a:cubicBezTo>
                  <a:cubicBezTo>
                    <a:pt x="28646" y="13990"/>
                    <a:pt x="28644" y="13989"/>
                    <a:pt x="28642" y="13989"/>
                  </a:cubicBezTo>
                  <a:cubicBezTo>
                    <a:pt x="28625" y="13980"/>
                    <a:pt x="28617" y="13963"/>
                    <a:pt x="28600" y="13955"/>
                  </a:cubicBezTo>
                  <a:cubicBezTo>
                    <a:pt x="28587" y="13951"/>
                    <a:pt x="28583" y="13951"/>
                    <a:pt x="28570" y="13947"/>
                  </a:cubicBezTo>
                  <a:cubicBezTo>
                    <a:pt x="28557" y="13938"/>
                    <a:pt x="28541" y="13921"/>
                    <a:pt x="28528" y="13917"/>
                  </a:cubicBezTo>
                  <a:cubicBezTo>
                    <a:pt x="28522" y="13914"/>
                    <a:pt x="28515" y="13913"/>
                    <a:pt x="28509" y="13913"/>
                  </a:cubicBezTo>
                  <a:cubicBezTo>
                    <a:pt x="28502" y="13913"/>
                    <a:pt x="28496" y="13914"/>
                    <a:pt x="28489" y="13914"/>
                  </a:cubicBezTo>
                  <a:cubicBezTo>
                    <a:pt x="28485" y="13914"/>
                    <a:pt x="28481" y="13914"/>
                    <a:pt x="28477" y="13913"/>
                  </a:cubicBezTo>
                  <a:cubicBezTo>
                    <a:pt x="28469" y="13909"/>
                    <a:pt x="28465" y="13900"/>
                    <a:pt x="28456" y="13896"/>
                  </a:cubicBezTo>
                  <a:cubicBezTo>
                    <a:pt x="28465" y="13887"/>
                    <a:pt x="28477" y="13879"/>
                    <a:pt x="28481" y="13866"/>
                  </a:cubicBezTo>
                  <a:cubicBezTo>
                    <a:pt x="28494" y="13845"/>
                    <a:pt x="28486" y="13816"/>
                    <a:pt x="28477" y="13795"/>
                  </a:cubicBezTo>
                  <a:cubicBezTo>
                    <a:pt x="28473" y="13778"/>
                    <a:pt x="28452" y="13765"/>
                    <a:pt x="28435" y="13752"/>
                  </a:cubicBezTo>
                  <a:cubicBezTo>
                    <a:pt x="28418" y="13744"/>
                    <a:pt x="28393" y="13744"/>
                    <a:pt x="28372" y="13736"/>
                  </a:cubicBezTo>
                  <a:cubicBezTo>
                    <a:pt x="28353" y="13726"/>
                    <a:pt x="28338" y="13721"/>
                    <a:pt x="28322" y="13721"/>
                  </a:cubicBezTo>
                  <a:cubicBezTo>
                    <a:pt x="28316" y="13721"/>
                    <a:pt x="28311" y="13722"/>
                    <a:pt x="28304" y="13723"/>
                  </a:cubicBezTo>
                  <a:cubicBezTo>
                    <a:pt x="28295" y="13725"/>
                    <a:pt x="28289" y="13726"/>
                    <a:pt x="28283" y="13726"/>
                  </a:cubicBezTo>
                  <a:cubicBezTo>
                    <a:pt x="28275" y="13726"/>
                    <a:pt x="28268" y="13724"/>
                    <a:pt x="28258" y="13719"/>
                  </a:cubicBezTo>
                  <a:cubicBezTo>
                    <a:pt x="28241" y="13706"/>
                    <a:pt x="28245" y="13702"/>
                    <a:pt x="28224" y="13702"/>
                  </a:cubicBezTo>
                  <a:cubicBezTo>
                    <a:pt x="28216" y="13702"/>
                    <a:pt x="28199" y="13706"/>
                    <a:pt x="28190" y="13710"/>
                  </a:cubicBezTo>
                  <a:cubicBezTo>
                    <a:pt x="28178" y="13719"/>
                    <a:pt x="28165" y="13731"/>
                    <a:pt x="28156" y="13744"/>
                  </a:cubicBezTo>
                  <a:cubicBezTo>
                    <a:pt x="28148" y="13752"/>
                    <a:pt x="28144" y="13765"/>
                    <a:pt x="28135" y="13778"/>
                  </a:cubicBezTo>
                  <a:cubicBezTo>
                    <a:pt x="28129" y="13788"/>
                    <a:pt x="28110" y="13797"/>
                    <a:pt x="28093" y="13797"/>
                  </a:cubicBezTo>
                  <a:cubicBezTo>
                    <a:pt x="28089" y="13797"/>
                    <a:pt x="28084" y="13797"/>
                    <a:pt x="28081" y="13795"/>
                  </a:cubicBezTo>
                  <a:cubicBezTo>
                    <a:pt x="28064" y="13786"/>
                    <a:pt x="28072" y="13752"/>
                    <a:pt x="28072" y="13740"/>
                  </a:cubicBezTo>
                  <a:cubicBezTo>
                    <a:pt x="28072" y="13714"/>
                    <a:pt x="28081" y="13638"/>
                    <a:pt x="28047" y="13626"/>
                  </a:cubicBezTo>
                  <a:cubicBezTo>
                    <a:pt x="28043" y="13624"/>
                    <a:pt x="28037" y="13624"/>
                    <a:pt x="28032" y="13624"/>
                  </a:cubicBezTo>
                  <a:cubicBezTo>
                    <a:pt x="28021" y="13624"/>
                    <a:pt x="28010" y="13626"/>
                    <a:pt x="28005" y="13626"/>
                  </a:cubicBezTo>
                  <a:lnTo>
                    <a:pt x="27962" y="13626"/>
                  </a:lnTo>
                  <a:cubicBezTo>
                    <a:pt x="27950" y="13622"/>
                    <a:pt x="27945" y="13617"/>
                    <a:pt x="27937" y="13617"/>
                  </a:cubicBezTo>
                  <a:cubicBezTo>
                    <a:pt x="27934" y="13616"/>
                    <a:pt x="27932" y="13615"/>
                    <a:pt x="27930" y="13615"/>
                  </a:cubicBezTo>
                  <a:cubicBezTo>
                    <a:pt x="27926" y="13615"/>
                    <a:pt x="27923" y="13617"/>
                    <a:pt x="27920" y="13617"/>
                  </a:cubicBezTo>
                  <a:cubicBezTo>
                    <a:pt x="27886" y="13600"/>
                    <a:pt x="27878" y="13558"/>
                    <a:pt x="27844" y="13550"/>
                  </a:cubicBezTo>
                  <a:cubicBezTo>
                    <a:pt x="27839" y="13549"/>
                    <a:pt x="27834" y="13548"/>
                    <a:pt x="27830" y="13548"/>
                  </a:cubicBezTo>
                  <a:cubicBezTo>
                    <a:pt x="27830" y="13548"/>
                    <a:pt x="27830" y="13548"/>
                    <a:pt x="27830" y="13548"/>
                  </a:cubicBezTo>
                  <a:lnTo>
                    <a:pt x="27830" y="13548"/>
                  </a:lnTo>
                  <a:cubicBezTo>
                    <a:pt x="27832" y="13547"/>
                    <a:pt x="27834" y="13547"/>
                    <a:pt x="27836" y="13546"/>
                  </a:cubicBezTo>
                  <a:cubicBezTo>
                    <a:pt x="27861" y="13533"/>
                    <a:pt x="27848" y="13487"/>
                    <a:pt x="27848" y="13465"/>
                  </a:cubicBezTo>
                  <a:cubicBezTo>
                    <a:pt x="27848" y="13440"/>
                    <a:pt x="27840" y="13427"/>
                    <a:pt x="27836" y="13406"/>
                  </a:cubicBezTo>
                  <a:cubicBezTo>
                    <a:pt x="27819" y="13356"/>
                    <a:pt x="27929" y="13343"/>
                    <a:pt x="27950" y="13309"/>
                  </a:cubicBezTo>
                  <a:cubicBezTo>
                    <a:pt x="27962" y="13297"/>
                    <a:pt x="27962" y="13271"/>
                    <a:pt x="27971" y="13254"/>
                  </a:cubicBezTo>
                  <a:cubicBezTo>
                    <a:pt x="27975" y="13242"/>
                    <a:pt x="27983" y="13233"/>
                    <a:pt x="27975" y="13216"/>
                  </a:cubicBezTo>
                  <a:cubicBezTo>
                    <a:pt x="27967" y="13195"/>
                    <a:pt x="27945" y="13195"/>
                    <a:pt x="27941" y="13166"/>
                  </a:cubicBezTo>
                  <a:cubicBezTo>
                    <a:pt x="27937" y="13136"/>
                    <a:pt x="27954" y="13128"/>
                    <a:pt x="27967" y="13102"/>
                  </a:cubicBezTo>
                  <a:cubicBezTo>
                    <a:pt x="27979" y="13069"/>
                    <a:pt x="27971" y="13018"/>
                    <a:pt x="27971" y="12984"/>
                  </a:cubicBezTo>
                  <a:cubicBezTo>
                    <a:pt x="27971" y="12972"/>
                    <a:pt x="27971" y="12959"/>
                    <a:pt x="27962" y="12946"/>
                  </a:cubicBezTo>
                  <a:cubicBezTo>
                    <a:pt x="27958" y="12938"/>
                    <a:pt x="27950" y="12934"/>
                    <a:pt x="27945" y="12925"/>
                  </a:cubicBezTo>
                  <a:cubicBezTo>
                    <a:pt x="27933" y="12900"/>
                    <a:pt x="27958" y="12862"/>
                    <a:pt x="27929" y="12845"/>
                  </a:cubicBezTo>
                  <a:cubicBezTo>
                    <a:pt x="27916" y="12832"/>
                    <a:pt x="27882" y="12832"/>
                    <a:pt x="27865" y="12828"/>
                  </a:cubicBezTo>
                  <a:lnTo>
                    <a:pt x="27840" y="12828"/>
                  </a:lnTo>
                  <a:cubicBezTo>
                    <a:pt x="27831" y="12824"/>
                    <a:pt x="27823" y="12815"/>
                    <a:pt x="27815" y="12811"/>
                  </a:cubicBezTo>
                  <a:cubicBezTo>
                    <a:pt x="27808" y="12810"/>
                    <a:pt x="27800" y="12809"/>
                    <a:pt x="27791" y="12809"/>
                  </a:cubicBezTo>
                  <a:cubicBezTo>
                    <a:pt x="27774" y="12809"/>
                    <a:pt x="27756" y="12811"/>
                    <a:pt x="27739" y="12811"/>
                  </a:cubicBezTo>
                  <a:cubicBezTo>
                    <a:pt x="27718" y="12811"/>
                    <a:pt x="27705" y="12807"/>
                    <a:pt x="27688" y="12794"/>
                  </a:cubicBezTo>
                  <a:cubicBezTo>
                    <a:pt x="27675" y="12782"/>
                    <a:pt x="27658" y="12769"/>
                    <a:pt x="27646" y="12756"/>
                  </a:cubicBezTo>
                  <a:cubicBezTo>
                    <a:pt x="27642" y="12748"/>
                    <a:pt x="27633" y="12739"/>
                    <a:pt x="27625" y="12731"/>
                  </a:cubicBezTo>
                  <a:cubicBezTo>
                    <a:pt x="27618" y="12727"/>
                    <a:pt x="27609" y="12726"/>
                    <a:pt x="27599" y="12726"/>
                  </a:cubicBezTo>
                  <a:cubicBezTo>
                    <a:pt x="27589" y="12726"/>
                    <a:pt x="27578" y="12727"/>
                    <a:pt x="27570" y="12727"/>
                  </a:cubicBezTo>
                  <a:cubicBezTo>
                    <a:pt x="27544" y="12727"/>
                    <a:pt x="27519" y="12727"/>
                    <a:pt x="27498" y="12723"/>
                  </a:cubicBezTo>
                  <a:cubicBezTo>
                    <a:pt x="27460" y="12714"/>
                    <a:pt x="27426" y="12701"/>
                    <a:pt x="27388" y="12685"/>
                  </a:cubicBezTo>
                  <a:cubicBezTo>
                    <a:pt x="27382" y="12679"/>
                    <a:pt x="27374" y="12673"/>
                    <a:pt x="27366" y="12673"/>
                  </a:cubicBezTo>
                  <a:cubicBezTo>
                    <a:pt x="27362" y="12673"/>
                    <a:pt x="27358" y="12674"/>
                    <a:pt x="27355" y="12676"/>
                  </a:cubicBezTo>
                  <a:cubicBezTo>
                    <a:pt x="27346" y="12680"/>
                    <a:pt x="27346" y="12685"/>
                    <a:pt x="27338" y="12689"/>
                  </a:cubicBezTo>
                  <a:cubicBezTo>
                    <a:pt x="27325" y="12697"/>
                    <a:pt x="27312" y="12693"/>
                    <a:pt x="27308" y="12710"/>
                  </a:cubicBezTo>
                  <a:cubicBezTo>
                    <a:pt x="27300" y="12723"/>
                    <a:pt x="27312" y="12739"/>
                    <a:pt x="27300" y="12752"/>
                  </a:cubicBezTo>
                  <a:cubicBezTo>
                    <a:pt x="27295" y="12754"/>
                    <a:pt x="27290" y="12755"/>
                    <a:pt x="27285" y="12755"/>
                  </a:cubicBezTo>
                  <a:cubicBezTo>
                    <a:pt x="27272" y="12755"/>
                    <a:pt x="27256" y="12750"/>
                    <a:pt x="27242" y="12750"/>
                  </a:cubicBezTo>
                  <a:cubicBezTo>
                    <a:pt x="27237" y="12750"/>
                    <a:pt x="27232" y="12750"/>
                    <a:pt x="27228" y="12752"/>
                  </a:cubicBezTo>
                  <a:cubicBezTo>
                    <a:pt x="27211" y="12756"/>
                    <a:pt x="27219" y="12773"/>
                    <a:pt x="27211" y="12786"/>
                  </a:cubicBezTo>
                  <a:cubicBezTo>
                    <a:pt x="27203" y="12794"/>
                    <a:pt x="27181" y="12794"/>
                    <a:pt x="27173" y="12799"/>
                  </a:cubicBezTo>
                  <a:cubicBezTo>
                    <a:pt x="27156" y="12811"/>
                    <a:pt x="27148" y="12837"/>
                    <a:pt x="27152" y="12858"/>
                  </a:cubicBezTo>
                  <a:cubicBezTo>
                    <a:pt x="27156" y="12875"/>
                    <a:pt x="27181" y="12883"/>
                    <a:pt x="27177" y="12904"/>
                  </a:cubicBezTo>
                  <a:cubicBezTo>
                    <a:pt x="27177" y="12925"/>
                    <a:pt x="27160" y="12938"/>
                    <a:pt x="27160" y="12963"/>
                  </a:cubicBezTo>
                  <a:cubicBezTo>
                    <a:pt x="27165" y="13005"/>
                    <a:pt x="27207" y="13022"/>
                    <a:pt x="27177" y="13064"/>
                  </a:cubicBezTo>
                  <a:cubicBezTo>
                    <a:pt x="27165" y="13081"/>
                    <a:pt x="27152" y="13090"/>
                    <a:pt x="27135" y="13094"/>
                  </a:cubicBezTo>
                  <a:cubicBezTo>
                    <a:pt x="27122" y="13098"/>
                    <a:pt x="27097" y="13094"/>
                    <a:pt x="27089" y="13107"/>
                  </a:cubicBezTo>
                  <a:cubicBezTo>
                    <a:pt x="27072" y="13128"/>
                    <a:pt x="27089" y="13174"/>
                    <a:pt x="27084" y="13200"/>
                  </a:cubicBezTo>
                  <a:cubicBezTo>
                    <a:pt x="27080" y="13212"/>
                    <a:pt x="27068" y="13242"/>
                    <a:pt x="27051" y="13242"/>
                  </a:cubicBezTo>
                  <a:cubicBezTo>
                    <a:pt x="27050" y="13242"/>
                    <a:pt x="27048" y="13242"/>
                    <a:pt x="27047" y="13242"/>
                  </a:cubicBezTo>
                  <a:cubicBezTo>
                    <a:pt x="27033" y="13242"/>
                    <a:pt x="27025" y="13216"/>
                    <a:pt x="27017" y="13208"/>
                  </a:cubicBezTo>
                  <a:cubicBezTo>
                    <a:pt x="27013" y="13200"/>
                    <a:pt x="27004" y="13166"/>
                    <a:pt x="26992" y="13166"/>
                  </a:cubicBezTo>
                  <a:cubicBezTo>
                    <a:pt x="26975" y="13166"/>
                    <a:pt x="26970" y="13183"/>
                    <a:pt x="26962" y="13195"/>
                  </a:cubicBezTo>
                  <a:cubicBezTo>
                    <a:pt x="26943" y="13217"/>
                    <a:pt x="26922" y="13232"/>
                    <a:pt x="26900" y="13232"/>
                  </a:cubicBezTo>
                  <a:cubicBezTo>
                    <a:pt x="26883" y="13232"/>
                    <a:pt x="26866" y="13224"/>
                    <a:pt x="26848" y="13204"/>
                  </a:cubicBezTo>
                  <a:cubicBezTo>
                    <a:pt x="26835" y="13187"/>
                    <a:pt x="26844" y="13162"/>
                    <a:pt x="26831" y="13145"/>
                  </a:cubicBezTo>
                  <a:cubicBezTo>
                    <a:pt x="26823" y="13132"/>
                    <a:pt x="26814" y="13132"/>
                    <a:pt x="26810" y="13115"/>
                  </a:cubicBezTo>
                  <a:cubicBezTo>
                    <a:pt x="26810" y="13098"/>
                    <a:pt x="26814" y="13081"/>
                    <a:pt x="26810" y="13064"/>
                  </a:cubicBezTo>
                  <a:cubicBezTo>
                    <a:pt x="26781" y="13064"/>
                    <a:pt x="26751" y="13048"/>
                    <a:pt x="26730" y="13031"/>
                  </a:cubicBezTo>
                  <a:cubicBezTo>
                    <a:pt x="26709" y="13014"/>
                    <a:pt x="26696" y="12972"/>
                    <a:pt x="26717" y="12946"/>
                  </a:cubicBezTo>
                  <a:cubicBezTo>
                    <a:pt x="26721" y="12938"/>
                    <a:pt x="26734" y="12934"/>
                    <a:pt x="26747" y="12929"/>
                  </a:cubicBezTo>
                  <a:cubicBezTo>
                    <a:pt x="26764" y="12921"/>
                    <a:pt x="26781" y="12912"/>
                    <a:pt x="26793" y="12900"/>
                  </a:cubicBezTo>
                  <a:cubicBezTo>
                    <a:pt x="26810" y="12883"/>
                    <a:pt x="26827" y="12853"/>
                    <a:pt x="26835" y="12828"/>
                  </a:cubicBezTo>
                  <a:cubicBezTo>
                    <a:pt x="26844" y="12807"/>
                    <a:pt x="26844" y="12803"/>
                    <a:pt x="26869" y="12799"/>
                  </a:cubicBezTo>
                  <a:cubicBezTo>
                    <a:pt x="26924" y="12790"/>
                    <a:pt x="26975" y="12786"/>
                    <a:pt x="27030" y="12769"/>
                  </a:cubicBezTo>
                  <a:cubicBezTo>
                    <a:pt x="27059" y="12761"/>
                    <a:pt x="27068" y="12756"/>
                    <a:pt x="27068" y="12723"/>
                  </a:cubicBezTo>
                  <a:cubicBezTo>
                    <a:pt x="27068" y="12701"/>
                    <a:pt x="27063" y="12685"/>
                    <a:pt x="27042" y="12672"/>
                  </a:cubicBezTo>
                  <a:cubicBezTo>
                    <a:pt x="27025" y="12659"/>
                    <a:pt x="27008" y="12659"/>
                    <a:pt x="26987" y="12655"/>
                  </a:cubicBezTo>
                  <a:cubicBezTo>
                    <a:pt x="26966" y="12647"/>
                    <a:pt x="26945" y="12638"/>
                    <a:pt x="26924" y="12634"/>
                  </a:cubicBezTo>
                  <a:cubicBezTo>
                    <a:pt x="26882" y="12621"/>
                    <a:pt x="26865" y="12592"/>
                    <a:pt x="26835" y="12562"/>
                  </a:cubicBezTo>
                  <a:cubicBezTo>
                    <a:pt x="26809" y="12535"/>
                    <a:pt x="26780" y="12507"/>
                    <a:pt x="26746" y="12507"/>
                  </a:cubicBezTo>
                  <a:cubicBezTo>
                    <a:pt x="26732" y="12507"/>
                    <a:pt x="26717" y="12512"/>
                    <a:pt x="26700" y="12524"/>
                  </a:cubicBezTo>
                  <a:cubicBezTo>
                    <a:pt x="26688" y="12533"/>
                    <a:pt x="26671" y="12566"/>
                    <a:pt x="26658" y="12566"/>
                  </a:cubicBezTo>
                  <a:cubicBezTo>
                    <a:pt x="26657" y="12567"/>
                    <a:pt x="26656" y="12567"/>
                    <a:pt x="26655" y="12567"/>
                  </a:cubicBezTo>
                  <a:cubicBezTo>
                    <a:pt x="26631" y="12567"/>
                    <a:pt x="26611" y="12515"/>
                    <a:pt x="26599" y="12507"/>
                  </a:cubicBezTo>
                  <a:cubicBezTo>
                    <a:pt x="26591" y="12501"/>
                    <a:pt x="26585" y="12498"/>
                    <a:pt x="26580" y="12498"/>
                  </a:cubicBezTo>
                  <a:cubicBezTo>
                    <a:pt x="26575" y="12498"/>
                    <a:pt x="26569" y="12501"/>
                    <a:pt x="26561" y="12507"/>
                  </a:cubicBezTo>
                  <a:cubicBezTo>
                    <a:pt x="26536" y="12520"/>
                    <a:pt x="26510" y="12545"/>
                    <a:pt x="26494" y="12566"/>
                  </a:cubicBezTo>
                  <a:cubicBezTo>
                    <a:pt x="26468" y="12609"/>
                    <a:pt x="26569" y="12596"/>
                    <a:pt x="26591" y="12604"/>
                  </a:cubicBezTo>
                  <a:cubicBezTo>
                    <a:pt x="26616" y="12617"/>
                    <a:pt x="26612" y="12651"/>
                    <a:pt x="26624" y="12672"/>
                  </a:cubicBezTo>
                  <a:cubicBezTo>
                    <a:pt x="26637" y="12693"/>
                    <a:pt x="26654" y="12706"/>
                    <a:pt x="26650" y="12731"/>
                  </a:cubicBezTo>
                  <a:cubicBezTo>
                    <a:pt x="26650" y="12752"/>
                    <a:pt x="26637" y="12777"/>
                    <a:pt x="26624" y="12794"/>
                  </a:cubicBezTo>
                  <a:cubicBezTo>
                    <a:pt x="26616" y="12807"/>
                    <a:pt x="26586" y="12815"/>
                    <a:pt x="26586" y="12828"/>
                  </a:cubicBezTo>
                  <a:cubicBezTo>
                    <a:pt x="26582" y="12841"/>
                    <a:pt x="26603" y="12866"/>
                    <a:pt x="26607" y="12875"/>
                  </a:cubicBezTo>
                  <a:cubicBezTo>
                    <a:pt x="26624" y="12921"/>
                    <a:pt x="26616" y="12955"/>
                    <a:pt x="26595" y="12997"/>
                  </a:cubicBezTo>
                  <a:cubicBezTo>
                    <a:pt x="26580" y="13015"/>
                    <a:pt x="26563" y="13055"/>
                    <a:pt x="26539" y="13055"/>
                  </a:cubicBezTo>
                  <a:cubicBezTo>
                    <a:pt x="26535" y="13055"/>
                    <a:pt x="26531" y="13054"/>
                    <a:pt x="26527" y="13052"/>
                  </a:cubicBezTo>
                  <a:cubicBezTo>
                    <a:pt x="26506" y="13039"/>
                    <a:pt x="26498" y="13014"/>
                    <a:pt x="26494" y="12993"/>
                  </a:cubicBezTo>
                  <a:cubicBezTo>
                    <a:pt x="26489" y="12976"/>
                    <a:pt x="26494" y="12950"/>
                    <a:pt x="26481" y="12938"/>
                  </a:cubicBezTo>
                  <a:cubicBezTo>
                    <a:pt x="26468" y="12929"/>
                    <a:pt x="26447" y="12934"/>
                    <a:pt x="26434" y="12929"/>
                  </a:cubicBezTo>
                  <a:cubicBezTo>
                    <a:pt x="26409" y="12917"/>
                    <a:pt x="26405" y="12887"/>
                    <a:pt x="26405" y="12862"/>
                  </a:cubicBezTo>
                  <a:cubicBezTo>
                    <a:pt x="26396" y="12832"/>
                    <a:pt x="26401" y="12794"/>
                    <a:pt x="26388" y="12769"/>
                  </a:cubicBezTo>
                  <a:cubicBezTo>
                    <a:pt x="26380" y="12756"/>
                    <a:pt x="26375" y="12756"/>
                    <a:pt x="26367" y="12752"/>
                  </a:cubicBezTo>
                  <a:cubicBezTo>
                    <a:pt x="26350" y="12744"/>
                    <a:pt x="26346" y="12739"/>
                    <a:pt x="26337" y="12723"/>
                  </a:cubicBezTo>
                  <a:cubicBezTo>
                    <a:pt x="26333" y="12706"/>
                    <a:pt x="26329" y="12680"/>
                    <a:pt x="26312" y="12676"/>
                  </a:cubicBezTo>
                  <a:lnTo>
                    <a:pt x="26312" y="12676"/>
                  </a:lnTo>
                  <a:cubicBezTo>
                    <a:pt x="26299" y="12701"/>
                    <a:pt x="26316" y="12735"/>
                    <a:pt x="26320" y="12765"/>
                  </a:cubicBezTo>
                  <a:cubicBezTo>
                    <a:pt x="26320" y="12773"/>
                    <a:pt x="26316" y="12803"/>
                    <a:pt x="26308" y="12811"/>
                  </a:cubicBezTo>
                  <a:cubicBezTo>
                    <a:pt x="26303" y="12814"/>
                    <a:pt x="26299" y="12815"/>
                    <a:pt x="26294" y="12815"/>
                  </a:cubicBezTo>
                  <a:cubicBezTo>
                    <a:pt x="26263" y="12815"/>
                    <a:pt x="26231" y="12762"/>
                    <a:pt x="26223" y="12744"/>
                  </a:cubicBezTo>
                  <a:cubicBezTo>
                    <a:pt x="26222" y="12744"/>
                    <a:pt x="26221" y="12744"/>
                    <a:pt x="26220" y="12744"/>
                  </a:cubicBezTo>
                  <a:cubicBezTo>
                    <a:pt x="26178" y="12744"/>
                    <a:pt x="26203" y="12824"/>
                    <a:pt x="26215" y="12845"/>
                  </a:cubicBezTo>
                  <a:cubicBezTo>
                    <a:pt x="26253" y="12883"/>
                    <a:pt x="26329" y="12896"/>
                    <a:pt x="26320" y="12959"/>
                  </a:cubicBezTo>
                  <a:cubicBezTo>
                    <a:pt x="26318" y="12983"/>
                    <a:pt x="26304" y="12990"/>
                    <a:pt x="26287" y="12990"/>
                  </a:cubicBezTo>
                  <a:cubicBezTo>
                    <a:pt x="26277" y="12990"/>
                    <a:pt x="26267" y="12987"/>
                    <a:pt x="26257" y="12984"/>
                  </a:cubicBezTo>
                  <a:cubicBezTo>
                    <a:pt x="26228" y="12976"/>
                    <a:pt x="26177" y="12984"/>
                    <a:pt x="26160" y="12946"/>
                  </a:cubicBezTo>
                  <a:cubicBezTo>
                    <a:pt x="26152" y="12929"/>
                    <a:pt x="26152" y="12900"/>
                    <a:pt x="26152" y="12879"/>
                  </a:cubicBezTo>
                  <a:cubicBezTo>
                    <a:pt x="26147" y="12866"/>
                    <a:pt x="26147" y="12849"/>
                    <a:pt x="26147" y="12837"/>
                  </a:cubicBezTo>
                  <a:cubicBezTo>
                    <a:pt x="26143" y="12820"/>
                    <a:pt x="26131" y="12803"/>
                    <a:pt x="26131" y="12786"/>
                  </a:cubicBezTo>
                  <a:cubicBezTo>
                    <a:pt x="26131" y="12765"/>
                    <a:pt x="26143" y="12748"/>
                    <a:pt x="26147" y="12731"/>
                  </a:cubicBezTo>
                  <a:cubicBezTo>
                    <a:pt x="26152" y="12710"/>
                    <a:pt x="26143" y="12693"/>
                    <a:pt x="26152" y="12676"/>
                  </a:cubicBezTo>
                  <a:cubicBezTo>
                    <a:pt x="26160" y="12655"/>
                    <a:pt x="26164" y="12659"/>
                    <a:pt x="26177" y="12655"/>
                  </a:cubicBezTo>
                  <a:cubicBezTo>
                    <a:pt x="26232" y="12634"/>
                    <a:pt x="26278" y="12583"/>
                    <a:pt x="26266" y="12524"/>
                  </a:cubicBezTo>
                  <a:cubicBezTo>
                    <a:pt x="26258" y="12523"/>
                    <a:pt x="26250" y="12522"/>
                    <a:pt x="26243" y="12522"/>
                  </a:cubicBezTo>
                  <a:cubicBezTo>
                    <a:pt x="26212" y="12522"/>
                    <a:pt x="26182" y="12533"/>
                    <a:pt x="26152" y="12533"/>
                  </a:cubicBezTo>
                  <a:cubicBezTo>
                    <a:pt x="26143" y="12533"/>
                    <a:pt x="26131" y="12533"/>
                    <a:pt x="26122" y="12528"/>
                  </a:cubicBezTo>
                  <a:cubicBezTo>
                    <a:pt x="26109" y="12524"/>
                    <a:pt x="26114" y="12503"/>
                    <a:pt x="26105" y="12495"/>
                  </a:cubicBezTo>
                  <a:cubicBezTo>
                    <a:pt x="26100" y="12484"/>
                    <a:pt x="26091" y="12480"/>
                    <a:pt x="26080" y="12480"/>
                  </a:cubicBezTo>
                  <a:cubicBezTo>
                    <a:pt x="26054" y="12480"/>
                    <a:pt x="26020" y="12502"/>
                    <a:pt x="26008" y="12520"/>
                  </a:cubicBezTo>
                  <a:cubicBezTo>
                    <a:pt x="26004" y="12528"/>
                    <a:pt x="26004" y="12533"/>
                    <a:pt x="26000" y="12541"/>
                  </a:cubicBezTo>
                  <a:cubicBezTo>
                    <a:pt x="25995" y="12554"/>
                    <a:pt x="25979" y="12558"/>
                    <a:pt x="25979" y="12571"/>
                  </a:cubicBezTo>
                  <a:cubicBezTo>
                    <a:pt x="26004" y="12583"/>
                    <a:pt x="26029" y="12617"/>
                    <a:pt x="26029" y="12647"/>
                  </a:cubicBezTo>
                  <a:cubicBezTo>
                    <a:pt x="26025" y="12678"/>
                    <a:pt x="26011" y="12737"/>
                    <a:pt x="25973" y="12737"/>
                  </a:cubicBezTo>
                  <a:cubicBezTo>
                    <a:pt x="25969" y="12737"/>
                    <a:pt x="25966" y="12736"/>
                    <a:pt x="25962" y="12735"/>
                  </a:cubicBezTo>
                  <a:cubicBezTo>
                    <a:pt x="25920" y="12723"/>
                    <a:pt x="25920" y="12659"/>
                    <a:pt x="25886" y="12634"/>
                  </a:cubicBezTo>
                  <a:cubicBezTo>
                    <a:pt x="25865" y="12621"/>
                    <a:pt x="25852" y="12630"/>
                    <a:pt x="25831" y="12621"/>
                  </a:cubicBezTo>
                  <a:cubicBezTo>
                    <a:pt x="25814" y="12617"/>
                    <a:pt x="25801" y="12600"/>
                    <a:pt x="25789" y="12588"/>
                  </a:cubicBezTo>
                  <a:cubicBezTo>
                    <a:pt x="25776" y="12575"/>
                    <a:pt x="25763" y="12541"/>
                    <a:pt x="25746" y="12533"/>
                  </a:cubicBezTo>
                  <a:cubicBezTo>
                    <a:pt x="25739" y="12529"/>
                    <a:pt x="25733" y="12527"/>
                    <a:pt x="25727" y="12527"/>
                  </a:cubicBezTo>
                  <a:cubicBezTo>
                    <a:pt x="25707" y="12527"/>
                    <a:pt x="25692" y="12544"/>
                    <a:pt x="25679" y="12554"/>
                  </a:cubicBezTo>
                  <a:cubicBezTo>
                    <a:pt x="25668" y="12563"/>
                    <a:pt x="25657" y="12567"/>
                    <a:pt x="25645" y="12567"/>
                  </a:cubicBezTo>
                  <a:cubicBezTo>
                    <a:pt x="25625" y="12567"/>
                    <a:pt x="25605" y="12556"/>
                    <a:pt x="25586" y="12545"/>
                  </a:cubicBezTo>
                  <a:cubicBezTo>
                    <a:pt x="25562" y="12532"/>
                    <a:pt x="25548" y="12518"/>
                    <a:pt x="25531" y="12518"/>
                  </a:cubicBezTo>
                  <a:cubicBezTo>
                    <a:pt x="25521" y="12518"/>
                    <a:pt x="25511" y="12522"/>
                    <a:pt x="25497" y="12533"/>
                  </a:cubicBezTo>
                  <a:cubicBezTo>
                    <a:pt x="25485" y="12545"/>
                    <a:pt x="25443" y="12566"/>
                    <a:pt x="25451" y="12592"/>
                  </a:cubicBezTo>
                  <a:cubicBezTo>
                    <a:pt x="25455" y="12600"/>
                    <a:pt x="25485" y="12617"/>
                    <a:pt x="25493" y="12621"/>
                  </a:cubicBezTo>
                  <a:cubicBezTo>
                    <a:pt x="25510" y="12634"/>
                    <a:pt x="25527" y="12642"/>
                    <a:pt x="25544" y="12655"/>
                  </a:cubicBezTo>
                  <a:cubicBezTo>
                    <a:pt x="25561" y="12668"/>
                    <a:pt x="25561" y="12680"/>
                    <a:pt x="25569" y="12701"/>
                  </a:cubicBezTo>
                  <a:cubicBezTo>
                    <a:pt x="25573" y="12714"/>
                    <a:pt x="25582" y="12723"/>
                    <a:pt x="25586" y="12735"/>
                  </a:cubicBezTo>
                  <a:cubicBezTo>
                    <a:pt x="25595" y="12748"/>
                    <a:pt x="25616" y="12765"/>
                    <a:pt x="25620" y="12777"/>
                  </a:cubicBezTo>
                  <a:cubicBezTo>
                    <a:pt x="25632" y="12811"/>
                    <a:pt x="25599" y="12794"/>
                    <a:pt x="25586" y="12807"/>
                  </a:cubicBezTo>
                  <a:cubicBezTo>
                    <a:pt x="25573" y="12815"/>
                    <a:pt x="25578" y="12845"/>
                    <a:pt x="25578" y="12858"/>
                  </a:cubicBezTo>
                  <a:cubicBezTo>
                    <a:pt x="25586" y="12887"/>
                    <a:pt x="25607" y="12887"/>
                    <a:pt x="25632" y="12896"/>
                  </a:cubicBezTo>
                  <a:cubicBezTo>
                    <a:pt x="25641" y="12900"/>
                    <a:pt x="25654" y="12904"/>
                    <a:pt x="25666" y="12908"/>
                  </a:cubicBezTo>
                  <a:cubicBezTo>
                    <a:pt x="25645" y="12912"/>
                    <a:pt x="25641" y="12938"/>
                    <a:pt x="25628" y="12946"/>
                  </a:cubicBezTo>
                  <a:cubicBezTo>
                    <a:pt x="25624" y="12948"/>
                    <a:pt x="25618" y="12948"/>
                    <a:pt x="25612" y="12948"/>
                  </a:cubicBezTo>
                  <a:cubicBezTo>
                    <a:pt x="25600" y="12948"/>
                    <a:pt x="25586" y="12946"/>
                    <a:pt x="25578" y="12946"/>
                  </a:cubicBezTo>
                  <a:lnTo>
                    <a:pt x="25459" y="12946"/>
                  </a:lnTo>
                  <a:cubicBezTo>
                    <a:pt x="25430" y="12938"/>
                    <a:pt x="25400" y="12921"/>
                    <a:pt x="25371" y="12912"/>
                  </a:cubicBezTo>
                  <a:cubicBezTo>
                    <a:pt x="25366" y="12912"/>
                    <a:pt x="25361" y="12912"/>
                    <a:pt x="25357" y="12912"/>
                  </a:cubicBezTo>
                  <a:cubicBezTo>
                    <a:pt x="25329" y="12912"/>
                    <a:pt x="25316" y="12923"/>
                    <a:pt x="25286" y="12934"/>
                  </a:cubicBezTo>
                  <a:cubicBezTo>
                    <a:pt x="25270" y="12942"/>
                    <a:pt x="25240" y="12950"/>
                    <a:pt x="25223" y="12963"/>
                  </a:cubicBezTo>
                  <a:cubicBezTo>
                    <a:pt x="25215" y="12976"/>
                    <a:pt x="25215" y="12993"/>
                    <a:pt x="25202" y="13005"/>
                  </a:cubicBezTo>
                  <a:cubicBezTo>
                    <a:pt x="25189" y="13014"/>
                    <a:pt x="25172" y="13022"/>
                    <a:pt x="25160" y="13031"/>
                  </a:cubicBezTo>
                  <a:cubicBezTo>
                    <a:pt x="25139" y="13048"/>
                    <a:pt x="25126" y="13056"/>
                    <a:pt x="25126" y="13086"/>
                  </a:cubicBezTo>
                  <a:cubicBezTo>
                    <a:pt x="25126" y="13102"/>
                    <a:pt x="25134" y="13128"/>
                    <a:pt x="25122" y="13145"/>
                  </a:cubicBezTo>
                  <a:cubicBezTo>
                    <a:pt x="25105" y="13174"/>
                    <a:pt x="25063" y="13157"/>
                    <a:pt x="25042" y="13174"/>
                  </a:cubicBezTo>
                  <a:cubicBezTo>
                    <a:pt x="25025" y="13187"/>
                    <a:pt x="25033" y="13216"/>
                    <a:pt x="25033" y="13233"/>
                  </a:cubicBezTo>
                  <a:cubicBezTo>
                    <a:pt x="25037" y="13254"/>
                    <a:pt x="25042" y="13284"/>
                    <a:pt x="25050" y="13305"/>
                  </a:cubicBezTo>
                  <a:cubicBezTo>
                    <a:pt x="25071" y="13339"/>
                    <a:pt x="25105" y="13351"/>
                    <a:pt x="25143" y="13351"/>
                  </a:cubicBezTo>
                  <a:cubicBezTo>
                    <a:pt x="25168" y="13351"/>
                    <a:pt x="25189" y="13347"/>
                    <a:pt x="25210" y="13343"/>
                  </a:cubicBezTo>
                  <a:cubicBezTo>
                    <a:pt x="25232" y="13343"/>
                    <a:pt x="25244" y="13343"/>
                    <a:pt x="25257" y="13356"/>
                  </a:cubicBezTo>
                  <a:cubicBezTo>
                    <a:pt x="25278" y="13373"/>
                    <a:pt x="25291" y="13402"/>
                    <a:pt x="25312" y="13415"/>
                  </a:cubicBezTo>
                  <a:cubicBezTo>
                    <a:pt x="25323" y="13420"/>
                    <a:pt x="25336" y="13423"/>
                    <a:pt x="25350" y="13423"/>
                  </a:cubicBezTo>
                  <a:cubicBezTo>
                    <a:pt x="25366" y="13423"/>
                    <a:pt x="25382" y="13419"/>
                    <a:pt x="25396" y="13415"/>
                  </a:cubicBezTo>
                  <a:cubicBezTo>
                    <a:pt x="25421" y="13406"/>
                    <a:pt x="25443" y="13394"/>
                    <a:pt x="25455" y="13364"/>
                  </a:cubicBezTo>
                  <a:cubicBezTo>
                    <a:pt x="25464" y="13339"/>
                    <a:pt x="25464" y="13318"/>
                    <a:pt x="25489" y="13297"/>
                  </a:cubicBezTo>
                  <a:cubicBezTo>
                    <a:pt x="25514" y="13275"/>
                    <a:pt x="25540" y="13275"/>
                    <a:pt x="25569" y="13275"/>
                  </a:cubicBezTo>
                  <a:cubicBezTo>
                    <a:pt x="25599" y="13280"/>
                    <a:pt x="25616" y="13301"/>
                    <a:pt x="25645" y="13309"/>
                  </a:cubicBezTo>
                  <a:cubicBezTo>
                    <a:pt x="25653" y="13311"/>
                    <a:pt x="25660" y="13312"/>
                    <a:pt x="25667" y="13312"/>
                  </a:cubicBezTo>
                  <a:cubicBezTo>
                    <a:pt x="25701" y="13312"/>
                    <a:pt x="25732" y="13292"/>
                    <a:pt x="25768" y="13292"/>
                  </a:cubicBezTo>
                  <a:cubicBezTo>
                    <a:pt x="25771" y="13292"/>
                    <a:pt x="25773" y="13292"/>
                    <a:pt x="25776" y="13292"/>
                  </a:cubicBezTo>
                  <a:cubicBezTo>
                    <a:pt x="25797" y="13297"/>
                    <a:pt x="25814" y="13309"/>
                    <a:pt x="25835" y="13318"/>
                  </a:cubicBezTo>
                  <a:cubicBezTo>
                    <a:pt x="25852" y="13330"/>
                    <a:pt x="25869" y="13335"/>
                    <a:pt x="25882" y="13347"/>
                  </a:cubicBezTo>
                  <a:cubicBezTo>
                    <a:pt x="25904" y="13367"/>
                    <a:pt x="25919" y="13377"/>
                    <a:pt x="25941" y="13377"/>
                  </a:cubicBezTo>
                  <a:cubicBezTo>
                    <a:pt x="25952" y="13377"/>
                    <a:pt x="25965" y="13374"/>
                    <a:pt x="25983" y="13368"/>
                  </a:cubicBezTo>
                  <a:cubicBezTo>
                    <a:pt x="25991" y="13368"/>
                    <a:pt x="26004" y="13364"/>
                    <a:pt x="26017" y="13360"/>
                  </a:cubicBezTo>
                  <a:cubicBezTo>
                    <a:pt x="26067" y="13457"/>
                    <a:pt x="26143" y="13546"/>
                    <a:pt x="26211" y="13622"/>
                  </a:cubicBezTo>
                  <a:cubicBezTo>
                    <a:pt x="26287" y="13710"/>
                    <a:pt x="26367" y="13807"/>
                    <a:pt x="26460" y="13896"/>
                  </a:cubicBezTo>
                  <a:cubicBezTo>
                    <a:pt x="26447" y="13887"/>
                    <a:pt x="26439" y="13879"/>
                    <a:pt x="26426" y="13879"/>
                  </a:cubicBezTo>
                  <a:cubicBezTo>
                    <a:pt x="26418" y="13877"/>
                    <a:pt x="26411" y="13877"/>
                    <a:pt x="26404" y="13877"/>
                  </a:cubicBezTo>
                  <a:cubicBezTo>
                    <a:pt x="26391" y="13877"/>
                    <a:pt x="26378" y="13878"/>
                    <a:pt x="26366" y="13878"/>
                  </a:cubicBezTo>
                  <a:cubicBezTo>
                    <a:pt x="26355" y="13878"/>
                    <a:pt x="26344" y="13877"/>
                    <a:pt x="26333" y="13871"/>
                  </a:cubicBezTo>
                  <a:cubicBezTo>
                    <a:pt x="26316" y="13862"/>
                    <a:pt x="26312" y="13862"/>
                    <a:pt x="26291" y="13862"/>
                  </a:cubicBezTo>
                  <a:lnTo>
                    <a:pt x="26266" y="13862"/>
                  </a:lnTo>
                  <a:cubicBezTo>
                    <a:pt x="26257" y="13862"/>
                    <a:pt x="26257" y="13858"/>
                    <a:pt x="26249" y="13854"/>
                  </a:cubicBezTo>
                  <a:cubicBezTo>
                    <a:pt x="26236" y="13854"/>
                    <a:pt x="26223" y="13849"/>
                    <a:pt x="26211" y="13845"/>
                  </a:cubicBezTo>
                  <a:cubicBezTo>
                    <a:pt x="26202" y="13837"/>
                    <a:pt x="26198" y="13837"/>
                    <a:pt x="26190" y="13824"/>
                  </a:cubicBezTo>
                  <a:cubicBezTo>
                    <a:pt x="26190" y="13816"/>
                    <a:pt x="26190" y="13807"/>
                    <a:pt x="26185" y="13803"/>
                  </a:cubicBezTo>
                  <a:cubicBezTo>
                    <a:pt x="26173" y="13790"/>
                    <a:pt x="26160" y="13795"/>
                    <a:pt x="26147" y="13782"/>
                  </a:cubicBezTo>
                  <a:cubicBezTo>
                    <a:pt x="26135" y="13774"/>
                    <a:pt x="26131" y="13765"/>
                    <a:pt x="26118" y="13761"/>
                  </a:cubicBezTo>
                  <a:cubicBezTo>
                    <a:pt x="26101" y="13752"/>
                    <a:pt x="26093" y="13744"/>
                    <a:pt x="26080" y="13727"/>
                  </a:cubicBezTo>
                  <a:cubicBezTo>
                    <a:pt x="26071" y="13706"/>
                    <a:pt x="26071" y="13702"/>
                    <a:pt x="26046" y="13698"/>
                  </a:cubicBezTo>
                  <a:cubicBezTo>
                    <a:pt x="26043" y="13671"/>
                    <a:pt x="26034" y="13668"/>
                    <a:pt x="26015" y="13668"/>
                  </a:cubicBezTo>
                  <a:cubicBezTo>
                    <a:pt x="26011" y="13668"/>
                    <a:pt x="26006" y="13668"/>
                    <a:pt x="26000" y="13668"/>
                  </a:cubicBezTo>
                  <a:cubicBezTo>
                    <a:pt x="25991" y="13668"/>
                    <a:pt x="25983" y="13668"/>
                    <a:pt x="25976" y="13668"/>
                  </a:cubicBezTo>
                  <a:cubicBezTo>
                    <a:pt x="25961" y="13668"/>
                    <a:pt x="25948" y="13669"/>
                    <a:pt x="25936" y="13681"/>
                  </a:cubicBezTo>
                  <a:cubicBezTo>
                    <a:pt x="25911" y="13693"/>
                    <a:pt x="25907" y="13702"/>
                    <a:pt x="25877" y="13702"/>
                  </a:cubicBezTo>
                  <a:cubicBezTo>
                    <a:pt x="25863" y="13702"/>
                    <a:pt x="25845" y="13700"/>
                    <a:pt x="25830" y="13700"/>
                  </a:cubicBezTo>
                  <a:cubicBezTo>
                    <a:pt x="25822" y="13700"/>
                    <a:pt x="25815" y="13700"/>
                    <a:pt x="25810" y="13702"/>
                  </a:cubicBezTo>
                  <a:cubicBezTo>
                    <a:pt x="25814" y="13710"/>
                    <a:pt x="25822" y="13736"/>
                    <a:pt x="25810" y="13744"/>
                  </a:cubicBezTo>
                  <a:cubicBezTo>
                    <a:pt x="25807" y="13746"/>
                    <a:pt x="25805" y="13746"/>
                    <a:pt x="25802" y="13746"/>
                  </a:cubicBezTo>
                  <a:cubicBezTo>
                    <a:pt x="25797" y="13746"/>
                    <a:pt x="25791" y="13744"/>
                    <a:pt x="25787" y="13744"/>
                  </a:cubicBezTo>
                  <a:cubicBezTo>
                    <a:pt x="25783" y="13744"/>
                    <a:pt x="25780" y="13746"/>
                    <a:pt x="25780" y="13757"/>
                  </a:cubicBezTo>
                  <a:cubicBezTo>
                    <a:pt x="25780" y="13769"/>
                    <a:pt x="25797" y="13786"/>
                    <a:pt x="25806" y="13795"/>
                  </a:cubicBezTo>
                  <a:cubicBezTo>
                    <a:pt x="25822" y="13807"/>
                    <a:pt x="25860" y="13824"/>
                    <a:pt x="25865" y="13845"/>
                  </a:cubicBezTo>
                  <a:cubicBezTo>
                    <a:pt x="25857" y="13848"/>
                    <a:pt x="25849" y="13849"/>
                    <a:pt x="25841" y="13849"/>
                  </a:cubicBezTo>
                  <a:cubicBezTo>
                    <a:pt x="25814" y="13849"/>
                    <a:pt x="25786" y="13836"/>
                    <a:pt x="25756" y="13836"/>
                  </a:cubicBezTo>
                  <a:cubicBezTo>
                    <a:pt x="25753" y="13836"/>
                    <a:pt x="25750" y="13836"/>
                    <a:pt x="25746" y="13837"/>
                  </a:cubicBezTo>
                  <a:cubicBezTo>
                    <a:pt x="25734" y="13839"/>
                    <a:pt x="25729" y="13842"/>
                    <a:pt x="25724" y="13842"/>
                  </a:cubicBezTo>
                  <a:cubicBezTo>
                    <a:pt x="25719" y="13842"/>
                    <a:pt x="25715" y="13839"/>
                    <a:pt x="25704" y="13828"/>
                  </a:cubicBezTo>
                  <a:cubicBezTo>
                    <a:pt x="25687" y="13812"/>
                    <a:pt x="25683" y="13786"/>
                    <a:pt x="25662" y="13778"/>
                  </a:cubicBezTo>
                  <a:cubicBezTo>
                    <a:pt x="25645" y="13774"/>
                    <a:pt x="25628" y="13765"/>
                    <a:pt x="25611" y="13752"/>
                  </a:cubicBezTo>
                  <a:cubicBezTo>
                    <a:pt x="25603" y="13744"/>
                    <a:pt x="25599" y="13736"/>
                    <a:pt x="25586" y="13731"/>
                  </a:cubicBezTo>
                  <a:cubicBezTo>
                    <a:pt x="25582" y="13731"/>
                    <a:pt x="25573" y="13727"/>
                    <a:pt x="25569" y="13727"/>
                  </a:cubicBezTo>
                  <a:cubicBezTo>
                    <a:pt x="25544" y="13710"/>
                    <a:pt x="25552" y="13668"/>
                    <a:pt x="25535" y="13643"/>
                  </a:cubicBezTo>
                  <a:cubicBezTo>
                    <a:pt x="25531" y="13630"/>
                    <a:pt x="25519" y="13622"/>
                    <a:pt x="25510" y="13617"/>
                  </a:cubicBezTo>
                  <a:cubicBezTo>
                    <a:pt x="25506" y="13613"/>
                    <a:pt x="25504" y="13613"/>
                    <a:pt x="25501" y="13613"/>
                  </a:cubicBezTo>
                  <a:cubicBezTo>
                    <a:pt x="25498" y="13613"/>
                    <a:pt x="25495" y="13613"/>
                    <a:pt x="25489" y="13609"/>
                  </a:cubicBezTo>
                  <a:cubicBezTo>
                    <a:pt x="25485" y="13605"/>
                    <a:pt x="25485" y="13596"/>
                    <a:pt x="25476" y="13592"/>
                  </a:cubicBezTo>
                  <a:cubicBezTo>
                    <a:pt x="25464" y="13579"/>
                    <a:pt x="25455" y="13588"/>
                    <a:pt x="25443" y="13579"/>
                  </a:cubicBezTo>
                  <a:cubicBezTo>
                    <a:pt x="25430" y="13575"/>
                    <a:pt x="25421" y="13558"/>
                    <a:pt x="25409" y="13554"/>
                  </a:cubicBezTo>
                  <a:cubicBezTo>
                    <a:pt x="25371" y="13554"/>
                    <a:pt x="25371" y="13609"/>
                    <a:pt x="25350" y="13617"/>
                  </a:cubicBezTo>
                  <a:cubicBezTo>
                    <a:pt x="25344" y="13617"/>
                    <a:pt x="25337" y="13615"/>
                    <a:pt x="25330" y="13615"/>
                  </a:cubicBezTo>
                  <a:cubicBezTo>
                    <a:pt x="25326" y="13615"/>
                    <a:pt x="25323" y="13616"/>
                    <a:pt x="25320" y="13617"/>
                  </a:cubicBezTo>
                  <a:cubicBezTo>
                    <a:pt x="25320" y="13617"/>
                    <a:pt x="25312" y="13622"/>
                    <a:pt x="25312" y="13622"/>
                  </a:cubicBezTo>
                  <a:cubicBezTo>
                    <a:pt x="25306" y="13623"/>
                    <a:pt x="25301" y="13624"/>
                    <a:pt x="25297" y="13624"/>
                  </a:cubicBezTo>
                  <a:cubicBezTo>
                    <a:pt x="25290" y="13624"/>
                    <a:pt x="25285" y="13620"/>
                    <a:pt x="25282" y="13609"/>
                  </a:cubicBezTo>
                  <a:cubicBezTo>
                    <a:pt x="25274" y="13584"/>
                    <a:pt x="25274" y="13554"/>
                    <a:pt x="25270" y="13529"/>
                  </a:cubicBezTo>
                  <a:cubicBezTo>
                    <a:pt x="25265" y="13520"/>
                    <a:pt x="25265" y="13503"/>
                    <a:pt x="25253" y="13499"/>
                  </a:cubicBezTo>
                  <a:cubicBezTo>
                    <a:pt x="25252" y="13498"/>
                    <a:pt x="25250" y="13498"/>
                    <a:pt x="25249" y="13498"/>
                  </a:cubicBezTo>
                  <a:cubicBezTo>
                    <a:pt x="25241" y="13498"/>
                    <a:pt x="25226" y="13504"/>
                    <a:pt x="25219" y="13508"/>
                  </a:cubicBezTo>
                  <a:cubicBezTo>
                    <a:pt x="25206" y="13512"/>
                    <a:pt x="25202" y="13512"/>
                    <a:pt x="25189" y="13516"/>
                  </a:cubicBezTo>
                  <a:cubicBezTo>
                    <a:pt x="25181" y="13516"/>
                    <a:pt x="25181" y="13524"/>
                    <a:pt x="25172" y="13524"/>
                  </a:cubicBezTo>
                  <a:cubicBezTo>
                    <a:pt x="25160" y="13524"/>
                    <a:pt x="25156" y="13512"/>
                    <a:pt x="25143" y="13508"/>
                  </a:cubicBezTo>
                  <a:cubicBezTo>
                    <a:pt x="25138" y="13506"/>
                    <a:pt x="25134" y="13505"/>
                    <a:pt x="25131" y="13505"/>
                  </a:cubicBezTo>
                  <a:cubicBezTo>
                    <a:pt x="25114" y="13505"/>
                    <a:pt x="25106" y="13519"/>
                    <a:pt x="25092" y="13533"/>
                  </a:cubicBezTo>
                  <a:cubicBezTo>
                    <a:pt x="25080" y="13541"/>
                    <a:pt x="25063" y="13550"/>
                    <a:pt x="25054" y="13558"/>
                  </a:cubicBezTo>
                  <a:cubicBezTo>
                    <a:pt x="25046" y="13562"/>
                    <a:pt x="25042" y="13567"/>
                    <a:pt x="25037" y="13571"/>
                  </a:cubicBezTo>
                  <a:cubicBezTo>
                    <a:pt x="25033" y="13571"/>
                    <a:pt x="25020" y="13571"/>
                    <a:pt x="25016" y="13575"/>
                  </a:cubicBezTo>
                  <a:cubicBezTo>
                    <a:pt x="25004" y="13579"/>
                    <a:pt x="25008" y="13592"/>
                    <a:pt x="25004" y="13609"/>
                  </a:cubicBezTo>
                  <a:cubicBezTo>
                    <a:pt x="25004" y="13613"/>
                    <a:pt x="24995" y="13647"/>
                    <a:pt x="24991" y="13647"/>
                  </a:cubicBezTo>
                  <a:cubicBezTo>
                    <a:pt x="24986" y="13650"/>
                    <a:pt x="24980" y="13651"/>
                    <a:pt x="24975" y="13651"/>
                  </a:cubicBezTo>
                  <a:cubicBezTo>
                    <a:pt x="24968" y="13651"/>
                    <a:pt x="24961" y="13650"/>
                    <a:pt x="24956" y="13650"/>
                  </a:cubicBezTo>
                  <a:cubicBezTo>
                    <a:pt x="24953" y="13650"/>
                    <a:pt x="24951" y="13650"/>
                    <a:pt x="24949" y="13651"/>
                  </a:cubicBezTo>
                  <a:cubicBezTo>
                    <a:pt x="24936" y="13651"/>
                    <a:pt x="24928" y="13651"/>
                    <a:pt x="24923" y="13668"/>
                  </a:cubicBezTo>
                  <a:cubicBezTo>
                    <a:pt x="24915" y="13685"/>
                    <a:pt x="24932" y="13693"/>
                    <a:pt x="24902" y="13693"/>
                  </a:cubicBezTo>
                  <a:cubicBezTo>
                    <a:pt x="24896" y="13693"/>
                    <a:pt x="24884" y="13691"/>
                    <a:pt x="24873" y="13691"/>
                  </a:cubicBezTo>
                  <a:cubicBezTo>
                    <a:pt x="24862" y="13691"/>
                    <a:pt x="24852" y="13693"/>
                    <a:pt x="24847" y="13702"/>
                  </a:cubicBezTo>
                  <a:cubicBezTo>
                    <a:pt x="24843" y="13710"/>
                    <a:pt x="24843" y="13736"/>
                    <a:pt x="24847" y="13744"/>
                  </a:cubicBezTo>
                  <a:cubicBezTo>
                    <a:pt x="24847" y="13761"/>
                    <a:pt x="24856" y="13761"/>
                    <a:pt x="24860" y="13778"/>
                  </a:cubicBezTo>
                  <a:cubicBezTo>
                    <a:pt x="24869" y="13795"/>
                    <a:pt x="24864" y="13816"/>
                    <a:pt x="24864" y="13837"/>
                  </a:cubicBezTo>
                  <a:cubicBezTo>
                    <a:pt x="24864" y="13841"/>
                    <a:pt x="24860" y="13858"/>
                    <a:pt x="24860" y="13862"/>
                  </a:cubicBezTo>
                  <a:cubicBezTo>
                    <a:pt x="24864" y="13875"/>
                    <a:pt x="24869" y="13871"/>
                    <a:pt x="24877" y="13879"/>
                  </a:cubicBezTo>
                  <a:cubicBezTo>
                    <a:pt x="24885" y="13887"/>
                    <a:pt x="24894" y="13909"/>
                    <a:pt x="24907" y="13913"/>
                  </a:cubicBezTo>
                  <a:cubicBezTo>
                    <a:pt x="24914" y="13916"/>
                    <a:pt x="24923" y="13917"/>
                    <a:pt x="24934" y="13917"/>
                  </a:cubicBezTo>
                  <a:cubicBezTo>
                    <a:pt x="24956" y="13917"/>
                    <a:pt x="24983" y="13913"/>
                    <a:pt x="24999" y="13913"/>
                  </a:cubicBezTo>
                  <a:cubicBezTo>
                    <a:pt x="25020" y="13913"/>
                    <a:pt x="25033" y="13913"/>
                    <a:pt x="25050" y="13904"/>
                  </a:cubicBezTo>
                  <a:cubicBezTo>
                    <a:pt x="25067" y="13896"/>
                    <a:pt x="25084" y="13887"/>
                    <a:pt x="25101" y="13879"/>
                  </a:cubicBezTo>
                  <a:cubicBezTo>
                    <a:pt x="25125" y="13864"/>
                    <a:pt x="25149" y="13862"/>
                    <a:pt x="25173" y="13862"/>
                  </a:cubicBezTo>
                  <a:cubicBezTo>
                    <a:pt x="25183" y="13862"/>
                    <a:pt x="25192" y="13862"/>
                    <a:pt x="25202" y="13862"/>
                  </a:cubicBezTo>
                  <a:cubicBezTo>
                    <a:pt x="25200" y="13848"/>
                    <a:pt x="25210" y="13843"/>
                    <a:pt x="25223" y="13843"/>
                  </a:cubicBezTo>
                  <a:cubicBezTo>
                    <a:pt x="25241" y="13843"/>
                    <a:pt x="25266" y="13851"/>
                    <a:pt x="25278" y="13854"/>
                  </a:cubicBezTo>
                  <a:cubicBezTo>
                    <a:pt x="25299" y="13862"/>
                    <a:pt x="25324" y="13866"/>
                    <a:pt x="25345" y="13871"/>
                  </a:cubicBezTo>
                  <a:cubicBezTo>
                    <a:pt x="25371" y="13879"/>
                    <a:pt x="25400" y="13875"/>
                    <a:pt x="25430" y="13879"/>
                  </a:cubicBezTo>
                  <a:cubicBezTo>
                    <a:pt x="25451" y="13883"/>
                    <a:pt x="25468" y="13887"/>
                    <a:pt x="25485" y="13887"/>
                  </a:cubicBezTo>
                  <a:cubicBezTo>
                    <a:pt x="25492" y="13887"/>
                    <a:pt x="25499" y="13887"/>
                    <a:pt x="25506" y="13887"/>
                  </a:cubicBezTo>
                  <a:cubicBezTo>
                    <a:pt x="25517" y="13887"/>
                    <a:pt x="25526" y="13888"/>
                    <a:pt x="25531" y="13896"/>
                  </a:cubicBezTo>
                  <a:cubicBezTo>
                    <a:pt x="25519" y="13925"/>
                    <a:pt x="25502" y="13959"/>
                    <a:pt x="25489" y="13993"/>
                  </a:cubicBezTo>
                  <a:cubicBezTo>
                    <a:pt x="25481" y="14023"/>
                    <a:pt x="25493" y="14048"/>
                    <a:pt x="25497" y="14077"/>
                  </a:cubicBezTo>
                  <a:cubicBezTo>
                    <a:pt x="25502" y="14099"/>
                    <a:pt x="25497" y="14120"/>
                    <a:pt x="25502" y="14141"/>
                  </a:cubicBezTo>
                  <a:cubicBezTo>
                    <a:pt x="25502" y="14158"/>
                    <a:pt x="25506" y="14153"/>
                    <a:pt x="25519" y="14166"/>
                  </a:cubicBezTo>
                  <a:cubicBezTo>
                    <a:pt x="25535" y="14183"/>
                    <a:pt x="25531" y="14200"/>
                    <a:pt x="25561" y="14200"/>
                  </a:cubicBezTo>
                  <a:cubicBezTo>
                    <a:pt x="25569" y="14201"/>
                    <a:pt x="25578" y="14202"/>
                    <a:pt x="25588" y="14202"/>
                  </a:cubicBezTo>
                  <a:cubicBezTo>
                    <a:pt x="25610" y="14202"/>
                    <a:pt x="25633" y="14199"/>
                    <a:pt x="25654" y="14196"/>
                  </a:cubicBezTo>
                  <a:cubicBezTo>
                    <a:pt x="25665" y="14196"/>
                    <a:pt x="25697" y="14188"/>
                    <a:pt x="25719" y="14188"/>
                  </a:cubicBezTo>
                  <a:cubicBezTo>
                    <a:pt x="25731" y="14188"/>
                    <a:pt x="25739" y="14190"/>
                    <a:pt x="25742" y="14196"/>
                  </a:cubicBezTo>
                  <a:cubicBezTo>
                    <a:pt x="25746" y="14204"/>
                    <a:pt x="25734" y="14234"/>
                    <a:pt x="25730" y="14238"/>
                  </a:cubicBezTo>
                  <a:cubicBezTo>
                    <a:pt x="25721" y="14255"/>
                    <a:pt x="25708" y="14259"/>
                    <a:pt x="25696" y="14272"/>
                  </a:cubicBezTo>
                  <a:cubicBezTo>
                    <a:pt x="25679" y="14280"/>
                    <a:pt x="25670" y="14293"/>
                    <a:pt x="25662" y="14310"/>
                  </a:cubicBezTo>
                  <a:cubicBezTo>
                    <a:pt x="25654" y="14322"/>
                    <a:pt x="25645" y="14335"/>
                    <a:pt x="25628" y="14348"/>
                  </a:cubicBezTo>
                  <a:cubicBezTo>
                    <a:pt x="25612" y="14364"/>
                    <a:pt x="25593" y="14370"/>
                    <a:pt x="25572" y="14370"/>
                  </a:cubicBezTo>
                  <a:cubicBezTo>
                    <a:pt x="25565" y="14370"/>
                    <a:pt x="25559" y="14370"/>
                    <a:pt x="25552" y="14369"/>
                  </a:cubicBezTo>
                  <a:cubicBezTo>
                    <a:pt x="25510" y="14369"/>
                    <a:pt x="25485" y="14390"/>
                    <a:pt x="25472" y="14428"/>
                  </a:cubicBezTo>
                  <a:cubicBezTo>
                    <a:pt x="25464" y="14449"/>
                    <a:pt x="25468" y="14449"/>
                    <a:pt x="25481" y="14466"/>
                  </a:cubicBezTo>
                  <a:cubicBezTo>
                    <a:pt x="25489" y="14483"/>
                    <a:pt x="25485" y="14504"/>
                    <a:pt x="25493" y="14521"/>
                  </a:cubicBezTo>
                  <a:cubicBezTo>
                    <a:pt x="25502" y="14546"/>
                    <a:pt x="25514" y="14567"/>
                    <a:pt x="25527" y="14592"/>
                  </a:cubicBezTo>
                  <a:cubicBezTo>
                    <a:pt x="25540" y="14618"/>
                    <a:pt x="25535" y="14660"/>
                    <a:pt x="25552" y="14677"/>
                  </a:cubicBezTo>
                  <a:cubicBezTo>
                    <a:pt x="25564" y="14674"/>
                    <a:pt x="25576" y="14673"/>
                    <a:pt x="25588" y="14673"/>
                  </a:cubicBezTo>
                  <a:cubicBezTo>
                    <a:pt x="25614" y="14673"/>
                    <a:pt x="25641" y="14677"/>
                    <a:pt x="25666" y="14677"/>
                  </a:cubicBezTo>
                  <a:cubicBezTo>
                    <a:pt x="25696" y="14677"/>
                    <a:pt x="25700" y="14677"/>
                    <a:pt x="25717" y="14702"/>
                  </a:cubicBezTo>
                  <a:cubicBezTo>
                    <a:pt x="25730" y="14719"/>
                    <a:pt x="25746" y="14732"/>
                    <a:pt x="25763" y="14753"/>
                  </a:cubicBezTo>
                  <a:cubicBezTo>
                    <a:pt x="25772" y="14765"/>
                    <a:pt x="25772" y="14778"/>
                    <a:pt x="25780" y="14795"/>
                  </a:cubicBezTo>
                  <a:cubicBezTo>
                    <a:pt x="25784" y="14808"/>
                    <a:pt x="25789" y="14816"/>
                    <a:pt x="25806" y="14820"/>
                  </a:cubicBezTo>
                  <a:cubicBezTo>
                    <a:pt x="25812" y="14822"/>
                    <a:pt x="25819" y="14822"/>
                    <a:pt x="25827" y="14822"/>
                  </a:cubicBezTo>
                  <a:cubicBezTo>
                    <a:pt x="25834" y="14822"/>
                    <a:pt x="25841" y="14822"/>
                    <a:pt x="25848" y="14824"/>
                  </a:cubicBezTo>
                  <a:cubicBezTo>
                    <a:pt x="25835" y="14803"/>
                    <a:pt x="25831" y="14782"/>
                    <a:pt x="25848" y="14778"/>
                  </a:cubicBezTo>
                  <a:cubicBezTo>
                    <a:pt x="25850" y="14776"/>
                    <a:pt x="25855" y="14776"/>
                    <a:pt x="25860" y="14776"/>
                  </a:cubicBezTo>
                  <a:cubicBezTo>
                    <a:pt x="25866" y="14776"/>
                    <a:pt x="25871" y="14776"/>
                    <a:pt x="25873" y="14774"/>
                  </a:cubicBezTo>
                  <a:cubicBezTo>
                    <a:pt x="25873" y="14774"/>
                    <a:pt x="25886" y="14770"/>
                    <a:pt x="25886" y="14770"/>
                  </a:cubicBezTo>
                  <a:cubicBezTo>
                    <a:pt x="25907" y="14761"/>
                    <a:pt x="25936" y="14761"/>
                    <a:pt x="25957" y="14757"/>
                  </a:cubicBezTo>
                  <a:cubicBezTo>
                    <a:pt x="25987" y="14753"/>
                    <a:pt x="26008" y="14753"/>
                    <a:pt x="26038" y="14753"/>
                  </a:cubicBezTo>
                  <a:cubicBezTo>
                    <a:pt x="26043" y="14753"/>
                    <a:pt x="26051" y="14753"/>
                    <a:pt x="26060" y="14753"/>
                  </a:cubicBezTo>
                  <a:cubicBezTo>
                    <a:pt x="26074" y="14753"/>
                    <a:pt x="26089" y="14752"/>
                    <a:pt x="26097" y="14744"/>
                  </a:cubicBezTo>
                  <a:cubicBezTo>
                    <a:pt x="26105" y="14732"/>
                    <a:pt x="26093" y="14702"/>
                    <a:pt x="26097" y="14689"/>
                  </a:cubicBezTo>
                  <a:cubicBezTo>
                    <a:pt x="26101" y="14668"/>
                    <a:pt x="26114" y="14660"/>
                    <a:pt x="26135" y="14651"/>
                  </a:cubicBezTo>
                  <a:cubicBezTo>
                    <a:pt x="26164" y="14635"/>
                    <a:pt x="26194" y="14639"/>
                    <a:pt x="26223" y="14626"/>
                  </a:cubicBezTo>
                  <a:cubicBezTo>
                    <a:pt x="26236" y="14618"/>
                    <a:pt x="26236" y="14622"/>
                    <a:pt x="26232" y="14609"/>
                  </a:cubicBezTo>
                  <a:cubicBezTo>
                    <a:pt x="26232" y="14597"/>
                    <a:pt x="26223" y="14597"/>
                    <a:pt x="26223" y="14580"/>
                  </a:cubicBezTo>
                  <a:cubicBezTo>
                    <a:pt x="26223" y="14571"/>
                    <a:pt x="26228" y="14563"/>
                    <a:pt x="26232" y="14554"/>
                  </a:cubicBezTo>
                  <a:cubicBezTo>
                    <a:pt x="26253" y="14525"/>
                    <a:pt x="26278" y="14508"/>
                    <a:pt x="26299" y="14483"/>
                  </a:cubicBezTo>
                  <a:cubicBezTo>
                    <a:pt x="26312" y="14466"/>
                    <a:pt x="26320" y="14445"/>
                    <a:pt x="26325" y="14424"/>
                  </a:cubicBezTo>
                  <a:cubicBezTo>
                    <a:pt x="26333" y="14407"/>
                    <a:pt x="26333" y="14394"/>
                    <a:pt x="26337" y="14381"/>
                  </a:cubicBezTo>
                  <a:cubicBezTo>
                    <a:pt x="26338" y="14381"/>
                    <a:pt x="26339" y="14381"/>
                    <a:pt x="26340" y="14381"/>
                  </a:cubicBezTo>
                  <a:cubicBezTo>
                    <a:pt x="26356" y="14381"/>
                    <a:pt x="26376" y="14424"/>
                    <a:pt x="26392" y="14432"/>
                  </a:cubicBezTo>
                  <a:cubicBezTo>
                    <a:pt x="26403" y="14432"/>
                    <a:pt x="26413" y="14430"/>
                    <a:pt x="26423" y="14430"/>
                  </a:cubicBezTo>
                  <a:cubicBezTo>
                    <a:pt x="26428" y="14430"/>
                    <a:pt x="26433" y="14431"/>
                    <a:pt x="26439" y="14432"/>
                  </a:cubicBezTo>
                  <a:cubicBezTo>
                    <a:pt x="26450" y="14432"/>
                    <a:pt x="26491" y="14459"/>
                    <a:pt x="26509" y="14459"/>
                  </a:cubicBezTo>
                  <a:cubicBezTo>
                    <a:pt x="26511" y="14459"/>
                    <a:pt x="26513" y="14458"/>
                    <a:pt x="26515" y="14457"/>
                  </a:cubicBezTo>
                  <a:cubicBezTo>
                    <a:pt x="26527" y="14449"/>
                    <a:pt x="26523" y="14432"/>
                    <a:pt x="26532" y="14419"/>
                  </a:cubicBezTo>
                  <a:cubicBezTo>
                    <a:pt x="26540" y="14398"/>
                    <a:pt x="26557" y="14381"/>
                    <a:pt x="26574" y="14373"/>
                  </a:cubicBezTo>
                  <a:cubicBezTo>
                    <a:pt x="26586" y="14366"/>
                    <a:pt x="26597" y="14363"/>
                    <a:pt x="26608" y="14363"/>
                  </a:cubicBezTo>
                  <a:cubicBezTo>
                    <a:pt x="26631" y="14363"/>
                    <a:pt x="26652" y="14375"/>
                    <a:pt x="26675" y="14390"/>
                  </a:cubicBezTo>
                  <a:cubicBezTo>
                    <a:pt x="26692" y="14402"/>
                    <a:pt x="26709" y="14411"/>
                    <a:pt x="26726" y="14424"/>
                  </a:cubicBezTo>
                  <a:cubicBezTo>
                    <a:pt x="26736" y="14426"/>
                    <a:pt x="26742" y="14430"/>
                    <a:pt x="26747" y="14430"/>
                  </a:cubicBezTo>
                  <a:cubicBezTo>
                    <a:pt x="26751" y="14430"/>
                    <a:pt x="26754" y="14428"/>
                    <a:pt x="26759" y="14424"/>
                  </a:cubicBezTo>
                  <a:cubicBezTo>
                    <a:pt x="26764" y="14419"/>
                    <a:pt x="26759" y="14411"/>
                    <a:pt x="26759" y="14411"/>
                  </a:cubicBezTo>
                  <a:cubicBezTo>
                    <a:pt x="26764" y="14407"/>
                    <a:pt x="26772" y="14402"/>
                    <a:pt x="26776" y="14398"/>
                  </a:cubicBezTo>
                  <a:cubicBezTo>
                    <a:pt x="26793" y="14386"/>
                    <a:pt x="26802" y="14369"/>
                    <a:pt x="26823" y="14360"/>
                  </a:cubicBezTo>
                  <a:cubicBezTo>
                    <a:pt x="26844" y="14352"/>
                    <a:pt x="26865" y="14352"/>
                    <a:pt x="26890" y="14352"/>
                  </a:cubicBezTo>
                  <a:cubicBezTo>
                    <a:pt x="26911" y="14373"/>
                    <a:pt x="26945" y="14381"/>
                    <a:pt x="26949" y="14411"/>
                  </a:cubicBezTo>
                  <a:cubicBezTo>
                    <a:pt x="26954" y="14470"/>
                    <a:pt x="26894" y="14483"/>
                    <a:pt x="26873" y="14525"/>
                  </a:cubicBezTo>
                  <a:cubicBezTo>
                    <a:pt x="26857" y="14567"/>
                    <a:pt x="26890" y="14588"/>
                    <a:pt x="26907" y="14626"/>
                  </a:cubicBezTo>
                  <a:cubicBezTo>
                    <a:pt x="26907" y="14630"/>
                    <a:pt x="26911" y="14639"/>
                    <a:pt x="26911" y="14647"/>
                  </a:cubicBezTo>
                  <a:cubicBezTo>
                    <a:pt x="26903" y="14715"/>
                    <a:pt x="26899" y="14782"/>
                    <a:pt x="26899" y="14854"/>
                  </a:cubicBezTo>
                  <a:cubicBezTo>
                    <a:pt x="26890" y="14905"/>
                    <a:pt x="26890" y="14960"/>
                    <a:pt x="26890" y="15010"/>
                  </a:cubicBezTo>
                  <a:cubicBezTo>
                    <a:pt x="26831" y="14938"/>
                    <a:pt x="26743" y="14884"/>
                    <a:pt x="26645" y="14837"/>
                  </a:cubicBezTo>
                  <a:cubicBezTo>
                    <a:pt x="26582" y="14803"/>
                    <a:pt x="26519" y="14770"/>
                    <a:pt x="26447" y="14753"/>
                  </a:cubicBezTo>
                  <a:cubicBezTo>
                    <a:pt x="26430" y="14748"/>
                    <a:pt x="26413" y="14748"/>
                    <a:pt x="26401" y="14744"/>
                  </a:cubicBezTo>
                  <a:cubicBezTo>
                    <a:pt x="26388" y="14723"/>
                    <a:pt x="26367" y="14702"/>
                    <a:pt x="26350" y="14702"/>
                  </a:cubicBezTo>
                  <a:cubicBezTo>
                    <a:pt x="26345" y="14700"/>
                    <a:pt x="26340" y="14700"/>
                    <a:pt x="26336" y="14700"/>
                  </a:cubicBezTo>
                  <a:cubicBezTo>
                    <a:pt x="26316" y="14700"/>
                    <a:pt x="26299" y="14712"/>
                    <a:pt x="26278" y="14719"/>
                  </a:cubicBezTo>
                  <a:cubicBezTo>
                    <a:pt x="26257" y="14727"/>
                    <a:pt x="26240" y="14727"/>
                    <a:pt x="26215" y="14727"/>
                  </a:cubicBezTo>
                  <a:cubicBezTo>
                    <a:pt x="26201" y="14727"/>
                    <a:pt x="26185" y="14726"/>
                    <a:pt x="26170" y="14726"/>
                  </a:cubicBezTo>
                  <a:cubicBezTo>
                    <a:pt x="26162" y="14726"/>
                    <a:pt x="26154" y="14726"/>
                    <a:pt x="26147" y="14727"/>
                  </a:cubicBezTo>
                  <a:cubicBezTo>
                    <a:pt x="26105" y="14740"/>
                    <a:pt x="26063" y="14774"/>
                    <a:pt x="26025" y="14795"/>
                  </a:cubicBezTo>
                  <a:cubicBezTo>
                    <a:pt x="25992" y="14817"/>
                    <a:pt x="25944" y="14857"/>
                    <a:pt x="25899" y="14857"/>
                  </a:cubicBezTo>
                  <a:cubicBezTo>
                    <a:pt x="25891" y="14857"/>
                    <a:pt x="25884" y="14856"/>
                    <a:pt x="25877" y="14854"/>
                  </a:cubicBezTo>
                  <a:cubicBezTo>
                    <a:pt x="25873" y="14854"/>
                    <a:pt x="25873" y="14850"/>
                    <a:pt x="25873" y="14850"/>
                  </a:cubicBezTo>
                  <a:cubicBezTo>
                    <a:pt x="25873" y="14854"/>
                    <a:pt x="25873" y="14858"/>
                    <a:pt x="25873" y="14862"/>
                  </a:cubicBezTo>
                  <a:cubicBezTo>
                    <a:pt x="25878" y="14870"/>
                    <a:pt x="25885" y="14872"/>
                    <a:pt x="25893" y="14872"/>
                  </a:cubicBezTo>
                  <a:cubicBezTo>
                    <a:pt x="25898" y="14872"/>
                    <a:pt x="25904" y="14871"/>
                    <a:pt x="25911" y="14871"/>
                  </a:cubicBezTo>
                  <a:cubicBezTo>
                    <a:pt x="25928" y="14871"/>
                    <a:pt x="25949" y="14875"/>
                    <a:pt x="25966" y="14879"/>
                  </a:cubicBezTo>
                  <a:cubicBezTo>
                    <a:pt x="25962" y="14879"/>
                    <a:pt x="25984" y="14889"/>
                    <a:pt x="25992" y="14889"/>
                  </a:cubicBezTo>
                  <a:cubicBezTo>
                    <a:pt x="25994" y="14889"/>
                    <a:pt x="25995" y="14888"/>
                    <a:pt x="25995" y="14888"/>
                  </a:cubicBezTo>
                  <a:cubicBezTo>
                    <a:pt x="26017" y="14884"/>
                    <a:pt x="26021" y="14862"/>
                    <a:pt x="26029" y="14846"/>
                  </a:cubicBezTo>
                  <a:cubicBezTo>
                    <a:pt x="26038" y="14824"/>
                    <a:pt x="26042" y="14812"/>
                    <a:pt x="26063" y="14812"/>
                  </a:cubicBezTo>
                  <a:lnTo>
                    <a:pt x="26101" y="14812"/>
                  </a:lnTo>
                  <a:cubicBezTo>
                    <a:pt x="26126" y="14816"/>
                    <a:pt x="26152" y="14820"/>
                    <a:pt x="26173" y="14829"/>
                  </a:cubicBezTo>
                  <a:cubicBezTo>
                    <a:pt x="26189" y="14837"/>
                    <a:pt x="26202" y="14843"/>
                    <a:pt x="26216" y="14843"/>
                  </a:cubicBezTo>
                  <a:cubicBezTo>
                    <a:pt x="26224" y="14843"/>
                    <a:pt x="26231" y="14842"/>
                    <a:pt x="26240" y="14837"/>
                  </a:cubicBezTo>
                  <a:cubicBezTo>
                    <a:pt x="26247" y="14835"/>
                    <a:pt x="26250" y="14834"/>
                    <a:pt x="26252" y="14834"/>
                  </a:cubicBezTo>
                  <a:cubicBezTo>
                    <a:pt x="26255" y="14834"/>
                    <a:pt x="26257" y="14835"/>
                    <a:pt x="26261" y="14837"/>
                  </a:cubicBezTo>
                  <a:cubicBezTo>
                    <a:pt x="26284" y="14841"/>
                    <a:pt x="26290" y="14855"/>
                    <a:pt x="26315" y="14855"/>
                  </a:cubicBezTo>
                  <a:cubicBezTo>
                    <a:pt x="26318" y="14855"/>
                    <a:pt x="26321" y="14854"/>
                    <a:pt x="26325" y="14854"/>
                  </a:cubicBezTo>
                  <a:cubicBezTo>
                    <a:pt x="26346" y="14850"/>
                    <a:pt x="26401" y="14824"/>
                    <a:pt x="26418" y="14803"/>
                  </a:cubicBezTo>
                  <a:cubicBezTo>
                    <a:pt x="26422" y="14795"/>
                    <a:pt x="26422" y="14791"/>
                    <a:pt x="26422" y="14786"/>
                  </a:cubicBezTo>
                  <a:cubicBezTo>
                    <a:pt x="26426" y="14791"/>
                    <a:pt x="26434" y="14791"/>
                    <a:pt x="26439" y="14791"/>
                  </a:cubicBezTo>
                  <a:cubicBezTo>
                    <a:pt x="26506" y="14803"/>
                    <a:pt x="26569" y="14837"/>
                    <a:pt x="26629" y="14871"/>
                  </a:cubicBezTo>
                  <a:cubicBezTo>
                    <a:pt x="26743" y="14930"/>
                    <a:pt x="26848" y="14993"/>
                    <a:pt x="26894" y="15095"/>
                  </a:cubicBezTo>
                  <a:cubicBezTo>
                    <a:pt x="26894" y="15111"/>
                    <a:pt x="26899" y="15133"/>
                    <a:pt x="26903" y="15149"/>
                  </a:cubicBezTo>
                  <a:cubicBezTo>
                    <a:pt x="26886" y="15149"/>
                    <a:pt x="26869" y="15154"/>
                    <a:pt x="26857" y="15158"/>
                  </a:cubicBezTo>
                  <a:cubicBezTo>
                    <a:pt x="26831" y="15166"/>
                    <a:pt x="26806" y="15162"/>
                    <a:pt x="26785" y="15179"/>
                  </a:cubicBezTo>
                  <a:cubicBezTo>
                    <a:pt x="26764" y="15196"/>
                    <a:pt x="26751" y="15213"/>
                    <a:pt x="26726" y="15221"/>
                  </a:cubicBezTo>
                  <a:cubicBezTo>
                    <a:pt x="26700" y="15234"/>
                    <a:pt x="26675" y="15234"/>
                    <a:pt x="26645" y="15234"/>
                  </a:cubicBezTo>
                  <a:cubicBezTo>
                    <a:pt x="26629" y="15234"/>
                    <a:pt x="26620" y="15238"/>
                    <a:pt x="26607" y="15251"/>
                  </a:cubicBezTo>
                  <a:cubicBezTo>
                    <a:pt x="26595" y="15268"/>
                    <a:pt x="26599" y="15263"/>
                    <a:pt x="26582" y="15268"/>
                  </a:cubicBezTo>
                  <a:cubicBezTo>
                    <a:pt x="26561" y="15272"/>
                    <a:pt x="26536" y="15280"/>
                    <a:pt x="26515" y="15280"/>
                  </a:cubicBezTo>
                  <a:cubicBezTo>
                    <a:pt x="26494" y="15276"/>
                    <a:pt x="26477" y="15268"/>
                    <a:pt x="26456" y="15268"/>
                  </a:cubicBezTo>
                  <a:cubicBezTo>
                    <a:pt x="26447" y="15268"/>
                    <a:pt x="26439" y="15269"/>
                    <a:pt x="26430" y="15269"/>
                  </a:cubicBezTo>
                  <a:cubicBezTo>
                    <a:pt x="26422" y="15269"/>
                    <a:pt x="26413" y="15268"/>
                    <a:pt x="26405" y="15263"/>
                  </a:cubicBezTo>
                  <a:cubicBezTo>
                    <a:pt x="26388" y="15257"/>
                    <a:pt x="26382" y="15243"/>
                    <a:pt x="26368" y="15243"/>
                  </a:cubicBezTo>
                  <a:cubicBezTo>
                    <a:pt x="26364" y="15243"/>
                    <a:pt x="26360" y="15244"/>
                    <a:pt x="26354" y="15247"/>
                  </a:cubicBezTo>
                  <a:cubicBezTo>
                    <a:pt x="26342" y="15259"/>
                    <a:pt x="26312" y="15285"/>
                    <a:pt x="26304" y="15306"/>
                  </a:cubicBezTo>
                  <a:cubicBezTo>
                    <a:pt x="26080" y="15209"/>
                    <a:pt x="25768" y="15065"/>
                    <a:pt x="25599" y="14917"/>
                  </a:cubicBezTo>
                  <a:cubicBezTo>
                    <a:pt x="25443" y="14778"/>
                    <a:pt x="25312" y="14592"/>
                    <a:pt x="25160" y="14445"/>
                  </a:cubicBezTo>
                  <a:cubicBezTo>
                    <a:pt x="24988" y="14280"/>
                    <a:pt x="24836" y="14258"/>
                    <a:pt x="24628" y="14258"/>
                  </a:cubicBezTo>
                  <a:cubicBezTo>
                    <a:pt x="24601" y="14258"/>
                    <a:pt x="24573" y="14258"/>
                    <a:pt x="24544" y="14259"/>
                  </a:cubicBezTo>
                  <a:cubicBezTo>
                    <a:pt x="24533" y="14259"/>
                    <a:pt x="24521" y="14259"/>
                    <a:pt x="24511" y="14259"/>
                  </a:cubicBezTo>
                  <a:cubicBezTo>
                    <a:pt x="24135" y="14259"/>
                    <a:pt x="23789" y="14187"/>
                    <a:pt x="23547" y="13883"/>
                  </a:cubicBezTo>
                  <a:cubicBezTo>
                    <a:pt x="23476" y="13795"/>
                    <a:pt x="23412" y="13714"/>
                    <a:pt x="23353" y="13638"/>
                  </a:cubicBezTo>
                  <a:lnTo>
                    <a:pt x="23366" y="13638"/>
                  </a:lnTo>
                  <a:cubicBezTo>
                    <a:pt x="23404" y="13638"/>
                    <a:pt x="23442" y="13647"/>
                    <a:pt x="23476" y="13660"/>
                  </a:cubicBezTo>
                  <a:cubicBezTo>
                    <a:pt x="23518" y="13676"/>
                    <a:pt x="23552" y="13702"/>
                    <a:pt x="23594" y="13714"/>
                  </a:cubicBezTo>
                  <a:cubicBezTo>
                    <a:pt x="23628" y="13723"/>
                    <a:pt x="23670" y="13731"/>
                    <a:pt x="23708" y="13731"/>
                  </a:cubicBezTo>
                  <a:cubicBezTo>
                    <a:pt x="23728" y="13731"/>
                    <a:pt x="23751" y="13729"/>
                    <a:pt x="23774" y="13729"/>
                  </a:cubicBezTo>
                  <a:cubicBezTo>
                    <a:pt x="23786" y="13729"/>
                    <a:pt x="23798" y="13730"/>
                    <a:pt x="23809" y="13731"/>
                  </a:cubicBezTo>
                  <a:cubicBezTo>
                    <a:pt x="23847" y="13736"/>
                    <a:pt x="23877" y="13757"/>
                    <a:pt x="23915" y="13757"/>
                  </a:cubicBezTo>
                  <a:cubicBezTo>
                    <a:pt x="23948" y="13757"/>
                    <a:pt x="23974" y="13748"/>
                    <a:pt x="23999" y="13723"/>
                  </a:cubicBezTo>
                  <a:cubicBezTo>
                    <a:pt x="24008" y="13710"/>
                    <a:pt x="24016" y="13689"/>
                    <a:pt x="24024" y="13681"/>
                  </a:cubicBezTo>
                  <a:cubicBezTo>
                    <a:pt x="24029" y="13676"/>
                    <a:pt x="24035" y="13675"/>
                    <a:pt x="24042" y="13675"/>
                  </a:cubicBezTo>
                  <a:cubicBezTo>
                    <a:pt x="24049" y="13675"/>
                    <a:pt x="24056" y="13676"/>
                    <a:pt x="24062" y="13676"/>
                  </a:cubicBezTo>
                  <a:lnTo>
                    <a:pt x="24223" y="13676"/>
                  </a:lnTo>
                  <a:cubicBezTo>
                    <a:pt x="24234" y="13676"/>
                    <a:pt x="24249" y="13675"/>
                    <a:pt x="24263" y="13675"/>
                  </a:cubicBezTo>
                  <a:cubicBezTo>
                    <a:pt x="24270" y="13675"/>
                    <a:pt x="24276" y="13675"/>
                    <a:pt x="24282" y="13676"/>
                  </a:cubicBezTo>
                  <a:cubicBezTo>
                    <a:pt x="24303" y="13676"/>
                    <a:pt x="24320" y="13689"/>
                    <a:pt x="24341" y="13693"/>
                  </a:cubicBezTo>
                  <a:cubicBezTo>
                    <a:pt x="24353" y="13695"/>
                    <a:pt x="24365" y="13696"/>
                    <a:pt x="24377" y="13696"/>
                  </a:cubicBezTo>
                  <a:cubicBezTo>
                    <a:pt x="24404" y="13696"/>
                    <a:pt x="24432" y="13691"/>
                    <a:pt x="24455" y="13676"/>
                  </a:cubicBezTo>
                  <a:cubicBezTo>
                    <a:pt x="24480" y="13664"/>
                    <a:pt x="24493" y="13655"/>
                    <a:pt x="24518" y="13651"/>
                  </a:cubicBezTo>
                  <a:cubicBezTo>
                    <a:pt x="24548" y="13647"/>
                    <a:pt x="24573" y="13643"/>
                    <a:pt x="24603" y="13638"/>
                  </a:cubicBezTo>
                  <a:cubicBezTo>
                    <a:pt x="24632" y="13630"/>
                    <a:pt x="24662" y="13634"/>
                    <a:pt x="24687" y="13630"/>
                  </a:cubicBezTo>
                  <a:cubicBezTo>
                    <a:pt x="24692" y="13630"/>
                    <a:pt x="24696" y="13630"/>
                    <a:pt x="24699" y="13630"/>
                  </a:cubicBezTo>
                  <a:cubicBezTo>
                    <a:pt x="24708" y="13630"/>
                    <a:pt x="24711" y="13628"/>
                    <a:pt x="24708" y="13613"/>
                  </a:cubicBezTo>
                  <a:cubicBezTo>
                    <a:pt x="24704" y="13592"/>
                    <a:pt x="24687" y="13579"/>
                    <a:pt x="24670" y="13567"/>
                  </a:cubicBezTo>
                  <a:cubicBezTo>
                    <a:pt x="24662" y="13558"/>
                    <a:pt x="24658" y="13546"/>
                    <a:pt x="24645" y="13541"/>
                  </a:cubicBezTo>
                  <a:cubicBezTo>
                    <a:pt x="24641" y="13540"/>
                    <a:pt x="24636" y="13540"/>
                    <a:pt x="24632" y="13540"/>
                  </a:cubicBezTo>
                  <a:cubicBezTo>
                    <a:pt x="24624" y="13540"/>
                    <a:pt x="24615" y="13541"/>
                    <a:pt x="24607" y="13541"/>
                  </a:cubicBezTo>
                  <a:cubicBezTo>
                    <a:pt x="24586" y="13537"/>
                    <a:pt x="24569" y="13516"/>
                    <a:pt x="24548" y="13512"/>
                  </a:cubicBezTo>
                  <a:cubicBezTo>
                    <a:pt x="24544" y="13511"/>
                    <a:pt x="24539" y="13510"/>
                    <a:pt x="24535" y="13510"/>
                  </a:cubicBezTo>
                  <a:cubicBezTo>
                    <a:pt x="24504" y="13510"/>
                    <a:pt x="24467" y="13533"/>
                    <a:pt x="24434" y="13537"/>
                  </a:cubicBezTo>
                  <a:cubicBezTo>
                    <a:pt x="24413" y="13541"/>
                    <a:pt x="24392" y="13541"/>
                    <a:pt x="24371" y="13546"/>
                  </a:cubicBezTo>
                  <a:cubicBezTo>
                    <a:pt x="24354" y="13549"/>
                    <a:pt x="24331" y="13561"/>
                    <a:pt x="24312" y="13561"/>
                  </a:cubicBezTo>
                  <a:cubicBezTo>
                    <a:pt x="24307" y="13561"/>
                    <a:pt x="24303" y="13560"/>
                    <a:pt x="24299" y="13558"/>
                  </a:cubicBezTo>
                  <a:cubicBezTo>
                    <a:pt x="24299" y="13537"/>
                    <a:pt x="24366" y="13499"/>
                    <a:pt x="24375" y="13491"/>
                  </a:cubicBezTo>
                  <a:cubicBezTo>
                    <a:pt x="24392" y="13478"/>
                    <a:pt x="24396" y="13461"/>
                    <a:pt x="24408" y="13449"/>
                  </a:cubicBezTo>
                  <a:cubicBezTo>
                    <a:pt x="24417" y="13440"/>
                    <a:pt x="24434" y="13432"/>
                    <a:pt x="24442" y="13423"/>
                  </a:cubicBezTo>
                  <a:cubicBezTo>
                    <a:pt x="24468" y="13406"/>
                    <a:pt x="24501" y="13419"/>
                    <a:pt x="24531" y="13406"/>
                  </a:cubicBezTo>
                  <a:cubicBezTo>
                    <a:pt x="24560" y="13394"/>
                    <a:pt x="24586" y="13381"/>
                    <a:pt x="24620" y="13373"/>
                  </a:cubicBezTo>
                  <a:cubicBezTo>
                    <a:pt x="24632" y="13368"/>
                    <a:pt x="24683" y="13364"/>
                    <a:pt x="24683" y="13343"/>
                  </a:cubicBezTo>
                  <a:cubicBezTo>
                    <a:pt x="24683" y="13330"/>
                    <a:pt x="24666" y="13322"/>
                    <a:pt x="24658" y="13318"/>
                  </a:cubicBezTo>
                  <a:cubicBezTo>
                    <a:pt x="24645" y="13309"/>
                    <a:pt x="24645" y="13309"/>
                    <a:pt x="24636" y="13297"/>
                  </a:cubicBezTo>
                  <a:cubicBezTo>
                    <a:pt x="24624" y="13280"/>
                    <a:pt x="24611" y="13263"/>
                    <a:pt x="24590" y="13250"/>
                  </a:cubicBezTo>
                  <a:cubicBezTo>
                    <a:pt x="24577" y="13246"/>
                    <a:pt x="24565" y="13229"/>
                    <a:pt x="24552" y="13225"/>
                  </a:cubicBezTo>
                  <a:cubicBezTo>
                    <a:pt x="24548" y="13223"/>
                    <a:pt x="24543" y="13223"/>
                    <a:pt x="24538" y="13223"/>
                  </a:cubicBezTo>
                  <a:cubicBezTo>
                    <a:pt x="24529" y="13223"/>
                    <a:pt x="24518" y="13225"/>
                    <a:pt x="24510" y="13225"/>
                  </a:cubicBezTo>
                  <a:cubicBezTo>
                    <a:pt x="24496" y="13225"/>
                    <a:pt x="24483" y="13226"/>
                    <a:pt x="24470" y="13226"/>
                  </a:cubicBezTo>
                  <a:cubicBezTo>
                    <a:pt x="24450" y="13226"/>
                    <a:pt x="24432" y="13223"/>
                    <a:pt x="24417" y="13208"/>
                  </a:cubicBezTo>
                  <a:cubicBezTo>
                    <a:pt x="24404" y="13191"/>
                    <a:pt x="24392" y="13174"/>
                    <a:pt x="24379" y="13162"/>
                  </a:cubicBezTo>
                  <a:cubicBezTo>
                    <a:pt x="24366" y="13140"/>
                    <a:pt x="24358" y="13128"/>
                    <a:pt x="24333" y="13124"/>
                  </a:cubicBezTo>
                  <a:lnTo>
                    <a:pt x="24206" y="13124"/>
                  </a:lnTo>
                  <a:cubicBezTo>
                    <a:pt x="24164" y="13128"/>
                    <a:pt x="24147" y="13149"/>
                    <a:pt x="24113" y="13162"/>
                  </a:cubicBezTo>
                  <a:cubicBezTo>
                    <a:pt x="24088" y="13170"/>
                    <a:pt x="24067" y="13187"/>
                    <a:pt x="24046" y="13187"/>
                  </a:cubicBezTo>
                  <a:cubicBezTo>
                    <a:pt x="24020" y="13191"/>
                    <a:pt x="23999" y="13195"/>
                    <a:pt x="23974" y="13200"/>
                  </a:cubicBezTo>
                  <a:cubicBezTo>
                    <a:pt x="23940" y="13208"/>
                    <a:pt x="23910" y="13229"/>
                    <a:pt x="23872" y="13233"/>
                  </a:cubicBezTo>
                  <a:cubicBezTo>
                    <a:pt x="23861" y="13236"/>
                    <a:pt x="23832" y="13243"/>
                    <a:pt x="23813" y="13243"/>
                  </a:cubicBezTo>
                  <a:cubicBezTo>
                    <a:pt x="23796" y="13243"/>
                    <a:pt x="23787" y="13238"/>
                    <a:pt x="23801" y="13221"/>
                  </a:cubicBezTo>
                  <a:cubicBezTo>
                    <a:pt x="23809" y="13212"/>
                    <a:pt x="23818" y="13208"/>
                    <a:pt x="23826" y="13200"/>
                  </a:cubicBezTo>
                  <a:cubicBezTo>
                    <a:pt x="23839" y="13191"/>
                    <a:pt x="23847" y="13178"/>
                    <a:pt x="23856" y="13162"/>
                  </a:cubicBezTo>
                  <a:cubicBezTo>
                    <a:pt x="23864" y="13149"/>
                    <a:pt x="23877" y="13145"/>
                    <a:pt x="23889" y="13136"/>
                  </a:cubicBezTo>
                  <a:cubicBezTo>
                    <a:pt x="23898" y="13128"/>
                    <a:pt x="23902" y="13111"/>
                    <a:pt x="23910" y="13102"/>
                  </a:cubicBezTo>
                  <a:cubicBezTo>
                    <a:pt x="23923" y="13094"/>
                    <a:pt x="23957" y="13090"/>
                    <a:pt x="23974" y="13090"/>
                  </a:cubicBezTo>
                  <a:lnTo>
                    <a:pt x="24117" y="13090"/>
                  </a:lnTo>
                  <a:cubicBezTo>
                    <a:pt x="24151" y="13090"/>
                    <a:pt x="24181" y="13090"/>
                    <a:pt x="24214" y="13081"/>
                  </a:cubicBezTo>
                  <a:cubicBezTo>
                    <a:pt x="24231" y="13077"/>
                    <a:pt x="24248" y="13081"/>
                    <a:pt x="24265" y="13069"/>
                  </a:cubicBezTo>
                  <a:cubicBezTo>
                    <a:pt x="24252" y="13052"/>
                    <a:pt x="24257" y="13035"/>
                    <a:pt x="24244" y="13018"/>
                  </a:cubicBezTo>
                  <a:cubicBezTo>
                    <a:pt x="24244" y="13010"/>
                    <a:pt x="24240" y="12993"/>
                    <a:pt x="24235" y="12988"/>
                  </a:cubicBezTo>
                  <a:cubicBezTo>
                    <a:pt x="24223" y="12980"/>
                    <a:pt x="24210" y="12984"/>
                    <a:pt x="24202" y="12972"/>
                  </a:cubicBezTo>
                  <a:cubicBezTo>
                    <a:pt x="24189" y="12963"/>
                    <a:pt x="24189" y="12950"/>
                    <a:pt x="24172" y="12946"/>
                  </a:cubicBezTo>
                  <a:cubicBezTo>
                    <a:pt x="24164" y="12942"/>
                    <a:pt x="24151" y="12938"/>
                    <a:pt x="24143" y="12938"/>
                  </a:cubicBezTo>
                  <a:cubicBezTo>
                    <a:pt x="24117" y="12934"/>
                    <a:pt x="24096" y="12938"/>
                    <a:pt x="24075" y="12925"/>
                  </a:cubicBezTo>
                  <a:cubicBezTo>
                    <a:pt x="24037" y="12904"/>
                    <a:pt x="24024" y="12866"/>
                    <a:pt x="24008" y="12828"/>
                  </a:cubicBezTo>
                  <a:cubicBezTo>
                    <a:pt x="23999" y="12803"/>
                    <a:pt x="23995" y="12782"/>
                    <a:pt x="23965" y="12773"/>
                  </a:cubicBezTo>
                  <a:cubicBezTo>
                    <a:pt x="23932" y="12765"/>
                    <a:pt x="23898" y="12756"/>
                    <a:pt x="23868" y="12744"/>
                  </a:cubicBezTo>
                  <a:lnTo>
                    <a:pt x="23864" y="12744"/>
                  </a:lnTo>
                  <a:cubicBezTo>
                    <a:pt x="23894" y="12685"/>
                    <a:pt x="23919" y="12625"/>
                    <a:pt x="23940" y="12562"/>
                  </a:cubicBezTo>
                  <a:cubicBezTo>
                    <a:pt x="23948" y="12571"/>
                    <a:pt x="23957" y="12575"/>
                    <a:pt x="23974" y="12575"/>
                  </a:cubicBezTo>
                  <a:lnTo>
                    <a:pt x="24029" y="12575"/>
                  </a:lnTo>
                  <a:cubicBezTo>
                    <a:pt x="24079" y="12575"/>
                    <a:pt x="24126" y="12583"/>
                    <a:pt x="24176" y="12583"/>
                  </a:cubicBezTo>
                  <a:cubicBezTo>
                    <a:pt x="24197" y="12583"/>
                    <a:pt x="24219" y="12583"/>
                    <a:pt x="24235" y="12592"/>
                  </a:cubicBezTo>
                  <a:cubicBezTo>
                    <a:pt x="24257" y="12604"/>
                    <a:pt x="24278" y="12625"/>
                    <a:pt x="24299" y="12638"/>
                  </a:cubicBezTo>
                  <a:cubicBezTo>
                    <a:pt x="24328" y="12659"/>
                    <a:pt x="24371" y="12676"/>
                    <a:pt x="24408" y="12680"/>
                  </a:cubicBezTo>
                  <a:cubicBezTo>
                    <a:pt x="24417" y="12682"/>
                    <a:pt x="24426" y="12682"/>
                    <a:pt x="24436" y="12682"/>
                  </a:cubicBezTo>
                  <a:cubicBezTo>
                    <a:pt x="24445" y="12682"/>
                    <a:pt x="24455" y="12682"/>
                    <a:pt x="24463" y="12685"/>
                  </a:cubicBezTo>
                  <a:cubicBezTo>
                    <a:pt x="24480" y="12689"/>
                    <a:pt x="24497" y="12706"/>
                    <a:pt x="24514" y="12714"/>
                  </a:cubicBezTo>
                  <a:cubicBezTo>
                    <a:pt x="24524" y="12722"/>
                    <a:pt x="24535" y="12727"/>
                    <a:pt x="24543" y="12727"/>
                  </a:cubicBezTo>
                  <a:cubicBezTo>
                    <a:pt x="24552" y="12727"/>
                    <a:pt x="24557" y="12720"/>
                    <a:pt x="24548" y="12701"/>
                  </a:cubicBezTo>
                  <a:cubicBezTo>
                    <a:pt x="24539" y="12680"/>
                    <a:pt x="24522" y="12659"/>
                    <a:pt x="24510" y="12647"/>
                  </a:cubicBezTo>
                  <a:cubicBezTo>
                    <a:pt x="24497" y="12638"/>
                    <a:pt x="24489" y="12638"/>
                    <a:pt x="24480" y="12621"/>
                  </a:cubicBezTo>
                  <a:cubicBezTo>
                    <a:pt x="24476" y="12609"/>
                    <a:pt x="24476" y="12604"/>
                    <a:pt x="24472" y="12592"/>
                  </a:cubicBezTo>
                  <a:cubicBezTo>
                    <a:pt x="24468" y="12566"/>
                    <a:pt x="24446" y="12550"/>
                    <a:pt x="24430" y="12528"/>
                  </a:cubicBezTo>
                  <a:cubicBezTo>
                    <a:pt x="24413" y="12507"/>
                    <a:pt x="24392" y="12503"/>
                    <a:pt x="24371" y="12490"/>
                  </a:cubicBezTo>
                  <a:cubicBezTo>
                    <a:pt x="24333" y="12469"/>
                    <a:pt x="24286" y="12452"/>
                    <a:pt x="24252" y="12427"/>
                  </a:cubicBezTo>
                  <a:cubicBezTo>
                    <a:pt x="24240" y="12414"/>
                    <a:pt x="24235" y="12410"/>
                    <a:pt x="24223" y="12402"/>
                  </a:cubicBezTo>
                  <a:cubicBezTo>
                    <a:pt x="24214" y="12398"/>
                    <a:pt x="24202" y="12393"/>
                    <a:pt x="24193" y="12393"/>
                  </a:cubicBezTo>
                  <a:lnTo>
                    <a:pt x="24083" y="12393"/>
                  </a:lnTo>
                  <a:cubicBezTo>
                    <a:pt x="24054" y="12393"/>
                    <a:pt x="24029" y="12389"/>
                    <a:pt x="23999" y="12385"/>
                  </a:cubicBezTo>
                  <a:cubicBezTo>
                    <a:pt x="24016" y="12334"/>
                    <a:pt x="24029" y="12279"/>
                    <a:pt x="24041" y="12225"/>
                  </a:cubicBezTo>
                  <a:cubicBezTo>
                    <a:pt x="24046" y="12220"/>
                    <a:pt x="24046" y="12216"/>
                    <a:pt x="24050" y="12212"/>
                  </a:cubicBezTo>
                  <a:cubicBezTo>
                    <a:pt x="24071" y="12199"/>
                    <a:pt x="24079" y="12195"/>
                    <a:pt x="24100" y="12195"/>
                  </a:cubicBezTo>
                  <a:cubicBezTo>
                    <a:pt x="24126" y="12195"/>
                    <a:pt x="24138" y="12203"/>
                    <a:pt x="24164" y="12208"/>
                  </a:cubicBezTo>
                  <a:cubicBezTo>
                    <a:pt x="24168" y="12241"/>
                    <a:pt x="24206" y="12258"/>
                    <a:pt x="24240" y="12258"/>
                  </a:cubicBezTo>
                  <a:cubicBezTo>
                    <a:pt x="24247" y="12260"/>
                    <a:pt x="24255" y="12260"/>
                    <a:pt x="24263" y="12260"/>
                  </a:cubicBezTo>
                  <a:cubicBezTo>
                    <a:pt x="24282" y="12260"/>
                    <a:pt x="24302" y="12257"/>
                    <a:pt x="24320" y="12254"/>
                  </a:cubicBezTo>
                  <a:cubicBezTo>
                    <a:pt x="24337" y="12246"/>
                    <a:pt x="24349" y="12241"/>
                    <a:pt x="24371" y="12241"/>
                  </a:cubicBezTo>
                  <a:cubicBezTo>
                    <a:pt x="24379" y="12241"/>
                    <a:pt x="24389" y="12240"/>
                    <a:pt x="24398" y="12240"/>
                  </a:cubicBezTo>
                  <a:cubicBezTo>
                    <a:pt x="24402" y="12240"/>
                    <a:pt x="24406" y="12240"/>
                    <a:pt x="24408" y="12241"/>
                  </a:cubicBezTo>
                  <a:cubicBezTo>
                    <a:pt x="24425" y="12246"/>
                    <a:pt x="24425" y="12258"/>
                    <a:pt x="24438" y="12271"/>
                  </a:cubicBezTo>
                  <a:cubicBezTo>
                    <a:pt x="24451" y="12288"/>
                    <a:pt x="24472" y="12300"/>
                    <a:pt x="24489" y="12317"/>
                  </a:cubicBezTo>
                  <a:cubicBezTo>
                    <a:pt x="24506" y="12334"/>
                    <a:pt x="24522" y="12351"/>
                    <a:pt x="24544" y="12364"/>
                  </a:cubicBezTo>
                  <a:cubicBezTo>
                    <a:pt x="24570" y="12379"/>
                    <a:pt x="24590" y="12394"/>
                    <a:pt x="24621" y="12394"/>
                  </a:cubicBezTo>
                  <a:cubicBezTo>
                    <a:pt x="24624" y="12394"/>
                    <a:pt x="24628" y="12394"/>
                    <a:pt x="24632" y="12393"/>
                  </a:cubicBezTo>
                  <a:cubicBezTo>
                    <a:pt x="24674" y="12393"/>
                    <a:pt x="24645" y="12360"/>
                    <a:pt x="24628" y="12338"/>
                  </a:cubicBezTo>
                  <a:cubicBezTo>
                    <a:pt x="24607" y="12322"/>
                    <a:pt x="24582" y="12305"/>
                    <a:pt x="24573" y="12275"/>
                  </a:cubicBezTo>
                  <a:cubicBezTo>
                    <a:pt x="24569" y="12267"/>
                    <a:pt x="24573" y="12254"/>
                    <a:pt x="24569" y="12241"/>
                  </a:cubicBezTo>
                  <a:cubicBezTo>
                    <a:pt x="24569" y="12237"/>
                    <a:pt x="24556" y="12225"/>
                    <a:pt x="24552" y="12216"/>
                  </a:cubicBezTo>
                  <a:cubicBezTo>
                    <a:pt x="24539" y="12195"/>
                    <a:pt x="24518" y="12170"/>
                    <a:pt x="24510" y="12140"/>
                  </a:cubicBezTo>
                  <a:cubicBezTo>
                    <a:pt x="24506" y="12119"/>
                    <a:pt x="24518" y="12089"/>
                    <a:pt x="24510" y="12068"/>
                  </a:cubicBezTo>
                  <a:cubicBezTo>
                    <a:pt x="24506" y="12060"/>
                    <a:pt x="24494" y="12058"/>
                    <a:pt x="24481" y="12058"/>
                  </a:cubicBezTo>
                  <a:cubicBezTo>
                    <a:pt x="24469" y="12058"/>
                    <a:pt x="24455" y="12060"/>
                    <a:pt x="24446" y="12060"/>
                  </a:cubicBezTo>
                  <a:cubicBezTo>
                    <a:pt x="24438" y="12060"/>
                    <a:pt x="24428" y="12062"/>
                    <a:pt x="24419" y="12062"/>
                  </a:cubicBezTo>
                  <a:cubicBezTo>
                    <a:pt x="24415" y="12062"/>
                    <a:pt x="24411" y="12061"/>
                    <a:pt x="24408" y="12060"/>
                  </a:cubicBezTo>
                  <a:cubicBezTo>
                    <a:pt x="24396" y="12056"/>
                    <a:pt x="24396" y="12043"/>
                    <a:pt x="24387" y="12035"/>
                  </a:cubicBezTo>
                  <a:cubicBezTo>
                    <a:pt x="24379" y="12013"/>
                    <a:pt x="24366" y="11997"/>
                    <a:pt x="24354" y="11980"/>
                  </a:cubicBezTo>
                  <a:cubicBezTo>
                    <a:pt x="24333" y="11950"/>
                    <a:pt x="24299" y="11942"/>
                    <a:pt x="24265" y="11933"/>
                  </a:cubicBezTo>
                  <a:cubicBezTo>
                    <a:pt x="24231" y="11921"/>
                    <a:pt x="24202" y="11921"/>
                    <a:pt x="24176" y="11895"/>
                  </a:cubicBezTo>
                  <a:cubicBezTo>
                    <a:pt x="24138" y="11862"/>
                    <a:pt x="24105" y="11849"/>
                    <a:pt x="24058" y="11832"/>
                  </a:cubicBezTo>
                  <a:cubicBezTo>
                    <a:pt x="24050" y="11807"/>
                    <a:pt x="24054" y="11794"/>
                    <a:pt x="24075" y="11781"/>
                  </a:cubicBezTo>
                  <a:cubicBezTo>
                    <a:pt x="24100" y="11764"/>
                    <a:pt x="24121" y="11756"/>
                    <a:pt x="24147" y="11743"/>
                  </a:cubicBezTo>
                  <a:cubicBezTo>
                    <a:pt x="24172" y="11731"/>
                    <a:pt x="24155" y="11710"/>
                    <a:pt x="24181" y="11697"/>
                  </a:cubicBezTo>
                  <a:cubicBezTo>
                    <a:pt x="24193" y="11688"/>
                    <a:pt x="24244" y="11684"/>
                    <a:pt x="24244" y="11676"/>
                  </a:cubicBezTo>
                  <a:cubicBezTo>
                    <a:pt x="24227" y="11672"/>
                    <a:pt x="24214" y="11663"/>
                    <a:pt x="24193" y="11663"/>
                  </a:cubicBezTo>
                  <a:lnTo>
                    <a:pt x="24134" y="11663"/>
                  </a:lnTo>
                  <a:cubicBezTo>
                    <a:pt x="24100" y="11663"/>
                    <a:pt x="24071" y="11646"/>
                    <a:pt x="24037" y="11646"/>
                  </a:cubicBezTo>
                  <a:cubicBezTo>
                    <a:pt x="24031" y="11645"/>
                    <a:pt x="24026" y="11644"/>
                    <a:pt x="24020" y="11644"/>
                  </a:cubicBezTo>
                  <a:cubicBezTo>
                    <a:pt x="24009" y="11644"/>
                    <a:pt x="23998" y="11646"/>
                    <a:pt x="23986" y="11646"/>
                  </a:cubicBezTo>
                  <a:cubicBezTo>
                    <a:pt x="24016" y="11638"/>
                    <a:pt x="24050" y="11629"/>
                    <a:pt x="24079" y="11617"/>
                  </a:cubicBezTo>
                  <a:cubicBezTo>
                    <a:pt x="24096" y="11608"/>
                    <a:pt x="24113" y="11591"/>
                    <a:pt x="24130" y="11583"/>
                  </a:cubicBezTo>
                  <a:cubicBezTo>
                    <a:pt x="24151" y="11570"/>
                    <a:pt x="24176" y="11566"/>
                    <a:pt x="24197" y="11549"/>
                  </a:cubicBezTo>
                  <a:cubicBezTo>
                    <a:pt x="24223" y="11528"/>
                    <a:pt x="24261" y="11520"/>
                    <a:pt x="24290" y="11511"/>
                  </a:cubicBezTo>
                  <a:cubicBezTo>
                    <a:pt x="24358" y="11494"/>
                    <a:pt x="24273" y="11461"/>
                    <a:pt x="24299" y="11427"/>
                  </a:cubicBezTo>
                  <a:cubicBezTo>
                    <a:pt x="24316" y="11397"/>
                    <a:pt x="24371" y="11401"/>
                    <a:pt x="24400" y="11389"/>
                  </a:cubicBezTo>
                  <a:cubicBezTo>
                    <a:pt x="24413" y="11385"/>
                    <a:pt x="24446" y="11364"/>
                    <a:pt x="24455" y="11351"/>
                  </a:cubicBezTo>
                  <a:cubicBezTo>
                    <a:pt x="24387" y="11300"/>
                    <a:pt x="24299" y="11326"/>
                    <a:pt x="24227" y="11296"/>
                  </a:cubicBezTo>
                  <a:cubicBezTo>
                    <a:pt x="24210" y="11288"/>
                    <a:pt x="24189" y="11271"/>
                    <a:pt x="24172" y="11266"/>
                  </a:cubicBezTo>
                  <a:cubicBezTo>
                    <a:pt x="24167" y="11265"/>
                    <a:pt x="24162" y="11265"/>
                    <a:pt x="24156" y="11265"/>
                  </a:cubicBezTo>
                  <a:cubicBezTo>
                    <a:pt x="24143" y="11265"/>
                    <a:pt x="24129" y="11268"/>
                    <a:pt x="24117" y="11271"/>
                  </a:cubicBezTo>
                  <a:cubicBezTo>
                    <a:pt x="24089" y="11280"/>
                    <a:pt x="24065" y="11285"/>
                    <a:pt x="24039" y="11285"/>
                  </a:cubicBezTo>
                  <a:cubicBezTo>
                    <a:pt x="24030" y="11285"/>
                    <a:pt x="24021" y="11284"/>
                    <a:pt x="24012" y="11283"/>
                  </a:cubicBezTo>
                  <a:cubicBezTo>
                    <a:pt x="23991" y="11283"/>
                    <a:pt x="23991" y="11279"/>
                    <a:pt x="23974" y="11275"/>
                  </a:cubicBezTo>
                  <a:cubicBezTo>
                    <a:pt x="23971" y="11274"/>
                    <a:pt x="23968" y="11274"/>
                    <a:pt x="23966" y="11274"/>
                  </a:cubicBezTo>
                  <a:cubicBezTo>
                    <a:pt x="23958" y="11274"/>
                    <a:pt x="23951" y="11276"/>
                    <a:pt x="23944" y="11276"/>
                  </a:cubicBezTo>
                  <a:cubicBezTo>
                    <a:pt x="23941" y="11276"/>
                    <a:pt x="23938" y="11276"/>
                    <a:pt x="23936" y="11275"/>
                  </a:cubicBezTo>
                  <a:cubicBezTo>
                    <a:pt x="23898" y="11266"/>
                    <a:pt x="23868" y="11220"/>
                    <a:pt x="23860" y="11182"/>
                  </a:cubicBezTo>
                  <a:cubicBezTo>
                    <a:pt x="23856" y="11169"/>
                    <a:pt x="23851" y="11148"/>
                    <a:pt x="23839" y="11140"/>
                  </a:cubicBezTo>
                  <a:cubicBezTo>
                    <a:pt x="23830" y="11127"/>
                    <a:pt x="23822" y="11127"/>
                    <a:pt x="23809" y="11123"/>
                  </a:cubicBezTo>
                  <a:cubicBezTo>
                    <a:pt x="23796" y="11119"/>
                    <a:pt x="23788" y="11114"/>
                    <a:pt x="23775" y="11110"/>
                  </a:cubicBezTo>
                  <a:cubicBezTo>
                    <a:pt x="23754" y="11110"/>
                    <a:pt x="23754" y="11106"/>
                    <a:pt x="23737" y="11093"/>
                  </a:cubicBezTo>
                  <a:cubicBezTo>
                    <a:pt x="23725" y="11081"/>
                    <a:pt x="23708" y="11076"/>
                    <a:pt x="23691" y="11064"/>
                  </a:cubicBezTo>
                  <a:cubicBezTo>
                    <a:pt x="23678" y="11055"/>
                    <a:pt x="23666" y="11039"/>
                    <a:pt x="23649" y="11030"/>
                  </a:cubicBezTo>
                  <a:cubicBezTo>
                    <a:pt x="23615" y="11013"/>
                    <a:pt x="23573" y="11013"/>
                    <a:pt x="23535" y="11013"/>
                  </a:cubicBezTo>
                  <a:cubicBezTo>
                    <a:pt x="23526" y="11013"/>
                    <a:pt x="23518" y="11014"/>
                    <a:pt x="23509" y="11014"/>
                  </a:cubicBezTo>
                  <a:cubicBezTo>
                    <a:pt x="23501" y="11014"/>
                    <a:pt x="23493" y="11013"/>
                    <a:pt x="23484" y="11009"/>
                  </a:cubicBezTo>
                  <a:cubicBezTo>
                    <a:pt x="23467" y="11001"/>
                    <a:pt x="23438" y="10979"/>
                    <a:pt x="23421" y="10967"/>
                  </a:cubicBezTo>
                  <a:cubicBezTo>
                    <a:pt x="23408" y="10950"/>
                    <a:pt x="23408" y="10920"/>
                    <a:pt x="23387" y="10912"/>
                  </a:cubicBezTo>
                  <a:cubicBezTo>
                    <a:pt x="23383" y="10911"/>
                    <a:pt x="23378" y="10910"/>
                    <a:pt x="23372" y="10910"/>
                  </a:cubicBezTo>
                  <a:cubicBezTo>
                    <a:pt x="23359" y="10910"/>
                    <a:pt x="23341" y="10913"/>
                    <a:pt x="23332" y="10916"/>
                  </a:cubicBezTo>
                  <a:cubicBezTo>
                    <a:pt x="23290" y="10925"/>
                    <a:pt x="23260" y="10946"/>
                    <a:pt x="23218" y="10950"/>
                  </a:cubicBezTo>
                  <a:cubicBezTo>
                    <a:pt x="23176" y="10954"/>
                    <a:pt x="23134" y="10950"/>
                    <a:pt x="23092" y="10958"/>
                  </a:cubicBezTo>
                  <a:cubicBezTo>
                    <a:pt x="23071" y="10958"/>
                    <a:pt x="23058" y="10958"/>
                    <a:pt x="23041" y="10975"/>
                  </a:cubicBezTo>
                  <a:cubicBezTo>
                    <a:pt x="23028" y="10984"/>
                    <a:pt x="23020" y="11001"/>
                    <a:pt x="23007" y="11009"/>
                  </a:cubicBezTo>
                  <a:cubicBezTo>
                    <a:pt x="23001" y="11012"/>
                    <a:pt x="22993" y="11013"/>
                    <a:pt x="22983" y="11013"/>
                  </a:cubicBezTo>
                  <a:cubicBezTo>
                    <a:pt x="22956" y="11013"/>
                    <a:pt x="22918" y="11004"/>
                    <a:pt x="22894" y="11004"/>
                  </a:cubicBezTo>
                  <a:cubicBezTo>
                    <a:pt x="22891" y="11004"/>
                    <a:pt x="22888" y="11004"/>
                    <a:pt x="22885" y="11005"/>
                  </a:cubicBezTo>
                  <a:cubicBezTo>
                    <a:pt x="22874" y="11005"/>
                    <a:pt x="22860" y="11014"/>
                    <a:pt x="22848" y="11014"/>
                  </a:cubicBezTo>
                  <a:cubicBezTo>
                    <a:pt x="22846" y="11014"/>
                    <a:pt x="22844" y="11014"/>
                    <a:pt x="22843" y="11013"/>
                  </a:cubicBezTo>
                  <a:cubicBezTo>
                    <a:pt x="22834" y="11013"/>
                    <a:pt x="22830" y="11009"/>
                    <a:pt x="22822" y="11005"/>
                  </a:cubicBezTo>
                  <a:cubicBezTo>
                    <a:pt x="22813" y="11003"/>
                    <a:pt x="22803" y="11002"/>
                    <a:pt x="22791" y="11002"/>
                  </a:cubicBezTo>
                  <a:cubicBezTo>
                    <a:pt x="22780" y="11002"/>
                    <a:pt x="22769" y="11003"/>
                    <a:pt x="22758" y="11005"/>
                  </a:cubicBezTo>
                  <a:cubicBezTo>
                    <a:pt x="22741" y="11005"/>
                    <a:pt x="22729" y="11017"/>
                    <a:pt x="22708" y="11022"/>
                  </a:cubicBezTo>
                  <a:cubicBezTo>
                    <a:pt x="22682" y="11030"/>
                    <a:pt x="22665" y="11039"/>
                    <a:pt x="22640" y="11055"/>
                  </a:cubicBezTo>
                  <a:cubicBezTo>
                    <a:pt x="22606" y="11081"/>
                    <a:pt x="22581" y="11102"/>
                    <a:pt x="22551" y="11136"/>
                  </a:cubicBezTo>
                  <a:cubicBezTo>
                    <a:pt x="22535" y="11152"/>
                    <a:pt x="22530" y="11157"/>
                    <a:pt x="22509" y="11157"/>
                  </a:cubicBezTo>
                  <a:cubicBezTo>
                    <a:pt x="22499" y="11157"/>
                    <a:pt x="22487" y="11156"/>
                    <a:pt x="22475" y="11156"/>
                  </a:cubicBezTo>
                  <a:cubicBezTo>
                    <a:pt x="22464" y="11156"/>
                    <a:pt x="22452" y="11157"/>
                    <a:pt x="22442" y="11161"/>
                  </a:cubicBezTo>
                  <a:cubicBezTo>
                    <a:pt x="22421" y="11165"/>
                    <a:pt x="22399" y="11165"/>
                    <a:pt x="22383" y="11182"/>
                  </a:cubicBezTo>
                  <a:cubicBezTo>
                    <a:pt x="22370" y="11199"/>
                    <a:pt x="22353" y="11220"/>
                    <a:pt x="22332" y="11228"/>
                  </a:cubicBezTo>
                  <a:cubicBezTo>
                    <a:pt x="22324" y="11231"/>
                    <a:pt x="22316" y="11232"/>
                    <a:pt x="22308" y="11232"/>
                  </a:cubicBezTo>
                  <a:cubicBezTo>
                    <a:pt x="22289" y="11232"/>
                    <a:pt x="22268" y="11227"/>
                    <a:pt x="22247" y="11227"/>
                  </a:cubicBezTo>
                  <a:cubicBezTo>
                    <a:pt x="22231" y="11227"/>
                    <a:pt x="22215" y="11230"/>
                    <a:pt x="22201" y="11241"/>
                  </a:cubicBezTo>
                  <a:cubicBezTo>
                    <a:pt x="22188" y="11258"/>
                    <a:pt x="22180" y="11271"/>
                    <a:pt x="22163" y="11283"/>
                  </a:cubicBezTo>
                  <a:cubicBezTo>
                    <a:pt x="22142" y="11292"/>
                    <a:pt x="22129" y="11309"/>
                    <a:pt x="22108" y="11321"/>
                  </a:cubicBezTo>
                  <a:cubicBezTo>
                    <a:pt x="22091" y="11334"/>
                    <a:pt x="22066" y="11338"/>
                    <a:pt x="22049" y="11351"/>
                  </a:cubicBezTo>
                  <a:cubicBezTo>
                    <a:pt x="22028" y="11364"/>
                    <a:pt x="22003" y="11372"/>
                    <a:pt x="21977" y="11376"/>
                  </a:cubicBezTo>
                  <a:cubicBezTo>
                    <a:pt x="21972" y="11376"/>
                    <a:pt x="21967" y="11376"/>
                    <a:pt x="21961" y="11376"/>
                  </a:cubicBezTo>
                  <a:cubicBezTo>
                    <a:pt x="21945" y="11376"/>
                    <a:pt x="21930" y="11374"/>
                    <a:pt x="21927" y="11355"/>
                  </a:cubicBezTo>
                  <a:cubicBezTo>
                    <a:pt x="21922" y="11342"/>
                    <a:pt x="21927" y="11330"/>
                    <a:pt x="21935" y="11321"/>
                  </a:cubicBezTo>
                  <a:cubicBezTo>
                    <a:pt x="21948" y="11304"/>
                    <a:pt x="21960" y="11296"/>
                    <a:pt x="21982" y="11288"/>
                  </a:cubicBezTo>
                  <a:cubicBezTo>
                    <a:pt x="22003" y="11275"/>
                    <a:pt x="22015" y="11250"/>
                    <a:pt x="22041" y="11241"/>
                  </a:cubicBezTo>
                  <a:cubicBezTo>
                    <a:pt x="22066" y="11228"/>
                    <a:pt x="22091" y="11233"/>
                    <a:pt x="22108" y="11212"/>
                  </a:cubicBezTo>
                  <a:cubicBezTo>
                    <a:pt x="22121" y="11190"/>
                    <a:pt x="22121" y="11186"/>
                    <a:pt x="22100" y="11186"/>
                  </a:cubicBezTo>
                  <a:cubicBezTo>
                    <a:pt x="22094" y="11185"/>
                    <a:pt x="22089" y="11184"/>
                    <a:pt x="22083" y="11184"/>
                  </a:cubicBezTo>
                  <a:cubicBezTo>
                    <a:pt x="22072" y="11184"/>
                    <a:pt x="22060" y="11186"/>
                    <a:pt x="22049" y="11186"/>
                  </a:cubicBezTo>
                  <a:cubicBezTo>
                    <a:pt x="22032" y="11186"/>
                    <a:pt x="22020" y="11182"/>
                    <a:pt x="22003" y="11178"/>
                  </a:cubicBezTo>
                  <a:cubicBezTo>
                    <a:pt x="21999" y="11177"/>
                    <a:pt x="21994" y="11176"/>
                    <a:pt x="21989" y="11176"/>
                  </a:cubicBezTo>
                  <a:cubicBezTo>
                    <a:pt x="21958" y="11176"/>
                    <a:pt x="21911" y="11198"/>
                    <a:pt x="21893" y="11220"/>
                  </a:cubicBezTo>
                  <a:cubicBezTo>
                    <a:pt x="21878" y="11235"/>
                    <a:pt x="21880" y="11246"/>
                    <a:pt x="21861" y="11246"/>
                  </a:cubicBezTo>
                  <a:cubicBezTo>
                    <a:pt x="21858" y="11246"/>
                    <a:pt x="21855" y="11246"/>
                    <a:pt x="21851" y="11245"/>
                  </a:cubicBezTo>
                  <a:cubicBezTo>
                    <a:pt x="21825" y="11241"/>
                    <a:pt x="21813" y="11224"/>
                    <a:pt x="21792" y="11212"/>
                  </a:cubicBezTo>
                  <a:cubicBezTo>
                    <a:pt x="21762" y="11190"/>
                    <a:pt x="21737" y="11199"/>
                    <a:pt x="21703" y="11195"/>
                  </a:cubicBezTo>
                  <a:cubicBezTo>
                    <a:pt x="21673" y="11190"/>
                    <a:pt x="21644" y="11169"/>
                    <a:pt x="21614" y="11165"/>
                  </a:cubicBezTo>
                  <a:cubicBezTo>
                    <a:pt x="21564" y="11157"/>
                    <a:pt x="21484" y="11127"/>
                    <a:pt x="21462" y="11076"/>
                  </a:cubicBezTo>
                  <a:cubicBezTo>
                    <a:pt x="21446" y="11030"/>
                    <a:pt x="21458" y="10992"/>
                    <a:pt x="21522" y="10984"/>
                  </a:cubicBezTo>
                  <a:cubicBezTo>
                    <a:pt x="21531" y="10982"/>
                    <a:pt x="21542" y="10982"/>
                    <a:pt x="21553" y="10982"/>
                  </a:cubicBezTo>
                  <a:cubicBezTo>
                    <a:pt x="21579" y="10982"/>
                    <a:pt x="21607" y="10985"/>
                    <a:pt x="21631" y="10988"/>
                  </a:cubicBezTo>
                  <a:cubicBezTo>
                    <a:pt x="21695" y="10988"/>
                    <a:pt x="21754" y="10967"/>
                    <a:pt x="21817" y="10967"/>
                  </a:cubicBezTo>
                  <a:lnTo>
                    <a:pt x="21885" y="10967"/>
                  </a:lnTo>
                  <a:cubicBezTo>
                    <a:pt x="21914" y="10967"/>
                    <a:pt x="21944" y="10954"/>
                    <a:pt x="21973" y="10946"/>
                  </a:cubicBezTo>
                  <a:cubicBezTo>
                    <a:pt x="21990" y="10941"/>
                    <a:pt x="21998" y="10937"/>
                    <a:pt x="22007" y="10920"/>
                  </a:cubicBezTo>
                  <a:cubicBezTo>
                    <a:pt x="22011" y="10916"/>
                    <a:pt x="22011" y="10899"/>
                    <a:pt x="22020" y="10895"/>
                  </a:cubicBezTo>
                  <a:cubicBezTo>
                    <a:pt x="22022" y="10892"/>
                    <a:pt x="22031" y="10891"/>
                    <a:pt x="22041" y="10891"/>
                  </a:cubicBezTo>
                  <a:cubicBezTo>
                    <a:pt x="22062" y="10891"/>
                    <a:pt x="22091" y="10895"/>
                    <a:pt x="22100" y="10895"/>
                  </a:cubicBezTo>
                  <a:cubicBezTo>
                    <a:pt x="22107" y="10895"/>
                    <a:pt x="22125" y="10898"/>
                    <a:pt x="22142" y="10898"/>
                  </a:cubicBezTo>
                  <a:cubicBezTo>
                    <a:pt x="22154" y="10898"/>
                    <a:pt x="22166" y="10896"/>
                    <a:pt x="22172" y="10891"/>
                  </a:cubicBezTo>
                  <a:cubicBezTo>
                    <a:pt x="22176" y="10882"/>
                    <a:pt x="22172" y="10840"/>
                    <a:pt x="22172" y="10832"/>
                  </a:cubicBezTo>
                  <a:cubicBezTo>
                    <a:pt x="22167" y="10785"/>
                    <a:pt x="22129" y="10752"/>
                    <a:pt x="22087" y="10735"/>
                  </a:cubicBezTo>
                  <a:cubicBezTo>
                    <a:pt x="22066" y="10722"/>
                    <a:pt x="22041" y="10714"/>
                    <a:pt x="22020" y="10705"/>
                  </a:cubicBezTo>
                  <a:cubicBezTo>
                    <a:pt x="21998" y="10697"/>
                    <a:pt x="21977" y="10688"/>
                    <a:pt x="21952" y="10688"/>
                  </a:cubicBezTo>
                  <a:cubicBezTo>
                    <a:pt x="21938" y="10688"/>
                    <a:pt x="21924" y="10690"/>
                    <a:pt x="21910" y="10690"/>
                  </a:cubicBezTo>
                  <a:cubicBezTo>
                    <a:pt x="21903" y="10690"/>
                    <a:pt x="21896" y="10690"/>
                    <a:pt x="21889" y="10688"/>
                  </a:cubicBezTo>
                  <a:cubicBezTo>
                    <a:pt x="21863" y="10684"/>
                    <a:pt x="21838" y="10663"/>
                    <a:pt x="21813" y="10659"/>
                  </a:cubicBezTo>
                  <a:cubicBezTo>
                    <a:pt x="21803" y="10658"/>
                    <a:pt x="21794" y="10657"/>
                    <a:pt x="21784" y="10657"/>
                  </a:cubicBezTo>
                  <a:cubicBezTo>
                    <a:pt x="21749" y="10657"/>
                    <a:pt x="21716" y="10665"/>
                    <a:pt x="21686" y="10688"/>
                  </a:cubicBezTo>
                  <a:cubicBezTo>
                    <a:pt x="21665" y="10705"/>
                    <a:pt x="21648" y="10726"/>
                    <a:pt x="21619" y="10735"/>
                  </a:cubicBezTo>
                  <a:cubicBezTo>
                    <a:pt x="21610" y="10739"/>
                    <a:pt x="21602" y="10739"/>
                    <a:pt x="21593" y="10743"/>
                  </a:cubicBezTo>
                  <a:cubicBezTo>
                    <a:pt x="21576" y="10752"/>
                    <a:pt x="21568" y="10768"/>
                    <a:pt x="21555" y="10781"/>
                  </a:cubicBezTo>
                  <a:cubicBezTo>
                    <a:pt x="21538" y="10789"/>
                    <a:pt x="21522" y="10785"/>
                    <a:pt x="21505" y="10789"/>
                  </a:cubicBezTo>
                  <a:cubicBezTo>
                    <a:pt x="21488" y="10798"/>
                    <a:pt x="21479" y="10806"/>
                    <a:pt x="21462" y="10806"/>
                  </a:cubicBezTo>
                  <a:cubicBezTo>
                    <a:pt x="21457" y="10806"/>
                    <a:pt x="21438" y="10803"/>
                    <a:pt x="21425" y="10803"/>
                  </a:cubicBezTo>
                  <a:cubicBezTo>
                    <a:pt x="21418" y="10803"/>
                    <a:pt x="21413" y="10804"/>
                    <a:pt x="21412" y="10806"/>
                  </a:cubicBezTo>
                  <a:cubicBezTo>
                    <a:pt x="21399" y="10815"/>
                    <a:pt x="21412" y="10853"/>
                    <a:pt x="21420" y="10861"/>
                  </a:cubicBezTo>
                  <a:cubicBezTo>
                    <a:pt x="21441" y="10891"/>
                    <a:pt x="21488" y="10887"/>
                    <a:pt x="21450" y="10929"/>
                  </a:cubicBezTo>
                  <a:cubicBezTo>
                    <a:pt x="21427" y="10956"/>
                    <a:pt x="21407" y="10976"/>
                    <a:pt x="21375" y="10976"/>
                  </a:cubicBezTo>
                  <a:cubicBezTo>
                    <a:pt x="21372" y="10976"/>
                    <a:pt x="21369" y="10976"/>
                    <a:pt x="21365" y="10975"/>
                  </a:cubicBezTo>
                  <a:cubicBezTo>
                    <a:pt x="21344" y="10975"/>
                    <a:pt x="21336" y="10967"/>
                    <a:pt x="21319" y="10963"/>
                  </a:cubicBezTo>
                  <a:cubicBezTo>
                    <a:pt x="21312" y="10959"/>
                    <a:pt x="21303" y="10958"/>
                    <a:pt x="21294" y="10958"/>
                  </a:cubicBezTo>
                  <a:cubicBezTo>
                    <a:pt x="21282" y="10958"/>
                    <a:pt x="21270" y="10960"/>
                    <a:pt x="21260" y="10963"/>
                  </a:cubicBezTo>
                  <a:cubicBezTo>
                    <a:pt x="21247" y="10963"/>
                    <a:pt x="21235" y="10971"/>
                    <a:pt x="21222" y="10975"/>
                  </a:cubicBezTo>
                  <a:cubicBezTo>
                    <a:pt x="21209" y="10979"/>
                    <a:pt x="21197" y="10984"/>
                    <a:pt x="21184" y="10988"/>
                  </a:cubicBezTo>
                  <a:cubicBezTo>
                    <a:pt x="21167" y="10988"/>
                    <a:pt x="21142" y="10988"/>
                    <a:pt x="21125" y="10984"/>
                  </a:cubicBezTo>
                  <a:cubicBezTo>
                    <a:pt x="21099" y="10975"/>
                    <a:pt x="21083" y="10950"/>
                    <a:pt x="21057" y="10941"/>
                  </a:cubicBezTo>
                  <a:cubicBezTo>
                    <a:pt x="21052" y="10941"/>
                    <a:pt x="21048" y="10940"/>
                    <a:pt x="21045" y="10940"/>
                  </a:cubicBezTo>
                  <a:cubicBezTo>
                    <a:pt x="21028" y="10940"/>
                    <a:pt x="21028" y="10949"/>
                    <a:pt x="21028" y="10967"/>
                  </a:cubicBezTo>
                  <a:cubicBezTo>
                    <a:pt x="21028" y="10984"/>
                    <a:pt x="21028" y="10996"/>
                    <a:pt x="21036" y="11009"/>
                  </a:cubicBezTo>
                  <a:cubicBezTo>
                    <a:pt x="21061" y="11051"/>
                    <a:pt x="21112" y="11064"/>
                    <a:pt x="21159" y="11072"/>
                  </a:cubicBezTo>
                  <a:cubicBezTo>
                    <a:pt x="21180" y="11081"/>
                    <a:pt x="21197" y="11081"/>
                    <a:pt x="21213" y="11098"/>
                  </a:cubicBezTo>
                  <a:cubicBezTo>
                    <a:pt x="21222" y="11106"/>
                    <a:pt x="21230" y="11119"/>
                    <a:pt x="21235" y="11127"/>
                  </a:cubicBezTo>
                  <a:cubicBezTo>
                    <a:pt x="21256" y="11152"/>
                    <a:pt x="21273" y="11169"/>
                    <a:pt x="21302" y="11178"/>
                  </a:cubicBezTo>
                  <a:cubicBezTo>
                    <a:pt x="21308" y="11178"/>
                    <a:pt x="21313" y="11176"/>
                    <a:pt x="21319" y="11176"/>
                  </a:cubicBezTo>
                  <a:cubicBezTo>
                    <a:pt x="21322" y="11176"/>
                    <a:pt x="21325" y="11176"/>
                    <a:pt x="21327" y="11178"/>
                  </a:cubicBezTo>
                  <a:cubicBezTo>
                    <a:pt x="21353" y="11182"/>
                    <a:pt x="21374" y="11195"/>
                    <a:pt x="21395" y="11203"/>
                  </a:cubicBezTo>
                  <a:cubicBezTo>
                    <a:pt x="21437" y="11220"/>
                    <a:pt x="21471" y="11245"/>
                    <a:pt x="21509" y="11275"/>
                  </a:cubicBezTo>
                  <a:cubicBezTo>
                    <a:pt x="21526" y="11288"/>
                    <a:pt x="21551" y="11296"/>
                    <a:pt x="21564" y="11313"/>
                  </a:cubicBezTo>
                  <a:cubicBezTo>
                    <a:pt x="21572" y="11321"/>
                    <a:pt x="21576" y="11338"/>
                    <a:pt x="21585" y="11347"/>
                  </a:cubicBezTo>
                  <a:cubicBezTo>
                    <a:pt x="21606" y="11385"/>
                    <a:pt x="21652" y="11401"/>
                    <a:pt x="21678" y="11435"/>
                  </a:cubicBezTo>
                  <a:cubicBezTo>
                    <a:pt x="21703" y="11465"/>
                    <a:pt x="21733" y="11499"/>
                    <a:pt x="21745" y="11528"/>
                  </a:cubicBezTo>
                  <a:cubicBezTo>
                    <a:pt x="21754" y="11549"/>
                    <a:pt x="21749" y="11566"/>
                    <a:pt x="21754" y="11587"/>
                  </a:cubicBezTo>
                  <a:cubicBezTo>
                    <a:pt x="21737" y="11568"/>
                    <a:pt x="21716" y="11563"/>
                    <a:pt x="21692" y="11563"/>
                  </a:cubicBezTo>
                  <a:cubicBezTo>
                    <a:pt x="21679" y="11563"/>
                    <a:pt x="21666" y="11565"/>
                    <a:pt x="21652" y="11566"/>
                  </a:cubicBezTo>
                  <a:cubicBezTo>
                    <a:pt x="21641" y="11569"/>
                    <a:pt x="21631" y="11574"/>
                    <a:pt x="21621" y="11574"/>
                  </a:cubicBezTo>
                  <a:cubicBezTo>
                    <a:pt x="21616" y="11574"/>
                    <a:pt x="21611" y="11573"/>
                    <a:pt x="21606" y="11570"/>
                  </a:cubicBezTo>
                  <a:cubicBezTo>
                    <a:pt x="21585" y="11566"/>
                    <a:pt x="21576" y="11541"/>
                    <a:pt x="21560" y="11532"/>
                  </a:cubicBezTo>
                  <a:cubicBezTo>
                    <a:pt x="21543" y="11524"/>
                    <a:pt x="21526" y="11524"/>
                    <a:pt x="21509" y="11520"/>
                  </a:cubicBezTo>
                  <a:cubicBezTo>
                    <a:pt x="21484" y="11515"/>
                    <a:pt x="21467" y="11507"/>
                    <a:pt x="21446" y="11494"/>
                  </a:cubicBezTo>
                  <a:cubicBezTo>
                    <a:pt x="21408" y="11477"/>
                    <a:pt x="21370" y="11456"/>
                    <a:pt x="21332" y="11439"/>
                  </a:cubicBezTo>
                  <a:cubicBezTo>
                    <a:pt x="21309" y="11428"/>
                    <a:pt x="21285" y="11425"/>
                    <a:pt x="21260" y="11425"/>
                  </a:cubicBezTo>
                  <a:cubicBezTo>
                    <a:pt x="21224" y="11425"/>
                    <a:pt x="21188" y="11431"/>
                    <a:pt x="21152" y="11431"/>
                  </a:cubicBezTo>
                  <a:cubicBezTo>
                    <a:pt x="21137" y="11431"/>
                    <a:pt x="21122" y="11430"/>
                    <a:pt x="21108" y="11427"/>
                  </a:cubicBezTo>
                  <a:cubicBezTo>
                    <a:pt x="21087" y="11418"/>
                    <a:pt x="21066" y="11418"/>
                    <a:pt x="21036" y="11418"/>
                  </a:cubicBezTo>
                  <a:cubicBezTo>
                    <a:pt x="21025" y="11418"/>
                    <a:pt x="21017" y="11417"/>
                    <a:pt x="21010" y="11417"/>
                  </a:cubicBezTo>
                  <a:cubicBezTo>
                    <a:pt x="20999" y="11417"/>
                    <a:pt x="20994" y="11421"/>
                    <a:pt x="20994" y="11439"/>
                  </a:cubicBezTo>
                  <a:cubicBezTo>
                    <a:pt x="20990" y="11469"/>
                    <a:pt x="20994" y="11503"/>
                    <a:pt x="21019" y="11524"/>
                  </a:cubicBezTo>
                  <a:cubicBezTo>
                    <a:pt x="21049" y="11553"/>
                    <a:pt x="21104" y="11549"/>
                    <a:pt x="21137" y="11579"/>
                  </a:cubicBezTo>
                  <a:cubicBezTo>
                    <a:pt x="21142" y="11583"/>
                    <a:pt x="21159" y="11596"/>
                    <a:pt x="21146" y="11608"/>
                  </a:cubicBezTo>
                  <a:cubicBezTo>
                    <a:pt x="21143" y="11610"/>
                    <a:pt x="21139" y="11610"/>
                    <a:pt x="21134" y="11610"/>
                  </a:cubicBezTo>
                  <a:cubicBezTo>
                    <a:pt x="21125" y="11610"/>
                    <a:pt x="21115" y="11608"/>
                    <a:pt x="21112" y="11608"/>
                  </a:cubicBezTo>
                  <a:cubicBezTo>
                    <a:pt x="21101" y="11608"/>
                    <a:pt x="21084" y="11605"/>
                    <a:pt x="21070" y="11605"/>
                  </a:cubicBezTo>
                  <a:cubicBezTo>
                    <a:pt x="21063" y="11605"/>
                    <a:pt x="21057" y="11605"/>
                    <a:pt x="21053" y="11608"/>
                  </a:cubicBezTo>
                  <a:cubicBezTo>
                    <a:pt x="21045" y="11617"/>
                    <a:pt x="21032" y="11642"/>
                    <a:pt x="21032" y="11655"/>
                  </a:cubicBezTo>
                  <a:cubicBezTo>
                    <a:pt x="21023" y="11680"/>
                    <a:pt x="21032" y="11697"/>
                    <a:pt x="21057" y="11701"/>
                  </a:cubicBezTo>
                  <a:cubicBezTo>
                    <a:pt x="21070" y="11701"/>
                    <a:pt x="21083" y="11701"/>
                    <a:pt x="21095" y="11710"/>
                  </a:cubicBezTo>
                  <a:cubicBezTo>
                    <a:pt x="21104" y="11710"/>
                    <a:pt x="21112" y="11718"/>
                    <a:pt x="21121" y="11722"/>
                  </a:cubicBezTo>
                  <a:cubicBezTo>
                    <a:pt x="21129" y="11726"/>
                    <a:pt x="21137" y="11726"/>
                    <a:pt x="21146" y="11735"/>
                  </a:cubicBezTo>
                  <a:cubicBezTo>
                    <a:pt x="21154" y="11739"/>
                    <a:pt x="21154" y="11752"/>
                    <a:pt x="21163" y="11756"/>
                  </a:cubicBezTo>
                  <a:cubicBezTo>
                    <a:pt x="21171" y="11764"/>
                    <a:pt x="21188" y="11764"/>
                    <a:pt x="21192" y="11781"/>
                  </a:cubicBezTo>
                  <a:cubicBezTo>
                    <a:pt x="21197" y="11790"/>
                    <a:pt x="21192" y="11798"/>
                    <a:pt x="21197" y="11807"/>
                  </a:cubicBezTo>
                  <a:cubicBezTo>
                    <a:pt x="21197" y="11815"/>
                    <a:pt x="21201" y="11819"/>
                    <a:pt x="21201" y="11828"/>
                  </a:cubicBezTo>
                  <a:cubicBezTo>
                    <a:pt x="21201" y="11862"/>
                    <a:pt x="21209" y="11862"/>
                    <a:pt x="21243" y="11862"/>
                  </a:cubicBezTo>
                  <a:cubicBezTo>
                    <a:pt x="21294" y="11862"/>
                    <a:pt x="21340" y="11862"/>
                    <a:pt x="21391" y="11870"/>
                  </a:cubicBezTo>
                  <a:cubicBezTo>
                    <a:pt x="21395" y="11891"/>
                    <a:pt x="21382" y="11921"/>
                    <a:pt x="21391" y="11938"/>
                  </a:cubicBezTo>
                  <a:cubicBezTo>
                    <a:pt x="21395" y="11946"/>
                    <a:pt x="21433" y="11954"/>
                    <a:pt x="21441" y="11954"/>
                  </a:cubicBezTo>
                  <a:cubicBezTo>
                    <a:pt x="21467" y="11963"/>
                    <a:pt x="21492" y="11963"/>
                    <a:pt x="21513" y="11976"/>
                  </a:cubicBezTo>
                  <a:cubicBezTo>
                    <a:pt x="21534" y="11984"/>
                    <a:pt x="21547" y="12009"/>
                    <a:pt x="21530" y="12030"/>
                  </a:cubicBezTo>
                  <a:cubicBezTo>
                    <a:pt x="21513" y="12051"/>
                    <a:pt x="21484" y="12068"/>
                    <a:pt x="21462" y="12068"/>
                  </a:cubicBezTo>
                  <a:cubicBezTo>
                    <a:pt x="21462" y="12068"/>
                    <a:pt x="21462" y="12064"/>
                    <a:pt x="21462" y="12060"/>
                  </a:cubicBezTo>
                  <a:cubicBezTo>
                    <a:pt x="21458" y="12059"/>
                    <a:pt x="21454" y="12058"/>
                    <a:pt x="21449" y="12058"/>
                  </a:cubicBezTo>
                  <a:cubicBezTo>
                    <a:pt x="21439" y="12058"/>
                    <a:pt x="21427" y="12060"/>
                    <a:pt x="21416" y="12060"/>
                  </a:cubicBezTo>
                  <a:cubicBezTo>
                    <a:pt x="21386" y="12060"/>
                    <a:pt x="21361" y="12039"/>
                    <a:pt x="21336" y="12035"/>
                  </a:cubicBezTo>
                  <a:cubicBezTo>
                    <a:pt x="21321" y="12032"/>
                    <a:pt x="21305" y="12031"/>
                    <a:pt x="21290" y="12031"/>
                  </a:cubicBezTo>
                  <a:cubicBezTo>
                    <a:pt x="21275" y="12031"/>
                    <a:pt x="21260" y="12032"/>
                    <a:pt x="21247" y="12035"/>
                  </a:cubicBezTo>
                  <a:cubicBezTo>
                    <a:pt x="21220" y="12035"/>
                    <a:pt x="21196" y="12051"/>
                    <a:pt x="21170" y="12051"/>
                  </a:cubicBezTo>
                  <a:cubicBezTo>
                    <a:pt x="21163" y="12051"/>
                    <a:pt x="21157" y="12050"/>
                    <a:pt x="21150" y="12047"/>
                  </a:cubicBezTo>
                  <a:cubicBezTo>
                    <a:pt x="21116" y="12039"/>
                    <a:pt x="21091" y="12018"/>
                    <a:pt x="21057" y="12005"/>
                  </a:cubicBezTo>
                  <a:cubicBezTo>
                    <a:pt x="21045" y="12001"/>
                    <a:pt x="21028" y="11997"/>
                    <a:pt x="21011" y="11992"/>
                  </a:cubicBezTo>
                  <a:cubicBezTo>
                    <a:pt x="20998" y="11988"/>
                    <a:pt x="20990" y="11984"/>
                    <a:pt x="20981" y="11976"/>
                  </a:cubicBezTo>
                  <a:cubicBezTo>
                    <a:pt x="20969" y="11963"/>
                    <a:pt x="20960" y="11950"/>
                    <a:pt x="20948" y="11938"/>
                  </a:cubicBezTo>
                  <a:cubicBezTo>
                    <a:pt x="20901" y="11900"/>
                    <a:pt x="20842" y="11916"/>
                    <a:pt x="20787" y="11908"/>
                  </a:cubicBezTo>
                  <a:cubicBezTo>
                    <a:pt x="20758" y="11900"/>
                    <a:pt x="20732" y="11900"/>
                    <a:pt x="20703" y="11900"/>
                  </a:cubicBezTo>
                  <a:cubicBezTo>
                    <a:pt x="20690" y="11900"/>
                    <a:pt x="20667" y="11895"/>
                    <a:pt x="20646" y="11895"/>
                  </a:cubicBezTo>
                  <a:cubicBezTo>
                    <a:pt x="20633" y="11895"/>
                    <a:pt x="20621" y="11897"/>
                    <a:pt x="20614" y="11904"/>
                  </a:cubicBezTo>
                  <a:cubicBezTo>
                    <a:pt x="20623" y="11916"/>
                    <a:pt x="20635" y="11916"/>
                    <a:pt x="20644" y="11929"/>
                  </a:cubicBezTo>
                  <a:cubicBezTo>
                    <a:pt x="20648" y="11942"/>
                    <a:pt x="20652" y="11963"/>
                    <a:pt x="20644" y="11976"/>
                  </a:cubicBezTo>
                  <a:cubicBezTo>
                    <a:pt x="20634" y="11984"/>
                    <a:pt x="20620" y="11986"/>
                    <a:pt x="20605" y="11986"/>
                  </a:cubicBezTo>
                  <a:cubicBezTo>
                    <a:pt x="20593" y="11986"/>
                    <a:pt x="20581" y="11985"/>
                    <a:pt x="20569" y="11985"/>
                  </a:cubicBezTo>
                  <a:cubicBezTo>
                    <a:pt x="20550" y="11985"/>
                    <a:pt x="20533" y="11987"/>
                    <a:pt x="20521" y="12001"/>
                  </a:cubicBezTo>
                  <a:cubicBezTo>
                    <a:pt x="20509" y="12018"/>
                    <a:pt x="20513" y="12043"/>
                    <a:pt x="20517" y="12060"/>
                  </a:cubicBezTo>
                  <a:cubicBezTo>
                    <a:pt x="20521" y="12073"/>
                    <a:pt x="20525" y="12081"/>
                    <a:pt x="20530" y="12094"/>
                  </a:cubicBezTo>
                  <a:cubicBezTo>
                    <a:pt x="20547" y="12128"/>
                    <a:pt x="20566" y="12143"/>
                    <a:pt x="20598" y="12143"/>
                  </a:cubicBezTo>
                  <a:cubicBezTo>
                    <a:pt x="20605" y="12143"/>
                    <a:pt x="20614" y="12142"/>
                    <a:pt x="20623" y="12140"/>
                  </a:cubicBezTo>
                  <a:cubicBezTo>
                    <a:pt x="20648" y="12140"/>
                    <a:pt x="20673" y="12132"/>
                    <a:pt x="20698" y="12132"/>
                  </a:cubicBezTo>
                  <a:cubicBezTo>
                    <a:pt x="20731" y="12132"/>
                    <a:pt x="20754" y="12122"/>
                    <a:pt x="20784" y="12122"/>
                  </a:cubicBezTo>
                  <a:cubicBezTo>
                    <a:pt x="20789" y="12122"/>
                    <a:pt x="20794" y="12123"/>
                    <a:pt x="20800" y="12123"/>
                  </a:cubicBezTo>
                  <a:cubicBezTo>
                    <a:pt x="20813" y="12127"/>
                    <a:pt x="20827" y="12133"/>
                    <a:pt x="20843" y="12133"/>
                  </a:cubicBezTo>
                  <a:cubicBezTo>
                    <a:pt x="20847" y="12133"/>
                    <a:pt x="20851" y="12132"/>
                    <a:pt x="20855" y="12132"/>
                  </a:cubicBezTo>
                  <a:lnTo>
                    <a:pt x="20855" y="12132"/>
                  </a:lnTo>
                  <a:cubicBezTo>
                    <a:pt x="20829" y="12140"/>
                    <a:pt x="20783" y="12127"/>
                    <a:pt x="20796" y="12170"/>
                  </a:cubicBezTo>
                  <a:cubicBezTo>
                    <a:pt x="20804" y="12195"/>
                    <a:pt x="20817" y="12208"/>
                    <a:pt x="20808" y="12237"/>
                  </a:cubicBezTo>
                  <a:cubicBezTo>
                    <a:pt x="20802" y="12241"/>
                    <a:pt x="20793" y="12242"/>
                    <a:pt x="20784" y="12242"/>
                  </a:cubicBezTo>
                  <a:cubicBezTo>
                    <a:pt x="20774" y="12242"/>
                    <a:pt x="20764" y="12241"/>
                    <a:pt x="20753" y="12241"/>
                  </a:cubicBezTo>
                  <a:cubicBezTo>
                    <a:pt x="20643" y="12178"/>
                    <a:pt x="20509" y="12160"/>
                    <a:pt x="20366" y="12160"/>
                  </a:cubicBezTo>
                  <a:cubicBezTo>
                    <a:pt x="20180" y="12160"/>
                    <a:pt x="19979" y="12190"/>
                    <a:pt x="19800" y="12190"/>
                  </a:cubicBezTo>
                  <a:cubicBezTo>
                    <a:pt x="19751" y="12190"/>
                    <a:pt x="19705" y="12188"/>
                    <a:pt x="19660" y="12182"/>
                  </a:cubicBezTo>
                  <a:cubicBezTo>
                    <a:pt x="19567" y="12174"/>
                    <a:pt x="19470" y="12149"/>
                    <a:pt x="19373" y="12123"/>
                  </a:cubicBezTo>
                  <a:cubicBezTo>
                    <a:pt x="19369" y="12068"/>
                    <a:pt x="19369" y="12009"/>
                    <a:pt x="19377" y="11954"/>
                  </a:cubicBezTo>
                  <a:cubicBezTo>
                    <a:pt x="19382" y="11904"/>
                    <a:pt x="19394" y="11853"/>
                    <a:pt x="19394" y="11802"/>
                  </a:cubicBezTo>
                  <a:cubicBezTo>
                    <a:pt x="19399" y="11781"/>
                    <a:pt x="19399" y="11760"/>
                    <a:pt x="19394" y="11739"/>
                  </a:cubicBezTo>
                  <a:cubicBezTo>
                    <a:pt x="19407" y="11722"/>
                    <a:pt x="19424" y="11705"/>
                    <a:pt x="19441" y="11693"/>
                  </a:cubicBezTo>
                  <a:cubicBezTo>
                    <a:pt x="19547" y="11640"/>
                    <a:pt x="19662" y="11610"/>
                    <a:pt x="19776" y="11610"/>
                  </a:cubicBezTo>
                  <a:cubicBezTo>
                    <a:pt x="19844" y="11610"/>
                    <a:pt x="19911" y="11620"/>
                    <a:pt x="19977" y="11642"/>
                  </a:cubicBezTo>
                  <a:cubicBezTo>
                    <a:pt x="19922" y="11587"/>
                    <a:pt x="19850" y="11545"/>
                    <a:pt x="19774" y="11532"/>
                  </a:cubicBezTo>
                  <a:cubicBezTo>
                    <a:pt x="19756" y="11530"/>
                    <a:pt x="19739" y="11528"/>
                    <a:pt x="19721" y="11528"/>
                  </a:cubicBezTo>
                  <a:cubicBezTo>
                    <a:pt x="19659" y="11528"/>
                    <a:pt x="19599" y="11545"/>
                    <a:pt x="19546" y="11575"/>
                  </a:cubicBezTo>
                  <a:cubicBezTo>
                    <a:pt x="19496" y="11604"/>
                    <a:pt x="19453" y="11646"/>
                    <a:pt x="19424" y="11693"/>
                  </a:cubicBezTo>
                  <a:cubicBezTo>
                    <a:pt x="19415" y="11705"/>
                    <a:pt x="19403" y="11718"/>
                    <a:pt x="19394" y="11726"/>
                  </a:cubicBezTo>
                  <a:cubicBezTo>
                    <a:pt x="19390" y="11726"/>
                    <a:pt x="19390" y="11722"/>
                    <a:pt x="19390" y="11722"/>
                  </a:cubicBezTo>
                  <a:cubicBezTo>
                    <a:pt x="19399" y="11710"/>
                    <a:pt x="19403" y="11697"/>
                    <a:pt x="19411" y="11688"/>
                  </a:cubicBezTo>
                  <a:cubicBezTo>
                    <a:pt x="19432" y="11663"/>
                    <a:pt x="19458" y="11642"/>
                    <a:pt x="19483" y="11617"/>
                  </a:cubicBezTo>
                  <a:cubicBezTo>
                    <a:pt x="19601" y="11515"/>
                    <a:pt x="19736" y="11435"/>
                    <a:pt x="19888" y="11389"/>
                  </a:cubicBezTo>
                  <a:cubicBezTo>
                    <a:pt x="19856" y="11380"/>
                    <a:pt x="19823" y="11376"/>
                    <a:pt x="19791" y="11376"/>
                  </a:cubicBezTo>
                  <a:cubicBezTo>
                    <a:pt x="19698" y="11376"/>
                    <a:pt x="19605" y="11410"/>
                    <a:pt x="19534" y="11469"/>
                  </a:cubicBezTo>
                  <a:cubicBezTo>
                    <a:pt x="19517" y="11482"/>
                    <a:pt x="19500" y="11494"/>
                    <a:pt x="19483" y="11511"/>
                  </a:cubicBezTo>
                  <a:cubicBezTo>
                    <a:pt x="19487" y="11503"/>
                    <a:pt x="19491" y="11499"/>
                    <a:pt x="19496" y="11490"/>
                  </a:cubicBezTo>
                  <a:cubicBezTo>
                    <a:pt x="19525" y="11431"/>
                    <a:pt x="19572" y="11380"/>
                    <a:pt x="19614" y="11326"/>
                  </a:cubicBezTo>
                  <a:cubicBezTo>
                    <a:pt x="19656" y="11271"/>
                    <a:pt x="19690" y="11212"/>
                    <a:pt x="19702" y="11148"/>
                  </a:cubicBezTo>
                  <a:lnTo>
                    <a:pt x="19702" y="11148"/>
                  </a:lnTo>
                  <a:cubicBezTo>
                    <a:pt x="19648" y="11152"/>
                    <a:pt x="19601" y="11178"/>
                    <a:pt x="19563" y="11216"/>
                  </a:cubicBezTo>
                  <a:cubicBezTo>
                    <a:pt x="19567" y="11199"/>
                    <a:pt x="19572" y="11178"/>
                    <a:pt x="19576" y="11161"/>
                  </a:cubicBezTo>
                  <a:cubicBezTo>
                    <a:pt x="19580" y="11148"/>
                    <a:pt x="19580" y="11106"/>
                    <a:pt x="19588" y="11098"/>
                  </a:cubicBezTo>
                  <a:lnTo>
                    <a:pt x="19588" y="11098"/>
                  </a:lnTo>
                  <a:cubicBezTo>
                    <a:pt x="19538" y="11140"/>
                    <a:pt x="19496" y="11190"/>
                    <a:pt x="19466" y="11250"/>
                  </a:cubicBezTo>
                  <a:cubicBezTo>
                    <a:pt x="19470" y="11228"/>
                    <a:pt x="19470" y="11203"/>
                    <a:pt x="19474" y="11182"/>
                  </a:cubicBezTo>
                  <a:cubicBezTo>
                    <a:pt x="19479" y="11114"/>
                    <a:pt x="19483" y="10992"/>
                    <a:pt x="19458" y="10925"/>
                  </a:cubicBezTo>
                  <a:cubicBezTo>
                    <a:pt x="19432" y="10984"/>
                    <a:pt x="19411" y="11043"/>
                    <a:pt x="19394" y="11102"/>
                  </a:cubicBezTo>
                  <a:cubicBezTo>
                    <a:pt x="19390" y="11043"/>
                    <a:pt x="19377" y="10979"/>
                    <a:pt x="19348" y="10925"/>
                  </a:cubicBezTo>
                  <a:cubicBezTo>
                    <a:pt x="19335" y="10984"/>
                    <a:pt x="19327" y="11043"/>
                    <a:pt x="19323" y="11102"/>
                  </a:cubicBezTo>
                  <a:cubicBezTo>
                    <a:pt x="19323" y="11098"/>
                    <a:pt x="19323" y="11098"/>
                    <a:pt x="19323" y="11098"/>
                  </a:cubicBezTo>
                  <a:cubicBezTo>
                    <a:pt x="19306" y="11034"/>
                    <a:pt x="19280" y="10975"/>
                    <a:pt x="19242" y="10912"/>
                  </a:cubicBezTo>
                  <a:cubicBezTo>
                    <a:pt x="19234" y="10971"/>
                    <a:pt x="19234" y="11026"/>
                    <a:pt x="19234" y="11085"/>
                  </a:cubicBezTo>
                  <a:cubicBezTo>
                    <a:pt x="19213" y="11043"/>
                    <a:pt x="19183" y="11005"/>
                    <a:pt x="19145" y="10979"/>
                  </a:cubicBezTo>
                  <a:lnTo>
                    <a:pt x="19145" y="10979"/>
                  </a:lnTo>
                  <a:cubicBezTo>
                    <a:pt x="19141" y="11030"/>
                    <a:pt x="19149" y="11085"/>
                    <a:pt x="19166" y="11136"/>
                  </a:cubicBezTo>
                  <a:cubicBezTo>
                    <a:pt x="19112" y="11068"/>
                    <a:pt x="19036" y="11022"/>
                    <a:pt x="18951" y="10992"/>
                  </a:cubicBezTo>
                  <a:lnTo>
                    <a:pt x="18951" y="10992"/>
                  </a:lnTo>
                  <a:cubicBezTo>
                    <a:pt x="18981" y="11055"/>
                    <a:pt x="19014" y="11114"/>
                    <a:pt x="19048" y="11169"/>
                  </a:cubicBezTo>
                  <a:cubicBezTo>
                    <a:pt x="19036" y="11161"/>
                    <a:pt x="19023" y="11157"/>
                    <a:pt x="19006" y="11148"/>
                  </a:cubicBezTo>
                  <a:cubicBezTo>
                    <a:pt x="18960" y="11131"/>
                    <a:pt x="18913" y="11123"/>
                    <a:pt x="18862" y="11123"/>
                  </a:cubicBezTo>
                  <a:cubicBezTo>
                    <a:pt x="18841" y="11127"/>
                    <a:pt x="18816" y="11131"/>
                    <a:pt x="18791" y="11136"/>
                  </a:cubicBezTo>
                  <a:cubicBezTo>
                    <a:pt x="18778" y="11140"/>
                    <a:pt x="18770" y="11144"/>
                    <a:pt x="18757" y="11148"/>
                  </a:cubicBezTo>
                  <a:cubicBezTo>
                    <a:pt x="18753" y="11148"/>
                    <a:pt x="18732" y="11161"/>
                    <a:pt x="18727" y="11161"/>
                  </a:cubicBezTo>
                  <a:cubicBezTo>
                    <a:pt x="18795" y="11186"/>
                    <a:pt x="18867" y="11212"/>
                    <a:pt x="18934" y="11245"/>
                  </a:cubicBezTo>
                  <a:cubicBezTo>
                    <a:pt x="18972" y="11262"/>
                    <a:pt x="19006" y="11279"/>
                    <a:pt x="19036" y="11304"/>
                  </a:cubicBezTo>
                  <a:cubicBezTo>
                    <a:pt x="19019" y="11296"/>
                    <a:pt x="19002" y="11288"/>
                    <a:pt x="18985" y="11283"/>
                  </a:cubicBezTo>
                  <a:cubicBezTo>
                    <a:pt x="18964" y="11278"/>
                    <a:pt x="18943" y="11275"/>
                    <a:pt x="18922" y="11275"/>
                  </a:cubicBezTo>
                  <a:cubicBezTo>
                    <a:pt x="18867" y="11275"/>
                    <a:pt x="18813" y="11295"/>
                    <a:pt x="18770" y="11338"/>
                  </a:cubicBezTo>
                  <a:cubicBezTo>
                    <a:pt x="18867" y="11342"/>
                    <a:pt x="18968" y="11342"/>
                    <a:pt x="19048" y="11397"/>
                  </a:cubicBezTo>
                  <a:cubicBezTo>
                    <a:pt x="19075" y="11413"/>
                    <a:pt x="19099" y="11436"/>
                    <a:pt x="19122" y="11462"/>
                  </a:cubicBezTo>
                  <a:lnTo>
                    <a:pt x="19122" y="11462"/>
                  </a:lnTo>
                  <a:cubicBezTo>
                    <a:pt x="19082" y="11436"/>
                    <a:pt x="19036" y="11417"/>
                    <a:pt x="18993" y="11406"/>
                  </a:cubicBezTo>
                  <a:cubicBezTo>
                    <a:pt x="18963" y="11398"/>
                    <a:pt x="18932" y="11394"/>
                    <a:pt x="18901" y="11394"/>
                  </a:cubicBezTo>
                  <a:cubicBezTo>
                    <a:pt x="18813" y="11394"/>
                    <a:pt x="18728" y="11424"/>
                    <a:pt x="18656" y="11477"/>
                  </a:cubicBezTo>
                  <a:cubicBezTo>
                    <a:pt x="18677" y="11482"/>
                    <a:pt x="18702" y="11482"/>
                    <a:pt x="18723" y="11486"/>
                  </a:cubicBezTo>
                  <a:cubicBezTo>
                    <a:pt x="18668" y="11503"/>
                    <a:pt x="18613" y="11528"/>
                    <a:pt x="18575" y="11575"/>
                  </a:cubicBezTo>
                  <a:cubicBezTo>
                    <a:pt x="18620" y="11572"/>
                    <a:pt x="18667" y="11569"/>
                    <a:pt x="18713" y="11569"/>
                  </a:cubicBezTo>
                  <a:cubicBezTo>
                    <a:pt x="18732" y="11569"/>
                    <a:pt x="18751" y="11569"/>
                    <a:pt x="18770" y="11570"/>
                  </a:cubicBezTo>
                  <a:cubicBezTo>
                    <a:pt x="18723" y="11591"/>
                    <a:pt x="18681" y="11629"/>
                    <a:pt x="18656" y="11680"/>
                  </a:cubicBezTo>
                  <a:cubicBezTo>
                    <a:pt x="18743" y="11653"/>
                    <a:pt x="18835" y="11639"/>
                    <a:pt x="18926" y="11639"/>
                  </a:cubicBezTo>
                  <a:cubicBezTo>
                    <a:pt x="19007" y="11639"/>
                    <a:pt x="19087" y="11650"/>
                    <a:pt x="19166" y="11672"/>
                  </a:cubicBezTo>
                  <a:cubicBezTo>
                    <a:pt x="19209" y="11697"/>
                    <a:pt x="19247" y="11731"/>
                    <a:pt x="19280" y="11764"/>
                  </a:cubicBezTo>
                  <a:cubicBezTo>
                    <a:pt x="19280" y="11777"/>
                    <a:pt x="19280" y="11790"/>
                    <a:pt x="19280" y="11802"/>
                  </a:cubicBezTo>
                  <a:cubicBezTo>
                    <a:pt x="19285" y="11853"/>
                    <a:pt x="19293" y="11904"/>
                    <a:pt x="19301" y="11954"/>
                  </a:cubicBezTo>
                  <a:cubicBezTo>
                    <a:pt x="19306" y="12005"/>
                    <a:pt x="19306" y="12056"/>
                    <a:pt x="19306" y="12106"/>
                  </a:cubicBezTo>
                  <a:cubicBezTo>
                    <a:pt x="19196" y="12073"/>
                    <a:pt x="19090" y="12035"/>
                    <a:pt x="18998" y="11992"/>
                  </a:cubicBezTo>
                  <a:cubicBezTo>
                    <a:pt x="18909" y="11950"/>
                    <a:pt x="18791" y="11933"/>
                    <a:pt x="18706" y="11887"/>
                  </a:cubicBezTo>
                  <a:cubicBezTo>
                    <a:pt x="18609" y="11836"/>
                    <a:pt x="18567" y="11748"/>
                    <a:pt x="18478" y="11680"/>
                  </a:cubicBezTo>
                  <a:cubicBezTo>
                    <a:pt x="18335" y="11579"/>
                    <a:pt x="18217" y="11461"/>
                    <a:pt x="18077" y="11355"/>
                  </a:cubicBezTo>
                  <a:cubicBezTo>
                    <a:pt x="18069" y="11351"/>
                    <a:pt x="18065" y="11347"/>
                    <a:pt x="18056" y="11342"/>
                  </a:cubicBezTo>
                  <a:cubicBezTo>
                    <a:pt x="18132" y="10777"/>
                    <a:pt x="18263" y="9890"/>
                    <a:pt x="18386" y="9342"/>
                  </a:cubicBezTo>
                  <a:lnTo>
                    <a:pt x="18559" y="9810"/>
                  </a:lnTo>
                  <a:cubicBezTo>
                    <a:pt x="18567" y="9713"/>
                    <a:pt x="18588" y="9608"/>
                    <a:pt x="18559" y="9511"/>
                  </a:cubicBezTo>
                  <a:cubicBezTo>
                    <a:pt x="18542" y="9452"/>
                    <a:pt x="18512" y="9397"/>
                    <a:pt x="18466" y="9359"/>
                  </a:cubicBezTo>
                  <a:cubicBezTo>
                    <a:pt x="18500" y="9350"/>
                    <a:pt x="18521" y="9325"/>
                    <a:pt x="18521" y="9291"/>
                  </a:cubicBezTo>
                  <a:cubicBezTo>
                    <a:pt x="18521" y="9278"/>
                    <a:pt x="18516" y="9270"/>
                    <a:pt x="18512" y="9257"/>
                  </a:cubicBezTo>
                  <a:lnTo>
                    <a:pt x="18512" y="9257"/>
                  </a:lnTo>
                  <a:cubicBezTo>
                    <a:pt x="18685" y="9300"/>
                    <a:pt x="18841" y="9409"/>
                    <a:pt x="18934" y="9561"/>
                  </a:cubicBezTo>
                  <a:cubicBezTo>
                    <a:pt x="18955" y="9435"/>
                    <a:pt x="18884" y="9295"/>
                    <a:pt x="18778" y="9219"/>
                  </a:cubicBezTo>
                  <a:cubicBezTo>
                    <a:pt x="18715" y="9176"/>
                    <a:pt x="18642" y="9151"/>
                    <a:pt x="18568" y="9151"/>
                  </a:cubicBezTo>
                  <a:cubicBezTo>
                    <a:pt x="18562" y="9151"/>
                    <a:pt x="18556" y="9152"/>
                    <a:pt x="18550" y="9152"/>
                  </a:cubicBezTo>
                  <a:cubicBezTo>
                    <a:pt x="18666" y="9120"/>
                    <a:pt x="18783" y="9102"/>
                    <a:pt x="18903" y="9102"/>
                  </a:cubicBezTo>
                  <a:cubicBezTo>
                    <a:pt x="18958" y="9102"/>
                    <a:pt x="19013" y="9106"/>
                    <a:pt x="19069" y="9114"/>
                  </a:cubicBezTo>
                  <a:cubicBezTo>
                    <a:pt x="18969" y="9025"/>
                    <a:pt x="18843" y="8985"/>
                    <a:pt x="18729" y="8985"/>
                  </a:cubicBezTo>
                  <a:cubicBezTo>
                    <a:pt x="18712" y="8985"/>
                    <a:pt x="18697" y="8986"/>
                    <a:pt x="18681" y="8987"/>
                  </a:cubicBezTo>
                  <a:cubicBezTo>
                    <a:pt x="18592" y="9000"/>
                    <a:pt x="18521" y="9038"/>
                    <a:pt x="18462" y="9105"/>
                  </a:cubicBezTo>
                  <a:cubicBezTo>
                    <a:pt x="18500" y="9038"/>
                    <a:pt x="18516" y="8970"/>
                    <a:pt x="18512" y="8890"/>
                  </a:cubicBezTo>
                  <a:cubicBezTo>
                    <a:pt x="18500" y="8780"/>
                    <a:pt x="18432" y="8683"/>
                    <a:pt x="18335" y="8641"/>
                  </a:cubicBezTo>
                  <a:lnTo>
                    <a:pt x="18335" y="8641"/>
                  </a:lnTo>
                  <a:cubicBezTo>
                    <a:pt x="18377" y="8751"/>
                    <a:pt x="18398" y="8869"/>
                    <a:pt x="18407" y="8991"/>
                  </a:cubicBezTo>
                  <a:cubicBezTo>
                    <a:pt x="18398" y="8962"/>
                    <a:pt x="18390" y="8932"/>
                    <a:pt x="18377" y="8907"/>
                  </a:cubicBezTo>
                  <a:cubicBezTo>
                    <a:pt x="18326" y="8814"/>
                    <a:pt x="18246" y="8742"/>
                    <a:pt x="18141" y="8726"/>
                  </a:cubicBezTo>
                  <a:lnTo>
                    <a:pt x="18141" y="8726"/>
                  </a:lnTo>
                  <a:cubicBezTo>
                    <a:pt x="18212" y="8826"/>
                    <a:pt x="18270" y="8934"/>
                    <a:pt x="18320" y="9046"/>
                  </a:cubicBezTo>
                  <a:lnTo>
                    <a:pt x="18320" y="9046"/>
                  </a:lnTo>
                  <a:cubicBezTo>
                    <a:pt x="18320" y="9046"/>
                    <a:pt x="18319" y="9046"/>
                    <a:pt x="18318" y="9046"/>
                  </a:cubicBezTo>
                  <a:cubicBezTo>
                    <a:pt x="18236" y="8980"/>
                    <a:pt x="18142" y="8945"/>
                    <a:pt x="18045" y="8945"/>
                  </a:cubicBezTo>
                  <a:cubicBezTo>
                    <a:pt x="17980" y="8945"/>
                    <a:pt x="17915" y="8960"/>
                    <a:pt x="17850" y="8991"/>
                  </a:cubicBezTo>
                  <a:cubicBezTo>
                    <a:pt x="17993" y="9021"/>
                    <a:pt x="18132" y="9072"/>
                    <a:pt x="18263" y="9139"/>
                  </a:cubicBezTo>
                  <a:cubicBezTo>
                    <a:pt x="18221" y="9129"/>
                    <a:pt x="18179" y="9125"/>
                    <a:pt x="18136" y="9125"/>
                  </a:cubicBezTo>
                  <a:cubicBezTo>
                    <a:pt x="18106" y="9125"/>
                    <a:pt x="18075" y="9127"/>
                    <a:pt x="18044" y="9131"/>
                  </a:cubicBezTo>
                  <a:cubicBezTo>
                    <a:pt x="17921" y="9152"/>
                    <a:pt x="17816" y="9232"/>
                    <a:pt x="17740" y="9329"/>
                  </a:cubicBezTo>
                  <a:cubicBezTo>
                    <a:pt x="17879" y="9291"/>
                    <a:pt x="18018" y="9262"/>
                    <a:pt x="18162" y="9236"/>
                  </a:cubicBezTo>
                  <a:lnTo>
                    <a:pt x="18162" y="9236"/>
                  </a:lnTo>
                  <a:cubicBezTo>
                    <a:pt x="18111" y="9266"/>
                    <a:pt x="18073" y="9308"/>
                    <a:pt x="18044" y="9354"/>
                  </a:cubicBezTo>
                  <a:cubicBezTo>
                    <a:pt x="18006" y="9409"/>
                    <a:pt x="17993" y="9468"/>
                    <a:pt x="17976" y="9532"/>
                  </a:cubicBezTo>
                  <a:cubicBezTo>
                    <a:pt x="18069" y="9447"/>
                    <a:pt x="18166" y="9371"/>
                    <a:pt x="18272" y="9304"/>
                  </a:cubicBezTo>
                  <a:cubicBezTo>
                    <a:pt x="18284" y="9325"/>
                    <a:pt x="18301" y="9338"/>
                    <a:pt x="18326" y="9342"/>
                  </a:cubicBezTo>
                  <a:cubicBezTo>
                    <a:pt x="18191" y="9730"/>
                    <a:pt x="18023" y="10667"/>
                    <a:pt x="17917" y="11266"/>
                  </a:cubicBezTo>
                  <a:cubicBezTo>
                    <a:pt x="17786" y="11212"/>
                    <a:pt x="17638" y="11186"/>
                    <a:pt x="17508" y="11123"/>
                  </a:cubicBezTo>
                  <a:cubicBezTo>
                    <a:pt x="17254" y="10996"/>
                    <a:pt x="17001" y="10861"/>
                    <a:pt x="16752" y="10743"/>
                  </a:cubicBezTo>
                  <a:cubicBezTo>
                    <a:pt x="16811" y="10300"/>
                    <a:pt x="16908" y="9641"/>
                    <a:pt x="17001" y="9232"/>
                  </a:cubicBezTo>
                  <a:cubicBezTo>
                    <a:pt x="17048" y="9354"/>
                    <a:pt x="17090" y="9477"/>
                    <a:pt x="17136" y="9599"/>
                  </a:cubicBezTo>
                  <a:cubicBezTo>
                    <a:pt x="17145" y="9523"/>
                    <a:pt x="17157" y="9439"/>
                    <a:pt x="17136" y="9363"/>
                  </a:cubicBezTo>
                  <a:cubicBezTo>
                    <a:pt x="17124" y="9316"/>
                    <a:pt x="17098" y="9274"/>
                    <a:pt x="17064" y="9245"/>
                  </a:cubicBezTo>
                  <a:cubicBezTo>
                    <a:pt x="17090" y="9240"/>
                    <a:pt x="17107" y="9219"/>
                    <a:pt x="17107" y="9194"/>
                  </a:cubicBezTo>
                  <a:cubicBezTo>
                    <a:pt x="17107" y="9181"/>
                    <a:pt x="17102" y="9173"/>
                    <a:pt x="17098" y="9165"/>
                  </a:cubicBezTo>
                  <a:lnTo>
                    <a:pt x="17098" y="9165"/>
                  </a:lnTo>
                  <a:cubicBezTo>
                    <a:pt x="17233" y="9198"/>
                    <a:pt x="17356" y="9287"/>
                    <a:pt x="17427" y="9405"/>
                  </a:cubicBezTo>
                  <a:cubicBezTo>
                    <a:pt x="17444" y="9304"/>
                    <a:pt x="17389" y="9194"/>
                    <a:pt x="17305" y="9135"/>
                  </a:cubicBezTo>
                  <a:cubicBezTo>
                    <a:pt x="17256" y="9101"/>
                    <a:pt x="17196" y="9084"/>
                    <a:pt x="17138" y="9084"/>
                  </a:cubicBezTo>
                  <a:cubicBezTo>
                    <a:pt x="17132" y="9084"/>
                    <a:pt x="17126" y="9084"/>
                    <a:pt x="17119" y="9084"/>
                  </a:cubicBezTo>
                  <a:cubicBezTo>
                    <a:pt x="17210" y="9059"/>
                    <a:pt x="17303" y="9045"/>
                    <a:pt x="17398" y="9045"/>
                  </a:cubicBezTo>
                  <a:cubicBezTo>
                    <a:pt x="17444" y="9045"/>
                    <a:pt x="17490" y="9048"/>
                    <a:pt x="17537" y="9055"/>
                  </a:cubicBezTo>
                  <a:cubicBezTo>
                    <a:pt x="17460" y="8988"/>
                    <a:pt x="17368" y="8953"/>
                    <a:pt x="17281" y="8953"/>
                  </a:cubicBezTo>
                  <a:cubicBezTo>
                    <a:pt x="17263" y="8953"/>
                    <a:pt x="17246" y="8955"/>
                    <a:pt x="17229" y="8958"/>
                  </a:cubicBezTo>
                  <a:cubicBezTo>
                    <a:pt x="17162" y="8966"/>
                    <a:pt x="17107" y="8996"/>
                    <a:pt x="17060" y="9046"/>
                  </a:cubicBezTo>
                  <a:cubicBezTo>
                    <a:pt x="17086" y="8991"/>
                    <a:pt x="17102" y="8941"/>
                    <a:pt x="17098" y="8878"/>
                  </a:cubicBezTo>
                  <a:cubicBezTo>
                    <a:pt x="17090" y="8793"/>
                    <a:pt x="17035" y="8717"/>
                    <a:pt x="16959" y="8683"/>
                  </a:cubicBezTo>
                  <a:lnTo>
                    <a:pt x="16959" y="8683"/>
                  </a:lnTo>
                  <a:cubicBezTo>
                    <a:pt x="16993" y="8772"/>
                    <a:pt x="17010" y="8865"/>
                    <a:pt x="17018" y="8958"/>
                  </a:cubicBezTo>
                  <a:cubicBezTo>
                    <a:pt x="17010" y="8932"/>
                    <a:pt x="17005" y="8911"/>
                    <a:pt x="16993" y="8890"/>
                  </a:cubicBezTo>
                  <a:cubicBezTo>
                    <a:pt x="16955" y="8818"/>
                    <a:pt x="16887" y="8764"/>
                    <a:pt x="16807" y="8751"/>
                  </a:cubicBezTo>
                  <a:lnTo>
                    <a:pt x="16807" y="8751"/>
                  </a:lnTo>
                  <a:cubicBezTo>
                    <a:pt x="16862" y="8827"/>
                    <a:pt x="16904" y="8911"/>
                    <a:pt x="16946" y="9000"/>
                  </a:cubicBezTo>
                  <a:cubicBezTo>
                    <a:pt x="16880" y="8949"/>
                    <a:pt x="16806" y="8921"/>
                    <a:pt x="16729" y="8921"/>
                  </a:cubicBezTo>
                  <a:cubicBezTo>
                    <a:pt x="16680" y="8921"/>
                    <a:pt x="16629" y="8933"/>
                    <a:pt x="16579" y="8958"/>
                  </a:cubicBezTo>
                  <a:cubicBezTo>
                    <a:pt x="16693" y="8983"/>
                    <a:pt x="16803" y="9021"/>
                    <a:pt x="16904" y="9072"/>
                  </a:cubicBezTo>
                  <a:cubicBezTo>
                    <a:pt x="16874" y="9065"/>
                    <a:pt x="16842" y="9062"/>
                    <a:pt x="16811" y="9062"/>
                  </a:cubicBezTo>
                  <a:cubicBezTo>
                    <a:pt x="16785" y="9062"/>
                    <a:pt x="16760" y="9064"/>
                    <a:pt x="16735" y="9067"/>
                  </a:cubicBezTo>
                  <a:cubicBezTo>
                    <a:pt x="16638" y="9080"/>
                    <a:pt x="16554" y="9143"/>
                    <a:pt x="16495" y="9224"/>
                  </a:cubicBezTo>
                  <a:cubicBezTo>
                    <a:pt x="16604" y="9194"/>
                    <a:pt x="16714" y="9169"/>
                    <a:pt x="16824" y="9152"/>
                  </a:cubicBezTo>
                  <a:lnTo>
                    <a:pt x="16824" y="9152"/>
                  </a:lnTo>
                  <a:cubicBezTo>
                    <a:pt x="16786" y="9173"/>
                    <a:pt x="16752" y="9203"/>
                    <a:pt x="16731" y="9240"/>
                  </a:cubicBezTo>
                  <a:cubicBezTo>
                    <a:pt x="16701" y="9287"/>
                    <a:pt x="16693" y="9329"/>
                    <a:pt x="16680" y="9380"/>
                  </a:cubicBezTo>
                  <a:cubicBezTo>
                    <a:pt x="16752" y="9312"/>
                    <a:pt x="16828" y="9253"/>
                    <a:pt x="16913" y="9203"/>
                  </a:cubicBezTo>
                  <a:cubicBezTo>
                    <a:pt x="16917" y="9219"/>
                    <a:pt x="16934" y="9228"/>
                    <a:pt x="16951" y="9232"/>
                  </a:cubicBezTo>
                  <a:cubicBezTo>
                    <a:pt x="16853" y="9528"/>
                    <a:pt x="16723" y="10220"/>
                    <a:pt x="16642" y="10692"/>
                  </a:cubicBezTo>
                  <a:cubicBezTo>
                    <a:pt x="16406" y="10587"/>
                    <a:pt x="16170" y="10494"/>
                    <a:pt x="15921" y="10435"/>
                  </a:cubicBezTo>
                  <a:cubicBezTo>
                    <a:pt x="15891" y="10427"/>
                    <a:pt x="15866" y="10422"/>
                    <a:pt x="15840" y="10414"/>
                  </a:cubicBezTo>
                  <a:cubicBezTo>
                    <a:pt x="15938" y="9701"/>
                    <a:pt x="16106" y="8527"/>
                    <a:pt x="16267" y="7814"/>
                  </a:cubicBezTo>
                  <a:cubicBezTo>
                    <a:pt x="16339" y="8012"/>
                    <a:pt x="16414" y="8211"/>
                    <a:pt x="16486" y="8409"/>
                  </a:cubicBezTo>
                  <a:cubicBezTo>
                    <a:pt x="16499" y="8287"/>
                    <a:pt x="16520" y="8152"/>
                    <a:pt x="16486" y="8029"/>
                  </a:cubicBezTo>
                  <a:cubicBezTo>
                    <a:pt x="16465" y="7953"/>
                    <a:pt x="16427" y="7886"/>
                    <a:pt x="16372" y="7835"/>
                  </a:cubicBezTo>
                  <a:cubicBezTo>
                    <a:pt x="16410" y="7822"/>
                    <a:pt x="16440" y="7793"/>
                    <a:pt x="16440" y="7751"/>
                  </a:cubicBezTo>
                  <a:cubicBezTo>
                    <a:pt x="16440" y="7734"/>
                    <a:pt x="16436" y="7721"/>
                    <a:pt x="16427" y="7708"/>
                  </a:cubicBezTo>
                  <a:lnTo>
                    <a:pt x="16427" y="7708"/>
                  </a:lnTo>
                  <a:cubicBezTo>
                    <a:pt x="16647" y="7763"/>
                    <a:pt x="16845" y="7903"/>
                    <a:pt x="16963" y="8092"/>
                  </a:cubicBezTo>
                  <a:cubicBezTo>
                    <a:pt x="16988" y="7932"/>
                    <a:pt x="16900" y="7755"/>
                    <a:pt x="16765" y="7658"/>
                  </a:cubicBezTo>
                  <a:cubicBezTo>
                    <a:pt x="16686" y="7602"/>
                    <a:pt x="16588" y="7573"/>
                    <a:pt x="16489" y="7573"/>
                  </a:cubicBezTo>
                  <a:cubicBezTo>
                    <a:pt x="16483" y="7573"/>
                    <a:pt x="16476" y="7573"/>
                    <a:pt x="16469" y="7573"/>
                  </a:cubicBezTo>
                  <a:cubicBezTo>
                    <a:pt x="16622" y="7532"/>
                    <a:pt x="16776" y="7508"/>
                    <a:pt x="16931" y="7508"/>
                  </a:cubicBezTo>
                  <a:cubicBezTo>
                    <a:pt x="16999" y="7508"/>
                    <a:pt x="17068" y="7512"/>
                    <a:pt x="17136" y="7523"/>
                  </a:cubicBezTo>
                  <a:cubicBezTo>
                    <a:pt x="17010" y="7415"/>
                    <a:pt x="16856" y="7362"/>
                    <a:pt x="16714" y="7362"/>
                  </a:cubicBezTo>
                  <a:cubicBezTo>
                    <a:pt x="16690" y="7362"/>
                    <a:pt x="16666" y="7363"/>
                    <a:pt x="16642" y="7367"/>
                  </a:cubicBezTo>
                  <a:cubicBezTo>
                    <a:pt x="16533" y="7379"/>
                    <a:pt x="16440" y="7426"/>
                    <a:pt x="16364" y="7506"/>
                  </a:cubicBezTo>
                  <a:cubicBezTo>
                    <a:pt x="16410" y="7421"/>
                    <a:pt x="16436" y="7337"/>
                    <a:pt x="16423" y="7236"/>
                  </a:cubicBezTo>
                  <a:cubicBezTo>
                    <a:pt x="16414" y="7101"/>
                    <a:pt x="16326" y="6978"/>
                    <a:pt x="16199" y="6919"/>
                  </a:cubicBezTo>
                  <a:lnTo>
                    <a:pt x="16199" y="6919"/>
                  </a:lnTo>
                  <a:cubicBezTo>
                    <a:pt x="16254" y="7063"/>
                    <a:pt x="16284" y="7215"/>
                    <a:pt x="16292" y="7367"/>
                  </a:cubicBezTo>
                  <a:cubicBezTo>
                    <a:pt x="16284" y="7329"/>
                    <a:pt x="16271" y="7295"/>
                    <a:pt x="16254" y="7257"/>
                  </a:cubicBezTo>
                  <a:cubicBezTo>
                    <a:pt x="16191" y="7139"/>
                    <a:pt x="16085" y="7054"/>
                    <a:pt x="15954" y="7033"/>
                  </a:cubicBezTo>
                  <a:lnTo>
                    <a:pt x="15954" y="7033"/>
                  </a:lnTo>
                  <a:cubicBezTo>
                    <a:pt x="16043" y="7160"/>
                    <a:pt x="16119" y="7299"/>
                    <a:pt x="16187" y="7442"/>
                  </a:cubicBezTo>
                  <a:cubicBezTo>
                    <a:pt x="16182" y="7438"/>
                    <a:pt x="16182" y="7438"/>
                    <a:pt x="16182" y="7438"/>
                  </a:cubicBezTo>
                  <a:cubicBezTo>
                    <a:pt x="16075" y="7354"/>
                    <a:pt x="15953" y="7308"/>
                    <a:pt x="15827" y="7308"/>
                  </a:cubicBezTo>
                  <a:cubicBezTo>
                    <a:pt x="15746" y="7308"/>
                    <a:pt x="15664" y="7327"/>
                    <a:pt x="15583" y="7367"/>
                  </a:cubicBezTo>
                  <a:cubicBezTo>
                    <a:pt x="15764" y="7405"/>
                    <a:pt x="15938" y="7468"/>
                    <a:pt x="16098" y="7552"/>
                  </a:cubicBezTo>
                  <a:cubicBezTo>
                    <a:pt x="16053" y="7543"/>
                    <a:pt x="16005" y="7539"/>
                    <a:pt x="15957" y="7539"/>
                  </a:cubicBezTo>
                  <a:cubicBezTo>
                    <a:pt x="15915" y="7539"/>
                    <a:pt x="15873" y="7542"/>
                    <a:pt x="15832" y="7548"/>
                  </a:cubicBezTo>
                  <a:cubicBezTo>
                    <a:pt x="15676" y="7569"/>
                    <a:pt x="15541" y="7670"/>
                    <a:pt x="15444" y="7801"/>
                  </a:cubicBezTo>
                  <a:cubicBezTo>
                    <a:pt x="15621" y="7751"/>
                    <a:pt x="15802" y="7708"/>
                    <a:pt x="15988" y="7679"/>
                  </a:cubicBezTo>
                  <a:lnTo>
                    <a:pt x="15988" y="7679"/>
                  </a:lnTo>
                  <a:cubicBezTo>
                    <a:pt x="15921" y="7713"/>
                    <a:pt x="15866" y="7767"/>
                    <a:pt x="15828" y="7827"/>
                  </a:cubicBezTo>
                  <a:cubicBezTo>
                    <a:pt x="15781" y="7903"/>
                    <a:pt x="15769" y="7974"/>
                    <a:pt x="15748" y="8054"/>
                  </a:cubicBezTo>
                  <a:cubicBezTo>
                    <a:pt x="15862" y="7945"/>
                    <a:pt x="15984" y="7848"/>
                    <a:pt x="16119" y="7759"/>
                  </a:cubicBezTo>
                  <a:cubicBezTo>
                    <a:pt x="16132" y="7789"/>
                    <a:pt x="16157" y="7810"/>
                    <a:pt x="16187" y="7814"/>
                  </a:cubicBezTo>
                  <a:cubicBezTo>
                    <a:pt x="16014" y="8333"/>
                    <a:pt x="15781" y="9612"/>
                    <a:pt x="15655" y="10367"/>
                  </a:cubicBezTo>
                  <a:cubicBezTo>
                    <a:pt x="15359" y="10291"/>
                    <a:pt x="15072" y="10203"/>
                    <a:pt x="14777" y="10102"/>
                  </a:cubicBezTo>
                  <a:cubicBezTo>
                    <a:pt x="14574" y="10030"/>
                    <a:pt x="14380" y="10013"/>
                    <a:pt x="14178" y="10009"/>
                  </a:cubicBezTo>
                  <a:cubicBezTo>
                    <a:pt x="14182" y="9578"/>
                    <a:pt x="14186" y="9148"/>
                    <a:pt x="14194" y="8721"/>
                  </a:cubicBezTo>
                  <a:cubicBezTo>
                    <a:pt x="14207" y="8709"/>
                    <a:pt x="14215" y="8696"/>
                    <a:pt x="14228" y="8688"/>
                  </a:cubicBezTo>
                  <a:cubicBezTo>
                    <a:pt x="14249" y="8666"/>
                    <a:pt x="14283" y="8666"/>
                    <a:pt x="14308" y="8654"/>
                  </a:cubicBezTo>
                  <a:cubicBezTo>
                    <a:pt x="14334" y="8645"/>
                    <a:pt x="14359" y="8633"/>
                    <a:pt x="14384" y="8624"/>
                  </a:cubicBezTo>
                  <a:cubicBezTo>
                    <a:pt x="14397" y="8616"/>
                    <a:pt x="14401" y="8612"/>
                    <a:pt x="14405" y="8599"/>
                  </a:cubicBezTo>
                  <a:cubicBezTo>
                    <a:pt x="14410" y="8586"/>
                    <a:pt x="14410" y="8582"/>
                    <a:pt x="14418" y="8569"/>
                  </a:cubicBezTo>
                  <a:cubicBezTo>
                    <a:pt x="14422" y="8565"/>
                    <a:pt x="14439" y="8544"/>
                    <a:pt x="14443" y="8536"/>
                  </a:cubicBezTo>
                  <a:lnTo>
                    <a:pt x="14574" y="8536"/>
                  </a:lnTo>
                  <a:cubicBezTo>
                    <a:pt x="14595" y="8536"/>
                    <a:pt x="14621" y="8540"/>
                    <a:pt x="14638" y="8548"/>
                  </a:cubicBezTo>
                  <a:cubicBezTo>
                    <a:pt x="14663" y="8557"/>
                    <a:pt x="14684" y="8574"/>
                    <a:pt x="14709" y="8582"/>
                  </a:cubicBezTo>
                  <a:cubicBezTo>
                    <a:pt x="14730" y="8586"/>
                    <a:pt x="14752" y="8591"/>
                    <a:pt x="14777" y="8591"/>
                  </a:cubicBezTo>
                  <a:cubicBezTo>
                    <a:pt x="14788" y="8591"/>
                    <a:pt x="14803" y="8589"/>
                    <a:pt x="14817" y="8589"/>
                  </a:cubicBezTo>
                  <a:cubicBezTo>
                    <a:pt x="14824" y="8589"/>
                    <a:pt x="14830" y="8589"/>
                    <a:pt x="14836" y="8591"/>
                  </a:cubicBezTo>
                  <a:cubicBezTo>
                    <a:pt x="14857" y="8595"/>
                    <a:pt x="14878" y="8607"/>
                    <a:pt x="14899" y="8607"/>
                  </a:cubicBezTo>
                  <a:cubicBezTo>
                    <a:pt x="14920" y="8607"/>
                    <a:pt x="14937" y="8603"/>
                    <a:pt x="14950" y="8586"/>
                  </a:cubicBezTo>
                  <a:cubicBezTo>
                    <a:pt x="14954" y="8578"/>
                    <a:pt x="14958" y="8565"/>
                    <a:pt x="14967" y="8561"/>
                  </a:cubicBezTo>
                  <a:cubicBezTo>
                    <a:pt x="14971" y="8557"/>
                    <a:pt x="14979" y="8557"/>
                    <a:pt x="14988" y="8557"/>
                  </a:cubicBezTo>
                  <a:lnTo>
                    <a:pt x="15119" y="8557"/>
                  </a:lnTo>
                  <a:cubicBezTo>
                    <a:pt x="15131" y="8561"/>
                    <a:pt x="15140" y="8565"/>
                    <a:pt x="15152" y="8569"/>
                  </a:cubicBezTo>
                  <a:cubicBezTo>
                    <a:pt x="15159" y="8570"/>
                    <a:pt x="15165" y="8571"/>
                    <a:pt x="15171" y="8571"/>
                  </a:cubicBezTo>
                  <a:cubicBezTo>
                    <a:pt x="15190" y="8571"/>
                    <a:pt x="15208" y="8566"/>
                    <a:pt x="15224" y="8557"/>
                  </a:cubicBezTo>
                  <a:cubicBezTo>
                    <a:pt x="15237" y="8548"/>
                    <a:pt x="15245" y="8544"/>
                    <a:pt x="15258" y="8544"/>
                  </a:cubicBezTo>
                  <a:cubicBezTo>
                    <a:pt x="15275" y="8540"/>
                    <a:pt x="15292" y="8540"/>
                    <a:pt x="15309" y="8536"/>
                  </a:cubicBezTo>
                  <a:cubicBezTo>
                    <a:pt x="15319" y="8534"/>
                    <a:pt x="15328" y="8534"/>
                    <a:pt x="15336" y="8534"/>
                  </a:cubicBezTo>
                  <a:cubicBezTo>
                    <a:pt x="15343" y="8534"/>
                    <a:pt x="15351" y="8534"/>
                    <a:pt x="15359" y="8531"/>
                  </a:cubicBezTo>
                  <a:cubicBezTo>
                    <a:pt x="15372" y="8531"/>
                    <a:pt x="15376" y="8531"/>
                    <a:pt x="15372" y="8519"/>
                  </a:cubicBezTo>
                  <a:cubicBezTo>
                    <a:pt x="15372" y="8506"/>
                    <a:pt x="15359" y="8498"/>
                    <a:pt x="15351" y="8493"/>
                  </a:cubicBezTo>
                  <a:cubicBezTo>
                    <a:pt x="15342" y="8489"/>
                    <a:pt x="15342" y="8481"/>
                    <a:pt x="15334" y="8477"/>
                  </a:cubicBezTo>
                  <a:lnTo>
                    <a:pt x="15313" y="8477"/>
                  </a:lnTo>
                  <a:cubicBezTo>
                    <a:pt x="15300" y="8477"/>
                    <a:pt x="15292" y="8464"/>
                    <a:pt x="15279" y="8460"/>
                  </a:cubicBezTo>
                  <a:cubicBezTo>
                    <a:pt x="15277" y="8459"/>
                    <a:pt x="15274" y="8459"/>
                    <a:pt x="15272" y="8459"/>
                  </a:cubicBezTo>
                  <a:cubicBezTo>
                    <a:pt x="15253" y="8459"/>
                    <a:pt x="15230" y="8473"/>
                    <a:pt x="15212" y="8477"/>
                  </a:cubicBezTo>
                  <a:cubicBezTo>
                    <a:pt x="15199" y="8477"/>
                    <a:pt x="15186" y="8477"/>
                    <a:pt x="15174" y="8481"/>
                  </a:cubicBezTo>
                  <a:cubicBezTo>
                    <a:pt x="15163" y="8484"/>
                    <a:pt x="15148" y="8490"/>
                    <a:pt x="15137" y="8490"/>
                  </a:cubicBezTo>
                  <a:cubicBezTo>
                    <a:pt x="15135" y="8490"/>
                    <a:pt x="15133" y="8490"/>
                    <a:pt x="15131" y="8489"/>
                  </a:cubicBezTo>
                  <a:cubicBezTo>
                    <a:pt x="15127" y="8477"/>
                    <a:pt x="15169" y="8451"/>
                    <a:pt x="15174" y="8447"/>
                  </a:cubicBezTo>
                  <a:cubicBezTo>
                    <a:pt x="15182" y="8443"/>
                    <a:pt x="15186" y="8430"/>
                    <a:pt x="15195" y="8422"/>
                  </a:cubicBezTo>
                  <a:cubicBezTo>
                    <a:pt x="15199" y="8417"/>
                    <a:pt x="15207" y="8413"/>
                    <a:pt x="15216" y="8409"/>
                  </a:cubicBezTo>
                  <a:cubicBezTo>
                    <a:pt x="15228" y="8396"/>
                    <a:pt x="15250" y="8405"/>
                    <a:pt x="15266" y="8396"/>
                  </a:cubicBezTo>
                  <a:cubicBezTo>
                    <a:pt x="15283" y="8388"/>
                    <a:pt x="15300" y="8384"/>
                    <a:pt x="15317" y="8375"/>
                  </a:cubicBezTo>
                  <a:cubicBezTo>
                    <a:pt x="15326" y="8375"/>
                    <a:pt x="15359" y="8371"/>
                    <a:pt x="15355" y="8358"/>
                  </a:cubicBezTo>
                  <a:cubicBezTo>
                    <a:pt x="15355" y="8350"/>
                    <a:pt x="15347" y="8346"/>
                    <a:pt x="15342" y="8346"/>
                  </a:cubicBezTo>
                  <a:cubicBezTo>
                    <a:pt x="15334" y="8337"/>
                    <a:pt x="15334" y="8337"/>
                    <a:pt x="15330" y="8333"/>
                  </a:cubicBezTo>
                  <a:cubicBezTo>
                    <a:pt x="15321" y="8320"/>
                    <a:pt x="15313" y="8312"/>
                    <a:pt x="15300" y="8304"/>
                  </a:cubicBezTo>
                  <a:cubicBezTo>
                    <a:pt x="15296" y="8299"/>
                    <a:pt x="15288" y="8291"/>
                    <a:pt x="15279" y="8291"/>
                  </a:cubicBezTo>
                  <a:cubicBezTo>
                    <a:pt x="15276" y="8289"/>
                    <a:pt x="15273" y="8289"/>
                    <a:pt x="15271" y="8289"/>
                  </a:cubicBezTo>
                  <a:cubicBezTo>
                    <a:pt x="15265" y="8289"/>
                    <a:pt x="15259" y="8291"/>
                    <a:pt x="15254" y="8291"/>
                  </a:cubicBezTo>
                  <a:cubicBezTo>
                    <a:pt x="15247" y="8291"/>
                    <a:pt x="15240" y="8291"/>
                    <a:pt x="15233" y="8291"/>
                  </a:cubicBezTo>
                  <a:cubicBezTo>
                    <a:pt x="15220" y="8291"/>
                    <a:pt x="15207" y="8289"/>
                    <a:pt x="15199" y="8278"/>
                  </a:cubicBezTo>
                  <a:cubicBezTo>
                    <a:pt x="15190" y="8270"/>
                    <a:pt x="15182" y="8261"/>
                    <a:pt x="15178" y="8249"/>
                  </a:cubicBezTo>
                  <a:cubicBezTo>
                    <a:pt x="15169" y="8240"/>
                    <a:pt x="15165" y="8232"/>
                    <a:pt x="15148" y="8232"/>
                  </a:cubicBezTo>
                  <a:cubicBezTo>
                    <a:pt x="15136" y="8230"/>
                    <a:pt x="15123" y="8229"/>
                    <a:pt x="15111" y="8229"/>
                  </a:cubicBezTo>
                  <a:cubicBezTo>
                    <a:pt x="15099" y="8229"/>
                    <a:pt x="15087" y="8230"/>
                    <a:pt x="15077" y="8232"/>
                  </a:cubicBezTo>
                  <a:cubicBezTo>
                    <a:pt x="15051" y="8232"/>
                    <a:pt x="15039" y="8244"/>
                    <a:pt x="15017" y="8253"/>
                  </a:cubicBezTo>
                  <a:cubicBezTo>
                    <a:pt x="15005" y="8257"/>
                    <a:pt x="14992" y="8266"/>
                    <a:pt x="14975" y="8270"/>
                  </a:cubicBezTo>
                  <a:cubicBezTo>
                    <a:pt x="14963" y="8270"/>
                    <a:pt x="14950" y="8270"/>
                    <a:pt x="14937" y="8274"/>
                  </a:cubicBezTo>
                  <a:cubicBezTo>
                    <a:pt x="14916" y="8278"/>
                    <a:pt x="14895" y="8291"/>
                    <a:pt x="14874" y="8295"/>
                  </a:cubicBezTo>
                  <a:cubicBezTo>
                    <a:pt x="14867" y="8295"/>
                    <a:pt x="14848" y="8301"/>
                    <a:pt x="14837" y="8301"/>
                  </a:cubicBezTo>
                  <a:cubicBezTo>
                    <a:pt x="14829" y="8301"/>
                    <a:pt x="14824" y="8297"/>
                    <a:pt x="14832" y="8287"/>
                  </a:cubicBezTo>
                  <a:cubicBezTo>
                    <a:pt x="14836" y="8282"/>
                    <a:pt x="14840" y="8278"/>
                    <a:pt x="14844" y="8274"/>
                  </a:cubicBezTo>
                  <a:cubicBezTo>
                    <a:pt x="14853" y="8270"/>
                    <a:pt x="14857" y="8261"/>
                    <a:pt x="14865" y="8253"/>
                  </a:cubicBezTo>
                  <a:cubicBezTo>
                    <a:pt x="14870" y="8244"/>
                    <a:pt x="14878" y="8240"/>
                    <a:pt x="14882" y="8236"/>
                  </a:cubicBezTo>
                  <a:cubicBezTo>
                    <a:pt x="14891" y="8232"/>
                    <a:pt x="14891" y="8223"/>
                    <a:pt x="14895" y="8215"/>
                  </a:cubicBezTo>
                  <a:cubicBezTo>
                    <a:pt x="14903" y="8211"/>
                    <a:pt x="14925" y="8211"/>
                    <a:pt x="14933" y="8211"/>
                  </a:cubicBezTo>
                  <a:cubicBezTo>
                    <a:pt x="14963" y="8206"/>
                    <a:pt x="14992" y="8206"/>
                    <a:pt x="15022" y="8206"/>
                  </a:cubicBezTo>
                  <a:cubicBezTo>
                    <a:pt x="15027" y="8208"/>
                    <a:pt x="15033" y="8208"/>
                    <a:pt x="15040" y="8208"/>
                  </a:cubicBezTo>
                  <a:cubicBezTo>
                    <a:pt x="15052" y="8208"/>
                    <a:pt x="15065" y="8206"/>
                    <a:pt x="15077" y="8206"/>
                  </a:cubicBezTo>
                  <a:cubicBezTo>
                    <a:pt x="15089" y="8202"/>
                    <a:pt x="15098" y="8202"/>
                    <a:pt x="15106" y="8198"/>
                  </a:cubicBezTo>
                  <a:cubicBezTo>
                    <a:pt x="15102" y="8185"/>
                    <a:pt x="15102" y="8177"/>
                    <a:pt x="15098" y="8164"/>
                  </a:cubicBezTo>
                  <a:cubicBezTo>
                    <a:pt x="15093" y="8164"/>
                    <a:pt x="15093" y="8152"/>
                    <a:pt x="15089" y="8147"/>
                  </a:cubicBezTo>
                  <a:cubicBezTo>
                    <a:pt x="15085" y="8143"/>
                    <a:pt x="15077" y="8143"/>
                    <a:pt x="15068" y="8139"/>
                  </a:cubicBezTo>
                  <a:cubicBezTo>
                    <a:pt x="15064" y="8135"/>
                    <a:pt x="15064" y="8126"/>
                    <a:pt x="15055" y="8122"/>
                  </a:cubicBezTo>
                  <a:cubicBezTo>
                    <a:pt x="15051" y="8122"/>
                    <a:pt x="15039" y="8118"/>
                    <a:pt x="15039" y="8118"/>
                  </a:cubicBezTo>
                  <a:cubicBezTo>
                    <a:pt x="15022" y="8114"/>
                    <a:pt x="15009" y="8118"/>
                    <a:pt x="14996" y="8109"/>
                  </a:cubicBezTo>
                  <a:cubicBezTo>
                    <a:pt x="14971" y="8097"/>
                    <a:pt x="14963" y="8076"/>
                    <a:pt x="14954" y="8050"/>
                  </a:cubicBezTo>
                  <a:cubicBezTo>
                    <a:pt x="14950" y="8038"/>
                    <a:pt x="14946" y="8025"/>
                    <a:pt x="14929" y="8021"/>
                  </a:cubicBezTo>
                  <a:cubicBezTo>
                    <a:pt x="14908" y="8017"/>
                    <a:pt x="14891" y="8012"/>
                    <a:pt x="14870" y="8004"/>
                  </a:cubicBezTo>
                  <a:cubicBezTo>
                    <a:pt x="14887" y="7966"/>
                    <a:pt x="14903" y="7932"/>
                    <a:pt x="14916" y="7894"/>
                  </a:cubicBezTo>
                  <a:cubicBezTo>
                    <a:pt x="14920" y="7898"/>
                    <a:pt x="14925" y="7903"/>
                    <a:pt x="14937" y="7903"/>
                  </a:cubicBezTo>
                  <a:lnTo>
                    <a:pt x="14967" y="7903"/>
                  </a:lnTo>
                  <a:cubicBezTo>
                    <a:pt x="14996" y="7903"/>
                    <a:pt x="15026" y="7907"/>
                    <a:pt x="15055" y="7907"/>
                  </a:cubicBezTo>
                  <a:cubicBezTo>
                    <a:pt x="15068" y="7907"/>
                    <a:pt x="15081" y="7907"/>
                    <a:pt x="15089" y="7911"/>
                  </a:cubicBezTo>
                  <a:cubicBezTo>
                    <a:pt x="15106" y="7919"/>
                    <a:pt x="15115" y="7932"/>
                    <a:pt x="15127" y="7941"/>
                  </a:cubicBezTo>
                  <a:cubicBezTo>
                    <a:pt x="15148" y="7953"/>
                    <a:pt x="15169" y="7962"/>
                    <a:pt x="15195" y="7966"/>
                  </a:cubicBezTo>
                  <a:lnTo>
                    <a:pt x="15228" y="7966"/>
                  </a:lnTo>
                  <a:cubicBezTo>
                    <a:pt x="15237" y="7970"/>
                    <a:pt x="15245" y="7979"/>
                    <a:pt x="15254" y="7987"/>
                  </a:cubicBezTo>
                  <a:cubicBezTo>
                    <a:pt x="15262" y="7991"/>
                    <a:pt x="15269" y="7994"/>
                    <a:pt x="15274" y="7994"/>
                  </a:cubicBezTo>
                  <a:cubicBezTo>
                    <a:pt x="15280" y="7994"/>
                    <a:pt x="15282" y="7990"/>
                    <a:pt x="15275" y="7979"/>
                  </a:cubicBezTo>
                  <a:cubicBezTo>
                    <a:pt x="15271" y="7966"/>
                    <a:pt x="15262" y="7953"/>
                    <a:pt x="15254" y="7945"/>
                  </a:cubicBezTo>
                  <a:cubicBezTo>
                    <a:pt x="15245" y="7941"/>
                    <a:pt x="15241" y="7941"/>
                    <a:pt x="15237" y="7928"/>
                  </a:cubicBezTo>
                  <a:cubicBezTo>
                    <a:pt x="15233" y="7924"/>
                    <a:pt x="15233" y="7919"/>
                    <a:pt x="15233" y="7911"/>
                  </a:cubicBezTo>
                  <a:cubicBezTo>
                    <a:pt x="15228" y="7898"/>
                    <a:pt x="15216" y="7886"/>
                    <a:pt x="15207" y="7873"/>
                  </a:cubicBezTo>
                  <a:cubicBezTo>
                    <a:pt x="15195" y="7860"/>
                    <a:pt x="15186" y="7860"/>
                    <a:pt x="15169" y="7852"/>
                  </a:cubicBezTo>
                  <a:cubicBezTo>
                    <a:pt x="15148" y="7839"/>
                    <a:pt x="15123" y="7827"/>
                    <a:pt x="15102" y="7814"/>
                  </a:cubicBezTo>
                  <a:cubicBezTo>
                    <a:pt x="15093" y="7810"/>
                    <a:pt x="15093" y="7801"/>
                    <a:pt x="15085" y="7797"/>
                  </a:cubicBezTo>
                  <a:cubicBezTo>
                    <a:pt x="15077" y="7797"/>
                    <a:pt x="15072" y="7793"/>
                    <a:pt x="15064" y="7793"/>
                  </a:cubicBezTo>
                  <a:cubicBezTo>
                    <a:pt x="15050" y="7793"/>
                    <a:pt x="15036" y="7795"/>
                    <a:pt x="15022" y="7795"/>
                  </a:cubicBezTo>
                  <a:cubicBezTo>
                    <a:pt x="15015" y="7795"/>
                    <a:pt x="15008" y="7794"/>
                    <a:pt x="15001" y="7793"/>
                  </a:cubicBezTo>
                  <a:cubicBezTo>
                    <a:pt x="14984" y="7793"/>
                    <a:pt x="14967" y="7789"/>
                    <a:pt x="14950" y="7789"/>
                  </a:cubicBezTo>
                  <a:cubicBezTo>
                    <a:pt x="14958" y="7759"/>
                    <a:pt x="14967" y="7729"/>
                    <a:pt x="14971" y="7696"/>
                  </a:cubicBezTo>
                  <a:cubicBezTo>
                    <a:pt x="14975" y="7692"/>
                    <a:pt x="14979" y="7687"/>
                    <a:pt x="14979" y="7687"/>
                  </a:cubicBezTo>
                  <a:cubicBezTo>
                    <a:pt x="14992" y="7679"/>
                    <a:pt x="14996" y="7675"/>
                    <a:pt x="15009" y="7675"/>
                  </a:cubicBezTo>
                  <a:cubicBezTo>
                    <a:pt x="15026" y="7675"/>
                    <a:pt x="15034" y="7683"/>
                    <a:pt x="15047" y="7683"/>
                  </a:cubicBezTo>
                  <a:cubicBezTo>
                    <a:pt x="15051" y="7704"/>
                    <a:pt x="15072" y="7713"/>
                    <a:pt x="15093" y="7713"/>
                  </a:cubicBezTo>
                  <a:cubicBezTo>
                    <a:pt x="15098" y="7714"/>
                    <a:pt x="15103" y="7714"/>
                    <a:pt x="15108" y="7714"/>
                  </a:cubicBezTo>
                  <a:cubicBezTo>
                    <a:pt x="15120" y="7714"/>
                    <a:pt x="15131" y="7711"/>
                    <a:pt x="15140" y="7708"/>
                  </a:cubicBezTo>
                  <a:cubicBezTo>
                    <a:pt x="15152" y="7708"/>
                    <a:pt x="15161" y="7704"/>
                    <a:pt x="15169" y="7704"/>
                  </a:cubicBezTo>
                  <a:cubicBezTo>
                    <a:pt x="15175" y="7704"/>
                    <a:pt x="15181" y="7702"/>
                    <a:pt x="15186" y="7702"/>
                  </a:cubicBezTo>
                  <a:cubicBezTo>
                    <a:pt x="15189" y="7702"/>
                    <a:pt x="15192" y="7703"/>
                    <a:pt x="15195" y="7704"/>
                  </a:cubicBezTo>
                  <a:cubicBezTo>
                    <a:pt x="15203" y="7704"/>
                    <a:pt x="15203" y="7713"/>
                    <a:pt x="15212" y="7721"/>
                  </a:cubicBezTo>
                  <a:cubicBezTo>
                    <a:pt x="15220" y="7729"/>
                    <a:pt x="15233" y="7738"/>
                    <a:pt x="15241" y="7751"/>
                  </a:cubicBezTo>
                  <a:cubicBezTo>
                    <a:pt x="15250" y="7759"/>
                    <a:pt x="15262" y="7767"/>
                    <a:pt x="15275" y="7776"/>
                  </a:cubicBezTo>
                  <a:cubicBezTo>
                    <a:pt x="15289" y="7783"/>
                    <a:pt x="15301" y="7794"/>
                    <a:pt x="15317" y="7794"/>
                  </a:cubicBezTo>
                  <a:cubicBezTo>
                    <a:pt x="15320" y="7794"/>
                    <a:pt x="15323" y="7793"/>
                    <a:pt x="15326" y="7793"/>
                  </a:cubicBezTo>
                  <a:cubicBezTo>
                    <a:pt x="15355" y="7793"/>
                    <a:pt x="15334" y="7772"/>
                    <a:pt x="15326" y="7763"/>
                  </a:cubicBezTo>
                  <a:cubicBezTo>
                    <a:pt x="15313" y="7751"/>
                    <a:pt x="15296" y="7742"/>
                    <a:pt x="15292" y="7725"/>
                  </a:cubicBezTo>
                  <a:cubicBezTo>
                    <a:pt x="15292" y="7717"/>
                    <a:pt x="15292" y="7713"/>
                    <a:pt x="15292" y="7704"/>
                  </a:cubicBezTo>
                  <a:cubicBezTo>
                    <a:pt x="15288" y="7700"/>
                    <a:pt x="15283" y="7696"/>
                    <a:pt x="15279" y="7692"/>
                  </a:cubicBezTo>
                  <a:cubicBezTo>
                    <a:pt x="15275" y="7675"/>
                    <a:pt x="15258" y="7658"/>
                    <a:pt x="15254" y="7645"/>
                  </a:cubicBezTo>
                  <a:cubicBezTo>
                    <a:pt x="15250" y="7632"/>
                    <a:pt x="15258" y="7611"/>
                    <a:pt x="15254" y="7599"/>
                  </a:cubicBezTo>
                  <a:cubicBezTo>
                    <a:pt x="15252" y="7594"/>
                    <a:pt x="15244" y="7593"/>
                    <a:pt x="15236" y="7593"/>
                  </a:cubicBezTo>
                  <a:cubicBezTo>
                    <a:pt x="15228" y="7593"/>
                    <a:pt x="15220" y="7594"/>
                    <a:pt x="15216" y="7594"/>
                  </a:cubicBezTo>
                  <a:cubicBezTo>
                    <a:pt x="15213" y="7594"/>
                    <a:pt x="15206" y="7596"/>
                    <a:pt x="15201" y="7596"/>
                  </a:cubicBezTo>
                  <a:cubicBezTo>
                    <a:pt x="15198" y="7596"/>
                    <a:pt x="15196" y="7596"/>
                    <a:pt x="15195" y="7594"/>
                  </a:cubicBezTo>
                  <a:cubicBezTo>
                    <a:pt x="15186" y="7594"/>
                    <a:pt x="15186" y="7586"/>
                    <a:pt x="15182" y="7578"/>
                  </a:cubicBezTo>
                  <a:cubicBezTo>
                    <a:pt x="15178" y="7569"/>
                    <a:pt x="15169" y="7556"/>
                    <a:pt x="15161" y="7548"/>
                  </a:cubicBezTo>
                  <a:cubicBezTo>
                    <a:pt x="15148" y="7531"/>
                    <a:pt x="15127" y="7527"/>
                    <a:pt x="15110" y="7518"/>
                  </a:cubicBezTo>
                  <a:cubicBezTo>
                    <a:pt x="15089" y="7510"/>
                    <a:pt x="15072" y="7514"/>
                    <a:pt x="15055" y="7497"/>
                  </a:cubicBezTo>
                  <a:cubicBezTo>
                    <a:pt x="15034" y="7476"/>
                    <a:pt x="15013" y="7468"/>
                    <a:pt x="14984" y="7459"/>
                  </a:cubicBezTo>
                  <a:cubicBezTo>
                    <a:pt x="14979" y="7442"/>
                    <a:pt x="14984" y="7438"/>
                    <a:pt x="14996" y="7430"/>
                  </a:cubicBezTo>
                  <a:cubicBezTo>
                    <a:pt x="15009" y="7421"/>
                    <a:pt x="15022" y="7413"/>
                    <a:pt x="15039" y="7409"/>
                  </a:cubicBezTo>
                  <a:cubicBezTo>
                    <a:pt x="15055" y="7400"/>
                    <a:pt x="15043" y="7388"/>
                    <a:pt x="15060" y="7379"/>
                  </a:cubicBezTo>
                  <a:cubicBezTo>
                    <a:pt x="15064" y="7375"/>
                    <a:pt x="15098" y="7371"/>
                    <a:pt x="15098" y="7367"/>
                  </a:cubicBezTo>
                  <a:cubicBezTo>
                    <a:pt x="15085" y="7362"/>
                    <a:pt x="15077" y="7358"/>
                    <a:pt x="15068" y="7358"/>
                  </a:cubicBezTo>
                  <a:lnTo>
                    <a:pt x="15030" y="7358"/>
                  </a:lnTo>
                  <a:cubicBezTo>
                    <a:pt x="15009" y="7358"/>
                    <a:pt x="14992" y="7350"/>
                    <a:pt x="14975" y="7350"/>
                  </a:cubicBezTo>
                  <a:lnTo>
                    <a:pt x="14941" y="7350"/>
                  </a:lnTo>
                  <a:cubicBezTo>
                    <a:pt x="14958" y="7341"/>
                    <a:pt x="14979" y="7337"/>
                    <a:pt x="14996" y="7329"/>
                  </a:cubicBezTo>
                  <a:cubicBezTo>
                    <a:pt x="15009" y="7324"/>
                    <a:pt x="15017" y="7316"/>
                    <a:pt x="15026" y="7312"/>
                  </a:cubicBezTo>
                  <a:cubicBezTo>
                    <a:pt x="15043" y="7303"/>
                    <a:pt x="15055" y="7299"/>
                    <a:pt x="15068" y="7291"/>
                  </a:cubicBezTo>
                  <a:cubicBezTo>
                    <a:pt x="15085" y="7278"/>
                    <a:pt x="15106" y="7274"/>
                    <a:pt x="15123" y="7269"/>
                  </a:cubicBezTo>
                  <a:cubicBezTo>
                    <a:pt x="15165" y="7257"/>
                    <a:pt x="15115" y="7240"/>
                    <a:pt x="15127" y="7219"/>
                  </a:cubicBezTo>
                  <a:cubicBezTo>
                    <a:pt x="15140" y="7202"/>
                    <a:pt x="15169" y="7202"/>
                    <a:pt x="15186" y="7198"/>
                  </a:cubicBezTo>
                  <a:cubicBezTo>
                    <a:pt x="15195" y="7193"/>
                    <a:pt x="15216" y="7181"/>
                    <a:pt x="15220" y="7172"/>
                  </a:cubicBezTo>
                  <a:cubicBezTo>
                    <a:pt x="15182" y="7143"/>
                    <a:pt x="15127" y="7155"/>
                    <a:pt x="15085" y="7139"/>
                  </a:cubicBezTo>
                  <a:cubicBezTo>
                    <a:pt x="15077" y="7134"/>
                    <a:pt x="15064" y="7126"/>
                    <a:pt x="15055" y="7122"/>
                  </a:cubicBezTo>
                  <a:cubicBezTo>
                    <a:pt x="15043" y="7122"/>
                    <a:pt x="15030" y="7122"/>
                    <a:pt x="15022" y="7126"/>
                  </a:cubicBezTo>
                  <a:cubicBezTo>
                    <a:pt x="15001" y="7134"/>
                    <a:pt x="14979" y="7134"/>
                    <a:pt x="14958" y="7134"/>
                  </a:cubicBezTo>
                  <a:cubicBezTo>
                    <a:pt x="14946" y="7134"/>
                    <a:pt x="14946" y="7130"/>
                    <a:pt x="14937" y="7126"/>
                  </a:cubicBezTo>
                  <a:cubicBezTo>
                    <a:pt x="14932" y="7126"/>
                    <a:pt x="14926" y="7128"/>
                    <a:pt x="14920" y="7128"/>
                  </a:cubicBezTo>
                  <a:cubicBezTo>
                    <a:pt x="14918" y="7128"/>
                    <a:pt x="14915" y="7127"/>
                    <a:pt x="14912" y="7126"/>
                  </a:cubicBezTo>
                  <a:cubicBezTo>
                    <a:pt x="14891" y="7122"/>
                    <a:pt x="14874" y="7092"/>
                    <a:pt x="14865" y="7075"/>
                  </a:cubicBezTo>
                  <a:cubicBezTo>
                    <a:pt x="14861" y="7067"/>
                    <a:pt x="14861" y="7054"/>
                    <a:pt x="14857" y="7046"/>
                  </a:cubicBezTo>
                  <a:cubicBezTo>
                    <a:pt x="14849" y="7042"/>
                    <a:pt x="14844" y="7042"/>
                    <a:pt x="14836" y="7037"/>
                  </a:cubicBezTo>
                  <a:cubicBezTo>
                    <a:pt x="14827" y="7033"/>
                    <a:pt x="14823" y="7033"/>
                    <a:pt x="14815" y="7029"/>
                  </a:cubicBezTo>
                  <a:cubicBezTo>
                    <a:pt x="14806" y="7029"/>
                    <a:pt x="14802" y="7029"/>
                    <a:pt x="14794" y="7020"/>
                  </a:cubicBezTo>
                  <a:cubicBezTo>
                    <a:pt x="14785" y="7012"/>
                    <a:pt x="14777" y="7008"/>
                    <a:pt x="14768" y="7004"/>
                  </a:cubicBezTo>
                  <a:cubicBezTo>
                    <a:pt x="14760" y="6995"/>
                    <a:pt x="14752" y="6987"/>
                    <a:pt x="14739" y="6982"/>
                  </a:cubicBezTo>
                  <a:cubicBezTo>
                    <a:pt x="14722" y="6974"/>
                    <a:pt x="14697" y="6970"/>
                    <a:pt x="14676" y="6970"/>
                  </a:cubicBezTo>
                  <a:cubicBezTo>
                    <a:pt x="14667" y="6970"/>
                    <a:pt x="14659" y="6972"/>
                    <a:pt x="14651" y="6972"/>
                  </a:cubicBezTo>
                  <a:cubicBezTo>
                    <a:pt x="14648" y="6972"/>
                    <a:pt x="14645" y="6971"/>
                    <a:pt x="14642" y="6970"/>
                  </a:cubicBezTo>
                  <a:cubicBezTo>
                    <a:pt x="14633" y="6966"/>
                    <a:pt x="14616" y="6953"/>
                    <a:pt x="14608" y="6944"/>
                  </a:cubicBezTo>
                  <a:cubicBezTo>
                    <a:pt x="14600" y="6936"/>
                    <a:pt x="14595" y="6915"/>
                    <a:pt x="14583" y="6911"/>
                  </a:cubicBezTo>
                  <a:cubicBezTo>
                    <a:pt x="14578" y="6911"/>
                    <a:pt x="14557" y="6911"/>
                    <a:pt x="14553" y="6915"/>
                  </a:cubicBezTo>
                  <a:cubicBezTo>
                    <a:pt x="14528" y="6919"/>
                    <a:pt x="14511" y="6932"/>
                    <a:pt x="14486" y="6936"/>
                  </a:cubicBezTo>
                  <a:cubicBezTo>
                    <a:pt x="14469" y="6936"/>
                    <a:pt x="14452" y="6934"/>
                    <a:pt x="14435" y="6934"/>
                  </a:cubicBezTo>
                  <a:cubicBezTo>
                    <a:pt x="14427" y="6934"/>
                    <a:pt x="14418" y="6935"/>
                    <a:pt x="14410" y="6936"/>
                  </a:cubicBezTo>
                  <a:cubicBezTo>
                    <a:pt x="14397" y="6940"/>
                    <a:pt x="14389" y="6940"/>
                    <a:pt x="14380" y="6949"/>
                  </a:cubicBezTo>
                  <a:cubicBezTo>
                    <a:pt x="14372" y="6953"/>
                    <a:pt x="14367" y="6966"/>
                    <a:pt x="14359" y="6970"/>
                  </a:cubicBezTo>
                  <a:cubicBezTo>
                    <a:pt x="14355" y="6972"/>
                    <a:pt x="14349" y="6973"/>
                    <a:pt x="14343" y="6973"/>
                  </a:cubicBezTo>
                  <a:cubicBezTo>
                    <a:pt x="14324" y="6973"/>
                    <a:pt x="14300" y="6966"/>
                    <a:pt x="14287" y="6966"/>
                  </a:cubicBezTo>
                  <a:cubicBezTo>
                    <a:pt x="14279" y="6966"/>
                    <a:pt x="14270" y="6974"/>
                    <a:pt x="14262" y="6974"/>
                  </a:cubicBezTo>
                  <a:cubicBezTo>
                    <a:pt x="14258" y="6970"/>
                    <a:pt x="14253" y="6970"/>
                    <a:pt x="14249" y="6966"/>
                  </a:cubicBezTo>
                  <a:lnTo>
                    <a:pt x="14211" y="6966"/>
                  </a:lnTo>
                  <a:cubicBezTo>
                    <a:pt x="14199" y="6966"/>
                    <a:pt x="14194" y="6974"/>
                    <a:pt x="14182" y="6978"/>
                  </a:cubicBezTo>
                  <a:cubicBezTo>
                    <a:pt x="14165" y="6982"/>
                    <a:pt x="14156" y="6987"/>
                    <a:pt x="14140" y="6999"/>
                  </a:cubicBezTo>
                  <a:cubicBezTo>
                    <a:pt x="14123" y="7012"/>
                    <a:pt x="14106" y="7025"/>
                    <a:pt x="14089" y="7046"/>
                  </a:cubicBezTo>
                  <a:cubicBezTo>
                    <a:pt x="14080" y="7054"/>
                    <a:pt x="14076" y="7058"/>
                    <a:pt x="14064" y="7058"/>
                  </a:cubicBezTo>
                  <a:cubicBezTo>
                    <a:pt x="14055" y="7058"/>
                    <a:pt x="14045" y="7057"/>
                    <a:pt x="14035" y="7057"/>
                  </a:cubicBezTo>
                  <a:cubicBezTo>
                    <a:pt x="14030" y="7057"/>
                    <a:pt x="14026" y="7057"/>
                    <a:pt x="14021" y="7058"/>
                  </a:cubicBezTo>
                  <a:cubicBezTo>
                    <a:pt x="14009" y="7063"/>
                    <a:pt x="13996" y="7063"/>
                    <a:pt x="13988" y="7075"/>
                  </a:cubicBezTo>
                  <a:cubicBezTo>
                    <a:pt x="13979" y="7084"/>
                    <a:pt x="13971" y="7096"/>
                    <a:pt x="13958" y="7101"/>
                  </a:cubicBezTo>
                  <a:cubicBezTo>
                    <a:pt x="13953" y="7102"/>
                    <a:pt x="13948" y="7103"/>
                    <a:pt x="13943" y="7103"/>
                  </a:cubicBezTo>
                  <a:cubicBezTo>
                    <a:pt x="13931" y="7103"/>
                    <a:pt x="13917" y="7099"/>
                    <a:pt x="13905" y="7099"/>
                  </a:cubicBezTo>
                  <a:cubicBezTo>
                    <a:pt x="13895" y="7099"/>
                    <a:pt x="13885" y="7101"/>
                    <a:pt x="13878" y="7109"/>
                  </a:cubicBezTo>
                  <a:cubicBezTo>
                    <a:pt x="13869" y="7117"/>
                    <a:pt x="13865" y="7126"/>
                    <a:pt x="13857" y="7130"/>
                  </a:cubicBezTo>
                  <a:cubicBezTo>
                    <a:pt x="13844" y="7139"/>
                    <a:pt x="13836" y="7147"/>
                    <a:pt x="13823" y="7155"/>
                  </a:cubicBezTo>
                  <a:cubicBezTo>
                    <a:pt x="13815" y="7164"/>
                    <a:pt x="13798" y="7164"/>
                    <a:pt x="13789" y="7172"/>
                  </a:cubicBezTo>
                  <a:cubicBezTo>
                    <a:pt x="13777" y="7181"/>
                    <a:pt x="13760" y="7185"/>
                    <a:pt x="13747" y="7185"/>
                  </a:cubicBezTo>
                  <a:cubicBezTo>
                    <a:pt x="13742" y="7187"/>
                    <a:pt x="13737" y="7188"/>
                    <a:pt x="13732" y="7188"/>
                  </a:cubicBezTo>
                  <a:cubicBezTo>
                    <a:pt x="13724" y="7188"/>
                    <a:pt x="13716" y="7185"/>
                    <a:pt x="13713" y="7177"/>
                  </a:cubicBezTo>
                  <a:cubicBezTo>
                    <a:pt x="13713" y="7168"/>
                    <a:pt x="13717" y="7160"/>
                    <a:pt x="13722" y="7155"/>
                  </a:cubicBezTo>
                  <a:cubicBezTo>
                    <a:pt x="13730" y="7143"/>
                    <a:pt x="13734" y="7143"/>
                    <a:pt x="13747" y="7134"/>
                  </a:cubicBezTo>
                  <a:cubicBezTo>
                    <a:pt x="13760" y="7126"/>
                    <a:pt x="13768" y="7113"/>
                    <a:pt x="13785" y="7105"/>
                  </a:cubicBezTo>
                  <a:cubicBezTo>
                    <a:pt x="13798" y="7101"/>
                    <a:pt x="13815" y="7105"/>
                    <a:pt x="13823" y="7088"/>
                  </a:cubicBezTo>
                  <a:cubicBezTo>
                    <a:pt x="13831" y="7080"/>
                    <a:pt x="13831" y="7075"/>
                    <a:pt x="13819" y="7075"/>
                  </a:cubicBezTo>
                  <a:cubicBezTo>
                    <a:pt x="13816" y="7074"/>
                    <a:pt x="13813" y="7073"/>
                    <a:pt x="13809" y="7073"/>
                  </a:cubicBezTo>
                  <a:cubicBezTo>
                    <a:pt x="13802" y="7073"/>
                    <a:pt x="13795" y="7075"/>
                    <a:pt x="13789" y="7075"/>
                  </a:cubicBezTo>
                  <a:cubicBezTo>
                    <a:pt x="13777" y="7075"/>
                    <a:pt x="13772" y="7071"/>
                    <a:pt x="13760" y="7067"/>
                  </a:cubicBezTo>
                  <a:cubicBezTo>
                    <a:pt x="13743" y="7067"/>
                    <a:pt x="13709" y="7080"/>
                    <a:pt x="13696" y="7092"/>
                  </a:cubicBezTo>
                  <a:cubicBezTo>
                    <a:pt x="13686" y="7103"/>
                    <a:pt x="13687" y="7110"/>
                    <a:pt x="13678" y="7110"/>
                  </a:cubicBezTo>
                  <a:cubicBezTo>
                    <a:pt x="13676" y="7110"/>
                    <a:pt x="13674" y="7110"/>
                    <a:pt x="13671" y="7109"/>
                  </a:cubicBezTo>
                  <a:cubicBezTo>
                    <a:pt x="13654" y="7109"/>
                    <a:pt x="13646" y="7096"/>
                    <a:pt x="13637" y="7088"/>
                  </a:cubicBezTo>
                  <a:cubicBezTo>
                    <a:pt x="13616" y="7080"/>
                    <a:pt x="13603" y="7084"/>
                    <a:pt x="13582" y="7080"/>
                  </a:cubicBezTo>
                  <a:cubicBezTo>
                    <a:pt x="13566" y="7075"/>
                    <a:pt x="13549" y="7067"/>
                    <a:pt x="13528" y="7063"/>
                  </a:cubicBezTo>
                  <a:cubicBezTo>
                    <a:pt x="13498" y="7054"/>
                    <a:pt x="13452" y="7042"/>
                    <a:pt x="13439" y="7008"/>
                  </a:cubicBezTo>
                  <a:cubicBezTo>
                    <a:pt x="13430" y="6982"/>
                    <a:pt x="13439" y="6961"/>
                    <a:pt x="13473" y="6957"/>
                  </a:cubicBezTo>
                  <a:cubicBezTo>
                    <a:pt x="13480" y="6956"/>
                    <a:pt x="13487" y="6955"/>
                    <a:pt x="13495" y="6955"/>
                  </a:cubicBezTo>
                  <a:cubicBezTo>
                    <a:pt x="13510" y="6955"/>
                    <a:pt x="13526" y="6957"/>
                    <a:pt x="13540" y="6957"/>
                  </a:cubicBezTo>
                  <a:cubicBezTo>
                    <a:pt x="13578" y="6957"/>
                    <a:pt x="13612" y="6944"/>
                    <a:pt x="13650" y="6944"/>
                  </a:cubicBezTo>
                  <a:lnTo>
                    <a:pt x="13692" y="6944"/>
                  </a:lnTo>
                  <a:cubicBezTo>
                    <a:pt x="13709" y="6944"/>
                    <a:pt x="13726" y="6936"/>
                    <a:pt x="13743" y="6932"/>
                  </a:cubicBezTo>
                  <a:cubicBezTo>
                    <a:pt x="13751" y="6928"/>
                    <a:pt x="13760" y="6928"/>
                    <a:pt x="13764" y="6915"/>
                  </a:cubicBezTo>
                  <a:cubicBezTo>
                    <a:pt x="13764" y="6915"/>
                    <a:pt x="13768" y="6906"/>
                    <a:pt x="13768" y="6902"/>
                  </a:cubicBezTo>
                  <a:cubicBezTo>
                    <a:pt x="13771" y="6901"/>
                    <a:pt x="13777" y="6900"/>
                    <a:pt x="13783" y="6900"/>
                  </a:cubicBezTo>
                  <a:cubicBezTo>
                    <a:pt x="13796" y="6900"/>
                    <a:pt x="13813" y="6902"/>
                    <a:pt x="13819" y="6902"/>
                  </a:cubicBezTo>
                  <a:cubicBezTo>
                    <a:pt x="13823" y="6902"/>
                    <a:pt x="13832" y="6903"/>
                    <a:pt x="13841" y="6903"/>
                  </a:cubicBezTo>
                  <a:cubicBezTo>
                    <a:pt x="13850" y="6903"/>
                    <a:pt x="13859" y="6902"/>
                    <a:pt x="13861" y="6898"/>
                  </a:cubicBezTo>
                  <a:cubicBezTo>
                    <a:pt x="13865" y="6894"/>
                    <a:pt x="13861" y="6868"/>
                    <a:pt x="13861" y="6864"/>
                  </a:cubicBezTo>
                  <a:cubicBezTo>
                    <a:pt x="13861" y="6835"/>
                    <a:pt x="13836" y="6818"/>
                    <a:pt x="13810" y="6805"/>
                  </a:cubicBezTo>
                  <a:cubicBezTo>
                    <a:pt x="13798" y="6797"/>
                    <a:pt x="13785" y="6793"/>
                    <a:pt x="13772" y="6788"/>
                  </a:cubicBezTo>
                  <a:cubicBezTo>
                    <a:pt x="13755" y="6784"/>
                    <a:pt x="13747" y="6780"/>
                    <a:pt x="13730" y="6780"/>
                  </a:cubicBezTo>
                  <a:cubicBezTo>
                    <a:pt x="13724" y="6778"/>
                    <a:pt x="13717" y="6778"/>
                    <a:pt x="13711" y="6778"/>
                  </a:cubicBezTo>
                  <a:cubicBezTo>
                    <a:pt x="13705" y="6778"/>
                    <a:pt x="13698" y="6778"/>
                    <a:pt x="13692" y="6776"/>
                  </a:cubicBezTo>
                  <a:cubicBezTo>
                    <a:pt x="13675" y="6776"/>
                    <a:pt x="13663" y="6763"/>
                    <a:pt x="13646" y="6763"/>
                  </a:cubicBezTo>
                  <a:cubicBezTo>
                    <a:pt x="13640" y="6762"/>
                    <a:pt x="13634" y="6761"/>
                    <a:pt x="13628" y="6761"/>
                  </a:cubicBezTo>
                  <a:cubicBezTo>
                    <a:pt x="13609" y="6761"/>
                    <a:pt x="13590" y="6767"/>
                    <a:pt x="13574" y="6780"/>
                  </a:cubicBezTo>
                  <a:cubicBezTo>
                    <a:pt x="13561" y="6788"/>
                    <a:pt x="13549" y="6801"/>
                    <a:pt x="13532" y="6805"/>
                  </a:cubicBezTo>
                  <a:cubicBezTo>
                    <a:pt x="13528" y="6809"/>
                    <a:pt x="13523" y="6809"/>
                    <a:pt x="13515" y="6809"/>
                  </a:cubicBezTo>
                  <a:cubicBezTo>
                    <a:pt x="13506" y="6818"/>
                    <a:pt x="13502" y="6826"/>
                    <a:pt x="13494" y="6830"/>
                  </a:cubicBezTo>
                  <a:cubicBezTo>
                    <a:pt x="13485" y="6839"/>
                    <a:pt x="13473" y="6835"/>
                    <a:pt x="13464" y="6839"/>
                  </a:cubicBezTo>
                  <a:cubicBezTo>
                    <a:pt x="13456" y="6843"/>
                    <a:pt x="13452" y="6847"/>
                    <a:pt x="13439" y="6847"/>
                  </a:cubicBezTo>
                  <a:cubicBezTo>
                    <a:pt x="13436" y="6847"/>
                    <a:pt x="13426" y="6845"/>
                    <a:pt x="13418" y="6845"/>
                  </a:cubicBezTo>
                  <a:cubicBezTo>
                    <a:pt x="13414" y="6845"/>
                    <a:pt x="13411" y="6846"/>
                    <a:pt x="13409" y="6847"/>
                  </a:cubicBezTo>
                  <a:cubicBezTo>
                    <a:pt x="13401" y="6856"/>
                    <a:pt x="13409" y="6877"/>
                    <a:pt x="13414" y="6881"/>
                  </a:cubicBezTo>
                  <a:cubicBezTo>
                    <a:pt x="13426" y="6898"/>
                    <a:pt x="13456" y="6894"/>
                    <a:pt x="13430" y="6919"/>
                  </a:cubicBezTo>
                  <a:cubicBezTo>
                    <a:pt x="13419" y="6934"/>
                    <a:pt x="13408" y="6949"/>
                    <a:pt x="13387" y="6949"/>
                  </a:cubicBezTo>
                  <a:cubicBezTo>
                    <a:pt x="13385" y="6949"/>
                    <a:pt x="13382" y="6949"/>
                    <a:pt x="13380" y="6949"/>
                  </a:cubicBezTo>
                  <a:cubicBezTo>
                    <a:pt x="13367" y="6949"/>
                    <a:pt x="13363" y="6944"/>
                    <a:pt x="13354" y="6940"/>
                  </a:cubicBezTo>
                  <a:cubicBezTo>
                    <a:pt x="13348" y="6938"/>
                    <a:pt x="13342" y="6937"/>
                    <a:pt x="13335" y="6937"/>
                  </a:cubicBezTo>
                  <a:cubicBezTo>
                    <a:pt x="13329" y="6937"/>
                    <a:pt x="13323" y="6938"/>
                    <a:pt x="13316" y="6940"/>
                  </a:cubicBezTo>
                  <a:cubicBezTo>
                    <a:pt x="13312" y="6944"/>
                    <a:pt x="13304" y="6949"/>
                    <a:pt x="13295" y="6949"/>
                  </a:cubicBezTo>
                  <a:cubicBezTo>
                    <a:pt x="13291" y="6953"/>
                    <a:pt x="13278" y="6953"/>
                    <a:pt x="13274" y="6957"/>
                  </a:cubicBezTo>
                  <a:cubicBezTo>
                    <a:pt x="13262" y="6957"/>
                    <a:pt x="13249" y="6957"/>
                    <a:pt x="13241" y="6953"/>
                  </a:cubicBezTo>
                  <a:cubicBezTo>
                    <a:pt x="13224" y="6949"/>
                    <a:pt x="13211" y="6936"/>
                    <a:pt x="13198" y="6928"/>
                  </a:cubicBezTo>
                  <a:cubicBezTo>
                    <a:pt x="13195" y="6927"/>
                    <a:pt x="13193" y="6926"/>
                    <a:pt x="13191" y="6926"/>
                  </a:cubicBezTo>
                  <a:cubicBezTo>
                    <a:pt x="13181" y="6926"/>
                    <a:pt x="13181" y="6934"/>
                    <a:pt x="13181" y="6944"/>
                  </a:cubicBezTo>
                  <a:cubicBezTo>
                    <a:pt x="13181" y="6953"/>
                    <a:pt x="13181" y="6961"/>
                    <a:pt x="13186" y="6970"/>
                  </a:cubicBezTo>
                  <a:cubicBezTo>
                    <a:pt x="13203" y="6995"/>
                    <a:pt x="13232" y="7004"/>
                    <a:pt x="13257" y="7008"/>
                  </a:cubicBezTo>
                  <a:cubicBezTo>
                    <a:pt x="13270" y="7012"/>
                    <a:pt x="13278" y="7012"/>
                    <a:pt x="13291" y="7020"/>
                  </a:cubicBezTo>
                  <a:cubicBezTo>
                    <a:pt x="13295" y="7029"/>
                    <a:pt x="13300" y="7033"/>
                    <a:pt x="13304" y="7042"/>
                  </a:cubicBezTo>
                  <a:cubicBezTo>
                    <a:pt x="13316" y="7054"/>
                    <a:pt x="13325" y="7067"/>
                    <a:pt x="13342" y="7067"/>
                  </a:cubicBezTo>
                  <a:cubicBezTo>
                    <a:pt x="13346" y="7069"/>
                    <a:pt x="13349" y="7069"/>
                    <a:pt x="13352" y="7069"/>
                  </a:cubicBezTo>
                  <a:cubicBezTo>
                    <a:pt x="13354" y="7069"/>
                    <a:pt x="13357" y="7069"/>
                    <a:pt x="13359" y="7071"/>
                  </a:cubicBezTo>
                  <a:cubicBezTo>
                    <a:pt x="13371" y="7071"/>
                    <a:pt x="13388" y="7080"/>
                    <a:pt x="13401" y="7084"/>
                  </a:cubicBezTo>
                  <a:cubicBezTo>
                    <a:pt x="13426" y="7092"/>
                    <a:pt x="13443" y="7109"/>
                    <a:pt x="13464" y="7126"/>
                  </a:cubicBezTo>
                  <a:cubicBezTo>
                    <a:pt x="13477" y="7134"/>
                    <a:pt x="13490" y="7139"/>
                    <a:pt x="13498" y="7151"/>
                  </a:cubicBezTo>
                  <a:cubicBezTo>
                    <a:pt x="13502" y="7155"/>
                    <a:pt x="13506" y="7164"/>
                    <a:pt x="13511" y="7172"/>
                  </a:cubicBezTo>
                  <a:cubicBezTo>
                    <a:pt x="13528" y="7193"/>
                    <a:pt x="13553" y="7202"/>
                    <a:pt x="13570" y="7223"/>
                  </a:cubicBezTo>
                  <a:cubicBezTo>
                    <a:pt x="13582" y="7240"/>
                    <a:pt x="13599" y="7261"/>
                    <a:pt x="13608" y="7278"/>
                  </a:cubicBezTo>
                  <a:cubicBezTo>
                    <a:pt x="13612" y="7291"/>
                    <a:pt x="13612" y="7303"/>
                    <a:pt x="13612" y="7316"/>
                  </a:cubicBezTo>
                  <a:cubicBezTo>
                    <a:pt x="13602" y="7303"/>
                    <a:pt x="13590" y="7300"/>
                    <a:pt x="13578" y="7300"/>
                  </a:cubicBezTo>
                  <a:cubicBezTo>
                    <a:pt x="13570" y="7300"/>
                    <a:pt x="13561" y="7301"/>
                    <a:pt x="13553" y="7303"/>
                  </a:cubicBezTo>
                  <a:cubicBezTo>
                    <a:pt x="13547" y="7303"/>
                    <a:pt x="13540" y="7305"/>
                    <a:pt x="13533" y="7305"/>
                  </a:cubicBezTo>
                  <a:cubicBezTo>
                    <a:pt x="13529" y="7305"/>
                    <a:pt x="13526" y="7305"/>
                    <a:pt x="13523" y="7303"/>
                  </a:cubicBezTo>
                  <a:cubicBezTo>
                    <a:pt x="13511" y="7299"/>
                    <a:pt x="13506" y="7286"/>
                    <a:pt x="13498" y="7282"/>
                  </a:cubicBezTo>
                  <a:cubicBezTo>
                    <a:pt x="13485" y="7278"/>
                    <a:pt x="13477" y="7278"/>
                    <a:pt x="13464" y="7274"/>
                  </a:cubicBezTo>
                  <a:cubicBezTo>
                    <a:pt x="13452" y="7269"/>
                    <a:pt x="13443" y="7265"/>
                    <a:pt x="13430" y="7261"/>
                  </a:cubicBezTo>
                  <a:cubicBezTo>
                    <a:pt x="13409" y="7248"/>
                    <a:pt x="13384" y="7236"/>
                    <a:pt x="13363" y="7223"/>
                  </a:cubicBezTo>
                  <a:cubicBezTo>
                    <a:pt x="13350" y="7218"/>
                    <a:pt x="13336" y="7216"/>
                    <a:pt x="13322" y="7216"/>
                  </a:cubicBezTo>
                  <a:cubicBezTo>
                    <a:pt x="13299" y="7216"/>
                    <a:pt x="13274" y="7221"/>
                    <a:pt x="13251" y="7221"/>
                  </a:cubicBezTo>
                  <a:cubicBezTo>
                    <a:pt x="13243" y="7221"/>
                    <a:pt x="13235" y="7220"/>
                    <a:pt x="13228" y="7219"/>
                  </a:cubicBezTo>
                  <a:cubicBezTo>
                    <a:pt x="13215" y="7215"/>
                    <a:pt x="13203" y="7215"/>
                    <a:pt x="13186" y="7215"/>
                  </a:cubicBezTo>
                  <a:cubicBezTo>
                    <a:pt x="13180" y="7215"/>
                    <a:pt x="13175" y="7214"/>
                    <a:pt x="13172" y="7214"/>
                  </a:cubicBezTo>
                  <a:cubicBezTo>
                    <a:pt x="13164" y="7214"/>
                    <a:pt x="13160" y="7216"/>
                    <a:pt x="13160" y="7227"/>
                  </a:cubicBezTo>
                  <a:cubicBezTo>
                    <a:pt x="13156" y="7244"/>
                    <a:pt x="13160" y="7265"/>
                    <a:pt x="13173" y="7278"/>
                  </a:cubicBezTo>
                  <a:cubicBezTo>
                    <a:pt x="13194" y="7295"/>
                    <a:pt x="13224" y="7291"/>
                    <a:pt x="13245" y="7307"/>
                  </a:cubicBezTo>
                  <a:cubicBezTo>
                    <a:pt x="13249" y="7312"/>
                    <a:pt x="13257" y="7320"/>
                    <a:pt x="13249" y="7324"/>
                  </a:cubicBezTo>
                  <a:cubicBezTo>
                    <a:pt x="13245" y="7329"/>
                    <a:pt x="13232" y="7329"/>
                    <a:pt x="13228" y="7329"/>
                  </a:cubicBezTo>
                  <a:cubicBezTo>
                    <a:pt x="13224" y="7326"/>
                    <a:pt x="13217" y="7325"/>
                    <a:pt x="13211" y="7325"/>
                  </a:cubicBezTo>
                  <a:cubicBezTo>
                    <a:pt x="13205" y="7325"/>
                    <a:pt x="13198" y="7326"/>
                    <a:pt x="13194" y="7329"/>
                  </a:cubicBezTo>
                  <a:cubicBezTo>
                    <a:pt x="13190" y="7329"/>
                    <a:pt x="13181" y="7350"/>
                    <a:pt x="13181" y="7354"/>
                  </a:cubicBezTo>
                  <a:cubicBezTo>
                    <a:pt x="13177" y="7371"/>
                    <a:pt x="13181" y="7379"/>
                    <a:pt x="13198" y="7379"/>
                  </a:cubicBezTo>
                  <a:cubicBezTo>
                    <a:pt x="13207" y="7383"/>
                    <a:pt x="13211" y="7383"/>
                    <a:pt x="13219" y="7388"/>
                  </a:cubicBezTo>
                  <a:cubicBezTo>
                    <a:pt x="13228" y="7388"/>
                    <a:pt x="13232" y="7392"/>
                    <a:pt x="13236" y="7392"/>
                  </a:cubicBezTo>
                  <a:cubicBezTo>
                    <a:pt x="13241" y="7396"/>
                    <a:pt x="13245" y="7396"/>
                    <a:pt x="13249" y="7400"/>
                  </a:cubicBezTo>
                  <a:cubicBezTo>
                    <a:pt x="13253" y="7405"/>
                    <a:pt x="13257" y="7409"/>
                    <a:pt x="13262" y="7413"/>
                  </a:cubicBezTo>
                  <a:cubicBezTo>
                    <a:pt x="13266" y="7421"/>
                    <a:pt x="13274" y="7417"/>
                    <a:pt x="13278" y="7430"/>
                  </a:cubicBezTo>
                  <a:cubicBezTo>
                    <a:pt x="13278" y="7434"/>
                    <a:pt x="13278" y="7438"/>
                    <a:pt x="13278" y="7447"/>
                  </a:cubicBezTo>
                  <a:cubicBezTo>
                    <a:pt x="13283" y="7451"/>
                    <a:pt x="13283" y="7451"/>
                    <a:pt x="13283" y="7459"/>
                  </a:cubicBezTo>
                  <a:cubicBezTo>
                    <a:pt x="13283" y="7476"/>
                    <a:pt x="13287" y="7476"/>
                    <a:pt x="13308" y="7476"/>
                  </a:cubicBezTo>
                  <a:cubicBezTo>
                    <a:pt x="13338" y="7476"/>
                    <a:pt x="13367" y="7476"/>
                    <a:pt x="13397" y="7485"/>
                  </a:cubicBezTo>
                  <a:cubicBezTo>
                    <a:pt x="13401" y="7493"/>
                    <a:pt x="13392" y="7514"/>
                    <a:pt x="13397" y="7523"/>
                  </a:cubicBezTo>
                  <a:cubicBezTo>
                    <a:pt x="13401" y="7527"/>
                    <a:pt x="13422" y="7531"/>
                    <a:pt x="13426" y="7535"/>
                  </a:cubicBezTo>
                  <a:cubicBezTo>
                    <a:pt x="13439" y="7540"/>
                    <a:pt x="13456" y="7540"/>
                    <a:pt x="13468" y="7544"/>
                  </a:cubicBezTo>
                  <a:cubicBezTo>
                    <a:pt x="13481" y="7548"/>
                    <a:pt x="13490" y="7565"/>
                    <a:pt x="13481" y="7578"/>
                  </a:cubicBezTo>
                  <a:cubicBezTo>
                    <a:pt x="13468" y="7590"/>
                    <a:pt x="13452" y="7603"/>
                    <a:pt x="13439" y="7603"/>
                  </a:cubicBezTo>
                  <a:lnTo>
                    <a:pt x="13439" y="7594"/>
                  </a:lnTo>
                  <a:lnTo>
                    <a:pt x="13414" y="7594"/>
                  </a:lnTo>
                  <a:cubicBezTo>
                    <a:pt x="13392" y="7594"/>
                    <a:pt x="13380" y="7582"/>
                    <a:pt x="13363" y="7582"/>
                  </a:cubicBezTo>
                  <a:cubicBezTo>
                    <a:pt x="13346" y="7578"/>
                    <a:pt x="13325" y="7578"/>
                    <a:pt x="13312" y="7578"/>
                  </a:cubicBezTo>
                  <a:cubicBezTo>
                    <a:pt x="13294" y="7581"/>
                    <a:pt x="13279" y="7591"/>
                    <a:pt x="13262" y="7591"/>
                  </a:cubicBezTo>
                  <a:cubicBezTo>
                    <a:pt x="13259" y="7591"/>
                    <a:pt x="13256" y="7591"/>
                    <a:pt x="13253" y="7590"/>
                  </a:cubicBezTo>
                  <a:cubicBezTo>
                    <a:pt x="13232" y="7582"/>
                    <a:pt x="13215" y="7569"/>
                    <a:pt x="13198" y="7565"/>
                  </a:cubicBezTo>
                  <a:cubicBezTo>
                    <a:pt x="13190" y="7561"/>
                    <a:pt x="13177" y="7556"/>
                    <a:pt x="13169" y="7552"/>
                  </a:cubicBezTo>
                  <a:cubicBezTo>
                    <a:pt x="13165" y="7552"/>
                    <a:pt x="13156" y="7548"/>
                    <a:pt x="13152" y="7544"/>
                  </a:cubicBezTo>
                  <a:cubicBezTo>
                    <a:pt x="13143" y="7540"/>
                    <a:pt x="13139" y="7527"/>
                    <a:pt x="13131" y="7523"/>
                  </a:cubicBezTo>
                  <a:cubicBezTo>
                    <a:pt x="13105" y="7502"/>
                    <a:pt x="13067" y="7510"/>
                    <a:pt x="13038" y="7502"/>
                  </a:cubicBezTo>
                  <a:cubicBezTo>
                    <a:pt x="13021" y="7502"/>
                    <a:pt x="13004" y="7497"/>
                    <a:pt x="12987" y="7497"/>
                  </a:cubicBezTo>
                  <a:cubicBezTo>
                    <a:pt x="12981" y="7497"/>
                    <a:pt x="12969" y="7496"/>
                    <a:pt x="12958" y="7496"/>
                  </a:cubicBezTo>
                  <a:cubicBezTo>
                    <a:pt x="12947" y="7496"/>
                    <a:pt x="12937" y="7497"/>
                    <a:pt x="12932" y="7502"/>
                  </a:cubicBezTo>
                  <a:cubicBezTo>
                    <a:pt x="12937" y="7510"/>
                    <a:pt x="12945" y="7510"/>
                    <a:pt x="12949" y="7518"/>
                  </a:cubicBezTo>
                  <a:cubicBezTo>
                    <a:pt x="12954" y="7523"/>
                    <a:pt x="12958" y="7540"/>
                    <a:pt x="12949" y="7544"/>
                  </a:cubicBezTo>
                  <a:cubicBezTo>
                    <a:pt x="12943" y="7550"/>
                    <a:pt x="12935" y="7551"/>
                    <a:pt x="12925" y="7551"/>
                  </a:cubicBezTo>
                  <a:cubicBezTo>
                    <a:pt x="12919" y="7551"/>
                    <a:pt x="12912" y="7550"/>
                    <a:pt x="12906" y="7550"/>
                  </a:cubicBezTo>
                  <a:cubicBezTo>
                    <a:pt x="12895" y="7550"/>
                    <a:pt x="12884" y="7552"/>
                    <a:pt x="12878" y="7561"/>
                  </a:cubicBezTo>
                  <a:cubicBezTo>
                    <a:pt x="12873" y="7569"/>
                    <a:pt x="12873" y="7586"/>
                    <a:pt x="12878" y="7594"/>
                  </a:cubicBezTo>
                  <a:cubicBezTo>
                    <a:pt x="12878" y="7603"/>
                    <a:pt x="12882" y="7607"/>
                    <a:pt x="12882" y="7616"/>
                  </a:cubicBezTo>
                  <a:cubicBezTo>
                    <a:pt x="12894" y="7641"/>
                    <a:pt x="12911" y="7645"/>
                    <a:pt x="12937" y="7645"/>
                  </a:cubicBezTo>
                  <a:cubicBezTo>
                    <a:pt x="12954" y="7641"/>
                    <a:pt x="12970" y="7641"/>
                    <a:pt x="12983" y="7637"/>
                  </a:cubicBezTo>
                  <a:cubicBezTo>
                    <a:pt x="13004" y="7637"/>
                    <a:pt x="13021" y="7632"/>
                    <a:pt x="13042" y="7632"/>
                  </a:cubicBezTo>
                  <a:cubicBezTo>
                    <a:pt x="13051" y="7635"/>
                    <a:pt x="13058" y="7638"/>
                    <a:pt x="13066" y="7638"/>
                  </a:cubicBezTo>
                  <a:cubicBezTo>
                    <a:pt x="13069" y="7638"/>
                    <a:pt x="13072" y="7638"/>
                    <a:pt x="13076" y="7637"/>
                  </a:cubicBezTo>
                  <a:lnTo>
                    <a:pt x="13076" y="7637"/>
                  </a:lnTo>
                  <a:cubicBezTo>
                    <a:pt x="13059" y="7645"/>
                    <a:pt x="13034" y="7637"/>
                    <a:pt x="13042" y="7662"/>
                  </a:cubicBezTo>
                  <a:cubicBezTo>
                    <a:pt x="13046" y="7675"/>
                    <a:pt x="13055" y="7683"/>
                    <a:pt x="13051" y="7704"/>
                  </a:cubicBezTo>
                  <a:cubicBezTo>
                    <a:pt x="13048" y="7705"/>
                    <a:pt x="13045" y="7705"/>
                    <a:pt x="13042" y="7705"/>
                  </a:cubicBezTo>
                  <a:cubicBezTo>
                    <a:pt x="13032" y="7705"/>
                    <a:pt x="13020" y="7703"/>
                    <a:pt x="13010" y="7703"/>
                  </a:cubicBezTo>
                  <a:cubicBezTo>
                    <a:pt x="13003" y="7703"/>
                    <a:pt x="12996" y="7704"/>
                    <a:pt x="12991" y="7708"/>
                  </a:cubicBezTo>
                  <a:cubicBezTo>
                    <a:pt x="13000" y="7717"/>
                    <a:pt x="13008" y="7721"/>
                    <a:pt x="13017" y="7725"/>
                  </a:cubicBezTo>
                  <a:cubicBezTo>
                    <a:pt x="13021" y="7729"/>
                    <a:pt x="13025" y="7729"/>
                    <a:pt x="13029" y="7734"/>
                  </a:cubicBezTo>
                  <a:cubicBezTo>
                    <a:pt x="13042" y="7746"/>
                    <a:pt x="13046" y="7751"/>
                    <a:pt x="13067" y="7751"/>
                  </a:cubicBezTo>
                  <a:cubicBezTo>
                    <a:pt x="13076" y="7751"/>
                    <a:pt x="13089" y="7746"/>
                    <a:pt x="13097" y="7742"/>
                  </a:cubicBezTo>
                  <a:cubicBezTo>
                    <a:pt x="13105" y="7734"/>
                    <a:pt x="13110" y="7725"/>
                    <a:pt x="13110" y="7713"/>
                  </a:cubicBezTo>
                  <a:cubicBezTo>
                    <a:pt x="13110" y="7708"/>
                    <a:pt x="13105" y="7696"/>
                    <a:pt x="13114" y="7696"/>
                  </a:cubicBezTo>
                  <a:cubicBezTo>
                    <a:pt x="13122" y="7696"/>
                    <a:pt x="13122" y="7704"/>
                    <a:pt x="13127" y="7704"/>
                  </a:cubicBezTo>
                  <a:cubicBezTo>
                    <a:pt x="13135" y="7713"/>
                    <a:pt x="13156" y="7708"/>
                    <a:pt x="13169" y="7713"/>
                  </a:cubicBezTo>
                  <a:cubicBezTo>
                    <a:pt x="13175" y="7714"/>
                    <a:pt x="13181" y="7714"/>
                    <a:pt x="13187" y="7714"/>
                  </a:cubicBezTo>
                  <a:cubicBezTo>
                    <a:pt x="13229" y="7714"/>
                    <a:pt x="13263" y="7690"/>
                    <a:pt x="13304" y="7683"/>
                  </a:cubicBezTo>
                  <a:cubicBezTo>
                    <a:pt x="13312" y="7682"/>
                    <a:pt x="13321" y="7681"/>
                    <a:pt x="13330" y="7681"/>
                  </a:cubicBezTo>
                  <a:cubicBezTo>
                    <a:pt x="13349" y="7681"/>
                    <a:pt x="13369" y="7683"/>
                    <a:pt x="13388" y="7683"/>
                  </a:cubicBezTo>
                  <a:cubicBezTo>
                    <a:pt x="13405" y="7683"/>
                    <a:pt x="13421" y="7682"/>
                    <a:pt x="13437" y="7682"/>
                  </a:cubicBezTo>
                  <a:cubicBezTo>
                    <a:pt x="13453" y="7682"/>
                    <a:pt x="13468" y="7683"/>
                    <a:pt x="13485" y="7687"/>
                  </a:cubicBezTo>
                  <a:cubicBezTo>
                    <a:pt x="13494" y="7687"/>
                    <a:pt x="13570" y="7687"/>
                    <a:pt x="13561" y="7713"/>
                  </a:cubicBezTo>
                  <a:cubicBezTo>
                    <a:pt x="13557" y="7729"/>
                    <a:pt x="13536" y="7729"/>
                    <a:pt x="13528" y="7738"/>
                  </a:cubicBezTo>
                  <a:cubicBezTo>
                    <a:pt x="13519" y="7742"/>
                    <a:pt x="13511" y="7755"/>
                    <a:pt x="13506" y="7763"/>
                  </a:cubicBezTo>
                  <a:cubicBezTo>
                    <a:pt x="13492" y="7785"/>
                    <a:pt x="13506" y="7789"/>
                    <a:pt x="13527" y="7789"/>
                  </a:cubicBezTo>
                  <a:cubicBezTo>
                    <a:pt x="13539" y="7789"/>
                    <a:pt x="13553" y="7788"/>
                    <a:pt x="13565" y="7788"/>
                  </a:cubicBezTo>
                  <a:cubicBezTo>
                    <a:pt x="13581" y="7788"/>
                    <a:pt x="13595" y="7790"/>
                    <a:pt x="13595" y="7801"/>
                  </a:cubicBezTo>
                  <a:cubicBezTo>
                    <a:pt x="13595" y="7810"/>
                    <a:pt x="13591" y="7827"/>
                    <a:pt x="13587" y="7831"/>
                  </a:cubicBezTo>
                  <a:cubicBezTo>
                    <a:pt x="13584" y="7833"/>
                    <a:pt x="13581" y="7833"/>
                    <a:pt x="13578" y="7833"/>
                  </a:cubicBezTo>
                  <a:cubicBezTo>
                    <a:pt x="13575" y="7833"/>
                    <a:pt x="13572" y="7833"/>
                    <a:pt x="13570" y="7835"/>
                  </a:cubicBezTo>
                  <a:cubicBezTo>
                    <a:pt x="13556" y="7845"/>
                    <a:pt x="13556" y="7864"/>
                    <a:pt x="13543" y="7864"/>
                  </a:cubicBezTo>
                  <a:cubicBezTo>
                    <a:pt x="13540" y="7864"/>
                    <a:pt x="13537" y="7863"/>
                    <a:pt x="13532" y="7860"/>
                  </a:cubicBezTo>
                  <a:cubicBezTo>
                    <a:pt x="13515" y="7856"/>
                    <a:pt x="13502" y="7843"/>
                    <a:pt x="13490" y="7839"/>
                  </a:cubicBezTo>
                  <a:cubicBezTo>
                    <a:pt x="13485" y="7838"/>
                    <a:pt x="13481" y="7837"/>
                    <a:pt x="13477" y="7837"/>
                  </a:cubicBezTo>
                  <a:cubicBezTo>
                    <a:pt x="13468" y="7837"/>
                    <a:pt x="13460" y="7839"/>
                    <a:pt x="13452" y="7839"/>
                  </a:cubicBezTo>
                  <a:cubicBezTo>
                    <a:pt x="13435" y="7839"/>
                    <a:pt x="13418" y="7843"/>
                    <a:pt x="13401" y="7843"/>
                  </a:cubicBezTo>
                  <a:cubicBezTo>
                    <a:pt x="13387" y="7843"/>
                    <a:pt x="13371" y="7842"/>
                    <a:pt x="13356" y="7842"/>
                  </a:cubicBezTo>
                  <a:cubicBezTo>
                    <a:pt x="13348" y="7842"/>
                    <a:pt x="13340" y="7842"/>
                    <a:pt x="13333" y="7843"/>
                  </a:cubicBezTo>
                  <a:cubicBezTo>
                    <a:pt x="13321" y="7843"/>
                    <a:pt x="13316" y="7848"/>
                    <a:pt x="13304" y="7848"/>
                  </a:cubicBezTo>
                  <a:lnTo>
                    <a:pt x="13274" y="7848"/>
                  </a:lnTo>
                  <a:cubicBezTo>
                    <a:pt x="13262" y="7848"/>
                    <a:pt x="13253" y="7856"/>
                    <a:pt x="13245" y="7856"/>
                  </a:cubicBezTo>
                  <a:cubicBezTo>
                    <a:pt x="13232" y="7860"/>
                    <a:pt x="13215" y="7860"/>
                    <a:pt x="13203" y="7860"/>
                  </a:cubicBezTo>
                  <a:cubicBezTo>
                    <a:pt x="13181" y="7860"/>
                    <a:pt x="13169" y="7873"/>
                    <a:pt x="13152" y="7881"/>
                  </a:cubicBezTo>
                  <a:cubicBezTo>
                    <a:pt x="13135" y="7886"/>
                    <a:pt x="13122" y="7886"/>
                    <a:pt x="13105" y="7886"/>
                  </a:cubicBezTo>
                  <a:cubicBezTo>
                    <a:pt x="13089" y="7890"/>
                    <a:pt x="13084" y="7903"/>
                    <a:pt x="13072" y="7911"/>
                  </a:cubicBezTo>
                  <a:cubicBezTo>
                    <a:pt x="13062" y="7917"/>
                    <a:pt x="13052" y="7919"/>
                    <a:pt x="13042" y="7919"/>
                  </a:cubicBezTo>
                  <a:cubicBezTo>
                    <a:pt x="13031" y="7919"/>
                    <a:pt x="13019" y="7917"/>
                    <a:pt x="13007" y="7917"/>
                  </a:cubicBezTo>
                  <a:cubicBezTo>
                    <a:pt x="13001" y="7917"/>
                    <a:pt x="12994" y="7918"/>
                    <a:pt x="12987" y="7919"/>
                  </a:cubicBezTo>
                  <a:cubicBezTo>
                    <a:pt x="12975" y="7919"/>
                    <a:pt x="12966" y="7928"/>
                    <a:pt x="12954" y="7928"/>
                  </a:cubicBezTo>
                  <a:cubicBezTo>
                    <a:pt x="12949" y="7929"/>
                    <a:pt x="12945" y="7930"/>
                    <a:pt x="12941" y="7930"/>
                  </a:cubicBezTo>
                  <a:cubicBezTo>
                    <a:pt x="12932" y="7930"/>
                    <a:pt x="12924" y="7928"/>
                    <a:pt x="12916" y="7928"/>
                  </a:cubicBezTo>
                  <a:cubicBezTo>
                    <a:pt x="12886" y="7936"/>
                    <a:pt x="12861" y="7949"/>
                    <a:pt x="12827" y="7953"/>
                  </a:cubicBezTo>
                  <a:cubicBezTo>
                    <a:pt x="12823" y="7955"/>
                    <a:pt x="12817" y="7956"/>
                    <a:pt x="12812" y="7956"/>
                  </a:cubicBezTo>
                  <a:cubicBezTo>
                    <a:pt x="12807" y="7956"/>
                    <a:pt x="12802" y="7955"/>
                    <a:pt x="12797" y="7953"/>
                  </a:cubicBezTo>
                  <a:cubicBezTo>
                    <a:pt x="12789" y="7953"/>
                    <a:pt x="12780" y="7949"/>
                    <a:pt x="12772" y="7949"/>
                  </a:cubicBezTo>
                  <a:cubicBezTo>
                    <a:pt x="12768" y="7949"/>
                    <a:pt x="12764" y="7953"/>
                    <a:pt x="12759" y="7957"/>
                  </a:cubicBezTo>
                  <a:cubicBezTo>
                    <a:pt x="12747" y="7970"/>
                    <a:pt x="12759" y="7983"/>
                    <a:pt x="12764" y="8000"/>
                  </a:cubicBezTo>
                  <a:cubicBezTo>
                    <a:pt x="12772" y="8025"/>
                    <a:pt x="12776" y="8025"/>
                    <a:pt x="12802" y="8025"/>
                  </a:cubicBezTo>
                  <a:cubicBezTo>
                    <a:pt x="12818" y="8025"/>
                    <a:pt x="12835" y="8030"/>
                    <a:pt x="12854" y="8030"/>
                  </a:cubicBezTo>
                  <a:cubicBezTo>
                    <a:pt x="12859" y="8030"/>
                    <a:pt x="12864" y="8030"/>
                    <a:pt x="12869" y="8029"/>
                  </a:cubicBezTo>
                  <a:cubicBezTo>
                    <a:pt x="12878" y="8029"/>
                    <a:pt x="12890" y="8025"/>
                    <a:pt x="12899" y="8025"/>
                  </a:cubicBezTo>
                  <a:lnTo>
                    <a:pt x="12949" y="8025"/>
                  </a:lnTo>
                  <a:cubicBezTo>
                    <a:pt x="12968" y="8029"/>
                    <a:pt x="12985" y="8031"/>
                    <a:pt x="13002" y="8031"/>
                  </a:cubicBezTo>
                  <a:cubicBezTo>
                    <a:pt x="13019" y="8031"/>
                    <a:pt x="13036" y="8029"/>
                    <a:pt x="13055" y="8025"/>
                  </a:cubicBezTo>
                  <a:cubicBezTo>
                    <a:pt x="13093" y="8017"/>
                    <a:pt x="13127" y="8008"/>
                    <a:pt x="13165" y="8008"/>
                  </a:cubicBezTo>
                  <a:cubicBezTo>
                    <a:pt x="13176" y="8008"/>
                    <a:pt x="13187" y="8010"/>
                    <a:pt x="13200" y="8010"/>
                  </a:cubicBezTo>
                  <a:cubicBezTo>
                    <a:pt x="13206" y="8010"/>
                    <a:pt x="13212" y="8009"/>
                    <a:pt x="13219" y="8008"/>
                  </a:cubicBezTo>
                  <a:cubicBezTo>
                    <a:pt x="13232" y="8008"/>
                    <a:pt x="13249" y="8004"/>
                    <a:pt x="13266" y="8004"/>
                  </a:cubicBezTo>
                  <a:cubicBezTo>
                    <a:pt x="13295" y="8008"/>
                    <a:pt x="13325" y="8008"/>
                    <a:pt x="13354" y="8008"/>
                  </a:cubicBezTo>
                  <a:lnTo>
                    <a:pt x="13418" y="8008"/>
                  </a:lnTo>
                  <a:cubicBezTo>
                    <a:pt x="13426" y="8008"/>
                    <a:pt x="13438" y="8006"/>
                    <a:pt x="13449" y="8006"/>
                  </a:cubicBezTo>
                  <a:cubicBezTo>
                    <a:pt x="13455" y="8006"/>
                    <a:pt x="13460" y="8007"/>
                    <a:pt x="13464" y="8008"/>
                  </a:cubicBezTo>
                  <a:cubicBezTo>
                    <a:pt x="13477" y="8017"/>
                    <a:pt x="13468" y="8033"/>
                    <a:pt x="13464" y="8046"/>
                  </a:cubicBezTo>
                  <a:cubicBezTo>
                    <a:pt x="13456" y="8054"/>
                    <a:pt x="13443" y="8050"/>
                    <a:pt x="13435" y="8059"/>
                  </a:cubicBezTo>
                  <a:cubicBezTo>
                    <a:pt x="13426" y="8067"/>
                    <a:pt x="13422" y="8076"/>
                    <a:pt x="13414" y="8080"/>
                  </a:cubicBezTo>
                  <a:cubicBezTo>
                    <a:pt x="13411" y="8081"/>
                    <a:pt x="13407" y="8082"/>
                    <a:pt x="13403" y="8082"/>
                  </a:cubicBezTo>
                  <a:cubicBezTo>
                    <a:pt x="13395" y="8082"/>
                    <a:pt x="13385" y="8080"/>
                    <a:pt x="13380" y="8080"/>
                  </a:cubicBezTo>
                  <a:cubicBezTo>
                    <a:pt x="13363" y="8080"/>
                    <a:pt x="13342" y="8084"/>
                    <a:pt x="13325" y="8084"/>
                  </a:cubicBezTo>
                  <a:cubicBezTo>
                    <a:pt x="13312" y="8088"/>
                    <a:pt x="13287" y="8105"/>
                    <a:pt x="13283" y="8114"/>
                  </a:cubicBezTo>
                  <a:cubicBezTo>
                    <a:pt x="13278" y="8118"/>
                    <a:pt x="13278" y="8126"/>
                    <a:pt x="13270" y="8126"/>
                  </a:cubicBezTo>
                  <a:cubicBezTo>
                    <a:pt x="13267" y="8128"/>
                    <a:pt x="13264" y="8128"/>
                    <a:pt x="13262" y="8128"/>
                  </a:cubicBezTo>
                  <a:cubicBezTo>
                    <a:pt x="13256" y="8128"/>
                    <a:pt x="13250" y="8126"/>
                    <a:pt x="13245" y="8126"/>
                  </a:cubicBezTo>
                  <a:cubicBezTo>
                    <a:pt x="13231" y="8126"/>
                    <a:pt x="13220" y="8132"/>
                    <a:pt x="13208" y="8132"/>
                  </a:cubicBezTo>
                  <a:cubicBezTo>
                    <a:pt x="13205" y="8132"/>
                    <a:pt x="13202" y="8131"/>
                    <a:pt x="13198" y="8130"/>
                  </a:cubicBezTo>
                  <a:cubicBezTo>
                    <a:pt x="13190" y="8130"/>
                    <a:pt x="13181" y="8126"/>
                    <a:pt x="13173" y="8126"/>
                  </a:cubicBezTo>
                  <a:lnTo>
                    <a:pt x="13156" y="8126"/>
                  </a:lnTo>
                  <a:cubicBezTo>
                    <a:pt x="13152" y="8130"/>
                    <a:pt x="13152" y="8130"/>
                    <a:pt x="13148" y="8135"/>
                  </a:cubicBezTo>
                  <a:cubicBezTo>
                    <a:pt x="13152" y="8135"/>
                    <a:pt x="13152" y="8135"/>
                    <a:pt x="13156" y="8139"/>
                  </a:cubicBezTo>
                  <a:cubicBezTo>
                    <a:pt x="13160" y="8147"/>
                    <a:pt x="13169" y="8160"/>
                    <a:pt x="13177" y="8173"/>
                  </a:cubicBezTo>
                  <a:cubicBezTo>
                    <a:pt x="13181" y="8177"/>
                    <a:pt x="13186" y="8185"/>
                    <a:pt x="13190" y="8190"/>
                  </a:cubicBezTo>
                  <a:cubicBezTo>
                    <a:pt x="13198" y="8198"/>
                    <a:pt x="13203" y="8194"/>
                    <a:pt x="13203" y="8202"/>
                  </a:cubicBezTo>
                  <a:lnTo>
                    <a:pt x="13181" y="8202"/>
                  </a:lnTo>
                  <a:cubicBezTo>
                    <a:pt x="13173" y="8206"/>
                    <a:pt x="13169" y="8215"/>
                    <a:pt x="13165" y="8219"/>
                  </a:cubicBezTo>
                  <a:cubicBezTo>
                    <a:pt x="13152" y="8232"/>
                    <a:pt x="13148" y="8232"/>
                    <a:pt x="13131" y="8232"/>
                  </a:cubicBezTo>
                  <a:cubicBezTo>
                    <a:pt x="13105" y="8232"/>
                    <a:pt x="13080" y="8236"/>
                    <a:pt x="13051" y="8236"/>
                  </a:cubicBezTo>
                  <a:cubicBezTo>
                    <a:pt x="13025" y="8236"/>
                    <a:pt x="13008" y="8219"/>
                    <a:pt x="12983" y="8219"/>
                  </a:cubicBezTo>
                  <a:lnTo>
                    <a:pt x="12949" y="8219"/>
                  </a:lnTo>
                  <a:cubicBezTo>
                    <a:pt x="12941" y="8223"/>
                    <a:pt x="12932" y="8228"/>
                    <a:pt x="12928" y="8232"/>
                  </a:cubicBezTo>
                  <a:cubicBezTo>
                    <a:pt x="12920" y="8232"/>
                    <a:pt x="12890" y="8236"/>
                    <a:pt x="12899" y="8249"/>
                  </a:cubicBezTo>
                  <a:cubicBezTo>
                    <a:pt x="12907" y="8261"/>
                    <a:pt x="12937" y="8270"/>
                    <a:pt x="12945" y="8274"/>
                  </a:cubicBezTo>
                  <a:cubicBezTo>
                    <a:pt x="12958" y="8282"/>
                    <a:pt x="12979" y="8287"/>
                    <a:pt x="12975" y="8304"/>
                  </a:cubicBezTo>
                  <a:cubicBezTo>
                    <a:pt x="12975" y="8320"/>
                    <a:pt x="12962" y="8320"/>
                    <a:pt x="12949" y="8329"/>
                  </a:cubicBezTo>
                  <a:cubicBezTo>
                    <a:pt x="12941" y="8333"/>
                    <a:pt x="12937" y="8337"/>
                    <a:pt x="12928" y="8337"/>
                  </a:cubicBezTo>
                  <a:lnTo>
                    <a:pt x="12903" y="8337"/>
                  </a:lnTo>
                  <a:cubicBezTo>
                    <a:pt x="12899" y="8341"/>
                    <a:pt x="12882" y="8354"/>
                    <a:pt x="12878" y="8358"/>
                  </a:cubicBezTo>
                  <a:cubicBezTo>
                    <a:pt x="12869" y="8367"/>
                    <a:pt x="12869" y="8384"/>
                    <a:pt x="12852" y="8384"/>
                  </a:cubicBezTo>
                  <a:cubicBezTo>
                    <a:pt x="12851" y="8385"/>
                    <a:pt x="12849" y="8386"/>
                    <a:pt x="12847" y="8386"/>
                  </a:cubicBezTo>
                  <a:cubicBezTo>
                    <a:pt x="12843" y="8386"/>
                    <a:pt x="12838" y="8384"/>
                    <a:pt x="12835" y="8384"/>
                  </a:cubicBezTo>
                  <a:cubicBezTo>
                    <a:pt x="12827" y="8388"/>
                    <a:pt x="12823" y="8388"/>
                    <a:pt x="12814" y="8392"/>
                  </a:cubicBezTo>
                  <a:cubicBezTo>
                    <a:pt x="12808" y="8392"/>
                    <a:pt x="12795" y="8390"/>
                    <a:pt x="12784" y="8390"/>
                  </a:cubicBezTo>
                  <a:cubicBezTo>
                    <a:pt x="12773" y="8390"/>
                    <a:pt x="12764" y="8392"/>
                    <a:pt x="12764" y="8401"/>
                  </a:cubicBezTo>
                  <a:cubicBezTo>
                    <a:pt x="12766" y="8418"/>
                    <a:pt x="12779" y="8423"/>
                    <a:pt x="12793" y="8423"/>
                  </a:cubicBezTo>
                  <a:cubicBezTo>
                    <a:pt x="12805" y="8423"/>
                    <a:pt x="12819" y="8419"/>
                    <a:pt x="12827" y="8417"/>
                  </a:cubicBezTo>
                  <a:cubicBezTo>
                    <a:pt x="12844" y="8413"/>
                    <a:pt x="12861" y="8401"/>
                    <a:pt x="12878" y="8392"/>
                  </a:cubicBezTo>
                  <a:cubicBezTo>
                    <a:pt x="12880" y="8391"/>
                    <a:pt x="12883" y="8390"/>
                    <a:pt x="12886" y="8390"/>
                  </a:cubicBezTo>
                  <a:cubicBezTo>
                    <a:pt x="12892" y="8390"/>
                    <a:pt x="12899" y="8392"/>
                    <a:pt x="12907" y="8392"/>
                  </a:cubicBezTo>
                  <a:cubicBezTo>
                    <a:pt x="12937" y="8392"/>
                    <a:pt x="12962" y="8379"/>
                    <a:pt x="12987" y="8358"/>
                  </a:cubicBezTo>
                  <a:cubicBezTo>
                    <a:pt x="12996" y="8350"/>
                    <a:pt x="13004" y="8346"/>
                    <a:pt x="13013" y="8337"/>
                  </a:cubicBezTo>
                  <a:cubicBezTo>
                    <a:pt x="13021" y="8329"/>
                    <a:pt x="13029" y="8316"/>
                    <a:pt x="13038" y="8316"/>
                  </a:cubicBezTo>
                  <a:cubicBezTo>
                    <a:pt x="13051" y="8316"/>
                    <a:pt x="13067" y="8325"/>
                    <a:pt x="13080" y="8329"/>
                  </a:cubicBezTo>
                  <a:lnTo>
                    <a:pt x="13122" y="8329"/>
                  </a:lnTo>
                  <a:cubicBezTo>
                    <a:pt x="13152" y="8325"/>
                    <a:pt x="13169" y="8304"/>
                    <a:pt x="13198" y="8299"/>
                  </a:cubicBezTo>
                  <a:lnTo>
                    <a:pt x="13245" y="8299"/>
                  </a:lnTo>
                  <a:cubicBezTo>
                    <a:pt x="13266" y="8299"/>
                    <a:pt x="13283" y="8295"/>
                    <a:pt x="13304" y="8295"/>
                  </a:cubicBezTo>
                  <a:cubicBezTo>
                    <a:pt x="13321" y="8295"/>
                    <a:pt x="13321" y="8291"/>
                    <a:pt x="13329" y="8278"/>
                  </a:cubicBezTo>
                  <a:cubicBezTo>
                    <a:pt x="13333" y="8266"/>
                    <a:pt x="13342" y="8257"/>
                    <a:pt x="13354" y="8253"/>
                  </a:cubicBezTo>
                  <a:cubicBezTo>
                    <a:pt x="13363" y="8249"/>
                    <a:pt x="13371" y="8244"/>
                    <a:pt x="13384" y="8244"/>
                  </a:cubicBezTo>
                  <a:cubicBezTo>
                    <a:pt x="13388" y="8243"/>
                    <a:pt x="13391" y="8243"/>
                    <a:pt x="13393" y="8243"/>
                  </a:cubicBezTo>
                  <a:cubicBezTo>
                    <a:pt x="13400" y="8243"/>
                    <a:pt x="13406" y="8246"/>
                    <a:pt x="13418" y="8249"/>
                  </a:cubicBezTo>
                  <a:cubicBezTo>
                    <a:pt x="13426" y="8249"/>
                    <a:pt x="13443" y="8240"/>
                    <a:pt x="13452" y="8240"/>
                  </a:cubicBezTo>
                  <a:cubicBezTo>
                    <a:pt x="13464" y="8232"/>
                    <a:pt x="13477" y="8232"/>
                    <a:pt x="13490" y="8228"/>
                  </a:cubicBezTo>
                  <a:cubicBezTo>
                    <a:pt x="13519" y="8223"/>
                    <a:pt x="13544" y="8211"/>
                    <a:pt x="13570" y="8202"/>
                  </a:cubicBezTo>
                  <a:cubicBezTo>
                    <a:pt x="13578" y="8198"/>
                    <a:pt x="13593" y="8197"/>
                    <a:pt x="13608" y="8197"/>
                  </a:cubicBezTo>
                  <a:cubicBezTo>
                    <a:pt x="13622" y="8197"/>
                    <a:pt x="13637" y="8198"/>
                    <a:pt x="13646" y="8198"/>
                  </a:cubicBezTo>
                  <a:lnTo>
                    <a:pt x="13663" y="8198"/>
                  </a:lnTo>
                  <a:cubicBezTo>
                    <a:pt x="13667" y="8198"/>
                    <a:pt x="13667" y="8202"/>
                    <a:pt x="13671" y="8202"/>
                  </a:cubicBezTo>
                  <a:cubicBezTo>
                    <a:pt x="13675" y="8204"/>
                    <a:pt x="13681" y="8204"/>
                    <a:pt x="13686" y="8204"/>
                  </a:cubicBezTo>
                  <a:cubicBezTo>
                    <a:pt x="13692" y="8204"/>
                    <a:pt x="13698" y="8204"/>
                    <a:pt x="13705" y="8206"/>
                  </a:cubicBezTo>
                  <a:cubicBezTo>
                    <a:pt x="13705" y="8206"/>
                    <a:pt x="13709" y="8206"/>
                    <a:pt x="13713" y="8211"/>
                  </a:cubicBezTo>
                  <a:cubicBezTo>
                    <a:pt x="13722" y="8211"/>
                    <a:pt x="13726" y="8206"/>
                    <a:pt x="13734" y="8206"/>
                  </a:cubicBezTo>
                  <a:cubicBezTo>
                    <a:pt x="13751" y="8206"/>
                    <a:pt x="13764" y="8215"/>
                    <a:pt x="13781" y="8215"/>
                  </a:cubicBezTo>
                  <a:cubicBezTo>
                    <a:pt x="13786" y="8215"/>
                    <a:pt x="13792" y="8213"/>
                    <a:pt x="13798" y="8213"/>
                  </a:cubicBezTo>
                  <a:cubicBezTo>
                    <a:pt x="13800" y="8213"/>
                    <a:pt x="13803" y="8213"/>
                    <a:pt x="13806" y="8215"/>
                  </a:cubicBezTo>
                  <a:cubicBezTo>
                    <a:pt x="13819" y="8215"/>
                    <a:pt x="13815" y="8215"/>
                    <a:pt x="13819" y="8219"/>
                  </a:cubicBezTo>
                  <a:cubicBezTo>
                    <a:pt x="13823" y="8223"/>
                    <a:pt x="13823" y="8232"/>
                    <a:pt x="13831" y="8240"/>
                  </a:cubicBezTo>
                  <a:cubicBezTo>
                    <a:pt x="13835" y="8242"/>
                    <a:pt x="13838" y="8243"/>
                    <a:pt x="13841" y="8243"/>
                  </a:cubicBezTo>
                  <a:cubicBezTo>
                    <a:pt x="13858" y="8243"/>
                    <a:pt x="13877" y="8225"/>
                    <a:pt x="13893" y="8225"/>
                  </a:cubicBezTo>
                  <a:cubicBezTo>
                    <a:pt x="13897" y="8225"/>
                    <a:pt x="13900" y="8226"/>
                    <a:pt x="13903" y="8228"/>
                  </a:cubicBezTo>
                  <a:cubicBezTo>
                    <a:pt x="13916" y="8236"/>
                    <a:pt x="13937" y="8249"/>
                    <a:pt x="13937" y="8257"/>
                  </a:cubicBezTo>
                  <a:cubicBezTo>
                    <a:pt x="13937" y="8270"/>
                    <a:pt x="13928" y="8278"/>
                    <a:pt x="13920" y="8282"/>
                  </a:cubicBezTo>
                  <a:cubicBezTo>
                    <a:pt x="13895" y="8299"/>
                    <a:pt x="13869" y="8299"/>
                    <a:pt x="13844" y="8312"/>
                  </a:cubicBezTo>
                  <a:cubicBezTo>
                    <a:pt x="13827" y="8316"/>
                    <a:pt x="13823" y="8333"/>
                    <a:pt x="13806" y="8333"/>
                  </a:cubicBezTo>
                  <a:cubicBezTo>
                    <a:pt x="13793" y="8333"/>
                    <a:pt x="13781" y="8325"/>
                    <a:pt x="13768" y="8320"/>
                  </a:cubicBezTo>
                  <a:lnTo>
                    <a:pt x="13713" y="8320"/>
                  </a:lnTo>
                  <a:cubicBezTo>
                    <a:pt x="13709" y="8325"/>
                    <a:pt x="13705" y="8329"/>
                    <a:pt x="13705" y="8333"/>
                  </a:cubicBezTo>
                  <a:cubicBezTo>
                    <a:pt x="13701" y="8334"/>
                    <a:pt x="13697" y="8334"/>
                    <a:pt x="13694" y="8334"/>
                  </a:cubicBezTo>
                  <a:cubicBezTo>
                    <a:pt x="13683" y="8334"/>
                    <a:pt x="13672" y="8332"/>
                    <a:pt x="13663" y="8332"/>
                  </a:cubicBezTo>
                  <a:cubicBezTo>
                    <a:pt x="13660" y="8332"/>
                    <a:pt x="13657" y="8332"/>
                    <a:pt x="13654" y="8333"/>
                  </a:cubicBezTo>
                  <a:cubicBezTo>
                    <a:pt x="13641" y="8333"/>
                    <a:pt x="13629" y="8337"/>
                    <a:pt x="13616" y="8346"/>
                  </a:cubicBezTo>
                  <a:cubicBezTo>
                    <a:pt x="13608" y="8354"/>
                    <a:pt x="13599" y="8367"/>
                    <a:pt x="13587" y="8371"/>
                  </a:cubicBezTo>
                  <a:cubicBezTo>
                    <a:pt x="13582" y="8371"/>
                    <a:pt x="13570" y="8371"/>
                    <a:pt x="13566" y="8375"/>
                  </a:cubicBezTo>
                  <a:cubicBezTo>
                    <a:pt x="13561" y="8379"/>
                    <a:pt x="13561" y="8384"/>
                    <a:pt x="13561" y="8388"/>
                  </a:cubicBezTo>
                  <a:cubicBezTo>
                    <a:pt x="13557" y="8363"/>
                    <a:pt x="13553" y="8341"/>
                    <a:pt x="13544" y="8325"/>
                  </a:cubicBezTo>
                  <a:cubicBezTo>
                    <a:pt x="13532" y="8354"/>
                    <a:pt x="13523" y="8384"/>
                    <a:pt x="13515" y="8413"/>
                  </a:cubicBezTo>
                  <a:lnTo>
                    <a:pt x="13506" y="8413"/>
                  </a:lnTo>
                  <a:cubicBezTo>
                    <a:pt x="13497" y="8410"/>
                    <a:pt x="13489" y="8407"/>
                    <a:pt x="13480" y="8407"/>
                  </a:cubicBezTo>
                  <a:cubicBezTo>
                    <a:pt x="13476" y="8407"/>
                    <a:pt x="13472" y="8408"/>
                    <a:pt x="13468" y="8409"/>
                  </a:cubicBezTo>
                  <a:cubicBezTo>
                    <a:pt x="13460" y="8379"/>
                    <a:pt x="13452" y="8354"/>
                    <a:pt x="13439" y="8325"/>
                  </a:cubicBezTo>
                  <a:cubicBezTo>
                    <a:pt x="13430" y="8358"/>
                    <a:pt x="13422" y="8388"/>
                    <a:pt x="13418" y="8417"/>
                  </a:cubicBezTo>
                  <a:cubicBezTo>
                    <a:pt x="13409" y="8417"/>
                    <a:pt x="13401" y="8417"/>
                    <a:pt x="13392" y="8413"/>
                  </a:cubicBezTo>
                  <a:cubicBezTo>
                    <a:pt x="13392" y="8409"/>
                    <a:pt x="13384" y="8409"/>
                    <a:pt x="13380" y="8409"/>
                  </a:cubicBezTo>
                  <a:cubicBezTo>
                    <a:pt x="13367" y="8375"/>
                    <a:pt x="13350" y="8346"/>
                    <a:pt x="13329" y="8316"/>
                  </a:cubicBezTo>
                  <a:cubicBezTo>
                    <a:pt x="13325" y="8354"/>
                    <a:pt x="13325" y="8396"/>
                    <a:pt x="13321" y="8439"/>
                  </a:cubicBezTo>
                  <a:cubicBezTo>
                    <a:pt x="13312" y="8443"/>
                    <a:pt x="13304" y="8443"/>
                    <a:pt x="13295" y="8447"/>
                  </a:cubicBezTo>
                  <a:cubicBezTo>
                    <a:pt x="13278" y="8422"/>
                    <a:pt x="13257" y="8396"/>
                    <a:pt x="13232" y="8379"/>
                  </a:cubicBezTo>
                  <a:lnTo>
                    <a:pt x="13232" y="8379"/>
                  </a:lnTo>
                  <a:cubicBezTo>
                    <a:pt x="13232" y="8401"/>
                    <a:pt x="13232" y="8426"/>
                    <a:pt x="13236" y="8451"/>
                  </a:cubicBezTo>
                  <a:cubicBezTo>
                    <a:pt x="13228" y="8451"/>
                    <a:pt x="13219" y="8451"/>
                    <a:pt x="13211" y="8464"/>
                  </a:cubicBezTo>
                  <a:cubicBezTo>
                    <a:pt x="13207" y="8472"/>
                    <a:pt x="13207" y="8481"/>
                    <a:pt x="13203" y="8485"/>
                  </a:cubicBezTo>
                  <a:cubicBezTo>
                    <a:pt x="13156" y="8443"/>
                    <a:pt x="13101" y="8413"/>
                    <a:pt x="13038" y="8392"/>
                  </a:cubicBezTo>
                  <a:lnTo>
                    <a:pt x="13038" y="8392"/>
                  </a:lnTo>
                  <a:cubicBezTo>
                    <a:pt x="13063" y="8443"/>
                    <a:pt x="13093" y="8493"/>
                    <a:pt x="13118" y="8540"/>
                  </a:cubicBezTo>
                  <a:cubicBezTo>
                    <a:pt x="13118" y="8544"/>
                    <a:pt x="13122" y="8548"/>
                    <a:pt x="13114" y="8553"/>
                  </a:cubicBezTo>
                  <a:cubicBezTo>
                    <a:pt x="13114" y="8557"/>
                    <a:pt x="13114" y="8557"/>
                    <a:pt x="13110" y="8557"/>
                  </a:cubicBezTo>
                  <a:cubicBezTo>
                    <a:pt x="13105" y="8557"/>
                    <a:pt x="13097" y="8553"/>
                    <a:pt x="13093" y="8548"/>
                  </a:cubicBezTo>
                  <a:cubicBezTo>
                    <a:pt x="13054" y="8534"/>
                    <a:pt x="13016" y="8526"/>
                    <a:pt x="12975" y="8526"/>
                  </a:cubicBezTo>
                  <a:cubicBezTo>
                    <a:pt x="12967" y="8526"/>
                    <a:pt x="12958" y="8526"/>
                    <a:pt x="12949" y="8527"/>
                  </a:cubicBezTo>
                  <a:cubicBezTo>
                    <a:pt x="12928" y="8527"/>
                    <a:pt x="12903" y="8531"/>
                    <a:pt x="12878" y="8536"/>
                  </a:cubicBezTo>
                  <a:cubicBezTo>
                    <a:pt x="12869" y="8540"/>
                    <a:pt x="12856" y="8544"/>
                    <a:pt x="12844" y="8548"/>
                  </a:cubicBezTo>
                  <a:cubicBezTo>
                    <a:pt x="12840" y="8548"/>
                    <a:pt x="12818" y="8561"/>
                    <a:pt x="12814" y="8561"/>
                  </a:cubicBezTo>
                  <a:cubicBezTo>
                    <a:pt x="12886" y="8586"/>
                    <a:pt x="12958" y="8612"/>
                    <a:pt x="13025" y="8645"/>
                  </a:cubicBezTo>
                  <a:cubicBezTo>
                    <a:pt x="13059" y="8662"/>
                    <a:pt x="13093" y="8679"/>
                    <a:pt x="13122" y="8704"/>
                  </a:cubicBezTo>
                  <a:cubicBezTo>
                    <a:pt x="13105" y="8696"/>
                    <a:pt x="13093" y="8688"/>
                    <a:pt x="13072" y="8683"/>
                  </a:cubicBezTo>
                  <a:cubicBezTo>
                    <a:pt x="13052" y="8678"/>
                    <a:pt x="13032" y="8675"/>
                    <a:pt x="13013" y="8675"/>
                  </a:cubicBezTo>
                  <a:cubicBezTo>
                    <a:pt x="12956" y="8675"/>
                    <a:pt x="12901" y="8697"/>
                    <a:pt x="12861" y="8738"/>
                  </a:cubicBezTo>
                  <a:cubicBezTo>
                    <a:pt x="12954" y="8742"/>
                    <a:pt x="13055" y="8747"/>
                    <a:pt x="13135" y="8797"/>
                  </a:cubicBezTo>
                  <a:cubicBezTo>
                    <a:pt x="13162" y="8813"/>
                    <a:pt x="13186" y="8836"/>
                    <a:pt x="13209" y="8862"/>
                  </a:cubicBezTo>
                  <a:lnTo>
                    <a:pt x="13209" y="8862"/>
                  </a:lnTo>
                  <a:cubicBezTo>
                    <a:pt x="13170" y="8836"/>
                    <a:pt x="13127" y="8817"/>
                    <a:pt x="13080" y="8806"/>
                  </a:cubicBezTo>
                  <a:cubicBezTo>
                    <a:pt x="13049" y="8798"/>
                    <a:pt x="13018" y="8794"/>
                    <a:pt x="12988" y="8794"/>
                  </a:cubicBezTo>
                  <a:cubicBezTo>
                    <a:pt x="12900" y="8794"/>
                    <a:pt x="12814" y="8824"/>
                    <a:pt x="12742" y="8878"/>
                  </a:cubicBezTo>
                  <a:cubicBezTo>
                    <a:pt x="12768" y="8882"/>
                    <a:pt x="12789" y="8886"/>
                    <a:pt x="12810" y="8886"/>
                  </a:cubicBezTo>
                  <a:cubicBezTo>
                    <a:pt x="12755" y="8903"/>
                    <a:pt x="12700" y="8932"/>
                    <a:pt x="12662" y="8975"/>
                  </a:cubicBezTo>
                  <a:cubicBezTo>
                    <a:pt x="12707" y="8972"/>
                    <a:pt x="12754" y="8969"/>
                    <a:pt x="12801" y="8969"/>
                  </a:cubicBezTo>
                  <a:cubicBezTo>
                    <a:pt x="12821" y="8969"/>
                    <a:pt x="12841" y="8969"/>
                    <a:pt x="12861" y="8970"/>
                  </a:cubicBezTo>
                  <a:cubicBezTo>
                    <a:pt x="12810" y="8991"/>
                    <a:pt x="12768" y="9029"/>
                    <a:pt x="12742" y="9080"/>
                  </a:cubicBezTo>
                  <a:cubicBezTo>
                    <a:pt x="12832" y="9053"/>
                    <a:pt x="12925" y="9039"/>
                    <a:pt x="13017" y="9039"/>
                  </a:cubicBezTo>
                  <a:cubicBezTo>
                    <a:pt x="13098" y="9039"/>
                    <a:pt x="13178" y="9050"/>
                    <a:pt x="13257" y="9072"/>
                  </a:cubicBezTo>
                  <a:cubicBezTo>
                    <a:pt x="13295" y="9097"/>
                    <a:pt x="13333" y="9131"/>
                    <a:pt x="13367" y="9165"/>
                  </a:cubicBezTo>
                  <a:cubicBezTo>
                    <a:pt x="13367" y="9177"/>
                    <a:pt x="13367" y="9190"/>
                    <a:pt x="13367" y="9203"/>
                  </a:cubicBezTo>
                  <a:cubicBezTo>
                    <a:pt x="13371" y="9253"/>
                    <a:pt x="13384" y="9304"/>
                    <a:pt x="13388" y="9354"/>
                  </a:cubicBezTo>
                  <a:cubicBezTo>
                    <a:pt x="13409" y="9565"/>
                    <a:pt x="13354" y="9777"/>
                    <a:pt x="13359" y="9988"/>
                  </a:cubicBezTo>
                  <a:cubicBezTo>
                    <a:pt x="13236" y="9975"/>
                    <a:pt x="13114" y="9950"/>
                    <a:pt x="12979" y="9912"/>
                  </a:cubicBezTo>
                  <a:cubicBezTo>
                    <a:pt x="12852" y="9878"/>
                    <a:pt x="12709" y="9869"/>
                    <a:pt x="12591" y="9798"/>
                  </a:cubicBezTo>
                  <a:cubicBezTo>
                    <a:pt x="12477" y="9730"/>
                    <a:pt x="12405" y="9612"/>
                    <a:pt x="12295" y="9536"/>
                  </a:cubicBezTo>
                  <a:cubicBezTo>
                    <a:pt x="12114" y="9405"/>
                    <a:pt x="11886" y="9266"/>
                    <a:pt x="11679" y="9165"/>
                  </a:cubicBezTo>
                  <a:lnTo>
                    <a:pt x="11708" y="8633"/>
                  </a:lnTo>
                  <a:cubicBezTo>
                    <a:pt x="11708" y="8637"/>
                    <a:pt x="11713" y="8637"/>
                    <a:pt x="11717" y="8637"/>
                  </a:cubicBezTo>
                  <a:cubicBezTo>
                    <a:pt x="11730" y="8637"/>
                    <a:pt x="11742" y="8637"/>
                    <a:pt x="11759" y="8641"/>
                  </a:cubicBezTo>
                  <a:cubicBezTo>
                    <a:pt x="11765" y="8643"/>
                    <a:pt x="11777" y="8646"/>
                    <a:pt x="11788" y="8646"/>
                  </a:cubicBezTo>
                  <a:cubicBezTo>
                    <a:pt x="11802" y="8646"/>
                    <a:pt x="11814" y="8642"/>
                    <a:pt x="11814" y="8628"/>
                  </a:cubicBezTo>
                  <a:cubicBezTo>
                    <a:pt x="11814" y="8624"/>
                    <a:pt x="11810" y="8612"/>
                    <a:pt x="11810" y="8612"/>
                  </a:cubicBezTo>
                  <a:cubicBezTo>
                    <a:pt x="11808" y="8607"/>
                    <a:pt x="11805" y="8606"/>
                    <a:pt x="11803" y="8606"/>
                  </a:cubicBezTo>
                  <a:cubicBezTo>
                    <a:pt x="11800" y="8606"/>
                    <a:pt x="11797" y="8607"/>
                    <a:pt x="11793" y="8607"/>
                  </a:cubicBezTo>
                  <a:cubicBezTo>
                    <a:pt x="11780" y="8607"/>
                    <a:pt x="11780" y="8603"/>
                    <a:pt x="11772" y="8599"/>
                  </a:cubicBezTo>
                  <a:cubicBezTo>
                    <a:pt x="11763" y="8595"/>
                    <a:pt x="11759" y="8595"/>
                    <a:pt x="11751" y="8595"/>
                  </a:cubicBezTo>
                  <a:cubicBezTo>
                    <a:pt x="11742" y="8595"/>
                    <a:pt x="11742" y="8591"/>
                    <a:pt x="11734" y="8582"/>
                  </a:cubicBezTo>
                  <a:cubicBezTo>
                    <a:pt x="11725" y="8574"/>
                    <a:pt x="11721" y="8569"/>
                    <a:pt x="11708" y="8569"/>
                  </a:cubicBezTo>
                  <a:lnTo>
                    <a:pt x="11713" y="8515"/>
                  </a:lnTo>
                  <a:cubicBezTo>
                    <a:pt x="11721" y="8515"/>
                    <a:pt x="11725" y="8510"/>
                    <a:pt x="11730" y="8510"/>
                  </a:cubicBezTo>
                  <a:cubicBezTo>
                    <a:pt x="11742" y="8510"/>
                    <a:pt x="11738" y="8536"/>
                    <a:pt x="11738" y="8544"/>
                  </a:cubicBezTo>
                  <a:cubicBezTo>
                    <a:pt x="11751" y="8540"/>
                    <a:pt x="11759" y="8523"/>
                    <a:pt x="11767" y="8515"/>
                  </a:cubicBezTo>
                  <a:cubicBezTo>
                    <a:pt x="11772" y="8519"/>
                    <a:pt x="11767" y="8527"/>
                    <a:pt x="11772" y="8536"/>
                  </a:cubicBezTo>
                  <a:cubicBezTo>
                    <a:pt x="11776" y="8536"/>
                    <a:pt x="11784" y="8536"/>
                    <a:pt x="11789" y="8531"/>
                  </a:cubicBezTo>
                  <a:cubicBezTo>
                    <a:pt x="11793" y="8536"/>
                    <a:pt x="11797" y="8540"/>
                    <a:pt x="11801" y="8544"/>
                  </a:cubicBezTo>
                  <a:cubicBezTo>
                    <a:pt x="11805" y="8546"/>
                    <a:pt x="11809" y="8546"/>
                    <a:pt x="11812" y="8546"/>
                  </a:cubicBezTo>
                  <a:cubicBezTo>
                    <a:pt x="11815" y="8546"/>
                    <a:pt x="11818" y="8546"/>
                    <a:pt x="11822" y="8548"/>
                  </a:cubicBezTo>
                  <a:cubicBezTo>
                    <a:pt x="11827" y="8548"/>
                    <a:pt x="11831" y="8557"/>
                    <a:pt x="11835" y="8561"/>
                  </a:cubicBezTo>
                  <a:cubicBezTo>
                    <a:pt x="11839" y="8562"/>
                    <a:pt x="11841" y="8563"/>
                    <a:pt x="11844" y="8563"/>
                  </a:cubicBezTo>
                  <a:cubicBezTo>
                    <a:pt x="11849" y="8563"/>
                    <a:pt x="11851" y="8560"/>
                    <a:pt x="11860" y="8557"/>
                  </a:cubicBezTo>
                  <a:cubicBezTo>
                    <a:pt x="11865" y="8569"/>
                    <a:pt x="11865" y="8578"/>
                    <a:pt x="11873" y="8586"/>
                  </a:cubicBezTo>
                  <a:cubicBezTo>
                    <a:pt x="11877" y="8582"/>
                    <a:pt x="11881" y="8574"/>
                    <a:pt x="11886" y="8569"/>
                  </a:cubicBezTo>
                  <a:cubicBezTo>
                    <a:pt x="11898" y="8574"/>
                    <a:pt x="11898" y="8582"/>
                    <a:pt x="11911" y="8586"/>
                  </a:cubicBezTo>
                  <a:cubicBezTo>
                    <a:pt x="11915" y="8582"/>
                    <a:pt x="11919" y="8578"/>
                    <a:pt x="11924" y="8574"/>
                  </a:cubicBezTo>
                  <a:cubicBezTo>
                    <a:pt x="11928" y="8578"/>
                    <a:pt x="11932" y="8591"/>
                    <a:pt x="11936" y="8595"/>
                  </a:cubicBezTo>
                  <a:cubicBezTo>
                    <a:pt x="11938" y="8599"/>
                    <a:pt x="11939" y="8600"/>
                    <a:pt x="11941" y="8600"/>
                  </a:cubicBezTo>
                  <a:cubicBezTo>
                    <a:pt x="11943" y="8600"/>
                    <a:pt x="11945" y="8599"/>
                    <a:pt x="11949" y="8599"/>
                  </a:cubicBezTo>
                  <a:cubicBezTo>
                    <a:pt x="11966" y="8599"/>
                    <a:pt x="11962" y="8620"/>
                    <a:pt x="11974" y="8620"/>
                  </a:cubicBezTo>
                  <a:cubicBezTo>
                    <a:pt x="11979" y="8620"/>
                    <a:pt x="11983" y="8616"/>
                    <a:pt x="11987" y="8616"/>
                  </a:cubicBezTo>
                  <a:cubicBezTo>
                    <a:pt x="11991" y="8620"/>
                    <a:pt x="12000" y="8628"/>
                    <a:pt x="12004" y="8628"/>
                  </a:cubicBezTo>
                  <a:cubicBezTo>
                    <a:pt x="12012" y="8633"/>
                    <a:pt x="12021" y="8633"/>
                    <a:pt x="12029" y="8637"/>
                  </a:cubicBezTo>
                  <a:cubicBezTo>
                    <a:pt x="12033" y="8641"/>
                    <a:pt x="12042" y="8645"/>
                    <a:pt x="12050" y="8645"/>
                  </a:cubicBezTo>
                  <a:cubicBezTo>
                    <a:pt x="12063" y="8641"/>
                    <a:pt x="12088" y="8612"/>
                    <a:pt x="12076" y="8599"/>
                  </a:cubicBezTo>
                  <a:cubicBezTo>
                    <a:pt x="12076" y="8599"/>
                    <a:pt x="12067" y="8595"/>
                    <a:pt x="12067" y="8595"/>
                  </a:cubicBezTo>
                  <a:cubicBezTo>
                    <a:pt x="12063" y="8595"/>
                    <a:pt x="12059" y="8591"/>
                    <a:pt x="12050" y="8591"/>
                  </a:cubicBezTo>
                  <a:cubicBezTo>
                    <a:pt x="12046" y="8589"/>
                    <a:pt x="12042" y="8589"/>
                    <a:pt x="12039" y="8589"/>
                  </a:cubicBezTo>
                  <a:cubicBezTo>
                    <a:pt x="12032" y="8589"/>
                    <a:pt x="12025" y="8591"/>
                    <a:pt x="12017" y="8591"/>
                  </a:cubicBezTo>
                  <a:cubicBezTo>
                    <a:pt x="12012" y="8574"/>
                    <a:pt x="12029" y="8557"/>
                    <a:pt x="12025" y="8540"/>
                  </a:cubicBezTo>
                  <a:cubicBezTo>
                    <a:pt x="12021" y="8531"/>
                    <a:pt x="12012" y="8536"/>
                    <a:pt x="12008" y="8531"/>
                  </a:cubicBezTo>
                  <a:cubicBezTo>
                    <a:pt x="12004" y="8527"/>
                    <a:pt x="12004" y="8519"/>
                    <a:pt x="12004" y="8510"/>
                  </a:cubicBezTo>
                  <a:cubicBezTo>
                    <a:pt x="12004" y="8506"/>
                    <a:pt x="12004" y="8489"/>
                    <a:pt x="12008" y="8485"/>
                  </a:cubicBezTo>
                  <a:lnTo>
                    <a:pt x="12017" y="8485"/>
                  </a:lnTo>
                  <a:cubicBezTo>
                    <a:pt x="12021" y="8485"/>
                    <a:pt x="12025" y="8485"/>
                    <a:pt x="12025" y="8481"/>
                  </a:cubicBezTo>
                  <a:cubicBezTo>
                    <a:pt x="12029" y="8481"/>
                    <a:pt x="12033" y="8481"/>
                    <a:pt x="12038" y="8477"/>
                  </a:cubicBezTo>
                  <a:cubicBezTo>
                    <a:pt x="12046" y="8472"/>
                    <a:pt x="12054" y="8464"/>
                    <a:pt x="12059" y="8460"/>
                  </a:cubicBezTo>
                  <a:cubicBezTo>
                    <a:pt x="12067" y="8455"/>
                    <a:pt x="12071" y="8447"/>
                    <a:pt x="12076" y="8443"/>
                  </a:cubicBezTo>
                  <a:cubicBezTo>
                    <a:pt x="12088" y="8439"/>
                    <a:pt x="12088" y="8430"/>
                    <a:pt x="12097" y="8422"/>
                  </a:cubicBezTo>
                  <a:cubicBezTo>
                    <a:pt x="12102" y="8414"/>
                    <a:pt x="12104" y="8413"/>
                    <a:pt x="12106" y="8413"/>
                  </a:cubicBezTo>
                  <a:cubicBezTo>
                    <a:pt x="12108" y="8413"/>
                    <a:pt x="12110" y="8413"/>
                    <a:pt x="12114" y="8413"/>
                  </a:cubicBezTo>
                  <a:cubicBezTo>
                    <a:pt x="12126" y="8409"/>
                    <a:pt x="12139" y="8409"/>
                    <a:pt x="12147" y="8409"/>
                  </a:cubicBezTo>
                  <a:cubicBezTo>
                    <a:pt x="12160" y="8409"/>
                    <a:pt x="12164" y="8401"/>
                    <a:pt x="12177" y="8396"/>
                  </a:cubicBezTo>
                  <a:cubicBezTo>
                    <a:pt x="12181" y="8396"/>
                    <a:pt x="12185" y="8396"/>
                    <a:pt x="12190" y="8401"/>
                  </a:cubicBezTo>
                  <a:cubicBezTo>
                    <a:pt x="12198" y="8401"/>
                    <a:pt x="12206" y="8401"/>
                    <a:pt x="12211" y="8396"/>
                  </a:cubicBezTo>
                  <a:cubicBezTo>
                    <a:pt x="12223" y="8388"/>
                    <a:pt x="12240" y="8384"/>
                    <a:pt x="12257" y="8384"/>
                  </a:cubicBezTo>
                  <a:cubicBezTo>
                    <a:pt x="12270" y="8384"/>
                    <a:pt x="12278" y="8375"/>
                    <a:pt x="12291" y="8371"/>
                  </a:cubicBezTo>
                  <a:cubicBezTo>
                    <a:pt x="12299" y="8367"/>
                    <a:pt x="12312" y="8371"/>
                    <a:pt x="12320" y="8363"/>
                  </a:cubicBezTo>
                  <a:cubicBezTo>
                    <a:pt x="12337" y="8354"/>
                    <a:pt x="12354" y="8333"/>
                    <a:pt x="12350" y="8312"/>
                  </a:cubicBezTo>
                  <a:cubicBezTo>
                    <a:pt x="12350" y="8299"/>
                    <a:pt x="12337" y="8274"/>
                    <a:pt x="12325" y="8266"/>
                  </a:cubicBezTo>
                  <a:cubicBezTo>
                    <a:pt x="12316" y="8266"/>
                    <a:pt x="12312" y="8270"/>
                    <a:pt x="12304" y="8270"/>
                  </a:cubicBezTo>
                  <a:cubicBezTo>
                    <a:pt x="12295" y="8270"/>
                    <a:pt x="12295" y="8270"/>
                    <a:pt x="12291" y="8261"/>
                  </a:cubicBezTo>
                  <a:cubicBezTo>
                    <a:pt x="12291" y="8253"/>
                    <a:pt x="12291" y="8249"/>
                    <a:pt x="12291" y="8244"/>
                  </a:cubicBezTo>
                  <a:cubicBezTo>
                    <a:pt x="12291" y="8228"/>
                    <a:pt x="12291" y="8211"/>
                    <a:pt x="12295" y="8198"/>
                  </a:cubicBezTo>
                  <a:cubicBezTo>
                    <a:pt x="12299" y="8190"/>
                    <a:pt x="12299" y="8185"/>
                    <a:pt x="12299" y="8181"/>
                  </a:cubicBezTo>
                  <a:cubicBezTo>
                    <a:pt x="12308" y="8156"/>
                    <a:pt x="12278" y="8147"/>
                    <a:pt x="12257" y="8139"/>
                  </a:cubicBezTo>
                  <a:cubicBezTo>
                    <a:pt x="12244" y="8135"/>
                    <a:pt x="12228" y="8126"/>
                    <a:pt x="12215" y="8126"/>
                  </a:cubicBezTo>
                  <a:lnTo>
                    <a:pt x="12168" y="8126"/>
                  </a:lnTo>
                  <a:cubicBezTo>
                    <a:pt x="12160" y="8130"/>
                    <a:pt x="12156" y="8139"/>
                    <a:pt x="12147" y="8139"/>
                  </a:cubicBezTo>
                  <a:cubicBezTo>
                    <a:pt x="12147" y="8135"/>
                    <a:pt x="12143" y="8126"/>
                    <a:pt x="12135" y="8126"/>
                  </a:cubicBezTo>
                  <a:cubicBezTo>
                    <a:pt x="12135" y="8126"/>
                    <a:pt x="12130" y="8130"/>
                    <a:pt x="12126" y="8130"/>
                  </a:cubicBezTo>
                  <a:cubicBezTo>
                    <a:pt x="12122" y="8130"/>
                    <a:pt x="12114" y="8126"/>
                    <a:pt x="12105" y="8126"/>
                  </a:cubicBezTo>
                  <a:cubicBezTo>
                    <a:pt x="12092" y="8126"/>
                    <a:pt x="12076" y="8130"/>
                    <a:pt x="12063" y="8130"/>
                  </a:cubicBezTo>
                  <a:cubicBezTo>
                    <a:pt x="12054" y="8130"/>
                    <a:pt x="12046" y="8132"/>
                    <a:pt x="12038" y="8132"/>
                  </a:cubicBezTo>
                  <a:cubicBezTo>
                    <a:pt x="12033" y="8132"/>
                    <a:pt x="12029" y="8132"/>
                    <a:pt x="12025" y="8130"/>
                  </a:cubicBezTo>
                  <a:cubicBezTo>
                    <a:pt x="12017" y="8130"/>
                    <a:pt x="12012" y="8130"/>
                    <a:pt x="12008" y="8126"/>
                  </a:cubicBezTo>
                  <a:cubicBezTo>
                    <a:pt x="12008" y="8122"/>
                    <a:pt x="12004" y="8114"/>
                    <a:pt x="12004" y="8109"/>
                  </a:cubicBezTo>
                  <a:cubicBezTo>
                    <a:pt x="12000" y="8101"/>
                    <a:pt x="12004" y="8092"/>
                    <a:pt x="12000" y="8088"/>
                  </a:cubicBezTo>
                  <a:cubicBezTo>
                    <a:pt x="11991" y="8092"/>
                    <a:pt x="11987" y="8092"/>
                    <a:pt x="11983" y="8097"/>
                  </a:cubicBezTo>
                  <a:cubicBezTo>
                    <a:pt x="11974" y="8097"/>
                    <a:pt x="11970" y="8092"/>
                    <a:pt x="11966" y="8092"/>
                  </a:cubicBezTo>
                  <a:cubicBezTo>
                    <a:pt x="11963" y="8088"/>
                    <a:pt x="11961" y="8085"/>
                    <a:pt x="11958" y="8085"/>
                  </a:cubicBezTo>
                  <a:cubicBezTo>
                    <a:pt x="11955" y="8085"/>
                    <a:pt x="11952" y="8087"/>
                    <a:pt x="11949" y="8088"/>
                  </a:cubicBezTo>
                  <a:cubicBezTo>
                    <a:pt x="11941" y="8092"/>
                    <a:pt x="11932" y="8097"/>
                    <a:pt x="11928" y="8097"/>
                  </a:cubicBezTo>
                  <a:cubicBezTo>
                    <a:pt x="11919" y="8101"/>
                    <a:pt x="11915" y="8101"/>
                    <a:pt x="11911" y="8101"/>
                  </a:cubicBezTo>
                  <a:cubicBezTo>
                    <a:pt x="11907" y="8097"/>
                    <a:pt x="11898" y="8092"/>
                    <a:pt x="11894" y="8092"/>
                  </a:cubicBezTo>
                  <a:cubicBezTo>
                    <a:pt x="11877" y="8092"/>
                    <a:pt x="11869" y="8105"/>
                    <a:pt x="11852" y="8105"/>
                  </a:cubicBezTo>
                  <a:lnTo>
                    <a:pt x="11835" y="8105"/>
                  </a:lnTo>
                  <a:cubicBezTo>
                    <a:pt x="11839" y="8076"/>
                    <a:pt x="11839" y="8050"/>
                    <a:pt x="11843" y="8021"/>
                  </a:cubicBezTo>
                  <a:cubicBezTo>
                    <a:pt x="11843" y="8012"/>
                    <a:pt x="11848" y="8004"/>
                    <a:pt x="11848" y="7991"/>
                  </a:cubicBezTo>
                  <a:cubicBezTo>
                    <a:pt x="11852" y="7995"/>
                    <a:pt x="11852" y="8004"/>
                    <a:pt x="11856" y="8008"/>
                  </a:cubicBezTo>
                  <a:cubicBezTo>
                    <a:pt x="11865" y="8017"/>
                    <a:pt x="11877" y="8025"/>
                    <a:pt x="11890" y="8029"/>
                  </a:cubicBezTo>
                  <a:cubicBezTo>
                    <a:pt x="11894" y="8031"/>
                    <a:pt x="11898" y="8031"/>
                    <a:pt x="11901" y="8031"/>
                  </a:cubicBezTo>
                  <a:cubicBezTo>
                    <a:pt x="11909" y="8031"/>
                    <a:pt x="11915" y="8029"/>
                    <a:pt x="11924" y="8029"/>
                  </a:cubicBezTo>
                  <a:cubicBezTo>
                    <a:pt x="11932" y="8027"/>
                    <a:pt x="11939" y="8026"/>
                    <a:pt x="11946" y="8026"/>
                  </a:cubicBezTo>
                  <a:cubicBezTo>
                    <a:pt x="11953" y="8026"/>
                    <a:pt x="11960" y="8027"/>
                    <a:pt x="11966" y="8029"/>
                  </a:cubicBezTo>
                  <a:cubicBezTo>
                    <a:pt x="11991" y="8033"/>
                    <a:pt x="12008" y="8054"/>
                    <a:pt x="12033" y="8059"/>
                  </a:cubicBezTo>
                  <a:cubicBezTo>
                    <a:pt x="12059" y="8059"/>
                    <a:pt x="12059" y="8042"/>
                    <a:pt x="12067" y="8021"/>
                  </a:cubicBezTo>
                  <a:cubicBezTo>
                    <a:pt x="12071" y="8008"/>
                    <a:pt x="12071" y="7995"/>
                    <a:pt x="12084" y="7987"/>
                  </a:cubicBezTo>
                  <a:cubicBezTo>
                    <a:pt x="12092" y="7979"/>
                    <a:pt x="12105" y="7979"/>
                    <a:pt x="12118" y="7979"/>
                  </a:cubicBezTo>
                  <a:cubicBezTo>
                    <a:pt x="12124" y="7979"/>
                    <a:pt x="12130" y="7980"/>
                    <a:pt x="12136" y="7980"/>
                  </a:cubicBezTo>
                  <a:cubicBezTo>
                    <a:pt x="12142" y="7980"/>
                    <a:pt x="12147" y="7979"/>
                    <a:pt x="12152" y="7974"/>
                  </a:cubicBezTo>
                  <a:cubicBezTo>
                    <a:pt x="12156" y="7970"/>
                    <a:pt x="12160" y="7966"/>
                    <a:pt x="12160" y="7962"/>
                  </a:cubicBezTo>
                  <a:cubicBezTo>
                    <a:pt x="12164" y="7953"/>
                    <a:pt x="12168" y="7949"/>
                    <a:pt x="12173" y="7945"/>
                  </a:cubicBezTo>
                  <a:cubicBezTo>
                    <a:pt x="12177" y="7941"/>
                    <a:pt x="12181" y="7928"/>
                    <a:pt x="12181" y="7924"/>
                  </a:cubicBezTo>
                  <a:cubicBezTo>
                    <a:pt x="12139" y="7911"/>
                    <a:pt x="12092" y="7924"/>
                    <a:pt x="12059" y="7903"/>
                  </a:cubicBezTo>
                  <a:cubicBezTo>
                    <a:pt x="12050" y="7894"/>
                    <a:pt x="12050" y="7886"/>
                    <a:pt x="12042" y="7877"/>
                  </a:cubicBezTo>
                  <a:cubicBezTo>
                    <a:pt x="12038" y="7875"/>
                    <a:pt x="12032" y="7875"/>
                    <a:pt x="12027" y="7875"/>
                  </a:cubicBezTo>
                  <a:cubicBezTo>
                    <a:pt x="12022" y="7875"/>
                    <a:pt x="12017" y="7875"/>
                    <a:pt x="12012" y="7873"/>
                  </a:cubicBezTo>
                  <a:cubicBezTo>
                    <a:pt x="12008" y="7852"/>
                    <a:pt x="12021" y="7839"/>
                    <a:pt x="12025" y="7822"/>
                  </a:cubicBezTo>
                  <a:cubicBezTo>
                    <a:pt x="12029" y="7814"/>
                    <a:pt x="12029" y="7801"/>
                    <a:pt x="12025" y="7793"/>
                  </a:cubicBezTo>
                  <a:cubicBezTo>
                    <a:pt x="12021" y="7784"/>
                    <a:pt x="12008" y="7784"/>
                    <a:pt x="11995" y="7784"/>
                  </a:cubicBezTo>
                  <a:cubicBezTo>
                    <a:pt x="12000" y="7780"/>
                    <a:pt x="12004" y="7772"/>
                    <a:pt x="12008" y="7767"/>
                  </a:cubicBezTo>
                  <a:cubicBezTo>
                    <a:pt x="12012" y="7759"/>
                    <a:pt x="12012" y="7755"/>
                    <a:pt x="12021" y="7755"/>
                  </a:cubicBezTo>
                  <a:lnTo>
                    <a:pt x="12050" y="7755"/>
                  </a:lnTo>
                  <a:cubicBezTo>
                    <a:pt x="12053" y="7755"/>
                    <a:pt x="12060" y="7757"/>
                    <a:pt x="12065" y="7757"/>
                  </a:cubicBezTo>
                  <a:cubicBezTo>
                    <a:pt x="12068" y="7757"/>
                    <a:pt x="12070" y="7756"/>
                    <a:pt x="12071" y="7755"/>
                  </a:cubicBezTo>
                  <a:cubicBezTo>
                    <a:pt x="12076" y="7751"/>
                    <a:pt x="12076" y="7742"/>
                    <a:pt x="12080" y="7738"/>
                  </a:cubicBezTo>
                  <a:cubicBezTo>
                    <a:pt x="12090" y="7718"/>
                    <a:pt x="12053" y="7711"/>
                    <a:pt x="12030" y="7711"/>
                  </a:cubicBezTo>
                  <a:cubicBezTo>
                    <a:pt x="12024" y="7711"/>
                    <a:pt x="12019" y="7712"/>
                    <a:pt x="12017" y="7713"/>
                  </a:cubicBezTo>
                  <a:cubicBezTo>
                    <a:pt x="12013" y="7714"/>
                    <a:pt x="12011" y="7714"/>
                    <a:pt x="12009" y="7714"/>
                  </a:cubicBezTo>
                  <a:cubicBezTo>
                    <a:pt x="12002" y="7714"/>
                    <a:pt x="12001" y="7709"/>
                    <a:pt x="12004" y="7700"/>
                  </a:cubicBezTo>
                  <a:cubicBezTo>
                    <a:pt x="12008" y="7687"/>
                    <a:pt x="12021" y="7687"/>
                    <a:pt x="12025" y="7675"/>
                  </a:cubicBezTo>
                  <a:cubicBezTo>
                    <a:pt x="12033" y="7662"/>
                    <a:pt x="12025" y="7658"/>
                    <a:pt x="12012" y="7654"/>
                  </a:cubicBezTo>
                  <a:cubicBezTo>
                    <a:pt x="12000" y="7651"/>
                    <a:pt x="11985" y="7649"/>
                    <a:pt x="11971" y="7649"/>
                  </a:cubicBezTo>
                  <a:cubicBezTo>
                    <a:pt x="11961" y="7649"/>
                    <a:pt x="11952" y="7650"/>
                    <a:pt x="11945" y="7654"/>
                  </a:cubicBezTo>
                  <a:cubicBezTo>
                    <a:pt x="11933" y="7661"/>
                    <a:pt x="11926" y="7675"/>
                    <a:pt x="11915" y="7675"/>
                  </a:cubicBezTo>
                  <a:cubicBezTo>
                    <a:pt x="11914" y="7675"/>
                    <a:pt x="11912" y="7675"/>
                    <a:pt x="11911" y="7675"/>
                  </a:cubicBezTo>
                  <a:cubicBezTo>
                    <a:pt x="11919" y="7675"/>
                    <a:pt x="11924" y="7666"/>
                    <a:pt x="11924" y="7649"/>
                  </a:cubicBezTo>
                  <a:cubicBezTo>
                    <a:pt x="11924" y="7641"/>
                    <a:pt x="11928" y="7637"/>
                    <a:pt x="11924" y="7632"/>
                  </a:cubicBezTo>
                  <a:cubicBezTo>
                    <a:pt x="11919" y="7628"/>
                    <a:pt x="11911" y="7624"/>
                    <a:pt x="11907" y="7620"/>
                  </a:cubicBezTo>
                  <a:cubicBezTo>
                    <a:pt x="11898" y="7616"/>
                    <a:pt x="11881" y="7616"/>
                    <a:pt x="11877" y="7603"/>
                  </a:cubicBezTo>
                  <a:cubicBezTo>
                    <a:pt x="11869" y="7582"/>
                    <a:pt x="11886" y="7573"/>
                    <a:pt x="11894" y="7561"/>
                  </a:cubicBezTo>
                  <a:cubicBezTo>
                    <a:pt x="11907" y="7548"/>
                    <a:pt x="11894" y="7540"/>
                    <a:pt x="11881" y="7531"/>
                  </a:cubicBezTo>
                  <a:cubicBezTo>
                    <a:pt x="11869" y="7527"/>
                    <a:pt x="11856" y="7527"/>
                    <a:pt x="11843" y="7523"/>
                  </a:cubicBezTo>
                  <a:cubicBezTo>
                    <a:pt x="11833" y="7523"/>
                    <a:pt x="11822" y="7513"/>
                    <a:pt x="11811" y="7513"/>
                  </a:cubicBezTo>
                  <a:cubicBezTo>
                    <a:pt x="11809" y="7513"/>
                    <a:pt x="11807" y="7514"/>
                    <a:pt x="11805" y="7514"/>
                  </a:cubicBezTo>
                  <a:cubicBezTo>
                    <a:pt x="11793" y="7514"/>
                    <a:pt x="11789" y="7523"/>
                    <a:pt x="11776" y="7527"/>
                  </a:cubicBezTo>
                  <a:cubicBezTo>
                    <a:pt x="11767" y="7527"/>
                    <a:pt x="11772" y="7523"/>
                    <a:pt x="11763" y="7518"/>
                  </a:cubicBezTo>
                  <a:cubicBezTo>
                    <a:pt x="11755" y="7510"/>
                    <a:pt x="11738" y="7514"/>
                    <a:pt x="11725" y="7510"/>
                  </a:cubicBezTo>
                  <a:cubicBezTo>
                    <a:pt x="11713" y="7510"/>
                    <a:pt x="11700" y="7502"/>
                    <a:pt x="11683" y="7502"/>
                  </a:cubicBezTo>
                  <a:cubicBezTo>
                    <a:pt x="11670" y="7502"/>
                    <a:pt x="11662" y="7506"/>
                    <a:pt x="11649" y="7514"/>
                  </a:cubicBezTo>
                  <a:cubicBezTo>
                    <a:pt x="11641" y="7523"/>
                    <a:pt x="11628" y="7531"/>
                    <a:pt x="11611" y="7535"/>
                  </a:cubicBezTo>
                  <a:cubicBezTo>
                    <a:pt x="11607" y="7537"/>
                    <a:pt x="11603" y="7537"/>
                    <a:pt x="11599" y="7537"/>
                  </a:cubicBezTo>
                  <a:cubicBezTo>
                    <a:pt x="11594" y="7537"/>
                    <a:pt x="11590" y="7537"/>
                    <a:pt x="11586" y="7540"/>
                  </a:cubicBezTo>
                  <a:cubicBezTo>
                    <a:pt x="11579" y="7542"/>
                    <a:pt x="11571" y="7544"/>
                    <a:pt x="11564" y="7544"/>
                  </a:cubicBezTo>
                  <a:cubicBezTo>
                    <a:pt x="11559" y="7544"/>
                    <a:pt x="11553" y="7543"/>
                    <a:pt x="11548" y="7540"/>
                  </a:cubicBezTo>
                  <a:cubicBezTo>
                    <a:pt x="11535" y="7531"/>
                    <a:pt x="11531" y="7514"/>
                    <a:pt x="11514" y="7506"/>
                  </a:cubicBezTo>
                  <a:lnTo>
                    <a:pt x="11489" y="7506"/>
                  </a:lnTo>
                  <a:cubicBezTo>
                    <a:pt x="11486" y="7506"/>
                    <a:pt x="11480" y="7508"/>
                    <a:pt x="11474" y="7508"/>
                  </a:cubicBezTo>
                  <a:cubicBezTo>
                    <a:pt x="11472" y="7508"/>
                    <a:pt x="11469" y="7507"/>
                    <a:pt x="11468" y="7506"/>
                  </a:cubicBezTo>
                  <a:cubicBezTo>
                    <a:pt x="11464" y="7502"/>
                    <a:pt x="11464" y="7480"/>
                    <a:pt x="11464" y="7476"/>
                  </a:cubicBezTo>
                  <a:cubicBezTo>
                    <a:pt x="11468" y="7464"/>
                    <a:pt x="11472" y="7459"/>
                    <a:pt x="11485" y="7459"/>
                  </a:cubicBezTo>
                  <a:cubicBezTo>
                    <a:pt x="11493" y="7455"/>
                    <a:pt x="11506" y="7455"/>
                    <a:pt x="11514" y="7451"/>
                  </a:cubicBezTo>
                  <a:cubicBezTo>
                    <a:pt x="11518" y="7447"/>
                    <a:pt x="11518" y="7442"/>
                    <a:pt x="11523" y="7442"/>
                  </a:cubicBezTo>
                  <a:cubicBezTo>
                    <a:pt x="11527" y="7438"/>
                    <a:pt x="11535" y="7438"/>
                    <a:pt x="11540" y="7434"/>
                  </a:cubicBezTo>
                  <a:cubicBezTo>
                    <a:pt x="11552" y="7430"/>
                    <a:pt x="11552" y="7421"/>
                    <a:pt x="11561" y="7417"/>
                  </a:cubicBezTo>
                  <a:cubicBezTo>
                    <a:pt x="11565" y="7413"/>
                    <a:pt x="11569" y="7413"/>
                    <a:pt x="11573" y="7409"/>
                  </a:cubicBezTo>
                  <a:cubicBezTo>
                    <a:pt x="11578" y="7405"/>
                    <a:pt x="11578" y="7400"/>
                    <a:pt x="11582" y="7400"/>
                  </a:cubicBezTo>
                  <a:cubicBezTo>
                    <a:pt x="11586" y="7396"/>
                    <a:pt x="11590" y="7396"/>
                    <a:pt x="11594" y="7392"/>
                  </a:cubicBezTo>
                  <a:cubicBezTo>
                    <a:pt x="11599" y="7388"/>
                    <a:pt x="11599" y="7388"/>
                    <a:pt x="11603" y="7383"/>
                  </a:cubicBezTo>
                  <a:cubicBezTo>
                    <a:pt x="11594" y="7371"/>
                    <a:pt x="11578" y="7367"/>
                    <a:pt x="11565" y="7362"/>
                  </a:cubicBezTo>
                  <a:cubicBezTo>
                    <a:pt x="11560" y="7361"/>
                    <a:pt x="11554" y="7360"/>
                    <a:pt x="11549" y="7360"/>
                  </a:cubicBezTo>
                  <a:cubicBezTo>
                    <a:pt x="11542" y="7360"/>
                    <a:pt x="11534" y="7362"/>
                    <a:pt x="11527" y="7367"/>
                  </a:cubicBezTo>
                  <a:cubicBezTo>
                    <a:pt x="11514" y="7371"/>
                    <a:pt x="11510" y="7383"/>
                    <a:pt x="11502" y="7392"/>
                  </a:cubicBezTo>
                  <a:cubicBezTo>
                    <a:pt x="11497" y="7396"/>
                    <a:pt x="11493" y="7405"/>
                    <a:pt x="11489" y="7409"/>
                  </a:cubicBezTo>
                  <a:cubicBezTo>
                    <a:pt x="11486" y="7410"/>
                    <a:pt x="11482" y="7411"/>
                    <a:pt x="11477" y="7411"/>
                  </a:cubicBezTo>
                  <a:cubicBezTo>
                    <a:pt x="11468" y="7411"/>
                    <a:pt x="11458" y="7409"/>
                    <a:pt x="11455" y="7409"/>
                  </a:cubicBezTo>
                  <a:cubicBezTo>
                    <a:pt x="11437" y="7405"/>
                    <a:pt x="11418" y="7382"/>
                    <a:pt x="11400" y="7382"/>
                  </a:cubicBezTo>
                  <a:cubicBezTo>
                    <a:pt x="11397" y="7382"/>
                    <a:pt x="11394" y="7382"/>
                    <a:pt x="11392" y="7383"/>
                  </a:cubicBezTo>
                  <a:cubicBezTo>
                    <a:pt x="11383" y="7383"/>
                    <a:pt x="11383" y="7396"/>
                    <a:pt x="11375" y="7400"/>
                  </a:cubicBezTo>
                  <a:cubicBezTo>
                    <a:pt x="11373" y="7401"/>
                    <a:pt x="11372" y="7401"/>
                    <a:pt x="11370" y="7401"/>
                  </a:cubicBezTo>
                  <a:cubicBezTo>
                    <a:pt x="11359" y="7401"/>
                    <a:pt x="11348" y="7391"/>
                    <a:pt x="11341" y="7383"/>
                  </a:cubicBezTo>
                  <a:cubicBezTo>
                    <a:pt x="11329" y="7376"/>
                    <a:pt x="11310" y="7365"/>
                    <a:pt x="11295" y="7365"/>
                  </a:cubicBezTo>
                  <a:cubicBezTo>
                    <a:pt x="11285" y="7365"/>
                    <a:pt x="11277" y="7370"/>
                    <a:pt x="11274" y="7383"/>
                  </a:cubicBezTo>
                  <a:cubicBezTo>
                    <a:pt x="11269" y="7400"/>
                    <a:pt x="11278" y="7413"/>
                    <a:pt x="11291" y="7426"/>
                  </a:cubicBezTo>
                  <a:cubicBezTo>
                    <a:pt x="11299" y="7430"/>
                    <a:pt x="11307" y="7430"/>
                    <a:pt x="11307" y="7438"/>
                  </a:cubicBezTo>
                  <a:cubicBezTo>
                    <a:pt x="11305" y="7461"/>
                    <a:pt x="11281" y="7463"/>
                    <a:pt x="11260" y="7463"/>
                  </a:cubicBezTo>
                  <a:cubicBezTo>
                    <a:pt x="11255" y="7463"/>
                    <a:pt x="11251" y="7463"/>
                    <a:pt x="11247" y="7463"/>
                  </a:cubicBezTo>
                  <a:cubicBezTo>
                    <a:pt x="11241" y="7463"/>
                    <a:pt x="11236" y="7463"/>
                    <a:pt x="11231" y="7464"/>
                  </a:cubicBezTo>
                  <a:cubicBezTo>
                    <a:pt x="11223" y="7468"/>
                    <a:pt x="11202" y="7472"/>
                    <a:pt x="11198" y="7476"/>
                  </a:cubicBezTo>
                  <a:cubicBezTo>
                    <a:pt x="11189" y="7485"/>
                    <a:pt x="11198" y="7506"/>
                    <a:pt x="11198" y="7514"/>
                  </a:cubicBezTo>
                  <a:cubicBezTo>
                    <a:pt x="11193" y="7514"/>
                    <a:pt x="11189" y="7514"/>
                    <a:pt x="11185" y="7518"/>
                  </a:cubicBezTo>
                  <a:cubicBezTo>
                    <a:pt x="11177" y="7514"/>
                    <a:pt x="11172" y="7506"/>
                    <a:pt x="11155" y="7502"/>
                  </a:cubicBezTo>
                  <a:lnTo>
                    <a:pt x="11126" y="7502"/>
                  </a:lnTo>
                  <a:cubicBezTo>
                    <a:pt x="11113" y="7502"/>
                    <a:pt x="11105" y="7502"/>
                    <a:pt x="11096" y="7510"/>
                  </a:cubicBezTo>
                  <a:cubicBezTo>
                    <a:pt x="11092" y="7518"/>
                    <a:pt x="11088" y="7531"/>
                    <a:pt x="11084" y="7535"/>
                  </a:cubicBezTo>
                  <a:cubicBezTo>
                    <a:pt x="11082" y="7537"/>
                    <a:pt x="11080" y="7537"/>
                    <a:pt x="11077" y="7537"/>
                  </a:cubicBezTo>
                  <a:cubicBezTo>
                    <a:pt x="11072" y="7537"/>
                    <a:pt x="11065" y="7535"/>
                    <a:pt x="11063" y="7535"/>
                  </a:cubicBezTo>
                  <a:cubicBezTo>
                    <a:pt x="11054" y="7535"/>
                    <a:pt x="11046" y="7535"/>
                    <a:pt x="11046" y="7556"/>
                  </a:cubicBezTo>
                  <a:cubicBezTo>
                    <a:pt x="11044" y="7551"/>
                    <a:pt x="11039" y="7549"/>
                    <a:pt x="11033" y="7549"/>
                  </a:cubicBezTo>
                  <a:cubicBezTo>
                    <a:pt x="11019" y="7549"/>
                    <a:pt x="11001" y="7556"/>
                    <a:pt x="10995" y="7556"/>
                  </a:cubicBezTo>
                  <a:cubicBezTo>
                    <a:pt x="10982" y="7556"/>
                    <a:pt x="10974" y="7565"/>
                    <a:pt x="10966" y="7578"/>
                  </a:cubicBezTo>
                  <a:cubicBezTo>
                    <a:pt x="10961" y="7582"/>
                    <a:pt x="10961" y="7594"/>
                    <a:pt x="10953" y="7599"/>
                  </a:cubicBezTo>
                  <a:cubicBezTo>
                    <a:pt x="10949" y="7607"/>
                    <a:pt x="10944" y="7607"/>
                    <a:pt x="10940" y="7620"/>
                  </a:cubicBezTo>
                  <a:cubicBezTo>
                    <a:pt x="10940" y="7628"/>
                    <a:pt x="10944" y="7632"/>
                    <a:pt x="10944" y="7641"/>
                  </a:cubicBezTo>
                  <a:cubicBezTo>
                    <a:pt x="10944" y="7649"/>
                    <a:pt x="10940" y="7654"/>
                    <a:pt x="10944" y="7658"/>
                  </a:cubicBezTo>
                  <a:lnTo>
                    <a:pt x="10957" y="7658"/>
                  </a:lnTo>
                  <a:cubicBezTo>
                    <a:pt x="10970" y="7658"/>
                    <a:pt x="10982" y="7666"/>
                    <a:pt x="10995" y="7666"/>
                  </a:cubicBezTo>
                  <a:lnTo>
                    <a:pt x="11025" y="7666"/>
                  </a:lnTo>
                  <a:cubicBezTo>
                    <a:pt x="11029" y="7666"/>
                    <a:pt x="11037" y="7662"/>
                    <a:pt x="11042" y="7662"/>
                  </a:cubicBezTo>
                  <a:cubicBezTo>
                    <a:pt x="11046" y="7662"/>
                    <a:pt x="11050" y="7666"/>
                    <a:pt x="11050" y="7670"/>
                  </a:cubicBezTo>
                  <a:cubicBezTo>
                    <a:pt x="11058" y="7675"/>
                    <a:pt x="11063" y="7679"/>
                    <a:pt x="11071" y="7683"/>
                  </a:cubicBezTo>
                  <a:cubicBezTo>
                    <a:pt x="11084" y="7687"/>
                    <a:pt x="11096" y="7692"/>
                    <a:pt x="11109" y="7696"/>
                  </a:cubicBezTo>
                  <a:cubicBezTo>
                    <a:pt x="11117" y="7700"/>
                    <a:pt x="11130" y="7708"/>
                    <a:pt x="11143" y="7708"/>
                  </a:cubicBezTo>
                  <a:cubicBezTo>
                    <a:pt x="11150" y="7708"/>
                    <a:pt x="11161" y="7695"/>
                    <a:pt x="11169" y="7695"/>
                  </a:cubicBezTo>
                  <a:cubicBezTo>
                    <a:pt x="11170" y="7695"/>
                    <a:pt x="11171" y="7695"/>
                    <a:pt x="11172" y="7696"/>
                  </a:cubicBezTo>
                  <a:cubicBezTo>
                    <a:pt x="11181" y="7696"/>
                    <a:pt x="11181" y="7713"/>
                    <a:pt x="11189" y="7717"/>
                  </a:cubicBezTo>
                  <a:cubicBezTo>
                    <a:pt x="11198" y="7755"/>
                    <a:pt x="11206" y="7784"/>
                    <a:pt x="11223" y="7814"/>
                  </a:cubicBezTo>
                  <a:cubicBezTo>
                    <a:pt x="11223" y="7818"/>
                    <a:pt x="11227" y="7822"/>
                    <a:pt x="11227" y="7827"/>
                  </a:cubicBezTo>
                  <a:lnTo>
                    <a:pt x="11223" y="7827"/>
                  </a:lnTo>
                  <a:cubicBezTo>
                    <a:pt x="11215" y="7827"/>
                    <a:pt x="11202" y="7831"/>
                    <a:pt x="11193" y="7831"/>
                  </a:cubicBezTo>
                  <a:cubicBezTo>
                    <a:pt x="11181" y="7827"/>
                    <a:pt x="11177" y="7822"/>
                    <a:pt x="11164" y="7822"/>
                  </a:cubicBezTo>
                  <a:cubicBezTo>
                    <a:pt x="11155" y="7827"/>
                    <a:pt x="11147" y="7831"/>
                    <a:pt x="11134" y="7831"/>
                  </a:cubicBezTo>
                  <a:cubicBezTo>
                    <a:pt x="11133" y="7832"/>
                    <a:pt x="11131" y="7832"/>
                    <a:pt x="11130" y="7832"/>
                  </a:cubicBezTo>
                  <a:cubicBezTo>
                    <a:pt x="11126" y="7832"/>
                    <a:pt x="11124" y="7826"/>
                    <a:pt x="11117" y="7822"/>
                  </a:cubicBezTo>
                  <a:cubicBezTo>
                    <a:pt x="11113" y="7818"/>
                    <a:pt x="11108" y="7817"/>
                    <a:pt x="11101" y="7817"/>
                  </a:cubicBezTo>
                  <a:cubicBezTo>
                    <a:pt x="11088" y="7817"/>
                    <a:pt x="11072" y="7822"/>
                    <a:pt x="11058" y="7822"/>
                  </a:cubicBezTo>
                  <a:cubicBezTo>
                    <a:pt x="11050" y="7818"/>
                    <a:pt x="11040" y="7814"/>
                    <a:pt x="11033" y="7814"/>
                  </a:cubicBezTo>
                  <a:cubicBezTo>
                    <a:pt x="11025" y="7814"/>
                    <a:pt x="11018" y="7818"/>
                    <a:pt x="11016" y="7831"/>
                  </a:cubicBezTo>
                  <a:cubicBezTo>
                    <a:pt x="11016" y="7839"/>
                    <a:pt x="11016" y="7843"/>
                    <a:pt x="11020" y="7848"/>
                  </a:cubicBezTo>
                  <a:lnTo>
                    <a:pt x="11025" y="7848"/>
                  </a:lnTo>
                  <a:cubicBezTo>
                    <a:pt x="11029" y="7852"/>
                    <a:pt x="11029" y="7860"/>
                    <a:pt x="11033" y="7865"/>
                  </a:cubicBezTo>
                  <a:cubicBezTo>
                    <a:pt x="11037" y="7877"/>
                    <a:pt x="11050" y="7886"/>
                    <a:pt x="11063" y="7886"/>
                  </a:cubicBezTo>
                  <a:cubicBezTo>
                    <a:pt x="11064" y="7886"/>
                    <a:pt x="11066" y="7887"/>
                    <a:pt x="11068" y="7887"/>
                  </a:cubicBezTo>
                  <a:cubicBezTo>
                    <a:pt x="11078" y="7887"/>
                    <a:pt x="11089" y="7881"/>
                    <a:pt x="11096" y="7881"/>
                  </a:cubicBezTo>
                  <a:cubicBezTo>
                    <a:pt x="11098" y="7881"/>
                    <a:pt x="11099" y="7881"/>
                    <a:pt x="11101" y="7881"/>
                  </a:cubicBezTo>
                  <a:cubicBezTo>
                    <a:pt x="11105" y="7886"/>
                    <a:pt x="11109" y="7894"/>
                    <a:pt x="11113" y="7898"/>
                  </a:cubicBezTo>
                  <a:cubicBezTo>
                    <a:pt x="11115" y="7900"/>
                    <a:pt x="11119" y="7900"/>
                    <a:pt x="11122" y="7900"/>
                  </a:cubicBezTo>
                  <a:cubicBezTo>
                    <a:pt x="11126" y="7900"/>
                    <a:pt x="11130" y="7900"/>
                    <a:pt x="11134" y="7903"/>
                  </a:cubicBezTo>
                  <a:cubicBezTo>
                    <a:pt x="11139" y="7911"/>
                    <a:pt x="11143" y="7915"/>
                    <a:pt x="11147" y="7924"/>
                  </a:cubicBezTo>
                  <a:cubicBezTo>
                    <a:pt x="11151" y="7924"/>
                    <a:pt x="11155" y="7924"/>
                    <a:pt x="11155" y="7928"/>
                  </a:cubicBezTo>
                  <a:cubicBezTo>
                    <a:pt x="11160" y="7928"/>
                    <a:pt x="11164" y="7932"/>
                    <a:pt x="11168" y="7936"/>
                  </a:cubicBezTo>
                  <a:lnTo>
                    <a:pt x="11181" y="7936"/>
                  </a:lnTo>
                  <a:cubicBezTo>
                    <a:pt x="11189" y="7945"/>
                    <a:pt x="11189" y="7957"/>
                    <a:pt x="11189" y="7966"/>
                  </a:cubicBezTo>
                  <a:cubicBezTo>
                    <a:pt x="11189" y="7979"/>
                    <a:pt x="11189" y="7991"/>
                    <a:pt x="11206" y="7995"/>
                  </a:cubicBezTo>
                  <a:cubicBezTo>
                    <a:pt x="11215" y="8004"/>
                    <a:pt x="11227" y="8004"/>
                    <a:pt x="11236" y="8004"/>
                  </a:cubicBezTo>
                  <a:cubicBezTo>
                    <a:pt x="11244" y="8004"/>
                    <a:pt x="11249" y="8000"/>
                    <a:pt x="11255" y="8000"/>
                  </a:cubicBezTo>
                  <a:cubicBezTo>
                    <a:pt x="11258" y="8000"/>
                    <a:pt x="11261" y="8001"/>
                    <a:pt x="11265" y="8004"/>
                  </a:cubicBezTo>
                  <a:cubicBezTo>
                    <a:pt x="11277" y="8013"/>
                    <a:pt x="11294" y="8020"/>
                    <a:pt x="11310" y="8020"/>
                  </a:cubicBezTo>
                  <a:cubicBezTo>
                    <a:pt x="11316" y="8020"/>
                    <a:pt x="11323" y="8019"/>
                    <a:pt x="11329" y="8017"/>
                  </a:cubicBezTo>
                  <a:cubicBezTo>
                    <a:pt x="11345" y="8008"/>
                    <a:pt x="11354" y="8004"/>
                    <a:pt x="11371" y="8004"/>
                  </a:cubicBezTo>
                  <a:lnTo>
                    <a:pt x="11388" y="8004"/>
                  </a:lnTo>
                  <a:lnTo>
                    <a:pt x="11383" y="8063"/>
                  </a:lnTo>
                  <a:cubicBezTo>
                    <a:pt x="11383" y="8063"/>
                    <a:pt x="11383" y="8063"/>
                    <a:pt x="11379" y="8067"/>
                  </a:cubicBezTo>
                  <a:cubicBezTo>
                    <a:pt x="11379" y="8071"/>
                    <a:pt x="11379" y="8084"/>
                    <a:pt x="11379" y="8088"/>
                  </a:cubicBezTo>
                  <a:lnTo>
                    <a:pt x="11383" y="8088"/>
                  </a:lnTo>
                  <a:lnTo>
                    <a:pt x="11383" y="8126"/>
                  </a:lnTo>
                  <a:cubicBezTo>
                    <a:pt x="11375" y="8126"/>
                    <a:pt x="11367" y="8126"/>
                    <a:pt x="11362" y="8122"/>
                  </a:cubicBezTo>
                  <a:cubicBezTo>
                    <a:pt x="11357" y="8122"/>
                    <a:pt x="11353" y="8124"/>
                    <a:pt x="11349" y="8124"/>
                  </a:cubicBezTo>
                  <a:cubicBezTo>
                    <a:pt x="11346" y="8124"/>
                    <a:pt x="11344" y="8123"/>
                    <a:pt x="11341" y="8122"/>
                  </a:cubicBezTo>
                  <a:cubicBezTo>
                    <a:pt x="11333" y="8114"/>
                    <a:pt x="11333" y="8109"/>
                    <a:pt x="11324" y="8105"/>
                  </a:cubicBezTo>
                  <a:cubicBezTo>
                    <a:pt x="11319" y="8103"/>
                    <a:pt x="11312" y="8102"/>
                    <a:pt x="11305" y="8102"/>
                  </a:cubicBezTo>
                  <a:cubicBezTo>
                    <a:pt x="11298" y="8102"/>
                    <a:pt x="11291" y="8103"/>
                    <a:pt x="11284" y="8103"/>
                  </a:cubicBezTo>
                  <a:cubicBezTo>
                    <a:pt x="11269" y="8103"/>
                    <a:pt x="11257" y="8101"/>
                    <a:pt x="11253" y="8088"/>
                  </a:cubicBezTo>
                  <a:cubicBezTo>
                    <a:pt x="11248" y="8076"/>
                    <a:pt x="11257" y="8054"/>
                    <a:pt x="11253" y="8042"/>
                  </a:cubicBezTo>
                  <a:lnTo>
                    <a:pt x="11223" y="8042"/>
                  </a:lnTo>
                  <a:cubicBezTo>
                    <a:pt x="11210" y="8042"/>
                    <a:pt x="11198" y="8054"/>
                    <a:pt x="11181" y="8063"/>
                  </a:cubicBezTo>
                  <a:cubicBezTo>
                    <a:pt x="11177" y="8067"/>
                    <a:pt x="11168" y="8067"/>
                    <a:pt x="11164" y="8071"/>
                  </a:cubicBezTo>
                  <a:cubicBezTo>
                    <a:pt x="11155" y="8071"/>
                    <a:pt x="11155" y="8076"/>
                    <a:pt x="11151" y="8084"/>
                  </a:cubicBezTo>
                  <a:cubicBezTo>
                    <a:pt x="11147" y="8092"/>
                    <a:pt x="11143" y="8097"/>
                    <a:pt x="11151" y="8109"/>
                  </a:cubicBezTo>
                  <a:cubicBezTo>
                    <a:pt x="11155" y="8116"/>
                    <a:pt x="11162" y="8117"/>
                    <a:pt x="11169" y="8117"/>
                  </a:cubicBezTo>
                  <a:cubicBezTo>
                    <a:pt x="11172" y="8117"/>
                    <a:pt x="11176" y="8116"/>
                    <a:pt x="11179" y="8116"/>
                  </a:cubicBezTo>
                  <a:cubicBezTo>
                    <a:pt x="11183" y="8116"/>
                    <a:pt x="11186" y="8117"/>
                    <a:pt x="11189" y="8118"/>
                  </a:cubicBezTo>
                  <a:cubicBezTo>
                    <a:pt x="11202" y="8118"/>
                    <a:pt x="11219" y="8122"/>
                    <a:pt x="11215" y="8135"/>
                  </a:cubicBezTo>
                  <a:cubicBezTo>
                    <a:pt x="11215" y="8147"/>
                    <a:pt x="11210" y="8156"/>
                    <a:pt x="11198" y="8160"/>
                  </a:cubicBezTo>
                  <a:cubicBezTo>
                    <a:pt x="11185" y="8164"/>
                    <a:pt x="11172" y="8168"/>
                    <a:pt x="11155" y="8177"/>
                  </a:cubicBezTo>
                  <a:cubicBezTo>
                    <a:pt x="11151" y="8181"/>
                    <a:pt x="11143" y="8185"/>
                    <a:pt x="11139" y="8185"/>
                  </a:cubicBezTo>
                  <a:cubicBezTo>
                    <a:pt x="11137" y="8186"/>
                    <a:pt x="11135" y="8187"/>
                    <a:pt x="11132" y="8187"/>
                  </a:cubicBezTo>
                  <a:cubicBezTo>
                    <a:pt x="11126" y="8187"/>
                    <a:pt x="11118" y="8184"/>
                    <a:pt x="11111" y="8184"/>
                  </a:cubicBezTo>
                  <a:cubicBezTo>
                    <a:pt x="11109" y="8184"/>
                    <a:pt x="11107" y="8184"/>
                    <a:pt x="11105" y="8185"/>
                  </a:cubicBezTo>
                  <a:cubicBezTo>
                    <a:pt x="11096" y="8194"/>
                    <a:pt x="11105" y="8206"/>
                    <a:pt x="11113" y="8211"/>
                  </a:cubicBezTo>
                  <a:cubicBezTo>
                    <a:pt x="11126" y="8219"/>
                    <a:pt x="11139" y="8215"/>
                    <a:pt x="11147" y="8219"/>
                  </a:cubicBezTo>
                  <a:cubicBezTo>
                    <a:pt x="11155" y="8219"/>
                    <a:pt x="11162" y="8221"/>
                    <a:pt x="11168" y="8221"/>
                  </a:cubicBezTo>
                  <a:cubicBezTo>
                    <a:pt x="11171" y="8221"/>
                    <a:pt x="11174" y="8221"/>
                    <a:pt x="11177" y="8219"/>
                  </a:cubicBezTo>
                  <a:cubicBezTo>
                    <a:pt x="11193" y="8215"/>
                    <a:pt x="11193" y="8198"/>
                    <a:pt x="11210" y="8194"/>
                  </a:cubicBezTo>
                  <a:cubicBezTo>
                    <a:pt x="11223" y="8194"/>
                    <a:pt x="11236" y="8198"/>
                    <a:pt x="11248" y="8198"/>
                  </a:cubicBezTo>
                  <a:cubicBezTo>
                    <a:pt x="11265" y="8198"/>
                    <a:pt x="11282" y="8202"/>
                    <a:pt x="11299" y="8211"/>
                  </a:cubicBezTo>
                  <a:cubicBezTo>
                    <a:pt x="11303" y="8215"/>
                    <a:pt x="11337" y="8228"/>
                    <a:pt x="11337" y="8232"/>
                  </a:cubicBezTo>
                  <a:cubicBezTo>
                    <a:pt x="11329" y="8236"/>
                    <a:pt x="11274" y="8240"/>
                    <a:pt x="11274" y="8249"/>
                  </a:cubicBezTo>
                  <a:cubicBezTo>
                    <a:pt x="11274" y="8257"/>
                    <a:pt x="11291" y="8257"/>
                    <a:pt x="11295" y="8261"/>
                  </a:cubicBezTo>
                  <a:cubicBezTo>
                    <a:pt x="11303" y="8261"/>
                    <a:pt x="11312" y="8259"/>
                    <a:pt x="11320" y="8259"/>
                  </a:cubicBezTo>
                  <a:cubicBezTo>
                    <a:pt x="11324" y="8259"/>
                    <a:pt x="11329" y="8260"/>
                    <a:pt x="11333" y="8261"/>
                  </a:cubicBezTo>
                  <a:cubicBezTo>
                    <a:pt x="11341" y="8261"/>
                    <a:pt x="11345" y="8266"/>
                    <a:pt x="11350" y="8274"/>
                  </a:cubicBezTo>
                  <a:cubicBezTo>
                    <a:pt x="11358" y="8278"/>
                    <a:pt x="11367" y="8287"/>
                    <a:pt x="11375" y="8291"/>
                  </a:cubicBezTo>
                  <a:lnTo>
                    <a:pt x="11379" y="8291"/>
                  </a:lnTo>
                  <a:lnTo>
                    <a:pt x="11379" y="8341"/>
                  </a:lnTo>
                  <a:lnTo>
                    <a:pt x="11358" y="8341"/>
                  </a:lnTo>
                  <a:cubicBezTo>
                    <a:pt x="11354" y="8341"/>
                    <a:pt x="11345" y="8337"/>
                    <a:pt x="11341" y="8337"/>
                  </a:cubicBezTo>
                  <a:cubicBezTo>
                    <a:pt x="11324" y="8350"/>
                    <a:pt x="11253" y="8329"/>
                    <a:pt x="11269" y="8371"/>
                  </a:cubicBezTo>
                  <a:cubicBezTo>
                    <a:pt x="11272" y="8372"/>
                    <a:pt x="11276" y="8373"/>
                    <a:pt x="11279" y="8373"/>
                  </a:cubicBezTo>
                  <a:cubicBezTo>
                    <a:pt x="11286" y="8373"/>
                    <a:pt x="11293" y="8371"/>
                    <a:pt x="11299" y="8371"/>
                  </a:cubicBezTo>
                  <a:cubicBezTo>
                    <a:pt x="11304" y="8370"/>
                    <a:pt x="11309" y="8369"/>
                    <a:pt x="11313" y="8369"/>
                  </a:cubicBezTo>
                  <a:cubicBezTo>
                    <a:pt x="11325" y="8369"/>
                    <a:pt x="11333" y="8374"/>
                    <a:pt x="11345" y="8384"/>
                  </a:cubicBezTo>
                  <a:cubicBezTo>
                    <a:pt x="11354" y="8392"/>
                    <a:pt x="11367" y="8392"/>
                    <a:pt x="11375" y="8396"/>
                  </a:cubicBezTo>
                  <a:lnTo>
                    <a:pt x="11371" y="8591"/>
                  </a:lnTo>
                  <a:cubicBezTo>
                    <a:pt x="11367" y="8591"/>
                    <a:pt x="11362" y="8591"/>
                    <a:pt x="11358" y="8595"/>
                  </a:cubicBezTo>
                  <a:cubicBezTo>
                    <a:pt x="11345" y="8599"/>
                    <a:pt x="11316" y="8620"/>
                    <a:pt x="11312" y="8633"/>
                  </a:cubicBezTo>
                  <a:cubicBezTo>
                    <a:pt x="11337" y="8645"/>
                    <a:pt x="11337" y="8658"/>
                    <a:pt x="11350" y="8658"/>
                  </a:cubicBezTo>
                  <a:cubicBezTo>
                    <a:pt x="11358" y="8658"/>
                    <a:pt x="11362" y="8654"/>
                    <a:pt x="11367" y="8650"/>
                  </a:cubicBezTo>
                  <a:lnTo>
                    <a:pt x="11367" y="8650"/>
                  </a:lnTo>
                  <a:lnTo>
                    <a:pt x="11358" y="9051"/>
                  </a:lnTo>
                  <a:cubicBezTo>
                    <a:pt x="11291" y="9029"/>
                    <a:pt x="11227" y="9008"/>
                    <a:pt x="11164" y="8970"/>
                  </a:cubicBezTo>
                  <a:cubicBezTo>
                    <a:pt x="10957" y="8844"/>
                    <a:pt x="10776" y="8658"/>
                    <a:pt x="10598" y="8502"/>
                  </a:cubicBezTo>
                  <a:cubicBezTo>
                    <a:pt x="10396" y="8329"/>
                    <a:pt x="10290" y="8126"/>
                    <a:pt x="10113" y="7945"/>
                  </a:cubicBezTo>
                  <a:cubicBezTo>
                    <a:pt x="10071" y="7903"/>
                    <a:pt x="10024" y="7865"/>
                    <a:pt x="9969" y="7831"/>
                  </a:cubicBezTo>
                  <a:cubicBezTo>
                    <a:pt x="9944" y="7451"/>
                    <a:pt x="9902" y="6991"/>
                    <a:pt x="9856" y="6771"/>
                  </a:cubicBezTo>
                  <a:cubicBezTo>
                    <a:pt x="9868" y="6771"/>
                    <a:pt x="9885" y="6763"/>
                    <a:pt x="9889" y="6750"/>
                  </a:cubicBezTo>
                  <a:cubicBezTo>
                    <a:pt x="9953" y="6805"/>
                    <a:pt x="10016" y="6860"/>
                    <a:pt x="10067" y="6919"/>
                  </a:cubicBezTo>
                  <a:cubicBezTo>
                    <a:pt x="10062" y="6877"/>
                    <a:pt x="10058" y="6839"/>
                    <a:pt x="10037" y="6801"/>
                  </a:cubicBezTo>
                  <a:cubicBezTo>
                    <a:pt x="10020" y="6767"/>
                    <a:pt x="9995" y="6738"/>
                    <a:pt x="9961" y="6717"/>
                  </a:cubicBezTo>
                  <a:lnTo>
                    <a:pt x="9961" y="6717"/>
                  </a:lnTo>
                  <a:cubicBezTo>
                    <a:pt x="10054" y="6742"/>
                    <a:pt x="10147" y="6771"/>
                    <a:pt x="10235" y="6805"/>
                  </a:cubicBezTo>
                  <a:cubicBezTo>
                    <a:pt x="10193" y="6738"/>
                    <a:pt x="10130" y="6679"/>
                    <a:pt x="10050" y="6657"/>
                  </a:cubicBezTo>
                  <a:cubicBezTo>
                    <a:pt x="10015" y="6648"/>
                    <a:pt x="9980" y="6643"/>
                    <a:pt x="9945" y="6643"/>
                  </a:cubicBezTo>
                  <a:cubicBezTo>
                    <a:pt x="9934" y="6643"/>
                    <a:pt x="9922" y="6644"/>
                    <a:pt x="9910" y="6645"/>
                  </a:cubicBezTo>
                  <a:cubicBezTo>
                    <a:pt x="9999" y="6611"/>
                    <a:pt x="10092" y="6590"/>
                    <a:pt x="10189" y="6577"/>
                  </a:cubicBezTo>
                  <a:cubicBezTo>
                    <a:pt x="10141" y="6547"/>
                    <a:pt x="10091" y="6533"/>
                    <a:pt x="10041" y="6533"/>
                  </a:cubicBezTo>
                  <a:cubicBezTo>
                    <a:pt x="9986" y="6533"/>
                    <a:pt x="9932" y="6550"/>
                    <a:pt x="9881" y="6581"/>
                  </a:cubicBezTo>
                  <a:cubicBezTo>
                    <a:pt x="9923" y="6514"/>
                    <a:pt x="9965" y="6446"/>
                    <a:pt x="10016" y="6387"/>
                  </a:cubicBezTo>
                  <a:lnTo>
                    <a:pt x="10016" y="6387"/>
                  </a:lnTo>
                  <a:cubicBezTo>
                    <a:pt x="9948" y="6392"/>
                    <a:pt x="9889" y="6430"/>
                    <a:pt x="9851" y="6484"/>
                  </a:cubicBezTo>
                  <a:cubicBezTo>
                    <a:pt x="9839" y="6501"/>
                    <a:pt x="9830" y="6522"/>
                    <a:pt x="9826" y="6539"/>
                  </a:cubicBezTo>
                  <a:cubicBezTo>
                    <a:pt x="9839" y="6463"/>
                    <a:pt x="9864" y="6387"/>
                    <a:pt x="9898" y="6316"/>
                  </a:cubicBezTo>
                  <a:lnTo>
                    <a:pt x="9898" y="6316"/>
                  </a:lnTo>
                  <a:cubicBezTo>
                    <a:pt x="9830" y="6337"/>
                    <a:pt x="9780" y="6396"/>
                    <a:pt x="9763" y="6468"/>
                  </a:cubicBezTo>
                  <a:cubicBezTo>
                    <a:pt x="9754" y="6518"/>
                    <a:pt x="9763" y="6565"/>
                    <a:pt x="9780" y="6611"/>
                  </a:cubicBezTo>
                  <a:cubicBezTo>
                    <a:pt x="9750" y="6565"/>
                    <a:pt x="9704" y="6535"/>
                    <a:pt x="9649" y="6518"/>
                  </a:cubicBezTo>
                  <a:cubicBezTo>
                    <a:pt x="9626" y="6514"/>
                    <a:pt x="9603" y="6511"/>
                    <a:pt x="9579" y="6511"/>
                  </a:cubicBezTo>
                  <a:cubicBezTo>
                    <a:pt x="9514" y="6511"/>
                    <a:pt x="9446" y="6530"/>
                    <a:pt x="9387" y="6573"/>
                  </a:cubicBezTo>
                  <a:cubicBezTo>
                    <a:pt x="9396" y="6573"/>
                    <a:pt x="9404" y="6573"/>
                    <a:pt x="9413" y="6573"/>
                  </a:cubicBezTo>
                  <a:cubicBezTo>
                    <a:pt x="9522" y="6573"/>
                    <a:pt x="9627" y="6597"/>
                    <a:pt x="9729" y="6636"/>
                  </a:cubicBezTo>
                  <a:cubicBezTo>
                    <a:pt x="9715" y="6634"/>
                    <a:pt x="9701" y="6633"/>
                    <a:pt x="9687" y="6633"/>
                  </a:cubicBezTo>
                  <a:cubicBezTo>
                    <a:pt x="9645" y="6633"/>
                    <a:pt x="9603" y="6643"/>
                    <a:pt x="9569" y="6662"/>
                  </a:cubicBezTo>
                  <a:cubicBezTo>
                    <a:pt x="9493" y="6704"/>
                    <a:pt x="9438" y="6788"/>
                    <a:pt x="9442" y="6877"/>
                  </a:cubicBezTo>
                  <a:cubicBezTo>
                    <a:pt x="9514" y="6784"/>
                    <a:pt x="9623" y="6725"/>
                    <a:pt x="9737" y="6708"/>
                  </a:cubicBezTo>
                  <a:lnTo>
                    <a:pt x="9737" y="6708"/>
                  </a:lnTo>
                  <a:cubicBezTo>
                    <a:pt x="9733" y="6712"/>
                    <a:pt x="9729" y="6721"/>
                    <a:pt x="9729" y="6729"/>
                  </a:cubicBezTo>
                  <a:cubicBezTo>
                    <a:pt x="9729" y="6750"/>
                    <a:pt x="9742" y="6767"/>
                    <a:pt x="9763" y="6776"/>
                  </a:cubicBezTo>
                  <a:cubicBezTo>
                    <a:pt x="9729" y="6797"/>
                    <a:pt x="9704" y="6830"/>
                    <a:pt x="9691" y="6868"/>
                  </a:cubicBezTo>
                  <a:cubicBezTo>
                    <a:pt x="9666" y="6928"/>
                    <a:pt x="9670" y="6999"/>
                    <a:pt x="9670" y="7063"/>
                  </a:cubicBezTo>
                  <a:cubicBezTo>
                    <a:pt x="9716" y="6966"/>
                    <a:pt x="9767" y="6868"/>
                    <a:pt x="9813" y="6767"/>
                  </a:cubicBezTo>
                  <a:cubicBezTo>
                    <a:pt x="9847" y="7042"/>
                    <a:pt x="9864" y="7438"/>
                    <a:pt x="9877" y="7776"/>
                  </a:cubicBezTo>
                  <a:cubicBezTo>
                    <a:pt x="9771" y="7713"/>
                    <a:pt x="9653" y="7658"/>
                    <a:pt x="9552" y="7599"/>
                  </a:cubicBezTo>
                  <a:cubicBezTo>
                    <a:pt x="9206" y="7396"/>
                    <a:pt x="8830" y="7345"/>
                    <a:pt x="8458" y="7223"/>
                  </a:cubicBezTo>
                  <a:cubicBezTo>
                    <a:pt x="8501" y="6556"/>
                    <a:pt x="8543" y="5868"/>
                    <a:pt x="8581" y="5222"/>
                  </a:cubicBezTo>
                  <a:cubicBezTo>
                    <a:pt x="8589" y="5222"/>
                    <a:pt x="8594" y="5227"/>
                    <a:pt x="8602" y="5227"/>
                  </a:cubicBezTo>
                  <a:cubicBezTo>
                    <a:pt x="8622" y="5227"/>
                    <a:pt x="8643" y="5225"/>
                    <a:pt x="8665" y="5225"/>
                  </a:cubicBezTo>
                  <a:cubicBezTo>
                    <a:pt x="8677" y="5225"/>
                    <a:pt x="8688" y="5225"/>
                    <a:pt x="8699" y="5227"/>
                  </a:cubicBezTo>
                  <a:cubicBezTo>
                    <a:pt x="8733" y="5231"/>
                    <a:pt x="8758" y="5248"/>
                    <a:pt x="8796" y="5252"/>
                  </a:cubicBezTo>
                  <a:cubicBezTo>
                    <a:pt x="8826" y="5252"/>
                    <a:pt x="8851" y="5244"/>
                    <a:pt x="8872" y="5218"/>
                  </a:cubicBezTo>
                  <a:cubicBezTo>
                    <a:pt x="8876" y="5206"/>
                    <a:pt x="8885" y="5189"/>
                    <a:pt x="8897" y="5180"/>
                  </a:cubicBezTo>
                  <a:cubicBezTo>
                    <a:pt x="8902" y="5176"/>
                    <a:pt x="8907" y="5175"/>
                    <a:pt x="8913" y="5175"/>
                  </a:cubicBezTo>
                  <a:cubicBezTo>
                    <a:pt x="8919" y="5175"/>
                    <a:pt x="8925" y="5176"/>
                    <a:pt x="8931" y="5176"/>
                  </a:cubicBezTo>
                  <a:lnTo>
                    <a:pt x="9079" y="5176"/>
                  </a:lnTo>
                  <a:cubicBezTo>
                    <a:pt x="9090" y="5176"/>
                    <a:pt x="9103" y="5174"/>
                    <a:pt x="9116" y="5174"/>
                  </a:cubicBezTo>
                  <a:cubicBezTo>
                    <a:pt x="9122" y="5174"/>
                    <a:pt x="9128" y="5175"/>
                    <a:pt x="9134" y="5176"/>
                  </a:cubicBezTo>
                  <a:cubicBezTo>
                    <a:pt x="9151" y="5176"/>
                    <a:pt x="9168" y="5189"/>
                    <a:pt x="9189" y="5193"/>
                  </a:cubicBezTo>
                  <a:cubicBezTo>
                    <a:pt x="9197" y="5194"/>
                    <a:pt x="9205" y="5194"/>
                    <a:pt x="9213" y="5194"/>
                  </a:cubicBezTo>
                  <a:cubicBezTo>
                    <a:pt x="9240" y="5194"/>
                    <a:pt x="9268" y="5189"/>
                    <a:pt x="9294" y="5176"/>
                  </a:cubicBezTo>
                  <a:cubicBezTo>
                    <a:pt x="9311" y="5163"/>
                    <a:pt x="9324" y="5155"/>
                    <a:pt x="9349" y="5151"/>
                  </a:cubicBezTo>
                  <a:cubicBezTo>
                    <a:pt x="9379" y="5146"/>
                    <a:pt x="9404" y="5146"/>
                    <a:pt x="9429" y="5138"/>
                  </a:cubicBezTo>
                  <a:cubicBezTo>
                    <a:pt x="9442" y="5136"/>
                    <a:pt x="9455" y="5136"/>
                    <a:pt x="9467" y="5136"/>
                  </a:cubicBezTo>
                  <a:cubicBezTo>
                    <a:pt x="9480" y="5136"/>
                    <a:pt x="9493" y="5136"/>
                    <a:pt x="9505" y="5134"/>
                  </a:cubicBezTo>
                  <a:cubicBezTo>
                    <a:pt x="9522" y="5134"/>
                    <a:pt x="9526" y="5134"/>
                    <a:pt x="9526" y="5117"/>
                  </a:cubicBezTo>
                  <a:cubicBezTo>
                    <a:pt x="9522" y="5096"/>
                    <a:pt x="9505" y="5083"/>
                    <a:pt x="9493" y="5075"/>
                  </a:cubicBezTo>
                  <a:cubicBezTo>
                    <a:pt x="9480" y="5066"/>
                    <a:pt x="9480" y="5058"/>
                    <a:pt x="9467" y="5054"/>
                  </a:cubicBezTo>
                  <a:cubicBezTo>
                    <a:pt x="9461" y="5051"/>
                    <a:pt x="9456" y="5051"/>
                    <a:pt x="9450" y="5051"/>
                  </a:cubicBezTo>
                  <a:cubicBezTo>
                    <a:pt x="9445" y="5051"/>
                    <a:pt x="9440" y="5051"/>
                    <a:pt x="9433" y="5049"/>
                  </a:cubicBezTo>
                  <a:cubicBezTo>
                    <a:pt x="9412" y="5045"/>
                    <a:pt x="9395" y="5028"/>
                    <a:pt x="9379" y="5024"/>
                  </a:cubicBezTo>
                  <a:cubicBezTo>
                    <a:pt x="9374" y="5023"/>
                    <a:pt x="9370" y="5023"/>
                    <a:pt x="9366" y="5023"/>
                  </a:cubicBezTo>
                  <a:cubicBezTo>
                    <a:pt x="9335" y="5023"/>
                    <a:pt x="9303" y="5046"/>
                    <a:pt x="9273" y="5049"/>
                  </a:cubicBezTo>
                  <a:cubicBezTo>
                    <a:pt x="9265" y="5051"/>
                    <a:pt x="9255" y="5051"/>
                    <a:pt x="9245" y="5051"/>
                  </a:cubicBezTo>
                  <a:cubicBezTo>
                    <a:pt x="9235" y="5051"/>
                    <a:pt x="9225" y="5051"/>
                    <a:pt x="9214" y="5054"/>
                  </a:cubicBezTo>
                  <a:cubicBezTo>
                    <a:pt x="9200" y="5057"/>
                    <a:pt x="9179" y="5069"/>
                    <a:pt x="9162" y="5069"/>
                  </a:cubicBezTo>
                  <a:cubicBezTo>
                    <a:pt x="9158" y="5069"/>
                    <a:pt x="9154" y="5068"/>
                    <a:pt x="9151" y="5066"/>
                  </a:cubicBezTo>
                  <a:cubicBezTo>
                    <a:pt x="9146" y="5049"/>
                    <a:pt x="9210" y="5011"/>
                    <a:pt x="9218" y="5003"/>
                  </a:cubicBezTo>
                  <a:cubicBezTo>
                    <a:pt x="9235" y="4994"/>
                    <a:pt x="9235" y="4978"/>
                    <a:pt x="9248" y="4969"/>
                  </a:cubicBezTo>
                  <a:cubicBezTo>
                    <a:pt x="9256" y="4961"/>
                    <a:pt x="9273" y="4948"/>
                    <a:pt x="9281" y="4944"/>
                  </a:cubicBezTo>
                  <a:cubicBezTo>
                    <a:pt x="9303" y="4927"/>
                    <a:pt x="9336" y="4940"/>
                    <a:pt x="9362" y="4927"/>
                  </a:cubicBezTo>
                  <a:cubicBezTo>
                    <a:pt x="9387" y="4914"/>
                    <a:pt x="9412" y="4906"/>
                    <a:pt x="9442" y="4897"/>
                  </a:cubicBezTo>
                  <a:cubicBezTo>
                    <a:pt x="9455" y="4893"/>
                    <a:pt x="9501" y="4889"/>
                    <a:pt x="9501" y="4868"/>
                  </a:cubicBezTo>
                  <a:cubicBezTo>
                    <a:pt x="9501" y="4855"/>
                    <a:pt x="9484" y="4851"/>
                    <a:pt x="9476" y="4843"/>
                  </a:cubicBezTo>
                  <a:cubicBezTo>
                    <a:pt x="9467" y="4838"/>
                    <a:pt x="9467" y="4838"/>
                    <a:pt x="9459" y="4826"/>
                  </a:cubicBezTo>
                  <a:cubicBezTo>
                    <a:pt x="9450" y="4809"/>
                    <a:pt x="9433" y="4796"/>
                    <a:pt x="9417" y="4783"/>
                  </a:cubicBezTo>
                  <a:cubicBezTo>
                    <a:pt x="9404" y="4779"/>
                    <a:pt x="9391" y="4767"/>
                    <a:pt x="9379" y="4762"/>
                  </a:cubicBezTo>
                  <a:cubicBezTo>
                    <a:pt x="9370" y="4758"/>
                    <a:pt x="9353" y="4758"/>
                    <a:pt x="9341" y="4758"/>
                  </a:cubicBezTo>
                  <a:cubicBezTo>
                    <a:pt x="9329" y="4758"/>
                    <a:pt x="9316" y="4759"/>
                    <a:pt x="9304" y="4759"/>
                  </a:cubicBezTo>
                  <a:cubicBezTo>
                    <a:pt x="9286" y="4759"/>
                    <a:pt x="9269" y="4756"/>
                    <a:pt x="9256" y="4741"/>
                  </a:cubicBezTo>
                  <a:cubicBezTo>
                    <a:pt x="9244" y="4729"/>
                    <a:pt x="9235" y="4716"/>
                    <a:pt x="9222" y="4699"/>
                  </a:cubicBezTo>
                  <a:cubicBezTo>
                    <a:pt x="9210" y="4682"/>
                    <a:pt x="9201" y="4669"/>
                    <a:pt x="9180" y="4669"/>
                  </a:cubicBezTo>
                  <a:cubicBezTo>
                    <a:pt x="9168" y="4668"/>
                    <a:pt x="9155" y="4668"/>
                    <a:pt x="9142" y="4668"/>
                  </a:cubicBezTo>
                  <a:cubicBezTo>
                    <a:pt x="9117" y="4668"/>
                    <a:pt x="9092" y="4669"/>
                    <a:pt x="9066" y="4669"/>
                  </a:cubicBezTo>
                  <a:cubicBezTo>
                    <a:pt x="9024" y="4669"/>
                    <a:pt x="9011" y="4691"/>
                    <a:pt x="8973" y="4703"/>
                  </a:cubicBezTo>
                  <a:cubicBezTo>
                    <a:pt x="8952" y="4712"/>
                    <a:pt x="8935" y="4724"/>
                    <a:pt x="8914" y="4729"/>
                  </a:cubicBezTo>
                  <a:cubicBezTo>
                    <a:pt x="8893" y="4729"/>
                    <a:pt x="8872" y="4733"/>
                    <a:pt x="8851" y="4737"/>
                  </a:cubicBezTo>
                  <a:cubicBezTo>
                    <a:pt x="8817" y="4745"/>
                    <a:pt x="8788" y="4762"/>
                    <a:pt x="8758" y="4767"/>
                  </a:cubicBezTo>
                  <a:cubicBezTo>
                    <a:pt x="8747" y="4769"/>
                    <a:pt x="8719" y="4776"/>
                    <a:pt x="8701" y="4776"/>
                  </a:cubicBezTo>
                  <a:cubicBezTo>
                    <a:pt x="8686" y="4776"/>
                    <a:pt x="8677" y="4771"/>
                    <a:pt x="8691" y="4754"/>
                  </a:cubicBezTo>
                  <a:cubicBezTo>
                    <a:pt x="8695" y="4750"/>
                    <a:pt x="8703" y="4745"/>
                    <a:pt x="8712" y="4737"/>
                  </a:cubicBezTo>
                  <a:cubicBezTo>
                    <a:pt x="8724" y="4729"/>
                    <a:pt x="8733" y="4716"/>
                    <a:pt x="8741" y="4703"/>
                  </a:cubicBezTo>
                  <a:cubicBezTo>
                    <a:pt x="8750" y="4691"/>
                    <a:pt x="8762" y="4686"/>
                    <a:pt x="8771" y="4678"/>
                  </a:cubicBezTo>
                  <a:cubicBezTo>
                    <a:pt x="8779" y="4669"/>
                    <a:pt x="8783" y="4657"/>
                    <a:pt x="8792" y="4648"/>
                  </a:cubicBezTo>
                  <a:cubicBezTo>
                    <a:pt x="8800" y="4640"/>
                    <a:pt x="8834" y="4636"/>
                    <a:pt x="8851" y="4636"/>
                  </a:cubicBezTo>
                  <a:lnTo>
                    <a:pt x="8982" y="4636"/>
                  </a:lnTo>
                  <a:cubicBezTo>
                    <a:pt x="9011" y="4636"/>
                    <a:pt x="9041" y="4636"/>
                    <a:pt x="9070" y="4627"/>
                  </a:cubicBezTo>
                  <a:cubicBezTo>
                    <a:pt x="9087" y="4627"/>
                    <a:pt x="9100" y="4627"/>
                    <a:pt x="9117" y="4615"/>
                  </a:cubicBezTo>
                  <a:cubicBezTo>
                    <a:pt x="9108" y="4602"/>
                    <a:pt x="9108" y="4585"/>
                    <a:pt x="9100" y="4568"/>
                  </a:cubicBezTo>
                  <a:cubicBezTo>
                    <a:pt x="9096" y="4564"/>
                    <a:pt x="9092" y="4547"/>
                    <a:pt x="9087" y="4543"/>
                  </a:cubicBezTo>
                  <a:cubicBezTo>
                    <a:pt x="9079" y="4534"/>
                    <a:pt x="9066" y="4539"/>
                    <a:pt x="9058" y="4526"/>
                  </a:cubicBezTo>
                  <a:cubicBezTo>
                    <a:pt x="9045" y="4518"/>
                    <a:pt x="9049" y="4509"/>
                    <a:pt x="9032" y="4505"/>
                  </a:cubicBezTo>
                  <a:cubicBezTo>
                    <a:pt x="9024" y="4501"/>
                    <a:pt x="9011" y="4496"/>
                    <a:pt x="9007" y="4496"/>
                  </a:cubicBezTo>
                  <a:cubicBezTo>
                    <a:pt x="8982" y="4492"/>
                    <a:pt x="8965" y="4496"/>
                    <a:pt x="8940" y="4484"/>
                  </a:cubicBezTo>
                  <a:cubicBezTo>
                    <a:pt x="8906" y="4463"/>
                    <a:pt x="8893" y="4429"/>
                    <a:pt x="8881" y="4395"/>
                  </a:cubicBezTo>
                  <a:cubicBezTo>
                    <a:pt x="8872" y="4370"/>
                    <a:pt x="8868" y="4353"/>
                    <a:pt x="8838" y="4345"/>
                  </a:cubicBezTo>
                  <a:cubicBezTo>
                    <a:pt x="8809" y="4336"/>
                    <a:pt x="8779" y="4332"/>
                    <a:pt x="8750" y="4319"/>
                  </a:cubicBezTo>
                  <a:cubicBezTo>
                    <a:pt x="8775" y="4264"/>
                    <a:pt x="8796" y="4205"/>
                    <a:pt x="8817" y="4150"/>
                  </a:cubicBezTo>
                  <a:cubicBezTo>
                    <a:pt x="8826" y="4159"/>
                    <a:pt x="8834" y="4163"/>
                    <a:pt x="8851" y="4163"/>
                  </a:cubicBezTo>
                  <a:lnTo>
                    <a:pt x="8902" y="4163"/>
                  </a:lnTo>
                  <a:cubicBezTo>
                    <a:pt x="8948" y="4163"/>
                    <a:pt x="8990" y="4167"/>
                    <a:pt x="9037" y="4171"/>
                  </a:cubicBezTo>
                  <a:cubicBezTo>
                    <a:pt x="9054" y="4171"/>
                    <a:pt x="9070" y="4171"/>
                    <a:pt x="9092" y="4180"/>
                  </a:cubicBezTo>
                  <a:cubicBezTo>
                    <a:pt x="9108" y="4188"/>
                    <a:pt x="9125" y="4209"/>
                    <a:pt x="9146" y="4222"/>
                  </a:cubicBezTo>
                  <a:cubicBezTo>
                    <a:pt x="9176" y="4243"/>
                    <a:pt x="9214" y="4256"/>
                    <a:pt x="9248" y="4260"/>
                  </a:cubicBezTo>
                  <a:cubicBezTo>
                    <a:pt x="9256" y="4262"/>
                    <a:pt x="9265" y="4262"/>
                    <a:pt x="9273" y="4262"/>
                  </a:cubicBezTo>
                  <a:cubicBezTo>
                    <a:pt x="9281" y="4262"/>
                    <a:pt x="9290" y="4262"/>
                    <a:pt x="9298" y="4264"/>
                  </a:cubicBezTo>
                  <a:cubicBezTo>
                    <a:pt x="9315" y="4269"/>
                    <a:pt x="9332" y="4281"/>
                    <a:pt x="9345" y="4290"/>
                  </a:cubicBezTo>
                  <a:cubicBezTo>
                    <a:pt x="9354" y="4297"/>
                    <a:pt x="9365" y="4302"/>
                    <a:pt x="9372" y="4302"/>
                  </a:cubicBezTo>
                  <a:cubicBezTo>
                    <a:pt x="9381" y="4302"/>
                    <a:pt x="9385" y="4295"/>
                    <a:pt x="9379" y="4277"/>
                  </a:cubicBezTo>
                  <a:cubicBezTo>
                    <a:pt x="9370" y="4260"/>
                    <a:pt x="9357" y="4239"/>
                    <a:pt x="9341" y="4231"/>
                  </a:cubicBezTo>
                  <a:cubicBezTo>
                    <a:pt x="9328" y="4222"/>
                    <a:pt x="9324" y="4218"/>
                    <a:pt x="9315" y="4205"/>
                  </a:cubicBezTo>
                  <a:cubicBezTo>
                    <a:pt x="9311" y="4193"/>
                    <a:pt x="9311" y="4188"/>
                    <a:pt x="9307" y="4180"/>
                  </a:cubicBezTo>
                  <a:cubicBezTo>
                    <a:pt x="9303" y="4155"/>
                    <a:pt x="9281" y="4142"/>
                    <a:pt x="9269" y="4121"/>
                  </a:cubicBezTo>
                  <a:cubicBezTo>
                    <a:pt x="9252" y="4100"/>
                    <a:pt x="9235" y="4095"/>
                    <a:pt x="9214" y="4083"/>
                  </a:cubicBezTo>
                  <a:cubicBezTo>
                    <a:pt x="9180" y="4066"/>
                    <a:pt x="9138" y="4049"/>
                    <a:pt x="9108" y="4024"/>
                  </a:cubicBezTo>
                  <a:cubicBezTo>
                    <a:pt x="9096" y="4015"/>
                    <a:pt x="9092" y="4011"/>
                    <a:pt x="9079" y="4003"/>
                  </a:cubicBezTo>
                  <a:cubicBezTo>
                    <a:pt x="9070" y="3998"/>
                    <a:pt x="9062" y="3998"/>
                    <a:pt x="9049" y="3994"/>
                  </a:cubicBezTo>
                  <a:cubicBezTo>
                    <a:pt x="9016" y="3994"/>
                    <a:pt x="8982" y="3998"/>
                    <a:pt x="8948" y="3998"/>
                  </a:cubicBezTo>
                  <a:cubicBezTo>
                    <a:pt x="8923" y="3994"/>
                    <a:pt x="8897" y="3990"/>
                    <a:pt x="8872" y="3990"/>
                  </a:cubicBezTo>
                  <a:cubicBezTo>
                    <a:pt x="8885" y="3939"/>
                    <a:pt x="8897" y="3889"/>
                    <a:pt x="8910" y="3838"/>
                  </a:cubicBezTo>
                  <a:cubicBezTo>
                    <a:pt x="8914" y="3834"/>
                    <a:pt x="8919" y="3834"/>
                    <a:pt x="8923" y="3830"/>
                  </a:cubicBezTo>
                  <a:cubicBezTo>
                    <a:pt x="8940" y="3817"/>
                    <a:pt x="8944" y="3813"/>
                    <a:pt x="8965" y="3813"/>
                  </a:cubicBezTo>
                  <a:cubicBezTo>
                    <a:pt x="8990" y="3813"/>
                    <a:pt x="8999" y="3821"/>
                    <a:pt x="9024" y="3821"/>
                  </a:cubicBezTo>
                  <a:cubicBezTo>
                    <a:pt x="9028" y="3855"/>
                    <a:pt x="9062" y="3872"/>
                    <a:pt x="9092" y="3872"/>
                  </a:cubicBezTo>
                  <a:cubicBezTo>
                    <a:pt x="9117" y="3872"/>
                    <a:pt x="9142" y="3872"/>
                    <a:pt x="9168" y="3863"/>
                  </a:cubicBezTo>
                  <a:cubicBezTo>
                    <a:pt x="9184" y="3859"/>
                    <a:pt x="9197" y="3855"/>
                    <a:pt x="9214" y="3855"/>
                  </a:cubicBezTo>
                  <a:cubicBezTo>
                    <a:pt x="9220" y="3855"/>
                    <a:pt x="9229" y="3853"/>
                    <a:pt x="9237" y="3853"/>
                  </a:cubicBezTo>
                  <a:cubicBezTo>
                    <a:pt x="9241" y="3853"/>
                    <a:pt x="9245" y="3853"/>
                    <a:pt x="9248" y="3855"/>
                  </a:cubicBezTo>
                  <a:cubicBezTo>
                    <a:pt x="9265" y="3859"/>
                    <a:pt x="9265" y="3872"/>
                    <a:pt x="9277" y="3880"/>
                  </a:cubicBezTo>
                  <a:cubicBezTo>
                    <a:pt x="9290" y="3897"/>
                    <a:pt x="9307" y="3910"/>
                    <a:pt x="9324" y="3927"/>
                  </a:cubicBezTo>
                  <a:cubicBezTo>
                    <a:pt x="9336" y="3944"/>
                    <a:pt x="9353" y="3956"/>
                    <a:pt x="9370" y="3965"/>
                  </a:cubicBezTo>
                  <a:cubicBezTo>
                    <a:pt x="9400" y="3982"/>
                    <a:pt x="9421" y="3998"/>
                    <a:pt x="9455" y="3998"/>
                  </a:cubicBezTo>
                  <a:cubicBezTo>
                    <a:pt x="9497" y="3994"/>
                    <a:pt x="9467" y="3965"/>
                    <a:pt x="9450" y="3948"/>
                  </a:cubicBezTo>
                  <a:cubicBezTo>
                    <a:pt x="9429" y="3927"/>
                    <a:pt x="9408" y="3914"/>
                    <a:pt x="9400" y="3889"/>
                  </a:cubicBezTo>
                  <a:cubicBezTo>
                    <a:pt x="9400" y="3876"/>
                    <a:pt x="9400" y="3868"/>
                    <a:pt x="9400" y="3855"/>
                  </a:cubicBezTo>
                  <a:cubicBezTo>
                    <a:pt x="9395" y="3851"/>
                    <a:pt x="9387" y="3842"/>
                    <a:pt x="9383" y="3834"/>
                  </a:cubicBezTo>
                  <a:cubicBezTo>
                    <a:pt x="9370" y="3813"/>
                    <a:pt x="9349" y="3787"/>
                    <a:pt x="9341" y="3762"/>
                  </a:cubicBezTo>
                  <a:cubicBezTo>
                    <a:pt x="9336" y="3745"/>
                    <a:pt x="9349" y="3716"/>
                    <a:pt x="9341" y="3695"/>
                  </a:cubicBezTo>
                  <a:cubicBezTo>
                    <a:pt x="9339" y="3689"/>
                    <a:pt x="9331" y="3688"/>
                    <a:pt x="9321" y="3688"/>
                  </a:cubicBezTo>
                  <a:cubicBezTo>
                    <a:pt x="9308" y="3688"/>
                    <a:pt x="9291" y="3690"/>
                    <a:pt x="9281" y="3690"/>
                  </a:cubicBezTo>
                  <a:lnTo>
                    <a:pt x="9248" y="3690"/>
                  </a:lnTo>
                  <a:cubicBezTo>
                    <a:pt x="9239" y="3686"/>
                    <a:pt x="9235" y="3673"/>
                    <a:pt x="9231" y="3665"/>
                  </a:cubicBezTo>
                  <a:cubicBezTo>
                    <a:pt x="9222" y="3648"/>
                    <a:pt x="9210" y="3631"/>
                    <a:pt x="9197" y="3614"/>
                  </a:cubicBezTo>
                  <a:cubicBezTo>
                    <a:pt x="9180" y="3589"/>
                    <a:pt x="9146" y="3581"/>
                    <a:pt x="9117" y="3572"/>
                  </a:cubicBezTo>
                  <a:cubicBezTo>
                    <a:pt x="9087" y="3559"/>
                    <a:pt x="9062" y="3559"/>
                    <a:pt x="9037" y="3538"/>
                  </a:cubicBezTo>
                  <a:cubicBezTo>
                    <a:pt x="8999" y="3505"/>
                    <a:pt x="8969" y="3492"/>
                    <a:pt x="8927" y="3479"/>
                  </a:cubicBezTo>
                  <a:cubicBezTo>
                    <a:pt x="8919" y="3454"/>
                    <a:pt x="8923" y="3445"/>
                    <a:pt x="8944" y="3433"/>
                  </a:cubicBezTo>
                  <a:cubicBezTo>
                    <a:pt x="8965" y="3420"/>
                    <a:pt x="8986" y="3408"/>
                    <a:pt x="9007" y="3399"/>
                  </a:cubicBezTo>
                  <a:cubicBezTo>
                    <a:pt x="9032" y="3386"/>
                    <a:pt x="9016" y="3365"/>
                    <a:pt x="9041" y="3353"/>
                  </a:cubicBezTo>
                  <a:cubicBezTo>
                    <a:pt x="9049" y="3348"/>
                    <a:pt x="9096" y="3340"/>
                    <a:pt x="9100" y="3336"/>
                  </a:cubicBezTo>
                  <a:cubicBezTo>
                    <a:pt x="9083" y="3332"/>
                    <a:pt x="9070" y="3323"/>
                    <a:pt x="9049" y="3323"/>
                  </a:cubicBezTo>
                  <a:lnTo>
                    <a:pt x="8994" y="3323"/>
                  </a:lnTo>
                  <a:cubicBezTo>
                    <a:pt x="8965" y="3323"/>
                    <a:pt x="8940" y="3310"/>
                    <a:pt x="8910" y="3306"/>
                  </a:cubicBezTo>
                  <a:lnTo>
                    <a:pt x="8859" y="3306"/>
                  </a:lnTo>
                  <a:cubicBezTo>
                    <a:pt x="8889" y="3298"/>
                    <a:pt x="8919" y="3294"/>
                    <a:pt x="8948" y="3281"/>
                  </a:cubicBezTo>
                  <a:cubicBezTo>
                    <a:pt x="8965" y="3272"/>
                    <a:pt x="8978" y="3256"/>
                    <a:pt x="8990" y="3247"/>
                  </a:cubicBezTo>
                  <a:cubicBezTo>
                    <a:pt x="9011" y="3239"/>
                    <a:pt x="9032" y="3234"/>
                    <a:pt x="9054" y="3218"/>
                  </a:cubicBezTo>
                  <a:cubicBezTo>
                    <a:pt x="9079" y="3201"/>
                    <a:pt x="9113" y="3192"/>
                    <a:pt x="9142" y="3184"/>
                  </a:cubicBezTo>
                  <a:cubicBezTo>
                    <a:pt x="9201" y="3167"/>
                    <a:pt x="9121" y="3137"/>
                    <a:pt x="9146" y="3104"/>
                  </a:cubicBezTo>
                  <a:cubicBezTo>
                    <a:pt x="9163" y="3078"/>
                    <a:pt x="9214" y="3083"/>
                    <a:pt x="9239" y="3074"/>
                  </a:cubicBezTo>
                  <a:cubicBezTo>
                    <a:pt x="9252" y="3070"/>
                    <a:pt x="9286" y="3049"/>
                    <a:pt x="9290" y="3036"/>
                  </a:cubicBezTo>
                  <a:cubicBezTo>
                    <a:pt x="9231" y="2990"/>
                    <a:pt x="9146" y="3011"/>
                    <a:pt x="9079" y="2985"/>
                  </a:cubicBezTo>
                  <a:cubicBezTo>
                    <a:pt x="9066" y="2977"/>
                    <a:pt x="9049" y="2964"/>
                    <a:pt x="9032" y="2960"/>
                  </a:cubicBezTo>
                  <a:cubicBezTo>
                    <a:pt x="9028" y="2959"/>
                    <a:pt x="9023" y="2958"/>
                    <a:pt x="9018" y="2958"/>
                  </a:cubicBezTo>
                  <a:cubicBezTo>
                    <a:pt x="9006" y="2958"/>
                    <a:pt x="8994" y="2961"/>
                    <a:pt x="8982" y="2964"/>
                  </a:cubicBezTo>
                  <a:cubicBezTo>
                    <a:pt x="8957" y="2971"/>
                    <a:pt x="8935" y="2974"/>
                    <a:pt x="8909" y="2974"/>
                  </a:cubicBezTo>
                  <a:cubicBezTo>
                    <a:pt x="8900" y="2974"/>
                    <a:pt x="8891" y="2974"/>
                    <a:pt x="8881" y="2973"/>
                  </a:cubicBezTo>
                  <a:cubicBezTo>
                    <a:pt x="8864" y="2973"/>
                    <a:pt x="8864" y="2969"/>
                    <a:pt x="8851" y="2964"/>
                  </a:cubicBezTo>
                  <a:cubicBezTo>
                    <a:pt x="8838" y="2964"/>
                    <a:pt x="8826" y="2969"/>
                    <a:pt x="8817" y="2969"/>
                  </a:cubicBezTo>
                  <a:cubicBezTo>
                    <a:pt x="8779" y="2960"/>
                    <a:pt x="8754" y="2914"/>
                    <a:pt x="8741" y="2884"/>
                  </a:cubicBezTo>
                  <a:cubicBezTo>
                    <a:pt x="8737" y="2871"/>
                    <a:pt x="8737" y="2850"/>
                    <a:pt x="8724" y="2842"/>
                  </a:cubicBezTo>
                  <a:cubicBezTo>
                    <a:pt x="8720" y="2833"/>
                    <a:pt x="8712" y="2833"/>
                    <a:pt x="8699" y="2829"/>
                  </a:cubicBezTo>
                  <a:cubicBezTo>
                    <a:pt x="8686" y="2821"/>
                    <a:pt x="8678" y="2817"/>
                    <a:pt x="8665" y="2817"/>
                  </a:cubicBezTo>
                  <a:cubicBezTo>
                    <a:pt x="8648" y="2817"/>
                    <a:pt x="8648" y="2812"/>
                    <a:pt x="8632" y="2800"/>
                  </a:cubicBezTo>
                  <a:cubicBezTo>
                    <a:pt x="8619" y="2791"/>
                    <a:pt x="8606" y="2783"/>
                    <a:pt x="8589" y="2774"/>
                  </a:cubicBezTo>
                  <a:cubicBezTo>
                    <a:pt x="8577" y="2762"/>
                    <a:pt x="8568" y="2749"/>
                    <a:pt x="8547" y="2741"/>
                  </a:cubicBezTo>
                  <a:cubicBezTo>
                    <a:pt x="8518" y="2728"/>
                    <a:pt x="8480" y="2724"/>
                    <a:pt x="8446" y="2724"/>
                  </a:cubicBezTo>
                  <a:cubicBezTo>
                    <a:pt x="8435" y="2724"/>
                    <a:pt x="8423" y="2726"/>
                    <a:pt x="8413" y="2726"/>
                  </a:cubicBezTo>
                  <a:cubicBezTo>
                    <a:pt x="8408" y="2726"/>
                    <a:pt x="8404" y="2725"/>
                    <a:pt x="8399" y="2724"/>
                  </a:cubicBezTo>
                  <a:cubicBezTo>
                    <a:pt x="8382" y="2715"/>
                    <a:pt x="8353" y="2694"/>
                    <a:pt x="8340" y="2682"/>
                  </a:cubicBezTo>
                  <a:cubicBezTo>
                    <a:pt x="8328" y="2669"/>
                    <a:pt x="8328" y="2639"/>
                    <a:pt x="8307" y="2631"/>
                  </a:cubicBezTo>
                  <a:cubicBezTo>
                    <a:pt x="8298" y="2631"/>
                    <a:pt x="8269" y="2635"/>
                    <a:pt x="8256" y="2635"/>
                  </a:cubicBezTo>
                  <a:cubicBezTo>
                    <a:pt x="8222" y="2644"/>
                    <a:pt x="8193" y="2665"/>
                    <a:pt x="8155" y="2669"/>
                  </a:cubicBezTo>
                  <a:cubicBezTo>
                    <a:pt x="8146" y="2670"/>
                    <a:pt x="8137" y="2670"/>
                    <a:pt x="8128" y="2670"/>
                  </a:cubicBezTo>
                  <a:cubicBezTo>
                    <a:pt x="8112" y="2670"/>
                    <a:pt x="8096" y="2669"/>
                    <a:pt x="8080" y="2669"/>
                  </a:cubicBezTo>
                  <a:cubicBezTo>
                    <a:pt x="8065" y="2669"/>
                    <a:pt x="8050" y="2670"/>
                    <a:pt x="8036" y="2673"/>
                  </a:cubicBezTo>
                  <a:cubicBezTo>
                    <a:pt x="8015" y="2677"/>
                    <a:pt x="8007" y="2677"/>
                    <a:pt x="7990" y="2690"/>
                  </a:cubicBezTo>
                  <a:cubicBezTo>
                    <a:pt x="7977" y="2698"/>
                    <a:pt x="7973" y="2715"/>
                    <a:pt x="7960" y="2724"/>
                  </a:cubicBezTo>
                  <a:cubicBezTo>
                    <a:pt x="7955" y="2727"/>
                    <a:pt x="7947" y="2728"/>
                    <a:pt x="7938" y="2728"/>
                  </a:cubicBezTo>
                  <a:cubicBezTo>
                    <a:pt x="7910" y="2728"/>
                    <a:pt x="7870" y="2715"/>
                    <a:pt x="7851" y="2715"/>
                  </a:cubicBezTo>
                  <a:cubicBezTo>
                    <a:pt x="7834" y="2720"/>
                    <a:pt x="7821" y="2728"/>
                    <a:pt x="7808" y="2728"/>
                  </a:cubicBezTo>
                  <a:cubicBezTo>
                    <a:pt x="7800" y="2724"/>
                    <a:pt x="7796" y="2720"/>
                    <a:pt x="7792" y="2720"/>
                  </a:cubicBezTo>
                  <a:cubicBezTo>
                    <a:pt x="7775" y="2715"/>
                    <a:pt x="7749" y="2715"/>
                    <a:pt x="7732" y="2715"/>
                  </a:cubicBezTo>
                  <a:cubicBezTo>
                    <a:pt x="7716" y="2720"/>
                    <a:pt x="7703" y="2728"/>
                    <a:pt x="7686" y="2732"/>
                  </a:cubicBezTo>
                  <a:cubicBezTo>
                    <a:pt x="7661" y="2741"/>
                    <a:pt x="7644" y="2749"/>
                    <a:pt x="7623" y="2766"/>
                  </a:cubicBezTo>
                  <a:cubicBezTo>
                    <a:pt x="7593" y="2787"/>
                    <a:pt x="7568" y="2808"/>
                    <a:pt x="7538" y="2838"/>
                  </a:cubicBezTo>
                  <a:cubicBezTo>
                    <a:pt x="7526" y="2855"/>
                    <a:pt x="7521" y="2859"/>
                    <a:pt x="7500" y="2859"/>
                  </a:cubicBezTo>
                  <a:cubicBezTo>
                    <a:pt x="7486" y="2859"/>
                    <a:pt x="7472" y="2857"/>
                    <a:pt x="7459" y="2857"/>
                  </a:cubicBezTo>
                  <a:cubicBezTo>
                    <a:pt x="7453" y="2857"/>
                    <a:pt x="7447" y="2857"/>
                    <a:pt x="7441" y="2859"/>
                  </a:cubicBezTo>
                  <a:cubicBezTo>
                    <a:pt x="7420" y="2867"/>
                    <a:pt x="7399" y="2867"/>
                    <a:pt x="7386" y="2884"/>
                  </a:cubicBezTo>
                  <a:cubicBezTo>
                    <a:pt x="7374" y="2897"/>
                    <a:pt x="7361" y="2918"/>
                    <a:pt x="7340" y="2922"/>
                  </a:cubicBezTo>
                  <a:cubicBezTo>
                    <a:pt x="7331" y="2925"/>
                    <a:pt x="7322" y="2926"/>
                    <a:pt x="7312" y="2926"/>
                  </a:cubicBezTo>
                  <a:cubicBezTo>
                    <a:pt x="7297" y="2926"/>
                    <a:pt x="7281" y="2924"/>
                    <a:pt x="7266" y="2924"/>
                  </a:cubicBezTo>
                  <a:cubicBezTo>
                    <a:pt x="7248" y="2924"/>
                    <a:pt x="7232" y="2927"/>
                    <a:pt x="7218" y="2939"/>
                  </a:cubicBezTo>
                  <a:cubicBezTo>
                    <a:pt x="7205" y="2947"/>
                    <a:pt x="7196" y="2964"/>
                    <a:pt x="7184" y="2973"/>
                  </a:cubicBezTo>
                  <a:cubicBezTo>
                    <a:pt x="7163" y="2985"/>
                    <a:pt x="7154" y="2998"/>
                    <a:pt x="7133" y="3007"/>
                  </a:cubicBezTo>
                  <a:cubicBezTo>
                    <a:pt x="7116" y="3019"/>
                    <a:pt x="7095" y="3023"/>
                    <a:pt x="7078" y="3036"/>
                  </a:cubicBezTo>
                  <a:cubicBezTo>
                    <a:pt x="7057" y="3049"/>
                    <a:pt x="7036" y="3057"/>
                    <a:pt x="7011" y="3057"/>
                  </a:cubicBezTo>
                  <a:cubicBezTo>
                    <a:pt x="7006" y="3058"/>
                    <a:pt x="7000" y="3059"/>
                    <a:pt x="6994" y="3059"/>
                  </a:cubicBezTo>
                  <a:cubicBezTo>
                    <a:pt x="6980" y="3059"/>
                    <a:pt x="6967" y="3055"/>
                    <a:pt x="6964" y="3040"/>
                  </a:cubicBezTo>
                  <a:cubicBezTo>
                    <a:pt x="6960" y="3028"/>
                    <a:pt x="6969" y="3019"/>
                    <a:pt x="6977" y="3007"/>
                  </a:cubicBezTo>
                  <a:cubicBezTo>
                    <a:pt x="6985" y="2994"/>
                    <a:pt x="6998" y="2985"/>
                    <a:pt x="7015" y="2977"/>
                  </a:cubicBezTo>
                  <a:cubicBezTo>
                    <a:pt x="7036" y="2969"/>
                    <a:pt x="7049" y="2943"/>
                    <a:pt x="7070" y="2935"/>
                  </a:cubicBezTo>
                  <a:cubicBezTo>
                    <a:pt x="7095" y="2926"/>
                    <a:pt x="7116" y="2931"/>
                    <a:pt x="7133" y="2909"/>
                  </a:cubicBezTo>
                  <a:cubicBezTo>
                    <a:pt x="7146" y="2888"/>
                    <a:pt x="7142" y="2884"/>
                    <a:pt x="7125" y="2884"/>
                  </a:cubicBezTo>
                  <a:cubicBezTo>
                    <a:pt x="7119" y="2883"/>
                    <a:pt x="7114" y="2882"/>
                    <a:pt x="7109" y="2882"/>
                  </a:cubicBezTo>
                  <a:cubicBezTo>
                    <a:pt x="7099" y="2882"/>
                    <a:pt x="7090" y="2884"/>
                    <a:pt x="7078" y="2884"/>
                  </a:cubicBezTo>
                  <a:cubicBezTo>
                    <a:pt x="7061" y="2884"/>
                    <a:pt x="7053" y="2880"/>
                    <a:pt x="7036" y="2876"/>
                  </a:cubicBezTo>
                  <a:cubicBezTo>
                    <a:pt x="7034" y="2875"/>
                    <a:pt x="7031" y="2875"/>
                    <a:pt x="7028" y="2875"/>
                  </a:cubicBezTo>
                  <a:cubicBezTo>
                    <a:pt x="6998" y="2875"/>
                    <a:pt x="6954" y="2894"/>
                    <a:pt x="6935" y="2914"/>
                  </a:cubicBezTo>
                  <a:cubicBezTo>
                    <a:pt x="6924" y="2928"/>
                    <a:pt x="6922" y="2940"/>
                    <a:pt x="6906" y="2940"/>
                  </a:cubicBezTo>
                  <a:cubicBezTo>
                    <a:pt x="6903" y="2940"/>
                    <a:pt x="6900" y="2940"/>
                    <a:pt x="6897" y="2939"/>
                  </a:cubicBezTo>
                  <a:cubicBezTo>
                    <a:pt x="6876" y="2935"/>
                    <a:pt x="6863" y="2918"/>
                    <a:pt x="6842" y="2909"/>
                  </a:cubicBezTo>
                  <a:cubicBezTo>
                    <a:pt x="6817" y="2888"/>
                    <a:pt x="6791" y="2897"/>
                    <a:pt x="6762" y="2893"/>
                  </a:cubicBezTo>
                  <a:cubicBezTo>
                    <a:pt x="6732" y="2888"/>
                    <a:pt x="6707" y="2871"/>
                    <a:pt x="6677" y="2863"/>
                  </a:cubicBezTo>
                  <a:cubicBezTo>
                    <a:pt x="6631" y="2855"/>
                    <a:pt x="6559" y="2833"/>
                    <a:pt x="6538" y="2783"/>
                  </a:cubicBezTo>
                  <a:cubicBezTo>
                    <a:pt x="6521" y="2745"/>
                    <a:pt x="6538" y="2707"/>
                    <a:pt x="6593" y="2698"/>
                  </a:cubicBezTo>
                  <a:cubicBezTo>
                    <a:pt x="6603" y="2697"/>
                    <a:pt x="6613" y="2697"/>
                    <a:pt x="6623" y="2697"/>
                  </a:cubicBezTo>
                  <a:cubicBezTo>
                    <a:pt x="6648" y="2697"/>
                    <a:pt x="6673" y="2700"/>
                    <a:pt x="6694" y="2703"/>
                  </a:cubicBezTo>
                  <a:cubicBezTo>
                    <a:pt x="6748" y="2703"/>
                    <a:pt x="6798" y="2685"/>
                    <a:pt x="6851" y="2685"/>
                  </a:cubicBezTo>
                  <a:cubicBezTo>
                    <a:pt x="6857" y="2685"/>
                    <a:pt x="6862" y="2685"/>
                    <a:pt x="6867" y="2686"/>
                  </a:cubicBezTo>
                  <a:lnTo>
                    <a:pt x="6926" y="2686"/>
                  </a:lnTo>
                  <a:cubicBezTo>
                    <a:pt x="6956" y="2682"/>
                    <a:pt x="6981" y="2673"/>
                    <a:pt x="7007" y="2665"/>
                  </a:cubicBezTo>
                  <a:cubicBezTo>
                    <a:pt x="7023" y="2660"/>
                    <a:pt x="7032" y="2656"/>
                    <a:pt x="7040" y="2639"/>
                  </a:cubicBezTo>
                  <a:cubicBezTo>
                    <a:pt x="7045" y="2635"/>
                    <a:pt x="7045" y="2622"/>
                    <a:pt x="7049" y="2618"/>
                  </a:cubicBezTo>
                  <a:cubicBezTo>
                    <a:pt x="7053" y="2615"/>
                    <a:pt x="7061" y="2614"/>
                    <a:pt x="7071" y="2614"/>
                  </a:cubicBezTo>
                  <a:cubicBezTo>
                    <a:pt x="7091" y="2614"/>
                    <a:pt x="7116" y="2618"/>
                    <a:pt x="7125" y="2618"/>
                  </a:cubicBezTo>
                  <a:cubicBezTo>
                    <a:pt x="7132" y="2618"/>
                    <a:pt x="7149" y="2621"/>
                    <a:pt x="7164" y="2621"/>
                  </a:cubicBezTo>
                  <a:cubicBezTo>
                    <a:pt x="7175" y="2621"/>
                    <a:pt x="7184" y="2619"/>
                    <a:pt x="7188" y="2614"/>
                  </a:cubicBezTo>
                  <a:cubicBezTo>
                    <a:pt x="7196" y="2606"/>
                    <a:pt x="7192" y="2568"/>
                    <a:pt x="7192" y="2559"/>
                  </a:cubicBezTo>
                  <a:cubicBezTo>
                    <a:pt x="7188" y="2517"/>
                    <a:pt x="7150" y="2487"/>
                    <a:pt x="7116" y="2466"/>
                  </a:cubicBezTo>
                  <a:cubicBezTo>
                    <a:pt x="7095" y="2458"/>
                    <a:pt x="7070" y="2454"/>
                    <a:pt x="7049" y="2445"/>
                  </a:cubicBezTo>
                  <a:cubicBezTo>
                    <a:pt x="7032" y="2437"/>
                    <a:pt x="7011" y="2428"/>
                    <a:pt x="6990" y="2428"/>
                  </a:cubicBezTo>
                  <a:cubicBezTo>
                    <a:pt x="6981" y="2426"/>
                    <a:pt x="6972" y="2426"/>
                    <a:pt x="6962" y="2426"/>
                  </a:cubicBezTo>
                  <a:cubicBezTo>
                    <a:pt x="6952" y="2426"/>
                    <a:pt x="6941" y="2426"/>
                    <a:pt x="6931" y="2424"/>
                  </a:cubicBezTo>
                  <a:cubicBezTo>
                    <a:pt x="6905" y="2420"/>
                    <a:pt x="6884" y="2403"/>
                    <a:pt x="6859" y="2403"/>
                  </a:cubicBezTo>
                  <a:cubicBezTo>
                    <a:pt x="6847" y="2402"/>
                    <a:pt x="6836" y="2401"/>
                    <a:pt x="6825" y="2401"/>
                  </a:cubicBezTo>
                  <a:cubicBezTo>
                    <a:pt x="6796" y="2401"/>
                    <a:pt x="6769" y="2407"/>
                    <a:pt x="6745" y="2428"/>
                  </a:cubicBezTo>
                  <a:cubicBezTo>
                    <a:pt x="6728" y="2441"/>
                    <a:pt x="6707" y="2462"/>
                    <a:pt x="6686" y="2471"/>
                  </a:cubicBezTo>
                  <a:cubicBezTo>
                    <a:pt x="6677" y="2475"/>
                    <a:pt x="6665" y="2475"/>
                    <a:pt x="6660" y="2479"/>
                  </a:cubicBezTo>
                  <a:cubicBezTo>
                    <a:pt x="6644" y="2483"/>
                    <a:pt x="6635" y="2500"/>
                    <a:pt x="6622" y="2513"/>
                  </a:cubicBezTo>
                  <a:cubicBezTo>
                    <a:pt x="6610" y="2521"/>
                    <a:pt x="6593" y="2517"/>
                    <a:pt x="6576" y="2521"/>
                  </a:cubicBezTo>
                  <a:cubicBezTo>
                    <a:pt x="6563" y="2525"/>
                    <a:pt x="6555" y="2534"/>
                    <a:pt x="6538" y="2534"/>
                  </a:cubicBezTo>
                  <a:cubicBezTo>
                    <a:pt x="6535" y="2534"/>
                    <a:pt x="6517" y="2532"/>
                    <a:pt x="6505" y="2532"/>
                  </a:cubicBezTo>
                  <a:cubicBezTo>
                    <a:pt x="6498" y="2532"/>
                    <a:pt x="6493" y="2532"/>
                    <a:pt x="6492" y="2534"/>
                  </a:cubicBezTo>
                  <a:cubicBezTo>
                    <a:pt x="6483" y="2546"/>
                    <a:pt x="6496" y="2576"/>
                    <a:pt x="6500" y="2584"/>
                  </a:cubicBezTo>
                  <a:cubicBezTo>
                    <a:pt x="6517" y="2610"/>
                    <a:pt x="6563" y="2606"/>
                    <a:pt x="6530" y="2648"/>
                  </a:cubicBezTo>
                  <a:cubicBezTo>
                    <a:pt x="6504" y="2673"/>
                    <a:pt x="6483" y="2694"/>
                    <a:pt x="6449" y="2694"/>
                  </a:cubicBezTo>
                  <a:cubicBezTo>
                    <a:pt x="6428" y="2690"/>
                    <a:pt x="6424" y="2682"/>
                    <a:pt x="6407" y="2677"/>
                  </a:cubicBezTo>
                  <a:cubicBezTo>
                    <a:pt x="6399" y="2675"/>
                    <a:pt x="6389" y="2674"/>
                    <a:pt x="6380" y="2674"/>
                  </a:cubicBezTo>
                  <a:cubicBezTo>
                    <a:pt x="6370" y="2674"/>
                    <a:pt x="6361" y="2675"/>
                    <a:pt x="6352" y="2677"/>
                  </a:cubicBezTo>
                  <a:cubicBezTo>
                    <a:pt x="6340" y="2682"/>
                    <a:pt x="6331" y="2690"/>
                    <a:pt x="6319" y="2694"/>
                  </a:cubicBezTo>
                  <a:cubicBezTo>
                    <a:pt x="6306" y="2698"/>
                    <a:pt x="6293" y="2698"/>
                    <a:pt x="6281" y="2703"/>
                  </a:cubicBezTo>
                  <a:cubicBezTo>
                    <a:pt x="6268" y="2703"/>
                    <a:pt x="6243" y="2703"/>
                    <a:pt x="6230" y="2698"/>
                  </a:cubicBezTo>
                  <a:cubicBezTo>
                    <a:pt x="6205" y="2690"/>
                    <a:pt x="6192" y="2669"/>
                    <a:pt x="6167" y="2660"/>
                  </a:cubicBezTo>
                  <a:cubicBezTo>
                    <a:pt x="6161" y="2660"/>
                    <a:pt x="6157" y="2659"/>
                    <a:pt x="6153" y="2659"/>
                  </a:cubicBezTo>
                  <a:cubicBezTo>
                    <a:pt x="6140" y="2659"/>
                    <a:pt x="6138" y="2666"/>
                    <a:pt x="6141" y="2686"/>
                  </a:cubicBezTo>
                  <a:cubicBezTo>
                    <a:pt x="6141" y="2698"/>
                    <a:pt x="6141" y="2707"/>
                    <a:pt x="6150" y="2720"/>
                  </a:cubicBezTo>
                  <a:cubicBezTo>
                    <a:pt x="6171" y="2758"/>
                    <a:pt x="6217" y="2774"/>
                    <a:pt x="6259" y="2783"/>
                  </a:cubicBezTo>
                  <a:cubicBezTo>
                    <a:pt x="6281" y="2787"/>
                    <a:pt x="6293" y="2787"/>
                    <a:pt x="6310" y="2804"/>
                  </a:cubicBezTo>
                  <a:cubicBezTo>
                    <a:pt x="6319" y="2812"/>
                    <a:pt x="6323" y="2821"/>
                    <a:pt x="6331" y="2829"/>
                  </a:cubicBezTo>
                  <a:cubicBezTo>
                    <a:pt x="6348" y="2850"/>
                    <a:pt x="6365" y="2871"/>
                    <a:pt x="6390" y="2876"/>
                  </a:cubicBezTo>
                  <a:lnTo>
                    <a:pt x="6416" y="2876"/>
                  </a:lnTo>
                  <a:cubicBezTo>
                    <a:pt x="6437" y="2880"/>
                    <a:pt x="6458" y="2893"/>
                    <a:pt x="6479" y="2901"/>
                  </a:cubicBezTo>
                  <a:cubicBezTo>
                    <a:pt x="6517" y="2914"/>
                    <a:pt x="6546" y="2939"/>
                    <a:pt x="6580" y="2964"/>
                  </a:cubicBezTo>
                  <a:cubicBezTo>
                    <a:pt x="6597" y="2977"/>
                    <a:pt x="6618" y="2985"/>
                    <a:pt x="6631" y="3002"/>
                  </a:cubicBezTo>
                  <a:cubicBezTo>
                    <a:pt x="6639" y="3011"/>
                    <a:pt x="6644" y="3023"/>
                    <a:pt x="6648" y="3032"/>
                  </a:cubicBezTo>
                  <a:cubicBezTo>
                    <a:pt x="6673" y="3070"/>
                    <a:pt x="6711" y="3083"/>
                    <a:pt x="6741" y="3116"/>
                  </a:cubicBezTo>
                  <a:cubicBezTo>
                    <a:pt x="6758" y="3142"/>
                    <a:pt x="6787" y="3171"/>
                    <a:pt x="6800" y="3201"/>
                  </a:cubicBezTo>
                  <a:cubicBezTo>
                    <a:pt x="6808" y="3222"/>
                    <a:pt x="6804" y="3234"/>
                    <a:pt x="6808" y="3256"/>
                  </a:cubicBezTo>
                  <a:cubicBezTo>
                    <a:pt x="6792" y="3236"/>
                    <a:pt x="6772" y="3231"/>
                    <a:pt x="6751" y="3231"/>
                  </a:cubicBezTo>
                  <a:cubicBezTo>
                    <a:pt x="6739" y="3231"/>
                    <a:pt x="6727" y="3233"/>
                    <a:pt x="6715" y="3234"/>
                  </a:cubicBezTo>
                  <a:cubicBezTo>
                    <a:pt x="6703" y="3237"/>
                    <a:pt x="6694" y="3240"/>
                    <a:pt x="6684" y="3240"/>
                  </a:cubicBezTo>
                  <a:cubicBezTo>
                    <a:pt x="6681" y="3240"/>
                    <a:pt x="6677" y="3240"/>
                    <a:pt x="6673" y="3239"/>
                  </a:cubicBezTo>
                  <a:cubicBezTo>
                    <a:pt x="6652" y="3234"/>
                    <a:pt x="6644" y="3213"/>
                    <a:pt x="6627" y="3205"/>
                  </a:cubicBezTo>
                  <a:cubicBezTo>
                    <a:pt x="6614" y="3196"/>
                    <a:pt x="6597" y="3196"/>
                    <a:pt x="6580" y="3192"/>
                  </a:cubicBezTo>
                  <a:cubicBezTo>
                    <a:pt x="6559" y="3188"/>
                    <a:pt x="6542" y="3180"/>
                    <a:pt x="6525" y="3171"/>
                  </a:cubicBezTo>
                  <a:cubicBezTo>
                    <a:pt x="6492" y="3150"/>
                    <a:pt x="6454" y="3133"/>
                    <a:pt x="6420" y="3116"/>
                  </a:cubicBezTo>
                  <a:cubicBezTo>
                    <a:pt x="6399" y="3106"/>
                    <a:pt x="6376" y="3104"/>
                    <a:pt x="6353" y="3104"/>
                  </a:cubicBezTo>
                  <a:cubicBezTo>
                    <a:pt x="6322" y="3104"/>
                    <a:pt x="6290" y="3109"/>
                    <a:pt x="6259" y="3109"/>
                  </a:cubicBezTo>
                  <a:cubicBezTo>
                    <a:pt x="6243" y="3109"/>
                    <a:pt x="6228" y="3107"/>
                    <a:pt x="6213" y="3104"/>
                  </a:cubicBezTo>
                  <a:cubicBezTo>
                    <a:pt x="6192" y="3099"/>
                    <a:pt x="6175" y="3099"/>
                    <a:pt x="6150" y="3099"/>
                  </a:cubicBezTo>
                  <a:cubicBezTo>
                    <a:pt x="6139" y="3099"/>
                    <a:pt x="6130" y="3098"/>
                    <a:pt x="6124" y="3098"/>
                  </a:cubicBezTo>
                  <a:cubicBezTo>
                    <a:pt x="6113" y="3098"/>
                    <a:pt x="6108" y="3102"/>
                    <a:pt x="6108" y="3121"/>
                  </a:cubicBezTo>
                  <a:cubicBezTo>
                    <a:pt x="6108" y="3146"/>
                    <a:pt x="6108" y="3175"/>
                    <a:pt x="6133" y="3196"/>
                  </a:cubicBezTo>
                  <a:cubicBezTo>
                    <a:pt x="6162" y="3222"/>
                    <a:pt x="6209" y="3222"/>
                    <a:pt x="6238" y="3243"/>
                  </a:cubicBezTo>
                  <a:cubicBezTo>
                    <a:pt x="6243" y="3251"/>
                    <a:pt x="6259" y="3264"/>
                    <a:pt x="6247" y="3272"/>
                  </a:cubicBezTo>
                  <a:cubicBezTo>
                    <a:pt x="6245" y="3274"/>
                    <a:pt x="6242" y="3274"/>
                    <a:pt x="6238" y="3274"/>
                  </a:cubicBezTo>
                  <a:cubicBezTo>
                    <a:pt x="6230" y="3274"/>
                    <a:pt x="6220" y="3272"/>
                    <a:pt x="6217" y="3272"/>
                  </a:cubicBezTo>
                  <a:cubicBezTo>
                    <a:pt x="6209" y="3272"/>
                    <a:pt x="6193" y="3271"/>
                    <a:pt x="6179" y="3271"/>
                  </a:cubicBezTo>
                  <a:cubicBezTo>
                    <a:pt x="6173" y="3271"/>
                    <a:pt x="6167" y="3271"/>
                    <a:pt x="6162" y="3272"/>
                  </a:cubicBezTo>
                  <a:cubicBezTo>
                    <a:pt x="6154" y="3281"/>
                    <a:pt x="6146" y="3306"/>
                    <a:pt x="6141" y="3315"/>
                  </a:cubicBezTo>
                  <a:cubicBezTo>
                    <a:pt x="6137" y="3340"/>
                    <a:pt x="6146" y="3353"/>
                    <a:pt x="6167" y="3357"/>
                  </a:cubicBezTo>
                  <a:cubicBezTo>
                    <a:pt x="6179" y="3361"/>
                    <a:pt x="6188" y="3357"/>
                    <a:pt x="6205" y="3365"/>
                  </a:cubicBezTo>
                  <a:cubicBezTo>
                    <a:pt x="6209" y="3370"/>
                    <a:pt x="6217" y="3374"/>
                    <a:pt x="6221" y="3378"/>
                  </a:cubicBezTo>
                  <a:cubicBezTo>
                    <a:pt x="6230" y="3382"/>
                    <a:pt x="6243" y="3382"/>
                    <a:pt x="6247" y="3391"/>
                  </a:cubicBezTo>
                  <a:cubicBezTo>
                    <a:pt x="6255" y="3395"/>
                    <a:pt x="6255" y="3403"/>
                    <a:pt x="6264" y="3408"/>
                  </a:cubicBezTo>
                  <a:cubicBezTo>
                    <a:pt x="6272" y="3416"/>
                    <a:pt x="6285" y="3416"/>
                    <a:pt x="6289" y="3433"/>
                  </a:cubicBezTo>
                  <a:cubicBezTo>
                    <a:pt x="6293" y="3437"/>
                    <a:pt x="6293" y="3450"/>
                    <a:pt x="6293" y="3458"/>
                  </a:cubicBezTo>
                  <a:cubicBezTo>
                    <a:pt x="6297" y="3462"/>
                    <a:pt x="6297" y="3467"/>
                    <a:pt x="6297" y="3475"/>
                  </a:cubicBezTo>
                  <a:cubicBezTo>
                    <a:pt x="6302" y="3505"/>
                    <a:pt x="6306" y="3505"/>
                    <a:pt x="6335" y="3505"/>
                  </a:cubicBezTo>
                  <a:cubicBezTo>
                    <a:pt x="6382" y="3505"/>
                    <a:pt x="6428" y="3505"/>
                    <a:pt x="6471" y="3517"/>
                  </a:cubicBezTo>
                  <a:cubicBezTo>
                    <a:pt x="6479" y="3534"/>
                    <a:pt x="6466" y="3559"/>
                    <a:pt x="6475" y="3576"/>
                  </a:cubicBezTo>
                  <a:cubicBezTo>
                    <a:pt x="6479" y="3585"/>
                    <a:pt x="6508" y="3589"/>
                    <a:pt x="6521" y="3593"/>
                  </a:cubicBezTo>
                  <a:cubicBezTo>
                    <a:pt x="6542" y="3602"/>
                    <a:pt x="6568" y="3602"/>
                    <a:pt x="6584" y="3610"/>
                  </a:cubicBezTo>
                  <a:cubicBezTo>
                    <a:pt x="6606" y="3619"/>
                    <a:pt x="6618" y="3644"/>
                    <a:pt x="6601" y="3661"/>
                  </a:cubicBezTo>
                  <a:cubicBezTo>
                    <a:pt x="6589" y="3682"/>
                    <a:pt x="6559" y="3699"/>
                    <a:pt x="6538" y="3699"/>
                  </a:cubicBezTo>
                  <a:cubicBezTo>
                    <a:pt x="6538" y="3695"/>
                    <a:pt x="6538" y="3695"/>
                    <a:pt x="6538" y="3690"/>
                  </a:cubicBezTo>
                  <a:cubicBezTo>
                    <a:pt x="6534" y="3689"/>
                    <a:pt x="6529" y="3688"/>
                    <a:pt x="6524" y="3688"/>
                  </a:cubicBezTo>
                  <a:cubicBezTo>
                    <a:pt x="6515" y="3688"/>
                    <a:pt x="6504" y="3690"/>
                    <a:pt x="6496" y="3690"/>
                  </a:cubicBezTo>
                  <a:cubicBezTo>
                    <a:pt x="6466" y="3686"/>
                    <a:pt x="6449" y="3669"/>
                    <a:pt x="6420" y="3665"/>
                  </a:cubicBezTo>
                  <a:cubicBezTo>
                    <a:pt x="6407" y="3663"/>
                    <a:pt x="6393" y="3662"/>
                    <a:pt x="6380" y="3662"/>
                  </a:cubicBezTo>
                  <a:cubicBezTo>
                    <a:pt x="6366" y="3662"/>
                    <a:pt x="6352" y="3663"/>
                    <a:pt x="6340" y="3665"/>
                  </a:cubicBezTo>
                  <a:cubicBezTo>
                    <a:pt x="6315" y="3665"/>
                    <a:pt x="6293" y="3680"/>
                    <a:pt x="6267" y="3680"/>
                  </a:cubicBezTo>
                  <a:cubicBezTo>
                    <a:pt x="6262" y="3680"/>
                    <a:pt x="6257" y="3679"/>
                    <a:pt x="6251" y="3678"/>
                  </a:cubicBezTo>
                  <a:cubicBezTo>
                    <a:pt x="6221" y="3669"/>
                    <a:pt x="6196" y="3652"/>
                    <a:pt x="6167" y="3640"/>
                  </a:cubicBezTo>
                  <a:cubicBezTo>
                    <a:pt x="6154" y="3631"/>
                    <a:pt x="6137" y="3631"/>
                    <a:pt x="6124" y="3627"/>
                  </a:cubicBezTo>
                  <a:cubicBezTo>
                    <a:pt x="6112" y="3623"/>
                    <a:pt x="6103" y="3619"/>
                    <a:pt x="6095" y="3610"/>
                  </a:cubicBezTo>
                  <a:cubicBezTo>
                    <a:pt x="6086" y="3602"/>
                    <a:pt x="6078" y="3585"/>
                    <a:pt x="6065" y="3576"/>
                  </a:cubicBezTo>
                  <a:cubicBezTo>
                    <a:pt x="6023" y="3543"/>
                    <a:pt x="5968" y="3555"/>
                    <a:pt x="5918" y="3547"/>
                  </a:cubicBezTo>
                  <a:cubicBezTo>
                    <a:pt x="5892" y="3543"/>
                    <a:pt x="5867" y="3538"/>
                    <a:pt x="5842" y="3538"/>
                  </a:cubicBezTo>
                  <a:cubicBezTo>
                    <a:pt x="5831" y="3538"/>
                    <a:pt x="5814" y="3536"/>
                    <a:pt x="5798" y="3536"/>
                  </a:cubicBezTo>
                  <a:cubicBezTo>
                    <a:pt x="5783" y="3536"/>
                    <a:pt x="5768" y="3538"/>
                    <a:pt x="5761" y="3547"/>
                  </a:cubicBezTo>
                  <a:cubicBezTo>
                    <a:pt x="5766" y="3555"/>
                    <a:pt x="5778" y="3559"/>
                    <a:pt x="5787" y="3568"/>
                  </a:cubicBezTo>
                  <a:cubicBezTo>
                    <a:pt x="5791" y="3581"/>
                    <a:pt x="5795" y="3602"/>
                    <a:pt x="5787" y="3610"/>
                  </a:cubicBezTo>
                  <a:cubicBezTo>
                    <a:pt x="5777" y="3619"/>
                    <a:pt x="5764" y="3620"/>
                    <a:pt x="5750" y="3620"/>
                  </a:cubicBezTo>
                  <a:cubicBezTo>
                    <a:pt x="5738" y="3620"/>
                    <a:pt x="5727" y="3619"/>
                    <a:pt x="5715" y="3619"/>
                  </a:cubicBezTo>
                  <a:cubicBezTo>
                    <a:pt x="5698" y="3619"/>
                    <a:pt x="5683" y="3622"/>
                    <a:pt x="5673" y="3635"/>
                  </a:cubicBezTo>
                  <a:cubicBezTo>
                    <a:pt x="5664" y="3648"/>
                    <a:pt x="5664" y="3669"/>
                    <a:pt x="5669" y="3686"/>
                  </a:cubicBezTo>
                  <a:cubicBezTo>
                    <a:pt x="5673" y="3699"/>
                    <a:pt x="5677" y="3711"/>
                    <a:pt x="5681" y="3720"/>
                  </a:cubicBezTo>
                  <a:cubicBezTo>
                    <a:pt x="5699" y="3752"/>
                    <a:pt x="5717" y="3763"/>
                    <a:pt x="5748" y="3763"/>
                  </a:cubicBezTo>
                  <a:cubicBezTo>
                    <a:pt x="5753" y="3763"/>
                    <a:pt x="5759" y="3763"/>
                    <a:pt x="5766" y="3762"/>
                  </a:cubicBezTo>
                  <a:cubicBezTo>
                    <a:pt x="5791" y="3762"/>
                    <a:pt x="5812" y="3758"/>
                    <a:pt x="5837" y="3754"/>
                  </a:cubicBezTo>
                  <a:cubicBezTo>
                    <a:pt x="5864" y="3754"/>
                    <a:pt x="5886" y="3748"/>
                    <a:pt x="5909" y="3748"/>
                  </a:cubicBezTo>
                  <a:cubicBezTo>
                    <a:pt x="5914" y="3748"/>
                    <a:pt x="5920" y="3749"/>
                    <a:pt x="5926" y="3749"/>
                  </a:cubicBezTo>
                  <a:cubicBezTo>
                    <a:pt x="5943" y="3749"/>
                    <a:pt x="5954" y="3755"/>
                    <a:pt x="5969" y="3755"/>
                  </a:cubicBezTo>
                  <a:cubicBezTo>
                    <a:pt x="5973" y="3755"/>
                    <a:pt x="5977" y="3754"/>
                    <a:pt x="5981" y="3754"/>
                  </a:cubicBezTo>
                  <a:lnTo>
                    <a:pt x="5981" y="3754"/>
                  </a:lnTo>
                  <a:cubicBezTo>
                    <a:pt x="5956" y="3762"/>
                    <a:pt x="5913" y="3754"/>
                    <a:pt x="5926" y="3787"/>
                  </a:cubicBezTo>
                  <a:cubicBezTo>
                    <a:pt x="5934" y="3813"/>
                    <a:pt x="5943" y="3825"/>
                    <a:pt x="5939" y="3855"/>
                  </a:cubicBezTo>
                  <a:cubicBezTo>
                    <a:pt x="5934" y="3856"/>
                    <a:pt x="5929" y="3857"/>
                    <a:pt x="5923" y="3857"/>
                  </a:cubicBezTo>
                  <a:cubicBezTo>
                    <a:pt x="5909" y="3857"/>
                    <a:pt x="5892" y="3854"/>
                    <a:pt x="5877" y="3854"/>
                  </a:cubicBezTo>
                  <a:cubicBezTo>
                    <a:pt x="5866" y="3854"/>
                    <a:pt x="5856" y="3856"/>
                    <a:pt x="5850" y="3863"/>
                  </a:cubicBezTo>
                  <a:cubicBezTo>
                    <a:pt x="5859" y="3876"/>
                    <a:pt x="5875" y="3880"/>
                    <a:pt x="5884" y="3889"/>
                  </a:cubicBezTo>
                  <a:cubicBezTo>
                    <a:pt x="5892" y="3893"/>
                    <a:pt x="5901" y="3897"/>
                    <a:pt x="5905" y="3906"/>
                  </a:cubicBezTo>
                  <a:cubicBezTo>
                    <a:pt x="5926" y="3922"/>
                    <a:pt x="5934" y="3931"/>
                    <a:pt x="5964" y="3931"/>
                  </a:cubicBezTo>
                  <a:cubicBezTo>
                    <a:pt x="5981" y="3931"/>
                    <a:pt x="5994" y="3922"/>
                    <a:pt x="6010" y="3914"/>
                  </a:cubicBezTo>
                  <a:cubicBezTo>
                    <a:pt x="6023" y="3901"/>
                    <a:pt x="6032" y="3889"/>
                    <a:pt x="6032" y="3872"/>
                  </a:cubicBezTo>
                  <a:cubicBezTo>
                    <a:pt x="6032" y="3863"/>
                    <a:pt x="6027" y="3846"/>
                    <a:pt x="6040" y="3846"/>
                  </a:cubicBezTo>
                  <a:cubicBezTo>
                    <a:pt x="6048" y="3846"/>
                    <a:pt x="6048" y="3855"/>
                    <a:pt x="6057" y="3859"/>
                  </a:cubicBezTo>
                  <a:cubicBezTo>
                    <a:pt x="6074" y="3868"/>
                    <a:pt x="6103" y="3863"/>
                    <a:pt x="6124" y="3868"/>
                  </a:cubicBezTo>
                  <a:cubicBezTo>
                    <a:pt x="6134" y="3869"/>
                    <a:pt x="6143" y="3870"/>
                    <a:pt x="6152" y="3870"/>
                  </a:cubicBezTo>
                  <a:cubicBezTo>
                    <a:pt x="6212" y="3870"/>
                    <a:pt x="6268" y="3836"/>
                    <a:pt x="6327" y="3825"/>
                  </a:cubicBezTo>
                  <a:cubicBezTo>
                    <a:pt x="6373" y="3821"/>
                    <a:pt x="6416" y="3821"/>
                    <a:pt x="6462" y="3821"/>
                  </a:cubicBezTo>
                  <a:lnTo>
                    <a:pt x="6542" y="3821"/>
                  </a:lnTo>
                  <a:cubicBezTo>
                    <a:pt x="6538" y="3901"/>
                    <a:pt x="6538" y="3986"/>
                    <a:pt x="6534" y="4066"/>
                  </a:cubicBezTo>
                  <a:cubicBezTo>
                    <a:pt x="6517" y="4066"/>
                    <a:pt x="6500" y="4070"/>
                    <a:pt x="6479" y="4070"/>
                  </a:cubicBezTo>
                  <a:cubicBezTo>
                    <a:pt x="6456" y="4070"/>
                    <a:pt x="6432" y="4068"/>
                    <a:pt x="6408" y="4068"/>
                  </a:cubicBezTo>
                  <a:cubicBezTo>
                    <a:pt x="6396" y="4068"/>
                    <a:pt x="6385" y="4069"/>
                    <a:pt x="6373" y="4070"/>
                  </a:cubicBezTo>
                  <a:cubicBezTo>
                    <a:pt x="6361" y="4074"/>
                    <a:pt x="6348" y="4079"/>
                    <a:pt x="6331" y="4079"/>
                  </a:cubicBezTo>
                  <a:lnTo>
                    <a:pt x="6285" y="4079"/>
                  </a:lnTo>
                  <a:cubicBezTo>
                    <a:pt x="6268" y="4079"/>
                    <a:pt x="6255" y="4091"/>
                    <a:pt x="6238" y="4095"/>
                  </a:cubicBezTo>
                  <a:cubicBezTo>
                    <a:pt x="6231" y="4097"/>
                    <a:pt x="6224" y="4097"/>
                    <a:pt x="6217" y="4097"/>
                  </a:cubicBezTo>
                  <a:cubicBezTo>
                    <a:pt x="6203" y="4097"/>
                    <a:pt x="6189" y="4095"/>
                    <a:pt x="6175" y="4095"/>
                  </a:cubicBezTo>
                  <a:cubicBezTo>
                    <a:pt x="6141" y="4095"/>
                    <a:pt x="6124" y="4117"/>
                    <a:pt x="6095" y="4129"/>
                  </a:cubicBezTo>
                  <a:cubicBezTo>
                    <a:pt x="6070" y="4133"/>
                    <a:pt x="6048" y="4133"/>
                    <a:pt x="6023" y="4138"/>
                  </a:cubicBezTo>
                  <a:cubicBezTo>
                    <a:pt x="5998" y="4142"/>
                    <a:pt x="5994" y="4163"/>
                    <a:pt x="5972" y="4176"/>
                  </a:cubicBezTo>
                  <a:cubicBezTo>
                    <a:pt x="5955" y="4186"/>
                    <a:pt x="5937" y="4189"/>
                    <a:pt x="5919" y="4189"/>
                  </a:cubicBezTo>
                  <a:cubicBezTo>
                    <a:pt x="5901" y="4189"/>
                    <a:pt x="5883" y="4186"/>
                    <a:pt x="5866" y="4186"/>
                  </a:cubicBezTo>
                  <a:cubicBezTo>
                    <a:pt x="5858" y="4186"/>
                    <a:pt x="5850" y="4187"/>
                    <a:pt x="5842" y="4188"/>
                  </a:cubicBezTo>
                  <a:cubicBezTo>
                    <a:pt x="5821" y="4188"/>
                    <a:pt x="5808" y="4201"/>
                    <a:pt x="5791" y="4205"/>
                  </a:cubicBezTo>
                  <a:cubicBezTo>
                    <a:pt x="5777" y="4205"/>
                    <a:pt x="5765" y="4203"/>
                    <a:pt x="5752" y="4203"/>
                  </a:cubicBezTo>
                  <a:cubicBezTo>
                    <a:pt x="5745" y="4203"/>
                    <a:pt x="5739" y="4204"/>
                    <a:pt x="5732" y="4205"/>
                  </a:cubicBezTo>
                  <a:cubicBezTo>
                    <a:pt x="5685" y="4214"/>
                    <a:pt x="5643" y="4235"/>
                    <a:pt x="5597" y="4243"/>
                  </a:cubicBezTo>
                  <a:cubicBezTo>
                    <a:pt x="5588" y="4245"/>
                    <a:pt x="5580" y="4246"/>
                    <a:pt x="5571" y="4246"/>
                  </a:cubicBezTo>
                  <a:cubicBezTo>
                    <a:pt x="5563" y="4246"/>
                    <a:pt x="5555" y="4245"/>
                    <a:pt x="5546" y="4243"/>
                  </a:cubicBezTo>
                  <a:cubicBezTo>
                    <a:pt x="5538" y="4243"/>
                    <a:pt x="5521" y="4235"/>
                    <a:pt x="5512" y="4235"/>
                  </a:cubicBezTo>
                  <a:cubicBezTo>
                    <a:pt x="5500" y="4239"/>
                    <a:pt x="5500" y="4239"/>
                    <a:pt x="5491" y="4247"/>
                  </a:cubicBezTo>
                  <a:cubicBezTo>
                    <a:pt x="5470" y="4264"/>
                    <a:pt x="5491" y="4290"/>
                    <a:pt x="5500" y="4311"/>
                  </a:cubicBezTo>
                  <a:cubicBezTo>
                    <a:pt x="5512" y="4349"/>
                    <a:pt x="5512" y="4353"/>
                    <a:pt x="5555" y="4353"/>
                  </a:cubicBezTo>
                  <a:cubicBezTo>
                    <a:pt x="5588" y="4353"/>
                    <a:pt x="5622" y="4361"/>
                    <a:pt x="5656" y="4361"/>
                  </a:cubicBezTo>
                  <a:cubicBezTo>
                    <a:pt x="5677" y="4361"/>
                    <a:pt x="5690" y="4353"/>
                    <a:pt x="5707" y="4353"/>
                  </a:cubicBezTo>
                  <a:lnTo>
                    <a:pt x="5783" y="4353"/>
                  </a:lnTo>
                  <a:cubicBezTo>
                    <a:pt x="5809" y="4357"/>
                    <a:pt x="5833" y="4359"/>
                    <a:pt x="5856" y="4359"/>
                  </a:cubicBezTo>
                  <a:cubicBezTo>
                    <a:pt x="5885" y="4359"/>
                    <a:pt x="5913" y="4356"/>
                    <a:pt x="5943" y="4349"/>
                  </a:cubicBezTo>
                  <a:cubicBezTo>
                    <a:pt x="6002" y="4336"/>
                    <a:pt x="6053" y="4328"/>
                    <a:pt x="6112" y="4328"/>
                  </a:cubicBezTo>
                  <a:cubicBezTo>
                    <a:pt x="6131" y="4328"/>
                    <a:pt x="6151" y="4329"/>
                    <a:pt x="6170" y="4329"/>
                  </a:cubicBezTo>
                  <a:cubicBezTo>
                    <a:pt x="6179" y="4329"/>
                    <a:pt x="6188" y="4329"/>
                    <a:pt x="6196" y="4328"/>
                  </a:cubicBezTo>
                  <a:cubicBezTo>
                    <a:pt x="6217" y="4324"/>
                    <a:pt x="6237" y="4318"/>
                    <a:pt x="6258" y="4318"/>
                  </a:cubicBezTo>
                  <a:cubicBezTo>
                    <a:pt x="6262" y="4318"/>
                    <a:pt x="6267" y="4318"/>
                    <a:pt x="6272" y="4319"/>
                  </a:cubicBezTo>
                  <a:cubicBezTo>
                    <a:pt x="6319" y="4328"/>
                    <a:pt x="6361" y="4328"/>
                    <a:pt x="6407" y="4328"/>
                  </a:cubicBezTo>
                  <a:lnTo>
                    <a:pt x="6534" y="4328"/>
                  </a:lnTo>
                  <a:cubicBezTo>
                    <a:pt x="6534" y="4353"/>
                    <a:pt x="6530" y="4378"/>
                    <a:pt x="6530" y="4404"/>
                  </a:cubicBezTo>
                  <a:cubicBezTo>
                    <a:pt x="6517" y="4416"/>
                    <a:pt x="6513" y="4433"/>
                    <a:pt x="6496" y="4437"/>
                  </a:cubicBezTo>
                  <a:cubicBezTo>
                    <a:pt x="6492" y="4439"/>
                    <a:pt x="6486" y="4439"/>
                    <a:pt x="6481" y="4439"/>
                  </a:cubicBezTo>
                  <a:cubicBezTo>
                    <a:pt x="6470" y="4439"/>
                    <a:pt x="6456" y="4437"/>
                    <a:pt x="6445" y="4437"/>
                  </a:cubicBezTo>
                  <a:cubicBezTo>
                    <a:pt x="6420" y="4437"/>
                    <a:pt x="6390" y="4442"/>
                    <a:pt x="6361" y="4446"/>
                  </a:cubicBezTo>
                  <a:cubicBezTo>
                    <a:pt x="6344" y="4450"/>
                    <a:pt x="6306" y="4475"/>
                    <a:pt x="6293" y="4488"/>
                  </a:cubicBezTo>
                  <a:cubicBezTo>
                    <a:pt x="6289" y="4496"/>
                    <a:pt x="6289" y="4505"/>
                    <a:pt x="6276" y="4509"/>
                  </a:cubicBezTo>
                  <a:cubicBezTo>
                    <a:pt x="6274" y="4511"/>
                    <a:pt x="6270" y="4511"/>
                    <a:pt x="6266" y="4511"/>
                  </a:cubicBezTo>
                  <a:cubicBezTo>
                    <a:pt x="6258" y="4511"/>
                    <a:pt x="6248" y="4509"/>
                    <a:pt x="6243" y="4509"/>
                  </a:cubicBezTo>
                  <a:cubicBezTo>
                    <a:pt x="6222" y="4513"/>
                    <a:pt x="6202" y="4519"/>
                    <a:pt x="6181" y="4519"/>
                  </a:cubicBezTo>
                  <a:cubicBezTo>
                    <a:pt x="6176" y="4519"/>
                    <a:pt x="6171" y="4518"/>
                    <a:pt x="6167" y="4518"/>
                  </a:cubicBezTo>
                  <a:cubicBezTo>
                    <a:pt x="6154" y="4513"/>
                    <a:pt x="6146" y="4513"/>
                    <a:pt x="6133" y="4509"/>
                  </a:cubicBezTo>
                  <a:cubicBezTo>
                    <a:pt x="6124" y="4509"/>
                    <a:pt x="6112" y="4509"/>
                    <a:pt x="6103" y="4513"/>
                  </a:cubicBezTo>
                  <a:cubicBezTo>
                    <a:pt x="6099" y="4513"/>
                    <a:pt x="6095" y="4518"/>
                    <a:pt x="6091" y="4518"/>
                  </a:cubicBezTo>
                  <a:cubicBezTo>
                    <a:pt x="6095" y="4518"/>
                    <a:pt x="6095" y="4522"/>
                    <a:pt x="6099" y="4526"/>
                  </a:cubicBezTo>
                  <a:cubicBezTo>
                    <a:pt x="6112" y="4543"/>
                    <a:pt x="6120" y="4564"/>
                    <a:pt x="6133" y="4577"/>
                  </a:cubicBezTo>
                  <a:cubicBezTo>
                    <a:pt x="6141" y="4589"/>
                    <a:pt x="6146" y="4602"/>
                    <a:pt x="6158" y="4610"/>
                  </a:cubicBezTo>
                  <a:cubicBezTo>
                    <a:pt x="6167" y="4615"/>
                    <a:pt x="6171" y="4610"/>
                    <a:pt x="6171" y="4627"/>
                  </a:cubicBezTo>
                  <a:cubicBezTo>
                    <a:pt x="6165" y="4627"/>
                    <a:pt x="6160" y="4625"/>
                    <a:pt x="6153" y="4625"/>
                  </a:cubicBezTo>
                  <a:cubicBezTo>
                    <a:pt x="6149" y="4625"/>
                    <a:pt x="6146" y="4626"/>
                    <a:pt x="6141" y="4627"/>
                  </a:cubicBezTo>
                  <a:cubicBezTo>
                    <a:pt x="6129" y="4632"/>
                    <a:pt x="6124" y="4644"/>
                    <a:pt x="6116" y="4653"/>
                  </a:cubicBezTo>
                  <a:cubicBezTo>
                    <a:pt x="6104" y="4668"/>
                    <a:pt x="6094" y="4670"/>
                    <a:pt x="6082" y="4670"/>
                  </a:cubicBezTo>
                  <a:cubicBezTo>
                    <a:pt x="6077" y="4670"/>
                    <a:pt x="6071" y="4669"/>
                    <a:pt x="6065" y="4669"/>
                  </a:cubicBezTo>
                  <a:cubicBezTo>
                    <a:pt x="6023" y="4669"/>
                    <a:pt x="5981" y="4678"/>
                    <a:pt x="5939" y="4678"/>
                  </a:cubicBezTo>
                  <a:cubicBezTo>
                    <a:pt x="5901" y="4678"/>
                    <a:pt x="5875" y="4653"/>
                    <a:pt x="5837" y="4653"/>
                  </a:cubicBezTo>
                  <a:cubicBezTo>
                    <a:pt x="5826" y="4653"/>
                    <a:pt x="5813" y="4651"/>
                    <a:pt x="5801" y="4651"/>
                  </a:cubicBezTo>
                  <a:cubicBezTo>
                    <a:pt x="5794" y="4651"/>
                    <a:pt x="5788" y="4651"/>
                    <a:pt x="5783" y="4653"/>
                  </a:cubicBezTo>
                  <a:cubicBezTo>
                    <a:pt x="5774" y="4657"/>
                    <a:pt x="5757" y="4665"/>
                    <a:pt x="5749" y="4669"/>
                  </a:cubicBezTo>
                  <a:cubicBezTo>
                    <a:pt x="5736" y="4674"/>
                    <a:pt x="5694" y="4678"/>
                    <a:pt x="5707" y="4699"/>
                  </a:cubicBezTo>
                  <a:cubicBezTo>
                    <a:pt x="5719" y="4720"/>
                    <a:pt x="5761" y="4729"/>
                    <a:pt x="5778" y="4741"/>
                  </a:cubicBezTo>
                  <a:cubicBezTo>
                    <a:pt x="5795" y="4750"/>
                    <a:pt x="5829" y="4754"/>
                    <a:pt x="5825" y="4783"/>
                  </a:cubicBezTo>
                  <a:cubicBezTo>
                    <a:pt x="5821" y="4805"/>
                    <a:pt x="5799" y="4809"/>
                    <a:pt x="5783" y="4817"/>
                  </a:cubicBezTo>
                  <a:cubicBezTo>
                    <a:pt x="5770" y="4826"/>
                    <a:pt x="5766" y="4830"/>
                    <a:pt x="5753" y="4834"/>
                  </a:cubicBezTo>
                  <a:cubicBezTo>
                    <a:pt x="5750" y="4835"/>
                    <a:pt x="5747" y="4835"/>
                    <a:pt x="5745" y="4835"/>
                  </a:cubicBezTo>
                  <a:cubicBezTo>
                    <a:pt x="5736" y="4835"/>
                    <a:pt x="5728" y="4833"/>
                    <a:pt x="5721" y="4833"/>
                  </a:cubicBezTo>
                  <a:cubicBezTo>
                    <a:pt x="5719" y="4833"/>
                    <a:pt x="5717" y="4833"/>
                    <a:pt x="5715" y="4834"/>
                  </a:cubicBezTo>
                  <a:cubicBezTo>
                    <a:pt x="5702" y="4843"/>
                    <a:pt x="5681" y="4859"/>
                    <a:pt x="5673" y="4868"/>
                  </a:cubicBezTo>
                  <a:cubicBezTo>
                    <a:pt x="5660" y="4881"/>
                    <a:pt x="5656" y="4902"/>
                    <a:pt x="5635" y="4910"/>
                  </a:cubicBezTo>
                  <a:cubicBezTo>
                    <a:pt x="5629" y="4910"/>
                    <a:pt x="5622" y="4908"/>
                    <a:pt x="5615" y="4908"/>
                  </a:cubicBezTo>
                  <a:cubicBezTo>
                    <a:pt x="5611" y="4908"/>
                    <a:pt x="5608" y="4909"/>
                    <a:pt x="5605" y="4910"/>
                  </a:cubicBezTo>
                  <a:cubicBezTo>
                    <a:pt x="5597" y="4910"/>
                    <a:pt x="5588" y="4914"/>
                    <a:pt x="5576" y="4914"/>
                  </a:cubicBezTo>
                  <a:cubicBezTo>
                    <a:pt x="5573" y="4915"/>
                    <a:pt x="5568" y="4915"/>
                    <a:pt x="5562" y="4915"/>
                  </a:cubicBezTo>
                  <a:cubicBezTo>
                    <a:pt x="5556" y="4915"/>
                    <a:pt x="5549" y="4915"/>
                    <a:pt x="5542" y="4915"/>
                  </a:cubicBezTo>
                  <a:cubicBezTo>
                    <a:pt x="5519" y="4915"/>
                    <a:pt x="5496" y="4917"/>
                    <a:pt x="5496" y="4935"/>
                  </a:cubicBezTo>
                  <a:cubicBezTo>
                    <a:pt x="5498" y="4961"/>
                    <a:pt x="5516" y="4968"/>
                    <a:pt x="5537" y="4968"/>
                  </a:cubicBezTo>
                  <a:cubicBezTo>
                    <a:pt x="5558" y="4968"/>
                    <a:pt x="5582" y="4961"/>
                    <a:pt x="5597" y="4957"/>
                  </a:cubicBezTo>
                  <a:cubicBezTo>
                    <a:pt x="5622" y="4952"/>
                    <a:pt x="5643" y="4931"/>
                    <a:pt x="5669" y="4923"/>
                  </a:cubicBezTo>
                  <a:cubicBezTo>
                    <a:pt x="5677" y="4919"/>
                    <a:pt x="5684" y="4917"/>
                    <a:pt x="5692" y="4917"/>
                  </a:cubicBezTo>
                  <a:cubicBezTo>
                    <a:pt x="5699" y="4917"/>
                    <a:pt x="5707" y="4919"/>
                    <a:pt x="5715" y="4919"/>
                  </a:cubicBezTo>
                  <a:cubicBezTo>
                    <a:pt x="5761" y="4919"/>
                    <a:pt x="5804" y="4897"/>
                    <a:pt x="5837" y="4868"/>
                  </a:cubicBezTo>
                  <a:cubicBezTo>
                    <a:pt x="5854" y="4855"/>
                    <a:pt x="5867" y="4847"/>
                    <a:pt x="5880" y="4834"/>
                  </a:cubicBezTo>
                  <a:cubicBezTo>
                    <a:pt x="5892" y="4826"/>
                    <a:pt x="5905" y="4805"/>
                    <a:pt x="5922" y="4805"/>
                  </a:cubicBezTo>
                  <a:cubicBezTo>
                    <a:pt x="5943" y="4805"/>
                    <a:pt x="5968" y="4817"/>
                    <a:pt x="5989" y="4817"/>
                  </a:cubicBezTo>
                  <a:cubicBezTo>
                    <a:pt x="5998" y="4819"/>
                    <a:pt x="6008" y="4820"/>
                    <a:pt x="6019" y="4820"/>
                  </a:cubicBezTo>
                  <a:cubicBezTo>
                    <a:pt x="6030" y="4820"/>
                    <a:pt x="6042" y="4819"/>
                    <a:pt x="6053" y="4817"/>
                  </a:cubicBezTo>
                  <a:cubicBezTo>
                    <a:pt x="6095" y="4813"/>
                    <a:pt x="6124" y="4783"/>
                    <a:pt x="6167" y="4779"/>
                  </a:cubicBezTo>
                  <a:cubicBezTo>
                    <a:pt x="6188" y="4775"/>
                    <a:pt x="6213" y="4775"/>
                    <a:pt x="6238" y="4775"/>
                  </a:cubicBezTo>
                  <a:cubicBezTo>
                    <a:pt x="6268" y="4775"/>
                    <a:pt x="6302" y="4771"/>
                    <a:pt x="6331" y="4767"/>
                  </a:cubicBezTo>
                  <a:cubicBezTo>
                    <a:pt x="6352" y="4767"/>
                    <a:pt x="6357" y="4762"/>
                    <a:pt x="6365" y="4741"/>
                  </a:cubicBezTo>
                  <a:cubicBezTo>
                    <a:pt x="6373" y="4729"/>
                    <a:pt x="6382" y="4720"/>
                    <a:pt x="6390" y="4716"/>
                  </a:cubicBezTo>
                  <a:cubicBezTo>
                    <a:pt x="6390" y="4720"/>
                    <a:pt x="6395" y="4724"/>
                    <a:pt x="6395" y="4729"/>
                  </a:cubicBezTo>
                  <a:cubicBezTo>
                    <a:pt x="6403" y="4750"/>
                    <a:pt x="6407" y="4775"/>
                    <a:pt x="6411" y="4800"/>
                  </a:cubicBezTo>
                  <a:cubicBezTo>
                    <a:pt x="6411" y="4826"/>
                    <a:pt x="6416" y="4851"/>
                    <a:pt x="6424" y="4876"/>
                  </a:cubicBezTo>
                  <a:cubicBezTo>
                    <a:pt x="6428" y="4889"/>
                    <a:pt x="6428" y="4906"/>
                    <a:pt x="6428" y="4923"/>
                  </a:cubicBezTo>
                  <a:cubicBezTo>
                    <a:pt x="6428" y="4927"/>
                    <a:pt x="6428" y="4935"/>
                    <a:pt x="6433" y="4940"/>
                  </a:cubicBezTo>
                  <a:cubicBezTo>
                    <a:pt x="6420" y="4940"/>
                    <a:pt x="6407" y="4940"/>
                    <a:pt x="6399" y="4944"/>
                  </a:cubicBezTo>
                  <a:cubicBezTo>
                    <a:pt x="6386" y="4952"/>
                    <a:pt x="6378" y="4973"/>
                    <a:pt x="6365" y="4986"/>
                  </a:cubicBezTo>
                  <a:cubicBezTo>
                    <a:pt x="6352" y="4994"/>
                    <a:pt x="6335" y="4999"/>
                    <a:pt x="6319" y="5003"/>
                  </a:cubicBezTo>
                  <a:cubicBezTo>
                    <a:pt x="6301" y="5006"/>
                    <a:pt x="6285" y="5009"/>
                    <a:pt x="6268" y="5009"/>
                  </a:cubicBezTo>
                  <a:cubicBezTo>
                    <a:pt x="6261" y="5009"/>
                    <a:pt x="6254" y="5008"/>
                    <a:pt x="6247" y="5007"/>
                  </a:cubicBezTo>
                  <a:cubicBezTo>
                    <a:pt x="6242" y="5007"/>
                    <a:pt x="6236" y="5007"/>
                    <a:pt x="6231" y="5007"/>
                  </a:cubicBezTo>
                  <a:cubicBezTo>
                    <a:pt x="6215" y="5007"/>
                    <a:pt x="6200" y="5009"/>
                    <a:pt x="6188" y="5028"/>
                  </a:cubicBezTo>
                  <a:cubicBezTo>
                    <a:pt x="6179" y="5045"/>
                    <a:pt x="6188" y="5062"/>
                    <a:pt x="6167" y="5066"/>
                  </a:cubicBezTo>
                  <a:cubicBezTo>
                    <a:pt x="6162" y="5068"/>
                    <a:pt x="6156" y="5069"/>
                    <a:pt x="6151" y="5069"/>
                  </a:cubicBezTo>
                  <a:cubicBezTo>
                    <a:pt x="6136" y="5069"/>
                    <a:pt x="6120" y="5061"/>
                    <a:pt x="6108" y="5058"/>
                  </a:cubicBezTo>
                  <a:cubicBezTo>
                    <a:pt x="6104" y="5057"/>
                    <a:pt x="6101" y="5057"/>
                    <a:pt x="6099" y="5057"/>
                  </a:cubicBezTo>
                  <a:cubicBezTo>
                    <a:pt x="6081" y="5057"/>
                    <a:pt x="6077" y="5069"/>
                    <a:pt x="6070" y="5087"/>
                  </a:cubicBezTo>
                  <a:cubicBezTo>
                    <a:pt x="6065" y="5096"/>
                    <a:pt x="6065" y="5104"/>
                    <a:pt x="6061" y="5113"/>
                  </a:cubicBezTo>
                  <a:cubicBezTo>
                    <a:pt x="6057" y="5121"/>
                    <a:pt x="6048" y="5125"/>
                    <a:pt x="6048" y="5134"/>
                  </a:cubicBezTo>
                  <a:cubicBezTo>
                    <a:pt x="6044" y="5151"/>
                    <a:pt x="6053" y="5155"/>
                    <a:pt x="6040" y="5168"/>
                  </a:cubicBezTo>
                  <a:cubicBezTo>
                    <a:pt x="6027" y="5180"/>
                    <a:pt x="6015" y="5189"/>
                    <a:pt x="6002" y="5193"/>
                  </a:cubicBezTo>
                  <a:cubicBezTo>
                    <a:pt x="5981" y="5201"/>
                    <a:pt x="5968" y="5210"/>
                    <a:pt x="5960" y="5227"/>
                  </a:cubicBezTo>
                  <a:cubicBezTo>
                    <a:pt x="5949" y="5238"/>
                    <a:pt x="5943" y="5242"/>
                    <a:pt x="5933" y="5242"/>
                  </a:cubicBezTo>
                  <a:cubicBezTo>
                    <a:pt x="5928" y="5242"/>
                    <a:pt x="5922" y="5241"/>
                    <a:pt x="5913" y="5239"/>
                  </a:cubicBezTo>
                  <a:cubicBezTo>
                    <a:pt x="5906" y="5237"/>
                    <a:pt x="5878" y="5233"/>
                    <a:pt x="5853" y="5233"/>
                  </a:cubicBezTo>
                  <a:cubicBezTo>
                    <a:pt x="5824" y="5233"/>
                    <a:pt x="5800" y="5239"/>
                    <a:pt x="5821" y="5265"/>
                  </a:cubicBezTo>
                  <a:cubicBezTo>
                    <a:pt x="5825" y="5273"/>
                    <a:pt x="5837" y="5281"/>
                    <a:pt x="5846" y="5281"/>
                  </a:cubicBezTo>
                  <a:cubicBezTo>
                    <a:pt x="5859" y="5286"/>
                    <a:pt x="5871" y="5286"/>
                    <a:pt x="5880" y="5290"/>
                  </a:cubicBezTo>
                  <a:cubicBezTo>
                    <a:pt x="5896" y="5298"/>
                    <a:pt x="5909" y="5303"/>
                    <a:pt x="5922" y="5315"/>
                  </a:cubicBezTo>
                  <a:cubicBezTo>
                    <a:pt x="5935" y="5323"/>
                    <a:pt x="5950" y="5326"/>
                    <a:pt x="5965" y="5326"/>
                  </a:cubicBezTo>
                  <a:cubicBezTo>
                    <a:pt x="5973" y="5326"/>
                    <a:pt x="5982" y="5325"/>
                    <a:pt x="5989" y="5324"/>
                  </a:cubicBezTo>
                  <a:cubicBezTo>
                    <a:pt x="6019" y="5324"/>
                    <a:pt x="6019" y="5307"/>
                    <a:pt x="6036" y="5286"/>
                  </a:cubicBezTo>
                  <a:cubicBezTo>
                    <a:pt x="6043" y="5279"/>
                    <a:pt x="6048" y="5276"/>
                    <a:pt x="6055" y="5276"/>
                  </a:cubicBezTo>
                  <a:cubicBezTo>
                    <a:pt x="6060" y="5276"/>
                    <a:pt x="6066" y="5278"/>
                    <a:pt x="6074" y="5281"/>
                  </a:cubicBezTo>
                  <a:cubicBezTo>
                    <a:pt x="6089" y="5294"/>
                    <a:pt x="6098" y="5302"/>
                    <a:pt x="6113" y="5302"/>
                  </a:cubicBezTo>
                  <a:cubicBezTo>
                    <a:pt x="6119" y="5302"/>
                    <a:pt x="6125" y="5301"/>
                    <a:pt x="6133" y="5298"/>
                  </a:cubicBezTo>
                  <a:cubicBezTo>
                    <a:pt x="6154" y="5290"/>
                    <a:pt x="6179" y="5277"/>
                    <a:pt x="6196" y="5265"/>
                  </a:cubicBezTo>
                  <a:cubicBezTo>
                    <a:pt x="6217" y="5252"/>
                    <a:pt x="6226" y="5248"/>
                    <a:pt x="6251" y="5248"/>
                  </a:cubicBezTo>
                  <a:cubicBezTo>
                    <a:pt x="6268" y="5252"/>
                    <a:pt x="6268" y="5252"/>
                    <a:pt x="6281" y="5260"/>
                  </a:cubicBezTo>
                  <a:cubicBezTo>
                    <a:pt x="6287" y="5265"/>
                    <a:pt x="6293" y="5266"/>
                    <a:pt x="6300" y="5266"/>
                  </a:cubicBezTo>
                  <a:cubicBezTo>
                    <a:pt x="6307" y="5266"/>
                    <a:pt x="6314" y="5265"/>
                    <a:pt x="6323" y="5265"/>
                  </a:cubicBezTo>
                  <a:lnTo>
                    <a:pt x="6382" y="5265"/>
                  </a:lnTo>
                  <a:cubicBezTo>
                    <a:pt x="6403" y="5269"/>
                    <a:pt x="6407" y="5277"/>
                    <a:pt x="6420" y="5298"/>
                  </a:cubicBezTo>
                  <a:cubicBezTo>
                    <a:pt x="6424" y="5315"/>
                    <a:pt x="6433" y="5332"/>
                    <a:pt x="6441" y="5345"/>
                  </a:cubicBezTo>
                  <a:lnTo>
                    <a:pt x="6441" y="5395"/>
                  </a:lnTo>
                  <a:cubicBezTo>
                    <a:pt x="6441" y="5429"/>
                    <a:pt x="6441" y="5463"/>
                    <a:pt x="6441" y="5501"/>
                  </a:cubicBezTo>
                  <a:cubicBezTo>
                    <a:pt x="6437" y="5501"/>
                    <a:pt x="6433" y="5505"/>
                    <a:pt x="6428" y="5509"/>
                  </a:cubicBezTo>
                  <a:cubicBezTo>
                    <a:pt x="6407" y="5522"/>
                    <a:pt x="6403" y="5552"/>
                    <a:pt x="6382" y="5564"/>
                  </a:cubicBezTo>
                  <a:cubicBezTo>
                    <a:pt x="6377" y="5566"/>
                    <a:pt x="6372" y="5567"/>
                    <a:pt x="6367" y="5567"/>
                  </a:cubicBezTo>
                  <a:cubicBezTo>
                    <a:pt x="6350" y="5567"/>
                    <a:pt x="6334" y="5559"/>
                    <a:pt x="6314" y="5556"/>
                  </a:cubicBezTo>
                  <a:cubicBezTo>
                    <a:pt x="6303" y="5554"/>
                    <a:pt x="6292" y="5554"/>
                    <a:pt x="6280" y="5554"/>
                  </a:cubicBezTo>
                  <a:cubicBezTo>
                    <a:pt x="6258" y="5554"/>
                    <a:pt x="6234" y="5556"/>
                    <a:pt x="6209" y="5556"/>
                  </a:cubicBezTo>
                  <a:cubicBezTo>
                    <a:pt x="6198" y="5556"/>
                    <a:pt x="6186" y="5555"/>
                    <a:pt x="6173" y="5555"/>
                  </a:cubicBezTo>
                  <a:cubicBezTo>
                    <a:pt x="6160" y="5555"/>
                    <a:pt x="6148" y="5556"/>
                    <a:pt x="6137" y="5560"/>
                  </a:cubicBezTo>
                  <a:cubicBezTo>
                    <a:pt x="6129" y="5560"/>
                    <a:pt x="6120" y="5569"/>
                    <a:pt x="6108" y="5573"/>
                  </a:cubicBezTo>
                  <a:cubicBezTo>
                    <a:pt x="6105" y="5574"/>
                    <a:pt x="6102" y="5575"/>
                    <a:pt x="6099" y="5575"/>
                  </a:cubicBezTo>
                  <a:cubicBezTo>
                    <a:pt x="6093" y="5575"/>
                    <a:pt x="6086" y="5573"/>
                    <a:pt x="6078" y="5573"/>
                  </a:cubicBezTo>
                  <a:cubicBezTo>
                    <a:pt x="6028" y="5573"/>
                    <a:pt x="5982" y="5555"/>
                    <a:pt x="5932" y="5555"/>
                  </a:cubicBezTo>
                  <a:cubicBezTo>
                    <a:pt x="5928" y="5555"/>
                    <a:pt x="5923" y="5555"/>
                    <a:pt x="5918" y="5556"/>
                  </a:cubicBezTo>
                  <a:cubicBezTo>
                    <a:pt x="5863" y="5564"/>
                    <a:pt x="5854" y="5628"/>
                    <a:pt x="5913" y="5640"/>
                  </a:cubicBezTo>
                  <a:cubicBezTo>
                    <a:pt x="5919" y="5641"/>
                    <a:pt x="5925" y="5642"/>
                    <a:pt x="5931" y="5642"/>
                  </a:cubicBezTo>
                  <a:cubicBezTo>
                    <a:pt x="5938" y="5642"/>
                    <a:pt x="5945" y="5641"/>
                    <a:pt x="5951" y="5641"/>
                  </a:cubicBezTo>
                  <a:cubicBezTo>
                    <a:pt x="5965" y="5641"/>
                    <a:pt x="5979" y="5642"/>
                    <a:pt x="5989" y="5649"/>
                  </a:cubicBezTo>
                  <a:cubicBezTo>
                    <a:pt x="6002" y="5657"/>
                    <a:pt x="5998" y="5661"/>
                    <a:pt x="5985" y="5666"/>
                  </a:cubicBezTo>
                  <a:cubicBezTo>
                    <a:pt x="5956" y="5682"/>
                    <a:pt x="5884" y="5678"/>
                    <a:pt x="5875" y="5720"/>
                  </a:cubicBezTo>
                  <a:cubicBezTo>
                    <a:pt x="5884" y="5723"/>
                    <a:pt x="5893" y="5723"/>
                    <a:pt x="5903" y="5723"/>
                  </a:cubicBezTo>
                  <a:cubicBezTo>
                    <a:pt x="5912" y="5723"/>
                    <a:pt x="5922" y="5723"/>
                    <a:pt x="5930" y="5725"/>
                  </a:cubicBezTo>
                  <a:cubicBezTo>
                    <a:pt x="5956" y="5725"/>
                    <a:pt x="5972" y="5746"/>
                    <a:pt x="5998" y="5750"/>
                  </a:cubicBezTo>
                  <a:cubicBezTo>
                    <a:pt x="6000" y="5750"/>
                    <a:pt x="6001" y="5750"/>
                    <a:pt x="6003" y="5750"/>
                  </a:cubicBezTo>
                  <a:cubicBezTo>
                    <a:pt x="6043" y="5750"/>
                    <a:pt x="6076" y="5708"/>
                    <a:pt x="6116" y="5708"/>
                  </a:cubicBezTo>
                  <a:cubicBezTo>
                    <a:pt x="6119" y="5707"/>
                    <a:pt x="6124" y="5706"/>
                    <a:pt x="6129" y="5706"/>
                  </a:cubicBezTo>
                  <a:cubicBezTo>
                    <a:pt x="6147" y="5706"/>
                    <a:pt x="6173" y="5712"/>
                    <a:pt x="6179" y="5725"/>
                  </a:cubicBezTo>
                  <a:cubicBezTo>
                    <a:pt x="6192" y="5737"/>
                    <a:pt x="6175" y="5754"/>
                    <a:pt x="6192" y="5767"/>
                  </a:cubicBezTo>
                  <a:cubicBezTo>
                    <a:pt x="6199" y="5773"/>
                    <a:pt x="6211" y="5774"/>
                    <a:pt x="6223" y="5774"/>
                  </a:cubicBezTo>
                  <a:cubicBezTo>
                    <a:pt x="6231" y="5774"/>
                    <a:pt x="6240" y="5774"/>
                    <a:pt x="6248" y="5774"/>
                  </a:cubicBezTo>
                  <a:cubicBezTo>
                    <a:pt x="6263" y="5774"/>
                    <a:pt x="6276" y="5775"/>
                    <a:pt x="6285" y="5784"/>
                  </a:cubicBezTo>
                  <a:cubicBezTo>
                    <a:pt x="6306" y="5809"/>
                    <a:pt x="6281" y="5813"/>
                    <a:pt x="6268" y="5818"/>
                  </a:cubicBezTo>
                  <a:cubicBezTo>
                    <a:pt x="6259" y="5839"/>
                    <a:pt x="6268" y="5847"/>
                    <a:pt x="6247" y="5864"/>
                  </a:cubicBezTo>
                  <a:cubicBezTo>
                    <a:pt x="6234" y="5872"/>
                    <a:pt x="6200" y="5881"/>
                    <a:pt x="6209" y="5898"/>
                  </a:cubicBezTo>
                  <a:cubicBezTo>
                    <a:pt x="6238" y="5906"/>
                    <a:pt x="6272" y="5898"/>
                    <a:pt x="6302" y="5910"/>
                  </a:cubicBezTo>
                  <a:cubicBezTo>
                    <a:pt x="6327" y="5923"/>
                    <a:pt x="6323" y="5931"/>
                    <a:pt x="6352" y="5931"/>
                  </a:cubicBezTo>
                  <a:cubicBezTo>
                    <a:pt x="6390" y="5931"/>
                    <a:pt x="6424" y="5919"/>
                    <a:pt x="6458" y="5915"/>
                  </a:cubicBezTo>
                  <a:cubicBezTo>
                    <a:pt x="6462" y="5923"/>
                    <a:pt x="6462" y="5936"/>
                    <a:pt x="6462" y="5944"/>
                  </a:cubicBezTo>
                  <a:cubicBezTo>
                    <a:pt x="6462" y="5969"/>
                    <a:pt x="6466" y="5999"/>
                    <a:pt x="6466" y="6024"/>
                  </a:cubicBezTo>
                  <a:cubicBezTo>
                    <a:pt x="6466" y="6054"/>
                    <a:pt x="6466" y="6083"/>
                    <a:pt x="6466" y="6113"/>
                  </a:cubicBezTo>
                  <a:lnTo>
                    <a:pt x="6466" y="6218"/>
                  </a:lnTo>
                  <a:cubicBezTo>
                    <a:pt x="6466" y="6240"/>
                    <a:pt x="6466" y="6256"/>
                    <a:pt x="6471" y="6273"/>
                  </a:cubicBezTo>
                  <a:lnTo>
                    <a:pt x="6475" y="6278"/>
                  </a:lnTo>
                  <a:cubicBezTo>
                    <a:pt x="6475" y="6294"/>
                    <a:pt x="6475" y="6311"/>
                    <a:pt x="6475" y="6328"/>
                  </a:cubicBezTo>
                  <a:cubicBezTo>
                    <a:pt x="6475" y="6341"/>
                    <a:pt x="6475" y="6358"/>
                    <a:pt x="6475" y="6370"/>
                  </a:cubicBezTo>
                  <a:cubicBezTo>
                    <a:pt x="6475" y="6387"/>
                    <a:pt x="6479" y="6400"/>
                    <a:pt x="6479" y="6413"/>
                  </a:cubicBezTo>
                  <a:cubicBezTo>
                    <a:pt x="6479" y="6425"/>
                    <a:pt x="6479" y="6438"/>
                    <a:pt x="6479" y="6451"/>
                  </a:cubicBezTo>
                  <a:cubicBezTo>
                    <a:pt x="6306" y="6379"/>
                    <a:pt x="6133" y="6303"/>
                    <a:pt x="5960" y="6227"/>
                  </a:cubicBezTo>
                  <a:cubicBezTo>
                    <a:pt x="5571" y="6054"/>
                    <a:pt x="5175" y="6029"/>
                    <a:pt x="4824" y="5784"/>
                  </a:cubicBezTo>
                  <a:cubicBezTo>
                    <a:pt x="4491" y="5547"/>
                    <a:pt x="4136" y="5336"/>
                    <a:pt x="3782" y="5146"/>
                  </a:cubicBezTo>
                  <a:cubicBezTo>
                    <a:pt x="3377" y="4927"/>
                    <a:pt x="3001" y="4678"/>
                    <a:pt x="2583" y="4484"/>
                  </a:cubicBezTo>
                  <a:cubicBezTo>
                    <a:pt x="2558" y="4467"/>
                    <a:pt x="2528" y="4458"/>
                    <a:pt x="2499" y="4442"/>
                  </a:cubicBezTo>
                  <a:cubicBezTo>
                    <a:pt x="2490" y="4433"/>
                    <a:pt x="2482" y="4425"/>
                    <a:pt x="2474" y="4412"/>
                  </a:cubicBezTo>
                  <a:cubicBezTo>
                    <a:pt x="2457" y="4378"/>
                    <a:pt x="2452" y="4336"/>
                    <a:pt x="2444" y="4294"/>
                  </a:cubicBezTo>
                  <a:cubicBezTo>
                    <a:pt x="2440" y="4264"/>
                    <a:pt x="2436" y="4235"/>
                    <a:pt x="2427" y="4205"/>
                  </a:cubicBezTo>
                  <a:cubicBezTo>
                    <a:pt x="2381" y="4062"/>
                    <a:pt x="2241" y="3982"/>
                    <a:pt x="2106" y="3906"/>
                  </a:cubicBezTo>
                  <a:lnTo>
                    <a:pt x="2089" y="3897"/>
                  </a:lnTo>
                  <a:lnTo>
                    <a:pt x="2111" y="3889"/>
                  </a:lnTo>
                  <a:cubicBezTo>
                    <a:pt x="2094" y="3855"/>
                    <a:pt x="2081" y="3825"/>
                    <a:pt x="2068" y="3792"/>
                  </a:cubicBezTo>
                  <a:cubicBezTo>
                    <a:pt x="2068" y="3783"/>
                    <a:pt x="2068" y="3775"/>
                    <a:pt x="2064" y="3766"/>
                  </a:cubicBezTo>
                  <a:cubicBezTo>
                    <a:pt x="2064" y="3758"/>
                    <a:pt x="2064" y="3754"/>
                    <a:pt x="2064" y="3749"/>
                  </a:cubicBezTo>
                  <a:cubicBezTo>
                    <a:pt x="2068" y="3733"/>
                    <a:pt x="2077" y="3716"/>
                    <a:pt x="2089" y="3699"/>
                  </a:cubicBezTo>
                  <a:cubicBezTo>
                    <a:pt x="2098" y="3695"/>
                    <a:pt x="2106" y="3695"/>
                    <a:pt x="2115" y="3690"/>
                  </a:cubicBezTo>
                  <a:lnTo>
                    <a:pt x="2292" y="3652"/>
                  </a:lnTo>
                  <a:cubicBezTo>
                    <a:pt x="2300" y="3652"/>
                    <a:pt x="2305" y="3652"/>
                    <a:pt x="2309" y="3657"/>
                  </a:cubicBezTo>
                  <a:cubicBezTo>
                    <a:pt x="2322" y="3665"/>
                    <a:pt x="2326" y="3673"/>
                    <a:pt x="2330" y="3690"/>
                  </a:cubicBezTo>
                  <a:cubicBezTo>
                    <a:pt x="2334" y="3716"/>
                    <a:pt x="2326" y="3733"/>
                    <a:pt x="2322" y="3758"/>
                  </a:cubicBezTo>
                  <a:cubicBezTo>
                    <a:pt x="2317" y="3766"/>
                    <a:pt x="2317" y="3800"/>
                    <a:pt x="2322" y="3804"/>
                  </a:cubicBezTo>
                  <a:cubicBezTo>
                    <a:pt x="2326" y="3808"/>
                    <a:pt x="2333" y="3810"/>
                    <a:pt x="2341" y="3810"/>
                  </a:cubicBezTo>
                  <a:cubicBezTo>
                    <a:pt x="2348" y="3810"/>
                    <a:pt x="2355" y="3808"/>
                    <a:pt x="2360" y="3808"/>
                  </a:cubicBezTo>
                  <a:cubicBezTo>
                    <a:pt x="2381" y="3808"/>
                    <a:pt x="2406" y="3800"/>
                    <a:pt x="2423" y="3792"/>
                  </a:cubicBezTo>
                  <a:cubicBezTo>
                    <a:pt x="2436" y="3783"/>
                    <a:pt x="2444" y="3766"/>
                    <a:pt x="2461" y="3758"/>
                  </a:cubicBezTo>
                  <a:cubicBezTo>
                    <a:pt x="2464" y="3756"/>
                    <a:pt x="2467" y="3756"/>
                    <a:pt x="2471" y="3756"/>
                  </a:cubicBezTo>
                  <a:cubicBezTo>
                    <a:pt x="2480" y="3756"/>
                    <a:pt x="2489" y="3758"/>
                    <a:pt x="2495" y="3758"/>
                  </a:cubicBezTo>
                  <a:cubicBezTo>
                    <a:pt x="2528" y="3762"/>
                    <a:pt x="2541" y="3792"/>
                    <a:pt x="2549" y="3817"/>
                  </a:cubicBezTo>
                  <a:cubicBezTo>
                    <a:pt x="2558" y="3838"/>
                    <a:pt x="2558" y="3842"/>
                    <a:pt x="2579" y="3842"/>
                  </a:cubicBezTo>
                  <a:cubicBezTo>
                    <a:pt x="2587" y="3842"/>
                    <a:pt x="2598" y="3840"/>
                    <a:pt x="2607" y="3840"/>
                  </a:cubicBezTo>
                  <a:cubicBezTo>
                    <a:pt x="2612" y="3840"/>
                    <a:pt x="2617" y="3841"/>
                    <a:pt x="2621" y="3842"/>
                  </a:cubicBezTo>
                  <a:cubicBezTo>
                    <a:pt x="2642" y="3846"/>
                    <a:pt x="2668" y="3872"/>
                    <a:pt x="2680" y="3893"/>
                  </a:cubicBezTo>
                  <a:cubicBezTo>
                    <a:pt x="2685" y="3906"/>
                    <a:pt x="2693" y="3910"/>
                    <a:pt x="2697" y="3922"/>
                  </a:cubicBezTo>
                  <a:cubicBezTo>
                    <a:pt x="2701" y="3935"/>
                    <a:pt x="2693" y="3948"/>
                    <a:pt x="2697" y="3960"/>
                  </a:cubicBezTo>
                  <a:cubicBezTo>
                    <a:pt x="2702" y="3974"/>
                    <a:pt x="2707" y="3978"/>
                    <a:pt x="2714" y="3978"/>
                  </a:cubicBezTo>
                  <a:cubicBezTo>
                    <a:pt x="2720" y="3978"/>
                    <a:pt x="2727" y="3975"/>
                    <a:pt x="2735" y="3973"/>
                  </a:cubicBezTo>
                  <a:cubicBezTo>
                    <a:pt x="2749" y="3987"/>
                    <a:pt x="2771" y="3998"/>
                    <a:pt x="2793" y="3998"/>
                  </a:cubicBezTo>
                  <a:cubicBezTo>
                    <a:pt x="2804" y="3998"/>
                    <a:pt x="2814" y="3995"/>
                    <a:pt x="2824" y="3990"/>
                  </a:cubicBezTo>
                  <a:cubicBezTo>
                    <a:pt x="2841" y="3977"/>
                    <a:pt x="2845" y="3952"/>
                    <a:pt x="2862" y="3939"/>
                  </a:cubicBezTo>
                  <a:cubicBezTo>
                    <a:pt x="2868" y="3936"/>
                    <a:pt x="2876" y="3934"/>
                    <a:pt x="2886" y="3934"/>
                  </a:cubicBezTo>
                  <a:cubicBezTo>
                    <a:pt x="2908" y="3934"/>
                    <a:pt x="2936" y="3943"/>
                    <a:pt x="2950" y="3952"/>
                  </a:cubicBezTo>
                  <a:cubicBezTo>
                    <a:pt x="2967" y="3965"/>
                    <a:pt x="2980" y="3982"/>
                    <a:pt x="2997" y="3986"/>
                  </a:cubicBezTo>
                  <a:cubicBezTo>
                    <a:pt x="3000" y="3987"/>
                    <a:pt x="3004" y="3987"/>
                    <a:pt x="3009" y="3987"/>
                  </a:cubicBezTo>
                  <a:cubicBezTo>
                    <a:pt x="3020" y="3987"/>
                    <a:pt x="3034" y="3983"/>
                    <a:pt x="3043" y="3977"/>
                  </a:cubicBezTo>
                  <a:cubicBezTo>
                    <a:pt x="3069" y="3965"/>
                    <a:pt x="3086" y="3944"/>
                    <a:pt x="3115" y="3944"/>
                  </a:cubicBezTo>
                  <a:cubicBezTo>
                    <a:pt x="3123" y="3944"/>
                    <a:pt x="3128" y="3948"/>
                    <a:pt x="3140" y="3952"/>
                  </a:cubicBezTo>
                  <a:cubicBezTo>
                    <a:pt x="3153" y="3960"/>
                    <a:pt x="3170" y="3965"/>
                    <a:pt x="3187" y="3969"/>
                  </a:cubicBezTo>
                  <a:cubicBezTo>
                    <a:pt x="3208" y="3977"/>
                    <a:pt x="3229" y="3977"/>
                    <a:pt x="3259" y="3977"/>
                  </a:cubicBezTo>
                  <a:cubicBezTo>
                    <a:pt x="3264" y="3977"/>
                    <a:pt x="3272" y="3977"/>
                    <a:pt x="3280" y="3977"/>
                  </a:cubicBezTo>
                  <a:cubicBezTo>
                    <a:pt x="3296" y="3977"/>
                    <a:pt x="3315" y="3979"/>
                    <a:pt x="3326" y="3990"/>
                  </a:cubicBezTo>
                  <a:cubicBezTo>
                    <a:pt x="3330" y="3994"/>
                    <a:pt x="3330" y="4007"/>
                    <a:pt x="3339" y="4011"/>
                  </a:cubicBezTo>
                  <a:cubicBezTo>
                    <a:pt x="3342" y="4012"/>
                    <a:pt x="3345" y="4013"/>
                    <a:pt x="3348" y="4013"/>
                  </a:cubicBezTo>
                  <a:cubicBezTo>
                    <a:pt x="3355" y="4013"/>
                    <a:pt x="3363" y="4011"/>
                    <a:pt x="3368" y="4011"/>
                  </a:cubicBezTo>
                  <a:cubicBezTo>
                    <a:pt x="3394" y="4011"/>
                    <a:pt x="3423" y="4015"/>
                    <a:pt x="3448" y="4020"/>
                  </a:cubicBezTo>
                  <a:cubicBezTo>
                    <a:pt x="3470" y="4024"/>
                    <a:pt x="3499" y="4032"/>
                    <a:pt x="3516" y="4041"/>
                  </a:cubicBezTo>
                  <a:cubicBezTo>
                    <a:pt x="3533" y="4049"/>
                    <a:pt x="3546" y="4070"/>
                    <a:pt x="3558" y="4083"/>
                  </a:cubicBezTo>
                  <a:cubicBezTo>
                    <a:pt x="3567" y="4091"/>
                    <a:pt x="3575" y="4112"/>
                    <a:pt x="3588" y="4112"/>
                  </a:cubicBezTo>
                  <a:cubicBezTo>
                    <a:pt x="3613" y="4112"/>
                    <a:pt x="3630" y="4070"/>
                    <a:pt x="3651" y="4066"/>
                  </a:cubicBezTo>
                  <a:cubicBezTo>
                    <a:pt x="3655" y="4064"/>
                    <a:pt x="3660" y="4064"/>
                    <a:pt x="3664" y="4064"/>
                  </a:cubicBezTo>
                  <a:cubicBezTo>
                    <a:pt x="3668" y="4064"/>
                    <a:pt x="3672" y="4064"/>
                    <a:pt x="3676" y="4062"/>
                  </a:cubicBezTo>
                  <a:cubicBezTo>
                    <a:pt x="3681" y="4062"/>
                    <a:pt x="3689" y="4057"/>
                    <a:pt x="3698" y="4053"/>
                  </a:cubicBezTo>
                  <a:cubicBezTo>
                    <a:pt x="3714" y="4045"/>
                    <a:pt x="3740" y="4053"/>
                    <a:pt x="3757" y="4036"/>
                  </a:cubicBezTo>
                  <a:cubicBezTo>
                    <a:pt x="3765" y="4028"/>
                    <a:pt x="3769" y="4011"/>
                    <a:pt x="3782" y="4003"/>
                  </a:cubicBezTo>
                  <a:cubicBezTo>
                    <a:pt x="3790" y="3994"/>
                    <a:pt x="3807" y="3994"/>
                    <a:pt x="3820" y="3990"/>
                  </a:cubicBezTo>
                  <a:cubicBezTo>
                    <a:pt x="3828" y="3986"/>
                    <a:pt x="3841" y="3982"/>
                    <a:pt x="3845" y="3973"/>
                  </a:cubicBezTo>
                  <a:cubicBezTo>
                    <a:pt x="3854" y="3965"/>
                    <a:pt x="3849" y="3956"/>
                    <a:pt x="3862" y="3952"/>
                  </a:cubicBezTo>
                  <a:cubicBezTo>
                    <a:pt x="3865" y="3951"/>
                    <a:pt x="3867" y="3951"/>
                    <a:pt x="3870" y="3951"/>
                  </a:cubicBezTo>
                  <a:cubicBezTo>
                    <a:pt x="3887" y="3951"/>
                    <a:pt x="3911" y="3960"/>
                    <a:pt x="3925" y="3960"/>
                  </a:cubicBezTo>
                  <a:cubicBezTo>
                    <a:pt x="3963" y="3960"/>
                    <a:pt x="3968" y="3944"/>
                    <a:pt x="3989" y="3918"/>
                  </a:cubicBezTo>
                  <a:cubicBezTo>
                    <a:pt x="4001" y="3906"/>
                    <a:pt x="4014" y="3893"/>
                    <a:pt x="4031" y="3884"/>
                  </a:cubicBezTo>
                  <a:cubicBezTo>
                    <a:pt x="4044" y="3880"/>
                    <a:pt x="4056" y="3880"/>
                    <a:pt x="4056" y="3872"/>
                  </a:cubicBezTo>
                  <a:cubicBezTo>
                    <a:pt x="4039" y="3859"/>
                    <a:pt x="4027" y="3863"/>
                    <a:pt x="4010" y="3859"/>
                  </a:cubicBezTo>
                  <a:cubicBezTo>
                    <a:pt x="3993" y="3800"/>
                    <a:pt x="3942" y="3779"/>
                    <a:pt x="3887" y="3758"/>
                  </a:cubicBezTo>
                  <a:cubicBezTo>
                    <a:pt x="3879" y="3758"/>
                    <a:pt x="3862" y="3758"/>
                    <a:pt x="3871" y="3741"/>
                  </a:cubicBezTo>
                  <a:cubicBezTo>
                    <a:pt x="3872" y="3740"/>
                    <a:pt x="3875" y="3739"/>
                    <a:pt x="3879" y="3739"/>
                  </a:cubicBezTo>
                  <a:cubicBezTo>
                    <a:pt x="3887" y="3739"/>
                    <a:pt x="3899" y="3741"/>
                    <a:pt x="3904" y="3741"/>
                  </a:cubicBezTo>
                  <a:cubicBezTo>
                    <a:pt x="3904" y="3737"/>
                    <a:pt x="3904" y="3728"/>
                    <a:pt x="3904" y="3724"/>
                  </a:cubicBezTo>
                  <a:cubicBezTo>
                    <a:pt x="3925" y="3720"/>
                    <a:pt x="3938" y="3720"/>
                    <a:pt x="3938" y="3699"/>
                  </a:cubicBezTo>
                  <a:cubicBezTo>
                    <a:pt x="3942" y="3682"/>
                    <a:pt x="3934" y="3669"/>
                    <a:pt x="3947" y="3657"/>
                  </a:cubicBezTo>
                  <a:cubicBezTo>
                    <a:pt x="3972" y="3631"/>
                    <a:pt x="4031" y="3627"/>
                    <a:pt x="4060" y="3623"/>
                  </a:cubicBezTo>
                  <a:cubicBezTo>
                    <a:pt x="4077" y="3619"/>
                    <a:pt x="4094" y="3614"/>
                    <a:pt x="4107" y="3602"/>
                  </a:cubicBezTo>
                  <a:cubicBezTo>
                    <a:pt x="4115" y="3593"/>
                    <a:pt x="4120" y="3581"/>
                    <a:pt x="4128" y="3572"/>
                  </a:cubicBezTo>
                  <a:cubicBezTo>
                    <a:pt x="4131" y="3571"/>
                    <a:pt x="4136" y="3570"/>
                    <a:pt x="4141" y="3570"/>
                  </a:cubicBezTo>
                  <a:cubicBezTo>
                    <a:pt x="4152" y="3570"/>
                    <a:pt x="4166" y="3572"/>
                    <a:pt x="4174" y="3572"/>
                  </a:cubicBezTo>
                  <a:lnTo>
                    <a:pt x="4217" y="3572"/>
                  </a:lnTo>
                  <a:cubicBezTo>
                    <a:pt x="4211" y="3550"/>
                    <a:pt x="4198" y="3546"/>
                    <a:pt x="4182" y="3546"/>
                  </a:cubicBezTo>
                  <a:cubicBezTo>
                    <a:pt x="4174" y="3546"/>
                    <a:pt x="4166" y="3547"/>
                    <a:pt x="4158" y="3547"/>
                  </a:cubicBezTo>
                  <a:cubicBezTo>
                    <a:pt x="4146" y="3547"/>
                    <a:pt x="4129" y="3549"/>
                    <a:pt x="4116" y="3549"/>
                  </a:cubicBezTo>
                  <a:cubicBezTo>
                    <a:pt x="4109" y="3549"/>
                    <a:pt x="4103" y="3548"/>
                    <a:pt x="4098" y="3547"/>
                  </a:cubicBezTo>
                  <a:cubicBezTo>
                    <a:pt x="4073" y="3534"/>
                    <a:pt x="4098" y="3483"/>
                    <a:pt x="4103" y="3462"/>
                  </a:cubicBezTo>
                  <a:cubicBezTo>
                    <a:pt x="4111" y="3460"/>
                    <a:pt x="4121" y="3459"/>
                    <a:pt x="4131" y="3459"/>
                  </a:cubicBezTo>
                  <a:cubicBezTo>
                    <a:pt x="4152" y="3459"/>
                    <a:pt x="4176" y="3462"/>
                    <a:pt x="4196" y="3462"/>
                  </a:cubicBezTo>
                  <a:cubicBezTo>
                    <a:pt x="4212" y="3462"/>
                    <a:pt x="4250" y="3445"/>
                    <a:pt x="4259" y="3429"/>
                  </a:cubicBezTo>
                  <a:cubicBezTo>
                    <a:pt x="4272" y="3408"/>
                    <a:pt x="4246" y="3365"/>
                    <a:pt x="4276" y="3357"/>
                  </a:cubicBezTo>
                  <a:cubicBezTo>
                    <a:pt x="4277" y="3356"/>
                    <a:pt x="4279" y="3356"/>
                    <a:pt x="4281" y="3356"/>
                  </a:cubicBezTo>
                  <a:cubicBezTo>
                    <a:pt x="4295" y="3356"/>
                    <a:pt x="4319" y="3370"/>
                    <a:pt x="4331" y="3370"/>
                  </a:cubicBezTo>
                  <a:cubicBezTo>
                    <a:pt x="4347" y="3370"/>
                    <a:pt x="4364" y="3370"/>
                    <a:pt x="4381" y="3365"/>
                  </a:cubicBezTo>
                  <a:cubicBezTo>
                    <a:pt x="4398" y="3365"/>
                    <a:pt x="4445" y="3365"/>
                    <a:pt x="4453" y="3348"/>
                  </a:cubicBezTo>
                  <a:cubicBezTo>
                    <a:pt x="4461" y="3336"/>
                    <a:pt x="4461" y="3323"/>
                    <a:pt x="4466" y="3310"/>
                  </a:cubicBezTo>
                  <a:cubicBezTo>
                    <a:pt x="4474" y="3294"/>
                    <a:pt x="4487" y="3277"/>
                    <a:pt x="4499" y="3264"/>
                  </a:cubicBezTo>
                  <a:cubicBezTo>
                    <a:pt x="4518" y="3249"/>
                    <a:pt x="4536" y="3247"/>
                    <a:pt x="4557" y="3247"/>
                  </a:cubicBezTo>
                  <a:cubicBezTo>
                    <a:pt x="4565" y="3247"/>
                    <a:pt x="4574" y="3247"/>
                    <a:pt x="4584" y="3247"/>
                  </a:cubicBezTo>
                  <a:cubicBezTo>
                    <a:pt x="4588" y="3248"/>
                    <a:pt x="4592" y="3248"/>
                    <a:pt x="4596" y="3248"/>
                  </a:cubicBezTo>
                  <a:cubicBezTo>
                    <a:pt x="4612" y="3248"/>
                    <a:pt x="4626" y="3242"/>
                    <a:pt x="4643" y="3239"/>
                  </a:cubicBezTo>
                  <a:cubicBezTo>
                    <a:pt x="4647" y="3230"/>
                    <a:pt x="4643" y="3218"/>
                    <a:pt x="4647" y="3205"/>
                  </a:cubicBezTo>
                  <a:cubicBezTo>
                    <a:pt x="4651" y="3196"/>
                    <a:pt x="4660" y="3192"/>
                    <a:pt x="4664" y="3184"/>
                  </a:cubicBezTo>
                  <a:cubicBezTo>
                    <a:pt x="4664" y="3188"/>
                    <a:pt x="4668" y="3188"/>
                    <a:pt x="4668" y="3188"/>
                  </a:cubicBezTo>
                  <a:cubicBezTo>
                    <a:pt x="4674" y="3189"/>
                    <a:pt x="4679" y="3190"/>
                    <a:pt x="4684" y="3190"/>
                  </a:cubicBezTo>
                  <a:cubicBezTo>
                    <a:pt x="4694" y="3190"/>
                    <a:pt x="4702" y="3188"/>
                    <a:pt x="4710" y="3188"/>
                  </a:cubicBezTo>
                  <a:cubicBezTo>
                    <a:pt x="4757" y="3188"/>
                    <a:pt x="4799" y="3188"/>
                    <a:pt x="4841" y="3196"/>
                  </a:cubicBezTo>
                  <a:cubicBezTo>
                    <a:pt x="4854" y="3201"/>
                    <a:pt x="4854" y="3209"/>
                    <a:pt x="4867" y="3213"/>
                  </a:cubicBezTo>
                  <a:cubicBezTo>
                    <a:pt x="4869" y="3215"/>
                    <a:pt x="4872" y="3215"/>
                    <a:pt x="4875" y="3215"/>
                  </a:cubicBezTo>
                  <a:cubicBezTo>
                    <a:pt x="4881" y="3215"/>
                    <a:pt x="4886" y="3213"/>
                    <a:pt x="4892" y="3213"/>
                  </a:cubicBezTo>
                  <a:cubicBezTo>
                    <a:pt x="4899" y="3216"/>
                    <a:pt x="4911" y="3218"/>
                    <a:pt x="4922" y="3218"/>
                  </a:cubicBezTo>
                  <a:cubicBezTo>
                    <a:pt x="4930" y="3218"/>
                    <a:pt x="4937" y="3217"/>
                    <a:pt x="4943" y="3213"/>
                  </a:cubicBezTo>
                  <a:cubicBezTo>
                    <a:pt x="4976" y="3196"/>
                    <a:pt x="4964" y="3158"/>
                    <a:pt x="4968" y="3133"/>
                  </a:cubicBezTo>
                  <a:cubicBezTo>
                    <a:pt x="4972" y="3095"/>
                    <a:pt x="5010" y="3078"/>
                    <a:pt x="5035" y="3053"/>
                  </a:cubicBezTo>
                  <a:cubicBezTo>
                    <a:pt x="5044" y="3045"/>
                    <a:pt x="5052" y="3036"/>
                    <a:pt x="5052" y="3019"/>
                  </a:cubicBezTo>
                  <a:cubicBezTo>
                    <a:pt x="5052" y="3002"/>
                    <a:pt x="5040" y="2998"/>
                    <a:pt x="5031" y="2985"/>
                  </a:cubicBezTo>
                  <a:cubicBezTo>
                    <a:pt x="5014" y="2973"/>
                    <a:pt x="4997" y="2964"/>
                    <a:pt x="4985" y="2956"/>
                  </a:cubicBezTo>
                  <a:cubicBezTo>
                    <a:pt x="4947" y="2918"/>
                    <a:pt x="4976" y="2859"/>
                    <a:pt x="4917" y="2842"/>
                  </a:cubicBezTo>
                  <a:cubicBezTo>
                    <a:pt x="4906" y="2840"/>
                    <a:pt x="4893" y="2839"/>
                    <a:pt x="4881" y="2839"/>
                  </a:cubicBezTo>
                  <a:cubicBezTo>
                    <a:pt x="4860" y="2839"/>
                    <a:pt x="4839" y="2841"/>
                    <a:pt x="4817" y="2841"/>
                  </a:cubicBezTo>
                  <a:cubicBezTo>
                    <a:pt x="4804" y="2841"/>
                    <a:pt x="4791" y="2840"/>
                    <a:pt x="4778" y="2838"/>
                  </a:cubicBezTo>
                  <a:cubicBezTo>
                    <a:pt x="4748" y="2829"/>
                    <a:pt x="4736" y="2829"/>
                    <a:pt x="4710" y="2808"/>
                  </a:cubicBezTo>
                  <a:cubicBezTo>
                    <a:pt x="4689" y="2787"/>
                    <a:pt x="4672" y="2783"/>
                    <a:pt x="4643" y="2774"/>
                  </a:cubicBezTo>
                  <a:cubicBezTo>
                    <a:pt x="4609" y="2762"/>
                    <a:pt x="4575" y="2749"/>
                    <a:pt x="4546" y="2732"/>
                  </a:cubicBezTo>
                  <a:cubicBezTo>
                    <a:pt x="4523" y="2725"/>
                    <a:pt x="4500" y="2723"/>
                    <a:pt x="4477" y="2723"/>
                  </a:cubicBezTo>
                  <a:cubicBezTo>
                    <a:pt x="4462" y="2723"/>
                    <a:pt x="4447" y="2724"/>
                    <a:pt x="4432" y="2724"/>
                  </a:cubicBezTo>
                  <a:lnTo>
                    <a:pt x="4360" y="2724"/>
                  </a:lnTo>
                  <a:cubicBezTo>
                    <a:pt x="4343" y="2724"/>
                    <a:pt x="4322" y="2732"/>
                    <a:pt x="4305" y="2732"/>
                  </a:cubicBezTo>
                  <a:cubicBezTo>
                    <a:pt x="4294" y="2732"/>
                    <a:pt x="4283" y="2730"/>
                    <a:pt x="4272" y="2730"/>
                  </a:cubicBezTo>
                  <a:cubicBezTo>
                    <a:pt x="4266" y="2730"/>
                    <a:pt x="4260" y="2731"/>
                    <a:pt x="4255" y="2732"/>
                  </a:cubicBezTo>
                  <a:cubicBezTo>
                    <a:pt x="4238" y="2736"/>
                    <a:pt x="4225" y="2741"/>
                    <a:pt x="4208" y="2749"/>
                  </a:cubicBezTo>
                  <a:cubicBezTo>
                    <a:pt x="4201" y="2752"/>
                    <a:pt x="4192" y="2759"/>
                    <a:pt x="4182" y="2759"/>
                  </a:cubicBezTo>
                  <a:cubicBezTo>
                    <a:pt x="4179" y="2759"/>
                    <a:pt x="4177" y="2758"/>
                    <a:pt x="4174" y="2758"/>
                  </a:cubicBezTo>
                  <a:cubicBezTo>
                    <a:pt x="4166" y="2758"/>
                    <a:pt x="4170" y="2753"/>
                    <a:pt x="4166" y="2749"/>
                  </a:cubicBezTo>
                  <a:cubicBezTo>
                    <a:pt x="4153" y="2736"/>
                    <a:pt x="4158" y="2724"/>
                    <a:pt x="4141" y="2715"/>
                  </a:cubicBezTo>
                  <a:cubicBezTo>
                    <a:pt x="4132" y="2711"/>
                    <a:pt x="4115" y="2715"/>
                    <a:pt x="4111" y="2707"/>
                  </a:cubicBezTo>
                  <a:cubicBezTo>
                    <a:pt x="4103" y="2694"/>
                    <a:pt x="4111" y="2686"/>
                    <a:pt x="4098" y="2673"/>
                  </a:cubicBezTo>
                  <a:cubicBezTo>
                    <a:pt x="4090" y="2660"/>
                    <a:pt x="4073" y="2656"/>
                    <a:pt x="4056" y="2656"/>
                  </a:cubicBezTo>
                  <a:cubicBezTo>
                    <a:pt x="4052" y="2655"/>
                    <a:pt x="4049" y="2655"/>
                    <a:pt x="4046" y="2655"/>
                  </a:cubicBezTo>
                  <a:lnTo>
                    <a:pt x="4046" y="2655"/>
                  </a:lnTo>
                  <a:cubicBezTo>
                    <a:pt x="4040" y="2655"/>
                    <a:pt x="4035" y="2655"/>
                    <a:pt x="4027" y="2644"/>
                  </a:cubicBezTo>
                  <a:cubicBezTo>
                    <a:pt x="4014" y="2635"/>
                    <a:pt x="4014" y="2618"/>
                    <a:pt x="4014" y="2606"/>
                  </a:cubicBezTo>
                  <a:cubicBezTo>
                    <a:pt x="4014" y="2593"/>
                    <a:pt x="4018" y="2589"/>
                    <a:pt x="4022" y="2580"/>
                  </a:cubicBezTo>
                  <a:cubicBezTo>
                    <a:pt x="4027" y="2559"/>
                    <a:pt x="4044" y="2513"/>
                    <a:pt x="4039" y="2496"/>
                  </a:cubicBezTo>
                  <a:cubicBezTo>
                    <a:pt x="4035" y="2471"/>
                    <a:pt x="4022" y="2441"/>
                    <a:pt x="3997" y="2424"/>
                  </a:cubicBezTo>
                  <a:cubicBezTo>
                    <a:pt x="3972" y="2407"/>
                    <a:pt x="3934" y="2420"/>
                    <a:pt x="3913" y="2390"/>
                  </a:cubicBezTo>
                  <a:cubicBezTo>
                    <a:pt x="3900" y="2369"/>
                    <a:pt x="3909" y="2348"/>
                    <a:pt x="3904" y="2323"/>
                  </a:cubicBezTo>
                  <a:cubicBezTo>
                    <a:pt x="3900" y="2310"/>
                    <a:pt x="3875" y="2293"/>
                    <a:pt x="3862" y="2285"/>
                  </a:cubicBezTo>
                  <a:cubicBezTo>
                    <a:pt x="3845" y="2281"/>
                    <a:pt x="3837" y="2276"/>
                    <a:pt x="3828" y="2264"/>
                  </a:cubicBezTo>
                  <a:cubicBezTo>
                    <a:pt x="3824" y="2243"/>
                    <a:pt x="3824" y="2221"/>
                    <a:pt x="3828" y="2200"/>
                  </a:cubicBezTo>
                  <a:cubicBezTo>
                    <a:pt x="3837" y="2167"/>
                    <a:pt x="3866" y="2154"/>
                    <a:pt x="3887" y="2129"/>
                  </a:cubicBezTo>
                  <a:cubicBezTo>
                    <a:pt x="3913" y="2103"/>
                    <a:pt x="3909" y="2099"/>
                    <a:pt x="3892" y="2070"/>
                  </a:cubicBezTo>
                  <a:cubicBezTo>
                    <a:pt x="3871" y="2040"/>
                    <a:pt x="3849" y="2044"/>
                    <a:pt x="3811" y="2040"/>
                  </a:cubicBezTo>
                  <a:cubicBezTo>
                    <a:pt x="3795" y="2038"/>
                    <a:pt x="3779" y="2038"/>
                    <a:pt x="3763" y="2038"/>
                  </a:cubicBezTo>
                  <a:cubicBezTo>
                    <a:pt x="3747" y="2038"/>
                    <a:pt x="3731" y="2038"/>
                    <a:pt x="3714" y="2036"/>
                  </a:cubicBezTo>
                  <a:cubicBezTo>
                    <a:pt x="3685" y="2036"/>
                    <a:pt x="3660" y="2027"/>
                    <a:pt x="3634" y="2027"/>
                  </a:cubicBezTo>
                  <a:cubicBezTo>
                    <a:pt x="3609" y="2027"/>
                    <a:pt x="3588" y="2032"/>
                    <a:pt x="3567" y="2032"/>
                  </a:cubicBezTo>
                  <a:cubicBezTo>
                    <a:pt x="3533" y="2027"/>
                    <a:pt x="3508" y="2002"/>
                    <a:pt x="3470" y="2002"/>
                  </a:cubicBezTo>
                  <a:cubicBezTo>
                    <a:pt x="3436" y="2002"/>
                    <a:pt x="3436" y="2023"/>
                    <a:pt x="3419" y="2048"/>
                  </a:cubicBezTo>
                  <a:cubicBezTo>
                    <a:pt x="3410" y="2063"/>
                    <a:pt x="3390" y="2067"/>
                    <a:pt x="3369" y="2067"/>
                  </a:cubicBezTo>
                  <a:cubicBezTo>
                    <a:pt x="3347" y="2067"/>
                    <a:pt x="3324" y="2063"/>
                    <a:pt x="3309" y="2061"/>
                  </a:cubicBezTo>
                  <a:cubicBezTo>
                    <a:pt x="3267" y="2057"/>
                    <a:pt x="3250" y="2044"/>
                    <a:pt x="3212" y="2027"/>
                  </a:cubicBezTo>
                  <a:cubicBezTo>
                    <a:pt x="3191" y="2019"/>
                    <a:pt x="3170" y="2015"/>
                    <a:pt x="3145" y="2006"/>
                  </a:cubicBezTo>
                  <a:cubicBezTo>
                    <a:pt x="3132" y="2002"/>
                    <a:pt x="3115" y="2002"/>
                    <a:pt x="3098" y="2002"/>
                  </a:cubicBezTo>
                  <a:cubicBezTo>
                    <a:pt x="3081" y="2002"/>
                    <a:pt x="3064" y="2006"/>
                    <a:pt x="3048" y="2010"/>
                  </a:cubicBezTo>
                  <a:cubicBezTo>
                    <a:pt x="3039" y="2015"/>
                    <a:pt x="3026" y="2019"/>
                    <a:pt x="3018" y="2019"/>
                  </a:cubicBezTo>
                  <a:cubicBezTo>
                    <a:pt x="3001" y="2019"/>
                    <a:pt x="3005" y="2010"/>
                    <a:pt x="2993" y="2002"/>
                  </a:cubicBezTo>
                  <a:cubicBezTo>
                    <a:pt x="2986" y="1998"/>
                    <a:pt x="2978" y="1996"/>
                    <a:pt x="2970" y="1996"/>
                  </a:cubicBezTo>
                  <a:cubicBezTo>
                    <a:pt x="2955" y="1996"/>
                    <a:pt x="2939" y="2002"/>
                    <a:pt x="2925" y="2002"/>
                  </a:cubicBezTo>
                  <a:cubicBezTo>
                    <a:pt x="2915" y="2003"/>
                    <a:pt x="2906" y="2004"/>
                    <a:pt x="2897" y="2004"/>
                  </a:cubicBezTo>
                  <a:cubicBezTo>
                    <a:pt x="2878" y="2004"/>
                    <a:pt x="2860" y="2002"/>
                    <a:pt x="2841" y="2002"/>
                  </a:cubicBezTo>
                  <a:cubicBezTo>
                    <a:pt x="2782" y="2002"/>
                    <a:pt x="2756" y="2057"/>
                    <a:pt x="2727" y="2099"/>
                  </a:cubicBezTo>
                  <a:cubicBezTo>
                    <a:pt x="2718" y="2108"/>
                    <a:pt x="2710" y="2116"/>
                    <a:pt x="2706" y="2129"/>
                  </a:cubicBezTo>
                  <a:cubicBezTo>
                    <a:pt x="2706" y="2141"/>
                    <a:pt x="2701" y="2154"/>
                    <a:pt x="2697" y="2162"/>
                  </a:cubicBezTo>
                  <a:cubicBezTo>
                    <a:pt x="2690" y="2176"/>
                    <a:pt x="2680" y="2185"/>
                    <a:pt x="2665" y="2185"/>
                  </a:cubicBezTo>
                  <a:cubicBezTo>
                    <a:pt x="2662" y="2185"/>
                    <a:pt x="2659" y="2184"/>
                    <a:pt x="2655" y="2184"/>
                  </a:cubicBezTo>
                  <a:cubicBezTo>
                    <a:pt x="2638" y="2179"/>
                    <a:pt x="2625" y="2154"/>
                    <a:pt x="2617" y="2137"/>
                  </a:cubicBezTo>
                  <a:cubicBezTo>
                    <a:pt x="2609" y="2116"/>
                    <a:pt x="2604" y="2112"/>
                    <a:pt x="2583" y="2112"/>
                  </a:cubicBezTo>
                  <a:cubicBezTo>
                    <a:pt x="2587" y="2112"/>
                    <a:pt x="2592" y="2108"/>
                    <a:pt x="2600" y="2108"/>
                  </a:cubicBezTo>
                  <a:cubicBezTo>
                    <a:pt x="2621" y="2103"/>
                    <a:pt x="2647" y="2103"/>
                    <a:pt x="2672" y="2095"/>
                  </a:cubicBezTo>
                  <a:cubicBezTo>
                    <a:pt x="2689" y="2091"/>
                    <a:pt x="2710" y="2082"/>
                    <a:pt x="2727" y="2078"/>
                  </a:cubicBezTo>
                  <a:cubicBezTo>
                    <a:pt x="2706" y="2070"/>
                    <a:pt x="2706" y="2040"/>
                    <a:pt x="2693" y="2019"/>
                  </a:cubicBezTo>
                  <a:cubicBezTo>
                    <a:pt x="2676" y="2019"/>
                    <a:pt x="2655" y="2032"/>
                    <a:pt x="2638" y="2040"/>
                  </a:cubicBezTo>
                  <a:cubicBezTo>
                    <a:pt x="2617" y="2048"/>
                    <a:pt x="2600" y="2061"/>
                    <a:pt x="2579" y="2070"/>
                  </a:cubicBezTo>
                  <a:cubicBezTo>
                    <a:pt x="2573" y="2071"/>
                    <a:pt x="2567" y="2071"/>
                    <a:pt x="2560" y="2071"/>
                  </a:cubicBezTo>
                  <a:cubicBezTo>
                    <a:pt x="2546" y="2071"/>
                    <a:pt x="2530" y="2070"/>
                    <a:pt x="2516" y="2070"/>
                  </a:cubicBezTo>
                  <a:cubicBezTo>
                    <a:pt x="2501" y="2070"/>
                    <a:pt x="2484" y="2072"/>
                    <a:pt x="2467" y="2072"/>
                  </a:cubicBezTo>
                  <a:cubicBezTo>
                    <a:pt x="2455" y="2072"/>
                    <a:pt x="2442" y="2071"/>
                    <a:pt x="2431" y="2065"/>
                  </a:cubicBezTo>
                  <a:cubicBezTo>
                    <a:pt x="2414" y="2057"/>
                    <a:pt x="2406" y="2040"/>
                    <a:pt x="2389" y="2036"/>
                  </a:cubicBezTo>
                  <a:cubicBezTo>
                    <a:pt x="2376" y="2044"/>
                    <a:pt x="2364" y="2048"/>
                    <a:pt x="2351" y="2057"/>
                  </a:cubicBezTo>
                  <a:cubicBezTo>
                    <a:pt x="2330" y="2065"/>
                    <a:pt x="2309" y="2070"/>
                    <a:pt x="2284" y="2074"/>
                  </a:cubicBezTo>
                  <a:cubicBezTo>
                    <a:pt x="2254" y="2074"/>
                    <a:pt x="2237" y="2040"/>
                    <a:pt x="2250" y="2010"/>
                  </a:cubicBezTo>
                  <a:cubicBezTo>
                    <a:pt x="2254" y="1998"/>
                    <a:pt x="2271" y="1994"/>
                    <a:pt x="2284" y="1985"/>
                  </a:cubicBezTo>
                  <a:cubicBezTo>
                    <a:pt x="2322" y="1968"/>
                    <a:pt x="2360" y="1968"/>
                    <a:pt x="2402" y="1960"/>
                  </a:cubicBezTo>
                  <a:cubicBezTo>
                    <a:pt x="2423" y="1960"/>
                    <a:pt x="2427" y="1947"/>
                    <a:pt x="2444" y="1939"/>
                  </a:cubicBezTo>
                  <a:cubicBezTo>
                    <a:pt x="2465" y="1926"/>
                    <a:pt x="2495" y="1926"/>
                    <a:pt x="2516" y="1926"/>
                  </a:cubicBezTo>
                  <a:cubicBezTo>
                    <a:pt x="2567" y="1930"/>
                    <a:pt x="2607" y="1978"/>
                    <a:pt x="2653" y="1978"/>
                  </a:cubicBezTo>
                  <a:cubicBezTo>
                    <a:pt x="2656" y="1978"/>
                    <a:pt x="2660" y="1977"/>
                    <a:pt x="2663" y="1977"/>
                  </a:cubicBezTo>
                  <a:cubicBezTo>
                    <a:pt x="2676" y="1977"/>
                    <a:pt x="2706" y="1968"/>
                    <a:pt x="2714" y="1960"/>
                  </a:cubicBezTo>
                  <a:cubicBezTo>
                    <a:pt x="2727" y="1947"/>
                    <a:pt x="2718" y="1934"/>
                    <a:pt x="2723" y="1918"/>
                  </a:cubicBezTo>
                  <a:cubicBezTo>
                    <a:pt x="2748" y="1913"/>
                    <a:pt x="2761" y="1922"/>
                    <a:pt x="2782" y="1901"/>
                  </a:cubicBezTo>
                  <a:cubicBezTo>
                    <a:pt x="2794" y="1880"/>
                    <a:pt x="2790" y="1850"/>
                    <a:pt x="2790" y="1825"/>
                  </a:cubicBezTo>
                  <a:cubicBezTo>
                    <a:pt x="2790" y="1808"/>
                    <a:pt x="2786" y="1791"/>
                    <a:pt x="2782" y="1774"/>
                  </a:cubicBezTo>
                  <a:cubicBezTo>
                    <a:pt x="2777" y="1749"/>
                    <a:pt x="2777" y="1761"/>
                    <a:pt x="2765" y="1745"/>
                  </a:cubicBezTo>
                  <a:cubicBezTo>
                    <a:pt x="2752" y="1732"/>
                    <a:pt x="2756" y="1711"/>
                    <a:pt x="2744" y="1698"/>
                  </a:cubicBezTo>
                  <a:cubicBezTo>
                    <a:pt x="2731" y="1681"/>
                    <a:pt x="2710" y="1677"/>
                    <a:pt x="2697" y="1656"/>
                  </a:cubicBezTo>
                  <a:cubicBezTo>
                    <a:pt x="2685" y="1635"/>
                    <a:pt x="2668" y="1605"/>
                    <a:pt x="2668" y="1584"/>
                  </a:cubicBezTo>
                  <a:cubicBezTo>
                    <a:pt x="2668" y="1542"/>
                    <a:pt x="2689" y="1534"/>
                    <a:pt x="2723" y="1521"/>
                  </a:cubicBezTo>
                  <a:cubicBezTo>
                    <a:pt x="2748" y="1508"/>
                    <a:pt x="2761" y="1483"/>
                    <a:pt x="2731" y="1466"/>
                  </a:cubicBezTo>
                  <a:cubicBezTo>
                    <a:pt x="2723" y="1462"/>
                    <a:pt x="2714" y="1462"/>
                    <a:pt x="2714" y="1453"/>
                  </a:cubicBezTo>
                  <a:cubicBezTo>
                    <a:pt x="2710" y="1441"/>
                    <a:pt x="2714" y="1424"/>
                    <a:pt x="2723" y="1420"/>
                  </a:cubicBezTo>
                  <a:cubicBezTo>
                    <a:pt x="2731" y="1403"/>
                    <a:pt x="2761" y="1398"/>
                    <a:pt x="2748" y="1373"/>
                  </a:cubicBezTo>
                  <a:cubicBezTo>
                    <a:pt x="2744" y="1368"/>
                    <a:pt x="2738" y="1366"/>
                    <a:pt x="2730" y="1366"/>
                  </a:cubicBezTo>
                  <a:cubicBezTo>
                    <a:pt x="2720" y="1366"/>
                    <a:pt x="2709" y="1369"/>
                    <a:pt x="2701" y="1369"/>
                  </a:cubicBezTo>
                  <a:cubicBezTo>
                    <a:pt x="2694" y="1369"/>
                    <a:pt x="2688" y="1369"/>
                    <a:pt x="2682" y="1369"/>
                  </a:cubicBezTo>
                  <a:cubicBezTo>
                    <a:pt x="2666" y="1369"/>
                    <a:pt x="2654" y="1371"/>
                    <a:pt x="2642" y="1386"/>
                  </a:cubicBezTo>
                  <a:cubicBezTo>
                    <a:pt x="2625" y="1398"/>
                    <a:pt x="2587" y="1420"/>
                    <a:pt x="2583" y="1445"/>
                  </a:cubicBezTo>
                  <a:cubicBezTo>
                    <a:pt x="2579" y="1462"/>
                    <a:pt x="2587" y="1487"/>
                    <a:pt x="2587" y="1504"/>
                  </a:cubicBezTo>
                  <a:cubicBezTo>
                    <a:pt x="2583" y="1542"/>
                    <a:pt x="2558" y="1567"/>
                    <a:pt x="2549" y="1605"/>
                  </a:cubicBezTo>
                  <a:lnTo>
                    <a:pt x="2537" y="1605"/>
                  </a:lnTo>
                  <a:cubicBezTo>
                    <a:pt x="2524" y="1626"/>
                    <a:pt x="2528" y="1647"/>
                    <a:pt x="2507" y="1660"/>
                  </a:cubicBezTo>
                  <a:cubicBezTo>
                    <a:pt x="2495" y="1673"/>
                    <a:pt x="2482" y="1669"/>
                    <a:pt x="2469" y="1681"/>
                  </a:cubicBezTo>
                  <a:cubicBezTo>
                    <a:pt x="2457" y="1694"/>
                    <a:pt x="2452" y="1723"/>
                    <a:pt x="2436" y="1732"/>
                  </a:cubicBezTo>
                  <a:cubicBezTo>
                    <a:pt x="2429" y="1735"/>
                    <a:pt x="2421" y="1736"/>
                    <a:pt x="2413" y="1736"/>
                  </a:cubicBezTo>
                  <a:cubicBezTo>
                    <a:pt x="2404" y="1736"/>
                    <a:pt x="2394" y="1735"/>
                    <a:pt x="2385" y="1735"/>
                  </a:cubicBezTo>
                  <a:cubicBezTo>
                    <a:pt x="2381" y="1735"/>
                    <a:pt x="2376" y="1735"/>
                    <a:pt x="2372" y="1736"/>
                  </a:cubicBezTo>
                  <a:cubicBezTo>
                    <a:pt x="2347" y="1745"/>
                    <a:pt x="2322" y="1757"/>
                    <a:pt x="2296" y="1757"/>
                  </a:cubicBezTo>
                  <a:cubicBezTo>
                    <a:pt x="2289" y="1757"/>
                    <a:pt x="2283" y="1757"/>
                    <a:pt x="2279" y="1757"/>
                  </a:cubicBezTo>
                  <a:cubicBezTo>
                    <a:pt x="2268" y="1757"/>
                    <a:pt x="2263" y="1759"/>
                    <a:pt x="2254" y="1774"/>
                  </a:cubicBezTo>
                  <a:cubicBezTo>
                    <a:pt x="2250" y="1783"/>
                    <a:pt x="2246" y="1799"/>
                    <a:pt x="2237" y="1808"/>
                  </a:cubicBezTo>
                  <a:cubicBezTo>
                    <a:pt x="2230" y="1815"/>
                    <a:pt x="2222" y="1817"/>
                    <a:pt x="2213" y="1817"/>
                  </a:cubicBezTo>
                  <a:cubicBezTo>
                    <a:pt x="2208" y="1817"/>
                    <a:pt x="2202" y="1816"/>
                    <a:pt x="2195" y="1816"/>
                  </a:cubicBezTo>
                  <a:cubicBezTo>
                    <a:pt x="2185" y="1816"/>
                    <a:pt x="2176" y="1817"/>
                    <a:pt x="2167" y="1817"/>
                  </a:cubicBezTo>
                  <a:cubicBezTo>
                    <a:pt x="2138" y="1817"/>
                    <a:pt x="2112" y="1814"/>
                    <a:pt x="2089" y="1795"/>
                  </a:cubicBezTo>
                  <a:cubicBezTo>
                    <a:pt x="2077" y="1787"/>
                    <a:pt x="2051" y="1745"/>
                    <a:pt x="2068" y="1723"/>
                  </a:cubicBezTo>
                  <a:cubicBezTo>
                    <a:pt x="2070" y="1722"/>
                    <a:pt x="2073" y="1722"/>
                    <a:pt x="2078" y="1722"/>
                  </a:cubicBezTo>
                  <a:cubicBezTo>
                    <a:pt x="2088" y="1722"/>
                    <a:pt x="2101" y="1723"/>
                    <a:pt x="2106" y="1723"/>
                  </a:cubicBezTo>
                  <a:cubicBezTo>
                    <a:pt x="2119" y="1723"/>
                    <a:pt x="2136" y="1715"/>
                    <a:pt x="2144" y="1702"/>
                  </a:cubicBezTo>
                  <a:cubicBezTo>
                    <a:pt x="2149" y="1690"/>
                    <a:pt x="2140" y="1677"/>
                    <a:pt x="2144" y="1664"/>
                  </a:cubicBezTo>
                  <a:cubicBezTo>
                    <a:pt x="2144" y="1643"/>
                    <a:pt x="2149" y="1639"/>
                    <a:pt x="2165" y="1626"/>
                  </a:cubicBezTo>
                  <a:cubicBezTo>
                    <a:pt x="2195" y="1605"/>
                    <a:pt x="2237" y="1580"/>
                    <a:pt x="2271" y="1576"/>
                  </a:cubicBezTo>
                  <a:cubicBezTo>
                    <a:pt x="2279" y="1576"/>
                    <a:pt x="2287" y="1577"/>
                    <a:pt x="2294" y="1577"/>
                  </a:cubicBezTo>
                  <a:cubicBezTo>
                    <a:pt x="2302" y="1577"/>
                    <a:pt x="2309" y="1576"/>
                    <a:pt x="2317" y="1572"/>
                  </a:cubicBezTo>
                  <a:cubicBezTo>
                    <a:pt x="2334" y="1563"/>
                    <a:pt x="2347" y="1546"/>
                    <a:pt x="2347" y="1525"/>
                  </a:cubicBezTo>
                  <a:cubicBezTo>
                    <a:pt x="2351" y="1500"/>
                    <a:pt x="2330" y="1483"/>
                    <a:pt x="2330" y="1462"/>
                  </a:cubicBezTo>
                  <a:cubicBezTo>
                    <a:pt x="2338" y="1460"/>
                    <a:pt x="2346" y="1459"/>
                    <a:pt x="2354" y="1459"/>
                  </a:cubicBezTo>
                  <a:cubicBezTo>
                    <a:pt x="2380" y="1459"/>
                    <a:pt x="2405" y="1467"/>
                    <a:pt x="2427" y="1470"/>
                  </a:cubicBezTo>
                  <a:cubicBezTo>
                    <a:pt x="2448" y="1470"/>
                    <a:pt x="2495" y="1470"/>
                    <a:pt x="2499" y="1449"/>
                  </a:cubicBezTo>
                  <a:cubicBezTo>
                    <a:pt x="2507" y="1432"/>
                    <a:pt x="2495" y="1411"/>
                    <a:pt x="2490" y="1398"/>
                  </a:cubicBezTo>
                  <a:cubicBezTo>
                    <a:pt x="2482" y="1373"/>
                    <a:pt x="2482" y="1331"/>
                    <a:pt x="2461" y="1314"/>
                  </a:cubicBezTo>
                  <a:cubicBezTo>
                    <a:pt x="2452" y="1309"/>
                    <a:pt x="2440" y="1307"/>
                    <a:pt x="2429" y="1307"/>
                  </a:cubicBezTo>
                  <a:cubicBezTo>
                    <a:pt x="2413" y="1307"/>
                    <a:pt x="2397" y="1310"/>
                    <a:pt x="2385" y="1310"/>
                  </a:cubicBezTo>
                  <a:cubicBezTo>
                    <a:pt x="2368" y="1310"/>
                    <a:pt x="2351" y="1306"/>
                    <a:pt x="2338" y="1306"/>
                  </a:cubicBezTo>
                  <a:cubicBezTo>
                    <a:pt x="2326" y="1310"/>
                    <a:pt x="2334" y="1314"/>
                    <a:pt x="2322" y="1314"/>
                  </a:cubicBezTo>
                  <a:cubicBezTo>
                    <a:pt x="2313" y="1314"/>
                    <a:pt x="2292" y="1301"/>
                    <a:pt x="2288" y="1301"/>
                  </a:cubicBezTo>
                  <a:cubicBezTo>
                    <a:pt x="2275" y="1289"/>
                    <a:pt x="2271" y="1285"/>
                    <a:pt x="2254" y="1276"/>
                  </a:cubicBezTo>
                  <a:cubicBezTo>
                    <a:pt x="2241" y="1272"/>
                    <a:pt x="2233" y="1268"/>
                    <a:pt x="2220" y="1259"/>
                  </a:cubicBezTo>
                  <a:cubicBezTo>
                    <a:pt x="2199" y="1247"/>
                    <a:pt x="2182" y="1225"/>
                    <a:pt x="2161" y="1221"/>
                  </a:cubicBezTo>
                  <a:cubicBezTo>
                    <a:pt x="2149" y="1221"/>
                    <a:pt x="2132" y="1221"/>
                    <a:pt x="2119" y="1225"/>
                  </a:cubicBezTo>
                  <a:cubicBezTo>
                    <a:pt x="2102" y="1230"/>
                    <a:pt x="2089" y="1234"/>
                    <a:pt x="2077" y="1234"/>
                  </a:cubicBezTo>
                  <a:cubicBezTo>
                    <a:pt x="2056" y="1230"/>
                    <a:pt x="2047" y="1213"/>
                    <a:pt x="2035" y="1209"/>
                  </a:cubicBezTo>
                  <a:cubicBezTo>
                    <a:pt x="2026" y="1206"/>
                    <a:pt x="2016" y="1205"/>
                    <a:pt x="2005" y="1205"/>
                  </a:cubicBezTo>
                  <a:cubicBezTo>
                    <a:pt x="1994" y="1205"/>
                    <a:pt x="1984" y="1206"/>
                    <a:pt x="1975" y="1209"/>
                  </a:cubicBezTo>
                  <a:cubicBezTo>
                    <a:pt x="1959" y="1221"/>
                    <a:pt x="1963" y="1230"/>
                    <a:pt x="1963" y="1251"/>
                  </a:cubicBezTo>
                  <a:cubicBezTo>
                    <a:pt x="1963" y="1266"/>
                    <a:pt x="1963" y="1316"/>
                    <a:pt x="1938" y="1316"/>
                  </a:cubicBezTo>
                  <a:cubicBezTo>
                    <a:pt x="1935" y="1316"/>
                    <a:pt x="1932" y="1315"/>
                    <a:pt x="1929" y="1314"/>
                  </a:cubicBezTo>
                  <a:cubicBezTo>
                    <a:pt x="1912" y="1310"/>
                    <a:pt x="1904" y="1289"/>
                    <a:pt x="1887" y="1280"/>
                  </a:cubicBezTo>
                  <a:cubicBezTo>
                    <a:pt x="1878" y="1276"/>
                    <a:pt x="1870" y="1280"/>
                    <a:pt x="1861" y="1272"/>
                  </a:cubicBezTo>
                  <a:cubicBezTo>
                    <a:pt x="1845" y="1263"/>
                    <a:pt x="1832" y="1251"/>
                    <a:pt x="1815" y="1242"/>
                  </a:cubicBezTo>
                  <a:cubicBezTo>
                    <a:pt x="1811" y="1241"/>
                    <a:pt x="1807" y="1241"/>
                    <a:pt x="1804" y="1241"/>
                  </a:cubicBezTo>
                  <a:cubicBezTo>
                    <a:pt x="1797" y="1241"/>
                    <a:pt x="1790" y="1242"/>
                    <a:pt x="1784" y="1242"/>
                  </a:cubicBezTo>
                  <a:cubicBezTo>
                    <a:pt x="1779" y="1242"/>
                    <a:pt x="1773" y="1241"/>
                    <a:pt x="1769" y="1238"/>
                  </a:cubicBezTo>
                  <a:cubicBezTo>
                    <a:pt x="1756" y="1234"/>
                    <a:pt x="1752" y="1225"/>
                    <a:pt x="1743" y="1225"/>
                  </a:cubicBezTo>
                  <a:cubicBezTo>
                    <a:pt x="1756" y="1213"/>
                    <a:pt x="1764" y="1204"/>
                    <a:pt x="1773" y="1192"/>
                  </a:cubicBezTo>
                  <a:cubicBezTo>
                    <a:pt x="1781" y="1175"/>
                    <a:pt x="1777" y="1141"/>
                    <a:pt x="1769" y="1120"/>
                  </a:cubicBezTo>
                  <a:cubicBezTo>
                    <a:pt x="1760" y="1103"/>
                    <a:pt x="1739" y="1090"/>
                    <a:pt x="1722" y="1082"/>
                  </a:cubicBezTo>
                  <a:cubicBezTo>
                    <a:pt x="1705" y="1069"/>
                    <a:pt x="1680" y="1069"/>
                    <a:pt x="1663" y="1061"/>
                  </a:cubicBezTo>
                  <a:cubicBezTo>
                    <a:pt x="1641" y="1055"/>
                    <a:pt x="1629" y="1051"/>
                    <a:pt x="1612" y="1051"/>
                  </a:cubicBezTo>
                  <a:cubicBezTo>
                    <a:pt x="1606" y="1051"/>
                    <a:pt x="1599" y="1051"/>
                    <a:pt x="1591" y="1052"/>
                  </a:cubicBezTo>
                  <a:cubicBezTo>
                    <a:pt x="1585" y="1054"/>
                    <a:pt x="1580" y="1055"/>
                    <a:pt x="1574" y="1055"/>
                  </a:cubicBezTo>
                  <a:cubicBezTo>
                    <a:pt x="1565" y="1055"/>
                    <a:pt x="1557" y="1052"/>
                    <a:pt x="1549" y="1044"/>
                  </a:cubicBezTo>
                  <a:cubicBezTo>
                    <a:pt x="1535" y="1037"/>
                    <a:pt x="1533" y="1030"/>
                    <a:pt x="1521" y="1030"/>
                  </a:cubicBezTo>
                  <a:cubicBezTo>
                    <a:pt x="1518" y="1030"/>
                    <a:pt x="1515" y="1030"/>
                    <a:pt x="1511" y="1031"/>
                  </a:cubicBezTo>
                  <a:cubicBezTo>
                    <a:pt x="1503" y="1031"/>
                    <a:pt x="1486" y="1035"/>
                    <a:pt x="1482" y="1040"/>
                  </a:cubicBezTo>
                  <a:cubicBezTo>
                    <a:pt x="1469" y="1044"/>
                    <a:pt x="1456" y="1061"/>
                    <a:pt x="1444" y="1069"/>
                  </a:cubicBezTo>
                  <a:cubicBezTo>
                    <a:pt x="1435" y="1082"/>
                    <a:pt x="1435" y="1095"/>
                    <a:pt x="1427" y="1103"/>
                  </a:cubicBezTo>
                  <a:cubicBezTo>
                    <a:pt x="1417" y="1113"/>
                    <a:pt x="1398" y="1124"/>
                    <a:pt x="1382" y="1124"/>
                  </a:cubicBezTo>
                  <a:cubicBezTo>
                    <a:pt x="1377" y="1124"/>
                    <a:pt x="1372" y="1123"/>
                    <a:pt x="1368" y="1120"/>
                  </a:cubicBezTo>
                  <a:cubicBezTo>
                    <a:pt x="1355" y="1116"/>
                    <a:pt x="1359" y="1082"/>
                    <a:pt x="1359" y="1069"/>
                  </a:cubicBezTo>
                  <a:cubicBezTo>
                    <a:pt x="1359" y="1040"/>
                    <a:pt x="1372" y="968"/>
                    <a:pt x="1334" y="951"/>
                  </a:cubicBezTo>
                  <a:cubicBezTo>
                    <a:pt x="1331" y="950"/>
                    <a:pt x="1327" y="949"/>
                    <a:pt x="1322" y="949"/>
                  </a:cubicBezTo>
                  <a:cubicBezTo>
                    <a:pt x="1312" y="949"/>
                    <a:pt x="1300" y="951"/>
                    <a:pt x="1292" y="951"/>
                  </a:cubicBezTo>
                  <a:cubicBezTo>
                    <a:pt x="1283" y="951"/>
                    <a:pt x="1273" y="953"/>
                    <a:pt x="1263" y="953"/>
                  </a:cubicBezTo>
                  <a:cubicBezTo>
                    <a:pt x="1258" y="953"/>
                    <a:pt x="1254" y="952"/>
                    <a:pt x="1249" y="951"/>
                  </a:cubicBezTo>
                  <a:cubicBezTo>
                    <a:pt x="1241" y="951"/>
                    <a:pt x="1233" y="947"/>
                    <a:pt x="1224" y="943"/>
                  </a:cubicBezTo>
                  <a:cubicBezTo>
                    <a:pt x="1221" y="943"/>
                    <a:pt x="1219" y="945"/>
                    <a:pt x="1214" y="945"/>
                  </a:cubicBezTo>
                  <a:cubicBezTo>
                    <a:pt x="1212" y="945"/>
                    <a:pt x="1210" y="944"/>
                    <a:pt x="1207" y="943"/>
                  </a:cubicBezTo>
                  <a:cubicBezTo>
                    <a:pt x="1178" y="930"/>
                    <a:pt x="1169" y="888"/>
                    <a:pt x="1131" y="875"/>
                  </a:cubicBezTo>
                  <a:cubicBezTo>
                    <a:pt x="1127" y="874"/>
                    <a:pt x="1124" y="873"/>
                    <a:pt x="1120" y="873"/>
                  </a:cubicBezTo>
                  <a:lnTo>
                    <a:pt x="1120" y="873"/>
                  </a:lnTo>
                  <a:cubicBezTo>
                    <a:pt x="1123" y="873"/>
                    <a:pt x="1125" y="872"/>
                    <a:pt x="1127" y="871"/>
                  </a:cubicBezTo>
                  <a:cubicBezTo>
                    <a:pt x="1148" y="858"/>
                    <a:pt x="1140" y="812"/>
                    <a:pt x="1140" y="791"/>
                  </a:cubicBezTo>
                  <a:cubicBezTo>
                    <a:pt x="1140" y="765"/>
                    <a:pt x="1131" y="757"/>
                    <a:pt x="1123" y="732"/>
                  </a:cubicBezTo>
                  <a:cubicBezTo>
                    <a:pt x="1110" y="685"/>
                    <a:pt x="1220" y="673"/>
                    <a:pt x="1241" y="639"/>
                  </a:cubicBezTo>
                  <a:cubicBezTo>
                    <a:pt x="1249" y="622"/>
                    <a:pt x="1249" y="597"/>
                    <a:pt x="1258" y="580"/>
                  </a:cubicBezTo>
                  <a:cubicBezTo>
                    <a:pt x="1262" y="567"/>
                    <a:pt x="1271" y="559"/>
                    <a:pt x="1266" y="546"/>
                  </a:cubicBezTo>
                  <a:cubicBezTo>
                    <a:pt x="1258" y="525"/>
                    <a:pt x="1233" y="521"/>
                    <a:pt x="1233" y="495"/>
                  </a:cubicBezTo>
                  <a:cubicBezTo>
                    <a:pt x="1228" y="461"/>
                    <a:pt x="1241" y="453"/>
                    <a:pt x="1254" y="428"/>
                  </a:cubicBezTo>
                  <a:cubicBezTo>
                    <a:pt x="1271" y="398"/>
                    <a:pt x="1258" y="343"/>
                    <a:pt x="1258" y="310"/>
                  </a:cubicBezTo>
                  <a:cubicBezTo>
                    <a:pt x="1258" y="297"/>
                    <a:pt x="1258" y="284"/>
                    <a:pt x="1254" y="272"/>
                  </a:cubicBezTo>
                  <a:cubicBezTo>
                    <a:pt x="1245" y="263"/>
                    <a:pt x="1237" y="263"/>
                    <a:pt x="1233" y="250"/>
                  </a:cubicBezTo>
                  <a:cubicBezTo>
                    <a:pt x="1224" y="225"/>
                    <a:pt x="1245" y="191"/>
                    <a:pt x="1220" y="170"/>
                  </a:cubicBezTo>
                  <a:cubicBezTo>
                    <a:pt x="1203" y="162"/>
                    <a:pt x="1169" y="158"/>
                    <a:pt x="1152" y="158"/>
                  </a:cubicBezTo>
                  <a:cubicBezTo>
                    <a:pt x="1148" y="155"/>
                    <a:pt x="1144" y="155"/>
                    <a:pt x="1140" y="155"/>
                  </a:cubicBezTo>
                  <a:cubicBezTo>
                    <a:pt x="1136" y="155"/>
                    <a:pt x="1131" y="155"/>
                    <a:pt x="1127" y="153"/>
                  </a:cubicBezTo>
                  <a:cubicBezTo>
                    <a:pt x="1119" y="149"/>
                    <a:pt x="1114" y="141"/>
                    <a:pt x="1106" y="141"/>
                  </a:cubicBezTo>
                  <a:cubicBezTo>
                    <a:pt x="1093" y="136"/>
                    <a:pt x="1080" y="135"/>
                    <a:pt x="1066" y="135"/>
                  </a:cubicBezTo>
                  <a:cubicBezTo>
                    <a:pt x="1053" y="135"/>
                    <a:pt x="1041" y="136"/>
                    <a:pt x="1030" y="136"/>
                  </a:cubicBezTo>
                  <a:cubicBezTo>
                    <a:pt x="1005" y="136"/>
                    <a:pt x="996" y="132"/>
                    <a:pt x="979" y="120"/>
                  </a:cubicBezTo>
                  <a:cubicBezTo>
                    <a:pt x="962" y="111"/>
                    <a:pt x="950" y="98"/>
                    <a:pt x="937" y="86"/>
                  </a:cubicBezTo>
                  <a:cubicBezTo>
                    <a:pt x="929" y="77"/>
                    <a:pt x="920" y="65"/>
                    <a:pt x="912" y="61"/>
                  </a:cubicBezTo>
                  <a:cubicBezTo>
                    <a:pt x="904" y="53"/>
                    <a:pt x="894" y="51"/>
                    <a:pt x="882" y="51"/>
                  </a:cubicBezTo>
                  <a:cubicBezTo>
                    <a:pt x="874" y="51"/>
                    <a:pt x="865" y="52"/>
                    <a:pt x="857" y="52"/>
                  </a:cubicBezTo>
                  <a:cubicBezTo>
                    <a:pt x="846" y="52"/>
                    <a:pt x="835" y="53"/>
                    <a:pt x="823" y="53"/>
                  </a:cubicBezTo>
                  <a:cubicBezTo>
                    <a:pt x="811" y="53"/>
                    <a:pt x="798" y="52"/>
                    <a:pt x="785" y="48"/>
                  </a:cubicBezTo>
                  <a:cubicBezTo>
                    <a:pt x="747" y="39"/>
                    <a:pt x="713" y="27"/>
                    <a:pt x="680" y="10"/>
                  </a:cubicBezTo>
                  <a:cubicBezTo>
                    <a:pt x="669" y="6"/>
                    <a:pt x="662" y="0"/>
                    <a:pt x="651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35" name="Google Shape;835;p37"/>
          <p:cNvSpPr txBox="1"/>
          <p:nvPr>
            <p:ph type="ctrTitle"/>
          </p:nvPr>
        </p:nvSpPr>
        <p:spPr>
          <a:xfrm>
            <a:off x="1614000" y="712900"/>
            <a:ext cx="5916000" cy="23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Sdružení národů jihovýchodní Asie</a:t>
            </a:r>
            <a:endParaRPr sz="4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46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Problematika Myanmaru </a:t>
            </a:r>
            <a:endParaRPr/>
          </a:p>
        </p:txBody>
      </p:sp>
      <p:sp>
        <p:nvSpPr>
          <p:cNvPr id="1028" name="Google Shape;1028;p46"/>
          <p:cNvSpPr txBox="1"/>
          <p:nvPr>
            <p:ph idx="3" type="subTitle"/>
          </p:nvPr>
        </p:nvSpPr>
        <p:spPr>
          <a:xfrm>
            <a:off x="128600" y="1083800"/>
            <a:ext cx="72285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Kritika EU při vstupu (1999) z důvodu porušování lidských práv - nakonec se rozhodla nevtahovat potíže s Myanmarem do vztahů s ASEANem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Zpráva OSN obvinila zemi z genocidy muslimů v roce 2018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2019: neoficiální hlava státu Su Ťij, nositelka Nobelovy ceny za mír, která tuto situaci obhajovala, navštěvuje ČR. Tehdejší premiér Babiš ocenil její práci na demokratizaci země.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2021: vojenský převrat, masivní protesty brutálně potlačovány</a:t>
            </a:r>
            <a:endParaRPr sz="18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V liberálních demokraciích tvrdě odsouzena, zdrženlivější postup zvolila Čína, Rusko (udržuje a rozvíjí vztahy s novým vojenským režimem), Indie a státy ASEAN</a:t>
            </a:r>
            <a:endParaRPr/>
          </a:p>
        </p:txBody>
      </p:sp>
      <p:pic>
        <p:nvPicPr>
          <p:cNvPr id="1029" name="Google Shape;102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45800" y="2296200"/>
            <a:ext cx="1898201" cy="284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3" name="Shape 1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Google Shape;1034;p47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Problematika Myanmaru </a:t>
            </a:r>
            <a:endParaRPr/>
          </a:p>
        </p:txBody>
      </p:sp>
      <p:sp>
        <p:nvSpPr>
          <p:cNvPr id="1035" name="Google Shape;1035;p47"/>
          <p:cNvSpPr txBox="1"/>
          <p:nvPr>
            <p:ph idx="3" type="subTitle"/>
          </p:nvPr>
        </p:nvSpPr>
        <p:spPr>
          <a:xfrm>
            <a:off x="128600" y="1083800"/>
            <a:ext cx="8550900" cy="312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ASEAN zakázal Myanmaru účast na společných setkáních 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Vyhrožuje “dalšími následky”, pokud Myanmar nebude následovat mírový plán ASEANu - společenství musí ale rozhodovat na základě souhlasu všech států (např. Thajsko označilo převrat za “interní záležitost” Myanmaru,</a:t>
            </a:r>
            <a:br>
              <a:rPr lang="en" sz="1800"/>
            </a:br>
            <a:r>
              <a:rPr lang="en" sz="1800"/>
              <a:t>stejně tak Filipíny;</a:t>
            </a:r>
            <a:br>
              <a:rPr lang="en" sz="1800"/>
            </a:br>
            <a:r>
              <a:rPr lang="en" sz="1800"/>
              <a:t>Indonésie vyzvala</a:t>
            </a:r>
            <a:br>
              <a:rPr lang="en" sz="1800"/>
            </a:br>
            <a:r>
              <a:rPr lang="en" sz="1800"/>
              <a:t>k zachování demokratických</a:t>
            </a:r>
            <a:br>
              <a:rPr lang="en" sz="1800"/>
            </a:br>
            <a:r>
              <a:rPr lang="en" sz="1800"/>
              <a:t>principů)</a:t>
            </a:r>
            <a:endParaRPr sz="1800"/>
          </a:p>
        </p:txBody>
      </p:sp>
      <p:pic>
        <p:nvPicPr>
          <p:cNvPr id="1036" name="Google Shape;103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4400" y="2293950"/>
            <a:ext cx="4270149" cy="284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0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48"/>
          <p:cNvSpPr txBox="1"/>
          <p:nvPr>
            <p:ph type="ctrTitle"/>
          </p:nvPr>
        </p:nvSpPr>
        <p:spPr>
          <a:xfrm>
            <a:off x="2226400" y="0"/>
            <a:ext cx="4679700" cy="9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5300"/>
              <a:t>Zdroje</a:t>
            </a:r>
            <a:endParaRPr sz="5300"/>
          </a:p>
        </p:txBody>
      </p:sp>
      <p:grpSp>
        <p:nvGrpSpPr>
          <p:cNvPr id="1042" name="Google Shape;1042;p48"/>
          <p:cNvGrpSpPr/>
          <p:nvPr/>
        </p:nvGrpSpPr>
        <p:grpSpPr>
          <a:xfrm>
            <a:off x="6817109" y="1371942"/>
            <a:ext cx="2250687" cy="3074347"/>
            <a:chOff x="732337" y="1371867"/>
            <a:chExt cx="1780185" cy="2431659"/>
          </a:xfrm>
        </p:grpSpPr>
        <p:sp>
          <p:nvSpPr>
            <p:cNvPr id="1043" name="Google Shape;1043;p48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44" name="Google Shape;1044;p48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1045" name="Google Shape;1045;p48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6" name="Google Shape;1046;p48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47" name="Google Shape;1047;p48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048" name="Google Shape;1048;p48"/>
          <p:cNvGrpSpPr/>
          <p:nvPr/>
        </p:nvGrpSpPr>
        <p:grpSpPr>
          <a:xfrm>
            <a:off x="76209" y="1371942"/>
            <a:ext cx="2250687" cy="3074347"/>
            <a:chOff x="732337" y="1371867"/>
            <a:chExt cx="1780185" cy="2431659"/>
          </a:xfrm>
        </p:grpSpPr>
        <p:sp>
          <p:nvSpPr>
            <p:cNvPr id="1049" name="Google Shape;1049;p48"/>
            <p:cNvSpPr/>
            <p:nvPr/>
          </p:nvSpPr>
          <p:spPr>
            <a:xfrm>
              <a:off x="1376291" y="2377194"/>
              <a:ext cx="492277" cy="73421"/>
            </a:xfrm>
            <a:custGeom>
              <a:rect b="b" l="l" r="r" t="t"/>
              <a:pathLst>
                <a:path extrusionOk="0" h="410" w="2749">
                  <a:moveTo>
                    <a:pt x="1" y="0"/>
                  </a:moveTo>
                  <a:lnTo>
                    <a:pt x="1" y="410"/>
                  </a:lnTo>
                  <a:lnTo>
                    <a:pt x="2748" y="410"/>
                  </a:lnTo>
                  <a:lnTo>
                    <a:pt x="2748" y="0"/>
                  </a:lnTo>
                  <a:close/>
                </a:path>
              </a:pathLst>
            </a:custGeom>
            <a:solidFill>
              <a:srgbClr val="F39A8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050" name="Google Shape;1050;p48"/>
            <p:cNvGrpSpPr/>
            <p:nvPr/>
          </p:nvGrpSpPr>
          <p:grpSpPr>
            <a:xfrm>
              <a:off x="732337" y="1371867"/>
              <a:ext cx="1780185" cy="2431659"/>
              <a:chOff x="732337" y="1371867"/>
              <a:chExt cx="1780185" cy="2431659"/>
            </a:xfrm>
          </p:grpSpPr>
          <p:sp>
            <p:nvSpPr>
              <p:cNvPr id="1051" name="Google Shape;1051;p48"/>
              <p:cNvSpPr/>
              <p:nvPr/>
            </p:nvSpPr>
            <p:spPr>
              <a:xfrm>
                <a:off x="1089950" y="1371867"/>
                <a:ext cx="1065138" cy="1010699"/>
              </a:xfrm>
              <a:custGeom>
                <a:rect b="b" l="l" r="r" t="t"/>
                <a:pathLst>
                  <a:path extrusionOk="0" h="5644" w="5948">
                    <a:moveTo>
                      <a:pt x="2971" y="1"/>
                    </a:moveTo>
                    <a:cubicBezTo>
                      <a:pt x="2748" y="1"/>
                      <a:pt x="2562" y="186"/>
                      <a:pt x="2562" y="410"/>
                    </a:cubicBezTo>
                    <a:cubicBezTo>
                      <a:pt x="2562" y="507"/>
                      <a:pt x="2600" y="596"/>
                      <a:pt x="2655" y="667"/>
                    </a:cubicBezTo>
                    <a:lnTo>
                      <a:pt x="823" y="2145"/>
                    </a:lnTo>
                    <a:lnTo>
                      <a:pt x="1975" y="2727"/>
                    </a:lnTo>
                    <a:lnTo>
                      <a:pt x="2009" y="2727"/>
                    </a:lnTo>
                    <a:lnTo>
                      <a:pt x="2009" y="3065"/>
                    </a:lnTo>
                    <a:lnTo>
                      <a:pt x="372" y="3740"/>
                    </a:lnTo>
                    <a:lnTo>
                      <a:pt x="1106" y="4162"/>
                    </a:lnTo>
                    <a:lnTo>
                      <a:pt x="1752" y="4162"/>
                    </a:lnTo>
                    <a:lnTo>
                      <a:pt x="1752" y="4500"/>
                    </a:lnTo>
                    <a:lnTo>
                      <a:pt x="0" y="5188"/>
                    </a:lnTo>
                    <a:lnTo>
                      <a:pt x="743" y="5644"/>
                    </a:lnTo>
                    <a:lnTo>
                      <a:pt x="5204" y="5644"/>
                    </a:lnTo>
                    <a:lnTo>
                      <a:pt x="5947" y="5188"/>
                    </a:lnTo>
                    <a:lnTo>
                      <a:pt x="4195" y="4500"/>
                    </a:lnTo>
                    <a:lnTo>
                      <a:pt x="4195" y="4162"/>
                    </a:lnTo>
                    <a:lnTo>
                      <a:pt x="4841" y="4162"/>
                    </a:lnTo>
                    <a:lnTo>
                      <a:pt x="5576" y="3740"/>
                    </a:lnTo>
                    <a:lnTo>
                      <a:pt x="3938" y="3065"/>
                    </a:lnTo>
                    <a:lnTo>
                      <a:pt x="3938" y="2727"/>
                    </a:lnTo>
                    <a:lnTo>
                      <a:pt x="3972" y="2727"/>
                    </a:lnTo>
                    <a:lnTo>
                      <a:pt x="5124" y="2145"/>
                    </a:lnTo>
                    <a:lnTo>
                      <a:pt x="3292" y="667"/>
                    </a:lnTo>
                    <a:cubicBezTo>
                      <a:pt x="3347" y="596"/>
                      <a:pt x="3385" y="507"/>
                      <a:pt x="3385" y="410"/>
                    </a:cubicBezTo>
                    <a:cubicBezTo>
                      <a:pt x="3385" y="186"/>
                      <a:pt x="3199" y="1"/>
                      <a:pt x="2971" y="1"/>
                    </a:cubicBez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2" name="Google Shape;1052;p48"/>
              <p:cNvSpPr/>
              <p:nvPr/>
            </p:nvSpPr>
            <p:spPr>
              <a:xfrm>
                <a:off x="1021185" y="2445959"/>
                <a:ext cx="1202668" cy="235125"/>
              </a:xfrm>
              <a:custGeom>
                <a:rect b="b" l="l" r="r" t="t"/>
                <a:pathLst>
                  <a:path extrusionOk="0" h="1313" w="6716">
                    <a:moveTo>
                      <a:pt x="1975" y="0"/>
                    </a:moveTo>
                    <a:lnTo>
                      <a:pt x="0" y="794"/>
                    </a:lnTo>
                    <a:lnTo>
                      <a:pt x="840" y="1313"/>
                    </a:lnTo>
                    <a:lnTo>
                      <a:pt x="5875" y="1313"/>
                    </a:lnTo>
                    <a:lnTo>
                      <a:pt x="6715" y="794"/>
                    </a:lnTo>
                    <a:lnTo>
                      <a:pt x="4740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53" name="Google Shape;1053;p48"/>
              <p:cNvSpPr/>
              <p:nvPr/>
            </p:nvSpPr>
            <p:spPr>
              <a:xfrm>
                <a:off x="732337" y="2678757"/>
                <a:ext cx="1780185" cy="1124770"/>
              </a:xfrm>
              <a:custGeom>
                <a:rect b="b" l="l" r="r" t="t"/>
                <a:pathLst>
                  <a:path extrusionOk="0" h="6281" w="9941">
                    <a:moveTo>
                      <a:pt x="3436" y="0"/>
                    </a:moveTo>
                    <a:lnTo>
                      <a:pt x="3436" y="473"/>
                    </a:lnTo>
                    <a:lnTo>
                      <a:pt x="1140" y="1452"/>
                    </a:lnTo>
                    <a:lnTo>
                      <a:pt x="1989" y="1916"/>
                    </a:lnTo>
                    <a:lnTo>
                      <a:pt x="2018" y="1916"/>
                    </a:lnTo>
                    <a:lnTo>
                      <a:pt x="1908" y="2136"/>
                    </a:lnTo>
                    <a:lnTo>
                      <a:pt x="3183" y="2136"/>
                    </a:lnTo>
                    <a:lnTo>
                      <a:pt x="3183" y="2613"/>
                    </a:lnTo>
                    <a:lnTo>
                      <a:pt x="592" y="3520"/>
                    </a:lnTo>
                    <a:lnTo>
                      <a:pt x="1685" y="4065"/>
                    </a:lnTo>
                    <a:lnTo>
                      <a:pt x="1702" y="4065"/>
                    </a:lnTo>
                    <a:lnTo>
                      <a:pt x="1579" y="4284"/>
                    </a:lnTo>
                    <a:lnTo>
                      <a:pt x="3183" y="4284"/>
                    </a:lnTo>
                    <a:lnTo>
                      <a:pt x="3183" y="4580"/>
                    </a:lnTo>
                    <a:lnTo>
                      <a:pt x="1" y="5605"/>
                    </a:lnTo>
                    <a:lnTo>
                      <a:pt x="1288" y="6023"/>
                    </a:lnTo>
                    <a:lnTo>
                      <a:pt x="942" y="6281"/>
                    </a:lnTo>
                    <a:lnTo>
                      <a:pt x="8999" y="6281"/>
                    </a:lnTo>
                    <a:lnTo>
                      <a:pt x="8653" y="6023"/>
                    </a:lnTo>
                    <a:lnTo>
                      <a:pt x="9940" y="5605"/>
                    </a:lnTo>
                    <a:lnTo>
                      <a:pt x="6758" y="4580"/>
                    </a:lnTo>
                    <a:lnTo>
                      <a:pt x="6758" y="4284"/>
                    </a:lnTo>
                    <a:lnTo>
                      <a:pt x="8362" y="4284"/>
                    </a:lnTo>
                    <a:lnTo>
                      <a:pt x="8240" y="4065"/>
                    </a:lnTo>
                    <a:lnTo>
                      <a:pt x="8256" y="4065"/>
                    </a:lnTo>
                    <a:lnTo>
                      <a:pt x="9350" y="3520"/>
                    </a:lnTo>
                    <a:lnTo>
                      <a:pt x="6758" y="2613"/>
                    </a:lnTo>
                    <a:lnTo>
                      <a:pt x="6758" y="2136"/>
                    </a:lnTo>
                    <a:lnTo>
                      <a:pt x="8033" y="2136"/>
                    </a:lnTo>
                    <a:lnTo>
                      <a:pt x="7923" y="1916"/>
                    </a:lnTo>
                    <a:lnTo>
                      <a:pt x="7953" y="1916"/>
                    </a:lnTo>
                    <a:lnTo>
                      <a:pt x="8801" y="1452"/>
                    </a:lnTo>
                    <a:lnTo>
                      <a:pt x="6505" y="473"/>
                    </a:lnTo>
                    <a:lnTo>
                      <a:pt x="6505" y="0"/>
                    </a:lnTo>
                    <a:close/>
                  </a:path>
                </a:pathLst>
              </a:custGeom>
              <a:solidFill>
                <a:srgbClr val="F39A8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054" name="Google Shape;1054;p48"/>
          <p:cNvSpPr/>
          <p:nvPr/>
        </p:nvSpPr>
        <p:spPr>
          <a:xfrm>
            <a:off x="827624" y="-1744790"/>
            <a:ext cx="2507878" cy="2508385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5" name="Google Shape;1055;p48"/>
          <p:cNvGrpSpPr/>
          <p:nvPr/>
        </p:nvGrpSpPr>
        <p:grpSpPr>
          <a:xfrm>
            <a:off x="-1414900" y="3451623"/>
            <a:ext cx="11962300" cy="2634549"/>
            <a:chOff x="-342965" y="669072"/>
            <a:chExt cx="2866389" cy="636611"/>
          </a:xfrm>
        </p:grpSpPr>
        <p:sp>
          <p:nvSpPr>
            <p:cNvPr id="1056" name="Google Shape;1056;p48"/>
            <p:cNvSpPr/>
            <p:nvPr/>
          </p:nvSpPr>
          <p:spPr>
            <a:xfrm>
              <a:off x="-342965" y="669072"/>
              <a:ext cx="2866389" cy="584275"/>
            </a:xfrm>
            <a:custGeom>
              <a:rect b="b" l="l" r="r" t="t"/>
              <a:pathLst>
                <a:path extrusionOk="0" h="23371" w="91359">
                  <a:moveTo>
                    <a:pt x="91358" y="1"/>
                  </a:moveTo>
                  <a:cubicBezTo>
                    <a:pt x="91109" y="73"/>
                    <a:pt x="90860" y="153"/>
                    <a:pt x="90657" y="275"/>
                  </a:cubicBezTo>
                  <a:cubicBezTo>
                    <a:pt x="90417" y="423"/>
                    <a:pt x="90434" y="474"/>
                    <a:pt x="90113" y="503"/>
                  </a:cubicBezTo>
                  <a:cubicBezTo>
                    <a:pt x="90041" y="510"/>
                    <a:pt x="89965" y="512"/>
                    <a:pt x="89888" y="512"/>
                  </a:cubicBezTo>
                  <a:cubicBezTo>
                    <a:pt x="89733" y="512"/>
                    <a:pt x="89571" y="503"/>
                    <a:pt x="89425" y="503"/>
                  </a:cubicBezTo>
                  <a:cubicBezTo>
                    <a:pt x="89368" y="502"/>
                    <a:pt x="89319" y="501"/>
                    <a:pt x="89276" y="501"/>
                  </a:cubicBezTo>
                  <a:cubicBezTo>
                    <a:pt x="88980" y="501"/>
                    <a:pt x="88957" y="535"/>
                    <a:pt x="88699" y="727"/>
                  </a:cubicBezTo>
                  <a:cubicBezTo>
                    <a:pt x="88551" y="837"/>
                    <a:pt x="88382" y="938"/>
                    <a:pt x="88226" y="1022"/>
                  </a:cubicBezTo>
                  <a:cubicBezTo>
                    <a:pt x="87948" y="1170"/>
                    <a:pt x="87821" y="1237"/>
                    <a:pt x="87614" y="1465"/>
                  </a:cubicBezTo>
                  <a:cubicBezTo>
                    <a:pt x="87188" y="1947"/>
                    <a:pt x="87108" y="2394"/>
                    <a:pt x="86846" y="2913"/>
                  </a:cubicBezTo>
                  <a:cubicBezTo>
                    <a:pt x="86783" y="3044"/>
                    <a:pt x="86652" y="3441"/>
                    <a:pt x="86521" y="3525"/>
                  </a:cubicBezTo>
                  <a:cubicBezTo>
                    <a:pt x="86434" y="3584"/>
                    <a:pt x="86354" y="3605"/>
                    <a:pt x="86274" y="3605"/>
                  </a:cubicBezTo>
                  <a:cubicBezTo>
                    <a:pt x="86137" y="3605"/>
                    <a:pt x="86000" y="3542"/>
                    <a:pt x="85829" y="3500"/>
                  </a:cubicBezTo>
                  <a:cubicBezTo>
                    <a:pt x="84744" y="3234"/>
                    <a:pt x="83744" y="2943"/>
                    <a:pt x="82659" y="2757"/>
                  </a:cubicBezTo>
                  <a:cubicBezTo>
                    <a:pt x="82465" y="2724"/>
                    <a:pt x="82278" y="2711"/>
                    <a:pt x="82097" y="2711"/>
                  </a:cubicBezTo>
                  <a:cubicBezTo>
                    <a:pt x="81566" y="2711"/>
                    <a:pt x="81073" y="2818"/>
                    <a:pt x="80519" y="2824"/>
                  </a:cubicBezTo>
                  <a:cubicBezTo>
                    <a:pt x="80490" y="2824"/>
                    <a:pt x="80462" y="2824"/>
                    <a:pt x="80435" y="2824"/>
                  </a:cubicBezTo>
                  <a:cubicBezTo>
                    <a:pt x="80215" y="2824"/>
                    <a:pt x="80041" y="2828"/>
                    <a:pt x="79831" y="2888"/>
                  </a:cubicBezTo>
                  <a:cubicBezTo>
                    <a:pt x="79663" y="2934"/>
                    <a:pt x="79502" y="3048"/>
                    <a:pt x="79329" y="3086"/>
                  </a:cubicBezTo>
                  <a:cubicBezTo>
                    <a:pt x="78548" y="3247"/>
                    <a:pt x="77713" y="3483"/>
                    <a:pt x="76915" y="3698"/>
                  </a:cubicBezTo>
                  <a:cubicBezTo>
                    <a:pt x="75969" y="3951"/>
                    <a:pt x="75205" y="4471"/>
                    <a:pt x="74496" y="5002"/>
                  </a:cubicBezTo>
                  <a:cubicBezTo>
                    <a:pt x="74108" y="5298"/>
                    <a:pt x="73749" y="5534"/>
                    <a:pt x="73327" y="5775"/>
                  </a:cubicBezTo>
                  <a:cubicBezTo>
                    <a:pt x="72947" y="5998"/>
                    <a:pt x="72736" y="6361"/>
                    <a:pt x="72340" y="6581"/>
                  </a:cubicBezTo>
                  <a:cubicBezTo>
                    <a:pt x="72021" y="6756"/>
                    <a:pt x="71713" y="6797"/>
                    <a:pt x="71404" y="6797"/>
                  </a:cubicBezTo>
                  <a:cubicBezTo>
                    <a:pt x="71136" y="6797"/>
                    <a:pt x="70868" y="6766"/>
                    <a:pt x="70592" y="6766"/>
                  </a:cubicBezTo>
                  <a:cubicBezTo>
                    <a:pt x="70419" y="6766"/>
                    <a:pt x="70242" y="6778"/>
                    <a:pt x="70060" y="6817"/>
                  </a:cubicBezTo>
                  <a:cubicBezTo>
                    <a:pt x="69748" y="6881"/>
                    <a:pt x="69482" y="7151"/>
                    <a:pt x="69309" y="7332"/>
                  </a:cubicBezTo>
                  <a:cubicBezTo>
                    <a:pt x="68988" y="7657"/>
                    <a:pt x="68625" y="7940"/>
                    <a:pt x="68203" y="8197"/>
                  </a:cubicBezTo>
                  <a:cubicBezTo>
                    <a:pt x="67663" y="8531"/>
                    <a:pt x="67173" y="8970"/>
                    <a:pt x="66515" y="9164"/>
                  </a:cubicBezTo>
                  <a:cubicBezTo>
                    <a:pt x="65932" y="9333"/>
                    <a:pt x="64591" y="9531"/>
                    <a:pt x="63946" y="9531"/>
                  </a:cubicBezTo>
                  <a:cubicBezTo>
                    <a:pt x="63932" y="9531"/>
                    <a:pt x="63919" y="9531"/>
                    <a:pt x="63907" y="9531"/>
                  </a:cubicBezTo>
                  <a:cubicBezTo>
                    <a:pt x="63797" y="9421"/>
                    <a:pt x="63678" y="9401"/>
                    <a:pt x="63549" y="9401"/>
                  </a:cubicBezTo>
                  <a:cubicBezTo>
                    <a:pt x="63472" y="9401"/>
                    <a:pt x="63392" y="9408"/>
                    <a:pt x="63309" y="9408"/>
                  </a:cubicBezTo>
                  <a:cubicBezTo>
                    <a:pt x="63279" y="9408"/>
                    <a:pt x="63249" y="9407"/>
                    <a:pt x="63219" y="9405"/>
                  </a:cubicBezTo>
                  <a:cubicBezTo>
                    <a:pt x="62961" y="9383"/>
                    <a:pt x="63037" y="9354"/>
                    <a:pt x="62839" y="9303"/>
                  </a:cubicBezTo>
                  <a:cubicBezTo>
                    <a:pt x="62370" y="9181"/>
                    <a:pt x="61944" y="8991"/>
                    <a:pt x="61475" y="8852"/>
                  </a:cubicBezTo>
                  <a:cubicBezTo>
                    <a:pt x="60479" y="8560"/>
                    <a:pt x="59217" y="8552"/>
                    <a:pt x="58424" y="7986"/>
                  </a:cubicBezTo>
                  <a:cubicBezTo>
                    <a:pt x="57985" y="7669"/>
                    <a:pt x="57848" y="7467"/>
                    <a:pt x="57244" y="7467"/>
                  </a:cubicBezTo>
                  <a:cubicBezTo>
                    <a:pt x="57238" y="7467"/>
                    <a:pt x="57232" y="7467"/>
                    <a:pt x="57225" y="7467"/>
                  </a:cubicBezTo>
                  <a:cubicBezTo>
                    <a:pt x="56820" y="7467"/>
                    <a:pt x="56508" y="7531"/>
                    <a:pt x="56162" y="7687"/>
                  </a:cubicBezTo>
                  <a:cubicBezTo>
                    <a:pt x="55816" y="7839"/>
                    <a:pt x="55533" y="8012"/>
                    <a:pt x="55305" y="8235"/>
                  </a:cubicBezTo>
                  <a:cubicBezTo>
                    <a:pt x="55077" y="8468"/>
                    <a:pt x="54473" y="8885"/>
                    <a:pt x="54106" y="8995"/>
                  </a:cubicBezTo>
                  <a:cubicBezTo>
                    <a:pt x="53994" y="9028"/>
                    <a:pt x="53876" y="9039"/>
                    <a:pt x="53755" y="9039"/>
                  </a:cubicBezTo>
                  <a:cubicBezTo>
                    <a:pt x="53539" y="9039"/>
                    <a:pt x="53313" y="9005"/>
                    <a:pt x="53096" y="9005"/>
                  </a:cubicBezTo>
                  <a:cubicBezTo>
                    <a:pt x="52983" y="9005"/>
                    <a:pt x="52873" y="9014"/>
                    <a:pt x="52768" y="9042"/>
                  </a:cubicBezTo>
                  <a:cubicBezTo>
                    <a:pt x="52439" y="9126"/>
                    <a:pt x="52063" y="9324"/>
                    <a:pt x="51899" y="9527"/>
                  </a:cubicBezTo>
                  <a:cubicBezTo>
                    <a:pt x="51667" y="9801"/>
                    <a:pt x="51363" y="10046"/>
                    <a:pt x="51101" y="10312"/>
                  </a:cubicBezTo>
                  <a:cubicBezTo>
                    <a:pt x="50932" y="10477"/>
                    <a:pt x="50755" y="10818"/>
                    <a:pt x="50514" y="10924"/>
                  </a:cubicBezTo>
                  <a:cubicBezTo>
                    <a:pt x="50425" y="10962"/>
                    <a:pt x="50327" y="10976"/>
                    <a:pt x="50224" y="10976"/>
                  </a:cubicBezTo>
                  <a:cubicBezTo>
                    <a:pt x="49901" y="10976"/>
                    <a:pt x="49532" y="10833"/>
                    <a:pt x="49257" y="10814"/>
                  </a:cubicBezTo>
                  <a:cubicBezTo>
                    <a:pt x="49156" y="10807"/>
                    <a:pt x="49054" y="10805"/>
                    <a:pt x="48951" y="10805"/>
                  </a:cubicBezTo>
                  <a:cubicBezTo>
                    <a:pt x="48706" y="10805"/>
                    <a:pt x="48458" y="10819"/>
                    <a:pt x="48216" y="10819"/>
                  </a:cubicBezTo>
                  <a:cubicBezTo>
                    <a:pt x="48194" y="10819"/>
                    <a:pt x="48173" y="10819"/>
                    <a:pt x="48151" y="10818"/>
                  </a:cubicBezTo>
                  <a:cubicBezTo>
                    <a:pt x="48144" y="10818"/>
                    <a:pt x="48136" y="10818"/>
                    <a:pt x="48129" y="10818"/>
                  </a:cubicBezTo>
                  <a:cubicBezTo>
                    <a:pt x="47495" y="10818"/>
                    <a:pt x="47242" y="11004"/>
                    <a:pt x="46787" y="11338"/>
                  </a:cubicBezTo>
                  <a:cubicBezTo>
                    <a:pt x="46315" y="11684"/>
                    <a:pt x="45728" y="11971"/>
                    <a:pt x="45065" y="11979"/>
                  </a:cubicBezTo>
                  <a:cubicBezTo>
                    <a:pt x="44804" y="11717"/>
                    <a:pt x="44268" y="11625"/>
                    <a:pt x="43909" y="11430"/>
                  </a:cubicBezTo>
                  <a:cubicBezTo>
                    <a:pt x="43533" y="11228"/>
                    <a:pt x="43242" y="10958"/>
                    <a:pt x="42837" y="10785"/>
                  </a:cubicBezTo>
                  <a:cubicBezTo>
                    <a:pt x="42178" y="10502"/>
                    <a:pt x="41267" y="10232"/>
                    <a:pt x="40769" y="9789"/>
                  </a:cubicBezTo>
                  <a:cubicBezTo>
                    <a:pt x="40431" y="9489"/>
                    <a:pt x="40402" y="9400"/>
                    <a:pt x="39933" y="9244"/>
                  </a:cubicBezTo>
                  <a:cubicBezTo>
                    <a:pt x="39452" y="9080"/>
                    <a:pt x="39030" y="8839"/>
                    <a:pt x="38561" y="8662"/>
                  </a:cubicBezTo>
                  <a:cubicBezTo>
                    <a:pt x="38152" y="8505"/>
                    <a:pt x="37751" y="8434"/>
                    <a:pt x="37367" y="8244"/>
                  </a:cubicBezTo>
                  <a:cubicBezTo>
                    <a:pt x="37050" y="8088"/>
                    <a:pt x="36675" y="8024"/>
                    <a:pt x="36371" y="7868"/>
                  </a:cubicBezTo>
                  <a:cubicBezTo>
                    <a:pt x="36084" y="7720"/>
                    <a:pt x="35966" y="7467"/>
                    <a:pt x="35653" y="7332"/>
                  </a:cubicBezTo>
                  <a:cubicBezTo>
                    <a:pt x="35118" y="7098"/>
                    <a:pt x="34873" y="6946"/>
                    <a:pt x="34303" y="6946"/>
                  </a:cubicBezTo>
                  <a:cubicBezTo>
                    <a:pt x="34266" y="6946"/>
                    <a:pt x="34228" y="6947"/>
                    <a:pt x="34189" y="6948"/>
                  </a:cubicBezTo>
                  <a:cubicBezTo>
                    <a:pt x="33902" y="6961"/>
                    <a:pt x="33923" y="7020"/>
                    <a:pt x="33699" y="7079"/>
                  </a:cubicBezTo>
                  <a:cubicBezTo>
                    <a:pt x="33243" y="7201"/>
                    <a:pt x="32910" y="7210"/>
                    <a:pt x="32420" y="7210"/>
                  </a:cubicBezTo>
                  <a:cubicBezTo>
                    <a:pt x="32143" y="7207"/>
                    <a:pt x="31865" y="7200"/>
                    <a:pt x="31588" y="7200"/>
                  </a:cubicBezTo>
                  <a:cubicBezTo>
                    <a:pt x="31460" y="7200"/>
                    <a:pt x="31332" y="7202"/>
                    <a:pt x="31205" y="7206"/>
                  </a:cubicBezTo>
                  <a:cubicBezTo>
                    <a:pt x="30238" y="7231"/>
                    <a:pt x="29356" y="7729"/>
                    <a:pt x="28465" y="7856"/>
                  </a:cubicBezTo>
                  <a:cubicBezTo>
                    <a:pt x="28333" y="7875"/>
                    <a:pt x="28195" y="7882"/>
                    <a:pt x="28056" y="7882"/>
                  </a:cubicBezTo>
                  <a:cubicBezTo>
                    <a:pt x="27692" y="7882"/>
                    <a:pt x="27312" y="7834"/>
                    <a:pt x="26951" y="7834"/>
                  </a:cubicBezTo>
                  <a:cubicBezTo>
                    <a:pt x="26632" y="7834"/>
                    <a:pt x="26327" y="7872"/>
                    <a:pt x="26064" y="8012"/>
                  </a:cubicBezTo>
                  <a:cubicBezTo>
                    <a:pt x="24823" y="8674"/>
                    <a:pt x="23726" y="9130"/>
                    <a:pt x="22459" y="9789"/>
                  </a:cubicBezTo>
                  <a:cubicBezTo>
                    <a:pt x="21678" y="9569"/>
                    <a:pt x="21704" y="8940"/>
                    <a:pt x="21218" y="8518"/>
                  </a:cubicBezTo>
                  <a:cubicBezTo>
                    <a:pt x="20657" y="8024"/>
                    <a:pt x="19775" y="8050"/>
                    <a:pt x="19184" y="7590"/>
                  </a:cubicBezTo>
                  <a:cubicBezTo>
                    <a:pt x="18538" y="7079"/>
                    <a:pt x="17926" y="6518"/>
                    <a:pt x="17411" y="5935"/>
                  </a:cubicBezTo>
                  <a:cubicBezTo>
                    <a:pt x="17057" y="5534"/>
                    <a:pt x="16736" y="5154"/>
                    <a:pt x="16099" y="5011"/>
                  </a:cubicBezTo>
                  <a:cubicBezTo>
                    <a:pt x="15858" y="4952"/>
                    <a:pt x="15651" y="4931"/>
                    <a:pt x="15432" y="4829"/>
                  </a:cubicBezTo>
                  <a:cubicBezTo>
                    <a:pt x="15204" y="4724"/>
                    <a:pt x="15145" y="4551"/>
                    <a:pt x="14841" y="4504"/>
                  </a:cubicBezTo>
                  <a:cubicBezTo>
                    <a:pt x="14789" y="4496"/>
                    <a:pt x="14739" y="4493"/>
                    <a:pt x="14689" y="4493"/>
                  </a:cubicBezTo>
                  <a:cubicBezTo>
                    <a:pt x="14606" y="4493"/>
                    <a:pt x="14525" y="4501"/>
                    <a:pt x="14443" y="4501"/>
                  </a:cubicBezTo>
                  <a:cubicBezTo>
                    <a:pt x="14377" y="4501"/>
                    <a:pt x="14311" y="4496"/>
                    <a:pt x="14242" y="4479"/>
                  </a:cubicBezTo>
                  <a:cubicBezTo>
                    <a:pt x="14077" y="4441"/>
                    <a:pt x="13908" y="4314"/>
                    <a:pt x="13756" y="4251"/>
                  </a:cubicBezTo>
                  <a:cubicBezTo>
                    <a:pt x="13148" y="3998"/>
                    <a:pt x="12507" y="3690"/>
                    <a:pt x="11891" y="3458"/>
                  </a:cubicBezTo>
                  <a:cubicBezTo>
                    <a:pt x="11638" y="3364"/>
                    <a:pt x="11405" y="3347"/>
                    <a:pt x="11168" y="3347"/>
                  </a:cubicBezTo>
                  <a:cubicBezTo>
                    <a:pt x="11028" y="3347"/>
                    <a:pt x="10888" y="3353"/>
                    <a:pt x="10741" y="3353"/>
                  </a:cubicBezTo>
                  <a:cubicBezTo>
                    <a:pt x="10653" y="3353"/>
                    <a:pt x="10562" y="3351"/>
                    <a:pt x="10468" y="3344"/>
                  </a:cubicBezTo>
                  <a:cubicBezTo>
                    <a:pt x="9899" y="3306"/>
                    <a:pt x="9075" y="2989"/>
                    <a:pt x="8679" y="2685"/>
                  </a:cubicBezTo>
                  <a:cubicBezTo>
                    <a:pt x="8193" y="2318"/>
                    <a:pt x="7763" y="1976"/>
                    <a:pt x="7147" y="1723"/>
                  </a:cubicBezTo>
                  <a:cubicBezTo>
                    <a:pt x="6256" y="1356"/>
                    <a:pt x="5349" y="1178"/>
                    <a:pt x="4365" y="1018"/>
                  </a:cubicBezTo>
                  <a:cubicBezTo>
                    <a:pt x="2917" y="777"/>
                    <a:pt x="1444" y="634"/>
                    <a:pt x="1" y="389"/>
                  </a:cubicBezTo>
                  <a:lnTo>
                    <a:pt x="1" y="23371"/>
                  </a:lnTo>
                  <a:lnTo>
                    <a:pt x="91358" y="23371"/>
                  </a:lnTo>
                  <a:lnTo>
                    <a:pt x="91358" y="1"/>
                  </a:lnTo>
                  <a:close/>
                </a:path>
              </a:pathLst>
            </a:custGeom>
            <a:solidFill>
              <a:srgbClr val="AA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48"/>
            <p:cNvSpPr/>
            <p:nvPr/>
          </p:nvSpPr>
          <p:spPr>
            <a:xfrm flipH="1">
              <a:off x="-169237" y="734394"/>
              <a:ext cx="2555416" cy="571289"/>
            </a:xfrm>
            <a:custGeom>
              <a:rect b="b" l="l" r="r" t="t"/>
              <a:pathLst>
                <a:path extrusionOk="0" h="20405" w="91273">
                  <a:moveTo>
                    <a:pt x="90965" y="639"/>
                  </a:moveTo>
                  <a:cubicBezTo>
                    <a:pt x="90982" y="639"/>
                    <a:pt x="91020" y="639"/>
                    <a:pt x="91028" y="656"/>
                  </a:cubicBezTo>
                  <a:cubicBezTo>
                    <a:pt x="91028" y="660"/>
                    <a:pt x="91024" y="673"/>
                    <a:pt x="91024" y="677"/>
                  </a:cubicBezTo>
                  <a:cubicBezTo>
                    <a:pt x="91028" y="681"/>
                    <a:pt x="91032" y="685"/>
                    <a:pt x="91032" y="689"/>
                  </a:cubicBezTo>
                  <a:cubicBezTo>
                    <a:pt x="91037" y="702"/>
                    <a:pt x="91037" y="715"/>
                    <a:pt x="91028" y="723"/>
                  </a:cubicBezTo>
                  <a:cubicBezTo>
                    <a:pt x="91018" y="740"/>
                    <a:pt x="90998" y="751"/>
                    <a:pt x="90979" y="751"/>
                  </a:cubicBezTo>
                  <a:cubicBezTo>
                    <a:pt x="90974" y="751"/>
                    <a:pt x="90969" y="750"/>
                    <a:pt x="90965" y="748"/>
                  </a:cubicBezTo>
                  <a:cubicBezTo>
                    <a:pt x="90952" y="744"/>
                    <a:pt x="90931" y="727"/>
                    <a:pt x="90923" y="715"/>
                  </a:cubicBezTo>
                  <a:cubicBezTo>
                    <a:pt x="90914" y="702"/>
                    <a:pt x="90918" y="685"/>
                    <a:pt x="90918" y="668"/>
                  </a:cubicBezTo>
                  <a:lnTo>
                    <a:pt x="90918" y="668"/>
                  </a:lnTo>
                  <a:lnTo>
                    <a:pt x="90918" y="677"/>
                  </a:lnTo>
                  <a:cubicBezTo>
                    <a:pt x="90927" y="651"/>
                    <a:pt x="90935" y="643"/>
                    <a:pt x="90965" y="639"/>
                  </a:cubicBezTo>
                  <a:close/>
                  <a:moveTo>
                    <a:pt x="91118" y="875"/>
                  </a:moveTo>
                  <a:cubicBezTo>
                    <a:pt x="91123" y="875"/>
                    <a:pt x="91129" y="875"/>
                    <a:pt x="91134" y="875"/>
                  </a:cubicBezTo>
                  <a:cubicBezTo>
                    <a:pt x="91142" y="905"/>
                    <a:pt x="91184" y="900"/>
                    <a:pt x="91201" y="917"/>
                  </a:cubicBezTo>
                  <a:cubicBezTo>
                    <a:pt x="91210" y="930"/>
                    <a:pt x="91222" y="943"/>
                    <a:pt x="91218" y="964"/>
                  </a:cubicBezTo>
                  <a:cubicBezTo>
                    <a:pt x="91214" y="972"/>
                    <a:pt x="91210" y="993"/>
                    <a:pt x="91205" y="1002"/>
                  </a:cubicBezTo>
                  <a:cubicBezTo>
                    <a:pt x="91200" y="1010"/>
                    <a:pt x="91190" y="1013"/>
                    <a:pt x="91179" y="1013"/>
                  </a:cubicBezTo>
                  <a:cubicBezTo>
                    <a:pt x="91174" y="1013"/>
                    <a:pt x="91168" y="1012"/>
                    <a:pt x="91163" y="1010"/>
                  </a:cubicBezTo>
                  <a:cubicBezTo>
                    <a:pt x="91134" y="1006"/>
                    <a:pt x="91138" y="968"/>
                    <a:pt x="91112" y="960"/>
                  </a:cubicBezTo>
                  <a:cubicBezTo>
                    <a:pt x="91087" y="947"/>
                    <a:pt x="91066" y="951"/>
                    <a:pt x="91062" y="913"/>
                  </a:cubicBezTo>
                  <a:cubicBezTo>
                    <a:pt x="91058" y="878"/>
                    <a:pt x="91090" y="875"/>
                    <a:pt x="91118" y="875"/>
                  </a:cubicBezTo>
                  <a:close/>
                  <a:moveTo>
                    <a:pt x="388" y="1037"/>
                  </a:moveTo>
                  <a:cubicBezTo>
                    <a:pt x="400" y="1037"/>
                    <a:pt x="412" y="1038"/>
                    <a:pt x="422" y="1040"/>
                  </a:cubicBezTo>
                  <a:cubicBezTo>
                    <a:pt x="426" y="1040"/>
                    <a:pt x="448" y="1044"/>
                    <a:pt x="452" y="1044"/>
                  </a:cubicBezTo>
                  <a:cubicBezTo>
                    <a:pt x="460" y="1048"/>
                    <a:pt x="460" y="1057"/>
                    <a:pt x="460" y="1065"/>
                  </a:cubicBezTo>
                  <a:cubicBezTo>
                    <a:pt x="452" y="1082"/>
                    <a:pt x="439" y="1099"/>
                    <a:pt x="422" y="1111"/>
                  </a:cubicBezTo>
                  <a:cubicBezTo>
                    <a:pt x="380" y="1150"/>
                    <a:pt x="327" y="1171"/>
                    <a:pt x="269" y="1171"/>
                  </a:cubicBezTo>
                  <a:cubicBezTo>
                    <a:pt x="264" y="1171"/>
                    <a:pt x="259" y="1171"/>
                    <a:pt x="253" y="1171"/>
                  </a:cubicBezTo>
                  <a:cubicBezTo>
                    <a:pt x="262" y="1149"/>
                    <a:pt x="266" y="1128"/>
                    <a:pt x="270" y="1107"/>
                  </a:cubicBezTo>
                  <a:cubicBezTo>
                    <a:pt x="275" y="1086"/>
                    <a:pt x="279" y="1065"/>
                    <a:pt x="283" y="1040"/>
                  </a:cubicBezTo>
                  <a:cubicBezTo>
                    <a:pt x="296" y="1044"/>
                    <a:pt x="308" y="1044"/>
                    <a:pt x="321" y="1044"/>
                  </a:cubicBezTo>
                  <a:cubicBezTo>
                    <a:pt x="327" y="1044"/>
                    <a:pt x="332" y="1046"/>
                    <a:pt x="338" y="1046"/>
                  </a:cubicBezTo>
                  <a:cubicBezTo>
                    <a:pt x="341" y="1046"/>
                    <a:pt x="343" y="1045"/>
                    <a:pt x="346" y="1044"/>
                  </a:cubicBezTo>
                  <a:cubicBezTo>
                    <a:pt x="350" y="1044"/>
                    <a:pt x="355" y="1040"/>
                    <a:pt x="355" y="1040"/>
                  </a:cubicBezTo>
                  <a:cubicBezTo>
                    <a:pt x="365" y="1038"/>
                    <a:pt x="377" y="1037"/>
                    <a:pt x="388" y="1037"/>
                  </a:cubicBezTo>
                  <a:close/>
                  <a:moveTo>
                    <a:pt x="224" y="1029"/>
                  </a:moveTo>
                  <a:cubicBezTo>
                    <a:pt x="232" y="1029"/>
                    <a:pt x="239" y="1030"/>
                    <a:pt x="245" y="1031"/>
                  </a:cubicBezTo>
                  <a:cubicBezTo>
                    <a:pt x="241" y="1052"/>
                    <a:pt x="237" y="1078"/>
                    <a:pt x="232" y="1099"/>
                  </a:cubicBezTo>
                  <a:cubicBezTo>
                    <a:pt x="224" y="1141"/>
                    <a:pt x="211" y="1183"/>
                    <a:pt x="194" y="1221"/>
                  </a:cubicBezTo>
                  <a:cubicBezTo>
                    <a:pt x="177" y="1221"/>
                    <a:pt x="161" y="1204"/>
                    <a:pt x="156" y="1187"/>
                  </a:cubicBezTo>
                  <a:cubicBezTo>
                    <a:pt x="152" y="1171"/>
                    <a:pt x="161" y="1141"/>
                    <a:pt x="165" y="1124"/>
                  </a:cubicBezTo>
                  <a:cubicBezTo>
                    <a:pt x="169" y="1107"/>
                    <a:pt x="169" y="1099"/>
                    <a:pt x="177" y="1086"/>
                  </a:cubicBezTo>
                  <a:cubicBezTo>
                    <a:pt x="182" y="1073"/>
                    <a:pt x="177" y="1057"/>
                    <a:pt x="186" y="1044"/>
                  </a:cubicBezTo>
                  <a:cubicBezTo>
                    <a:pt x="192" y="1033"/>
                    <a:pt x="208" y="1029"/>
                    <a:pt x="224" y="1029"/>
                  </a:cubicBezTo>
                  <a:close/>
                  <a:moveTo>
                    <a:pt x="1109" y="875"/>
                  </a:moveTo>
                  <a:cubicBezTo>
                    <a:pt x="1095" y="880"/>
                    <a:pt x="1087" y="897"/>
                    <a:pt x="1081" y="917"/>
                  </a:cubicBezTo>
                  <a:cubicBezTo>
                    <a:pt x="1076" y="926"/>
                    <a:pt x="1076" y="960"/>
                    <a:pt x="1068" y="968"/>
                  </a:cubicBezTo>
                  <a:cubicBezTo>
                    <a:pt x="1064" y="975"/>
                    <a:pt x="1056" y="977"/>
                    <a:pt x="1047" y="977"/>
                  </a:cubicBezTo>
                  <a:cubicBezTo>
                    <a:pt x="1038" y="977"/>
                    <a:pt x="1028" y="975"/>
                    <a:pt x="1021" y="975"/>
                  </a:cubicBezTo>
                  <a:cubicBezTo>
                    <a:pt x="1018" y="975"/>
                    <a:pt x="1015" y="976"/>
                    <a:pt x="1013" y="976"/>
                  </a:cubicBezTo>
                  <a:cubicBezTo>
                    <a:pt x="967" y="989"/>
                    <a:pt x="984" y="1048"/>
                    <a:pt x="962" y="1078"/>
                  </a:cubicBezTo>
                  <a:cubicBezTo>
                    <a:pt x="953" y="1093"/>
                    <a:pt x="940" y="1095"/>
                    <a:pt x="926" y="1095"/>
                  </a:cubicBezTo>
                  <a:cubicBezTo>
                    <a:pt x="920" y="1095"/>
                    <a:pt x="914" y="1095"/>
                    <a:pt x="908" y="1095"/>
                  </a:cubicBezTo>
                  <a:cubicBezTo>
                    <a:pt x="887" y="1099"/>
                    <a:pt x="857" y="1107"/>
                    <a:pt x="836" y="1120"/>
                  </a:cubicBezTo>
                  <a:cubicBezTo>
                    <a:pt x="815" y="1133"/>
                    <a:pt x="815" y="1145"/>
                    <a:pt x="789" y="1154"/>
                  </a:cubicBezTo>
                  <a:cubicBezTo>
                    <a:pt x="764" y="1162"/>
                    <a:pt x="756" y="1166"/>
                    <a:pt x="739" y="1187"/>
                  </a:cubicBezTo>
                  <a:cubicBezTo>
                    <a:pt x="718" y="1215"/>
                    <a:pt x="694" y="1222"/>
                    <a:pt x="669" y="1222"/>
                  </a:cubicBezTo>
                  <a:cubicBezTo>
                    <a:pt x="646" y="1222"/>
                    <a:pt x="623" y="1217"/>
                    <a:pt x="600" y="1213"/>
                  </a:cubicBezTo>
                  <a:lnTo>
                    <a:pt x="591" y="1213"/>
                  </a:lnTo>
                  <a:cubicBezTo>
                    <a:pt x="595" y="1183"/>
                    <a:pt x="604" y="1158"/>
                    <a:pt x="612" y="1133"/>
                  </a:cubicBezTo>
                  <a:cubicBezTo>
                    <a:pt x="619" y="1135"/>
                    <a:pt x="627" y="1137"/>
                    <a:pt x="633" y="1137"/>
                  </a:cubicBezTo>
                  <a:cubicBezTo>
                    <a:pt x="638" y="1137"/>
                    <a:pt x="642" y="1136"/>
                    <a:pt x="646" y="1133"/>
                  </a:cubicBezTo>
                  <a:cubicBezTo>
                    <a:pt x="659" y="1124"/>
                    <a:pt x="667" y="1116"/>
                    <a:pt x="680" y="1111"/>
                  </a:cubicBezTo>
                  <a:cubicBezTo>
                    <a:pt x="713" y="1095"/>
                    <a:pt x="760" y="1116"/>
                    <a:pt x="789" y="1086"/>
                  </a:cubicBezTo>
                  <a:cubicBezTo>
                    <a:pt x="811" y="1065"/>
                    <a:pt x="789" y="1057"/>
                    <a:pt x="777" y="1035"/>
                  </a:cubicBezTo>
                  <a:cubicBezTo>
                    <a:pt x="764" y="1006"/>
                    <a:pt x="781" y="976"/>
                    <a:pt x="811" y="960"/>
                  </a:cubicBezTo>
                  <a:cubicBezTo>
                    <a:pt x="857" y="938"/>
                    <a:pt x="929" y="960"/>
                    <a:pt x="937" y="892"/>
                  </a:cubicBezTo>
                  <a:cubicBezTo>
                    <a:pt x="967" y="888"/>
                    <a:pt x="996" y="888"/>
                    <a:pt x="1026" y="884"/>
                  </a:cubicBezTo>
                  <a:cubicBezTo>
                    <a:pt x="1051" y="879"/>
                    <a:pt x="1072" y="879"/>
                    <a:pt x="1098" y="875"/>
                  </a:cubicBezTo>
                  <a:cubicBezTo>
                    <a:pt x="1101" y="875"/>
                    <a:pt x="1105" y="875"/>
                    <a:pt x="1109" y="875"/>
                  </a:cubicBezTo>
                  <a:close/>
                  <a:moveTo>
                    <a:pt x="89893" y="1162"/>
                  </a:moveTo>
                  <a:cubicBezTo>
                    <a:pt x="89893" y="1187"/>
                    <a:pt x="89897" y="1217"/>
                    <a:pt x="89897" y="1242"/>
                  </a:cubicBezTo>
                  <a:cubicBezTo>
                    <a:pt x="89884" y="1245"/>
                    <a:pt x="89872" y="1255"/>
                    <a:pt x="89860" y="1255"/>
                  </a:cubicBezTo>
                  <a:cubicBezTo>
                    <a:pt x="89855" y="1255"/>
                    <a:pt x="89851" y="1254"/>
                    <a:pt x="89846" y="1251"/>
                  </a:cubicBezTo>
                  <a:cubicBezTo>
                    <a:pt x="89838" y="1242"/>
                    <a:pt x="89834" y="1217"/>
                    <a:pt x="89834" y="1209"/>
                  </a:cubicBezTo>
                  <a:cubicBezTo>
                    <a:pt x="89838" y="1192"/>
                    <a:pt x="89850" y="1179"/>
                    <a:pt x="89863" y="1171"/>
                  </a:cubicBezTo>
                  <a:cubicBezTo>
                    <a:pt x="89872" y="1166"/>
                    <a:pt x="89880" y="1166"/>
                    <a:pt x="89888" y="1166"/>
                  </a:cubicBezTo>
                  <a:cubicBezTo>
                    <a:pt x="89888" y="1166"/>
                    <a:pt x="89893" y="1162"/>
                    <a:pt x="89893" y="1162"/>
                  </a:cubicBezTo>
                  <a:close/>
                  <a:moveTo>
                    <a:pt x="89969" y="1166"/>
                  </a:moveTo>
                  <a:cubicBezTo>
                    <a:pt x="89990" y="1179"/>
                    <a:pt x="89986" y="1187"/>
                    <a:pt x="90015" y="1196"/>
                  </a:cubicBezTo>
                  <a:cubicBezTo>
                    <a:pt x="90032" y="1200"/>
                    <a:pt x="90049" y="1200"/>
                    <a:pt x="90066" y="1204"/>
                  </a:cubicBezTo>
                  <a:cubicBezTo>
                    <a:pt x="90066" y="1213"/>
                    <a:pt x="90070" y="1221"/>
                    <a:pt x="90074" y="1234"/>
                  </a:cubicBezTo>
                  <a:cubicBezTo>
                    <a:pt x="90078" y="1255"/>
                    <a:pt x="90070" y="1259"/>
                    <a:pt x="90049" y="1268"/>
                  </a:cubicBezTo>
                  <a:cubicBezTo>
                    <a:pt x="90029" y="1279"/>
                    <a:pt x="90011" y="1283"/>
                    <a:pt x="89993" y="1283"/>
                  </a:cubicBezTo>
                  <a:cubicBezTo>
                    <a:pt x="89984" y="1283"/>
                    <a:pt x="89974" y="1282"/>
                    <a:pt x="89964" y="1280"/>
                  </a:cubicBezTo>
                  <a:cubicBezTo>
                    <a:pt x="89964" y="1242"/>
                    <a:pt x="89964" y="1204"/>
                    <a:pt x="89964" y="1166"/>
                  </a:cubicBezTo>
                  <a:close/>
                  <a:moveTo>
                    <a:pt x="490" y="1095"/>
                  </a:moveTo>
                  <a:cubicBezTo>
                    <a:pt x="498" y="1095"/>
                    <a:pt x="511" y="1095"/>
                    <a:pt x="524" y="1099"/>
                  </a:cubicBezTo>
                  <a:cubicBezTo>
                    <a:pt x="545" y="1103"/>
                    <a:pt x="562" y="1111"/>
                    <a:pt x="574" y="1116"/>
                  </a:cubicBezTo>
                  <a:cubicBezTo>
                    <a:pt x="562" y="1149"/>
                    <a:pt x="553" y="1183"/>
                    <a:pt x="549" y="1221"/>
                  </a:cubicBezTo>
                  <a:cubicBezTo>
                    <a:pt x="540" y="1225"/>
                    <a:pt x="532" y="1225"/>
                    <a:pt x="524" y="1230"/>
                  </a:cubicBezTo>
                  <a:cubicBezTo>
                    <a:pt x="498" y="1234"/>
                    <a:pt x="452" y="1238"/>
                    <a:pt x="431" y="1255"/>
                  </a:cubicBezTo>
                  <a:cubicBezTo>
                    <a:pt x="414" y="1268"/>
                    <a:pt x="410" y="1297"/>
                    <a:pt x="393" y="1310"/>
                  </a:cubicBezTo>
                  <a:cubicBezTo>
                    <a:pt x="384" y="1315"/>
                    <a:pt x="376" y="1317"/>
                    <a:pt x="368" y="1317"/>
                  </a:cubicBezTo>
                  <a:cubicBezTo>
                    <a:pt x="356" y="1317"/>
                    <a:pt x="344" y="1312"/>
                    <a:pt x="334" y="1310"/>
                  </a:cubicBezTo>
                  <a:cubicBezTo>
                    <a:pt x="321" y="1306"/>
                    <a:pt x="317" y="1301"/>
                    <a:pt x="304" y="1297"/>
                  </a:cubicBezTo>
                  <a:cubicBezTo>
                    <a:pt x="300" y="1297"/>
                    <a:pt x="287" y="1301"/>
                    <a:pt x="287" y="1301"/>
                  </a:cubicBezTo>
                  <a:cubicBezTo>
                    <a:pt x="270" y="1293"/>
                    <a:pt x="279" y="1272"/>
                    <a:pt x="279" y="1259"/>
                  </a:cubicBezTo>
                  <a:cubicBezTo>
                    <a:pt x="279" y="1238"/>
                    <a:pt x="279" y="1225"/>
                    <a:pt x="266" y="1209"/>
                  </a:cubicBezTo>
                  <a:lnTo>
                    <a:pt x="270" y="1209"/>
                  </a:lnTo>
                  <a:cubicBezTo>
                    <a:pt x="338" y="1209"/>
                    <a:pt x="401" y="1183"/>
                    <a:pt x="448" y="1141"/>
                  </a:cubicBezTo>
                  <a:cubicBezTo>
                    <a:pt x="464" y="1124"/>
                    <a:pt x="477" y="1111"/>
                    <a:pt x="490" y="1095"/>
                  </a:cubicBezTo>
                  <a:close/>
                  <a:moveTo>
                    <a:pt x="89425" y="1115"/>
                  </a:moveTo>
                  <a:cubicBezTo>
                    <a:pt x="89441" y="1115"/>
                    <a:pt x="89454" y="1127"/>
                    <a:pt x="89466" y="1137"/>
                  </a:cubicBezTo>
                  <a:cubicBezTo>
                    <a:pt x="89481" y="1152"/>
                    <a:pt x="89525" y="1186"/>
                    <a:pt x="89550" y="1186"/>
                  </a:cubicBezTo>
                  <a:cubicBezTo>
                    <a:pt x="89553" y="1186"/>
                    <a:pt x="89557" y="1185"/>
                    <a:pt x="89559" y="1183"/>
                  </a:cubicBezTo>
                  <a:cubicBezTo>
                    <a:pt x="89576" y="1171"/>
                    <a:pt x="89568" y="1166"/>
                    <a:pt x="89585" y="1166"/>
                  </a:cubicBezTo>
                  <a:cubicBezTo>
                    <a:pt x="89588" y="1165"/>
                    <a:pt x="89592" y="1165"/>
                    <a:pt x="89595" y="1165"/>
                  </a:cubicBezTo>
                  <a:cubicBezTo>
                    <a:pt x="89602" y="1165"/>
                    <a:pt x="89608" y="1168"/>
                    <a:pt x="89614" y="1171"/>
                  </a:cubicBezTo>
                  <a:cubicBezTo>
                    <a:pt x="89639" y="1187"/>
                    <a:pt x="89644" y="1209"/>
                    <a:pt x="89677" y="1209"/>
                  </a:cubicBezTo>
                  <a:cubicBezTo>
                    <a:pt x="89683" y="1210"/>
                    <a:pt x="89688" y="1210"/>
                    <a:pt x="89694" y="1210"/>
                  </a:cubicBezTo>
                  <a:cubicBezTo>
                    <a:pt x="89699" y="1210"/>
                    <a:pt x="89705" y="1210"/>
                    <a:pt x="89711" y="1210"/>
                  </a:cubicBezTo>
                  <a:cubicBezTo>
                    <a:pt x="89722" y="1210"/>
                    <a:pt x="89732" y="1211"/>
                    <a:pt x="89741" y="1217"/>
                  </a:cubicBezTo>
                  <a:cubicBezTo>
                    <a:pt x="89762" y="1230"/>
                    <a:pt x="89758" y="1251"/>
                    <a:pt x="89766" y="1272"/>
                  </a:cubicBezTo>
                  <a:cubicBezTo>
                    <a:pt x="89771" y="1298"/>
                    <a:pt x="89757" y="1303"/>
                    <a:pt x="89739" y="1303"/>
                  </a:cubicBezTo>
                  <a:cubicBezTo>
                    <a:pt x="89728" y="1303"/>
                    <a:pt x="89716" y="1301"/>
                    <a:pt x="89707" y="1301"/>
                  </a:cubicBezTo>
                  <a:cubicBezTo>
                    <a:pt x="89690" y="1301"/>
                    <a:pt x="89671" y="1300"/>
                    <a:pt x="89653" y="1300"/>
                  </a:cubicBezTo>
                  <a:cubicBezTo>
                    <a:pt x="89644" y="1300"/>
                    <a:pt x="89635" y="1300"/>
                    <a:pt x="89627" y="1301"/>
                  </a:cubicBezTo>
                  <a:cubicBezTo>
                    <a:pt x="89610" y="1306"/>
                    <a:pt x="89597" y="1314"/>
                    <a:pt x="89580" y="1322"/>
                  </a:cubicBezTo>
                  <a:cubicBezTo>
                    <a:pt x="89565" y="1325"/>
                    <a:pt x="89551" y="1328"/>
                    <a:pt x="89537" y="1328"/>
                  </a:cubicBezTo>
                  <a:cubicBezTo>
                    <a:pt x="89532" y="1328"/>
                    <a:pt x="89526" y="1328"/>
                    <a:pt x="89521" y="1327"/>
                  </a:cubicBezTo>
                  <a:cubicBezTo>
                    <a:pt x="89504" y="1318"/>
                    <a:pt x="89496" y="1310"/>
                    <a:pt x="89475" y="1310"/>
                  </a:cubicBezTo>
                  <a:cubicBezTo>
                    <a:pt x="89471" y="1308"/>
                    <a:pt x="89466" y="1308"/>
                    <a:pt x="89462" y="1308"/>
                  </a:cubicBezTo>
                  <a:cubicBezTo>
                    <a:pt x="89453" y="1308"/>
                    <a:pt x="89444" y="1310"/>
                    <a:pt x="89433" y="1310"/>
                  </a:cubicBezTo>
                  <a:cubicBezTo>
                    <a:pt x="89416" y="1310"/>
                    <a:pt x="89399" y="1306"/>
                    <a:pt x="89314" y="1272"/>
                  </a:cubicBezTo>
                  <a:cubicBezTo>
                    <a:pt x="89303" y="1272"/>
                    <a:pt x="89292" y="1274"/>
                    <a:pt x="89281" y="1274"/>
                  </a:cubicBezTo>
                  <a:cubicBezTo>
                    <a:pt x="89275" y="1274"/>
                    <a:pt x="89269" y="1273"/>
                    <a:pt x="89264" y="1272"/>
                  </a:cubicBezTo>
                  <a:cubicBezTo>
                    <a:pt x="89251" y="1272"/>
                    <a:pt x="89238" y="1259"/>
                    <a:pt x="89226" y="1255"/>
                  </a:cubicBezTo>
                  <a:lnTo>
                    <a:pt x="89196" y="1255"/>
                  </a:lnTo>
                  <a:cubicBezTo>
                    <a:pt x="89188" y="1251"/>
                    <a:pt x="89171" y="1242"/>
                    <a:pt x="89163" y="1234"/>
                  </a:cubicBezTo>
                  <a:cubicBezTo>
                    <a:pt x="89137" y="1221"/>
                    <a:pt x="89150" y="1204"/>
                    <a:pt x="89141" y="1183"/>
                  </a:cubicBezTo>
                  <a:cubicBezTo>
                    <a:pt x="89125" y="1183"/>
                    <a:pt x="89074" y="1166"/>
                    <a:pt x="89078" y="1145"/>
                  </a:cubicBezTo>
                  <a:cubicBezTo>
                    <a:pt x="89078" y="1138"/>
                    <a:pt x="89088" y="1136"/>
                    <a:pt x="89099" y="1136"/>
                  </a:cubicBezTo>
                  <a:cubicBezTo>
                    <a:pt x="89110" y="1136"/>
                    <a:pt x="89124" y="1138"/>
                    <a:pt x="89133" y="1138"/>
                  </a:cubicBezTo>
                  <a:cubicBezTo>
                    <a:pt x="89136" y="1138"/>
                    <a:pt x="89139" y="1137"/>
                    <a:pt x="89141" y="1137"/>
                  </a:cubicBezTo>
                  <a:cubicBezTo>
                    <a:pt x="89150" y="1134"/>
                    <a:pt x="89153" y="1131"/>
                    <a:pt x="89158" y="1131"/>
                  </a:cubicBezTo>
                  <a:cubicBezTo>
                    <a:pt x="89160" y="1131"/>
                    <a:pt x="89163" y="1131"/>
                    <a:pt x="89167" y="1133"/>
                  </a:cubicBezTo>
                  <a:cubicBezTo>
                    <a:pt x="89184" y="1133"/>
                    <a:pt x="89188" y="1137"/>
                    <a:pt x="89205" y="1137"/>
                  </a:cubicBezTo>
                  <a:cubicBezTo>
                    <a:pt x="89230" y="1137"/>
                    <a:pt x="89251" y="1137"/>
                    <a:pt x="89276" y="1145"/>
                  </a:cubicBezTo>
                  <a:cubicBezTo>
                    <a:pt x="89297" y="1150"/>
                    <a:pt x="89312" y="1154"/>
                    <a:pt x="89328" y="1154"/>
                  </a:cubicBezTo>
                  <a:cubicBezTo>
                    <a:pt x="89338" y="1154"/>
                    <a:pt x="89348" y="1153"/>
                    <a:pt x="89361" y="1149"/>
                  </a:cubicBezTo>
                  <a:cubicBezTo>
                    <a:pt x="89374" y="1145"/>
                    <a:pt x="89378" y="1145"/>
                    <a:pt x="89390" y="1141"/>
                  </a:cubicBezTo>
                  <a:cubicBezTo>
                    <a:pt x="89395" y="1137"/>
                    <a:pt x="89399" y="1124"/>
                    <a:pt x="89407" y="1120"/>
                  </a:cubicBezTo>
                  <a:cubicBezTo>
                    <a:pt x="89414" y="1117"/>
                    <a:pt x="89419" y="1115"/>
                    <a:pt x="89425" y="1115"/>
                  </a:cubicBezTo>
                  <a:close/>
                  <a:moveTo>
                    <a:pt x="1494" y="1301"/>
                  </a:moveTo>
                  <a:cubicBezTo>
                    <a:pt x="1494" y="1306"/>
                    <a:pt x="1494" y="1306"/>
                    <a:pt x="1494" y="1310"/>
                  </a:cubicBezTo>
                  <a:cubicBezTo>
                    <a:pt x="1503" y="1322"/>
                    <a:pt x="1520" y="1322"/>
                    <a:pt x="1528" y="1344"/>
                  </a:cubicBezTo>
                  <a:cubicBezTo>
                    <a:pt x="1532" y="1358"/>
                    <a:pt x="1536" y="1432"/>
                    <a:pt x="1507" y="1432"/>
                  </a:cubicBezTo>
                  <a:cubicBezTo>
                    <a:pt x="1504" y="1432"/>
                    <a:pt x="1499" y="1431"/>
                    <a:pt x="1494" y="1428"/>
                  </a:cubicBezTo>
                  <a:cubicBezTo>
                    <a:pt x="1465" y="1415"/>
                    <a:pt x="1473" y="1377"/>
                    <a:pt x="1452" y="1360"/>
                  </a:cubicBezTo>
                  <a:cubicBezTo>
                    <a:pt x="1456" y="1356"/>
                    <a:pt x="1461" y="1352"/>
                    <a:pt x="1461" y="1352"/>
                  </a:cubicBezTo>
                  <a:cubicBezTo>
                    <a:pt x="1477" y="1331"/>
                    <a:pt x="1477" y="1310"/>
                    <a:pt x="1494" y="1301"/>
                  </a:cubicBezTo>
                  <a:close/>
                  <a:moveTo>
                    <a:pt x="1186" y="1187"/>
                  </a:moveTo>
                  <a:cubicBezTo>
                    <a:pt x="1199" y="1192"/>
                    <a:pt x="1233" y="1192"/>
                    <a:pt x="1237" y="1200"/>
                  </a:cubicBezTo>
                  <a:cubicBezTo>
                    <a:pt x="1258" y="1230"/>
                    <a:pt x="1212" y="1238"/>
                    <a:pt x="1195" y="1251"/>
                  </a:cubicBezTo>
                  <a:cubicBezTo>
                    <a:pt x="1182" y="1263"/>
                    <a:pt x="1169" y="1297"/>
                    <a:pt x="1169" y="1327"/>
                  </a:cubicBezTo>
                  <a:lnTo>
                    <a:pt x="1093" y="1327"/>
                  </a:lnTo>
                  <a:cubicBezTo>
                    <a:pt x="1083" y="1326"/>
                    <a:pt x="1075" y="1325"/>
                    <a:pt x="1068" y="1325"/>
                  </a:cubicBezTo>
                  <a:cubicBezTo>
                    <a:pt x="1047" y="1325"/>
                    <a:pt x="1034" y="1331"/>
                    <a:pt x="1022" y="1356"/>
                  </a:cubicBezTo>
                  <a:cubicBezTo>
                    <a:pt x="1013" y="1369"/>
                    <a:pt x="1009" y="1377"/>
                    <a:pt x="1000" y="1386"/>
                  </a:cubicBezTo>
                  <a:cubicBezTo>
                    <a:pt x="996" y="1394"/>
                    <a:pt x="984" y="1432"/>
                    <a:pt x="975" y="1436"/>
                  </a:cubicBezTo>
                  <a:lnTo>
                    <a:pt x="882" y="1436"/>
                  </a:lnTo>
                  <a:cubicBezTo>
                    <a:pt x="861" y="1436"/>
                    <a:pt x="839" y="1427"/>
                    <a:pt x="820" y="1427"/>
                  </a:cubicBezTo>
                  <a:cubicBezTo>
                    <a:pt x="817" y="1427"/>
                    <a:pt x="814" y="1427"/>
                    <a:pt x="811" y="1428"/>
                  </a:cubicBezTo>
                  <a:cubicBezTo>
                    <a:pt x="764" y="1432"/>
                    <a:pt x="730" y="1462"/>
                    <a:pt x="684" y="1462"/>
                  </a:cubicBezTo>
                  <a:cubicBezTo>
                    <a:pt x="646" y="1462"/>
                    <a:pt x="637" y="1453"/>
                    <a:pt x="646" y="1420"/>
                  </a:cubicBezTo>
                  <a:cubicBezTo>
                    <a:pt x="646" y="1411"/>
                    <a:pt x="650" y="1398"/>
                    <a:pt x="654" y="1394"/>
                  </a:cubicBezTo>
                  <a:cubicBezTo>
                    <a:pt x="672" y="1363"/>
                    <a:pt x="703" y="1360"/>
                    <a:pt x="732" y="1360"/>
                  </a:cubicBezTo>
                  <a:cubicBezTo>
                    <a:pt x="739" y="1360"/>
                    <a:pt x="745" y="1360"/>
                    <a:pt x="751" y="1360"/>
                  </a:cubicBezTo>
                  <a:cubicBezTo>
                    <a:pt x="758" y="1360"/>
                    <a:pt x="769" y="1362"/>
                    <a:pt x="780" y="1362"/>
                  </a:cubicBezTo>
                  <a:cubicBezTo>
                    <a:pt x="790" y="1362"/>
                    <a:pt x="800" y="1360"/>
                    <a:pt x="802" y="1356"/>
                  </a:cubicBezTo>
                  <a:cubicBezTo>
                    <a:pt x="811" y="1352"/>
                    <a:pt x="815" y="1327"/>
                    <a:pt x="815" y="1318"/>
                  </a:cubicBezTo>
                  <a:cubicBezTo>
                    <a:pt x="819" y="1297"/>
                    <a:pt x="827" y="1272"/>
                    <a:pt x="844" y="1259"/>
                  </a:cubicBezTo>
                  <a:cubicBezTo>
                    <a:pt x="858" y="1245"/>
                    <a:pt x="873" y="1241"/>
                    <a:pt x="889" y="1241"/>
                  </a:cubicBezTo>
                  <a:cubicBezTo>
                    <a:pt x="906" y="1241"/>
                    <a:pt x="924" y="1246"/>
                    <a:pt x="941" y="1251"/>
                  </a:cubicBezTo>
                  <a:cubicBezTo>
                    <a:pt x="967" y="1259"/>
                    <a:pt x="984" y="1276"/>
                    <a:pt x="1009" y="1285"/>
                  </a:cubicBezTo>
                  <a:cubicBezTo>
                    <a:pt x="1017" y="1289"/>
                    <a:pt x="1025" y="1291"/>
                    <a:pt x="1032" y="1291"/>
                  </a:cubicBezTo>
                  <a:cubicBezTo>
                    <a:pt x="1040" y="1291"/>
                    <a:pt x="1047" y="1289"/>
                    <a:pt x="1055" y="1285"/>
                  </a:cubicBezTo>
                  <a:cubicBezTo>
                    <a:pt x="1085" y="1268"/>
                    <a:pt x="1098" y="1230"/>
                    <a:pt x="1123" y="1209"/>
                  </a:cubicBezTo>
                  <a:cubicBezTo>
                    <a:pt x="1144" y="1192"/>
                    <a:pt x="1161" y="1187"/>
                    <a:pt x="1186" y="1187"/>
                  </a:cubicBezTo>
                  <a:close/>
                  <a:moveTo>
                    <a:pt x="90584" y="1364"/>
                  </a:moveTo>
                  <a:cubicBezTo>
                    <a:pt x="90599" y="1364"/>
                    <a:pt x="90604" y="1374"/>
                    <a:pt x="90619" y="1377"/>
                  </a:cubicBezTo>
                  <a:cubicBezTo>
                    <a:pt x="90631" y="1386"/>
                    <a:pt x="90640" y="1386"/>
                    <a:pt x="90652" y="1390"/>
                  </a:cubicBezTo>
                  <a:cubicBezTo>
                    <a:pt x="90657" y="1394"/>
                    <a:pt x="90661" y="1398"/>
                    <a:pt x="90669" y="1398"/>
                  </a:cubicBezTo>
                  <a:lnTo>
                    <a:pt x="90674" y="1398"/>
                  </a:lnTo>
                  <a:cubicBezTo>
                    <a:pt x="90674" y="1428"/>
                    <a:pt x="90674" y="1453"/>
                    <a:pt x="90678" y="1479"/>
                  </a:cubicBezTo>
                  <a:cubicBezTo>
                    <a:pt x="90659" y="1490"/>
                    <a:pt x="90639" y="1509"/>
                    <a:pt x="90623" y="1509"/>
                  </a:cubicBezTo>
                  <a:cubicBezTo>
                    <a:pt x="90622" y="1509"/>
                    <a:pt x="90620" y="1509"/>
                    <a:pt x="90619" y="1508"/>
                  </a:cubicBezTo>
                  <a:cubicBezTo>
                    <a:pt x="90598" y="1504"/>
                    <a:pt x="90589" y="1483"/>
                    <a:pt x="90564" y="1479"/>
                  </a:cubicBezTo>
                  <a:cubicBezTo>
                    <a:pt x="90547" y="1479"/>
                    <a:pt x="90531" y="1481"/>
                    <a:pt x="90517" y="1481"/>
                  </a:cubicBezTo>
                  <a:cubicBezTo>
                    <a:pt x="90495" y="1481"/>
                    <a:pt x="90474" y="1476"/>
                    <a:pt x="90454" y="1453"/>
                  </a:cubicBezTo>
                  <a:cubicBezTo>
                    <a:pt x="90458" y="1436"/>
                    <a:pt x="90462" y="1411"/>
                    <a:pt x="90471" y="1394"/>
                  </a:cubicBezTo>
                  <a:cubicBezTo>
                    <a:pt x="90477" y="1375"/>
                    <a:pt x="90486" y="1373"/>
                    <a:pt x="90499" y="1373"/>
                  </a:cubicBezTo>
                  <a:cubicBezTo>
                    <a:pt x="90503" y="1373"/>
                    <a:pt x="90508" y="1373"/>
                    <a:pt x="90513" y="1373"/>
                  </a:cubicBezTo>
                  <a:cubicBezTo>
                    <a:pt x="90524" y="1373"/>
                    <a:pt x="90536" y="1375"/>
                    <a:pt x="90546" y="1375"/>
                  </a:cubicBezTo>
                  <a:cubicBezTo>
                    <a:pt x="90551" y="1375"/>
                    <a:pt x="90555" y="1375"/>
                    <a:pt x="90560" y="1373"/>
                  </a:cubicBezTo>
                  <a:cubicBezTo>
                    <a:pt x="90564" y="1373"/>
                    <a:pt x="90572" y="1365"/>
                    <a:pt x="90576" y="1365"/>
                  </a:cubicBezTo>
                  <a:cubicBezTo>
                    <a:pt x="90579" y="1364"/>
                    <a:pt x="90582" y="1364"/>
                    <a:pt x="90584" y="1364"/>
                  </a:cubicBezTo>
                  <a:close/>
                  <a:moveTo>
                    <a:pt x="1241" y="1369"/>
                  </a:moveTo>
                  <a:cubicBezTo>
                    <a:pt x="1258" y="1373"/>
                    <a:pt x="1275" y="1377"/>
                    <a:pt x="1296" y="1382"/>
                  </a:cubicBezTo>
                  <a:cubicBezTo>
                    <a:pt x="1321" y="1390"/>
                    <a:pt x="1338" y="1398"/>
                    <a:pt x="1363" y="1398"/>
                  </a:cubicBezTo>
                  <a:cubicBezTo>
                    <a:pt x="1363" y="1407"/>
                    <a:pt x="1363" y="1415"/>
                    <a:pt x="1368" y="1420"/>
                  </a:cubicBezTo>
                  <a:cubicBezTo>
                    <a:pt x="1372" y="1445"/>
                    <a:pt x="1393" y="1474"/>
                    <a:pt x="1389" y="1504"/>
                  </a:cubicBezTo>
                  <a:cubicBezTo>
                    <a:pt x="1385" y="1542"/>
                    <a:pt x="1376" y="1572"/>
                    <a:pt x="1351" y="1597"/>
                  </a:cubicBezTo>
                  <a:cubicBezTo>
                    <a:pt x="1330" y="1618"/>
                    <a:pt x="1296" y="1643"/>
                    <a:pt x="1262" y="1647"/>
                  </a:cubicBezTo>
                  <a:cubicBezTo>
                    <a:pt x="1237" y="1631"/>
                    <a:pt x="1266" y="1559"/>
                    <a:pt x="1254" y="1529"/>
                  </a:cubicBezTo>
                  <a:cubicBezTo>
                    <a:pt x="1249" y="1512"/>
                    <a:pt x="1233" y="1500"/>
                    <a:pt x="1220" y="1487"/>
                  </a:cubicBezTo>
                  <a:cubicBezTo>
                    <a:pt x="1207" y="1479"/>
                    <a:pt x="1207" y="1479"/>
                    <a:pt x="1203" y="1462"/>
                  </a:cubicBezTo>
                  <a:cubicBezTo>
                    <a:pt x="1203" y="1441"/>
                    <a:pt x="1224" y="1420"/>
                    <a:pt x="1233" y="1403"/>
                  </a:cubicBezTo>
                  <a:cubicBezTo>
                    <a:pt x="1237" y="1390"/>
                    <a:pt x="1237" y="1382"/>
                    <a:pt x="1241" y="1369"/>
                  </a:cubicBezTo>
                  <a:close/>
                  <a:moveTo>
                    <a:pt x="310" y="1627"/>
                  </a:moveTo>
                  <a:cubicBezTo>
                    <a:pt x="317" y="1627"/>
                    <a:pt x="323" y="1628"/>
                    <a:pt x="329" y="1631"/>
                  </a:cubicBezTo>
                  <a:cubicBezTo>
                    <a:pt x="342" y="1635"/>
                    <a:pt x="350" y="1643"/>
                    <a:pt x="359" y="1647"/>
                  </a:cubicBezTo>
                  <a:lnTo>
                    <a:pt x="372" y="1647"/>
                  </a:lnTo>
                  <a:cubicBezTo>
                    <a:pt x="384" y="1652"/>
                    <a:pt x="401" y="1652"/>
                    <a:pt x="414" y="1656"/>
                  </a:cubicBezTo>
                  <a:cubicBezTo>
                    <a:pt x="452" y="1664"/>
                    <a:pt x="456" y="1698"/>
                    <a:pt x="456" y="1732"/>
                  </a:cubicBezTo>
                  <a:cubicBezTo>
                    <a:pt x="456" y="1749"/>
                    <a:pt x="460" y="1774"/>
                    <a:pt x="439" y="1774"/>
                  </a:cubicBezTo>
                  <a:cubicBezTo>
                    <a:pt x="431" y="1774"/>
                    <a:pt x="414" y="1766"/>
                    <a:pt x="405" y="1757"/>
                  </a:cubicBezTo>
                  <a:cubicBezTo>
                    <a:pt x="397" y="1749"/>
                    <a:pt x="393" y="1740"/>
                    <a:pt x="384" y="1732"/>
                  </a:cubicBezTo>
                  <a:cubicBezTo>
                    <a:pt x="372" y="1723"/>
                    <a:pt x="363" y="1723"/>
                    <a:pt x="355" y="1707"/>
                  </a:cubicBezTo>
                  <a:cubicBezTo>
                    <a:pt x="338" y="1681"/>
                    <a:pt x="321" y="1656"/>
                    <a:pt x="300" y="1635"/>
                  </a:cubicBezTo>
                  <a:cubicBezTo>
                    <a:pt x="296" y="1631"/>
                    <a:pt x="296" y="1631"/>
                    <a:pt x="291" y="1631"/>
                  </a:cubicBezTo>
                  <a:cubicBezTo>
                    <a:pt x="298" y="1628"/>
                    <a:pt x="304" y="1627"/>
                    <a:pt x="310" y="1627"/>
                  </a:cubicBezTo>
                  <a:close/>
                  <a:moveTo>
                    <a:pt x="90243" y="1740"/>
                  </a:moveTo>
                  <a:cubicBezTo>
                    <a:pt x="90302" y="1740"/>
                    <a:pt x="90340" y="1749"/>
                    <a:pt x="90395" y="1770"/>
                  </a:cubicBezTo>
                  <a:cubicBezTo>
                    <a:pt x="90410" y="1777"/>
                    <a:pt x="90424" y="1779"/>
                    <a:pt x="90439" y="1779"/>
                  </a:cubicBezTo>
                  <a:cubicBezTo>
                    <a:pt x="90449" y="1779"/>
                    <a:pt x="90459" y="1778"/>
                    <a:pt x="90471" y="1778"/>
                  </a:cubicBezTo>
                  <a:cubicBezTo>
                    <a:pt x="90477" y="1778"/>
                    <a:pt x="90484" y="1776"/>
                    <a:pt x="90491" y="1776"/>
                  </a:cubicBezTo>
                  <a:cubicBezTo>
                    <a:pt x="90494" y="1776"/>
                    <a:pt x="90498" y="1777"/>
                    <a:pt x="90500" y="1778"/>
                  </a:cubicBezTo>
                  <a:cubicBezTo>
                    <a:pt x="90513" y="1787"/>
                    <a:pt x="90509" y="1799"/>
                    <a:pt x="90517" y="1808"/>
                  </a:cubicBezTo>
                  <a:cubicBezTo>
                    <a:pt x="90530" y="1825"/>
                    <a:pt x="90572" y="1829"/>
                    <a:pt x="90593" y="1833"/>
                  </a:cubicBezTo>
                  <a:cubicBezTo>
                    <a:pt x="90596" y="1833"/>
                    <a:pt x="90600" y="1833"/>
                    <a:pt x="90605" y="1833"/>
                  </a:cubicBezTo>
                  <a:cubicBezTo>
                    <a:pt x="90618" y="1833"/>
                    <a:pt x="90633" y="1835"/>
                    <a:pt x="90627" y="1850"/>
                  </a:cubicBezTo>
                  <a:cubicBezTo>
                    <a:pt x="90623" y="1867"/>
                    <a:pt x="90576" y="1867"/>
                    <a:pt x="90568" y="1867"/>
                  </a:cubicBezTo>
                  <a:cubicBezTo>
                    <a:pt x="90547" y="1867"/>
                    <a:pt x="90526" y="1871"/>
                    <a:pt x="90505" y="1880"/>
                  </a:cubicBezTo>
                  <a:cubicBezTo>
                    <a:pt x="90492" y="1884"/>
                    <a:pt x="90475" y="1888"/>
                    <a:pt x="90462" y="1897"/>
                  </a:cubicBezTo>
                  <a:cubicBezTo>
                    <a:pt x="90456" y="1897"/>
                    <a:pt x="90450" y="1898"/>
                    <a:pt x="90444" y="1898"/>
                  </a:cubicBezTo>
                  <a:cubicBezTo>
                    <a:pt x="90427" y="1898"/>
                    <a:pt x="90410" y="1895"/>
                    <a:pt x="90395" y="1895"/>
                  </a:cubicBezTo>
                  <a:cubicBezTo>
                    <a:pt x="90389" y="1895"/>
                    <a:pt x="90383" y="1896"/>
                    <a:pt x="90378" y="1897"/>
                  </a:cubicBezTo>
                  <a:cubicBezTo>
                    <a:pt x="90353" y="1897"/>
                    <a:pt x="90340" y="1909"/>
                    <a:pt x="90323" y="1913"/>
                  </a:cubicBezTo>
                  <a:cubicBezTo>
                    <a:pt x="90302" y="1918"/>
                    <a:pt x="90285" y="1918"/>
                    <a:pt x="90268" y="1922"/>
                  </a:cubicBezTo>
                  <a:lnTo>
                    <a:pt x="90264" y="1922"/>
                  </a:lnTo>
                  <a:cubicBezTo>
                    <a:pt x="90239" y="1867"/>
                    <a:pt x="90213" y="1812"/>
                    <a:pt x="90197" y="1753"/>
                  </a:cubicBezTo>
                  <a:lnTo>
                    <a:pt x="90201" y="1753"/>
                  </a:lnTo>
                  <a:cubicBezTo>
                    <a:pt x="90218" y="1740"/>
                    <a:pt x="90230" y="1745"/>
                    <a:pt x="90243" y="1740"/>
                  </a:cubicBezTo>
                  <a:close/>
                  <a:moveTo>
                    <a:pt x="89981" y="1736"/>
                  </a:moveTo>
                  <a:cubicBezTo>
                    <a:pt x="89994" y="1736"/>
                    <a:pt x="90002" y="1736"/>
                    <a:pt x="90015" y="1740"/>
                  </a:cubicBezTo>
                  <a:cubicBezTo>
                    <a:pt x="90032" y="1749"/>
                    <a:pt x="90045" y="1761"/>
                    <a:pt x="90062" y="1770"/>
                  </a:cubicBezTo>
                  <a:cubicBezTo>
                    <a:pt x="90083" y="1778"/>
                    <a:pt x="90112" y="1791"/>
                    <a:pt x="90137" y="1791"/>
                  </a:cubicBezTo>
                  <a:cubicBezTo>
                    <a:pt x="90150" y="1837"/>
                    <a:pt x="90171" y="1888"/>
                    <a:pt x="90192" y="1930"/>
                  </a:cubicBezTo>
                  <a:cubicBezTo>
                    <a:pt x="90192" y="1934"/>
                    <a:pt x="90188" y="1934"/>
                    <a:pt x="90184" y="1934"/>
                  </a:cubicBezTo>
                  <a:cubicBezTo>
                    <a:pt x="90163" y="1939"/>
                    <a:pt x="90159" y="1951"/>
                    <a:pt x="90142" y="1964"/>
                  </a:cubicBezTo>
                  <a:cubicBezTo>
                    <a:pt x="90136" y="1969"/>
                    <a:pt x="90128" y="1970"/>
                    <a:pt x="90119" y="1970"/>
                  </a:cubicBezTo>
                  <a:cubicBezTo>
                    <a:pt x="90104" y="1970"/>
                    <a:pt x="90088" y="1965"/>
                    <a:pt x="90074" y="1960"/>
                  </a:cubicBezTo>
                  <a:cubicBezTo>
                    <a:pt x="90062" y="1956"/>
                    <a:pt x="90049" y="1947"/>
                    <a:pt x="90036" y="1943"/>
                  </a:cubicBezTo>
                  <a:cubicBezTo>
                    <a:pt x="90028" y="1934"/>
                    <a:pt x="90007" y="1913"/>
                    <a:pt x="89994" y="1913"/>
                  </a:cubicBezTo>
                  <a:cubicBezTo>
                    <a:pt x="89994" y="1918"/>
                    <a:pt x="89990" y="1922"/>
                    <a:pt x="89990" y="1926"/>
                  </a:cubicBezTo>
                  <a:cubicBezTo>
                    <a:pt x="89986" y="1863"/>
                    <a:pt x="89981" y="1799"/>
                    <a:pt x="89981" y="1736"/>
                  </a:cubicBezTo>
                  <a:close/>
                  <a:moveTo>
                    <a:pt x="89771" y="1722"/>
                  </a:moveTo>
                  <a:cubicBezTo>
                    <a:pt x="89779" y="1722"/>
                    <a:pt x="89788" y="1723"/>
                    <a:pt x="89796" y="1723"/>
                  </a:cubicBezTo>
                  <a:lnTo>
                    <a:pt x="89855" y="1723"/>
                  </a:lnTo>
                  <a:cubicBezTo>
                    <a:pt x="89876" y="1728"/>
                    <a:pt x="89893" y="1728"/>
                    <a:pt x="89910" y="1732"/>
                  </a:cubicBezTo>
                  <a:cubicBezTo>
                    <a:pt x="89914" y="1812"/>
                    <a:pt x="89918" y="1892"/>
                    <a:pt x="89922" y="1972"/>
                  </a:cubicBezTo>
                  <a:cubicBezTo>
                    <a:pt x="89914" y="1960"/>
                    <a:pt x="89901" y="1947"/>
                    <a:pt x="89893" y="1939"/>
                  </a:cubicBezTo>
                  <a:cubicBezTo>
                    <a:pt x="89867" y="1913"/>
                    <a:pt x="89859" y="1897"/>
                    <a:pt x="89821" y="1897"/>
                  </a:cubicBezTo>
                  <a:cubicBezTo>
                    <a:pt x="89818" y="1897"/>
                    <a:pt x="89810" y="1898"/>
                    <a:pt x="89803" y="1898"/>
                  </a:cubicBezTo>
                  <a:cubicBezTo>
                    <a:pt x="89800" y="1898"/>
                    <a:pt x="89797" y="1898"/>
                    <a:pt x="89796" y="1897"/>
                  </a:cubicBezTo>
                  <a:cubicBezTo>
                    <a:pt x="89787" y="1888"/>
                    <a:pt x="89800" y="1871"/>
                    <a:pt x="89813" y="1816"/>
                  </a:cubicBezTo>
                  <a:lnTo>
                    <a:pt x="89813" y="1816"/>
                  </a:lnTo>
                  <a:cubicBezTo>
                    <a:pt x="89809" y="1821"/>
                    <a:pt x="89806" y="1824"/>
                    <a:pt x="89802" y="1824"/>
                  </a:cubicBezTo>
                  <a:cubicBezTo>
                    <a:pt x="89781" y="1824"/>
                    <a:pt x="89753" y="1755"/>
                    <a:pt x="89749" y="1745"/>
                  </a:cubicBezTo>
                  <a:cubicBezTo>
                    <a:pt x="89747" y="1726"/>
                    <a:pt x="89757" y="1722"/>
                    <a:pt x="89771" y="1722"/>
                  </a:cubicBezTo>
                  <a:close/>
                  <a:moveTo>
                    <a:pt x="2048" y="2053"/>
                  </a:moveTo>
                  <a:cubicBezTo>
                    <a:pt x="2056" y="2053"/>
                    <a:pt x="2064" y="2054"/>
                    <a:pt x="2073" y="2057"/>
                  </a:cubicBezTo>
                  <a:cubicBezTo>
                    <a:pt x="2068" y="2061"/>
                    <a:pt x="2056" y="2086"/>
                    <a:pt x="2056" y="2091"/>
                  </a:cubicBezTo>
                  <a:cubicBezTo>
                    <a:pt x="2064" y="2103"/>
                    <a:pt x="2081" y="2095"/>
                    <a:pt x="2089" y="2103"/>
                  </a:cubicBezTo>
                  <a:cubicBezTo>
                    <a:pt x="2098" y="2108"/>
                    <a:pt x="2098" y="2116"/>
                    <a:pt x="2106" y="2120"/>
                  </a:cubicBezTo>
                  <a:cubicBezTo>
                    <a:pt x="2111" y="2122"/>
                    <a:pt x="2115" y="2122"/>
                    <a:pt x="2119" y="2122"/>
                  </a:cubicBezTo>
                  <a:cubicBezTo>
                    <a:pt x="2123" y="2122"/>
                    <a:pt x="2127" y="2122"/>
                    <a:pt x="2132" y="2124"/>
                  </a:cubicBezTo>
                  <a:cubicBezTo>
                    <a:pt x="2154" y="2132"/>
                    <a:pt x="2163" y="2155"/>
                    <a:pt x="2185" y="2155"/>
                  </a:cubicBezTo>
                  <a:cubicBezTo>
                    <a:pt x="2188" y="2155"/>
                    <a:pt x="2191" y="2155"/>
                    <a:pt x="2195" y="2154"/>
                  </a:cubicBezTo>
                  <a:cubicBezTo>
                    <a:pt x="2208" y="2150"/>
                    <a:pt x="2212" y="2141"/>
                    <a:pt x="2224" y="2141"/>
                  </a:cubicBezTo>
                  <a:cubicBezTo>
                    <a:pt x="2226" y="2141"/>
                    <a:pt x="2227" y="2141"/>
                    <a:pt x="2229" y="2141"/>
                  </a:cubicBezTo>
                  <a:cubicBezTo>
                    <a:pt x="2241" y="2141"/>
                    <a:pt x="2255" y="2154"/>
                    <a:pt x="2267" y="2154"/>
                  </a:cubicBezTo>
                  <a:cubicBezTo>
                    <a:pt x="2272" y="2155"/>
                    <a:pt x="2278" y="2155"/>
                    <a:pt x="2283" y="2155"/>
                  </a:cubicBezTo>
                  <a:cubicBezTo>
                    <a:pt x="2306" y="2155"/>
                    <a:pt x="2328" y="2149"/>
                    <a:pt x="2355" y="2146"/>
                  </a:cubicBezTo>
                  <a:cubicBezTo>
                    <a:pt x="2376" y="2146"/>
                    <a:pt x="2398" y="2150"/>
                    <a:pt x="2419" y="2150"/>
                  </a:cubicBezTo>
                  <a:lnTo>
                    <a:pt x="2423" y="2150"/>
                  </a:lnTo>
                  <a:cubicBezTo>
                    <a:pt x="2419" y="2162"/>
                    <a:pt x="2427" y="2175"/>
                    <a:pt x="2423" y="2188"/>
                  </a:cubicBezTo>
                  <a:cubicBezTo>
                    <a:pt x="2421" y="2188"/>
                    <a:pt x="2420" y="2188"/>
                    <a:pt x="2418" y="2188"/>
                  </a:cubicBezTo>
                  <a:cubicBezTo>
                    <a:pt x="2403" y="2188"/>
                    <a:pt x="2388" y="2171"/>
                    <a:pt x="2376" y="2171"/>
                  </a:cubicBezTo>
                  <a:cubicBezTo>
                    <a:pt x="2366" y="2167"/>
                    <a:pt x="2353" y="2161"/>
                    <a:pt x="2342" y="2161"/>
                  </a:cubicBezTo>
                  <a:cubicBezTo>
                    <a:pt x="2339" y="2161"/>
                    <a:pt x="2337" y="2162"/>
                    <a:pt x="2334" y="2162"/>
                  </a:cubicBezTo>
                  <a:cubicBezTo>
                    <a:pt x="2313" y="2171"/>
                    <a:pt x="2292" y="2188"/>
                    <a:pt x="2292" y="2205"/>
                  </a:cubicBezTo>
                  <a:cubicBezTo>
                    <a:pt x="2292" y="2221"/>
                    <a:pt x="2305" y="2234"/>
                    <a:pt x="2305" y="2251"/>
                  </a:cubicBezTo>
                  <a:cubicBezTo>
                    <a:pt x="2294" y="2257"/>
                    <a:pt x="2285" y="2257"/>
                    <a:pt x="2276" y="2257"/>
                  </a:cubicBezTo>
                  <a:cubicBezTo>
                    <a:pt x="2267" y="2257"/>
                    <a:pt x="2258" y="2257"/>
                    <a:pt x="2250" y="2264"/>
                  </a:cubicBezTo>
                  <a:cubicBezTo>
                    <a:pt x="2246" y="2272"/>
                    <a:pt x="2237" y="2281"/>
                    <a:pt x="2229" y="2289"/>
                  </a:cubicBezTo>
                  <a:cubicBezTo>
                    <a:pt x="2224" y="2302"/>
                    <a:pt x="2216" y="2310"/>
                    <a:pt x="2203" y="2314"/>
                  </a:cubicBezTo>
                  <a:cubicBezTo>
                    <a:pt x="2175" y="2332"/>
                    <a:pt x="2156" y="2341"/>
                    <a:pt x="2128" y="2341"/>
                  </a:cubicBezTo>
                  <a:cubicBezTo>
                    <a:pt x="2123" y="2341"/>
                    <a:pt x="2117" y="2340"/>
                    <a:pt x="2111" y="2340"/>
                  </a:cubicBezTo>
                  <a:cubicBezTo>
                    <a:pt x="2085" y="2331"/>
                    <a:pt x="1984" y="2281"/>
                    <a:pt x="1988" y="2243"/>
                  </a:cubicBezTo>
                  <a:lnTo>
                    <a:pt x="1988" y="2243"/>
                  </a:lnTo>
                  <a:cubicBezTo>
                    <a:pt x="2000" y="2247"/>
                    <a:pt x="2010" y="2250"/>
                    <a:pt x="2018" y="2250"/>
                  </a:cubicBezTo>
                  <a:cubicBezTo>
                    <a:pt x="2038" y="2250"/>
                    <a:pt x="2047" y="2234"/>
                    <a:pt x="2047" y="2200"/>
                  </a:cubicBezTo>
                  <a:cubicBezTo>
                    <a:pt x="2047" y="2192"/>
                    <a:pt x="2051" y="2171"/>
                    <a:pt x="2047" y="2162"/>
                  </a:cubicBezTo>
                  <a:cubicBezTo>
                    <a:pt x="2047" y="2141"/>
                    <a:pt x="2030" y="2141"/>
                    <a:pt x="2013" y="2133"/>
                  </a:cubicBezTo>
                  <a:cubicBezTo>
                    <a:pt x="1997" y="2129"/>
                    <a:pt x="1967" y="2137"/>
                    <a:pt x="1963" y="2116"/>
                  </a:cubicBezTo>
                  <a:cubicBezTo>
                    <a:pt x="1963" y="2103"/>
                    <a:pt x="1971" y="2091"/>
                    <a:pt x="1980" y="2082"/>
                  </a:cubicBezTo>
                  <a:cubicBezTo>
                    <a:pt x="1996" y="2066"/>
                    <a:pt x="2022" y="2053"/>
                    <a:pt x="2048" y="2053"/>
                  </a:cubicBezTo>
                  <a:close/>
                  <a:moveTo>
                    <a:pt x="477" y="1833"/>
                  </a:moveTo>
                  <a:cubicBezTo>
                    <a:pt x="494" y="1833"/>
                    <a:pt x="528" y="1846"/>
                    <a:pt x="540" y="1859"/>
                  </a:cubicBezTo>
                  <a:cubicBezTo>
                    <a:pt x="545" y="1871"/>
                    <a:pt x="545" y="1901"/>
                    <a:pt x="540" y="1913"/>
                  </a:cubicBezTo>
                  <a:cubicBezTo>
                    <a:pt x="536" y="1943"/>
                    <a:pt x="524" y="1989"/>
                    <a:pt x="502" y="2010"/>
                  </a:cubicBezTo>
                  <a:cubicBezTo>
                    <a:pt x="486" y="2032"/>
                    <a:pt x="473" y="2036"/>
                    <a:pt x="464" y="2061"/>
                  </a:cubicBezTo>
                  <a:cubicBezTo>
                    <a:pt x="456" y="2078"/>
                    <a:pt x="452" y="2099"/>
                    <a:pt x="435" y="2108"/>
                  </a:cubicBezTo>
                  <a:cubicBezTo>
                    <a:pt x="429" y="2112"/>
                    <a:pt x="424" y="2113"/>
                    <a:pt x="420" y="2113"/>
                  </a:cubicBezTo>
                  <a:cubicBezTo>
                    <a:pt x="416" y="2113"/>
                    <a:pt x="412" y="2112"/>
                    <a:pt x="405" y="2112"/>
                  </a:cubicBezTo>
                  <a:cubicBezTo>
                    <a:pt x="384" y="2116"/>
                    <a:pt x="380" y="2137"/>
                    <a:pt x="376" y="2154"/>
                  </a:cubicBezTo>
                  <a:cubicBezTo>
                    <a:pt x="372" y="2175"/>
                    <a:pt x="372" y="2196"/>
                    <a:pt x="355" y="2209"/>
                  </a:cubicBezTo>
                  <a:cubicBezTo>
                    <a:pt x="346" y="2213"/>
                    <a:pt x="342" y="2213"/>
                    <a:pt x="334" y="2217"/>
                  </a:cubicBezTo>
                  <a:cubicBezTo>
                    <a:pt x="325" y="2226"/>
                    <a:pt x="317" y="2238"/>
                    <a:pt x="308" y="2247"/>
                  </a:cubicBezTo>
                  <a:cubicBezTo>
                    <a:pt x="296" y="2259"/>
                    <a:pt x="283" y="2276"/>
                    <a:pt x="266" y="2289"/>
                  </a:cubicBezTo>
                  <a:cubicBezTo>
                    <a:pt x="258" y="2297"/>
                    <a:pt x="245" y="2302"/>
                    <a:pt x="249" y="2319"/>
                  </a:cubicBezTo>
                  <a:cubicBezTo>
                    <a:pt x="253" y="2331"/>
                    <a:pt x="266" y="2331"/>
                    <a:pt x="279" y="2331"/>
                  </a:cubicBezTo>
                  <a:cubicBezTo>
                    <a:pt x="304" y="2344"/>
                    <a:pt x="317" y="2348"/>
                    <a:pt x="321" y="2373"/>
                  </a:cubicBezTo>
                  <a:cubicBezTo>
                    <a:pt x="325" y="2416"/>
                    <a:pt x="296" y="2449"/>
                    <a:pt x="283" y="2487"/>
                  </a:cubicBezTo>
                  <a:cubicBezTo>
                    <a:pt x="279" y="2483"/>
                    <a:pt x="270" y="2479"/>
                    <a:pt x="266" y="2479"/>
                  </a:cubicBezTo>
                  <a:cubicBezTo>
                    <a:pt x="241" y="2382"/>
                    <a:pt x="224" y="2285"/>
                    <a:pt x="224" y="2184"/>
                  </a:cubicBezTo>
                  <a:cubicBezTo>
                    <a:pt x="228" y="2167"/>
                    <a:pt x="228" y="2150"/>
                    <a:pt x="232" y="2133"/>
                  </a:cubicBezTo>
                  <a:cubicBezTo>
                    <a:pt x="241" y="2095"/>
                    <a:pt x="249" y="2053"/>
                    <a:pt x="258" y="2015"/>
                  </a:cubicBezTo>
                  <a:cubicBezTo>
                    <a:pt x="258" y="2010"/>
                    <a:pt x="258" y="2010"/>
                    <a:pt x="258" y="2006"/>
                  </a:cubicBezTo>
                  <a:cubicBezTo>
                    <a:pt x="266" y="2006"/>
                    <a:pt x="270" y="2002"/>
                    <a:pt x="279" y="2002"/>
                  </a:cubicBezTo>
                  <a:cubicBezTo>
                    <a:pt x="300" y="1994"/>
                    <a:pt x="317" y="1989"/>
                    <a:pt x="334" y="1972"/>
                  </a:cubicBezTo>
                  <a:cubicBezTo>
                    <a:pt x="342" y="1964"/>
                    <a:pt x="350" y="1947"/>
                    <a:pt x="359" y="1939"/>
                  </a:cubicBezTo>
                  <a:cubicBezTo>
                    <a:pt x="362" y="1937"/>
                    <a:pt x="366" y="1936"/>
                    <a:pt x="370" y="1936"/>
                  </a:cubicBezTo>
                  <a:cubicBezTo>
                    <a:pt x="384" y="1936"/>
                    <a:pt x="401" y="1943"/>
                    <a:pt x="414" y="1943"/>
                  </a:cubicBezTo>
                  <a:lnTo>
                    <a:pt x="464" y="1943"/>
                  </a:lnTo>
                  <a:cubicBezTo>
                    <a:pt x="469" y="1913"/>
                    <a:pt x="456" y="1863"/>
                    <a:pt x="477" y="1833"/>
                  </a:cubicBezTo>
                  <a:close/>
                  <a:moveTo>
                    <a:pt x="90661" y="2276"/>
                  </a:moveTo>
                  <a:cubicBezTo>
                    <a:pt x="90661" y="2361"/>
                    <a:pt x="90657" y="2445"/>
                    <a:pt x="90652" y="2530"/>
                  </a:cubicBezTo>
                  <a:cubicBezTo>
                    <a:pt x="90631" y="2517"/>
                    <a:pt x="90610" y="2504"/>
                    <a:pt x="90585" y="2500"/>
                  </a:cubicBezTo>
                  <a:cubicBezTo>
                    <a:pt x="90569" y="2494"/>
                    <a:pt x="90549" y="2490"/>
                    <a:pt x="90530" y="2490"/>
                  </a:cubicBezTo>
                  <a:cubicBezTo>
                    <a:pt x="90523" y="2490"/>
                    <a:pt x="90516" y="2490"/>
                    <a:pt x="90509" y="2492"/>
                  </a:cubicBezTo>
                  <a:cubicBezTo>
                    <a:pt x="90488" y="2496"/>
                    <a:pt x="90458" y="2513"/>
                    <a:pt x="90437" y="2517"/>
                  </a:cubicBezTo>
                  <a:cubicBezTo>
                    <a:pt x="90416" y="2525"/>
                    <a:pt x="90399" y="2534"/>
                    <a:pt x="90382" y="2546"/>
                  </a:cubicBezTo>
                  <a:cubicBezTo>
                    <a:pt x="90365" y="2555"/>
                    <a:pt x="90349" y="2555"/>
                    <a:pt x="90327" y="2555"/>
                  </a:cubicBezTo>
                  <a:cubicBezTo>
                    <a:pt x="90308" y="2555"/>
                    <a:pt x="90292" y="2546"/>
                    <a:pt x="90282" y="2546"/>
                  </a:cubicBezTo>
                  <a:cubicBezTo>
                    <a:pt x="90277" y="2546"/>
                    <a:pt x="90274" y="2548"/>
                    <a:pt x="90273" y="2555"/>
                  </a:cubicBezTo>
                  <a:cubicBezTo>
                    <a:pt x="90277" y="2521"/>
                    <a:pt x="90256" y="2492"/>
                    <a:pt x="90268" y="2458"/>
                  </a:cubicBezTo>
                  <a:cubicBezTo>
                    <a:pt x="90278" y="2455"/>
                    <a:pt x="90289" y="2455"/>
                    <a:pt x="90299" y="2455"/>
                  </a:cubicBezTo>
                  <a:cubicBezTo>
                    <a:pt x="90311" y="2455"/>
                    <a:pt x="90322" y="2455"/>
                    <a:pt x="90333" y="2455"/>
                  </a:cubicBezTo>
                  <a:cubicBezTo>
                    <a:pt x="90347" y="2455"/>
                    <a:pt x="90361" y="2454"/>
                    <a:pt x="90374" y="2449"/>
                  </a:cubicBezTo>
                  <a:cubicBezTo>
                    <a:pt x="90382" y="2445"/>
                    <a:pt x="90382" y="2441"/>
                    <a:pt x="90391" y="2437"/>
                  </a:cubicBezTo>
                  <a:cubicBezTo>
                    <a:pt x="90396" y="2437"/>
                    <a:pt x="90402" y="2439"/>
                    <a:pt x="90408" y="2439"/>
                  </a:cubicBezTo>
                  <a:cubicBezTo>
                    <a:pt x="90410" y="2439"/>
                    <a:pt x="90413" y="2438"/>
                    <a:pt x="90416" y="2437"/>
                  </a:cubicBezTo>
                  <a:cubicBezTo>
                    <a:pt x="90429" y="2433"/>
                    <a:pt x="90433" y="2411"/>
                    <a:pt x="90441" y="2403"/>
                  </a:cubicBezTo>
                  <a:cubicBezTo>
                    <a:pt x="90462" y="2376"/>
                    <a:pt x="90493" y="2373"/>
                    <a:pt x="90524" y="2373"/>
                  </a:cubicBezTo>
                  <a:cubicBezTo>
                    <a:pt x="90532" y="2373"/>
                    <a:pt x="90539" y="2373"/>
                    <a:pt x="90547" y="2373"/>
                  </a:cubicBezTo>
                  <a:cubicBezTo>
                    <a:pt x="90555" y="2373"/>
                    <a:pt x="90568" y="2375"/>
                    <a:pt x="90577" y="2375"/>
                  </a:cubicBezTo>
                  <a:cubicBezTo>
                    <a:pt x="90582" y="2375"/>
                    <a:pt x="90586" y="2375"/>
                    <a:pt x="90589" y="2373"/>
                  </a:cubicBezTo>
                  <a:cubicBezTo>
                    <a:pt x="90606" y="2369"/>
                    <a:pt x="90598" y="2369"/>
                    <a:pt x="90610" y="2357"/>
                  </a:cubicBezTo>
                  <a:cubicBezTo>
                    <a:pt x="90623" y="2327"/>
                    <a:pt x="90644" y="2302"/>
                    <a:pt x="90661" y="2276"/>
                  </a:cubicBezTo>
                  <a:close/>
                  <a:moveTo>
                    <a:pt x="90648" y="2568"/>
                  </a:moveTo>
                  <a:cubicBezTo>
                    <a:pt x="90648" y="2589"/>
                    <a:pt x="90648" y="2614"/>
                    <a:pt x="90644" y="2639"/>
                  </a:cubicBezTo>
                  <a:cubicBezTo>
                    <a:pt x="90636" y="2635"/>
                    <a:pt x="90623" y="2631"/>
                    <a:pt x="90610" y="2631"/>
                  </a:cubicBezTo>
                  <a:cubicBezTo>
                    <a:pt x="90589" y="2627"/>
                    <a:pt x="90568" y="2622"/>
                    <a:pt x="90547" y="2618"/>
                  </a:cubicBezTo>
                  <a:cubicBezTo>
                    <a:pt x="90547" y="2606"/>
                    <a:pt x="90543" y="2601"/>
                    <a:pt x="90538" y="2593"/>
                  </a:cubicBezTo>
                  <a:cubicBezTo>
                    <a:pt x="90555" y="2580"/>
                    <a:pt x="90572" y="2580"/>
                    <a:pt x="90593" y="2576"/>
                  </a:cubicBezTo>
                  <a:cubicBezTo>
                    <a:pt x="90610" y="2572"/>
                    <a:pt x="90627" y="2572"/>
                    <a:pt x="90648" y="2568"/>
                  </a:cubicBezTo>
                  <a:close/>
                  <a:moveTo>
                    <a:pt x="90733" y="2268"/>
                  </a:moveTo>
                  <a:cubicBezTo>
                    <a:pt x="90741" y="2272"/>
                    <a:pt x="90749" y="2281"/>
                    <a:pt x="90758" y="2285"/>
                  </a:cubicBezTo>
                  <a:cubicBezTo>
                    <a:pt x="90779" y="2297"/>
                    <a:pt x="90792" y="2302"/>
                    <a:pt x="90817" y="2302"/>
                  </a:cubicBezTo>
                  <a:lnTo>
                    <a:pt x="90885" y="2302"/>
                  </a:lnTo>
                  <a:cubicBezTo>
                    <a:pt x="90939" y="2314"/>
                    <a:pt x="90977" y="2369"/>
                    <a:pt x="91032" y="2382"/>
                  </a:cubicBezTo>
                  <a:cubicBezTo>
                    <a:pt x="91039" y="2384"/>
                    <a:pt x="91047" y="2384"/>
                    <a:pt x="91055" y="2384"/>
                  </a:cubicBezTo>
                  <a:cubicBezTo>
                    <a:pt x="91064" y="2384"/>
                    <a:pt x="91072" y="2384"/>
                    <a:pt x="91079" y="2386"/>
                  </a:cubicBezTo>
                  <a:cubicBezTo>
                    <a:pt x="91104" y="2386"/>
                    <a:pt x="91129" y="2403"/>
                    <a:pt x="91155" y="2411"/>
                  </a:cubicBezTo>
                  <a:cubicBezTo>
                    <a:pt x="91150" y="2437"/>
                    <a:pt x="91079" y="2458"/>
                    <a:pt x="91058" y="2458"/>
                  </a:cubicBezTo>
                  <a:cubicBezTo>
                    <a:pt x="91020" y="2458"/>
                    <a:pt x="90982" y="2441"/>
                    <a:pt x="90948" y="2433"/>
                  </a:cubicBezTo>
                  <a:cubicBezTo>
                    <a:pt x="90933" y="2429"/>
                    <a:pt x="90919" y="2428"/>
                    <a:pt x="90906" y="2428"/>
                  </a:cubicBezTo>
                  <a:cubicBezTo>
                    <a:pt x="90883" y="2428"/>
                    <a:pt x="90862" y="2432"/>
                    <a:pt x="90838" y="2437"/>
                  </a:cubicBezTo>
                  <a:cubicBezTo>
                    <a:pt x="90832" y="2439"/>
                    <a:pt x="90825" y="2439"/>
                    <a:pt x="90819" y="2439"/>
                  </a:cubicBezTo>
                  <a:cubicBezTo>
                    <a:pt x="90812" y="2439"/>
                    <a:pt x="90804" y="2439"/>
                    <a:pt x="90796" y="2441"/>
                  </a:cubicBezTo>
                  <a:cubicBezTo>
                    <a:pt x="90783" y="2441"/>
                    <a:pt x="90771" y="2449"/>
                    <a:pt x="90758" y="2454"/>
                  </a:cubicBezTo>
                  <a:cubicBezTo>
                    <a:pt x="90779" y="2462"/>
                    <a:pt x="90792" y="2462"/>
                    <a:pt x="90813" y="2466"/>
                  </a:cubicBezTo>
                  <a:cubicBezTo>
                    <a:pt x="90851" y="2466"/>
                    <a:pt x="90885" y="2487"/>
                    <a:pt x="90918" y="2492"/>
                  </a:cubicBezTo>
                  <a:cubicBezTo>
                    <a:pt x="90944" y="2496"/>
                    <a:pt x="90952" y="2492"/>
                    <a:pt x="90973" y="2509"/>
                  </a:cubicBezTo>
                  <a:cubicBezTo>
                    <a:pt x="90982" y="2517"/>
                    <a:pt x="90994" y="2525"/>
                    <a:pt x="91003" y="2534"/>
                  </a:cubicBezTo>
                  <a:cubicBezTo>
                    <a:pt x="91028" y="2551"/>
                    <a:pt x="91058" y="2546"/>
                    <a:pt x="91087" y="2559"/>
                  </a:cubicBezTo>
                  <a:cubicBezTo>
                    <a:pt x="91104" y="2568"/>
                    <a:pt x="91163" y="2614"/>
                    <a:pt x="91138" y="2627"/>
                  </a:cubicBezTo>
                  <a:cubicBezTo>
                    <a:pt x="91132" y="2629"/>
                    <a:pt x="91123" y="2630"/>
                    <a:pt x="91112" y="2630"/>
                  </a:cubicBezTo>
                  <a:cubicBezTo>
                    <a:pt x="91091" y="2630"/>
                    <a:pt x="91065" y="2627"/>
                    <a:pt x="91053" y="2627"/>
                  </a:cubicBezTo>
                  <a:lnTo>
                    <a:pt x="90961" y="2627"/>
                  </a:lnTo>
                  <a:cubicBezTo>
                    <a:pt x="90945" y="2627"/>
                    <a:pt x="90930" y="2626"/>
                    <a:pt x="90915" y="2626"/>
                  </a:cubicBezTo>
                  <a:cubicBezTo>
                    <a:pt x="90893" y="2626"/>
                    <a:pt x="90871" y="2628"/>
                    <a:pt x="90851" y="2635"/>
                  </a:cubicBezTo>
                  <a:cubicBezTo>
                    <a:pt x="90821" y="2652"/>
                    <a:pt x="90796" y="2652"/>
                    <a:pt x="90758" y="2656"/>
                  </a:cubicBezTo>
                  <a:cubicBezTo>
                    <a:pt x="90741" y="2660"/>
                    <a:pt x="90728" y="2660"/>
                    <a:pt x="90712" y="2665"/>
                  </a:cubicBezTo>
                  <a:cubicBezTo>
                    <a:pt x="90720" y="2534"/>
                    <a:pt x="90728" y="2399"/>
                    <a:pt x="90733" y="2268"/>
                  </a:cubicBezTo>
                  <a:close/>
                  <a:moveTo>
                    <a:pt x="87998" y="2672"/>
                  </a:moveTo>
                  <a:cubicBezTo>
                    <a:pt x="88015" y="2672"/>
                    <a:pt x="88038" y="2676"/>
                    <a:pt x="88044" y="2686"/>
                  </a:cubicBezTo>
                  <a:cubicBezTo>
                    <a:pt x="88048" y="2694"/>
                    <a:pt x="88044" y="2703"/>
                    <a:pt x="88044" y="2707"/>
                  </a:cubicBezTo>
                  <a:cubicBezTo>
                    <a:pt x="88044" y="2715"/>
                    <a:pt x="88052" y="2715"/>
                    <a:pt x="88052" y="2720"/>
                  </a:cubicBezTo>
                  <a:cubicBezTo>
                    <a:pt x="88057" y="2736"/>
                    <a:pt x="88057" y="2745"/>
                    <a:pt x="88048" y="2758"/>
                  </a:cubicBezTo>
                  <a:cubicBezTo>
                    <a:pt x="88038" y="2771"/>
                    <a:pt x="88018" y="2781"/>
                    <a:pt x="87998" y="2781"/>
                  </a:cubicBezTo>
                  <a:cubicBezTo>
                    <a:pt x="87992" y="2781"/>
                    <a:pt x="87986" y="2780"/>
                    <a:pt x="87981" y="2779"/>
                  </a:cubicBezTo>
                  <a:cubicBezTo>
                    <a:pt x="87968" y="2774"/>
                    <a:pt x="87951" y="2758"/>
                    <a:pt x="87943" y="2745"/>
                  </a:cubicBezTo>
                  <a:cubicBezTo>
                    <a:pt x="87935" y="2734"/>
                    <a:pt x="87938" y="2719"/>
                    <a:pt x="87935" y="2705"/>
                  </a:cubicBezTo>
                  <a:lnTo>
                    <a:pt x="87935" y="2705"/>
                  </a:lnTo>
                  <a:cubicBezTo>
                    <a:pt x="87948" y="2681"/>
                    <a:pt x="87956" y="2673"/>
                    <a:pt x="87985" y="2673"/>
                  </a:cubicBezTo>
                  <a:cubicBezTo>
                    <a:pt x="87988" y="2672"/>
                    <a:pt x="87993" y="2672"/>
                    <a:pt x="87998" y="2672"/>
                  </a:cubicBezTo>
                  <a:close/>
                  <a:moveTo>
                    <a:pt x="88206" y="2660"/>
                  </a:moveTo>
                  <a:cubicBezTo>
                    <a:pt x="88221" y="2660"/>
                    <a:pt x="88234" y="2661"/>
                    <a:pt x="88242" y="2665"/>
                  </a:cubicBezTo>
                  <a:lnTo>
                    <a:pt x="88217" y="2673"/>
                  </a:lnTo>
                  <a:cubicBezTo>
                    <a:pt x="88240" y="2673"/>
                    <a:pt x="88264" y="2669"/>
                    <a:pt x="88288" y="2669"/>
                  </a:cubicBezTo>
                  <a:cubicBezTo>
                    <a:pt x="88300" y="2669"/>
                    <a:pt x="88311" y="2670"/>
                    <a:pt x="88323" y="2673"/>
                  </a:cubicBezTo>
                  <a:cubicBezTo>
                    <a:pt x="88352" y="2677"/>
                    <a:pt x="88386" y="2707"/>
                    <a:pt x="88415" y="2715"/>
                  </a:cubicBezTo>
                  <a:cubicBezTo>
                    <a:pt x="88432" y="2724"/>
                    <a:pt x="88458" y="2724"/>
                    <a:pt x="88475" y="2728"/>
                  </a:cubicBezTo>
                  <a:cubicBezTo>
                    <a:pt x="88466" y="2741"/>
                    <a:pt x="88449" y="2745"/>
                    <a:pt x="88437" y="2753"/>
                  </a:cubicBezTo>
                  <a:cubicBezTo>
                    <a:pt x="88424" y="2762"/>
                    <a:pt x="88415" y="2770"/>
                    <a:pt x="88403" y="2770"/>
                  </a:cubicBezTo>
                  <a:cubicBezTo>
                    <a:pt x="88400" y="2771"/>
                    <a:pt x="88397" y="2771"/>
                    <a:pt x="88394" y="2771"/>
                  </a:cubicBezTo>
                  <a:cubicBezTo>
                    <a:pt x="88388" y="2771"/>
                    <a:pt x="88382" y="2770"/>
                    <a:pt x="88376" y="2770"/>
                  </a:cubicBezTo>
                  <a:cubicBezTo>
                    <a:pt x="88371" y="2770"/>
                    <a:pt x="88365" y="2771"/>
                    <a:pt x="88361" y="2774"/>
                  </a:cubicBezTo>
                  <a:cubicBezTo>
                    <a:pt x="88352" y="2779"/>
                    <a:pt x="88335" y="2791"/>
                    <a:pt x="88323" y="2800"/>
                  </a:cubicBezTo>
                  <a:cubicBezTo>
                    <a:pt x="88314" y="2804"/>
                    <a:pt x="88306" y="2804"/>
                    <a:pt x="88293" y="2808"/>
                  </a:cubicBezTo>
                  <a:cubicBezTo>
                    <a:pt x="88289" y="2809"/>
                    <a:pt x="88284" y="2809"/>
                    <a:pt x="88280" y="2809"/>
                  </a:cubicBezTo>
                  <a:cubicBezTo>
                    <a:pt x="88250" y="2809"/>
                    <a:pt x="88218" y="2797"/>
                    <a:pt x="88196" y="2774"/>
                  </a:cubicBezTo>
                  <a:cubicBezTo>
                    <a:pt x="88188" y="2770"/>
                    <a:pt x="88179" y="2758"/>
                    <a:pt x="88171" y="2753"/>
                  </a:cubicBezTo>
                  <a:cubicBezTo>
                    <a:pt x="88165" y="2753"/>
                    <a:pt x="88161" y="2755"/>
                    <a:pt x="88157" y="2755"/>
                  </a:cubicBezTo>
                  <a:cubicBezTo>
                    <a:pt x="88155" y="2755"/>
                    <a:pt x="88152" y="2755"/>
                    <a:pt x="88150" y="2753"/>
                  </a:cubicBezTo>
                  <a:cubicBezTo>
                    <a:pt x="88137" y="2749"/>
                    <a:pt x="88107" y="2732"/>
                    <a:pt x="88107" y="2720"/>
                  </a:cubicBezTo>
                  <a:cubicBezTo>
                    <a:pt x="88104" y="2675"/>
                    <a:pt x="88162" y="2660"/>
                    <a:pt x="88206" y="2660"/>
                  </a:cubicBezTo>
                  <a:close/>
                  <a:moveTo>
                    <a:pt x="1216" y="2553"/>
                  </a:moveTo>
                  <a:cubicBezTo>
                    <a:pt x="1224" y="2553"/>
                    <a:pt x="1233" y="2555"/>
                    <a:pt x="1241" y="2555"/>
                  </a:cubicBezTo>
                  <a:lnTo>
                    <a:pt x="1254" y="2555"/>
                  </a:lnTo>
                  <a:cubicBezTo>
                    <a:pt x="1279" y="2601"/>
                    <a:pt x="1304" y="2648"/>
                    <a:pt x="1334" y="2694"/>
                  </a:cubicBezTo>
                  <a:cubicBezTo>
                    <a:pt x="1334" y="2698"/>
                    <a:pt x="1334" y="2707"/>
                    <a:pt x="1330" y="2707"/>
                  </a:cubicBezTo>
                  <a:cubicBezTo>
                    <a:pt x="1317" y="2728"/>
                    <a:pt x="1275" y="2711"/>
                    <a:pt x="1292" y="2758"/>
                  </a:cubicBezTo>
                  <a:cubicBezTo>
                    <a:pt x="1296" y="2762"/>
                    <a:pt x="1300" y="2770"/>
                    <a:pt x="1304" y="2774"/>
                  </a:cubicBezTo>
                  <a:cubicBezTo>
                    <a:pt x="1309" y="2783"/>
                    <a:pt x="1309" y="2791"/>
                    <a:pt x="1309" y="2800"/>
                  </a:cubicBezTo>
                  <a:cubicBezTo>
                    <a:pt x="1309" y="2808"/>
                    <a:pt x="1309" y="2817"/>
                    <a:pt x="1309" y="2825"/>
                  </a:cubicBezTo>
                  <a:cubicBezTo>
                    <a:pt x="1304" y="2842"/>
                    <a:pt x="1300" y="2855"/>
                    <a:pt x="1287" y="2867"/>
                  </a:cubicBezTo>
                  <a:cubicBezTo>
                    <a:pt x="1275" y="2877"/>
                    <a:pt x="1262" y="2883"/>
                    <a:pt x="1248" y="2883"/>
                  </a:cubicBezTo>
                  <a:cubicBezTo>
                    <a:pt x="1239" y="2883"/>
                    <a:pt x="1230" y="2881"/>
                    <a:pt x="1220" y="2876"/>
                  </a:cubicBezTo>
                  <a:cubicBezTo>
                    <a:pt x="1199" y="2871"/>
                    <a:pt x="1182" y="2859"/>
                    <a:pt x="1165" y="2855"/>
                  </a:cubicBezTo>
                  <a:cubicBezTo>
                    <a:pt x="1161" y="2850"/>
                    <a:pt x="1152" y="2846"/>
                    <a:pt x="1144" y="2842"/>
                  </a:cubicBezTo>
                  <a:cubicBezTo>
                    <a:pt x="1136" y="2821"/>
                    <a:pt x="1131" y="2808"/>
                    <a:pt x="1144" y="2787"/>
                  </a:cubicBezTo>
                  <a:cubicBezTo>
                    <a:pt x="1157" y="2762"/>
                    <a:pt x="1186" y="2753"/>
                    <a:pt x="1195" y="2732"/>
                  </a:cubicBezTo>
                  <a:cubicBezTo>
                    <a:pt x="1199" y="2724"/>
                    <a:pt x="1195" y="2707"/>
                    <a:pt x="1195" y="2698"/>
                  </a:cubicBezTo>
                  <a:cubicBezTo>
                    <a:pt x="1195" y="2682"/>
                    <a:pt x="1199" y="2665"/>
                    <a:pt x="1195" y="2648"/>
                  </a:cubicBezTo>
                  <a:cubicBezTo>
                    <a:pt x="1195" y="2635"/>
                    <a:pt x="1190" y="2622"/>
                    <a:pt x="1186" y="2610"/>
                  </a:cubicBezTo>
                  <a:cubicBezTo>
                    <a:pt x="1186" y="2597"/>
                    <a:pt x="1190" y="2568"/>
                    <a:pt x="1203" y="2555"/>
                  </a:cubicBezTo>
                  <a:cubicBezTo>
                    <a:pt x="1207" y="2554"/>
                    <a:pt x="1212" y="2553"/>
                    <a:pt x="1216" y="2553"/>
                  </a:cubicBezTo>
                  <a:close/>
                  <a:moveTo>
                    <a:pt x="89626" y="2536"/>
                  </a:moveTo>
                  <a:cubicBezTo>
                    <a:pt x="89629" y="2536"/>
                    <a:pt x="89632" y="2537"/>
                    <a:pt x="89635" y="2538"/>
                  </a:cubicBezTo>
                  <a:cubicBezTo>
                    <a:pt x="89639" y="2538"/>
                    <a:pt x="89639" y="2546"/>
                    <a:pt x="89648" y="2546"/>
                  </a:cubicBezTo>
                  <a:cubicBezTo>
                    <a:pt x="89651" y="2547"/>
                    <a:pt x="89655" y="2548"/>
                    <a:pt x="89659" y="2548"/>
                  </a:cubicBezTo>
                  <a:cubicBezTo>
                    <a:pt x="89670" y="2548"/>
                    <a:pt x="89681" y="2545"/>
                    <a:pt x="89692" y="2545"/>
                  </a:cubicBezTo>
                  <a:cubicBezTo>
                    <a:pt x="89695" y="2545"/>
                    <a:pt x="89699" y="2546"/>
                    <a:pt x="89703" y="2546"/>
                  </a:cubicBezTo>
                  <a:cubicBezTo>
                    <a:pt x="89707" y="2551"/>
                    <a:pt x="89715" y="2555"/>
                    <a:pt x="89720" y="2555"/>
                  </a:cubicBezTo>
                  <a:lnTo>
                    <a:pt x="89753" y="2555"/>
                  </a:lnTo>
                  <a:cubicBezTo>
                    <a:pt x="89783" y="2555"/>
                    <a:pt x="89804" y="2563"/>
                    <a:pt x="89829" y="2563"/>
                  </a:cubicBezTo>
                  <a:lnTo>
                    <a:pt x="89876" y="2563"/>
                  </a:lnTo>
                  <a:cubicBezTo>
                    <a:pt x="89893" y="2568"/>
                    <a:pt x="89884" y="2563"/>
                    <a:pt x="89897" y="2576"/>
                  </a:cubicBezTo>
                  <a:cubicBezTo>
                    <a:pt x="89905" y="2584"/>
                    <a:pt x="89905" y="2597"/>
                    <a:pt x="89914" y="2606"/>
                  </a:cubicBezTo>
                  <a:cubicBezTo>
                    <a:pt x="89921" y="2610"/>
                    <a:pt x="89928" y="2612"/>
                    <a:pt x="89936" y="2612"/>
                  </a:cubicBezTo>
                  <a:cubicBezTo>
                    <a:pt x="89964" y="2612"/>
                    <a:pt x="89993" y="2584"/>
                    <a:pt x="90022" y="2584"/>
                  </a:cubicBezTo>
                  <a:cubicBezTo>
                    <a:pt x="90028" y="2584"/>
                    <a:pt x="90034" y="2586"/>
                    <a:pt x="90040" y="2589"/>
                  </a:cubicBezTo>
                  <a:cubicBezTo>
                    <a:pt x="90057" y="2597"/>
                    <a:pt x="90091" y="2622"/>
                    <a:pt x="90095" y="2639"/>
                  </a:cubicBezTo>
                  <a:cubicBezTo>
                    <a:pt x="90095" y="2660"/>
                    <a:pt x="90078" y="2669"/>
                    <a:pt x="90062" y="2677"/>
                  </a:cubicBezTo>
                  <a:cubicBezTo>
                    <a:pt x="90028" y="2707"/>
                    <a:pt x="89977" y="2707"/>
                    <a:pt x="89935" y="2728"/>
                  </a:cubicBezTo>
                  <a:cubicBezTo>
                    <a:pt x="89915" y="2736"/>
                    <a:pt x="89903" y="2762"/>
                    <a:pt x="89881" y="2762"/>
                  </a:cubicBezTo>
                  <a:cubicBezTo>
                    <a:pt x="89879" y="2762"/>
                    <a:pt x="89877" y="2762"/>
                    <a:pt x="89876" y="2762"/>
                  </a:cubicBezTo>
                  <a:cubicBezTo>
                    <a:pt x="89850" y="2762"/>
                    <a:pt x="89834" y="2749"/>
                    <a:pt x="89808" y="2745"/>
                  </a:cubicBezTo>
                  <a:cubicBezTo>
                    <a:pt x="89804" y="2743"/>
                    <a:pt x="89799" y="2743"/>
                    <a:pt x="89793" y="2743"/>
                  </a:cubicBezTo>
                  <a:cubicBezTo>
                    <a:pt x="89782" y="2743"/>
                    <a:pt x="89769" y="2745"/>
                    <a:pt x="89758" y="2745"/>
                  </a:cubicBezTo>
                  <a:cubicBezTo>
                    <a:pt x="89752" y="2745"/>
                    <a:pt x="89741" y="2743"/>
                    <a:pt x="89731" y="2743"/>
                  </a:cubicBezTo>
                  <a:cubicBezTo>
                    <a:pt x="89727" y="2743"/>
                    <a:pt x="89722" y="2743"/>
                    <a:pt x="89720" y="2745"/>
                  </a:cubicBezTo>
                  <a:cubicBezTo>
                    <a:pt x="89711" y="2749"/>
                    <a:pt x="89707" y="2758"/>
                    <a:pt x="89703" y="2762"/>
                  </a:cubicBezTo>
                  <a:cubicBezTo>
                    <a:pt x="89694" y="2765"/>
                    <a:pt x="89685" y="2765"/>
                    <a:pt x="89675" y="2765"/>
                  </a:cubicBezTo>
                  <a:cubicBezTo>
                    <a:pt x="89656" y="2765"/>
                    <a:pt x="89635" y="2762"/>
                    <a:pt x="89618" y="2762"/>
                  </a:cubicBezTo>
                  <a:cubicBezTo>
                    <a:pt x="89597" y="2766"/>
                    <a:pt x="89576" y="2770"/>
                    <a:pt x="89559" y="2783"/>
                  </a:cubicBezTo>
                  <a:cubicBezTo>
                    <a:pt x="89542" y="2796"/>
                    <a:pt x="89530" y="2817"/>
                    <a:pt x="89509" y="2825"/>
                  </a:cubicBezTo>
                  <a:cubicBezTo>
                    <a:pt x="89496" y="2829"/>
                    <a:pt x="89479" y="2825"/>
                    <a:pt x="89471" y="2838"/>
                  </a:cubicBezTo>
                  <a:cubicBezTo>
                    <a:pt x="89458" y="2846"/>
                    <a:pt x="89462" y="2863"/>
                    <a:pt x="89450" y="2871"/>
                  </a:cubicBezTo>
                  <a:cubicBezTo>
                    <a:pt x="89428" y="2890"/>
                    <a:pt x="89418" y="2904"/>
                    <a:pt x="89400" y="2904"/>
                  </a:cubicBezTo>
                  <a:cubicBezTo>
                    <a:pt x="89392" y="2904"/>
                    <a:pt x="89384" y="2902"/>
                    <a:pt x="89374" y="2897"/>
                  </a:cubicBezTo>
                  <a:cubicBezTo>
                    <a:pt x="89356" y="2893"/>
                    <a:pt x="89337" y="2887"/>
                    <a:pt x="89319" y="2887"/>
                  </a:cubicBezTo>
                  <a:cubicBezTo>
                    <a:pt x="89314" y="2887"/>
                    <a:pt x="89310" y="2888"/>
                    <a:pt x="89306" y="2888"/>
                  </a:cubicBezTo>
                  <a:cubicBezTo>
                    <a:pt x="89289" y="2893"/>
                    <a:pt x="89276" y="2901"/>
                    <a:pt x="89268" y="2905"/>
                  </a:cubicBezTo>
                  <a:cubicBezTo>
                    <a:pt x="89258" y="2908"/>
                    <a:pt x="89247" y="2910"/>
                    <a:pt x="89237" y="2910"/>
                  </a:cubicBezTo>
                  <a:cubicBezTo>
                    <a:pt x="89218" y="2910"/>
                    <a:pt x="89200" y="2905"/>
                    <a:pt x="89184" y="2897"/>
                  </a:cubicBezTo>
                  <a:lnTo>
                    <a:pt x="89179" y="2897"/>
                  </a:lnTo>
                  <a:cubicBezTo>
                    <a:pt x="89192" y="2893"/>
                    <a:pt x="89205" y="2893"/>
                    <a:pt x="89213" y="2888"/>
                  </a:cubicBezTo>
                  <a:cubicBezTo>
                    <a:pt x="89226" y="2880"/>
                    <a:pt x="89264" y="2863"/>
                    <a:pt x="89268" y="2846"/>
                  </a:cubicBezTo>
                  <a:cubicBezTo>
                    <a:pt x="89201" y="2800"/>
                    <a:pt x="89112" y="2821"/>
                    <a:pt x="89040" y="2791"/>
                  </a:cubicBezTo>
                  <a:cubicBezTo>
                    <a:pt x="89023" y="2787"/>
                    <a:pt x="89006" y="2770"/>
                    <a:pt x="88985" y="2766"/>
                  </a:cubicBezTo>
                  <a:cubicBezTo>
                    <a:pt x="88980" y="2763"/>
                    <a:pt x="88975" y="2762"/>
                    <a:pt x="88970" y="2762"/>
                  </a:cubicBezTo>
                  <a:cubicBezTo>
                    <a:pt x="88958" y="2762"/>
                    <a:pt x="88946" y="2767"/>
                    <a:pt x="88935" y="2770"/>
                  </a:cubicBezTo>
                  <a:cubicBezTo>
                    <a:pt x="88897" y="2779"/>
                    <a:pt x="88863" y="2783"/>
                    <a:pt x="88825" y="2783"/>
                  </a:cubicBezTo>
                  <a:cubicBezTo>
                    <a:pt x="88804" y="2779"/>
                    <a:pt x="88804" y="2774"/>
                    <a:pt x="88787" y="2770"/>
                  </a:cubicBezTo>
                  <a:cubicBezTo>
                    <a:pt x="88781" y="2770"/>
                    <a:pt x="88772" y="2772"/>
                    <a:pt x="88764" y="2772"/>
                  </a:cubicBezTo>
                  <a:cubicBezTo>
                    <a:pt x="88760" y="2772"/>
                    <a:pt x="88756" y="2772"/>
                    <a:pt x="88753" y="2770"/>
                  </a:cubicBezTo>
                  <a:cubicBezTo>
                    <a:pt x="88740" y="2770"/>
                    <a:pt x="88728" y="2762"/>
                    <a:pt x="88719" y="2753"/>
                  </a:cubicBezTo>
                  <a:lnTo>
                    <a:pt x="88728" y="2753"/>
                  </a:lnTo>
                  <a:cubicBezTo>
                    <a:pt x="88774" y="2749"/>
                    <a:pt x="88804" y="2715"/>
                    <a:pt x="88850" y="2711"/>
                  </a:cubicBezTo>
                  <a:cubicBezTo>
                    <a:pt x="88876" y="2707"/>
                    <a:pt x="88905" y="2707"/>
                    <a:pt x="88930" y="2707"/>
                  </a:cubicBezTo>
                  <a:cubicBezTo>
                    <a:pt x="88937" y="2708"/>
                    <a:pt x="88943" y="2708"/>
                    <a:pt x="88950" y="2708"/>
                  </a:cubicBezTo>
                  <a:cubicBezTo>
                    <a:pt x="88977" y="2708"/>
                    <a:pt x="89004" y="2702"/>
                    <a:pt x="89032" y="2698"/>
                  </a:cubicBezTo>
                  <a:cubicBezTo>
                    <a:pt x="89057" y="2698"/>
                    <a:pt x="89057" y="2694"/>
                    <a:pt x="89070" y="2669"/>
                  </a:cubicBezTo>
                  <a:cubicBezTo>
                    <a:pt x="89082" y="2648"/>
                    <a:pt x="89095" y="2639"/>
                    <a:pt x="89116" y="2631"/>
                  </a:cubicBezTo>
                  <a:cubicBezTo>
                    <a:pt x="89133" y="2622"/>
                    <a:pt x="89146" y="2618"/>
                    <a:pt x="89167" y="2614"/>
                  </a:cubicBezTo>
                  <a:cubicBezTo>
                    <a:pt x="89172" y="2612"/>
                    <a:pt x="89176" y="2611"/>
                    <a:pt x="89181" y="2611"/>
                  </a:cubicBezTo>
                  <a:cubicBezTo>
                    <a:pt x="89193" y="2611"/>
                    <a:pt x="89203" y="2618"/>
                    <a:pt x="89222" y="2618"/>
                  </a:cubicBezTo>
                  <a:cubicBezTo>
                    <a:pt x="89238" y="2618"/>
                    <a:pt x="89264" y="2610"/>
                    <a:pt x="89276" y="2606"/>
                  </a:cubicBezTo>
                  <a:cubicBezTo>
                    <a:pt x="89302" y="2597"/>
                    <a:pt x="89319" y="2593"/>
                    <a:pt x="89344" y="2589"/>
                  </a:cubicBezTo>
                  <a:cubicBezTo>
                    <a:pt x="89395" y="2580"/>
                    <a:pt x="89433" y="2559"/>
                    <a:pt x="89479" y="2542"/>
                  </a:cubicBezTo>
                  <a:cubicBezTo>
                    <a:pt x="89494" y="2538"/>
                    <a:pt x="89518" y="2537"/>
                    <a:pt x="89542" y="2537"/>
                  </a:cubicBezTo>
                  <a:cubicBezTo>
                    <a:pt x="89567" y="2537"/>
                    <a:pt x="89591" y="2538"/>
                    <a:pt x="89606" y="2538"/>
                  </a:cubicBezTo>
                  <a:cubicBezTo>
                    <a:pt x="89611" y="2538"/>
                    <a:pt x="89619" y="2536"/>
                    <a:pt x="89626" y="2536"/>
                  </a:cubicBezTo>
                  <a:close/>
                  <a:moveTo>
                    <a:pt x="8121" y="2874"/>
                  </a:moveTo>
                  <a:cubicBezTo>
                    <a:pt x="8136" y="2874"/>
                    <a:pt x="8157" y="2879"/>
                    <a:pt x="8163" y="2888"/>
                  </a:cubicBezTo>
                  <a:cubicBezTo>
                    <a:pt x="8167" y="2893"/>
                    <a:pt x="8163" y="2901"/>
                    <a:pt x="8163" y="2909"/>
                  </a:cubicBezTo>
                  <a:cubicBezTo>
                    <a:pt x="8163" y="2914"/>
                    <a:pt x="8171" y="2914"/>
                    <a:pt x="8171" y="2918"/>
                  </a:cubicBezTo>
                  <a:cubicBezTo>
                    <a:pt x="8176" y="2931"/>
                    <a:pt x="8176" y="2939"/>
                    <a:pt x="8167" y="2952"/>
                  </a:cubicBezTo>
                  <a:cubicBezTo>
                    <a:pt x="8157" y="2965"/>
                    <a:pt x="8137" y="2975"/>
                    <a:pt x="8119" y="2975"/>
                  </a:cubicBezTo>
                  <a:cubicBezTo>
                    <a:pt x="8114" y="2975"/>
                    <a:pt x="8109" y="2975"/>
                    <a:pt x="8104" y="2973"/>
                  </a:cubicBezTo>
                  <a:cubicBezTo>
                    <a:pt x="8095" y="2969"/>
                    <a:pt x="8074" y="2952"/>
                    <a:pt x="8070" y="2943"/>
                  </a:cubicBezTo>
                  <a:cubicBezTo>
                    <a:pt x="8062" y="2931"/>
                    <a:pt x="8066" y="2918"/>
                    <a:pt x="8066" y="2901"/>
                  </a:cubicBezTo>
                  <a:lnTo>
                    <a:pt x="8066" y="2901"/>
                  </a:lnTo>
                  <a:lnTo>
                    <a:pt x="8066" y="2909"/>
                  </a:lnTo>
                  <a:cubicBezTo>
                    <a:pt x="8074" y="2884"/>
                    <a:pt x="8079" y="2876"/>
                    <a:pt x="8108" y="2876"/>
                  </a:cubicBezTo>
                  <a:cubicBezTo>
                    <a:pt x="8111" y="2875"/>
                    <a:pt x="8116" y="2874"/>
                    <a:pt x="8121" y="2874"/>
                  </a:cubicBezTo>
                  <a:close/>
                  <a:moveTo>
                    <a:pt x="8316" y="2863"/>
                  </a:moveTo>
                  <a:cubicBezTo>
                    <a:pt x="8329" y="2863"/>
                    <a:pt x="8341" y="2864"/>
                    <a:pt x="8349" y="2867"/>
                  </a:cubicBezTo>
                  <a:lnTo>
                    <a:pt x="8323" y="2876"/>
                  </a:lnTo>
                  <a:cubicBezTo>
                    <a:pt x="8343" y="2876"/>
                    <a:pt x="8367" y="2872"/>
                    <a:pt x="8389" y="2872"/>
                  </a:cubicBezTo>
                  <a:cubicBezTo>
                    <a:pt x="8400" y="2872"/>
                    <a:pt x="8411" y="2873"/>
                    <a:pt x="8420" y="2876"/>
                  </a:cubicBezTo>
                  <a:cubicBezTo>
                    <a:pt x="8446" y="2880"/>
                    <a:pt x="8475" y="2905"/>
                    <a:pt x="8505" y="2918"/>
                  </a:cubicBezTo>
                  <a:cubicBezTo>
                    <a:pt x="8543" y="2931"/>
                    <a:pt x="8598" y="2914"/>
                    <a:pt x="8598" y="2964"/>
                  </a:cubicBezTo>
                  <a:cubicBezTo>
                    <a:pt x="8598" y="3002"/>
                    <a:pt x="8576" y="3007"/>
                    <a:pt x="8550" y="3007"/>
                  </a:cubicBezTo>
                  <a:cubicBezTo>
                    <a:pt x="8541" y="3007"/>
                    <a:pt x="8531" y="3007"/>
                    <a:pt x="8522" y="3007"/>
                  </a:cubicBezTo>
                  <a:cubicBezTo>
                    <a:pt x="8501" y="3007"/>
                    <a:pt x="8492" y="3007"/>
                    <a:pt x="8475" y="2998"/>
                  </a:cubicBezTo>
                  <a:cubicBezTo>
                    <a:pt x="8467" y="2998"/>
                    <a:pt x="8463" y="2994"/>
                    <a:pt x="8454" y="2990"/>
                  </a:cubicBezTo>
                  <a:cubicBezTo>
                    <a:pt x="8451" y="2989"/>
                    <a:pt x="8447" y="2989"/>
                    <a:pt x="8444" y="2989"/>
                  </a:cubicBezTo>
                  <a:cubicBezTo>
                    <a:pt x="8428" y="2989"/>
                    <a:pt x="8409" y="2995"/>
                    <a:pt x="8395" y="2998"/>
                  </a:cubicBezTo>
                  <a:cubicBezTo>
                    <a:pt x="8390" y="2999"/>
                    <a:pt x="8384" y="2999"/>
                    <a:pt x="8378" y="2999"/>
                  </a:cubicBezTo>
                  <a:cubicBezTo>
                    <a:pt x="8350" y="2999"/>
                    <a:pt x="8323" y="2990"/>
                    <a:pt x="8302" y="2973"/>
                  </a:cubicBezTo>
                  <a:cubicBezTo>
                    <a:pt x="8294" y="2964"/>
                    <a:pt x="8290" y="2956"/>
                    <a:pt x="8281" y="2952"/>
                  </a:cubicBezTo>
                  <a:cubicBezTo>
                    <a:pt x="8277" y="2950"/>
                    <a:pt x="8274" y="2950"/>
                    <a:pt x="8271" y="2950"/>
                  </a:cubicBezTo>
                  <a:cubicBezTo>
                    <a:pt x="8267" y="2950"/>
                    <a:pt x="8264" y="2950"/>
                    <a:pt x="8260" y="2947"/>
                  </a:cubicBezTo>
                  <a:cubicBezTo>
                    <a:pt x="8247" y="2943"/>
                    <a:pt x="8222" y="2931"/>
                    <a:pt x="8222" y="2918"/>
                  </a:cubicBezTo>
                  <a:cubicBezTo>
                    <a:pt x="8219" y="2879"/>
                    <a:pt x="8275" y="2863"/>
                    <a:pt x="8316" y="2863"/>
                  </a:cubicBezTo>
                  <a:close/>
                  <a:moveTo>
                    <a:pt x="88137" y="2905"/>
                  </a:moveTo>
                  <a:cubicBezTo>
                    <a:pt x="88145" y="2909"/>
                    <a:pt x="88150" y="2914"/>
                    <a:pt x="88158" y="2914"/>
                  </a:cubicBezTo>
                  <a:cubicBezTo>
                    <a:pt x="88171" y="2935"/>
                    <a:pt x="88204" y="2931"/>
                    <a:pt x="88221" y="2952"/>
                  </a:cubicBezTo>
                  <a:cubicBezTo>
                    <a:pt x="88221" y="2956"/>
                    <a:pt x="88226" y="2960"/>
                    <a:pt x="88230" y="2964"/>
                  </a:cubicBezTo>
                  <a:cubicBezTo>
                    <a:pt x="88230" y="2969"/>
                    <a:pt x="88230" y="2973"/>
                    <a:pt x="88234" y="2977"/>
                  </a:cubicBezTo>
                  <a:cubicBezTo>
                    <a:pt x="88234" y="2985"/>
                    <a:pt x="88238" y="2990"/>
                    <a:pt x="88234" y="2994"/>
                  </a:cubicBezTo>
                  <a:cubicBezTo>
                    <a:pt x="88234" y="3002"/>
                    <a:pt x="88230" y="3023"/>
                    <a:pt x="88226" y="3032"/>
                  </a:cubicBezTo>
                  <a:cubicBezTo>
                    <a:pt x="88217" y="3045"/>
                    <a:pt x="88196" y="3045"/>
                    <a:pt x="88179" y="3045"/>
                  </a:cubicBezTo>
                  <a:cubicBezTo>
                    <a:pt x="88154" y="3036"/>
                    <a:pt x="88154" y="3002"/>
                    <a:pt x="88133" y="2990"/>
                  </a:cubicBezTo>
                  <a:cubicBezTo>
                    <a:pt x="88107" y="2977"/>
                    <a:pt x="88082" y="2981"/>
                    <a:pt x="88082" y="2943"/>
                  </a:cubicBezTo>
                  <a:cubicBezTo>
                    <a:pt x="88078" y="2909"/>
                    <a:pt x="88107" y="2905"/>
                    <a:pt x="88137" y="2905"/>
                  </a:cubicBezTo>
                  <a:close/>
                  <a:moveTo>
                    <a:pt x="1076" y="3045"/>
                  </a:moveTo>
                  <a:cubicBezTo>
                    <a:pt x="1077" y="3045"/>
                    <a:pt x="1077" y="3045"/>
                    <a:pt x="1077" y="3045"/>
                  </a:cubicBezTo>
                  <a:lnTo>
                    <a:pt x="1077" y="3045"/>
                  </a:lnTo>
                  <a:cubicBezTo>
                    <a:pt x="1077" y="3045"/>
                    <a:pt x="1077" y="3045"/>
                    <a:pt x="1076" y="3045"/>
                  </a:cubicBezTo>
                  <a:close/>
                  <a:moveTo>
                    <a:pt x="849" y="2677"/>
                  </a:moveTo>
                  <a:cubicBezTo>
                    <a:pt x="878" y="2720"/>
                    <a:pt x="908" y="2758"/>
                    <a:pt x="937" y="2800"/>
                  </a:cubicBezTo>
                  <a:cubicBezTo>
                    <a:pt x="941" y="2804"/>
                    <a:pt x="941" y="2808"/>
                    <a:pt x="941" y="2812"/>
                  </a:cubicBezTo>
                  <a:cubicBezTo>
                    <a:pt x="941" y="2825"/>
                    <a:pt x="933" y="2850"/>
                    <a:pt x="941" y="2859"/>
                  </a:cubicBezTo>
                  <a:cubicBezTo>
                    <a:pt x="946" y="2867"/>
                    <a:pt x="954" y="2867"/>
                    <a:pt x="958" y="2871"/>
                  </a:cubicBezTo>
                  <a:cubicBezTo>
                    <a:pt x="971" y="2884"/>
                    <a:pt x="984" y="2897"/>
                    <a:pt x="1000" y="2909"/>
                  </a:cubicBezTo>
                  <a:cubicBezTo>
                    <a:pt x="1022" y="2922"/>
                    <a:pt x="1017" y="2943"/>
                    <a:pt x="1051" y="2943"/>
                  </a:cubicBezTo>
                  <a:cubicBezTo>
                    <a:pt x="1068" y="2969"/>
                    <a:pt x="1085" y="2990"/>
                    <a:pt x="1106" y="3011"/>
                  </a:cubicBezTo>
                  <a:cubicBezTo>
                    <a:pt x="1106" y="3023"/>
                    <a:pt x="1110" y="3036"/>
                    <a:pt x="1114" y="3045"/>
                  </a:cubicBezTo>
                  <a:cubicBezTo>
                    <a:pt x="1106" y="3045"/>
                    <a:pt x="1098" y="3046"/>
                    <a:pt x="1089" y="3046"/>
                  </a:cubicBezTo>
                  <a:cubicBezTo>
                    <a:pt x="1085" y="3046"/>
                    <a:pt x="1081" y="3046"/>
                    <a:pt x="1077" y="3045"/>
                  </a:cubicBezTo>
                  <a:lnTo>
                    <a:pt x="1077" y="3045"/>
                  </a:lnTo>
                  <a:cubicBezTo>
                    <a:pt x="1075" y="3045"/>
                    <a:pt x="1043" y="3049"/>
                    <a:pt x="1043" y="3049"/>
                  </a:cubicBezTo>
                  <a:cubicBezTo>
                    <a:pt x="1026" y="3036"/>
                    <a:pt x="1017" y="3011"/>
                    <a:pt x="1005" y="2994"/>
                  </a:cubicBezTo>
                  <a:cubicBezTo>
                    <a:pt x="988" y="2981"/>
                    <a:pt x="962" y="2973"/>
                    <a:pt x="941" y="2973"/>
                  </a:cubicBezTo>
                  <a:cubicBezTo>
                    <a:pt x="895" y="2964"/>
                    <a:pt x="857" y="2947"/>
                    <a:pt x="815" y="2931"/>
                  </a:cubicBezTo>
                  <a:cubicBezTo>
                    <a:pt x="802" y="2926"/>
                    <a:pt x="802" y="2931"/>
                    <a:pt x="794" y="2918"/>
                  </a:cubicBezTo>
                  <a:cubicBezTo>
                    <a:pt x="798" y="2901"/>
                    <a:pt x="798" y="2880"/>
                    <a:pt x="798" y="2863"/>
                  </a:cubicBezTo>
                  <a:lnTo>
                    <a:pt x="798" y="2825"/>
                  </a:lnTo>
                  <a:cubicBezTo>
                    <a:pt x="798" y="2791"/>
                    <a:pt x="785" y="2728"/>
                    <a:pt x="806" y="2698"/>
                  </a:cubicBezTo>
                  <a:cubicBezTo>
                    <a:pt x="815" y="2682"/>
                    <a:pt x="832" y="2677"/>
                    <a:pt x="849" y="2677"/>
                  </a:cubicBezTo>
                  <a:close/>
                  <a:moveTo>
                    <a:pt x="4324" y="2943"/>
                  </a:moveTo>
                  <a:cubicBezTo>
                    <a:pt x="4335" y="2943"/>
                    <a:pt x="4344" y="2944"/>
                    <a:pt x="4352" y="2952"/>
                  </a:cubicBezTo>
                  <a:cubicBezTo>
                    <a:pt x="4369" y="2964"/>
                    <a:pt x="4373" y="2985"/>
                    <a:pt x="4390" y="3002"/>
                  </a:cubicBezTo>
                  <a:cubicBezTo>
                    <a:pt x="4402" y="3019"/>
                    <a:pt x="4423" y="3040"/>
                    <a:pt x="4449" y="3045"/>
                  </a:cubicBezTo>
                  <a:cubicBezTo>
                    <a:pt x="4452" y="3045"/>
                    <a:pt x="4456" y="3046"/>
                    <a:pt x="4460" y="3046"/>
                  </a:cubicBezTo>
                  <a:cubicBezTo>
                    <a:pt x="4471" y="3046"/>
                    <a:pt x="4482" y="3043"/>
                    <a:pt x="4495" y="3043"/>
                  </a:cubicBezTo>
                  <a:cubicBezTo>
                    <a:pt x="4499" y="3043"/>
                    <a:pt x="4503" y="3044"/>
                    <a:pt x="4508" y="3045"/>
                  </a:cubicBezTo>
                  <a:cubicBezTo>
                    <a:pt x="4529" y="3049"/>
                    <a:pt x="4529" y="3053"/>
                    <a:pt x="4533" y="3078"/>
                  </a:cubicBezTo>
                  <a:cubicBezTo>
                    <a:pt x="4533" y="3091"/>
                    <a:pt x="4537" y="3104"/>
                    <a:pt x="4542" y="3112"/>
                  </a:cubicBezTo>
                  <a:cubicBezTo>
                    <a:pt x="4516" y="3112"/>
                    <a:pt x="4491" y="3112"/>
                    <a:pt x="4466" y="3099"/>
                  </a:cubicBezTo>
                  <a:cubicBezTo>
                    <a:pt x="4447" y="3088"/>
                    <a:pt x="4439" y="3077"/>
                    <a:pt x="4417" y="3077"/>
                  </a:cubicBezTo>
                  <a:cubicBezTo>
                    <a:pt x="4414" y="3077"/>
                    <a:pt x="4411" y="3078"/>
                    <a:pt x="4407" y="3078"/>
                  </a:cubicBezTo>
                  <a:cubicBezTo>
                    <a:pt x="4390" y="3083"/>
                    <a:pt x="4369" y="3091"/>
                    <a:pt x="4356" y="3095"/>
                  </a:cubicBezTo>
                  <a:cubicBezTo>
                    <a:pt x="4331" y="3104"/>
                    <a:pt x="4314" y="3121"/>
                    <a:pt x="4293" y="3125"/>
                  </a:cubicBezTo>
                  <a:cubicBezTo>
                    <a:pt x="4263" y="3125"/>
                    <a:pt x="4255" y="3108"/>
                    <a:pt x="4234" y="3091"/>
                  </a:cubicBezTo>
                  <a:cubicBezTo>
                    <a:pt x="4217" y="3078"/>
                    <a:pt x="4191" y="3070"/>
                    <a:pt x="4166" y="3070"/>
                  </a:cubicBezTo>
                  <a:cubicBezTo>
                    <a:pt x="4158" y="3040"/>
                    <a:pt x="4170" y="3028"/>
                    <a:pt x="4191" y="3011"/>
                  </a:cubicBezTo>
                  <a:cubicBezTo>
                    <a:pt x="4204" y="2994"/>
                    <a:pt x="4200" y="2977"/>
                    <a:pt x="4212" y="2964"/>
                  </a:cubicBezTo>
                  <a:cubicBezTo>
                    <a:pt x="4218" y="2953"/>
                    <a:pt x="4227" y="2951"/>
                    <a:pt x="4237" y="2951"/>
                  </a:cubicBezTo>
                  <a:cubicBezTo>
                    <a:pt x="4242" y="2951"/>
                    <a:pt x="4246" y="2952"/>
                    <a:pt x="4250" y="2952"/>
                  </a:cubicBezTo>
                  <a:cubicBezTo>
                    <a:pt x="4272" y="2952"/>
                    <a:pt x="4284" y="2943"/>
                    <a:pt x="4301" y="2943"/>
                  </a:cubicBezTo>
                  <a:cubicBezTo>
                    <a:pt x="4310" y="2943"/>
                    <a:pt x="4317" y="2943"/>
                    <a:pt x="4324" y="2943"/>
                  </a:cubicBezTo>
                  <a:close/>
                  <a:moveTo>
                    <a:pt x="8247" y="3091"/>
                  </a:moveTo>
                  <a:cubicBezTo>
                    <a:pt x="8253" y="3091"/>
                    <a:pt x="8259" y="3091"/>
                    <a:pt x="8264" y="3091"/>
                  </a:cubicBezTo>
                  <a:cubicBezTo>
                    <a:pt x="8269" y="3116"/>
                    <a:pt x="8311" y="3112"/>
                    <a:pt x="8323" y="3129"/>
                  </a:cubicBezTo>
                  <a:cubicBezTo>
                    <a:pt x="8332" y="3142"/>
                    <a:pt x="8344" y="3154"/>
                    <a:pt x="8340" y="3171"/>
                  </a:cubicBezTo>
                  <a:cubicBezTo>
                    <a:pt x="8336" y="3180"/>
                    <a:pt x="8332" y="3201"/>
                    <a:pt x="8328" y="3205"/>
                  </a:cubicBezTo>
                  <a:cubicBezTo>
                    <a:pt x="8323" y="3218"/>
                    <a:pt x="8302" y="3218"/>
                    <a:pt x="8290" y="3218"/>
                  </a:cubicBezTo>
                  <a:cubicBezTo>
                    <a:pt x="8264" y="3209"/>
                    <a:pt x="8264" y="3175"/>
                    <a:pt x="8243" y="3167"/>
                  </a:cubicBezTo>
                  <a:cubicBezTo>
                    <a:pt x="8222" y="3154"/>
                    <a:pt x="8201" y="3158"/>
                    <a:pt x="8197" y="3125"/>
                  </a:cubicBezTo>
                  <a:cubicBezTo>
                    <a:pt x="8193" y="3094"/>
                    <a:pt x="8221" y="3091"/>
                    <a:pt x="8247" y="3091"/>
                  </a:cubicBezTo>
                  <a:close/>
                  <a:moveTo>
                    <a:pt x="86913" y="3196"/>
                  </a:moveTo>
                  <a:cubicBezTo>
                    <a:pt x="86913" y="3222"/>
                    <a:pt x="86913" y="3247"/>
                    <a:pt x="86913" y="3272"/>
                  </a:cubicBezTo>
                  <a:cubicBezTo>
                    <a:pt x="86904" y="3278"/>
                    <a:pt x="86893" y="3286"/>
                    <a:pt x="86882" y="3286"/>
                  </a:cubicBezTo>
                  <a:cubicBezTo>
                    <a:pt x="86877" y="3286"/>
                    <a:pt x="86872" y="3285"/>
                    <a:pt x="86866" y="3281"/>
                  </a:cubicBezTo>
                  <a:cubicBezTo>
                    <a:pt x="86858" y="3277"/>
                    <a:pt x="86850" y="3251"/>
                    <a:pt x="86854" y="3239"/>
                  </a:cubicBezTo>
                  <a:cubicBezTo>
                    <a:pt x="86858" y="3222"/>
                    <a:pt x="86871" y="3209"/>
                    <a:pt x="86883" y="3201"/>
                  </a:cubicBezTo>
                  <a:cubicBezTo>
                    <a:pt x="86892" y="3196"/>
                    <a:pt x="86896" y="3196"/>
                    <a:pt x="86904" y="3196"/>
                  </a:cubicBezTo>
                  <a:close/>
                  <a:moveTo>
                    <a:pt x="86980" y="3196"/>
                  </a:moveTo>
                  <a:cubicBezTo>
                    <a:pt x="86985" y="3196"/>
                    <a:pt x="86985" y="3196"/>
                    <a:pt x="86989" y="3201"/>
                  </a:cubicBezTo>
                  <a:cubicBezTo>
                    <a:pt x="87010" y="3209"/>
                    <a:pt x="87006" y="3222"/>
                    <a:pt x="87031" y="3226"/>
                  </a:cubicBezTo>
                  <a:cubicBezTo>
                    <a:pt x="87048" y="3230"/>
                    <a:pt x="87065" y="3230"/>
                    <a:pt x="87082" y="3234"/>
                  </a:cubicBezTo>
                  <a:cubicBezTo>
                    <a:pt x="87086" y="3243"/>
                    <a:pt x="87090" y="3256"/>
                    <a:pt x="87090" y="3264"/>
                  </a:cubicBezTo>
                  <a:cubicBezTo>
                    <a:pt x="87099" y="3285"/>
                    <a:pt x="87086" y="3289"/>
                    <a:pt x="87065" y="3298"/>
                  </a:cubicBezTo>
                  <a:cubicBezTo>
                    <a:pt x="87048" y="3309"/>
                    <a:pt x="87029" y="3313"/>
                    <a:pt x="87011" y="3313"/>
                  </a:cubicBezTo>
                  <a:cubicBezTo>
                    <a:pt x="87002" y="3313"/>
                    <a:pt x="86993" y="3312"/>
                    <a:pt x="86985" y="3310"/>
                  </a:cubicBezTo>
                  <a:cubicBezTo>
                    <a:pt x="86985" y="3272"/>
                    <a:pt x="86980" y="3234"/>
                    <a:pt x="86980" y="3196"/>
                  </a:cubicBezTo>
                  <a:close/>
                  <a:moveTo>
                    <a:pt x="86444" y="3147"/>
                  </a:moveTo>
                  <a:cubicBezTo>
                    <a:pt x="86461" y="3147"/>
                    <a:pt x="86475" y="3159"/>
                    <a:pt x="86487" y="3171"/>
                  </a:cubicBezTo>
                  <a:cubicBezTo>
                    <a:pt x="86501" y="3182"/>
                    <a:pt x="86542" y="3216"/>
                    <a:pt x="86569" y="3216"/>
                  </a:cubicBezTo>
                  <a:cubicBezTo>
                    <a:pt x="86573" y="3216"/>
                    <a:pt x="86576" y="3215"/>
                    <a:pt x="86579" y="3213"/>
                  </a:cubicBezTo>
                  <a:cubicBezTo>
                    <a:pt x="86592" y="3205"/>
                    <a:pt x="86584" y="3201"/>
                    <a:pt x="86605" y="3196"/>
                  </a:cubicBezTo>
                  <a:cubicBezTo>
                    <a:pt x="86608" y="3195"/>
                    <a:pt x="86612" y="3195"/>
                    <a:pt x="86615" y="3195"/>
                  </a:cubicBezTo>
                  <a:cubicBezTo>
                    <a:pt x="86622" y="3195"/>
                    <a:pt x="86628" y="3198"/>
                    <a:pt x="86634" y="3201"/>
                  </a:cubicBezTo>
                  <a:cubicBezTo>
                    <a:pt x="86660" y="3218"/>
                    <a:pt x="86660" y="3239"/>
                    <a:pt x="86693" y="3243"/>
                  </a:cubicBezTo>
                  <a:cubicBezTo>
                    <a:pt x="86708" y="3243"/>
                    <a:pt x="86721" y="3240"/>
                    <a:pt x="86733" y="3240"/>
                  </a:cubicBezTo>
                  <a:cubicBezTo>
                    <a:pt x="86743" y="3240"/>
                    <a:pt x="86752" y="3242"/>
                    <a:pt x="86761" y="3247"/>
                  </a:cubicBezTo>
                  <a:cubicBezTo>
                    <a:pt x="86782" y="3260"/>
                    <a:pt x="86778" y="3285"/>
                    <a:pt x="86782" y="3306"/>
                  </a:cubicBezTo>
                  <a:cubicBezTo>
                    <a:pt x="86790" y="3329"/>
                    <a:pt x="86777" y="3334"/>
                    <a:pt x="86760" y="3334"/>
                  </a:cubicBezTo>
                  <a:cubicBezTo>
                    <a:pt x="86749" y="3334"/>
                    <a:pt x="86735" y="3332"/>
                    <a:pt x="86723" y="3332"/>
                  </a:cubicBezTo>
                  <a:cubicBezTo>
                    <a:pt x="86706" y="3332"/>
                    <a:pt x="86689" y="3330"/>
                    <a:pt x="86672" y="3330"/>
                  </a:cubicBezTo>
                  <a:cubicBezTo>
                    <a:pt x="86664" y="3330"/>
                    <a:pt x="86655" y="3330"/>
                    <a:pt x="86647" y="3332"/>
                  </a:cubicBezTo>
                  <a:cubicBezTo>
                    <a:pt x="86630" y="3336"/>
                    <a:pt x="86613" y="3348"/>
                    <a:pt x="86596" y="3353"/>
                  </a:cubicBezTo>
                  <a:cubicBezTo>
                    <a:pt x="86584" y="3356"/>
                    <a:pt x="86570" y="3359"/>
                    <a:pt x="86556" y="3359"/>
                  </a:cubicBezTo>
                  <a:cubicBezTo>
                    <a:pt x="86550" y="3359"/>
                    <a:pt x="86543" y="3358"/>
                    <a:pt x="86537" y="3357"/>
                  </a:cubicBezTo>
                  <a:cubicBezTo>
                    <a:pt x="86520" y="3353"/>
                    <a:pt x="86512" y="3344"/>
                    <a:pt x="86495" y="3340"/>
                  </a:cubicBezTo>
                  <a:lnTo>
                    <a:pt x="86453" y="3340"/>
                  </a:lnTo>
                  <a:cubicBezTo>
                    <a:pt x="86432" y="3340"/>
                    <a:pt x="86415" y="3336"/>
                    <a:pt x="86330" y="3306"/>
                  </a:cubicBezTo>
                  <a:cubicBezTo>
                    <a:pt x="86318" y="3306"/>
                    <a:pt x="86297" y="3306"/>
                    <a:pt x="86280" y="3302"/>
                  </a:cubicBezTo>
                  <a:cubicBezTo>
                    <a:pt x="86267" y="3302"/>
                    <a:pt x="86259" y="3289"/>
                    <a:pt x="86242" y="3289"/>
                  </a:cubicBezTo>
                  <a:cubicBezTo>
                    <a:pt x="86238" y="3287"/>
                    <a:pt x="86233" y="3287"/>
                    <a:pt x="86229" y="3287"/>
                  </a:cubicBezTo>
                  <a:cubicBezTo>
                    <a:pt x="86224" y="3287"/>
                    <a:pt x="86219" y="3287"/>
                    <a:pt x="86212" y="3285"/>
                  </a:cubicBezTo>
                  <a:cubicBezTo>
                    <a:pt x="86204" y="3281"/>
                    <a:pt x="86187" y="3272"/>
                    <a:pt x="86178" y="3264"/>
                  </a:cubicBezTo>
                  <a:cubicBezTo>
                    <a:pt x="86157" y="3251"/>
                    <a:pt x="86166" y="3239"/>
                    <a:pt x="86157" y="3213"/>
                  </a:cubicBezTo>
                  <a:cubicBezTo>
                    <a:pt x="86145" y="3213"/>
                    <a:pt x="86094" y="3196"/>
                    <a:pt x="86094" y="3175"/>
                  </a:cubicBezTo>
                  <a:cubicBezTo>
                    <a:pt x="86096" y="3168"/>
                    <a:pt x="86106" y="3166"/>
                    <a:pt x="86117" y="3166"/>
                  </a:cubicBezTo>
                  <a:cubicBezTo>
                    <a:pt x="86129" y="3166"/>
                    <a:pt x="86142" y="3168"/>
                    <a:pt x="86151" y="3168"/>
                  </a:cubicBezTo>
                  <a:cubicBezTo>
                    <a:pt x="86155" y="3168"/>
                    <a:pt x="86159" y="3168"/>
                    <a:pt x="86162" y="3167"/>
                  </a:cubicBezTo>
                  <a:cubicBezTo>
                    <a:pt x="86168" y="3164"/>
                    <a:pt x="86171" y="3161"/>
                    <a:pt x="86178" y="3161"/>
                  </a:cubicBezTo>
                  <a:cubicBezTo>
                    <a:pt x="86180" y="3161"/>
                    <a:pt x="86183" y="3161"/>
                    <a:pt x="86187" y="3163"/>
                  </a:cubicBezTo>
                  <a:cubicBezTo>
                    <a:pt x="86200" y="3163"/>
                    <a:pt x="86208" y="3167"/>
                    <a:pt x="86225" y="3167"/>
                  </a:cubicBezTo>
                  <a:cubicBezTo>
                    <a:pt x="86250" y="3167"/>
                    <a:pt x="86271" y="3167"/>
                    <a:pt x="86297" y="3175"/>
                  </a:cubicBezTo>
                  <a:cubicBezTo>
                    <a:pt x="86315" y="3181"/>
                    <a:pt x="86330" y="3184"/>
                    <a:pt x="86346" y="3184"/>
                  </a:cubicBezTo>
                  <a:cubicBezTo>
                    <a:pt x="86356" y="3184"/>
                    <a:pt x="86366" y="3183"/>
                    <a:pt x="86377" y="3180"/>
                  </a:cubicBezTo>
                  <a:cubicBezTo>
                    <a:pt x="86390" y="3175"/>
                    <a:pt x="86398" y="3180"/>
                    <a:pt x="86406" y="3171"/>
                  </a:cubicBezTo>
                  <a:cubicBezTo>
                    <a:pt x="86415" y="3167"/>
                    <a:pt x="86419" y="3154"/>
                    <a:pt x="86423" y="3154"/>
                  </a:cubicBezTo>
                  <a:cubicBezTo>
                    <a:pt x="86431" y="3149"/>
                    <a:pt x="86438" y="3147"/>
                    <a:pt x="86444" y="3147"/>
                  </a:cubicBezTo>
                  <a:close/>
                  <a:moveTo>
                    <a:pt x="89298" y="3365"/>
                  </a:moveTo>
                  <a:cubicBezTo>
                    <a:pt x="89314" y="3365"/>
                    <a:pt x="89327" y="3370"/>
                    <a:pt x="89340" y="3370"/>
                  </a:cubicBezTo>
                  <a:cubicBezTo>
                    <a:pt x="89349" y="3370"/>
                    <a:pt x="89370" y="3366"/>
                    <a:pt x="89389" y="3366"/>
                  </a:cubicBezTo>
                  <a:cubicBezTo>
                    <a:pt x="89405" y="3366"/>
                    <a:pt x="89421" y="3368"/>
                    <a:pt x="89428" y="3378"/>
                  </a:cubicBezTo>
                  <a:cubicBezTo>
                    <a:pt x="89433" y="3378"/>
                    <a:pt x="89437" y="3382"/>
                    <a:pt x="89437" y="3382"/>
                  </a:cubicBezTo>
                  <a:cubicBezTo>
                    <a:pt x="89420" y="3377"/>
                    <a:pt x="89397" y="3372"/>
                    <a:pt x="89375" y="3372"/>
                  </a:cubicBezTo>
                  <a:cubicBezTo>
                    <a:pt x="89359" y="3372"/>
                    <a:pt x="89344" y="3375"/>
                    <a:pt x="89331" y="3382"/>
                  </a:cubicBezTo>
                  <a:cubicBezTo>
                    <a:pt x="89316" y="3394"/>
                    <a:pt x="89296" y="3421"/>
                    <a:pt x="89276" y="3421"/>
                  </a:cubicBezTo>
                  <a:cubicBezTo>
                    <a:pt x="89275" y="3421"/>
                    <a:pt x="89274" y="3420"/>
                    <a:pt x="89272" y="3420"/>
                  </a:cubicBezTo>
                  <a:cubicBezTo>
                    <a:pt x="89272" y="3416"/>
                    <a:pt x="89272" y="3416"/>
                    <a:pt x="89272" y="3416"/>
                  </a:cubicBezTo>
                  <a:cubicBezTo>
                    <a:pt x="89293" y="3416"/>
                    <a:pt x="89293" y="3399"/>
                    <a:pt x="89298" y="3374"/>
                  </a:cubicBezTo>
                  <a:cubicBezTo>
                    <a:pt x="89298" y="3370"/>
                    <a:pt x="89298" y="3370"/>
                    <a:pt x="89298" y="3365"/>
                  </a:cubicBezTo>
                  <a:close/>
                  <a:moveTo>
                    <a:pt x="7120" y="3357"/>
                  </a:moveTo>
                  <a:cubicBezTo>
                    <a:pt x="7125" y="3378"/>
                    <a:pt x="7125" y="3403"/>
                    <a:pt x="7125" y="3424"/>
                  </a:cubicBezTo>
                  <a:cubicBezTo>
                    <a:pt x="7115" y="3431"/>
                    <a:pt x="7103" y="3440"/>
                    <a:pt x="7090" y="3440"/>
                  </a:cubicBezTo>
                  <a:cubicBezTo>
                    <a:pt x="7086" y="3440"/>
                    <a:pt x="7082" y="3439"/>
                    <a:pt x="7078" y="3437"/>
                  </a:cubicBezTo>
                  <a:cubicBezTo>
                    <a:pt x="7070" y="3429"/>
                    <a:pt x="7066" y="3408"/>
                    <a:pt x="7070" y="3395"/>
                  </a:cubicBezTo>
                  <a:cubicBezTo>
                    <a:pt x="7070" y="3382"/>
                    <a:pt x="7083" y="3370"/>
                    <a:pt x="7095" y="3361"/>
                  </a:cubicBezTo>
                  <a:cubicBezTo>
                    <a:pt x="7104" y="3357"/>
                    <a:pt x="7108" y="3357"/>
                    <a:pt x="7116" y="3357"/>
                  </a:cubicBezTo>
                  <a:close/>
                  <a:moveTo>
                    <a:pt x="88998" y="3365"/>
                  </a:moveTo>
                  <a:cubicBezTo>
                    <a:pt x="89015" y="3374"/>
                    <a:pt x="89027" y="3374"/>
                    <a:pt x="89044" y="3374"/>
                  </a:cubicBezTo>
                  <a:cubicBezTo>
                    <a:pt x="89082" y="3374"/>
                    <a:pt x="89129" y="3382"/>
                    <a:pt x="89163" y="3395"/>
                  </a:cubicBezTo>
                  <a:cubicBezTo>
                    <a:pt x="89171" y="3399"/>
                    <a:pt x="89179" y="3403"/>
                    <a:pt x="89188" y="3408"/>
                  </a:cubicBezTo>
                  <a:cubicBezTo>
                    <a:pt x="89184" y="3412"/>
                    <a:pt x="89184" y="3412"/>
                    <a:pt x="89179" y="3412"/>
                  </a:cubicBezTo>
                  <a:cubicBezTo>
                    <a:pt x="89158" y="3424"/>
                    <a:pt x="89141" y="3433"/>
                    <a:pt x="89120" y="3441"/>
                  </a:cubicBezTo>
                  <a:cubicBezTo>
                    <a:pt x="89108" y="3437"/>
                    <a:pt x="89091" y="3433"/>
                    <a:pt x="89078" y="3429"/>
                  </a:cubicBezTo>
                  <a:cubicBezTo>
                    <a:pt x="89049" y="3416"/>
                    <a:pt x="89023" y="3416"/>
                    <a:pt x="88998" y="3399"/>
                  </a:cubicBezTo>
                  <a:cubicBezTo>
                    <a:pt x="88998" y="3386"/>
                    <a:pt x="88998" y="3378"/>
                    <a:pt x="88998" y="3365"/>
                  </a:cubicBezTo>
                  <a:close/>
                  <a:moveTo>
                    <a:pt x="7188" y="3357"/>
                  </a:moveTo>
                  <a:cubicBezTo>
                    <a:pt x="7188" y="3357"/>
                    <a:pt x="7188" y="3361"/>
                    <a:pt x="7192" y="3361"/>
                  </a:cubicBezTo>
                  <a:cubicBezTo>
                    <a:pt x="7213" y="3370"/>
                    <a:pt x="7209" y="3378"/>
                    <a:pt x="7234" y="3382"/>
                  </a:cubicBezTo>
                  <a:cubicBezTo>
                    <a:pt x="7247" y="3386"/>
                    <a:pt x="7264" y="3391"/>
                    <a:pt x="7281" y="3391"/>
                  </a:cubicBezTo>
                  <a:cubicBezTo>
                    <a:pt x="7281" y="3399"/>
                    <a:pt x="7285" y="3412"/>
                    <a:pt x="7285" y="3420"/>
                  </a:cubicBezTo>
                  <a:cubicBezTo>
                    <a:pt x="7294" y="3441"/>
                    <a:pt x="7281" y="3441"/>
                    <a:pt x="7264" y="3454"/>
                  </a:cubicBezTo>
                  <a:cubicBezTo>
                    <a:pt x="7248" y="3462"/>
                    <a:pt x="7232" y="3465"/>
                    <a:pt x="7216" y="3465"/>
                  </a:cubicBezTo>
                  <a:cubicBezTo>
                    <a:pt x="7207" y="3465"/>
                    <a:pt x="7197" y="3464"/>
                    <a:pt x="7188" y="3462"/>
                  </a:cubicBezTo>
                  <a:cubicBezTo>
                    <a:pt x="7188" y="3429"/>
                    <a:pt x="7188" y="3391"/>
                    <a:pt x="7188" y="3357"/>
                  </a:cubicBezTo>
                  <a:close/>
                  <a:moveTo>
                    <a:pt x="815" y="3357"/>
                  </a:moveTo>
                  <a:cubicBezTo>
                    <a:pt x="887" y="3399"/>
                    <a:pt x="958" y="3437"/>
                    <a:pt x="1030" y="3475"/>
                  </a:cubicBezTo>
                  <a:cubicBezTo>
                    <a:pt x="996" y="3475"/>
                    <a:pt x="967" y="3479"/>
                    <a:pt x="933" y="3488"/>
                  </a:cubicBezTo>
                  <a:cubicBezTo>
                    <a:pt x="937" y="3471"/>
                    <a:pt x="937" y="3450"/>
                    <a:pt x="929" y="3441"/>
                  </a:cubicBezTo>
                  <a:cubicBezTo>
                    <a:pt x="920" y="3429"/>
                    <a:pt x="903" y="3412"/>
                    <a:pt x="891" y="3403"/>
                  </a:cubicBezTo>
                  <a:cubicBezTo>
                    <a:pt x="870" y="3391"/>
                    <a:pt x="844" y="3395"/>
                    <a:pt x="827" y="3378"/>
                  </a:cubicBezTo>
                  <a:cubicBezTo>
                    <a:pt x="823" y="3374"/>
                    <a:pt x="819" y="3365"/>
                    <a:pt x="815" y="3357"/>
                  </a:cubicBezTo>
                  <a:close/>
                  <a:moveTo>
                    <a:pt x="6687" y="3312"/>
                  </a:moveTo>
                  <a:cubicBezTo>
                    <a:pt x="6703" y="3312"/>
                    <a:pt x="6718" y="3322"/>
                    <a:pt x="6728" y="3332"/>
                  </a:cubicBezTo>
                  <a:cubicBezTo>
                    <a:pt x="6743" y="3343"/>
                    <a:pt x="6786" y="3375"/>
                    <a:pt x="6806" y="3375"/>
                  </a:cubicBezTo>
                  <a:cubicBezTo>
                    <a:pt x="6809" y="3375"/>
                    <a:pt x="6811" y="3375"/>
                    <a:pt x="6812" y="3374"/>
                  </a:cubicBezTo>
                  <a:cubicBezTo>
                    <a:pt x="6829" y="3365"/>
                    <a:pt x="6821" y="3361"/>
                    <a:pt x="6838" y="3357"/>
                  </a:cubicBezTo>
                  <a:cubicBezTo>
                    <a:pt x="6841" y="3356"/>
                    <a:pt x="6844" y="3355"/>
                    <a:pt x="6847" y="3355"/>
                  </a:cubicBezTo>
                  <a:cubicBezTo>
                    <a:pt x="6853" y="3355"/>
                    <a:pt x="6857" y="3358"/>
                    <a:pt x="6863" y="3361"/>
                  </a:cubicBezTo>
                  <a:cubicBezTo>
                    <a:pt x="6888" y="3378"/>
                    <a:pt x="6893" y="3395"/>
                    <a:pt x="6922" y="3399"/>
                  </a:cubicBezTo>
                  <a:cubicBezTo>
                    <a:pt x="6933" y="3399"/>
                    <a:pt x="6943" y="3398"/>
                    <a:pt x="6953" y="3398"/>
                  </a:cubicBezTo>
                  <a:cubicBezTo>
                    <a:pt x="6963" y="3398"/>
                    <a:pt x="6973" y="3399"/>
                    <a:pt x="6981" y="3403"/>
                  </a:cubicBezTo>
                  <a:cubicBezTo>
                    <a:pt x="7002" y="3416"/>
                    <a:pt x="6998" y="3437"/>
                    <a:pt x="7002" y="3458"/>
                  </a:cubicBezTo>
                  <a:cubicBezTo>
                    <a:pt x="7010" y="3477"/>
                    <a:pt x="6999" y="3482"/>
                    <a:pt x="6984" y="3482"/>
                  </a:cubicBezTo>
                  <a:cubicBezTo>
                    <a:pt x="6972" y="3482"/>
                    <a:pt x="6958" y="3479"/>
                    <a:pt x="6947" y="3479"/>
                  </a:cubicBezTo>
                  <a:cubicBezTo>
                    <a:pt x="6926" y="3479"/>
                    <a:pt x="6901" y="3479"/>
                    <a:pt x="6876" y="3483"/>
                  </a:cubicBezTo>
                  <a:cubicBezTo>
                    <a:pt x="6863" y="3488"/>
                    <a:pt x="6846" y="3496"/>
                    <a:pt x="6833" y="3500"/>
                  </a:cubicBezTo>
                  <a:cubicBezTo>
                    <a:pt x="6822" y="3503"/>
                    <a:pt x="6807" y="3506"/>
                    <a:pt x="6794" y="3506"/>
                  </a:cubicBezTo>
                  <a:cubicBezTo>
                    <a:pt x="6789" y="3506"/>
                    <a:pt x="6784" y="3506"/>
                    <a:pt x="6779" y="3505"/>
                  </a:cubicBezTo>
                  <a:cubicBezTo>
                    <a:pt x="6762" y="3500"/>
                    <a:pt x="6753" y="3492"/>
                    <a:pt x="6736" y="3488"/>
                  </a:cubicBezTo>
                  <a:cubicBezTo>
                    <a:pt x="6728" y="3488"/>
                    <a:pt x="6720" y="3490"/>
                    <a:pt x="6711" y="3490"/>
                  </a:cubicBezTo>
                  <a:cubicBezTo>
                    <a:pt x="6707" y="3490"/>
                    <a:pt x="6703" y="3489"/>
                    <a:pt x="6698" y="3488"/>
                  </a:cubicBezTo>
                  <a:cubicBezTo>
                    <a:pt x="6682" y="3488"/>
                    <a:pt x="6665" y="3483"/>
                    <a:pt x="6589" y="3458"/>
                  </a:cubicBezTo>
                  <a:cubicBezTo>
                    <a:pt x="6572" y="3458"/>
                    <a:pt x="6555" y="3458"/>
                    <a:pt x="6542" y="3454"/>
                  </a:cubicBezTo>
                  <a:cubicBezTo>
                    <a:pt x="6530" y="3454"/>
                    <a:pt x="6517" y="3445"/>
                    <a:pt x="6504" y="3441"/>
                  </a:cubicBezTo>
                  <a:cubicBezTo>
                    <a:pt x="6500" y="3439"/>
                    <a:pt x="6496" y="3439"/>
                    <a:pt x="6492" y="3439"/>
                  </a:cubicBezTo>
                  <a:cubicBezTo>
                    <a:pt x="6487" y="3439"/>
                    <a:pt x="6483" y="3439"/>
                    <a:pt x="6479" y="3437"/>
                  </a:cubicBezTo>
                  <a:cubicBezTo>
                    <a:pt x="6471" y="3433"/>
                    <a:pt x="6458" y="3424"/>
                    <a:pt x="6449" y="3420"/>
                  </a:cubicBezTo>
                  <a:cubicBezTo>
                    <a:pt x="6428" y="3408"/>
                    <a:pt x="6437" y="3395"/>
                    <a:pt x="6428" y="3374"/>
                  </a:cubicBezTo>
                  <a:cubicBezTo>
                    <a:pt x="6416" y="3374"/>
                    <a:pt x="6369" y="3357"/>
                    <a:pt x="6369" y="3340"/>
                  </a:cubicBezTo>
                  <a:cubicBezTo>
                    <a:pt x="6371" y="3332"/>
                    <a:pt x="6383" y="3329"/>
                    <a:pt x="6396" y="3329"/>
                  </a:cubicBezTo>
                  <a:cubicBezTo>
                    <a:pt x="6408" y="3329"/>
                    <a:pt x="6422" y="3332"/>
                    <a:pt x="6428" y="3332"/>
                  </a:cubicBezTo>
                  <a:cubicBezTo>
                    <a:pt x="6441" y="3327"/>
                    <a:pt x="6441" y="3323"/>
                    <a:pt x="6454" y="3323"/>
                  </a:cubicBezTo>
                  <a:cubicBezTo>
                    <a:pt x="6466" y="3327"/>
                    <a:pt x="6475" y="3332"/>
                    <a:pt x="6487" y="3332"/>
                  </a:cubicBezTo>
                  <a:cubicBezTo>
                    <a:pt x="6513" y="3332"/>
                    <a:pt x="6534" y="3332"/>
                    <a:pt x="6555" y="3340"/>
                  </a:cubicBezTo>
                  <a:cubicBezTo>
                    <a:pt x="6570" y="3344"/>
                    <a:pt x="6581" y="3346"/>
                    <a:pt x="6593" y="3346"/>
                  </a:cubicBezTo>
                  <a:cubicBezTo>
                    <a:pt x="6605" y="3346"/>
                    <a:pt x="6616" y="3344"/>
                    <a:pt x="6631" y="3340"/>
                  </a:cubicBezTo>
                  <a:cubicBezTo>
                    <a:pt x="6644" y="3340"/>
                    <a:pt x="6648" y="3340"/>
                    <a:pt x="6656" y="3336"/>
                  </a:cubicBezTo>
                  <a:cubicBezTo>
                    <a:pt x="6665" y="3332"/>
                    <a:pt x="6669" y="3319"/>
                    <a:pt x="6673" y="3315"/>
                  </a:cubicBezTo>
                  <a:cubicBezTo>
                    <a:pt x="6678" y="3313"/>
                    <a:pt x="6683" y="3312"/>
                    <a:pt x="6687" y="3312"/>
                  </a:cubicBezTo>
                  <a:close/>
                  <a:moveTo>
                    <a:pt x="87600" y="3394"/>
                  </a:moveTo>
                  <a:cubicBezTo>
                    <a:pt x="87616" y="3394"/>
                    <a:pt x="87624" y="3404"/>
                    <a:pt x="87639" y="3412"/>
                  </a:cubicBezTo>
                  <a:cubicBezTo>
                    <a:pt x="87647" y="3416"/>
                    <a:pt x="87660" y="3416"/>
                    <a:pt x="87668" y="3420"/>
                  </a:cubicBezTo>
                  <a:cubicBezTo>
                    <a:pt x="87677" y="3424"/>
                    <a:pt x="87677" y="3429"/>
                    <a:pt x="87685" y="3433"/>
                  </a:cubicBezTo>
                  <a:lnTo>
                    <a:pt x="87694" y="3433"/>
                  </a:lnTo>
                  <a:cubicBezTo>
                    <a:pt x="87694" y="3458"/>
                    <a:pt x="87694" y="3483"/>
                    <a:pt x="87694" y="3513"/>
                  </a:cubicBezTo>
                  <a:cubicBezTo>
                    <a:pt x="87679" y="3524"/>
                    <a:pt x="87660" y="3539"/>
                    <a:pt x="87641" y="3539"/>
                  </a:cubicBezTo>
                  <a:cubicBezTo>
                    <a:pt x="87639" y="3539"/>
                    <a:pt x="87637" y="3539"/>
                    <a:pt x="87635" y="3538"/>
                  </a:cubicBezTo>
                  <a:cubicBezTo>
                    <a:pt x="87614" y="3534"/>
                    <a:pt x="87609" y="3513"/>
                    <a:pt x="87584" y="3513"/>
                  </a:cubicBezTo>
                  <a:cubicBezTo>
                    <a:pt x="87573" y="3512"/>
                    <a:pt x="87563" y="3512"/>
                    <a:pt x="87553" y="3512"/>
                  </a:cubicBezTo>
                  <a:lnTo>
                    <a:pt x="87553" y="3512"/>
                  </a:lnTo>
                  <a:cubicBezTo>
                    <a:pt x="87523" y="3512"/>
                    <a:pt x="87496" y="3512"/>
                    <a:pt x="87474" y="3483"/>
                  </a:cubicBezTo>
                  <a:cubicBezTo>
                    <a:pt x="87478" y="3467"/>
                    <a:pt x="87483" y="3441"/>
                    <a:pt x="87491" y="3424"/>
                  </a:cubicBezTo>
                  <a:cubicBezTo>
                    <a:pt x="87497" y="3405"/>
                    <a:pt x="87506" y="3403"/>
                    <a:pt x="87519" y="3403"/>
                  </a:cubicBezTo>
                  <a:cubicBezTo>
                    <a:pt x="87523" y="3403"/>
                    <a:pt x="87528" y="3403"/>
                    <a:pt x="87533" y="3403"/>
                  </a:cubicBezTo>
                  <a:cubicBezTo>
                    <a:pt x="87542" y="3403"/>
                    <a:pt x="87554" y="3405"/>
                    <a:pt x="87565" y="3405"/>
                  </a:cubicBezTo>
                  <a:cubicBezTo>
                    <a:pt x="87570" y="3405"/>
                    <a:pt x="87576" y="3405"/>
                    <a:pt x="87580" y="3403"/>
                  </a:cubicBezTo>
                  <a:cubicBezTo>
                    <a:pt x="87584" y="3403"/>
                    <a:pt x="87588" y="3399"/>
                    <a:pt x="87592" y="3395"/>
                  </a:cubicBezTo>
                  <a:cubicBezTo>
                    <a:pt x="87595" y="3394"/>
                    <a:pt x="87598" y="3394"/>
                    <a:pt x="87600" y="3394"/>
                  </a:cubicBezTo>
                  <a:close/>
                  <a:moveTo>
                    <a:pt x="2283" y="3161"/>
                  </a:moveTo>
                  <a:cubicBezTo>
                    <a:pt x="2301" y="3161"/>
                    <a:pt x="2320" y="3181"/>
                    <a:pt x="2334" y="3192"/>
                  </a:cubicBezTo>
                  <a:cubicBezTo>
                    <a:pt x="2343" y="3201"/>
                    <a:pt x="2355" y="3205"/>
                    <a:pt x="2364" y="3218"/>
                  </a:cubicBezTo>
                  <a:cubicBezTo>
                    <a:pt x="2372" y="3243"/>
                    <a:pt x="2372" y="3268"/>
                    <a:pt x="2372" y="3294"/>
                  </a:cubicBezTo>
                  <a:cubicBezTo>
                    <a:pt x="2372" y="3306"/>
                    <a:pt x="2368" y="3327"/>
                    <a:pt x="2372" y="3340"/>
                  </a:cubicBezTo>
                  <a:cubicBezTo>
                    <a:pt x="2372" y="3348"/>
                    <a:pt x="2376" y="3353"/>
                    <a:pt x="2389" y="3361"/>
                  </a:cubicBezTo>
                  <a:cubicBezTo>
                    <a:pt x="2414" y="3391"/>
                    <a:pt x="2436" y="3399"/>
                    <a:pt x="2410" y="3437"/>
                  </a:cubicBezTo>
                  <a:cubicBezTo>
                    <a:pt x="2389" y="3475"/>
                    <a:pt x="2364" y="3526"/>
                    <a:pt x="2322" y="3543"/>
                  </a:cubicBezTo>
                  <a:cubicBezTo>
                    <a:pt x="2305" y="3555"/>
                    <a:pt x="2284" y="3555"/>
                    <a:pt x="2271" y="3564"/>
                  </a:cubicBezTo>
                  <a:cubicBezTo>
                    <a:pt x="2254" y="3572"/>
                    <a:pt x="2229" y="3581"/>
                    <a:pt x="2233" y="3602"/>
                  </a:cubicBezTo>
                  <a:cubicBezTo>
                    <a:pt x="2237" y="3614"/>
                    <a:pt x="2241" y="3614"/>
                    <a:pt x="2250" y="3619"/>
                  </a:cubicBezTo>
                  <a:lnTo>
                    <a:pt x="2102" y="3652"/>
                  </a:lnTo>
                  <a:cubicBezTo>
                    <a:pt x="2102" y="3652"/>
                    <a:pt x="2098" y="3657"/>
                    <a:pt x="2094" y="3657"/>
                  </a:cubicBezTo>
                  <a:cubicBezTo>
                    <a:pt x="2094" y="3648"/>
                    <a:pt x="2094" y="3644"/>
                    <a:pt x="2089" y="3635"/>
                  </a:cubicBezTo>
                  <a:cubicBezTo>
                    <a:pt x="2089" y="3619"/>
                    <a:pt x="2094" y="3606"/>
                    <a:pt x="2089" y="3589"/>
                  </a:cubicBezTo>
                  <a:cubicBezTo>
                    <a:pt x="2085" y="3581"/>
                    <a:pt x="2077" y="3568"/>
                    <a:pt x="2077" y="3555"/>
                  </a:cubicBezTo>
                  <a:cubicBezTo>
                    <a:pt x="2068" y="3521"/>
                    <a:pt x="2064" y="3488"/>
                    <a:pt x="2064" y="3454"/>
                  </a:cubicBezTo>
                  <a:cubicBezTo>
                    <a:pt x="2064" y="3450"/>
                    <a:pt x="2064" y="3445"/>
                    <a:pt x="2064" y="3441"/>
                  </a:cubicBezTo>
                  <a:cubicBezTo>
                    <a:pt x="2068" y="3420"/>
                    <a:pt x="2077" y="3403"/>
                    <a:pt x="2085" y="3386"/>
                  </a:cubicBezTo>
                  <a:cubicBezTo>
                    <a:pt x="2089" y="3386"/>
                    <a:pt x="2089" y="3395"/>
                    <a:pt x="2098" y="3395"/>
                  </a:cubicBezTo>
                  <a:cubicBezTo>
                    <a:pt x="2106" y="3395"/>
                    <a:pt x="2111" y="3382"/>
                    <a:pt x="2115" y="3374"/>
                  </a:cubicBezTo>
                  <a:cubicBezTo>
                    <a:pt x="2123" y="3361"/>
                    <a:pt x="2132" y="3344"/>
                    <a:pt x="2136" y="3327"/>
                  </a:cubicBezTo>
                  <a:cubicBezTo>
                    <a:pt x="2140" y="3325"/>
                    <a:pt x="2145" y="3324"/>
                    <a:pt x="2151" y="3324"/>
                  </a:cubicBezTo>
                  <a:cubicBezTo>
                    <a:pt x="2162" y="3324"/>
                    <a:pt x="2175" y="3327"/>
                    <a:pt x="2186" y="3327"/>
                  </a:cubicBezTo>
                  <a:cubicBezTo>
                    <a:pt x="2208" y="3327"/>
                    <a:pt x="2212" y="3327"/>
                    <a:pt x="2216" y="3306"/>
                  </a:cubicBezTo>
                  <a:cubicBezTo>
                    <a:pt x="2224" y="3281"/>
                    <a:pt x="2233" y="3256"/>
                    <a:pt x="2237" y="3234"/>
                  </a:cubicBezTo>
                  <a:cubicBezTo>
                    <a:pt x="2241" y="3213"/>
                    <a:pt x="2241" y="3188"/>
                    <a:pt x="2258" y="3175"/>
                  </a:cubicBezTo>
                  <a:cubicBezTo>
                    <a:pt x="2266" y="3165"/>
                    <a:pt x="2274" y="3161"/>
                    <a:pt x="2283" y="3161"/>
                  </a:cubicBezTo>
                  <a:close/>
                  <a:moveTo>
                    <a:pt x="1664" y="3280"/>
                  </a:moveTo>
                  <a:cubicBezTo>
                    <a:pt x="1670" y="3280"/>
                    <a:pt x="1675" y="3280"/>
                    <a:pt x="1680" y="3281"/>
                  </a:cubicBezTo>
                  <a:cubicBezTo>
                    <a:pt x="1697" y="3285"/>
                    <a:pt x="1701" y="3298"/>
                    <a:pt x="1714" y="3306"/>
                  </a:cubicBezTo>
                  <a:cubicBezTo>
                    <a:pt x="1726" y="3319"/>
                    <a:pt x="1743" y="3323"/>
                    <a:pt x="1756" y="3327"/>
                  </a:cubicBezTo>
                  <a:cubicBezTo>
                    <a:pt x="1760" y="3344"/>
                    <a:pt x="1756" y="3361"/>
                    <a:pt x="1760" y="3374"/>
                  </a:cubicBezTo>
                  <a:cubicBezTo>
                    <a:pt x="1764" y="3391"/>
                    <a:pt x="1769" y="3391"/>
                    <a:pt x="1777" y="3403"/>
                  </a:cubicBezTo>
                  <a:cubicBezTo>
                    <a:pt x="1794" y="3429"/>
                    <a:pt x="1819" y="3441"/>
                    <a:pt x="1849" y="3458"/>
                  </a:cubicBezTo>
                  <a:cubicBezTo>
                    <a:pt x="1887" y="3488"/>
                    <a:pt x="1887" y="3555"/>
                    <a:pt x="1857" y="3589"/>
                  </a:cubicBezTo>
                  <a:cubicBezTo>
                    <a:pt x="1845" y="3606"/>
                    <a:pt x="1832" y="3623"/>
                    <a:pt x="1819" y="3640"/>
                  </a:cubicBezTo>
                  <a:cubicBezTo>
                    <a:pt x="1807" y="3648"/>
                    <a:pt x="1790" y="3657"/>
                    <a:pt x="1786" y="3665"/>
                  </a:cubicBezTo>
                  <a:cubicBezTo>
                    <a:pt x="1786" y="3669"/>
                    <a:pt x="1786" y="3669"/>
                    <a:pt x="1781" y="3669"/>
                  </a:cubicBezTo>
                  <a:cubicBezTo>
                    <a:pt x="1672" y="3568"/>
                    <a:pt x="1570" y="3458"/>
                    <a:pt x="1473" y="3344"/>
                  </a:cubicBezTo>
                  <a:cubicBezTo>
                    <a:pt x="1473" y="3344"/>
                    <a:pt x="1473" y="3344"/>
                    <a:pt x="1477" y="3340"/>
                  </a:cubicBezTo>
                  <a:cubicBezTo>
                    <a:pt x="1507" y="3332"/>
                    <a:pt x="1507" y="3285"/>
                    <a:pt x="1545" y="3285"/>
                  </a:cubicBezTo>
                  <a:cubicBezTo>
                    <a:pt x="1551" y="3284"/>
                    <a:pt x="1556" y="3283"/>
                    <a:pt x="1562" y="3283"/>
                  </a:cubicBezTo>
                  <a:cubicBezTo>
                    <a:pt x="1573" y="3283"/>
                    <a:pt x="1584" y="3285"/>
                    <a:pt x="1596" y="3285"/>
                  </a:cubicBezTo>
                  <a:cubicBezTo>
                    <a:pt x="1616" y="3285"/>
                    <a:pt x="1642" y="3280"/>
                    <a:pt x="1664" y="3280"/>
                  </a:cubicBezTo>
                  <a:close/>
                  <a:moveTo>
                    <a:pt x="88195" y="3520"/>
                  </a:moveTo>
                  <a:cubicBezTo>
                    <a:pt x="88220" y="3520"/>
                    <a:pt x="88245" y="3529"/>
                    <a:pt x="88259" y="3547"/>
                  </a:cubicBezTo>
                  <a:cubicBezTo>
                    <a:pt x="88272" y="3559"/>
                    <a:pt x="88268" y="3564"/>
                    <a:pt x="88285" y="3572"/>
                  </a:cubicBezTo>
                  <a:cubicBezTo>
                    <a:pt x="88280" y="3597"/>
                    <a:pt x="88280" y="3623"/>
                    <a:pt x="88280" y="3644"/>
                  </a:cubicBezTo>
                  <a:cubicBezTo>
                    <a:pt x="88259" y="3644"/>
                    <a:pt x="88238" y="3648"/>
                    <a:pt x="88221" y="3652"/>
                  </a:cubicBezTo>
                  <a:cubicBezTo>
                    <a:pt x="88209" y="3657"/>
                    <a:pt x="88204" y="3665"/>
                    <a:pt x="88200" y="3669"/>
                  </a:cubicBezTo>
                  <a:lnTo>
                    <a:pt x="88196" y="3669"/>
                  </a:lnTo>
                  <a:cubicBezTo>
                    <a:pt x="88192" y="3657"/>
                    <a:pt x="88188" y="3644"/>
                    <a:pt x="88179" y="3627"/>
                  </a:cubicBezTo>
                  <a:cubicBezTo>
                    <a:pt x="88166" y="3602"/>
                    <a:pt x="88158" y="3568"/>
                    <a:pt x="88145" y="3538"/>
                  </a:cubicBezTo>
                  <a:cubicBezTo>
                    <a:pt x="88154" y="3534"/>
                    <a:pt x="88158" y="3530"/>
                    <a:pt x="88162" y="3526"/>
                  </a:cubicBezTo>
                  <a:cubicBezTo>
                    <a:pt x="88173" y="3522"/>
                    <a:pt x="88184" y="3520"/>
                    <a:pt x="88195" y="3520"/>
                  </a:cubicBezTo>
                  <a:close/>
                  <a:moveTo>
                    <a:pt x="7762" y="3540"/>
                  </a:moveTo>
                  <a:cubicBezTo>
                    <a:pt x="7773" y="3540"/>
                    <a:pt x="7779" y="3549"/>
                    <a:pt x="7792" y="3555"/>
                  </a:cubicBezTo>
                  <a:cubicBezTo>
                    <a:pt x="7800" y="3559"/>
                    <a:pt x="7808" y="3559"/>
                    <a:pt x="7817" y="3564"/>
                  </a:cubicBezTo>
                  <a:cubicBezTo>
                    <a:pt x="7825" y="3568"/>
                    <a:pt x="7825" y="3572"/>
                    <a:pt x="7834" y="3572"/>
                  </a:cubicBezTo>
                  <a:lnTo>
                    <a:pt x="7838" y="3572"/>
                  </a:lnTo>
                  <a:cubicBezTo>
                    <a:pt x="7838" y="3597"/>
                    <a:pt x="7842" y="3623"/>
                    <a:pt x="7842" y="3648"/>
                  </a:cubicBezTo>
                  <a:cubicBezTo>
                    <a:pt x="7827" y="3659"/>
                    <a:pt x="7809" y="3674"/>
                    <a:pt x="7793" y="3674"/>
                  </a:cubicBezTo>
                  <a:cubicBezTo>
                    <a:pt x="7791" y="3674"/>
                    <a:pt x="7789" y="3674"/>
                    <a:pt x="7787" y="3673"/>
                  </a:cubicBezTo>
                  <a:cubicBezTo>
                    <a:pt x="7770" y="3669"/>
                    <a:pt x="7762" y="3648"/>
                    <a:pt x="7741" y="3648"/>
                  </a:cubicBezTo>
                  <a:cubicBezTo>
                    <a:pt x="7732" y="3647"/>
                    <a:pt x="7724" y="3647"/>
                    <a:pt x="7717" y="3647"/>
                  </a:cubicBezTo>
                  <a:cubicBezTo>
                    <a:pt x="7711" y="3647"/>
                    <a:pt x="7706" y="3647"/>
                    <a:pt x="7702" y="3647"/>
                  </a:cubicBezTo>
                  <a:cubicBezTo>
                    <a:pt x="7677" y="3647"/>
                    <a:pt x="7657" y="3645"/>
                    <a:pt x="7640" y="3623"/>
                  </a:cubicBezTo>
                  <a:cubicBezTo>
                    <a:pt x="7640" y="3606"/>
                    <a:pt x="7648" y="3581"/>
                    <a:pt x="7652" y="3568"/>
                  </a:cubicBezTo>
                  <a:cubicBezTo>
                    <a:pt x="7661" y="3547"/>
                    <a:pt x="7673" y="3547"/>
                    <a:pt x="7695" y="3547"/>
                  </a:cubicBezTo>
                  <a:cubicBezTo>
                    <a:pt x="7703" y="3547"/>
                    <a:pt x="7713" y="3549"/>
                    <a:pt x="7723" y="3549"/>
                  </a:cubicBezTo>
                  <a:cubicBezTo>
                    <a:pt x="7728" y="3549"/>
                    <a:pt x="7732" y="3548"/>
                    <a:pt x="7737" y="3547"/>
                  </a:cubicBezTo>
                  <a:cubicBezTo>
                    <a:pt x="7741" y="3547"/>
                    <a:pt x="7745" y="3543"/>
                    <a:pt x="7749" y="3543"/>
                  </a:cubicBezTo>
                  <a:cubicBezTo>
                    <a:pt x="7754" y="3541"/>
                    <a:pt x="7758" y="3540"/>
                    <a:pt x="7762" y="3540"/>
                  </a:cubicBezTo>
                  <a:close/>
                  <a:moveTo>
                    <a:pt x="1287" y="3239"/>
                  </a:moveTo>
                  <a:cubicBezTo>
                    <a:pt x="1414" y="3386"/>
                    <a:pt x="1541" y="3534"/>
                    <a:pt x="1672" y="3678"/>
                  </a:cubicBezTo>
                  <a:lnTo>
                    <a:pt x="1233" y="3441"/>
                  </a:lnTo>
                  <a:cubicBezTo>
                    <a:pt x="1262" y="3433"/>
                    <a:pt x="1313" y="3429"/>
                    <a:pt x="1317" y="3403"/>
                  </a:cubicBezTo>
                  <a:cubicBezTo>
                    <a:pt x="1317" y="3382"/>
                    <a:pt x="1309" y="3386"/>
                    <a:pt x="1300" y="3374"/>
                  </a:cubicBezTo>
                  <a:cubicBezTo>
                    <a:pt x="1287" y="3361"/>
                    <a:pt x="1279" y="3336"/>
                    <a:pt x="1275" y="3319"/>
                  </a:cubicBezTo>
                  <a:cubicBezTo>
                    <a:pt x="1271" y="3298"/>
                    <a:pt x="1271" y="3268"/>
                    <a:pt x="1279" y="3251"/>
                  </a:cubicBezTo>
                  <a:cubicBezTo>
                    <a:pt x="1283" y="3247"/>
                    <a:pt x="1287" y="3243"/>
                    <a:pt x="1287" y="3239"/>
                  </a:cubicBezTo>
                  <a:close/>
                  <a:moveTo>
                    <a:pt x="87846" y="3395"/>
                  </a:moveTo>
                  <a:cubicBezTo>
                    <a:pt x="87850" y="3395"/>
                    <a:pt x="87854" y="3399"/>
                    <a:pt x="87863" y="3408"/>
                  </a:cubicBezTo>
                  <a:cubicBezTo>
                    <a:pt x="87871" y="3416"/>
                    <a:pt x="87879" y="3420"/>
                    <a:pt x="87892" y="3424"/>
                  </a:cubicBezTo>
                  <a:cubicBezTo>
                    <a:pt x="87913" y="3433"/>
                    <a:pt x="87930" y="3441"/>
                    <a:pt x="87951" y="3450"/>
                  </a:cubicBezTo>
                  <a:cubicBezTo>
                    <a:pt x="87964" y="3454"/>
                    <a:pt x="87976" y="3462"/>
                    <a:pt x="87989" y="3467"/>
                  </a:cubicBezTo>
                  <a:cubicBezTo>
                    <a:pt x="87989" y="3475"/>
                    <a:pt x="87989" y="3488"/>
                    <a:pt x="87998" y="3492"/>
                  </a:cubicBezTo>
                  <a:cubicBezTo>
                    <a:pt x="88002" y="3494"/>
                    <a:pt x="88007" y="3494"/>
                    <a:pt x="88012" y="3494"/>
                  </a:cubicBezTo>
                  <a:cubicBezTo>
                    <a:pt x="88017" y="3494"/>
                    <a:pt x="88021" y="3494"/>
                    <a:pt x="88023" y="3496"/>
                  </a:cubicBezTo>
                  <a:cubicBezTo>
                    <a:pt x="88040" y="3500"/>
                    <a:pt x="88065" y="3526"/>
                    <a:pt x="88074" y="3538"/>
                  </a:cubicBezTo>
                  <a:cubicBezTo>
                    <a:pt x="88084" y="3552"/>
                    <a:pt x="88083" y="3568"/>
                    <a:pt x="88095" y="3568"/>
                  </a:cubicBezTo>
                  <a:cubicBezTo>
                    <a:pt x="88098" y="3568"/>
                    <a:pt x="88102" y="3566"/>
                    <a:pt x="88107" y="3564"/>
                  </a:cubicBezTo>
                  <a:cubicBezTo>
                    <a:pt x="88116" y="3593"/>
                    <a:pt x="88128" y="3619"/>
                    <a:pt x="88141" y="3648"/>
                  </a:cubicBezTo>
                  <a:cubicBezTo>
                    <a:pt x="88141" y="3652"/>
                    <a:pt x="88145" y="3661"/>
                    <a:pt x="88150" y="3669"/>
                  </a:cubicBezTo>
                  <a:lnTo>
                    <a:pt x="88141" y="3669"/>
                  </a:lnTo>
                  <a:cubicBezTo>
                    <a:pt x="88130" y="3669"/>
                    <a:pt x="88119" y="3671"/>
                    <a:pt x="88107" y="3671"/>
                  </a:cubicBezTo>
                  <a:cubicBezTo>
                    <a:pt x="88102" y="3671"/>
                    <a:pt x="88096" y="3671"/>
                    <a:pt x="88090" y="3669"/>
                  </a:cubicBezTo>
                  <a:cubicBezTo>
                    <a:pt x="88074" y="3665"/>
                    <a:pt x="88065" y="3661"/>
                    <a:pt x="88044" y="3661"/>
                  </a:cubicBezTo>
                  <a:cubicBezTo>
                    <a:pt x="88027" y="3661"/>
                    <a:pt x="88014" y="3673"/>
                    <a:pt x="87998" y="3678"/>
                  </a:cubicBezTo>
                  <a:cubicBezTo>
                    <a:pt x="87981" y="3678"/>
                    <a:pt x="87981" y="3665"/>
                    <a:pt x="87972" y="3657"/>
                  </a:cubicBezTo>
                  <a:cubicBezTo>
                    <a:pt x="87964" y="3650"/>
                    <a:pt x="87953" y="3648"/>
                    <a:pt x="87942" y="3648"/>
                  </a:cubicBezTo>
                  <a:cubicBezTo>
                    <a:pt x="87931" y="3648"/>
                    <a:pt x="87920" y="3650"/>
                    <a:pt x="87909" y="3652"/>
                  </a:cubicBezTo>
                  <a:cubicBezTo>
                    <a:pt x="87901" y="3640"/>
                    <a:pt x="87888" y="3631"/>
                    <a:pt x="87871" y="3627"/>
                  </a:cubicBezTo>
                  <a:cubicBezTo>
                    <a:pt x="87869" y="3627"/>
                    <a:pt x="87866" y="3626"/>
                    <a:pt x="87864" y="3626"/>
                  </a:cubicBezTo>
                  <a:cubicBezTo>
                    <a:pt x="87847" y="3626"/>
                    <a:pt x="87827" y="3636"/>
                    <a:pt x="87808" y="3636"/>
                  </a:cubicBezTo>
                  <a:cubicBezTo>
                    <a:pt x="87805" y="3636"/>
                    <a:pt x="87802" y="3636"/>
                    <a:pt x="87799" y="3635"/>
                  </a:cubicBezTo>
                  <a:cubicBezTo>
                    <a:pt x="87782" y="3606"/>
                    <a:pt x="87892" y="3585"/>
                    <a:pt x="87846" y="3538"/>
                  </a:cubicBezTo>
                  <a:cubicBezTo>
                    <a:pt x="87841" y="3530"/>
                    <a:pt x="87812" y="3521"/>
                    <a:pt x="87803" y="3517"/>
                  </a:cubicBezTo>
                  <a:cubicBezTo>
                    <a:pt x="87791" y="3513"/>
                    <a:pt x="87778" y="3509"/>
                    <a:pt x="87770" y="3505"/>
                  </a:cubicBezTo>
                  <a:cubicBezTo>
                    <a:pt x="87765" y="3500"/>
                    <a:pt x="87765" y="3500"/>
                    <a:pt x="87761" y="3500"/>
                  </a:cubicBezTo>
                  <a:cubicBezTo>
                    <a:pt x="87761" y="3479"/>
                    <a:pt x="87761" y="3454"/>
                    <a:pt x="87761" y="3433"/>
                  </a:cubicBezTo>
                  <a:cubicBezTo>
                    <a:pt x="87787" y="3436"/>
                    <a:pt x="87815" y="3443"/>
                    <a:pt x="87844" y="3443"/>
                  </a:cubicBezTo>
                  <a:cubicBezTo>
                    <a:pt x="87857" y="3443"/>
                    <a:pt x="87870" y="3441"/>
                    <a:pt x="87884" y="3437"/>
                  </a:cubicBezTo>
                  <a:cubicBezTo>
                    <a:pt x="87879" y="3420"/>
                    <a:pt x="87846" y="3412"/>
                    <a:pt x="87837" y="3395"/>
                  </a:cubicBezTo>
                  <a:close/>
                  <a:moveTo>
                    <a:pt x="8425" y="3716"/>
                  </a:moveTo>
                  <a:cubicBezTo>
                    <a:pt x="8446" y="3716"/>
                    <a:pt x="8475" y="3720"/>
                    <a:pt x="8488" y="3733"/>
                  </a:cubicBezTo>
                  <a:cubicBezTo>
                    <a:pt x="8509" y="3758"/>
                    <a:pt x="8467" y="3758"/>
                    <a:pt x="8450" y="3762"/>
                  </a:cubicBezTo>
                  <a:cubicBezTo>
                    <a:pt x="8442" y="3766"/>
                    <a:pt x="8433" y="3766"/>
                    <a:pt x="8425" y="3766"/>
                  </a:cubicBezTo>
                  <a:lnTo>
                    <a:pt x="8425" y="3716"/>
                  </a:lnTo>
                  <a:close/>
                  <a:moveTo>
                    <a:pt x="8117" y="3504"/>
                  </a:moveTo>
                  <a:cubicBezTo>
                    <a:pt x="8128" y="3504"/>
                    <a:pt x="8140" y="3505"/>
                    <a:pt x="8146" y="3505"/>
                  </a:cubicBezTo>
                  <a:cubicBezTo>
                    <a:pt x="8163" y="3509"/>
                    <a:pt x="8180" y="3513"/>
                    <a:pt x="8197" y="3513"/>
                  </a:cubicBezTo>
                  <a:cubicBezTo>
                    <a:pt x="8209" y="3517"/>
                    <a:pt x="8226" y="3517"/>
                    <a:pt x="8231" y="3530"/>
                  </a:cubicBezTo>
                  <a:cubicBezTo>
                    <a:pt x="8197" y="3551"/>
                    <a:pt x="8138" y="3555"/>
                    <a:pt x="8117" y="3593"/>
                  </a:cubicBezTo>
                  <a:cubicBezTo>
                    <a:pt x="8112" y="3606"/>
                    <a:pt x="8108" y="3623"/>
                    <a:pt x="8121" y="3631"/>
                  </a:cubicBezTo>
                  <a:cubicBezTo>
                    <a:pt x="8124" y="3633"/>
                    <a:pt x="8126" y="3633"/>
                    <a:pt x="8129" y="3633"/>
                  </a:cubicBezTo>
                  <a:cubicBezTo>
                    <a:pt x="8135" y="3633"/>
                    <a:pt x="8140" y="3631"/>
                    <a:pt x="8146" y="3631"/>
                  </a:cubicBezTo>
                  <a:cubicBezTo>
                    <a:pt x="8159" y="3640"/>
                    <a:pt x="8180" y="3661"/>
                    <a:pt x="8188" y="3673"/>
                  </a:cubicBezTo>
                  <a:cubicBezTo>
                    <a:pt x="8198" y="3683"/>
                    <a:pt x="8198" y="3698"/>
                    <a:pt x="8209" y="3698"/>
                  </a:cubicBezTo>
                  <a:cubicBezTo>
                    <a:pt x="8213" y="3698"/>
                    <a:pt x="8217" y="3697"/>
                    <a:pt x="8222" y="3695"/>
                  </a:cubicBezTo>
                  <a:cubicBezTo>
                    <a:pt x="8239" y="3690"/>
                    <a:pt x="8252" y="3669"/>
                    <a:pt x="8273" y="3661"/>
                  </a:cubicBezTo>
                  <a:cubicBezTo>
                    <a:pt x="8282" y="3657"/>
                    <a:pt x="8292" y="3655"/>
                    <a:pt x="8302" y="3655"/>
                  </a:cubicBezTo>
                  <a:cubicBezTo>
                    <a:pt x="8324" y="3655"/>
                    <a:pt x="8347" y="3664"/>
                    <a:pt x="8361" y="3682"/>
                  </a:cubicBezTo>
                  <a:lnTo>
                    <a:pt x="8361" y="3770"/>
                  </a:lnTo>
                  <a:cubicBezTo>
                    <a:pt x="8349" y="3770"/>
                    <a:pt x="8336" y="3775"/>
                    <a:pt x="8328" y="3779"/>
                  </a:cubicBezTo>
                  <a:cubicBezTo>
                    <a:pt x="8307" y="3783"/>
                    <a:pt x="8307" y="3796"/>
                    <a:pt x="8290" y="3808"/>
                  </a:cubicBezTo>
                  <a:cubicBezTo>
                    <a:pt x="8269" y="3821"/>
                    <a:pt x="8239" y="3830"/>
                    <a:pt x="8214" y="3838"/>
                  </a:cubicBezTo>
                  <a:cubicBezTo>
                    <a:pt x="8202" y="3841"/>
                    <a:pt x="8190" y="3846"/>
                    <a:pt x="8179" y="3846"/>
                  </a:cubicBezTo>
                  <a:cubicBezTo>
                    <a:pt x="8173" y="3846"/>
                    <a:pt x="8168" y="3845"/>
                    <a:pt x="8163" y="3842"/>
                  </a:cubicBezTo>
                  <a:cubicBezTo>
                    <a:pt x="8150" y="3838"/>
                    <a:pt x="8146" y="3825"/>
                    <a:pt x="8129" y="3821"/>
                  </a:cubicBezTo>
                  <a:cubicBezTo>
                    <a:pt x="8108" y="3817"/>
                    <a:pt x="8087" y="3821"/>
                    <a:pt x="8066" y="3804"/>
                  </a:cubicBezTo>
                  <a:cubicBezTo>
                    <a:pt x="8045" y="3792"/>
                    <a:pt x="8036" y="3758"/>
                    <a:pt x="8007" y="3754"/>
                  </a:cubicBezTo>
                  <a:cubicBezTo>
                    <a:pt x="8003" y="3753"/>
                    <a:pt x="8000" y="3753"/>
                    <a:pt x="7996" y="3753"/>
                  </a:cubicBezTo>
                  <a:cubicBezTo>
                    <a:pt x="7975" y="3753"/>
                    <a:pt x="7957" y="3762"/>
                    <a:pt x="7939" y="3762"/>
                  </a:cubicBezTo>
                  <a:cubicBezTo>
                    <a:pt x="7922" y="3733"/>
                    <a:pt x="8024" y="3711"/>
                    <a:pt x="7982" y="3669"/>
                  </a:cubicBezTo>
                  <a:cubicBezTo>
                    <a:pt x="7977" y="3665"/>
                    <a:pt x="7952" y="3657"/>
                    <a:pt x="7939" y="3652"/>
                  </a:cubicBezTo>
                  <a:cubicBezTo>
                    <a:pt x="7931" y="3648"/>
                    <a:pt x="7918" y="3644"/>
                    <a:pt x="7910" y="3640"/>
                  </a:cubicBezTo>
                  <a:lnTo>
                    <a:pt x="7906" y="3640"/>
                  </a:lnTo>
                  <a:cubicBezTo>
                    <a:pt x="7906" y="3619"/>
                    <a:pt x="7906" y="3597"/>
                    <a:pt x="7901" y="3576"/>
                  </a:cubicBezTo>
                  <a:lnTo>
                    <a:pt x="7901" y="3576"/>
                  </a:lnTo>
                  <a:cubicBezTo>
                    <a:pt x="7928" y="3579"/>
                    <a:pt x="7954" y="3584"/>
                    <a:pt x="7980" y="3584"/>
                  </a:cubicBezTo>
                  <a:cubicBezTo>
                    <a:pt x="7992" y="3584"/>
                    <a:pt x="8004" y="3583"/>
                    <a:pt x="8015" y="3581"/>
                  </a:cubicBezTo>
                  <a:cubicBezTo>
                    <a:pt x="8011" y="3559"/>
                    <a:pt x="7969" y="3555"/>
                    <a:pt x="7973" y="3534"/>
                  </a:cubicBezTo>
                  <a:cubicBezTo>
                    <a:pt x="7981" y="3531"/>
                    <a:pt x="7989" y="3530"/>
                    <a:pt x="7997" y="3530"/>
                  </a:cubicBezTo>
                  <a:cubicBezTo>
                    <a:pt x="8005" y="3530"/>
                    <a:pt x="8014" y="3531"/>
                    <a:pt x="8024" y="3531"/>
                  </a:cubicBezTo>
                  <a:cubicBezTo>
                    <a:pt x="8029" y="3531"/>
                    <a:pt x="8035" y="3531"/>
                    <a:pt x="8041" y="3530"/>
                  </a:cubicBezTo>
                  <a:cubicBezTo>
                    <a:pt x="8045" y="3530"/>
                    <a:pt x="8066" y="3526"/>
                    <a:pt x="8070" y="3521"/>
                  </a:cubicBezTo>
                  <a:cubicBezTo>
                    <a:pt x="8074" y="3517"/>
                    <a:pt x="8079" y="3509"/>
                    <a:pt x="8087" y="3509"/>
                  </a:cubicBezTo>
                  <a:cubicBezTo>
                    <a:pt x="8093" y="3505"/>
                    <a:pt x="8105" y="3504"/>
                    <a:pt x="8117" y="3504"/>
                  </a:cubicBezTo>
                  <a:close/>
                  <a:moveTo>
                    <a:pt x="2030" y="3817"/>
                  </a:moveTo>
                  <a:cubicBezTo>
                    <a:pt x="2035" y="3838"/>
                    <a:pt x="2039" y="3855"/>
                    <a:pt x="2039" y="3872"/>
                  </a:cubicBezTo>
                  <a:lnTo>
                    <a:pt x="1975" y="3838"/>
                  </a:lnTo>
                  <a:cubicBezTo>
                    <a:pt x="1971" y="3834"/>
                    <a:pt x="1971" y="3834"/>
                    <a:pt x="1971" y="3834"/>
                  </a:cubicBezTo>
                  <a:cubicBezTo>
                    <a:pt x="1971" y="3830"/>
                    <a:pt x="1967" y="3825"/>
                    <a:pt x="1967" y="3817"/>
                  </a:cubicBezTo>
                  <a:lnTo>
                    <a:pt x="1967" y="3817"/>
                  </a:lnTo>
                  <a:cubicBezTo>
                    <a:pt x="1978" y="3819"/>
                    <a:pt x="1989" y="3820"/>
                    <a:pt x="2000" y="3820"/>
                  </a:cubicBezTo>
                  <a:cubicBezTo>
                    <a:pt x="2011" y="3820"/>
                    <a:pt x="2022" y="3819"/>
                    <a:pt x="2030" y="3817"/>
                  </a:cubicBezTo>
                  <a:close/>
                  <a:moveTo>
                    <a:pt x="88833" y="3804"/>
                  </a:moveTo>
                  <a:cubicBezTo>
                    <a:pt x="88850" y="3804"/>
                    <a:pt x="88867" y="3808"/>
                    <a:pt x="88884" y="3817"/>
                  </a:cubicBezTo>
                  <a:cubicBezTo>
                    <a:pt x="88909" y="3825"/>
                    <a:pt x="88922" y="3851"/>
                    <a:pt x="88943" y="3868"/>
                  </a:cubicBezTo>
                  <a:cubicBezTo>
                    <a:pt x="88947" y="3868"/>
                    <a:pt x="88951" y="3868"/>
                    <a:pt x="88956" y="3872"/>
                  </a:cubicBezTo>
                  <a:lnTo>
                    <a:pt x="88956" y="3889"/>
                  </a:lnTo>
                  <a:cubicBezTo>
                    <a:pt x="88935" y="3893"/>
                    <a:pt x="88918" y="3893"/>
                    <a:pt x="88897" y="3893"/>
                  </a:cubicBezTo>
                  <a:cubicBezTo>
                    <a:pt x="88867" y="3893"/>
                    <a:pt x="88842" y="3884"/>
                    <a:pt x="88812" y="3884"/>
                  </a:cubicBezTo>
                  <a:cubicBezTo>
                    <a:pt x="88821" y="3855"/>
                    <a:pt x="88829" y="3830"/>
                    <a:pt x="88833" y="3804"/>
                  </a:cubicBezTo>
                  <a:close/>
                  <a:moveTo>
                    <a:pt x="87245" y="3774"/>
                  </a:moveTo>
                  <a:cubicBezTo>
                    <a:pt x="87250" y="3774"/>
                    <a:pt x="87256" y="3775"/>
                    <a:pt x="87263" y="3775"/>
                  </a:cubicBezTo>
                  <a:cubicBezTo>
                    <a:pt x="87318" y="3775"/>
                    <a:pt x="87360" y="3779"/>
                    <a:pt x="87411" y="3800"/>
                  </a:cubicBezTo>
                  <a:cubicBezTo>
                    <a:pt x="87426" y="3808"/>
                    <a:pt x="87441" y="3809"/>
                    <a:pt x="87457" y="3809"/>
                  </a:cubicBezTo>
                  <a:cubicBezTo>
                    <a:pt x="87467" y="3809"/>
                    <a:pt x="87477" y="3808"/>
                    <a:pt x="87487" y="3808"/>
                  </a:cubicBezTo>
                  <a:cubicBezTo>
                    <a:pt x="87491" y="3808"/>
                    <a:pt x="87497" y="3807"/>
                    <a:pt x="87504" y="3807"/>
                  </a:cubicBezTo>
                  <a:cubicBezTo>
                    <a:pt x="87510" y="3807"/>
                    <a:pt x="87516" y="3808"/>
                    <a:pt x="87521" y="3813"/>
                  </a:cubicBezTo>
                  <a:cubicBezTo>
                    <a:pt x="87529" y="3817"/>
                    <a:pt x="87525" y="3830"/>
                    <a:pt x="87533" y="3838"/>
                  </a:cubicBezTo>
                  <a:cubicBezTo>
                    <a:pt x="87550" y="3855"/>
                    <a:pt x="87588" y="3859"/>
                    <a:pt x="87609" y="3863"/>
                  </a:cubicBezTo>
                  <a:cubicBezTo>
                    <a:pt x="87622" y="3863"/>
                    <a:pt x="87656" y="3863"/>
                    <a:pt x="87647" y="3884"/>
                  </a:cubicBezTo>
                  <a:cubicBezTo>
                    <a:pt x="87639" y="3897"/>
                    <a:pt x="87597" y="3897"/>
                    <a:pt x="87588" y="3897"/>
                  </a:cubicBezTo>
                  <a:cubicBezTo>
                    <a:pt x="87563" y="3897"/>
                    <a:pt x="87542" y="3901"/>
                    <a:pt x="87521" y="3910"/>
                  </a:cubicBezTo>
                  <a:cubicBezTo>
                    <a:pt x="87508" y="3914"/>
                    <a:pt x="87495" y="3922"/>
                    <a:pt x="87483" y="3927"/>
                  </a:cubicBezTo>
                  <a:cubicBezTo>
                    <a:pt x="87473" y="3928"/>
                    <a:pt x="87463" y="3929"/>
                    <a:pt x="87453" y="3929"/>
                  </a:cubicBezTo>
                  <a:cubicBezTo>
                    <a:pt x="87433" y="3929"/>
                    <a:pt x="87414" y="3927"/>
                    <a:pt x="87394" y="3927"/>
                  </a:cubicBezTo>
                  <a:cubicBezTo>
                    <a:pt x="87373" y="3927"/>
                    <a:pt x="87360" y="3939"/>
                    <a:pt x="87339" y="3944"/>
                  </a:cubicBezTo>
                  <a:cubicBezTo>
                    <a:pt x="87322" y="3948"/>
                    <a:pt x="87305" y="3948"/>
                    <a:pt x="87289" y="3952"/>
                  </a:cubicBezTo>
                  <a:lnTo>
                    <a:pt x="87284" y="3952"/>
                  </a:lnTo>
                  <a:cubicBezTo>
                    <a:pt x="87255" y="3897"/>
                    <a:pt x="87234" y="3842"/>
                    <a:pt x="87217" y="3787"/>
                  </a:cubicBezTo>
                  <a:cubicBezTo>
                    <a:pt x="87217" y="3783"/>
                    <a:pt x="87217" y="3783"/>
                    <a:pt x="87221" y="3783"/>
                  </a:cubicBezTo>
                  <a:cubicBezTo>
                    <a:pt x="87229" y="3776"/>
                    <a:pt x="87236" y="3774"/>
                    <a:pt x="87245" y="3774"/>
                  </a:cubicBezTo>
                  <a:close/>
                  <a:moveTo>
                    <a:pt x="89015" y="3884"/>
                  </a:moveTo>
                  <a:cubicBezTo>
                    <a:pt x="89036" y="3884"/>
                    <a:pt x="89061" y="3884"/>
                    <a:pt x="89087" y="3889"/>
                  </a:cubicBezTo>
                  <a:cubicBezTo>
                    <a:pt x="89099" y="3889"/>
                    <a:pt x="89108" y="3893"/>
                    <a:pt x="89120" y="3901"/>
                  </a:cubicBezTo>
                  <a:cubicBezTo>
                    <a:pt x="89120" y="3901"/>
                    <a:pt x="89125" y="3906"/>
                    <a:pt x="89129" y="3906"/>
                  </a:cubicBezTo>
                  <a:cubicBezTo>
                    <a:pt x="89129" y="3914"/>
                    <a:pt x="89129" y="3922"/>
                    <a:pt x="89129" y="3931"/>
                  </a:cubicBezTo>
                  <a:lnTo>
                    <a:pt x="89125" y="3956"/>
                  </a:lnTo>
                  <a:cubicBezTo>
                    <a:pt x="89103" y="3948"/>
                    <a:pt x="89087" y="3935"/>
                    <a:pt x="89070" y="3922"/>
                  </a:cubicBezTo>
                  <a:cubicBezTo>
                    <a:pt x="89057" y="3914"/>
                    <a:pt x="89049" y="3906"/>
                    <a:pt x="89036" y="3897"/>
                  </a:cubicBezTo>
                  <a:cubicBezTo>
                    <a:pt x="89027" y="3893"/>
                    <a:pt x="89019" y="3893"/>
                    <a:pt x="89006" y="3893"/>
                  </a:cubicBezTo>
                  <a:cubicBezTo>
                    <a:pt x="89004" y="3891"/>
                    <a:pt x="89003" y="3891"/>
                    <a:pt x="89002" y="3891"/>
                  </a:cubicBezTo>
                  <a:cubicBezTo>
                    <a:pt x="89001" y="3891"/>
                    <a:pt x="89000" y="3891"/>
                    <a:pt x="88998" y="3889"/>
                  </a:cubicBezTo>
                  <a:cubicBezTo>
                    <a:pt x="89006" y="3889"/>
                    <a:pt x="89011" y="3884"/>
                    <a:pt x="89015" y="3884"/>
                  </a:cubicBezTo>
                  <a:close/>
                  <a:moveTo>
                    <a:pt x="8830" y="3893"/>
                  </a:moveTo>
                  <a:cubicBezTo>
                    <a:pt x="8821" y="3927"/>
                    <a:pt x="8813" y="3956"/>
                    <a:pt x="8805" y="3986"/>
                  </a:cubicBezTo>
                  <a:lnTo>
                    <a:pt x="8767" y="3986"/>
                  </a:lnTo>
                  <a:cubicBezTo>
                    <a:pt x="8756" y="3986"/>
                    <a:pt x="8738" y="3989"/>
                    <a:pt x="8722" y="3989"/>
                  </a:cubicBezTo>
                  <a:cubicBezTo>
                    <a:pt x="8706" y="3989"/>
                    <a:pt x="8693" y="3986"/>
                    <a:pt x="8691" y="3973"/>
                  </a:cubicBezTo>
                  <a:cubicBezTo>
                    <a:pt x="8720" y="3965"/>
                    <a:pt x="8758" y="3977"/>
                    <a:pt x="8783" y="3956"/>
                  </a:cubicBezTo>
                  <a:cubicBezTo>
                    <a:pt x="8805" y="3944"/>
                    <a:pt x="8813" y="3918"/>
                    <a:pt x="8817" y="3897"/>
                  </a:cubicBezTo>
                  <a:cubicBezTo>
                    <a:pt x="8821" y="3897"/>
                    <a:pt x="8826" y="3893"/>
                    <a:pt x="8830" y="3893"/>
                  </a:cubicBezTo>
                  <a:close/>
                  <a:moveTo>
                    <a:pt x="86997" y="3766"/>
                  </a:moveTo>
                  <a:cubicBezTo>
                    <a:pt x="87010" y="3766"/>
                    <a:pt x="87023" y="3766"/>
                    <a:pt x="87031" y="3775"/>
                  </a:cubicBezTo>
                  <a:cubicBezTo>
                    <a:pt x="87048" y="3779"/>
                    <a:pt x="87065" y="3792"/>
                    <a:pt x="87082" y="3800"/>
                  </a:cubicBezTo>
                  <a:cubicBezTo>
                    <a:pt x="87099" y="3813"/>
                    <a:pt x="87128" y="3821"/>
                    <a:pt x="87153" y="3821"/>
                  </a:cubicBezTo>
                  <a:cubicBezTo>
                    <a:pt x="87170" y="3872"/>
                    <a:pt x="87191" y="3918"/>
                    <a:pt x="87213" y="3965"/>
                  </a:cubicBezTo>
                  <a:lnTo>
                    <a:pt x="87204" y="3965"/>
                  </a:lnTo>
                  <a:cubicBezTo>
                    <a:pt x="87183" y="3973"/>
                    <a:pt x="87179" y="3986"/>
                    <a:pt x="87162" y="3994"/>
                  </a:cubicBezTo>
                  <a:cubicBezTo>
                    <a:pt x="87154" y="3999"/>
                    <a:pt x="87145" y="4001"/>
                    <a:pt x="87136" y="4001"/>
                  </a:cubicBezTo>
                  <a:cubicBezTo>
                    <a:pt x="87121" y="4001"/>
                    <a:pt x="87105" y="3995"/>
                    <a:pt x="87094" y="3990"/>
                  </a:cubicBezTo>
                  <a:cubicBezTo>
                    <a:pt x="87082" y="3986"/>
                    <a:pt x="87065" y="3982"/>
                    <a:pt x="87056" y="3973"/>
                  </a:cubicBezTo>
                  <a:cubicBezTo>
                    <a:pt x="87045" y="3965"/>
                    <a:pt x="87030" y="3947"/>
                    <a:pt x="87018" y="3947"/>
                  </a:cubicBezTo>
                  <a:cubicBezTo>
                    <a:pt x="87016" y="3947"/>
                    <a:pt x="87015" y="3947"/>
                    <a:pt x="87014" y="3948"/>
                  </a:cubicBezTo>
                  <a:cubicBezTo>
                    <a:pt x="87010" y="3948"/>
                    <a:pt x="87010" y="3952"/>
                    <a:pt x="87010" y="3956"/>
                  </a:cubicBezTo>
                  <a:cubicBezTo>
                    <a:pt x="87006" y="3893"/>
                    <a:pt x="87002" y="3830"/>
                    <a:pt x="86997" y="3766"/>
                  </a:cubicBezTo>
                  <a:close/>
                  <a:moveTo>
                    <a:pt x="86790" y="3752"/>
                  </a:moveTo>
                  <a:cubicBezTo>
                    <a:pt x="86797" y="3752"/>
                    <a:pt x="86807" y="3754"/>
                    <a:pt x="86816" y="3754"/>
                  </a:cubicBezTo>
                  <a:lnTo>
                    <a:pt x="86875" y="3754"/>
                  </a:lnTo>
                  <a:cubicBezTo>
                    <a:pt x="86892" y="3758"/>
                    <a:pt x="86913" y="3762"/>
                    <a:pt x="86930" y="3762"/>
                  </a:cubicBezTo>
                  <a:cubicBezTo>
                    <a:pt x="86934" y="3842"/>
                    <a:pt x="86938" y="3922"/>
                    <a:pt x="86942" y="4003"/>
                  </a:cubicBezTo>
                  <a:cubicBezTo>
                    <a:pt x="86930" y="3990"/>
                    <a:pt x="86921" y="3977"/>
                    <a:pt x="86913" y="3969"/>
                  </a:cubicBezTo>
                  <a:cubicBezTo>
                    <a:pt x="86888" y="3944"/>
                    <a:pt x="86875" y="3927"/>
                    <a:pt x="86841" y="3927"/>
                  </a:cubicBezTo>
                  <a:cubicBezTo>
                    <a:pt x="86835" y="3927"/>
                    <a:pt x="86828" y="3929"/>
                    <a:pt x="86822" y="3929"/>
                  </a:cubicBezTo>
                  <a:cubicBezTo>
                    <a:pt x="86820" y="3929"/>
                    <a:pt x="86817" y="3928"/>
                    <a:pt x="86816" y="3927"/>
                  </a:cubicBezTo>
                  <a:cubicBezTo>
                    <a:pt x="86803" y="3918"/>
                    <a:pt x="86816" y="3901"/>
                    <a:pt x="86833" y="3846"/>
                  </a:cubicBezTo>
                  <a:lnTo>
                    <a:pt x="86833" y="3846"/>
                  </a:lnTo>
                  <a:cubicBezTo>
                    <a:pt x="86829" y="3852"/>
                    <a:pt x="86826" y="3854"/>
                    <a:pt x="86822" y="3854"/>
                  </a:cubicBezTo>
                  <a:cubicBezTo>
                    <a:pt x="86800" y="3854"/>
                    <a:pt x="86769" y="3785"/>
                    <a:pt x="86769" y="3775"/>
                  </a:cubicBezTo>
                  <a:cubicBezTo>
                    <a:pt x="86767" y="3756"/>
                    <a:pt x="86776" y="3752"/>
                    <a:pt x="86790" y="3752"/>
                  </a:cubicBezTo>
                  <a:close/>
                  <a:moveTo>
                    <a:pt x="88488" y="3937"/>
                  </a:moveTo>
                  <a:cubicBezTo>
                    <a:pt x="88501" y="3937"/>
                    <a:pt x="88515" y="3944"/>
                    <a:pt x="88529" y="3956"/>
                  </a:cubicBezTo>
                  <a:cubicBezTo>
                    <a:pt x="88534" y="3960"/>
                    <a:pt x="88538" y="3965"/>
                    <a:pt x="88542" y="3969"/>
                  </a:cubicBezTo>
                  <a:cubicBezTo>
                    <a:pt x="88538" y="3969"/>
                    <a:pt x="88529" y="3969"/>
                    <a:pt x="88525" y="3973"/>
                  </a:cubicBezTo>
                  <a:cubicBezTo>
                    <a:pt x="88496" y="3977"/>
                    <a:pt x="88483" y="4011"/>
                    <a:pt x="88453" y="4015"/>
                  </a:cubicBezTo>
                  <a:lnTo>
                    <a:pt x="88458" y="3948"/>
                  </a:lnTo>
                  <a:cubicBezTo>
                    <a:pt x="88468" y="3941"/>
                    <a:pt x="88478" y="3937"/>
                    <a:pt x="88488" y="3937"/>
                  </a:cubicBezTo>
                  <a:close/>
                  <a:moveTo>
                    <a:pt x="7445" y="3889"/>
                  </a:moveTo>
                  <a:cubicBezTo>
                    <a:pt x="7496" y="3889"/>
                    <a:pt x="7534" y="3893"/>
                    <a:pt x="7581" y="3914"/>
                  </a:cubicBezTo>
                  <a:cubicBezTo>
                    <a:pt x="7606" y="3922"/>
                    <a:pt x="7627" y="3922"/>
                    <a:pt x="7652" y="3922"/>
                  </a:cubicBezTo>
                  <a:cubicBezTo>
                    <a:pt x="7658" y="3922"/>
                    <a:pt x="7665" y="3921"/>
                    <a:pt x="7672" y="3921"/>
                  </a:cubicBezTo>
                  <a:cubicBezTo>
                    <a:pt x="7676" y="3921"/>
                    <a:pt x="7679" y="3921"/>
                    <a:pt x="7682" y="3922"/>
                  </a:cubicBezTo>
                  <a:cubicBezTo>
                    <a:pt x="7690" y="3931"/>
                    <a:pt x="7686" y="3939"/>
                    <a:pt x="7695" y="3948"/>
                  </a:cubicBezTo>
                  <a:cubicBezTo>
                    <a:pt x="7707" y="3965"/>
                    <a:pt x="7745" y="3965"/>
                    <a:pt x="7766" y="3969"/>
                  </a:cubicBezTo>
                  <a:cubicBezTo>
                    <a:pt x="7775" y="3973"/>
                    <a:pt x="7804" y="3969"/>
                    <a:pt x="7796" y="3990"/>
                  </a:cubicBezTo>
                  <a:cubicBezTo>
                    <a:pt x="7792" y="4003"/>
                    <a:pt x="7749" y="4003"/>
                    <a:pt x="7741" y="4003"/>
                  </a:cubicBezTo>
                  <a:cubicBezTo>
                    <a:pt x="7724" y="4003"/>
                    <a:pt x="7703" y="4007"/>
                    <a:pt x="7682" y="4011"/>
                  </a:cubicBezTo>
                  <a:cubicBezTo>
                    <a:pt x="7669" y="4020"/>
                    <a:pt x="7657" y="4024"/>
                    <a:pt x="7644" y="4028"/>
                  </a:cubicBezTo>
                  <a:cubicBezTo>
                    <a:pt x="7635" y="4029"/>
                    <a:pt x="7627" y="4030"/>
                    <a:pt x="7619" y="4030"/>
                  </a:cubicBezTo>
                  <a:cubicBezTo>
                    <a:pt x="7602" y="4030"/>
                    <a:pt x="7585" y="4028"/>
                    <a:pt x="7568" y="4028"/>
                  </a:cubicBezTo>
                  <a:cubicBezTo>
                    <a:pt x="7547" y="4028"/>
                    <a:pt x="7534" y="4041"/>
                    <a:pt x="7517" y="4045"/>
                  </a:cubicBezTo>
                  <a:cubicBezTo>
                    <a:pt x="7500" y="4049"/>
                    <a:pt x="7483" y="4049"/>
                    <a:pt x="7467" y="4053"/>
                  </a:cubicBezTo>
                  <a:cubicBezTo>
                    <a:pt x="7437" y="4003"/>
                    <a:pt x="7416" y="3952"/>
                    <a:pt x="7403" y="3901"/>
                  </a:cubicBezTo>
                  <a:cubicBezTo>
                    <a:pt x="7403" y="3897"/>
                    <a:pt x="7403" y="3897"/>
                    <a:pt x="7403" y="3897"/>
                  </a:cubicBezTo>
                  <a:cubicBezTo>
                    <a:pt x="7420" y="3889"/>
                    <a:pt x="7429" y="3889"/>
                    <a:pt x="7445" y="3889"/>
                  </a:cubicBezTo>
                  <a:close/>
                  <a:moveTo>
                    <a:pt x="87926" y="3872"/>
                  </a:moveTo>
                  <a:cubicBezTo>
                    <a:pt x="87955" y="3872"/>
                    <a:pt x="87976" y="3889"/>
                    <a:pt x="88006" y="3893"/>
                  </a:cubicBezTo>
                  <a:cubicBezTo>
                    <a:pt x="88014" y="3893"/>
                    <a:pt x="88022" y="3892"/>
                    <a:pt x="88028" y="3892"/>
                  </a:cubicBezTo>
                  <a:cubicBezTo>
                    <a:pt x="88041" y="3892"/>
                    <a:pt x="88051" y="3894"/>
                    <a:pt x="88065" y="3906"/>
                  </a:cubicBezTo>
                  <a:cubicBezTo>
                    <a:pt x="88074" y="3910"/>
                    <a:pt x="88082" y="3914"/>
                    <a:pt x="88090" y="3914"/>
                  </a:cubicBezTo>
                  <a:cubicBezTo>
                    <a:pt x="88090" y="3927"/>
                    <a:pt x="88099" y="3939"/>
                    <a:pt x="88112" y="3948"/>
                  </a:cubicBezTo>
                  <a:cubicBezTo>
                    <a:pt x="88124" y="3954"/>
                    <a:pt x="88136" y="3958"/>
                    <a:pt x="88149" y="3958"/>
                  </a:cubicBezTo>
                  <a:cubicBezTo>
                    <a:pt x="88153" y="3958"/>
                    <a:pt x="88158" y="3957"/>
                    <a:pt x="88162" y="3956"/>
                  </a:cubicBezTo>
                  <a:cubicBezTo>
                    <a:pt x="88174" y="3956"/>
                    <a:pt x="88182" y="3953"/>
                    <a:pt x="88191" y="3953"/>
                  </a:cubicBezTo>
                  <a:cubicBezTo>
                    <a:pt x="88197" y="3953"/>
                    <a:pt x="88204" y="3955"/>
                    <a:pt x="88213" y="3960"/>
                  </a:cubicBezTo>
                  <a:cubicBezTo>
                    <a:pt x="88231" y="3973"/>
                    <a:pt x="88260" y="3982"/>
                    <a:pt x="88287" y="3982"/>
                  </a:cubicBezTo>
                  <a:cubicBezTo>
                    <a:pt x="88298" y="3982"/>
                    <a:pt x="88309" y="3981"/>
                    <a:pt x="88318" y="3977"/>
                  </a:cubicBezTo>
                  <a:cubicBezTo>
                    <a:pt x="88344" y="3965"/>
                    <a:pt x="88361" y="3956"/>
                    <a:pt x="88390" y="3956"/>
                  </a:cubicBezTo>
                  <a:lnTo>
                    <a:pt x="88411" y="3956"/>
                  </a:lnTo>
                  <a:lnTo>
                    <a:pt x="88411" y="4020"/>
                  </a:lnTo>
                  <a:cubicBezTo>
                    <a:pt x="88390" y="4020"/>
                    <a:pt x="88369" y="4020"/>
                    <a:pt x="88348" y="4015"/>
                  </a:cubicBezTo>
                  <a:cubicBezTo>
                    <a:pt x="88335" y="4015"/>
                    <a:pt x="88318" y="4015"/>
                    <a:pt x="88306" y="4020"/>
                  </a:cubicBezTo>
                  <a:cubicBezTo>
                    <a:pt x="88285" y="4028"/>
                    <a:pt x="88280" y="4036"/>
                    <a:pt x="88264" y="4049"/>
                  </a:cubicBezTo>
                  <a:cubicBezTo>
                    <a:pt x="88255" y="4053"/>
                    <a:pt x="88247" y="4053"/>
                    <a:pt x="88234" y="4062"/>
                  </a:cubicBezTo>
                  <a:cubicBezTo>
                    <a:pt x="88217" y="4074"/>
                    <a:pt x="88217" y="4079"/>
                    <a:pt x="88192" y="4083"/>
                  </a:cubicBezTo>
                  <a:lnTo>
                    <a:pt x="88188" y="4083"/>
                  </a:lnTo>
                  <a:cubicBezTo>
                    <a:pt x="88188" y="4062"/>
                    <a:pt x="88196" y="4041"/>
                    <a:pt x="88188" y="4020"/>
                  </a:cubicBezTo>
                  <a:lnTo>
                    <a:pt x="88145" y="4020"/>
                  </a:lnTo>
                  <a:cubicBezTo>
                    <a:pt x="88116" y="4024"/>
                    <a:pt x="88099" y="4045"/>
                    <a:pt x="88074" y="4057"/>
                  </a:cubicBezTo>
                  <a:cubicBezTo>
                    <a:pt x="88061" y="4062"/>
                    <a:pt x="88052" y="4062"/>
                    <a:pt x="88044" y="4066"/>
                  </a:cubicBezTo>
                  <a:cubicBezTo>
                    <a:pt x="88036" y="4070"/>
                    <a:pt x="88031" y="4074"/>
                    <a:pt x="88027" y="4083"/>
                  </a:cubicBezTo>
                  <a:cubicBezTo>
                    <a:pt x="88023" y="4079"/>
                    <a:pt x="88014" y="4079"/>
                    <a:pt x="88010" y="4074"/>
                  </a:cubicBezTo>
                  <a:cubicBezTo>
                    <a:pt x="87993" y="4070"/>
                    <a:pt x="87989" y="4057"/>
                    <a:pt x="87981" y="4049"/>
                  </a:cubicBezTo>
                  <a:cubicBezTo>
                    <a:pt x="87972" y="4041"/>
                    <a:pt x="87960" y="4032"/>
                    <a:pt x="87951" y="4028"/>
                  </a:cubicBezTo>
                  <a:cubicBezTo>
                    <a:pt x="87930" y="4011"/>
                    <a:pt x="87913" y="4007"/>
                    <a:pt x="87892" y="3990"/>
                  </a:cubicBezTo>
                  <a:cubicBezTo>
                    <a:pt x="87884" y="3982"/>
                    <a:pt x="87875" y="3973"/>
                    <a:pt x="87863" y="3965"/>
                  </a:cubicBezTo>
                  <a:cubicBezTo>
                    <a:pt x="87863" y="3965"/>
                    <a:pt x="87858" y="3956"/>
                    <a:pt x="87850" y="3956"/>
                  </a:cubicBezTo>
                  <a:cubicBezTo>
                    <a:pt x="87841" y="3952"/>
                    <a:pt x="87820" y="3952"/>
                    <a:pt x="87808" y="3952"/>
                  </a:cubicBezTo>
                  <a:cubicBezTo>
                    <a:pt x="87795" y="3956"/>
                    <a:pt x="87778" y="3956"/>
                    <a:pt x="87761" y="3956"/>
                  </a:cubicBezTo>
                  <a:cubicBezTo>
                    <a:pt x="87761" y="3939"/>
                    <a:pt x="87761" y="3918"/>
                    <a:pt x="87761" y="3901"/>
                  </a:cubicBezTo>
                  <a:cubicBezTo>
                    <a:pt x="87787" y="3897"/>
                    <a:pt x="87803" y="3880"/>
                    <a:pt x="87829" y="3880"/>
                  </a:cubicBezTo>
                  <a:cubicBezTo>
                    <a:pt x="87846" y="3880"/>
                    <a:pt x="87867" y="3884"/>
                    <a:pt x="87884" y="3884"/>
                  </a:cubicBezTo>
                  <a:cubicBezTo>
                    <a:pt x="87901" y="3880"/>
                    <a:pt x="87909" y="3872"/>
                    <a:pt x="87926" y="3872"/>
                  </a:cubicBezTo>
                  <a:close/>
                  <a:moveTo>
                    <a:pt x="7201" y="3880"/>
                  </a:moveTo>
                  <a:cubicBezTo>
                    <a:pt x="7213" y="3880"/>
                    <a:pt x="7222" y="3884"/>
                    <a:pt x="7234" y="3889"/>
                  </a:cubicBezTo>
                  <a:cubicBezTo>
                    <a:pt x="7247" y="3893"/>
                    <a:pt x="7260" y="3906"/>
                    <a:pt x="7277" y="3914"/>
                  </a:cubicBezTo>
                  <a:cubicBezTo>
                    <a:pt x="7294" y="3922"/>
                    <a:pt x="7323" y="3931"/>
                    <a:pt x="7344" y="3931"/>
                  </a:cubicBezTo>
                  <a:cubicBezTo>
                    <a:pt x="7361" y="3977"/>
                    <a:pt x="7378" y="4020"/>
                    <a:pt x="7399" y="4062"/>
                  </a:cubicBezTo>
                  <a:cubicBezTo>
                    <a:pt x="7395" y="4062"/>
                    <a:pt x="7391" y="4062"/>
                    <a:pt x="7391" y="4066"/>
                  </a:cubicBezTo>
                  <a:cubicBezTo>
                    <a:pt x="7370" y="4070"/>
                    <a:pt x="7365" y="4083"/>
                    <a:pt x="7353" y="4091"/>
                  </a:cubicBezTo>
                  <a:cubicBezTo>
                    <a:pt x="7345" y="4096"/>
                    <a:pt x="7337" y="4098"/>
                    <a:pt x="7328" y="4098"/>
                  </a:cubicBezTo>
                  <a:cubicBezTo>
                    <a:pt x="7314" y="4098"/>
                    <a:pt x="7300" y="4092"/>
                    <a:pt x="7289" y="4087"/>
                  </a:cubicBezTo>
                  <a:cubicBezTo>
                    <a:pt x="7277" y="4083"/>
                    <a:pt x="7264" y="4079"/>
                    <a:pt x="7251" y="4070"/>
                  </a:cubicBezTo>
                  <a:cubicBezTo>
                    <a:pt x="7243" y="4066"/>
                    <a:pt x="7226" y="4045"/>
                    <a:pt x="7213" y="4045"/>
                  </a:cubicBezTo>
                  <a:cubicBezTo>
                    <a:pt x="7213" y="4049"/>
                    <a:pt x="7213" y="4053"/>
                    <a:pt x="7209" y="4057"/>
                  </a:cubicBezTo>
                  <a:cubicBezTo>
                    <a:pt x="7209" y="3998"/>
                    <a:pt x="7205" y="3939"/>
                    <a:pt x="7201" y="3880"/>
                  </a:cubicBezTo>
                  <a:close/>
                  <a:moveTo>
                    <a:pt x="7069" y="3870"/>
                  </a:moveTo>
                  <a:cubicBezTo>
                    <a:pt x="7075" y="3870"/>
                    <a:pt x="7081" y="3870"/>
                    <a:pt x="7087" y="3872"/>
                  </a:cubicBezTo>
                  <a:cubicBezTo>
                    <a:pt x="7104" y="3872"/>
                    <a:pt x="7120" y="3876"/>
                    <a:pt x="7137" y="3880"/>
                  </a:cubicBezTo>
                  <a:cubicBezTo>
                    <a:pt x="7142" y="3952"/>
                    <a:pt x="7146" y="4024"/>
                    <a:pt x="7150" y="4100"/>
                  </a:cubicBezTo>
                  <a:cubicBezTo>
                    <a:pt x="7137" y="4087"/>
                    <a:pt x="7129" y="4074"/>
                    <a:pt x="7120" y="4066"/>
                  </a:cubicBezTo>
                  <a:cubicBezTo>
                    <a:pt x="7099" y="4045"/>
                    <a:pt x="7087" y="4028"/>
                    <a:pt x="7057" y="4028"/>
                  </a:cubicBezTo>
                  <a:cubicBezTo>
                    <a:pt x="7052" y="4028"/>
                    <a:pt x="7044" y="4030"/>
                    <a:pt x="7038" y="4030"/>
                  </a:cubicBezTo>
                  <a:cubicBezTo>
                    <a:pt x="7036" y="4030"/>
                    <a:pt x="7033" y="4029"/>
                    <a:pt x="7032" y="4028"/>
                  </a:cubicBezTo>
                  <a:cubicBezTo>
                    <a:pt x="7023" y="4020"/>
                    <a:pt x="7036" y="4007"/>
                    <a:pt x="7049" y="3956"/>
                  </a:cubicBezTo>
                  <a:lnTo>
                    <a:pt x="7049" y="3956"/>
                  </a:lnTo>
                  <a:cubicBezTo>
                    <a:pt x="7046" y="3961"/>
                    <a:pt x="7042" y="3962"/>
                    <a:pt x="7038" y="3962"/>
                  </a:cubicBezTo>
                  <a:cubicBezTo>
                    <a:pt x="7017" y="3962"/>
                    <a:pt x="6990" y="3899"/>
                    <a:pt x="6990" y="3889"/>
                  </a:cubicBezTo>
                  <a:cubicBezTo>
                    <a:pt x="6987" y="3873"/>
                    <a:pt x="6995" y="3870"/>
                    <a:pt x="7007" y="3870"/>
                  </a:cubicBezTo>
                  <a:cubicBezTo>
                    <a:pt x="7014" y="3870"/>
                    <a:pt x="7023" y="3872"/>
                    <a:pt x="7032" y="3872"/>
                  </a:cubicBezTo>
                  <a:cubicBezTo>
                    <a:pt x="7043" y="3872"/>
                    <a:pt x="7056" y="3870"/>
                    <a:pt x="7069" y="3870"/>
                  </a:cubicBezTo>
                  <a:close/>
                  <a:moveTo>
                    <a:pt x="6606" y="3825"/>
                  </a:moveTo>
                  <a:cubicBezTo>
                    <a:pt x="6606" y="3830"/>
                    <a:pt x="6606" y="3830"/>
                    <a:pt x="6606" y="3830"/>
                  </a:cubicBezTo>
                  <a:cubicBezTo>
                    <a:pt x="6627" y="3830"/>
                    <a:pt x="6741" y="3834"/>
                    <a:pt x="6728" y="3872"/>
                  </a:cubicBezTo>
                  <a:cubicBezTo>
                    <a:pt x="6720" y="3893"/>
                    <a:pt x="6690" y="3897"/>
                    <a:pt x="6673" y="3910"/>
                  </a:cubicBezTo>
                  <a:cubicBezTo>
                    <a:pt x="6660" y="3918"/>
                    <a:pt x="6648" y="3935"/>
                    <a:pt x="6639" y="3952"/>
                  </a:cubicBezTo>
                  <a:cubicBezTo>
                    <a:pt x="6621" y="3983"/>
                    <a:pt x="6640" y="3989"/>
                    <a:pt x="6669" y="3989"/>
                  </a:cubicBezTo>
                  <a:cubicBezTo>
                    <a:pt x="6688" y="3989"/>
                    <a:pt x="6710" y="3986"/>
                    <a:pt x="6729" y="3986"/>
                  </a:cubicBezTo>
                  <a:cubicBezTo>
                    <a:pt x="6756" y="3986"/>
                    <a:pt x="6779" y="3991"/>
                    <a:pt x="6779" y="4011"/>
                  </a:cubicBezTo>
                  <a:cubicBezTo>
                    <a:pt x="6779" y="4020"/>
                    <a:pt x="6770" y="4045"/>
                    <a:pt x="6762" y="4049"/>
                  </a:cubicBezTo>
                  <a:cubicBezTo>
                    <a:pt x="6758" y="4057"/>
                    <a:pt x="6745" y="4053"/>
                    <a:pt x="6736" y="4062"/>
                  </a:cubicBezTo>
                  <a:cubicBezTo>
                    <a:pt x="6719" y="4076"/>
                    <a:pt x="6719" y="4104"/>
                    <a:pt x="6698" y="4104"/>
                  </a:cubicBezTo>
                  <a:cubicBezTo>
                    <a:pt x="6694" y="4104"/>
                    <a:pt x="6688" y="4103"/>
                    <a:pt x="6682" y="4100"/>
                  </a:cubicBezTo>
                  <a:cubicBezTo>
                    <a:pt x="6656" y="4091"/>
                    <a:pt x="6639" y="4074"/>
                    <a:pt x="6614" y="4066"/>
                  </a:cubicBezTo>
                  <a:lnTo>
                    <a:pt x="6597" y="4066"/>
                  </a:lnTo>
                  <a:cubicBezTo>
                    <a:pt x="6597" y="3986"/>
                    <a:pt x="6601" y="3906"/>
                    <a:pt x="6606" y="3825"/>
                  </a:cubicBezTo>
                  <a:close/>
                  <a:moveTo>
                    <a:pt x="8425" y="3965"/>
                  </a:moveTo>
                  <a:cubicBezTo>
                    <a:pt x="8463" y="3965"/>
                    <a:pt x="8501" y="3969"/>
                    <a:pt x="8539" y="3973"/>
                  </a:cubicBezTo>
                  <a:cubicBezTo>
                    <a:pt x="8518" y="3977"/>
                    <a:pt x="8543" y="3982"/>
                    <a:pt x="8564" y="3982"/>
                  </a:cubicBezTo>
                  <a:cubicBezTo>
                    <a:pt x="8569" y="3981"/>
                    <a:pt x="8573" y="3980"/>
                    <a:pt x="8576" y="3980"/>
                  </a:cubicBezTo>
                  <a:cubicBezTo>
                    <a:pt x="8587" y="3980"/>
                    <a:pt x="8591" y="3986"/>
                    <a:pt x="8598" y="4003"/>
                  </a:cubicBezTo>
                  <a:cubicBezTo>
                    <a:pt x="8619" y="4049"/>
                    <a:pt x="8665" y="4049"/>
                    <a:pt x="8703" y="4079"/>
                  </a:cubicBezTo>
                  <a:cubicBezTo>
                    <a:pt x="8700" y="4080"/>
                    <a:pt x="8696" y="4081"/>
                    <a:pt x="8693" y="4081"/>
                  </a:cubicBezTo>
                  <a:cubicBezTo>
                    <a:pt x="8678" y="4081"/>
                    <a:pt x="8662" y="4070"/>
                    <a:pt x="8648" y="4070"/>
                  </a:cubicBezTo>
                  <a:lnTo>
                    <a:pt x="8606" y="4070"/>
                  </a:lnTo>
                  <a:cubicBezTo>
                    <a:pt x="8577" y="4074"/>
                    <a:pt x="8568" y="4108"/>
                    <a:pt x="8539" y="4112"/>
                  </a:cubicBezTo>
                  <a:cubicBezTo>
                    <a:pt x="8529" y="4114"/>
                    <a:pt x="8518" y="4114"/>
                    <a:pt x="8507" y="4114"/>
                  </a:cubicBezTo>
                  <a:cubicBezTo>
                    <a:pt x="8485" y="4114"/>
                    <a:pt x="8461" y="4112"/>
                    <a:pt x="8442" y="4112"/>
                  </a:cubicBezTo>
                  <a:lnTo>
                    <a:pt x="8420" y="4112"/>
                  </a:lnTo>
                  <a:cubicBezTo>
                    <a:pt x="8420" y="4062"/>
                    <a:pt x="8425" y="4011"/>
                    <a:pt x="8425" y="3965"/>
                  </a:cubicBezTo>
                  <a:close/>
                  <a:moveTo>
                    <a:pt x="88677" y="4074"/>
                  </a:moveTo>
                  <a:cubicBezTo>
                    <a:pt x="88669" y="4091"/>
                    <a:pt x="88660" y="4112"/>
                    <a:pt x="88652" y="4129"/>
                  </a:cubicBezTo>
                  <a:cubicBezTo>
                    <a:pt x="88643" y="4129"/>
                    <a:pt x="88639" y="4129"/>
                    <a:pt x="88631" y="4125"/>
                  </a:cubicBezTo>
                  <a:cubicBezTo>
                    <a:pt x="88614" y="4125"/>
                    <a:pt x="88601" y="4117"/>
                    <a:pt x="88584" y="4112"/>
                  </a:cubicBezTo>
                  <a:cubicBezTo>
                    <a:pt x="88588" y="4108"/>
                    <a:pt x="88593" y="4108"/>
                    <a:pt x="88593" y="4108"/>
                  </a:cubicBezTo>
                  <a:cubicBezTo>
                    <a:pt x="88614" y="4100"/>
                    <a:pt x="88631" y="4091"/>
                    <a:pt x="88648" y="4083"/>
                  </a:cubicBezTo>
                  <a:cubicBezTo>
                    <a:pt x="88656" y="4079"/>
                    <a:pt x="88664" y="4079"/>
                    <a:pt x="88677" y="4074"/>
                  </a:cubicBezTo>
                  <a:close/>
                  <a:moveTo>
                    <a:pt x="88753" y="4062"/>
                  </a:moveTo>
                  <a:cubicBezTo>
                    <a:pt x="88766" y="4066"/>
                    <a:pt x="88774" y="4070"/>
                    <a:pt x="88787" y="4070"/>
                  </a:cubicBezTo>
                  <a:cubicBezTo>
                    <a:pt x="88794" y="4072"/>
                    <a:pt x="88800" y="4072"/>
                    <a:pt x="88807" y="4072"/>
                  </a:cubicBezTo>
                  <a:cubicBezTo>
                    <a:pt x="88820" y="4072"/>
                    <a:pt x="88832" y="4070"/>
                    <a:pt x="88846" y="4070"/>
                  </a:cubicBezTo>
                  <a:cubicBezTo>
                    <a:pt x="88867" y="4070"/>
                    <a:pt x="88888" y="4074"/>
                    <a:pt x="88909" y="4074"/>
                  </a:cubicBezTo>
                  <a:cubicBezTo>
                    <a:pt x="88913" y="4074"/>
                    <a:pt x="88918" y="4079"/>
                    <a:pt x="88922" y="4079"/>
                  </a:cubicBezTo>
                  <a:cubicBezTo>
                    <a:pt x="88901" y="4083"/>
                    <a:pt x="88876" y="4083"/>
                    <a:pt x="88854" y="4087"/>
                  </a:cubicBezTo>
                  <a:cubicBezTo>
                    <a:pt x="88846" y="4087"/>
                    <a:pt x="88836" y="4085"/>
                    <a:pt x="88826" y="4085"/>
                  </a:cubicBezTo>
                  <a:cubicBezTo>
                    <a:pt x="88821" y="4085"/>
                    <a:pt x="88816" y="4086"/>
                    <a:pt x="88812" y="4087"/>
                  </a:cubicBezTo>
                  <a:cubicBezTo>
                    <a:pt x="88791" y="4091"/>
                    <a:pt x="88778" y="4112"/>
                    <a:pt x="88762" y="4121"/>
                  </a:cubicBezTo>
                  <a:cubicBezTo>
                    <a:pt x="88753" y="4125"/>
                    <a:pt x="88745" y="4133"/>
                    <a:pt x="88732" y="4133"/>
                  </a:cubicBezTo>
                  <a:cubicBezTo>
                    <a:pt x="88732" y="4133"/>
                    <a:pt x="88730" y="4133"/>
                    <a:pt x="88729" y="4135"/>
                  </a:cubicBezTo>
                  <a:lnTo>
                    <a:pt x="88729" y="4135"/>
                  </a:lnTo>
                  <a:cubicBezTo>
                    <a:pt x="88737" y="4107"/>
                    <a:pt x="88745" y="4086"/>
                    <a:pt x="88753" y="4062"/>
                  </a:cubicBezTo>
                  <a:close/>
                  <a:moveTo>
                    <a:pt x="8053" y="3977"/>
                  </a:moveTo>
                  <a:cubicBezTo>
                    <a:pt x="8083" y="3977"/>
                    <a:pt x="8100" y="3994"/>
                    <a:pt x="8129" y="3998"/>
                  </a:cubicBezTo>
                  <a:cubicBezTo>
                    <a:pt x="8139" y="3998"/>
                    <a:pt x="8147" y="3998"/>
                    <a:pt x="8153" y="3998"/>
                  </a:cubicBezTo>
                  <a:cubicBezTo>
                    <a:pt x="8163" y="3998"/>
                    <a:pt x="8171" y="3999"/>
                    <a:pt x="8184" y="4007"/>
                  </a:cubicBezTo>
                  <a:cubicBezTo>
                    <a:pt x="8197" y="4020"/>
                    <a:pt x="8205" y="4020"/>
                    <a:pt x="8226" y="4020"/>
                  </a:cubicBezTo>
                  <a:cubicBezTo>
                    <a:pt x="8247" y="4020"/>
                    <a:pt x="8247" y="4015"/>
                    <a:pt x="8264" y="4007"/>
                  </a:cubicBezTo>
                  <a:cubicBezTo>
                    <a:pt x="8277" y="4003"/>
                    <a:pt x="8290" y="4003"/>
                    <a:pt x="8302" y="4003"/>
                  </a:cubicBezTo>
                  <a:cubicBezTo>
                    <a:pt x="8307" y="4004"/>
                    <a:pt x="8312" y="4004"/>
                    <a:pt x="8317" y="4004"/>
                  </a:cubicBezTo>
                  <a:cubicBezTo>
                    <a:pt x="8330" y="4004"/>
                    <a:pt x="8345" y="4000"/>
                    <a:pt x="8357" y="3994"/>
                  </a:cubicBezTo>
                  <a:cubicBezTo>
                    <a:pt x="8357" y="3994"/>
                    <a:pt x="8357" y="3990"/>
                    <a:pt x="8361" y="3990"/>
                  </a:cubicBezTo>
                  <a:cubicBezTo>
                    <a:pt x="8357" y="4041"/>
                    <a:pt x="8357" y="4091"/>
                    <a:pt x="8357" y="4146"/>
                  </a:cubicBezTo>
                  <a:cubicBezTo>
                    <a:pt x="8349" y="4146"/>
                    <a:pt x="8344" y="4150"/>
                    <a:pt x="8340" y="4155"/>
                  </a:cubicBezTo>
                  <a:cubicBezTo>
                    <a:pt x="8319" y="4167"/>
                    <a:pt x="8323" y="4171"/>
                    <a:pt x="8298" y="4171"/>
                  </a:cubicBezTo>
                  <a:cubicBezTo>
                    <a:pt x="8277" y="4171"/>
                    <a:pt x="8260" y="4171"/>
                    <a:pt x="8239" y="4184"/>
                  </a:cubicBezTo>
                  <a:cubicBezTo>
                    <a:pt x="8228" y="4191"/>
                    <a:pt x="8215" y="4213"/>
                    <a:pt x="8199" y="4213"/>
                  </a:cubicBezTo>
                  <a:cubicBezTo>
                    <a:pt x="8195" y="4213"/>
                    <a:pt x="8192" y="4212"/>
                    <a:pt x="8188" y="4209"/>
                  </a:cubicBezTo>
                  <a:cubicBezTo>
                    <a:pt x="8176" y="4205"/>
                    <a:pt x="8180" y="4184"/>
                    <a:pt x="8163" y="4176"/>
                  </a:cubicBezTo>
                  <a:cubicBezTo>
                    <a:pt x="8155" y="4171"/>
                    <a:pt x="8142" y="4171"/>
                    <a:pt x="8129" y="4167"/>
                  </a:cubicBezTo>
                  <a:cubicBezTo>
                    <a:pt x="8117" y="4159"/>
                    <a:pt x="8112" y="4150"/>
                    <a:pt x="8104" y="4138"/>
                  </a:cubicBezTo>
                  <a:cubicBezTo>
                    <a:pt x="8095" y="4133"/>
                    <a:pt x="8087" y="4125"/>
                    <a:pt x="8079" y="4121"/>
                  </a:cubicBezTo>
                  <a:cubicBezTo>
                    <a:pt x="8057" y="4108"/>
                    <a:pt x="8041" y="4104"/>
                    <a:pt x="8024" y="4087"/>
                  </a:cubicBezTo>
                  <a:cubicBezTo>
                    <a:pt x="8015" y="4079"/>
                    <a:pt x="8007" y="4070"/>
                    <a:pt x="7998" y="4066"/>
                  </a:cubicBezTo>
                  <a:cubicBezTo>
                    <a:pt x="7994" y="4062"/>
                    <a:pt x="7990" y="4057"/>
                    <a:pt x="7986" y="4057"/>
                  </a:cubicBezTo>
                  <a:cubicBezTo>
                    <a:pt x="7982" y="4053"/>
                    <a:pt x="7974" y="4052"/>
                    <a:pt x="7966" y="4052"/>
                  </a:cubicBezTo>
                  <a:cubicBezTo>
                    <a:pt x="7958" y="4052"/>
                    <a:pt x="7950" y="4053"/>
                    <a:pt x="7944" y="4053"/>
                  </a:cubicBezTo>
                  <a:cubicBezTo>
                    <a:pt x="7935" y="4053"/>
                    <a:pt x="7918" y="4057"/>
                    <a:pt x="7901" y="4057"/>
                  </a:cubicBezTo>
                  <a:cubicBezTo>
                    <a:pt x="7901" y="4041"/>
                    <a:pt x="7901" y="4020"/>
                    <a:pt x="7901" y="4003"/>
                  </a:cubicBezTo>
                  <a:cubicBezTo>
                    <a:pt x="7927" y="4003"/>
                    <a:pt x="7939" y="3986"/>
                    <a:pt x="7965" y="3986"/>
                  </a:cubicBezTo>
                  <a:cubicBezTo>
                    <a:pt x="7982" y="3990"/>
                    <a:pt x="7998" y="3990"/>
                    <a:pt x="8015" y="3990"/>
                  </a:cubicBezTo>
                  <a:cubicBezTo>
                    <a:pt x="8028" y="3986"/>
                    <a:pt x="8036" y="3982"/>
                    <a:pt x="8053" y="3977"/>
                  </a:cubicBezTo>
                  <a:close/>
                  <a:moveTo>
                    <a:pt x="8745" y="4163"/>
                  </a:moveTo>
                  <a:lnTo>
                    <a:pt x="8745" y="4163"/>
                  </a:lnTo>
                  <a:cubicBezTo>
                    <a:pt x="8724" y="4209"/>
                    <a:pt x="8707" y="4260"/>
                    <a:pt x="8682" y="4307"/>
                  </a:cubicBezTo>
                  <a:cubicBezTo>
                    <a:pt x="8653" y="4302"/>
                    <a:pt x="8623" y="4298"/>
                    <a:pt x="8594" y="4294"/>
                  </a:cubicBezTo>
                  <a:cubicBezTo>
                    <a:pt x="8564" y="4294"/>
                    <a:pt x="8530" y="4290"/>
                    <a:pt x="8496" y="4285"/>
                  </a:cubicBezTo>
                  <a:cubicBezTo>
                    <a:pt x="8475" y="4285"/>
                    <a:pt x="8450" y="4277"/>
                    <a:pt x="8433" y="4277"/>
                  </a:cubicBezTo>
                  <a:cubicBezTo>
                    <a:pt x="8450" y="4273"/>
                    <a:pt x="8467" y="4269"/>
                    <a:pt x="8480" y="4260"/>
                  </a:cubicBezTo>
                  <a:cubicBezTo>
                    <a:pt x="8496" y="4256"/>
                    <a:pt x="8505" y="4247"/>
                    <a:pt x="8518" y="4239"/>
                  </a:cubicBezTo>
                  <a:cubicBezTo>
                    <a:pt x="8539" y="4231"/>
                    <a:pt x="8551" y="4222"/>
                    <a:pt x="8572" y="4218"/>
                  </a:cubicBezTo>
                  <a:cubicBezTo>
                    <a:pt x="8581" y="4214"/>
                    <a:pt x="8594" y="4214"/>
                    <a:pt x="8606" y="4214"/>
                  </a:cubicBezTo>
                  <a:cubicBezTo>
                    <a:pt x="8627" y="4214"/>
                    <a:pt x="8648" y="4205"/>
                    <a:pt x="8669" y="4197"/>
                  </a:cubicBezTo>
                  <a:cubicBezTo>
                    <a:pt x="8686" y="4188"/>
                    <a:pt x="8703" y="4180"/>
                    <a:pt x="8720" y="4171"/>
                  </a:cubicBezTo>
                  <a:cubicBezTo>
                    <a:pt x="8729" y="4167"/>
                    <a:pt x="8737" y="4167"/>
                    <a:pt x="8745" y="4163"/>
                  </a:cubicBezTo>
                  <a:close/>
                  <a:moveTo>
                    <a:pt x="88816" y="4315"/>
                  </a:moveTo>
                  <a:cubicBezTo>
                    <a:pt x="88829" y="4315"/>
                    <a:pt x="88838" y="4319"/>
                    <a:pt x="88846" y="4323"/>
                  </a:cubicBezTo>
                  <a:cubicBezTo>
                    <a:pt x="88867" y="4328"/>
                    <a:pt x="88876" y="4349"/>
                    <a:pt x="88897" y="4353"/>
                  </a:cubicBezTo>
                  <a:cubicBezTo>
                    <a:pt x="88905" y="4357"/>
                    <a:pt x="88918" y="4357"/>
                    <a:pt x="88930" y="4357"/>
                  </a:cubicBezTo>
                  <a:lnTo>
                    <a:pt x="88926" y="4420"/>
                  </a:lnTo>
                  <a:cubicBezTo>
                    <a:pt x="88922" y="4420"/>
                    <a:pt x="88922" y="4420"/>
                    <a:pt x="88918" y="4416"/>
                  </a:cubicBezTo>
                  <a:cubicBezTo>
                    <a:pt x="88905" y="4412"/>
                    <a:pt x="88888" y="4408"/>
                    <a:pt x="88871" y="4408"/>
                  </a:cubicBezTo>
                  <a:cubicBezTo>
                    <a:pt x="88846" y="4387"/>
                    <a:pt x="88833" y="4357"/>
                    <a:pt x="88821" y="4323"/>
                  </a:cubicBezTo>
                  <a:cubicBezTo>
                    <a:pt x="88821" y="4319"/>
                    <a:pt x="88821" y="4315"/>
                    <a:pt x="88816" y="4315"/>
                  </a:cubicBezTo>
                  <a:close/>
                  <a:moveTo>
                    <a:pt x="87681" y="4307"/>
                  </a:moveTo>
                  <a:cubicBezTo>
                    <a:pt x="87677" y="4391"/>
                    <a:pt x="87677" y="4475"/>
                    <a:pt x="87673" y="4560"/>
                  </a:cubicBezTo>
                  <a:cubicBezTo>
                    <a:pt x="87647" y="4551"/>
                    <a:pt x="87626" y="4539"/>
                    <a:pt x="87605" y="4530"/>
                  </a:cubicBezTo>
                  <a:cubicBezTo>
                    <a:pt x="87587" y="4524"/>
                    <a:pt x="87568" y="4520"/>
                    <a:pt x="87549" y="4520"/>
                  </a:cubicBezTo>
                  <a:cubicBezTo>
                    <a:pt x="87543" y="4520"/>
                    <a:pt x="87536" y="4521"/>
                    <a:pt x="87529" y="4522"/>
                  </a:cubicBezTo>
                  <a:cubicBezTo>
                    <a:pt x="87504" y="4526"/>
                    <a:pt x="87478" y="4543"/>
                    <a:pt x="87457" y="4551"/>
                  </a:cubicBezTo>
                  <a:cubicBezTo>
                    <a:pt x="87436" y="4556"/>
                    <a:pt x="87419" y="4568"/>
                    <a:pt x="87402" y="4577"/>
                  </a:cubicBezTo>
                  <a:cubicBezTo>
                    <a:pt x="87390" y="4584"/>
                    <a:pt x="87380" y="4586"/>
                    <a:pt x="87370" y="4586"/>
                  </a:cubicBezTo>
                  <a:cubicBezTo>
                    <a:pt x="87363" y="4586"/>
                    <a:pt x="87356" y="4585"/>
                    <a:pt x="87348" y="4585"/>
                  </a:cubicBezTo>
                  <a:cubicBezTo>
                    <a:pt x="87328" y="4585"/>
                    <a:pt x="87310" y="4578"/>
                    <a:pt x="87300" y="4578"/>
                  </a:cubicBezTo>
                  <a:cubicBezTo>
                    <a:pt x="87296" y="4578"/>
                    <a:pt x="87294" y="4579"/>
                    <a:pt x="87293" y="4582"/>
                  </a:cubicBezTo>
                  <a:lnTo>
                    <a:pt x="87293" y="4582"/>
                  </a:lnTo>
                  <a:cubicBezTo>
                    <a:pt x="87296" y="4550"/>
                    <a:pt x="87272" y="4521"/>
                    <a:pt x="87284" y="4488"/>
                  </a:cubicBezTo>
                  <a:cubicBezTo>
                    <a:pt x="87292" y="4486"/>
                    <a:pt x="87300" y="4485"/>
                    <a:pt x="87308" y="4485"/>
                  </a:cubicBezTo>
                  <a:cubicBezTo>
                    <a:pt x="87322" y="4485"/>
                    <a:pt x="87337" y="4487"/>
                    <a:pt x="87351" y="4487"/>
                  </a:cubicBezTo>
                  <a:cubicBezTo>
                    <a:pt x="87364" y="4487"/>
                    <a:pt x="87377" y="4486"/>
                    <a:pt x="87390" y="4480"/>
                  </a:cubicBezTo>
                  <a:cubicBezTo>
                    <a:pt x="87398" y="4475"/>
                    <a:pt x="87402" y="4471"/>
                    <a:pt x="87411" y="4467"/>
                  </a:cubicBezTo>
                  <a:cubicBezTo>
                    <a:pt x="87417" y="4467"/>
                    <a:pt x="87422" y="4469"/>
                    <a:pt x="87427" y="4469"/>
                  </a:cubicBezTo>
                  <a:cubicBezTo>
                    <a:pt x="87429" y="4469"/>
                    <a:pt x="87431" y="4468"/>
                    <a:pt x="87432" y="4467"/>
                  </a:cubicBezTo>
                  <a:cubicBezTo>
                    <a:pt x="87449" y="4463"/>
                    <a:pt x="87453" y="4446"/>
                    <a:pt x="87462" y="4433"/>
                  </a:cubicBezTo>
                  <a:cubicBezTo>
                    <a:pt x="87478" y="4406"/>
                    <a:pt x="87512" y="4403"/>
                    <a:pt x="87544" y="4403"/>
                  </a:cubicBezTo>
                  <a:cubicBezTo>
                    <a:pt x="87552" y="4403"/>
                    <a:pt x="87559" y="4404"/>
                    <a:pt x="87567" y="4404"/>
                  </a:cubicBezTo>
                  <a:cubicBezTo>
                    <a:pt x="87574" y="4404"/>
                    <a:pt x="87591" y="4409"/>
                    <a:pt x="87602" y="4409"/>
                  </a:cubicBezTo>
                  <a:cubicBezTo>
                    <a:pt x="87605" y="4409"/>
                    <a:pt x="87608" y="4409"/>
                    <a:pt x="87609" y="4408"/>
                  </a:cubicBezTo>
                  <a:cubicBezTo>
                    <a:pt x="87622" y="4399"/>
                    <a:pt x="87618" y="4404"/>
                    <a:pt x="87626" y="4387"/>
                  </a:cubicBezTo>
                  <a:cubicBezTo>
                    <a:pt x="87643" y="4361"/>
                    <a:pt x="87664" y="4332"/>
                    <a:pt x="87681" y="4307"/>
                  </a:cubicBezTo>
                  <a:close/>
                  <a:moveTo>
                    <a:pt x="7830" y="4378"/>
                  </a:moveTo>
                  <a:lnTo>
                    <a:pt x="7830" y="4378"/>
                  </a:lnTo>
                  <a:cubicBezTo>
                    <a:pt x="7825" y="4454"/>
                    <a:pt x="7825" y="4534"/>
                    <a:pt x="7821" y="4610"/>
                  </a:cubicBezTo>
                  <a:cubicBezTo>
                    <a:pt x="7800" y="4602"/>
                    <a:pt x="7779" y="4589"/>
                    <a:pt x="7758" y="4585"/>
                  </a:cubicBezTo>
                  <a:cubicBezTo>
                    <a:pt x="7742" y="4579"/>
                    <a:pt x="7725" y="4575"/>
                    <a:pt x="7708" y="4575"/>
                  </a:cubicBezTo>
                  <a:cubicBezTo>
                    <a:pt x="7702" y="4575"/>
                    <a:pt x="7696" y="4576"/>
                    <a:pt x="7690" y="4577"/>
                  </a:cubicBezTo>
                  <a:cubicBezTo>
                    <a:pt x="7665" y="4581"/>
                    <a:pt x="7644" y="4594"/>
                    <a:pt x="7623" y="4602"/>
                  </a:cubicBezTo>
                  <a:cubicBezTo>
                    <a:pt x="7606" y="4606"/>
                    <a:pt x="7589" y="4619"/>
                    <a:pt x="7572" y="4627"/>
                  </a:cubicBezTo>
                  <a:cubicBezTo>
                    <a:pt x="7555" y="4636"/>
                    <a:pt x="7543" y="4636"/>
                    <a:pt x="7521" y="4636"/>
                  </a:cubicBezTo>
                  <a:cubicBezTo>
                    <a:pt x="7505" y="4636"/>
                    <a:pt x="7490" y="4628"/>
                    <a:pt x="7480" y="4628"/>
                  </a:cubicBezTo>
                  <a:cubicBezTo>
                    <a:pt x="7476" y="4628"/>
                    <a:pt x="7472" y="4630"/>
                    <a:pt x="7471" y="4636"/>
                  </a:cubicBezTo>
                  <a:cubicBezTo>
                    <a:pt x="7475" y="4606"/>
                    <a:pt x="7454" y="4577"/>
                    <a:pt x="7467" y="4543"/>
                  </a:cubicBezTo>
                  <a:cubicBezTo>
                    <a:pt x="7471" y="4542"/>
                    <a:pt x="7476" y="4542"/>
                    <a:pt x="7481" y="4542"/>
                  </a:cubicBezTo>
                  <a:cubicBezTo>
                    <a:pt x="7496" y="4542"/>
                    <a:pt x="7512" y="4544"/>
                    <a:pt x="7528" y="4544"/>
                  </a:cubicBezTo>
                  <a:cubicBezTo>
                    <a:pt x="7540" y="4544"/>
                    <a:pt x="7552" y="4543"/>
                    <a:pt x="7564" y="4539"/>
                  </a:cubicBezTo>
                  <a:cubicBezTo>
                    <a:pt x="7568" y="4534"/>
                    <a:pt x="7572" y="4530"/>
                    <a:pt x="7581" y="4526"/>
                  </a:cubicBezTo>
                  <a:cubicBezTo>
                    <a:pt x="7583" y="4526"/>
                    <a:pt x="7588" y="4528"/>
                    <a:pt x="7593" y="4528"/>
                  </a:cubicBezTo>
                  <a:cubicBezTo>
                    <a:pt x="7596" y="4528"/>
                    <a:pt x="7599" y="4527"/>
                    <a:pt x="7602" y="4526"/>
                  </a:cubicBezTo>
                  <a:cubicBezTo>
                    <a:pt x="7614" y="4522"/>
                    <a:pt x="7619" y="4505"/>
                    <a:pt x="7627" y="4492"/>
                  </a:cubicBezTo>
                  <a:cubicBezTo>
                    <a:pt x="7640" y="4473"/>
                    <a:pt x="7662" y="4470"/>
                    <a:pt x="7685" y="4470"/>
                  </a:cubicBezTo>
                  <a:cubicBezTo>
                    <a:pt x="7698" y="4470"/>
                    <a:pt x="7712" y="4471"/>
                    <a:pt x="7724" y="4471"/>
                  </a:cubicBezTo>
                  <a:cubicBezTo>
                    <a:pt x="7730" y="4471"/>
                    <a:pt x="7741" y="4473"/>
                    <a:pt x="7750" y="4473"/>
                  </a:cubicBezTo>
                  <a:cubicBezTo>
                    <a:pt x="7755" y="4473"/>
                    <a:pt x="7759" y="4473"/>
                    <a:pt x="7762" y="4471"/>
                  </a:cubicBezTo>
                  <a:cubicBezTo>
                    <a:pt x="7775" y="4463"/>
                    <a:pt x="7770" y="4467"/>
                    <a:pt x="7779" y="4450"/>
                  </a:cubicBezTo>
                  <a:cubicBezTo>
                    <a:pt x="7796" y="4429"/>
                    <a:pt x="7813" y="4404"/>
                    <a:pt x="7830" y="4378"/>
                  </a:cubicBezTo>
                  <a:close/>
                  <a:moveTo>
                    <a:pt x="89120" y="4353"/>
                  </a:moveTo>
                  <a:cubicBezTo>
                    <a:pt x="89137" y="4353"/>
                    <a:pt x="89150" y="4361"/>
                    <a:pt x="89167" y="4366"/>
                  </a:cubicBezTo>
                  <a:cubicBezTo>
                    <a:pt x="89172" y="4367"/>
                    <a:pt x="89177" y="4367"/>
                    <a:pt x="89182" y="4367"/>
                  </a:cubicBezTo>
                  <a:cubicBezTo>
                    <a:pt x="89194" y="4367"/>
                    <a:pt x="89205" y="4364"/>
                    <a:pt x="89217" y="4361"/>
                  </a:cubicBezTo>
                  <a:cubicBezTo>
                    <a:pt x="89235" y="4356"/>
                    <a:pt x="89251" y="4354"/>
                    <a:pt x="89267" y="4354"/>
                  </a:cubicBezTo>
                  <a:cubicBezTo>
                    <a:pt x="89278" y="4354"/>
                    <a:pt x="89290" y="4355"/>
                    <a:pt x="89302" y="4357"/>
                  </a:cubicBezTo>
                  <a:cubicBezTo>
                    <a:pt x="89308" y="4358"/>
                    <a:pt x="89314" y="4358"/>
                    <a:pt x="89320" y="4358"/>
                  </a:cubicBezTo>
                  <a:cubicBezTo>
                    <a:pt x="89332" y="4358"/>
                    <a:pt x="89344" y="4357"/>
                    <a:pt x="89356" y="4357"/>
                  </a:cubicBezTo>
                  <a:cubicBezTo>
                    <a:pt x="89366" y="4357"/>
                    <a:pt x="89377" y="4358"/>
                    <a:pt x="89386" y="4361"/>
                  </a:cubicBezTo>
                  <a:cubicBezTo>
                    <a:pt x="89403" y="4370"/>
                    <a:pt x="89420" y="4387"/>
                    <a:pt x="89433" y="4399"/>
                  </a:cubicBezTo>
                  <a:cubicBezTo>
                    <a:pt x="89445" y="4412"/>
                    <a:pt x="89479" y="4463"/>
                    <a:pt x="89454" y="4480"/>
                  </a:cubicBezTo>
                  <a:cubicBezTo>
                    <a:pt x="89447" y="4483"/>
                    <a:pt x="89440" y="4485"/>
                    <a:pt x="89431" y="4485"/>
                  </a:cubicBezTo>
                  <a:cubicBezTo>
                    <a:pt x="89413" y="4485"/>
                    <a:pt x="89391" y="4478"/>
                    <a:pt x="89373" y="4478"/>
                  </a:cubicBezTo>
                  <a:cubicBezTo>
                    <a:pt x="89362" y="4478"/>
                    <a:pt x="89351" y="4481"/>
                    <a:pt x="89344" y="4488"/>
                  </a:cubicBezTo>
                  <a:cubicBezTo>
                    <a:pt x="89336" y="4496"/>
                    <a:pt x="89336" y="4513"/>
                    <a:pt x="89327" y="4518"/>
                  </a:cubicBezTo>
                  <a:cubicBezTo>
                    <a:pt x="89319" y="4526"/>
                    <a:pt x="89310" y="4522"/>
                    <a:pt x="89302" y="4530"/>
                  </a:cubicBezTo>
                  <a:cubicBezTo>
                    <a:pt x="89298" y="4534"/>
                    <a:pt x="89289" y="4543"/>
                    <a:pt x="89281" y="4547"/>
                  </a:cubicBezTo>
                  <a:cubicBezTo>
                    <a:pt x="89268" y="4556"/>
                    <a:pt x="89251" y="4551"/>
                    <a:pt x="89238" y="4556"/>
                  </a:cubicBezTo>
                  <a:cubicBezTo>
                    <a:pt x="89226" y="4560"/>
                    <a:pt x="89213" y="4572"/>
                    <a:pt x="89196" y="4572"/>
                  </a:cubicBezTo>
                  <a:cubicBezTo>
                    <a:pt x="89188" y="4572"/>
                    <a:pt x="89178" y="4571"/>
                    <a:pt x="89167" y="4571"/>
                  </a:cubicBezTo>
                  <a:cubicBezTo>
                    <a:pt x="89161" y="4571"/>
                    <a:pt x="89155" y="4571"/>
                    <a:pt x="89150" y="4572"/>
                  </a:cubicBezTo>
                  <a:cubicBezTo>
                    <a:pt x="89129" y="4572"/>
                    <a:pt x="89108" y="4581"/>
                    <a:pt x="89091" y="4598"/>
                  </a:cubicBezTo>
                  <a:cubicBezTo>
                    <a:pt x="89082" y="4610"/>
                    <a:pt x="89078" y="4615"/>
                    <a:pt x="89074" y="4623"/>
                  </a:cubicBezTo>
                  <a:lnTo>
                    <a:pt x="89023" y="4623"/>
                  </a:lnTo>
                  <a:cubicBezTo>
                    <a:pt x="88994" y="4623"/>
                    <a:pt x="88977" y="4632"/>
                    <a:pt x="88960" y="4644"/>
                  </a:cubicBezTo>
                  <a:lnTo>
                    <a:pt x="88960" y="4585"/>
                  </a:lnTo>
                  <a:cubicBezTo>
                    <a:pt x="88985" y="4585"/>
                    <a:pt x="89006" y="4585"/>
                    <a:pt x="89027" y="4581"/>
                  </a:cubicBezTo>
                  <a:cubicBezTo>
                    <a:pt x="89044" y="4577"/>
                    <a:pt x="89061" y="4577"/>
                    <a:pt x="89078" y="4564"/>
                  </a:cubicBezTo>
                  <a:cubicBezTo>
                    <a:pt x="89070" y="4547"/>
                    <a:pt x="89070" y="4530"/>
                    <a:pt x="89061" y="4513"/>
                  </a:cubicBezTo>
                  <a:cubicBezTo>
                    <a:pt x="89057" y="4509"/>
                    <a:pt x="89053" y="4488"/>
                    <a:pt x="89049" y="4488"/>
                  </a:cubicBezTo>
                  <a:cubicBezTo>
                    <a:pt x="89040" y="4475"/>
                    <a:pt x="89027" y="4480"/>
                    <a:pt x="89015" y="4471"/>
                  </a:cubicBezTo>
                  <a:cubicBezTo>
                    <a:pt x="89011" y="4467"/>
                    <a:pt x="89006" y="4463"/>
                    <a:pt x="89006" y="4458"/>
                  </a:cubicBezTo>
                  <a:cubicBezTo>
                    <a:pt x="89015" y="4442"/>
                    <a:pt x="89027" y="4425"/>
                    <a:pt x="89040" y="4408"/>
                  </a:cubicBezTo>
                  <a:cubicBezTo>
                    <a:pt x="89049" y="4391"/>
                    <a:pt x="89061" y="4374"/>
                    <a:pt x="89074" y="4357"/>
                  </a:cubicBezTo>
                  <a:lnTo>
                    <a:pt x="89078" y="4357"/>
                  </a:lnTo>
                  <a:cubicBezTo>
                    <a:pt x="89091" y="4357"/>
                    <a:pt x="89108" y="4353"/>
                    <a:pt x="89120" y="4353"/>
                  </a:cubicBezTo>
                  <a:close/>
                  <a:moveTo>
                    <a:pt x="87668" y="4598"/>
                  </a:moveTo>
                  <a:cubicBezTo>
                    <a:pt x="87668" y="4623"/>
                    <a:pt x="87664" y="4648"/>
                    <a:pt x="87664" y="4669"/>
                  </a:cubicBezTo>
                  <a:cubicBezTo>
                    <a:pt x="87652" y="4665"/>
                    <a:pt x="87643" y="4661"/>
                    <a:pt x="87630" y="4661"/>
                  </a:cubicBezTo>
                  <a:cubicBezTo>
                    <a:pt x="87609" y="4657"/>
                    <a:pt x="87588" y="4653"/>
                    <a:pt x="87567" y="4648"/>
                  </a:cubicBezTo>
                  <a:cubicBezTo>
                    <a:pt x="87567" y="4640"/>
                    <a:pt x="87559" y="4632"/>
                    <a:pt x="87559" y="4623"/>
                  </a:cubicBezTo>
                  <a:cubicBezTo>
                    <a:pt x="87571" y="4610"/>
                    <a:pt x="87592" y="4610"/>
                    <a:pt x="87609" y="4606"/>
                  </a:cubicBezTo>
                  <a:cubicBezTo>
                    <a:pt x="87630" y="4606"/>
                    <a:pt x="87647" y="4602"/>
                    <a:pt x="87664" y="4598"/>
                  </a:cubicBezTo>
                  <a:close/>
                  <a:moveTo>
                    <a:pt x="87753" y="4302"/>
                  </a:moveTo>
                  <a:cubicBezTo>
                    <a:pt x="87761" y="4307"/>
                    <a:pt x="87765" y="4311"/>
                    <a:pt x="87774" y="4315"/>
                  </a:cubicBezTo>
                  <a:cubicBezTo>
                    <a:pt x="87799" y="4328"/>
                    <a:pt x="87812" y="4332"/>
                    <a:pt x="87837" y="4332"/>
                  </a:cubicBezTo>
                  <a:cubicBezTo>
                    <a:pt x="87858" y="4332"/>
                    <a:pt x="87879" y="4332"/>
                    <a:pt x="87901" y="4336"/>
                  </a:cubicBezTo>
                  <a:cubicBezTo>
                    <a:pt x="87960" y="4345"/>
                    <a:pt x="87993" y="4404"/>
                    <a:pt x="88048" y="4412"/>
                  </a:cubicBezTo>
                  <a:cubicBezTo>
                    <a:pt x="88057" y="4414"/>
                    <a:pt x="88065" y="4414"/>
                    <a:pt x="88074" y="4414"/>
                  </a:cubicBezTo>
                  <a:cubicBezTo>
                    <a:pt x="88082" y="4414"/>
                    <a:pt x="88090" y="4414"/>
                    <a:pt x="88099" y="4416"/>
                  </a:cubicBezTo>
                  <a:cubicBezTo>
                    <a:pt x="88124" y="4420"/>
                    <a:pt x="88150" y="4433"/>
                    <a:pt x="88171" y="4446"/>
                  </a:cubicBezTo>
                  <a:cubicBezTo>
                    <a:pt x="88171" y="4467"/>
                    <a:pt x="88099" y="4488"/>
                    <a:pt x="88078" y="4488"/>
                  </a:cubicBezTo>
                  <a:cubicBezTo>
                    <a:pt x="88040" y="4488"/>
                    <a:pt x="88002" y="4471"/>
                    <a:pt x="87964" y="4463"/>
                  </a:cubicBezTo>
                  <a:cubicBezTo>
                    <a:pt x="87952" y="4460"/>
                    <a:pt x="87941" y="4459"/>
                    <a:pt x="87930" y="4459"/>
                  </a:cubicBezTo>
                  <a:cubicBezTo>
                    <a:pt x="87907" y="4459"/>
                    <a:pt x="87885" y="4464"/>
                    <a:pt x="87858" y="4467"/>
                  </a:cubicBezTo>
                  <a:cubicBezTo>
                    <a:pt x="87852" y="4469"/>
                    <a:pt x="87845" y="4469"/>
                    <a:pt x="87837" y="4469"/>
                  </a:cubicBezTo>
                  <a:cubicBezTo>
                    <a:pt x="87830" y="4469"/>
                    <a:pt x="87822" y="4469"/>
                    <a:pt x="87816" y="4471"/>
                  </a:cubicBezTo>
                  <a:cubicBezTo>
                    <a:pt x="87803" y="4475"/>
                    <a:pt x="87787" y="4480"/>
                    <a:pt x="87774" y="4488"/>
                  </a:cubicBezTo>
                  <a:cubicBezTo>
                    <a:pt x="87795" y="4492"/>
                    <a:pt x="87812" y="4496"/>
                    <a:pt x="87833" y="4496"/>
                  </a:cubicBezTo>
                  <a:cubicBezTo>
                    <a:pt x="87871" y="4501"/>
                    <a:pt x="87901" y="4522"/>
                    <a:pt x="87939" y="4522"/>
                  </a:cubicBezTo>
                  <a:cubicBezTo>
                    <a:pt x="87964" y="4526"/>
                    <a:pt x="87968" y="4522"/>
                    <a:pt x="87989" y="4543"/>
                  </a:cubicBezTo>
                  <a:cubicBezTo>
                    <a:pt x="88002" y="4551"/>
                    <a:pt x="88010" y="4556"/>
                    <a:pt x="88023" y="4564"/>
                  </a:cubicBezTo>
                  <a:cubicBezTo>
                    <a:pt x="88048" y="4581"/>
                    <a:pt x="88078" y="4577"/>
                    <a:pt x="88103" y="4589"/>
                  </a:cubicBezTo>
                  <a:cubicBezTo>
                    <a:pt x="88120" y="4598"/>
                    <a:pt x="88183" y="4644"/>
                    <a:pt x="88154" y="4661"/>
                  </a:cubicBezTo>
                  <a:cubicBezTo>
                    <a:pt x="88150" y="4662"/>
                    <a:pt x="88146" y="4662"/>
                    <a:pt x="88140" y="4662"/>
                  </a:cubicBezTo>
                  <a:cubicBezTo>
                    <a:pt x="88118" y="4662"/>
                    <a:pt x="88084" y="4657"/>
                    <a:pt x="88074" y="4657"/>
                  </a:cubicBezTo>
                  <a:lnTo>
                    <a:pt x="87981" y="4657"/>
                  </a:lnTo>
                  <a:cubicBezTo>
                    <a:pt x="87966" y="4657"/>
                    <a:pt x="87950" y="4656"/>
                    <a:pt x="87935" y="4656"/>
                  </a:cubicBezTo>
                  <a:cubicBezTo>
                    <a:pt x="87913" y="4656"/>
                    <a:pt x="87891" y="4658"/>
                    <a:pt x="87871" y="4665"/>
                  </a:cubicBezTo>
                  <a:cubicBezTo>
                    <a:pt x="87837" y="4682"/>
                    <a:pt x="87812" y="4682"/>
                    <a:pt x="87778" y="4686"/>
                  </a:cubicBezTo>
                  <a:cubicBezTo>
                    <a:pt x="87761" y="4691"/>
                    <a:pt x="87744" y="4695"/>
                    <a:pt x="87732" y="4695"/>
                  </a:cubicBezTo>
                  <a:cubicBezTo>
                    <a:pt x="87740" y="4564"/>
                    <a:pt x="87744" y="4433"/>
                    <a:pt x="87753" y="4302"/>
                  </a:cubicBezTo>
                  <a:close/>
                  <a:moveTo>
                    <a:pt x="7817" y="4644"/>
                  </a:moveTo>
                  <a:cubicBezTo>
                    <a:pt x="7817" y="4669"/>
                    <a:pt x="7813" y="4691"/>
                    <a:pt x="7813" y="4712"/>
                  </a:cubicBezTo>
                  <a:cubicBezTo>
                    <a:pt x="7804" y="4707"/>
                    <a:pt x="7792" y="4707"/>
                    <a:pt x="7783" y="4703"/>
                  </a:cubicBezTo>
                  <a:cubicBezTo>
                    <a:pt x="7762" y="4699"/>
                    <a:pt x="7741" y="4699"/>
                    <a:pt x="7724" y="4691"/>
                  </a:cubicBezTo>
                  <a:cubicBezTo>
                    <a:pt x="7724" y="4682"/>
                    <a:pt x="7716" y="4678"/>
                    <a:pt x="7716" y="4669"/>
                  </a:cubicBezTo>
                  <a:cubicBezTo>
                    <a:pt x="7728" y="4661"/>
                    <a:pt x="7745" y="4657"/>
                    <a:pt x="7766" y="4653"/>
                  </a:cubicBezTo>
                  <a:cubicBezTo>
                    <a:pt x="7783" y="4653"/>
                    <a:pt x="7800" y="4648"/>
                    <a:pt x="7817" y="4644"/>
                  </a:cubicBezTo>
                  <a:close/>
                  <a:moveTo>
                    <a:pt x="7893" y="4374"/>
                  </a:moveTo>
                  <a:cubicBezTo>
                    <a:pt x="7901" y="4378"/>
                    <a:pt x="7910" y="4382"/>
                    <a:pt x="7918" y="4387"/>
                  </a:cubicBezTo>
                  <a:cubicBezTo>
                    <a:pt x="7935" y="4399"/>
                    <a:pt x="7948" y="4404"/>
                    <a:pt x="7973" y="4404"/>
                  </a:cubicBezTo>
                  <a:cubicBezTo>
                    <a:pt x="7984" y="4404"/>
                    <a:pt x="7997" y="4402"/>
                    <a:pt x="8011" y="4402"/>
                  </a:cubicBezTo>
                  <a:cubicBezTo>
                    <a:pt x="8018" y="4402"/>
                    <a:pt x="8025" y="4402"/>
                    <a:pt x="8032" y="4404"/>
                  </a:cubicBezTo>
                  <a:cubicBezTo>
                    <a:pt x="8083" y="4412"/>
                    <a:pt x="8117" y="4467"/>
                    <a:pt x="8167" y="4475"/>
                  </a:cubicBezTo>
                  <a:cubicBezTo>
                    <a:pt x="8176" y="4477"/>
                    <a:pt x="8183" y="4477"/>
                    <a:pt x="8190" y="4477"/>
                  </a:cubicBezTo>
                  <a:cubicBezTo>
                    <a:pt x="8198" y="4477"/>
                    <a:pt x="8205" y="4477"/>
                    <a:pt x="8214" y="4480"/>
                  </a:cubicBezTo>
                  <a:cubicBezTo>
                    <a:pt x="8239" y="4484"/>
                    <a:pt x="8260" y="4496"/>
                    <a:pt x="8281" y="4505"/>
                  </a:cubicBezTo>
                  <a:cubicBezTo>
                    <a:pt x="8281" y="4526"/>
                    <a:pt x="8214" y="4543"/>
                    <a:pt x="8193" y="4543"/>
                  </a:cubicBezTo>
                  <a:cubicBezTo>
                    <a:pt x="8189" y="4543"/>
                    <a:pt x="8185" y="4544"/>
                    <a:pt x="8181" y="4544"/>
                  </a:cubicBezTo>
                  <a:cubicBezTo>
                    <a:pt x="8151" y="4544"/>
                    <a:pt x="8118" y="4529"/>
                    <a:pt x="8091" y="4522"/>
                  </a:cubicBezTo>
                  <a:cubicBezTo>
                    <a:pt x="8080" y="4521"/>
                    <a:pt x="8070" y="4520"/>
                    <a:pt x="8060" y="4520"/>
                  </a:cubicBezTo>
                  <a:cubicBezTo>
                    <a:pt x="8037" y="4520"/>
                    <a:pt x="8017" y="4523"/>
                    <a:pt x="7990" y="4526"/>
                  </a:cubicBezTo>
                  <a:cubicBezTo>
                    <a:pt x="7984" y="4528"/>
                    <a:pt x="7977" y="4528"/>
                    <a:pt x="7971" y="4528"/>
                  </a:cubicBezTo>
                  <a:cubicBezTo>
                    <a:pt x="7965" y="4528"/>
                    <a:pt x="7958" y="4528"/>
                    <a:pt x="7952" y="4530"/>
                  </a:cubicBezTo>
                  <a:cubicBezTo>
                    <a:pt x="7939" y="4530"/>
                    <a:pt x="7927" y="4539"/>
                    <a:pt x="7918" y="4543"/>
                  </a:cubicBezTo>
                  <a:cubicBezTo>
                    <a:pt x="7935" y="4551"/>
                    <a:pt x="7948" y="4551"/>
                    <a:pt x="7969" y="4551"/>
                  </a:cubicBezTo>
                  <a:cubicBezTo>
                    <a:pt x="8003" y="4556"/>
                    <a:pt x="8032" y="4577"/>
                    <a:pt x="8066" y="4577"/>
                  </a:cubicBezTo>
                  <a:cubicBezTo>
                    <a:pt x="8091" y="4581"/>
                    <a:pt x="8095" y="4577"/>
                    <a:pt x="8112" y="4594"/>
                  </a:cubicBezTo>
                  <a:cubicBezTo>
                    <a:pt x="8125" y="4602"/>
                    <a:pt x="8133" y="4610"/>
                    <a:pt x="8142" y="4615"/>
                  </a:cubicBezTo>
                  <a:cubicBezTo>
                    <a:pt x="8167" y="4632"/>
                    <a:pt x="8193" y="4627"/>
                    <a:pt x="8218" y="4640"/>
                  </a:cubicBezTo>
                  <a:cubicBezTo>
                    <a:pt x="8235" y="4648"/>
                    <a:pt x="8290" y="4691"/>
                    <a:pt x="8264" y="4703"/>
                  </a:cubicBezTo>
                  <a:cubicBezTo>
                    <a:pt x="8260" y="4706"/>
                    <a:pt x="8252" y="4707"/>
                    <a:pt x="8243" y="4707"/>
                  </a:cubicBezTo>
                  <a:cubicBezTo>
                    <a:pt x="8224" y="4707"/>
                    <a:pt x="8200" y="4703"/>
                    <a:pt x="8188" y="4703"/>
                  </a:cubicBezTo>
                  <a:lnTo>
                    <a:pt x="8104" y="4703"/>
                  </a:lnTo>
                  <a:cubicBezTo>
                    <a:pt x="8087" y="4703"/>
                    <a:pt x="8070" y="4701"/>
                    <a:pt x="8053" y="4701"/>
                  </a:cubicBezTo>
                  <a:cubicBezTo>
                    <a:pt x="8036" y="4701"/>
                    <a:pt x="8020" y="4703"/>
                    <a:pt x="8003" y="4712"/>
                  </a:cubicBezTo>
                  <a:cubicBezTo>
                    <a:pt x="7973" y="4724"/>
                    <a:pt x="7952" y="4724"/>
                    <a:pt x="7918" y="4729"/>
                  </a:cubicBezTo>
                  <a:cubicBezTo>
                    <a:pt x="7901" y="4733"/>
                    <a:pt x="7889" y="4733"/>
                    <a:pt x="7876" y="4733"/>
                  </a:cubicBezTo>
                  <a:cubicBezTo>
                    <a:pt x="7884" y="4615"/>
                    <a:pt x="7889" y="4492"/>
                    <a:pt x="7893" y="4374"/>
                  </a:cubicBezTo>
                  <a:close/>
                  <a:moveTo>
                    <a:pt x="88918" y="4585"/>
                  </a:moveTo>
                  <a:lnTo>
                    <a:pt x="88913" y="4665"/>
                  </a:lnTo>
                  <a:cubicBezTo>
                    <a:pt x="88897" y="4674"/>
                    <a:pt x="88880" y="4682"/>
                    <a:pt x="88859" y="4686"/>
                  </a:cubicBezTo>
                  <a:cubicBezTo>
                    <a:pt x="88833" y="4691"/>
                    <a:pt x="88812" y="4691"/>
                    <a:pt x="88791" y="4695"/>
                  </a:cubicBezTo>
                  <a:cubicBezTo>
                    <a:pt x="88753" y="4707"/>
                    <a:pt x="88724" y="4724"/>
                    <a:pt x="88686" y="4729"/>
                  </a:cubicBezTo>
                  <a:cubicBezTo>
                    <a:pt x="88676" y="4731"/>
                    <a:pt x="88645" y="4740"/>
                    <a:pt x="88625" y="4740"/>
                  </a:cubicBezTo>
                  <a:cubicBezTo>
                    <a:pt x="88610" y="4740"/>
                    <a:pt x="88601" y="4734"/>
                    <a:pt x="88614" y="4716"/>
                  </a:cubicBezTo>
                  <a:cubicBezTo>
                    <a:pt x="88622" y="4707"/>
                    <a:pt x="88631" y="4703"/>
                    <a:pt x="88639" y="4699"/>
                  </a:cubicBezTo>
                  <a:cubicBezTo>
                    <a:pt x="88652" y="4686"/>
                    <a:pt x="88660" y="4674"/>
                    <a:pt x="88669" y="4661"/>
                  </a:cubicBezTo>
                  <a:cubicBezTo>
                    <a:pt x="88681" y="4648"/>
                    <a:pt x="88690" y="4640"/>
                    <a:pt x="88702" y="4632"/>
                  </a:cubicBezTo>
                  <a:cubicBezTo>
                    <a:pt x="88711" y="4623"/>
                    <a:pt x="88715" y="4606"/>
                    <a:pt x="88724" y="4602"/>
                  </a:cubicBezTo>
                  <a:cubicBezTo>
                    <a:pt x="88736" y="4589"/>
                    <a:pt x="88770" y="4585"/>
                    <a:pt x="88787" y="4585"/>
                  </a:cubicBezTo>
                  <a:close/>
                  <a:moveTo>
                    <a:pt x="6952" y="4632"/>
                  </a:moveTo>
                  <a:cubicBezTo>
                    <a:pt x="6956" y="4632"/>
                    <a:pt x="6960" y="4636"/>
                    <a:pt x="6964" y="4636"/>
                  </a:cubicBezTo>
                  <a:lnTo>
                    <a:pt x="6994" y="4636"/>
                  </a:lnTo>
                  <a:cubicBezTo>
                    <a:pt x="7019" y="4636"/>
                    <a:pt x="7040" y="4644"/>
                    <a:pt x="7066" y="4644"/>
                  </a:cubicBezTo>
                  <a:cubicBezTo>
                    <a:pt x="7074" y="4644"/>
                    <a:pt x="7083" y="4642"/>
                    <a:pt x="7091" y="4642"/>
                  </a:cubicBezTo>
                  <a:cubicBezTo>
                    <a:pt x="7095" y="4642"/>
                    <a:pt x="7099" y="4643"/>
                    <a:pt x="7104" y="4644"/>
                  </a:cubicBezTo>
                  <a:cubicBezTo>
                    <a:pt x="7120" y="4644"/>
                    <a:pt x="7116" y="4644"/>
                    <a:pt x="7125" y="4653"/>
                  </a:cubicBezTo>
                  <a:cubicBezTo>
                    <a:pt x="7133" y="4661"/>
                    <a:pt x="7133" y="4674"/>
                    <a:pt x="7142" y="4682"/>
                  </a:cubicBezTo>
                  <a:cubicBezTo>
                    <a:pt x="7148" y="4685"/>
                    <a:pt x="7154" y="4687"/>
                    <a:pt x="7160" y="4687"/>
                  </a:cubicBezTo>
                  <a:cubicBezTo>
                    <a:pt x="7186" y="4687"/>
                    <a:pt x="7214" y="4661"/>
                    <a:pt x="7239" y="4661"/>
                  </a:cubicBezTo>
                  <a:cubicBezTo>
                    <a:pt x="7245" y="4661"/>
                    <a:pt x="7250" y="4662"/>
                    <a:pt x="7256" y="4665"/>
                  </a:cubicBezTo>
                  <a:cubicBezTo>
                    <a:pt x="7272" y="4674"/>
                    <a:pt x="7302" y="4695"/>
                    <a:pt x="7306" y="4712"/>
                  </a:cubicBezTo>
                  <a:cubicBezTo>
                    <a:pt x="7306" y="4733"/>
                    <a:pt x="7289" y="4741"/>
                    <a:pt x="7277" y="4750"/>
                  </a:cubicBezTo>
                  <a:cubicBezTo>
                    <a:pt x="7243" y="4775"/>
                    <a:pt x="7201" y="4775"/>
                    <a:pt x="7163" y="4792"/>
                  </a:cubicBezTo>
                  <a:cubicBezTo>
                    <a:pt x="7137" y="4805"/>
                    <a:pt x="7129" y="4826"/>
                    <a:pt x="7104" y="4826"/>
                  </a:cubicBezTo>
                  <a:cubicBezTo>
                    <a:pt x="7083" y="4826"/>
                    <a:pt x="7066" y="4817"/>
                    <a:pt x="7045" y="4813"/>
                  </a:cubicBezTo>
                  <a:cubicBezTo>
                    <a:pt x="7032" y="4809"/>
                    <a:pt x="7015" y="4809"/>
                    <a:pt x="6998" y="4809"/>
                  </a:cubicBezTo>
                  <a:cubicBezTo>
                    <a:pt x="6990" y="4809"/>
                    <a:pt x="6973" y="4809"/>
                    <a:pt x="6960" y="4813"/>
                  </a:cubicBezTo>
                  <a:cubicBezTo>
                    <a:pt x="6956" y="4813"/>
                    <a:pt x="6952" y="4817"/>
                    <a:pt x="6952" y="4821"/>
                  </a:cubicBezTo>
                  <a:lnTo>
                    <a:pt x="6952" y="4632"/>
                  </a:lnTo>
                  <a:close/>
                  <a:moveTo>
                    <a:pt x="79995" y="4859"/>
                  </a:moveTo>
                  <a:lnTo>
                    <a:pt x="79995" y="4859"/>
                  </a:lnTo>
                  <a:cubicBezTo>
                    <a:pt x="79995" y="4860"/>
                    <a:pt x="79994" y="4860"/>
                    <a:pt x="79994" y="4860"/>
                  </a:cubicBezTo>
                  <a:lnTo>
                    <a:pt x="79994" y="4860"/>
                  </a:lnTo>
                  <a:cubicBezTo>
                    <a:pt x="79994" y="4860"/>
                    <a:pt x="79995" y="4860"/>
                    <a:pt x="79995" y="4859"/>
                  </a:cubicBezTo>
                  <a:close/>
                  <a:moveTo>
                    <a:pt x="79130" y="4919"/>
                  </a:moveTo>
                  <a:cubicBezTo>
                    <a:pt x="79130" y="4919"/>
                    <a:pt x="79131" y="4919"/>
                    <a:pt x="79132" y="4919"/>
                  </a:cubicBezTo>
                  <a:lnTo>
                    <a:pt x="79132" y="4919"/>
                  </a:lnTo>
                  <a:cubicBezTo>
                    <a:pt x="79131" y="4919"/>
                    <a:pt x="79131" y="4919"/>
                    <a:pt x="79130" y="4919"/>
                  </a:cubicBezTo>
                  <a:close/>
                  <a:moveTo>
                    <a:pt x="6798" y="4618"/>
                  </a:moveTo>
                  <a:cubicBezTo>
                    <a:pt x="6820" y="4618"/>
                    <a:pt x="6842" y="4619"/>
                    <a:pt x="6855" y="4619"/>
                  </a:cubicBezTo>
                  <a:lnTo>
                    <a:pt x="6855" y="4830"/>
                  </a:lnTo>
                  <a:cubicBezTo>
                    <a:pt x="6842" y="4834"/>
                    <a:pt x="6825" y="4838"/>
                    <a:pt x="6812" y="4847"/>
                  </a:cubicBezTo>
                  <a:cubicBezTo>
                    <a:pt x="6800" y="4859"/>
                    <a:pt x="6787" y="4876"/>
                    <a:pt x="6766" y="4885"/>
                  </a:cubicBezTo>
                  <a:cubicBezTo>
                    <a:pt x="6758" y="4889"/>
                    <a:pt x="6741" y="4885"/>
                    <a:pt x="6732" y="4893"/>
                  </a:cubicBezTo>
                  <a:cubicBezTo>
                    <a:pt x="6724" y="4906"/>
                    <a:pt x="6724" y="4919"/>
                    <a:pt x="6715" y="4927"/>
                  </a:cubicBezTo>
                  <a:cubicBezTo>
                    <a:pt x="6694" y="4945"/>
                    <a:pt x="6683" y="4957"/>
                    <a:pt x="6666" y="4957"/>
                  </a:cubicBezTo>
                  <a:cubicBezTo>
                    <a:pt x="6660" y="4957"/>
                    <a:pt x="6653" y="4956"/>
                    <a:pt x="6644" y="4952"/>
                  </a:cubicBezTo>
                  <a:cubicBezTo>
                    <a:pt x="6631" y="4948"/>
                    <a:pt x="6618" y="4944"/>
                    <a:pt x="6606" y="4944"/>
                  </a:cubicBezTo>
                  <a:cubicBezTo>
                    <a:pt x="6601" y="4851"/>
                    <a:pt x="6597" y="4762"/>
                    <a:pt x="6597" y="4669"/>
                  </a:cubicBezTo>
                  <a:cubicBezTo>
                    <a:pt x="6601" y="4669"/>
                    <a:pt x="6610" y="4669"/>
                    <a:pt x="6618" y="4665"/>
                  </a:cubicBezTo>
                  <a:cubicBezTo>
                    <a:pt x="6660" y="4657"/>
                    <a:pt x="6698" y="4640"/>
                    <a:pt x="6741" y="4623"/>
                  </a:cubicBezTo>
                  <a:cubicBezTo>
                    <a:pt x="6753" y="4619"/>
                    <a:pt x="6775" y="4618"/>
                    <a:pt x="6798" y="4618"/>
                  </a:cubicBezTo>
                  <a:close/>
                  <a:moveTo>
                    <a:pt x="6534" y="4686"/>
                  </a:moveTo>
                  <a:cubicBezTo>
                    <a:pt x="6534" y="4779"/>
                    <a:pt x="6538" y="4868"/>
                    <a:pt x="6542" y="4957"/>
                  </a:cubicBezTo>
                  <a:cubicBezTo>
                    <a:pt x="6540" y="4959"/>
                    <a:pt x="6537" y="4959"/>
                    <a:pt x="6534" y="4959"/>
                  </a:cubicBezTo>
                  <a:cubicBezTo>
                    <a:pt x="6531" y="4959"/>
                    <a:pt x="6527" y="4959"/>
                    <a:pt x="6525" y="4961"/>
                  </a:cubicBezTo>
                  <a:cubicBezTo>
                    <a:pt x="6525" y="4957"/>
                    <a:pt x="6525" y="4952"/>
                    <a:pt x="6525" y="4948"/>
                  </a:cubicBezTo>
                  <a:cubicBezTo>
                    <a:pt x="6525" y="4935"/>
                    <a:pt x="6521" y="4927"/>
                    <a:pt x="6521" y="4914"/>
                  </a:cubicBezTo>
                  <a:cubicBezTo>
                    <a:pt x="6521" y="4897"/>
                    <a:pt x="6521" y="4872"/>
                    <a:pt x="6513" y="4851"/>
                  </a:cubicBezTo>
                  <a:cubicBezTo>
                    <a:pt x="6508" y="4834"/>
                    <a:pt x="6508" y="4813"/>
                    <a:pt x="6504" y="4792"/>
                  </a:cubicBezTo>
                  <a:cubicBezTo>
                    <a:pt x="6500" y="4758"/>
                    <a:pt x="6496" y="4729"/>
                    <a:pt x="6483" y="4695"/>
                  </a:cubicBezTo>
                  <a:cubicBezTo>
                    <a:pt x="6483" y="4695"/>
                    <a:pt x="6483" y="4691"/>
                    <a:pt x="6483" y="4691"/>
                  </a:cubicBezTo>
                  <a:cubicBezTo>
                    <a:pt x="6487" y="4691"/>
                    <a:pt x="6492" y="4695"/>
                    <a:pt x="6504" y="4695"/>
                  </a:cubicBezTo>
                  <a:cubicBezTo>
                    <a:pt x="6513" y="4695"/>
                    <a:pt x="6521" y="4691"/>
                    <a:pt x="6534" y="4686"/>
                  </a:cubicBezTo>
                  <a:close/>
                  <a:moveTo>
                    <a:pt x="9099" y="4840"/>
                  </a:moveTo>
                  <a:cubicBezTo>
                    <a:pt x="9110" y="4840"/>
                    <a:pt x="9119" y="4843"/>
                    <a:pt x="9130" y="4851"/>
                  </a:cubicBezTo>
                  <a:cubicBezTo>
                    <a:pt x="9138" y="4855"/>
                    <a:pt x="9146" y="4864"/>
                    <a:pt x="9155" y="4868"/>
                  </a:cubicBezTo>
                  <a:cubicBezTo>
                    <a:pt x="9163" y="4872"/>
                    <a:pt x="9176" y="4876"/>
                    <a:pt x="9180" y="4885"/>
                  </a:cubicBezTo>
                  <a:cubicBezTo>
                    <a:pt x="9184" y="4893"/>
                    <a:pt x="9180" y="4906"/>
                    <a:pt x="9172" y="4910"/>
                  </a:cubicBezTo>
                  <a:cubicBezTo>
                    <a:pt x="9169" y="4911"/>
                    <a:pt x="9166" y="4912"/>
                    <a:pt x="9163" y="4912"/>
                  </a:cubicBezTo>
                  <a:cubicBezTo>
                    <a:pt x="9158" y="4912"/>
                    <a:pt x="9152" y="4910"/>
                    <a:pt x="9146" y="4910"/>
                  </a:cubicBezTo>
                  <a:lnTo>
                    <a:pt x="9130" y="4910"/>
                  </a:lnTo>
                  <a:cubicBezTo>
                    <a:pt x="9117" y="4919"/>
                    <a:pt x="9117" y="4940"/>
                    <a:pt x="9104" y="4948"/>
                  </a:cubicBezTo>
                  <a:cubicBezTo>
                    <a:pt x="9100" y="4952"/>
                    <a:pt x="9087" y="4952"/>
                    <a:pt x="9083" y="4952"/>
                  </a:cubicBezTo>
                  <a:cubicBezTo>
                    <a:pt x="9079" y="4952"/>
                    <a:pt x="9070" y="4957"/>
                    <a:pt x="9066" y="4961"/>
                  </a:cubicBezTo>
                  <a:cubicBezTo>
                    <a:pt x="9061" y="4962"/>
                    <a:pt x="9057" y="4962"/>
                    <a:pt x="9052" y="4962"/>
                  </a:cubicBezTo>
                  <a:cubicBezTo>
                    <a:pt x="9033" y="4962"/>
                    <a:pt x="9016" y="4956"/>
                    <a:pt x="8999" y="4952"/>
                  </a:cubicBezTo>
                  <a:cubicBezTo>
                    <a:pt x="8978" y="4948"/>
                    <a:pt x="8961" y="4935"/>
                    <a:pt x="8973" y="4910"/>
                  </a:cubicBezTo>
                  <a:cubicBezTo>
                    <a:pt x="8978" y="4897"/>
                    <a:pt x="8994" y="4893"/>
                    <a:pt x="8999" y="4885"/>
                  </a:cubicBezTo>
                  <a:cubicBezTo>
                    <a:pt x="9007" y="4881"/>
                    <a:pt x="9007" y="4872"/>
                    <a:pt x="9016" y="4868"/>
                  </a:cubicBezTo>
                  <a:cubicBezTo>
                    <a:pt x="9032" y="4851"/>
                    <a:pt x="9058" y="4847"/>
                    <a:pt x="9079" y="4843"/>
                  </a:cubicBezTo>
                  <a:cubicBezTo>
                    <a:pt x="9087" y="4841"/>
                    <a:pt x="9093" y="4840"/>
                    <a:pt x="9099" y="4840"/>
                  </a:cubicBezTo>
                  <a:close/>
                  <a:moveTo>
                    <a:pt x="8323" y="4931"/>
                  </a:moveTo>
                  <a:cubicBezTo>
                    <a:pt x="8323" y="4957"/>
                    <a:pt x="8319" y="4986"/>
                    <a:pt x="8319" y="5011"/>
                  </a:cubicBezTo>
                  <a:cubicBezTo>
                    <a:pt x="8315" y="5011"/>
                    <a:pt x="8311" y="5007"/>
                    <a:pt x="8307" y="5007"/>
                  </a:cubicBezTo>
                  <a:cubicBezTo>
                    <a:pt x="8298" y="5003"/>
                    <a:pt x="8269" y="4999"/>
                    <a:pt x="8264" y="4990"/>
                  </a:cubicBezTo>
                  <a:cubicBezTo>
                    <a:pt x="8260" y="4982"/>
                    <a:pt x="8290" y="4948"/>
                    <a:pt x="8298" y="4944"/>
                  </a:cubicBezTo>
                  <a:cubicBezTo>
                    <a:pt x="8307" y="4935"/>
                    <a:pt x="8315" y="4935"/>
                    <a:pt x="8323" y="4931"/>
                  </a:cubicBezTo>
                  <a:close/>
                  <a:moveTo>
                    <a:pt x="88386" y="4897"/>
                  </a:moveTo>
                  <a:lnTo>
                    <a:pt x="88386" y="4923"/>
                  </a:lnTo>
                  <a:cubicBezTo>
                    <a:pt x="88377" y="4927"/>
                    <a:pt x="88373" y="4927"/>
                    <a:pt x="88369" y="4927"/>
                  </a:cubicBezTo>
                  <a:cubicBezTo>
                    <a:pt x="88344" y="4940"/>
                    <a:pt x="88297" y="4969"/>
                    <a:pt x="88293" y="4994"/>
                  </a:cubicBezTo>
                  <a:cubicBezTo>
                    <a:pt x="88327" y="5011"/>
                    <a:pt x="88327" y="5032"/>
                    <a:pt x="88352" y="5032"/>
                  </a:cubicBezTo>
                  <a:cubicBezTo>
                    <a:pt x="88361" y="5032"/>
                    <a:pt x="88373" y="5028"/>
                    <a:pt x="88382" y="5024"/>
                  </a:cubicBezTo>
                  <a:lnTo>
                    <a:pt x="88382" y="5062"/>
                  </a:lnTo>
                  <a:cubicBezTo>
                    <a:pt x="88369" y="5054"/>
                    <a:pt x="88361" y="5041"/>
                    <a:pt x="88352" y="5041"/>
                  </a:cubicBezTo>
                  <a:cubicBezTo>
                    <a:pt x="88350" y="5039"/>
                    <a:pt x="88347" y="5039"/>
                    <a:pt x="88344" y="5039"/>
                  </a:cubicBezTo>
                  <a:cubicBezTo>
                    <a:pt x="88341" y="5039"/>
                    <a:pt x="88337" y="5039"/>
                    <a:pt x="88335" y="5037"/>
                  </a:cubicBezTo>
                  <a:cubicBezTo>
                    <a:pt x="88323" y="5032"/>
                    <a:pt x="88327" y="5028"/>
                    <a:pt x="88318" y="5020"/>
                  </a:cubicBezTo>
                  <a:cubicBezTo>
                    <a:pt x="88310" y="5011"/>
                    <a:pt x="88299" y="5009"/>
                    <a:pt x="88288" y="5009"/>
                  </a:cubicBezTo>
                  <a:cubicBezTo>
                    <a:pt x="88277" y="5009"/>
                    <a:pt x="88266" y="5011"/>
                    <a:pt x="88255" y="5011"/>
                  </a:cubicBezTo>
                  <a:cubicBezTo>
                    <a:pt x="88234" y="5011"/>
                    <a:pt x="88221" y="4999"/>
                    <a:pt x="88200" y="4990"/>
                  </a:cubicBezTo>
                  <a:cubicBezTo>
                    <a:pt x="88192" y="4986"/>
                    <a:pt x="88158" y="4982"/>
                    <a:pt x="88154" y="4973"/>
                  </a:cubicBezTo>
                  <a:cubicBezTo>
                    <a:pt x="88150" y="4961"/>
                    <a:pt x="88183" y="4927"/>
                    <a:pt x="88192" y="4919"/>
                  </a:cubicBezTo>
                  <a:cubicBezTo>
                    <a:pt x="88212" y="4903"/>
                    <a:pt x="88244" y="4899"/>
                    <a:pt x="88276" y="4899"/>
                  </a:cubicBezTo>
                  <a:cubicBezTo>
                    <a:pt x="88303" y="4899"/>
                    <a:pt x="88331" y="4902"/>
                    <a:pt x="88352" y="4902"/>
                  </a:cubicBezTo>
                  <a:cubicBezTo>
                    <a:pt x="88361" y="4902"/>
                    <a:pt x="88373" y="4897"/>
                    <a:pt x="88386" y="4897"/>
                  </a:cubicBezTo>
                  <a:close/>
                  <a:moveTo>
                    <a:pt x="88483" y="5016"/>
                  </a:moveTo>
                  <a:cubicBezTo>
                    <a:pt x="88483" y="5020"/>
                    <a:pt x="88483" y="5020"/>
                    <a:pt x="88483" y="5020"/>
                  </a:cubicBezTo>
                  <a:cubicBezTo>
                    <a:pt x="88479" y="5032"/>
                    <a:pt x="88470" y="5045"/>
                    <a:pt x="88466" y="5062"/>
                  </a:cubicBezTo>
                  <a:cubicBezTo>
                    <a:pt x="88453" y="5062"/>
                    <a:pt x="88437" y="5066"/>
                    <a:pt x="88424" y="5066"/>
                  </a:cubicBezTo>
                  <a:lnTo>
                    <a:pt x="88424" y="5020"/>
                  </a:lnTo>
                  <a:lnTo>
                    <a:pt x="88428" y="5020"/>
                  </a:lnTo>
                  <a:cubicBezTo>
                    <a:pt x="88434" y="5020"/>
                    <a:pt x="88437" y="5018"/>
                    <a:pt x="88443" y="5018"/>
                  </a:cubicBezTo>
                  <a:cubicBezTo>
                    <a:pt x="88446" y="5018"/>
                    <a:pt x="88449" y="5018"/>
                    <a:pt x="88453" y="5020"/>
                  </a:cubicBezTo>
                  <a:cubicBezTo>
                    <a:pt x="88462" y="5020"/>
                    <a:pt x="88475" y="5020"/>
                    <a:pt x="88483" y="5016"/>
                  </a:cubicBezTo>
                  <a:close/>
                  <a:moveTo>
                    <a:pt x="8493" y="4920"/>
                  </a:moveTo>
                  <a:cubicBezTo>
                    <a:pt x="8506" y="4920"/>
                    <a:pt x="8520" y="4921"/>
                    <a:pt x="8534" y="4923"/>
                  </a:cubicBezTo>
                  <a:cubicBezTo>
                    <a:pt x="8530" y="4973"/>
                    <a:pt x="8526" y="5024"/>
                    <a:pt x="8526" y="5075"/>
                  </a:cubicBezTo>
                  <a:cubicBezTo>
                    <a:pt x="8518" y="5077"/>
                    <a:pt x="8509" y="5078"/>
                    <a:pt x="8501" y="5078"/>
                  </a:cubicBezTo>
                  <a:cubicBezTo>
                    <a:pt x="8492" y="5078"/>
                    <a:pt x="8484" y="5077"/>
                    <a:pt x="8475" y="5075"/>
                  </a:cubicBezTo>
                  <a:cubicBezTo>
                    <a:pt x="8467" y="5070"/>
                    <a:pt x="8454" y="5058"/>
                    <a:pt x="8446" y="5054"/>
                  </a:cubicBezTo>
                  <a:cubicBezTo>
                    <a:pt x="8444" y="5051"/>
                    <a:pt x="8441" y="5051"/>
                    <a:pt x="8437" y="5051"/>
                  </a:cubicBezTo>
                  <a:cubicBezTo>
                    <a:pt x="8434" y="5051"/>
                    <a:pt x="8431" y="5051"/>
                    <a:pt x="8429" y="5049"/>
                  </a:cubicBezTo>
                  <a:cubicBezTo>
                    <a:pt x="8420" y="5045"/>
                    <a:pt x="8425" y="5041"/>
                    <a:pt x="8416" y="5032"/>
                  </a:cubicBezTo>
                  <a:cubicBezTo>
                    <a:pt x="8404" y="5024"/>
                    <a:pt x="8395" y="5024"/>
                    <a:pt x="8382" y="5024"/>
                  </a:cubicBezTo>
                  <a:cubicBezTo>
                    <a:pt x="8382" y="4990"/>
                    <a:pt x="8387" y="4957"/>
                    <a:pt x="8387" y="4923"/>
                  </a:cubicBezTo>
                  <a:cubicBezTo>
                    <a:pt x="8408" y="4923"/>
                    <a:pt x="8429" y="4927"/>
                    <a:pt x="8446" y="4927"/>
                  </a:cubicBezTo>
                  <a:cubicBezTo>
                    <a:pt x="8458" y="4922"/>
                    <a:pt x="8475" y="4920"/>
                    <a:pt x="8493" y="4920"/>
                  </a:cubicBezTo>
                  <a:close/>
                  <a:moveTo>
                    <a:pt x="88580" y="5003"/>
                  </a:moveTo>
                  <a:cubicBezTo>
                    <a:pt x="88580" y="5003"/>
                    <a:pt x="88580" y="5007"/>
                    <a:pt x="88580" y="5007"/>
                  </a:cubicBezTo>
                  <a:cubicBezTo>
                    <a:pt x="88586" y="5011"/>
                    <a:pt x="88594" y="5012"/>
                    <a:pt x="88601" y="5012"/>
                  </a:cubicBezTo>
                  <a:cubicBezTo>
                    <a:pt x="88609" y="5012"/>
                    <a:pt x="88616" y="5011"/>
                    <a:pt x="88622" y="5011"/>
                  </a:cubicBezTo>
                  <a:cubicBezTo>
                    <a:pt x="88639" y="5016"/>
                    <a:pt x="88656" y="5020"/>
                    <a:pt x="88669" y="5024"/>
                  </a:cubicBezTo>
                  <a:cubicBezTo>
                    <a:pt x="88690" y="5028"/>
                    <a:pt x="88715" y="5037"/>
                    <a:pt x="88728" y="5054"/>
                  </a:cubicBezTo>
                  <a:cubicBezTo>
                    <a:pt x="88745" y="5066"/>
                    <a:pt x="88749" y="5087"/>
                    <a:pt x="88732" y="5104"/>
                  </a:cubicBezTo>
                  <a:cubicBezTo>
                    <a:pt x="88728" y="5110"/>
                    <a:pt x="88721" y="5112"/>
                    <a:pt x="88713" y="5112"/>
                  </a:cubicBezTo>
                  <a:cubicBezTo>
                    <a:pt x="88703" y="5112"/>
                    <a:pt x="88693" y="5109"/>
                    <a:pt x="88686" y="5104"/>
                  </a:cubicBezTo>
                  <a:cubicBezTo>
                    <a:pt x="88660" y="5096"/>
                    <a:pt x="88648" y="5079"/>
                    <a:pt x="88626" y="5070"/>
                  </a:cubicBezTo>
                  <a:cubicBezTo>
                    <a:pt x="88614" y="5066"/>
                    <a:pt x="88605" y="5066"/>
                    <a:pt x="88597" y="5066"/>
                  </a:cubicBezTo>
                  <a:cubicBezTo>
                    <a:pt x="88584" y="5062"/>
                    <a:pt x="88580" y="5058"/>
                    <a:pt x="88567" y="5054"/>
                  </a:cubicBezTo>
                  <a:cubicBezTo>
                    <a:pt x="88558" y="5049"/>
                    <a:pt x="88548" y="5047"/>
                    <a:pt x="88538" y="5047"/>
                  </a:cubicBezTo>
                  <a:cubicBezTo>
                    <a:pt x="88531" y="5047"/>
                    <a:pt x="88524" y="5048"/>
                    <a:pt x="88517" y="5049"/>
                  </a:cubicBezTo>
                  <a:cubicBezTo>
                    <a:pt x="88521" y="5045"/>
                    <a:pt x="88521" y="5041"/>
                    <a:pt x="88525" y="5037"/>
                  </a:cubicBezTo>
                  <a:cubicBezTo>
                    <a:pt x="88529" y="5028"/>
                    <a:pt x="88529" y="5020"/>
                    <a:pt x="88534" y="5016"/>
                  </a:cubicBezTo>
                  <a:cubicBezTo>
                    <a:pt x="88542" y="5016"/>
                    <a:pt x="88551" y="5016"/>
                    <a:pt x="88559" y="5011"/>
                  </a:cubicBezTo>
                  <a:cubicBezTo>
                    <a:pt x="88567" y="5011"/>
                    <a:pt x="88572" y="5007"/>
                    <a:pt x="88580" y="5003"/>
                  </a:cubicBezTo>
                  <a:close/>
                  <a:moveTo>
                    <a:pt x="8598" y="4931"/>
                  </a:moveTo>
                  <a:cubicBezTo>
                    <a:pt x="8619" y="4931"/>
                    <a:pt x="8640" y="4935"/>
                    <a:pt x="8648" y="4952"/>
                  </a:cubicBezTo>
                  <a:cubicBezTo>
                    <a:pt x="8665" y="4969"/>
                    <a:pt x="8653" y="5003"/>
                    <a:pt x="8657" y="5024"/>
                  </a:cubicBezTo>
                  <a:cubicBezTo>
                    <a:pt x="8663" y="5026"/>
                    <a:pt x="8669" y="5026"/>
                    <a:pt x="8676" y="5026"/>
                  </a:cubicBezTo>
                  <a:cubicBezTo>
                    <a:pt x="8682" y="5026"/>
                    <a:pt x="8688" y="5026"/>
                    <a:pt x="8695" y="5028"/>
                  </a:cubicBezTo>
                  <a:cubicBezTo>
                    <a:pt x="8712" y="5028"/>
                    <a:pt x="8724" y="5032"/>
                    <a:pt x="8741" y="5037"/>
                  </a:cubicBezTo>
                  <a:cubicBezTo>
                    <a:pt x="8758" y="5041"/>
                    <a:pt x="8779" y="5049"/>
                    <a:pt x="8792" y="5062"/>
                  </a:cubicBezTo>
                  <a:cubicBezTo>
                    <a:pt x="8805" y="5075"/>
                    <a:pt x="8813" y="5096"/>
                    <a:pt x="8796" y="5113"/>
                  </a:cubicBezTo>
                  <a:cubicBezTo>
                    <a:pt x="8793" y="5116"/>
                    <a:pt x="8787" y="5118"/>
                    <a:pt x="8780" y="5118"/>
                  </a:cubicBezTo>
                  <a:cubicBezTo>
                    <a:pt x="8771" y="5118"/>
                    <a:pt x="8761" y="5115"/>
                    <a:pt x="8754" y="5113"/>
                  </a:cubicBezTo>
                  <a:cubicBezTo>
                    <a:pt x="8733" y="5104"/>
                    <a:pt x="8716" y="5087"/>
                    <a:pt x="8695" y="5079"/>
                  </a:cubicBezTo>
                  <a:cubicBezTo>
                    <a:pt x="8691" y="5077"/>
                    <a:pt x="8687" y="5077"/>
                    <a:pt x="8684" y="5077"/>
                  </a:cubicBezTo>
                  <a:cubicBezTo>
                    <a:pt x="8681" y="5077"/>
                    <a:pt x="8678" y="5077"/>
                    <a:pt x="8674" y="5075"/>
                  </a:cubicBezTo>
                  <a:cubicBezTo>
                    <a:pt x="8661" y="5075"/>
                    <a:pt x="8653" y="5066"/>
                    <a:pt x="8644" y="5062"/>
                  </a:cubicBezTo>
                  <a:cubicBezTo>
                    <a:pt x="8638" y="5061"/>
                    <a:pt x="8632" y="5060"/>
                    <a:pt x="8627" y="5060"/>
                  </a:cubicBezTo>
                  <a:cubicBezTo>
                    <a:pt x="8613" y="5060"/>
                    <a:pt x="8601" y="5063"/>
                    <a:pt x="8589" y="5066"/>
                  </a:cubicBezTo>
                  <a:cubicBezTo>
                    <a:pt x="8589" y="5020"/>
                    <a:pt x="8594" y="4973"/>
                    <a:pt x="8598" y="4931"/>
                  </a:cubicBezTo>
                  <a:close/>
                  <a:moveTo>
                    <a:pt x="90378" y="3357"/>
                  </a:moveTo>
                  <a:cubicBezTo>
                    <a:pt x="90399" y="3357"/>
                    <a:pt x="90412" y="3370"/>
                    <a:pt x="90425" y="3382"/>
                  </a:cubicBezTo>
                  <a:cubicBezTo>
                    <a:pt x="90412" y="4003"/>
                    <a:pt x="90403" y="4623"/>
                    <a:pt x="90399" y="5244"/>
                  </a:cubicBezTo>
                  <a:cubicBezTo>
                    <a:pt x="90382" y="5256"/>
                    <a:pt x="90361" y="5269"/>
                    <a:pt x="90344" y="5277"/>
                  </a:cubicBezTo>
                  <a:cubicBezTo>
                    <a:pt x="90340" y="4640"/>
                    <a:pt x="90349" y="3948"/>
                    <a:pt x="90365" y="3357"/>
                  </a:cubicBezTo>
                  <a:close/>
                  <a:moveTo>
                    <a:pt x="90208" y="3335"/>
                  </a:moveTo>
                  <a:cubicBezTo>
                    <a:pt x="90219" y="3335"/>
                    <a:pt x="90233" y="3342"/>
                    <a:pt x="90247" y="3353"/>
                  </a:cubicBezTo>
                  <a:cubicBezTo>
                    <a:pt x="90262" y="3367"/>
                    <a:pt x="90270" y="3374"/>
                    <a:pt x="90281" y="3374"/>
                  </a:cubicBezTo>
                  <a:cubicBezTo>
                    <a:pt x="90286" y="3374"/>
                    <a:pt x="90291" y="3372"/>
                    <a:pt x="90298" y="3370"/>
                  </a:cubicBezTo>
                  <a:lnTo>
                    <a:pt x="90298" y="3370"/>
                  </a:lnTo>
                  <a:cubicBezTo>
                    <a:pt x="90281" y="3969"/>
                    <a:pt x="90273" y="4669"/>
                    <a:pt x="90273" y="5315"/>
                  </a:cubicBezTo>
                  <a:cubicBezTo>
                    <a:pt x="90226" y="5341"/>
                    <a:pt x="90180" y="5362"/>
                    <a:pt x="90133" y="5387"/>
                  </a:cubicBezTo>
                  <a:cubicBezTo>
                    <a:pt x="90163" y="4729"/>
                    <a:pt x="90184" y="4032"/>
                    <a:pt x="90201" y="3336"/>
                  </a:cubicBezTo>
                  <a:cubicBezTo>
                    <a:pt x="90203" y="3335"/>
                    <a:pt x="90205" y="3335"/>
                    <a:pt x="90208" y="3335"/>
                  </a:cubicBezTo>
                  <a:close/>
                  <a:moveTo>
                    <a:pt x="79176" y="5328"/>
                  </a:moveTo>
                  <a:cubicBezTo>
                    <a:pt x="79143" y="5345"/>
                    <a:pt x="79113" y="5370"/>
                    <a:pt x="79088" y="5400"/>
                  </a:cubicBezTo>
                  <a:cubicBezTo>
                    <a:pt x="79058" y="5379"/>
                    <a:pt x="79029" y="5357"/>
                    <a:pt x="78995" y="5336"/>
                  </a:cubicBezTo>
                  <a:cubicBezTo>
                    <a:pt x="79054" y="5328"/>
                    <a:pt x="79117" y="5328"/>
                    <a:pt x="79176" y="5328"/>
                  </a:cubicBezTo>
                  <a:close/>
                  <a:moveTo>
                    <a:pt x="7181" y="5099"/>
                  </a:moveTo>
                  <a:cubicBezTo>
                    <a:pt x="7209" y="5099"/>
                    <a:pt x="7235" y="5110"/>
                    <a:pt x="7268" y="5117"/>
                  </a:cubicBezTo>
                  <a:cubicBezTo>
                    <a:pt x="7272" y="5117"/>
                    <a:pt x="7276" y="5116"/>
                    <a:pt x="7279" y="5116"/>
                  </a:cubicBezTo>
                  <a:cubicBezTo>
                    <a:pt x="7282" y="5116"/>
                    <a:pt x="7285" y="5117"/>
                    <a:pt x="7289" y="5121"/>
                  </a:cubicBezTo>
                  <a:cubicBezTo>
                    <a:pt x="7294" y="5125"/>
                    <a:pt x="7289" y="5146"/>
                    <a:pt x="7289" y="5151"/>
                  </a:cubicBezTo>
                  <a:cubicBezTo>
                    <a:pt x="7289" y="5172"/>
                    <a:pt x="7294" y="5197"/>
                    <a:pt x="7281" y="5214"/>
                  </a:cubicBezTo>
                  <a:cubicBezTo>
                    <a:pt x="7268" y="5227"/>
                    <a:pt x="7239" y="5231"/>
                    <a:pt x="7222" y="5235"/>
                  </a:cubicBezTo>
                  <a:cubicBezTo>
                    <a:pt x="7188" y="5244"/>
                    <a:pt x="7171" y="5265"/>
                    <a:pt x="7150" y="5290"/>
                  </a:cubicBezTo>
                  <a:cubicBezTo>
                    <a:pt x="7133" y="5311"/>
                    <a:pt x="7116" y="5336"/>
                    <a:pt x="7095" y="5349"/>
                  </a:cubicBezTo>
                  <a:cubicBezTo>
                    <a:pt x="7074" y="5362"/>
                    <a:pt x="7053" y="5366"/>
                    <a:pt x="7028" y="5374"/>
                  </a:cubicBezTo>
                  <a:cubicBezTo>
                    <a:pt x="7011" y="5383"/>
                    <a:pt x="6994" y="5400"/>
                    <a:pt x="6977" y="5408"/>
                  </a:cubicBezTo>
                  <a:cubicBezTo>
                    <a:pt x="6969" y="5412"/>
                    <a:pt x="6960" y="5412"/>
                    <a:pt x="6952" y="5417"/>
                  </a:cubicBezTo>
                  <a:lnTo>
                    <a:pt x="6952" y="5168"/>
                  </a:lnTo>
                  <a:cubicBezTo>
                    <a:pt x="6954" y="5168"/>
                    <a:pt x="6959" y="5166"/>
                    <a:pt x="6964" y="5166"/>
                  </a:cubicBezTo>
                  <a:cubicBezTo>
                    <a:pt x="6967" y="5166"/>
                    <a:pt x="6970" y="5166"/>
                    <a:pt x="6973" y="5168"/>
                  </a:cubicBezTo>
                  <a:cubicBezTo>
                    <a:pt x="6990" y="5176"/>
                    <a:pt x="6998" y="5197"/>
                    <a:pt x="7015" y="5206"/>
                  </a:cubicBezTo>
                  <a:cubicBezTo>
                    <a:pt x="7028" y="5210"/>
                    <a:pt x="7036" y="5210"/>
                    <a:pt x="7049" y="5210"/>
                  </a:cubicBezTo>
                  <a:cubicBezTo>
                    <a:pt x="7112" y="5210"/>
                    <a:pt x="7099" y="5108"/>
                    <a:pt x="7167" y="5100"/>
                  </a:cubicBezTo>
                  <a:cubicBezTo>
                    <a:pt x="7172" y="5099"/>
                    <a:pt x="7176" y="5099"/>
                    <a:pt x="7181" y="5099"/>
                  </a:cubicBezTo>
                  <a:close/>
                  <a:moveTo>
                    <a:pt x="79527" y="5387"/>
                  </a:moveTo>
                  <a:cubicBezTo>
                    <a:pt x="79539" y="5387"/>
                    <a:pt x="79548" y="5391"/>
                    <a:pt x="79556" y="5395"/>
                  </a:cubicBezTo>
                  <a:cubicBezTo>
                    <a:pt x="79586" y="5417"/>
                    <a:pt x="79611" y="5438"/>
                    <a:pt x="79636" y="5463"/>
                  </a:cubicBezTo>
                  <a:cubicBezTo>
                    <a:pt x="79615" y="5450"/>
                    <a:pt x="79594" y="5433"/>
                    <a:pt x="79573" y="5421"/>
                  </a:cubicBezTo>
                  <a:cubicBezTo>
                    <a:pt x="79560" y="5408"/>
                    <a:pt x="79544" y="5395"/>
                    <a:pt x="79527" y="5387"/>
                  </a:cubicBezTo>
                  <a:close/>
                  <a:moveTo>
                    <a:pt x="79607" y="5362"/>
                  </a:moveTo>
                  <a:lnTo>
                    <a:pt x="79607" y="5362"/>
                  </a:lnTo>
                  <a:cubicBezTo>
                    <a:pt x="79624" y="5370"/>
                    <a:pt x="79641" y="5374"/>
                    <a:pt x="79657" y="5383"/>
                  </a:cubicBezTo>
                  <a:cubicBezTo>
                    <a:pt x="79674" y="5408"/>
                    <a:pt x="79687" y="5429"/>
                    <a:pt x="79695" y="5455"/>
                  </a:cubicBezTo>
                  <a:cubicBezTo>
                    <a:pt x="79695" y="5459"/>
                    <a:pt x="79691" y="5467"/>
                    <a:pt x="79691" y="5471"/>
                  </a:cubicBezTo>
                  <a:cubicBezTo>
                    <a:pt x="79666" y="5433"/>
                    <a:pt x="79636" y="5395"/>
                    <a:pt x="79607" y="5362"/>
                  </a:cubicBezTo>
                  <a:close/>
                  <a:moveTo>
                    <a:pt x="6534" y="5379"/>
                  </a:moveTo>
                  <a:cubicBezTo>
                    <a:pt x="6559" y="5379"/>
                    <a:pt x="6584" y="5383"/>
                    <a:pt x="6614" y="5383"/>
                  </a:cubicBezTo>
                  <a:cubicBezTo>
                    <a:pt x="6622" y="5383"/>
                    <a:pt x="6639" y="5381"/>
                    <a:pt x="6656" y="5381"/>
                  </a:cubicBezTo>
                  <a:cubicBezTo>
                    <a:pt x="6672" y="5381"/>
                    <a:pt x="6688" y="5383"/>
                    <a:pt x="6694" y="5391"/>
                  </a:cubicBezTo>
                  <a:cubicBezTo>
                    <a:pt x="6707" y="5408"/>
                    <a:pt x="6690" y="5404"/>
                    <a:pt x="6682" y="5408"/>
                  </a:cubicBezTo>
                  <a:cubicBezTo>
                    <a:pt x="6660" y="5417"/>
                    <a:pt x="6669" y="5421"/>
                    <a:pt x="6660" y="5442"/>
                  </a:cubicBezTo>
                  <a:cubicBezTo>
                    <a:pt x="6648" y="5497"/>
                    <a:pt x="6584" y="5505"/>
                    <a:pt x="6534" y="5505"/>
                  </a:cubicBezTo>
                  <a:cubicBezTo>
                    <a:pt x="6534" y="5467"/>
                    <a:pt x="6534" y="5433"/>
                    <a:pt x="6534" y="5395"/>
                  </a:cubicBezTo>
                  <a:lnTo>
                    <a:pt x="6534" y="5379"/>
                  </a:lnTo>
                  <a:close/>
                  <a:moveTo>
                    <a:pt x="79510" y="5332"/>
                  </a:moveTo>
                  <a:lnTo>
                    <a:pt x="79510" y="5332"/>
                  </a:lnTo>
                  <a:cubicBezTo>
                    <a:pt x="79535" y="5341"/>
                    <a:pt x="79560" y="5349"/>
                    <a:pt x="79586" y="5357"/>
                  </a:cubicBezTo>
                  <a:cubicBezTo>
                    <a:pt x="79624" y="5395"/>
                    <a:pt x="79662" y="5438"/>
                    <a:pt x="79691" y="5484"/>
                  </a:cubicBezTo>
                  <a:cubicBezTo>
                    <a:pt x="79687" y="5493"/>
                    <a:pt x="79687" y="5501"/>
                    <a:pt x="79687" y="5509"/>
                  </a:cubicBezTo>
                  <a:cubicBezTo>
                    <a:pt x="79645" y="5459"/>
                    <a:pt x="79603" y="5417"/>
                    <a:pt x="79556" y="5383"/>
                  </a:cubicBezTo>
                  <a:cubicBezTo>
                    <a:pt x="79544" y="5366"/>
                    <a:pt x="79527" y="5349"/>
                    <a:pt x="79510" y="5332"/>
                  </a:cubicBezTo>
                  <a:close/>
                  <a:moveTo>
                    <a:pt x="6855" y="5324"/>
                  </a:moveTo>
                  <a:lnTo>
                    <a:pt x="6855" y="5805"/>
                  </a:lnTo>
                  <a:cubicBezTo>
                    <a:pt x="6850" y="5805"/>
                    <a:pt x="6846" y="5805"/>
                    <a:pt x="6842" y="5801"/>
                  </a:cubicBezTo>
                  <a:cubicBezTo>
                    <a:pt x="6829" y="5796"/>
                    <a:pt x="6817" y="5792"/>
                    <a:pt x="6808" y="5780"/>
                  </a:cubicBezTo>
                  <a:cubicBezTo>
                    <a:pt x="6791" y="5767"/>
                    <a:pt x="6787" y="5763"/>
                    <a:pt x="6766" y="5763"/>
                  </a:cubicBezTo>
                  <a:cubicBezTo>
                    <a:pt x="6753" y="5763"/>
                    <a:pt x="6741" y="5767"/>
                    <a:pt x="6732" y="5767"/>
                  </a:cubicBezTo>
                  <a:cubicBezTo>
                    <a:pt x="6690" y="5763"/>
                    <a:pt x="6665" y="5733"/>
                    <a:pt x="6631" y="5733"/>
                  </a:cubicBezTo>
                  <a:cubicBezTo>
                    <a:pt x="6627" y="5732"/>
                    <a:pt x="6623" y="5732"/>
                    <a:pt x="6618" y="5732"/>
                  </a:cubicBezTo>
                  <a:cubicBezTo>
                    <a:pt x="6603" y="5732"/>
                    <a:pt x="6584" y="5734"/>
                    <a:pt x="6564" y="5734"/>
                  </a:cubicBezTo>
                  <a:cubicBezTo>
                    <a:pt x="6557" y="5734"/>
                    <a:pt x="6549" y="5734"/>
                    <a:pt x="6542" y="5733"/>
                  </a:cubicBezTo>
                  <a:cubicBezTo>
                    <a:pt x="6542" y="5720"/>
                    <a:pt x="6542" y="5708"/>
                    <a:pt x="6542" y="5695"/>
                  </a:cubicBezTo>
                  <a:lnTo>
                    <a:pt x="6538" y="5657"/>
                  </a:lnTo>
                  <a:cubicBezTo>
                    <a:pt x="6550" y="5657"/>
                    <a:pt x="6561" y="5658"/>
                    <a:pt x="6572" y="5658"/>
                  </a:cubicBezTo>
                  <a:cubicBezTo>
                    <a:pt x="6588" y="5658"/>
                    <a:pt x="6603" y="5656"/>
                    <a:pt x="6618" y="5649"/>
                  </a:cubicBezTo>
                  <a:cubicBezTo>
                    <a:pt x="6644" y="5636"/>
                    <a:pt x="6656" y="5611"/>
                    <a:pt x="6682" y="5598"/>
                  </a:cubicBezTo>
                  <a:cubicBezTo>
                    <a:pt x="6707" y="5590"/>
                    <a:pt x="6724" y="5564"/>
                    <a:pt x="6741" y="5547"/>
                  </a:cubicBezTo>
                  <a:cubicBezTo>
                    <a:pt x="6758" y="5526"/>
                    <a:pt x="6770" y="5518"/>
                    <a:pt x="6770" y="5493"/>
                  </a:cubicBezTo>
                  <a:cubicBezTo>
                    <a:pt x="6774" y="5455"/>
                    <a:pt x="6753" y="5366"/>
                    <a:pt x="6804" y="5349"/>
                  </a:cubicBezTo>
                  <a:cubicBezTo>
                    <a:pt x="6817" y="5345"/>
                    <a:pt x="6829" y="5349"/>
                    <a:pt x="6842" y="5341"/>
                  </a:cubicBezTo>
                  <a:cubicBezTo>
                    <a:pt x="6846" y="5336"/>
                    <a:pt x="6850" y="5328"/>
                    <a:pt x="6855" y="5324"/>
                  </a:cubicBezTo>
                  <a:close/>
                  <a:moveTo>
                    <a:pt x="79336" y="5401"/>
                  </a:moveTo>
                  <a:cubicBezTo>
                    <a:pt x="79416" y="5401"/>
                    <a:pt x="79495" y="5411"/>
                    <a:pt x="79573" y="5433"/>
                  </a:cubicBezTo>
                  <a:cubicBezTo>
                    <a:pt x="79615" y="5459"/>
                    <a:pt x="79653" y="5488"/>
                    <a:pt x="79687" y="5526"/>
                  </a:cubicBezTo>
                  <a:cubicBezTo>
                    <a:pt x="79683" y="5535"/>
                    <a:pt x="79687" y="5547"/>
                    <a:pt x="79687" y="5560"/>
                  </a:cubicBezTo>
                  <a:cubicBezTo>
                    <a:pt x="79687" y="5611"/>
                    <a:pt x="79700" y="5661"/>
                    <a:pt x="79704" y="5712"/>
                  </a:cubicBezTo>
                  <a:cubicBezTo>
                    <a:pt x="79708" y="5758"/>
                    <a:pt x="79708" y="5809"/>
                    <a:pt x="79708" y="5856"/>
                  </a:cubicBezTo>
                  <a:cubicBezTo>
                    <a:pt x="79582" y="5780"/>
                    <a:pt x="79468" y="5682"/>
                    <a:pt x="79345" y="5590"/>
                  </a:cubicBezTo>
                  <a:cubicBezTo>
                    <a:pt x="79278" y="5539"/>
                    <a:pt x="79202" y="5480"/>
                    <a:pt x="79121" y="5425"/>
                  </a:cubicBezTo>
                  <a:cubicBezTo>
                    <a:pt x="79193" y="5409"/>
                    <a:pt x="79265" y="5401"/>
                    <a:pt x="79336" y="5401"/>
                  </a:cubicBezTo>
                  <a:close/>
                  <a:moveTo>
                    <a:pt x="70942" y="5889"/>
                  </a:moveTo>
                  <a:cubicBezTo>
                    <a:pt x="70942" y="5889"/>
                    <a:pt x="70941" y="5890"/>
                    <a:pt x="70941" y="5890"/>
                  </a:cubicBezTo>
                  <a:lnTo>
                    <a:pt x="70941" y="5890"/>
                  </a:lnTo>
                  <a:cubicBezTo>
                    <a:pt x="70941" y="5890"/>
                    <a:pt x="70942" y="5889"/>
                    <a:pt x="70942" y="5889"/>
                  </a:cubicBezTo>
                  <a:close/>
                  <a:moveTo>
                    <a:pt x="69148" y="6016"/>
                  </a:moveTo>
                  <a:cubicBezTo>
                    <a:pt x="69148" y="6016"/>
                    <a:pt x="69148" y="6016"/>
                    <a:pt x="69148" y="6016"/>
                  </a:cubicBezTo>
                  <a:lnTo>
                    <a:pt x="69148" y="6016"/>
                  </a:lnTo>
                  <a:cubicBezTo>
                    <a:pt x="69148" y="6016"/>
                    <a:pt x="69148" y="6016"/>
                    <a:pt x="69148" y="6016"/>
                  </a:cubicBezTo>
                  <a:close/>
                  <a:moveTo>
                    <a:pt x="89959" y="3061"/>
                  </a:moveTo>
                  <a:cubicBezTo>
                    <a:pt x="89991" y="3061"/>
                    <a:pt x="90020" y="3071"/>
                    <a:pt x="90053" y="3078"/>
                  </a:cubicBezTo>
                  <a:cubicBezTo>
                    <a:pt x="90057" y="3078"/>
                    <a:pt x="90062" y="3077"/>
                    <a:pt x="90065" y="3077"/>
                  </a:cubicBezTo>
                  <a:cubicBezTo>
                    <a:pt x="90069" y="3077"/>
                    <a:pt x="90072" y="3078"/>
                    <a:pt x="90074" y="3083"/>
                  </a:cubicBezTo>
                  <a:cubicBezTo>
                    <a:pt x="90078" y="3087"/>
                    <a:pt x="90074" y="3108"/>
                    <a:pt x="90074" y="3116"/>
                  </a:cubicBezTo>
                  <a:cubicBezTo>
                    <a:pt x="90074" y="3137"/>
                    <a:pt x="90083" y="3167"/>
                    <a:pt x="90066" y="3184"/>
                  </a:cubicBezTo>
                  <a:cubicBezTo>
                    <a:pt x="90053" y="3196"/>
                    <a:pt x="90024" y="3201"/>
                    <a:pt x="90002" y="3209"/>
                  </a:cubicBezTo>
                  <a:cubicBezTo>
                    <a:pt x="89969" y="3218"/>
                    <a:pt x="89948" y="3239"/>
                    <a:pt x="89926" y="3268"/>
                  </a:cubicBezTo>
                  <a:cubicBezTo>
                    <a:pt x="89905" y="3289"/>
                    <a:pt x="89888" y="3315"/>
                    <a:pt x="89863" y="3332"/>
                  </a:cubicBezTo>
                  <a:cubicBezTo>
                    <a:pt x="89842" y="3348"/>
                    <a:pt x="89817" y="3353"/>
                    <a:pt x="89791" y="3361"/>
                  </a:cubicBezTo>
                  <a:cubicBezTo>
                    <a:pt x="89770" y="3370"/>
                    <a:pt x="89758" y="3382"/>
                    <a:pt x="89737" y="3395"/>
                  </a:cubicBezTo>
                  <a:cubicBezTo>
                    <a:pt x="89724" y="3403"/>
                    <a:pt x="89711" y="3399"/>
                    <a:pt x="89699" y="3403"/>
                  </a:cubicBezTo>
                  <a:cubicBezTo>
                    <a:pt x="89686" y="3412"/>
                    <a:pt x="89677" y="3441"/>
                    <a:pt x="89690" y="3450"/>
                  </a:cubicBezTo>
                  <a:cubicBezTo>
                    <a:pt x="89693" y="3451"/>
                    <a:pt x="89699" y="3452"/>
                    <a:pt x="89705" y="3452"/>
                  </a:cubicBezTo>
                  <a:cubicBezTo>
                    <a:pt x="89718" y="3452"/>
                    <a:pt x="89734" y="3450"/>
                    <a:pt x="89737" y="3450"/>
                  </a:cubicBezTo>
                  <a:cubicBezTo>
                    <a:pt x="89753" y="3450"/>
                    <a:pt x="89766" y="3441"/>
                    <a:pt x="89783" y="3441"/>
                  </a:cubicBezTo>
                  <a:cubicBezTo>
                    <a:pt x="89795" y="3439"/>
                    <a:pt x="89820" y="3436"/>
                    <a:pt x="89844" y="3436"/>
                  </a:cubicBezTo>
                  <a:cubicBezTo>
                    <a:pt x="89861" y="3436"/>
                    <a:pt x="89878" y="3438"/>
                    <a:pt x="89888" y="3441"/>
                  </a:cubicBezTo>
                  <a:cubicBezTo>
                    <a:pt x="89910" y="3445"/>
                    <a:pt x="89914" y="3471"/>
                    <a:pt x="89939" y="3475"/>
                  </a:cubicBezTo>
                  <a:cubicBezTo>
                    <a:pt x="89942" y="3476"/>
                    <a:pt x="89944" y="3476"/>
                    <a:pt x="89947" y="3476"/>
                  </a:cubicBezTo>
                  <a:cubicBezTo>
                    <a:pt x="89960" y="3476"/>
                    <a:pt x="89975" y="3470"/>
                    <a:pt x="89986" y="3467"/>
                  </a:cubicBezTo>
                  <a:cubicBezTo>
                    <a:pt x="89998" y="3458"/>
                    <a:pt x="90007" y="3445"/>
                    <a:pt x="90019" y="3441"/>
                  </a:cubicBezTo>
                  <a:cubicBezTo>
                    <a:pt x="90045" y="3429"/>
                    <a:pt x="90070" y="3424"/>
                    <a:pt x="90095" y="3408"/>
                  </a:cubicBezTo>
                  <a:lnTo>
                    <a:pt x="90095" y="3408"/>
                  </a:lnTo>
                  <a:cubicBezTo>
                    <a:pt x="90078" y="4100"/>
                    <a:pt x="90057" y="4792"/>
                    <a:pt x="90028" y="5442"/>
                  </a:cubicBezTo>
                  <a:cubicBezTo>
                    <a:pt x="89884" y="5518"/>
                    <a:pt x="89749" y="5598"/>
                    <a:pt x="89635" y="5708"/>
                  </a:cubicBezTo>
                  <a:cubicBezTo>
                    <a:pt x="89420" y="5919"/>
                    <a:pt x="89167" y="6067"/>
                    <a:pt x="88918" y="6227"/>
                  </a:cubicBezTo>
                  <a:cubicBezTo>
                    <a:pt x="88901" y="6235"/>
                    <a:pt x="88884" y="6244"/>
                    <a:pt x="88871" y="6256"/>
                  </a:cubicBezTo>
                  <a:lnTo>
                    <a:pt x="88930" y="5172"/>
                  </a:lnTo>
                  <a:lnTo>
                    <a:pt x="89095" y="5172"/>
                  </a:lnTo>
                  <a:cubicBezTo>
                    <a:pt x="89116" y="5176"/>
                    <a:pt x="89133" y="5189"/>
                    <a:pt x="89154" y="5189"/>
                  </a:cubicBezTo>
                  <a:cubicBezTo>
                    <a:pt x="89166" y="5191"/>
                    <a:pt x="89179" y="5193"/>
                    <a:pt x="89192" y="5193"/>
                  </a:cubicBezTo>
                  <a:cubicBezTo>
                    <a:pt x="89220" y="5193"/>
                    <a:pt x="89249" y="5186"/>
                    <a:pt x="89272" y="5172"/>
                  </a:cubicBezTo>
                  <a:cubicBezTo>
                    <a:pt x="89293" y="5159"/>
                    <a:pt x="89306" y="5151"/>
                    <a:pt x="89331" y="5146"/>
                  </a:cubicBezTo>
                  <a:cubicBezTo>
                    <a:pt x="89361" y="5142"/>
                    <a:pt x="89390" y="5142"/>
                    <a:pt x="89416" y="5134"/>
                  </a:cubicBezTo>
                  <a:cubicBezTo>
                    <a:pt x="89427" y="5131"/>
                    <a:pt x="89438" y="5130"/>
                    <a:pt x="89448" y="5130"/>
                  </a:cubicBezTo>
                  <a:cubicBezTo>
                    <a:pt x="89460" y="5130"/>
                    <a:pt x="89472" y="5131"/>
                    <a:pt x="89484" y="5131"/>
                  </a:cubicBezTo>
                  <a:cubicBezTo>
                    <a:pt x="89491" y="5131"/>
                    <a:pt x="89498" y="5131"/>
                    <a:pt x="89504" y="5130"/>
                  </a:cubicBezTo>
                  <a:cubicBezTo>
                    <a:pt x="89517" y="5125"/>
                    <a:pt x="89525" y="5130"/>
                    <a:pt x="89521" y="5108"/>
                  </a:cubicBezTo>
                  <a:cubicBezTo>
                    <a:pt x="89521" y="5087"/>
                    <a:pt x="89500" y="5075"/>
                    <a:pt x="89483" y="5062"/>
                  </a:cubicBezTo>
                  <a:cubicBezTo>
                    <a:pt x="89475" y="5054"/>
                    <a:pt x="89475" y="5045"/>
                    <a:pt x="89458" y="5041"/>
                  </a:cubicBezTo>
                  <a:cubicBezTo>
                    <a:pt x="89452" y="5039"/>
                    <a:pt x="89446" y="5039"/>
                    <a:pt x="89441" y="5039"/>
                  </a:cubicBezTo>
                  <a:cubicBezTo>
                    <a:pt x="89436" y="5039"/>
                    <a:pt x="89431" y="5039"/>
                    <a:pt x="89424" y="5037"/>
                  </a:cubicBezTo>
                  <a:cubicBezTo>
                    <a:pt x="89399" y="5032"/>
                    <a:pt x="89382" y="5016"/>
                    <a:pt x="89365" y="5011"/>
                  </a:cubicBezTo>
                  <a:cubicBezTo>
                    <a:pt x="89360" y="5010"/>
                    <a:pt x="89354" y="5010"/>
                    <a:pt x="89349" y="5010"/>
                  </a:cubicBezTo>
                  <a:cubicBezTo>
                    <a:pt x="89316" y="5010"/>
                    <a:pt x="89280" y="5029"/>
                    <a:pt x="89251" y="5037"/>
                  </a:cubicBezTo>
                  <a:cubicBezTo>
                    <a:pt x="89241" y="5039"/>
                    <a:pt x="89230" y="5039"/>
                    <a:pt x="89219" y="5039"/>
                  </a:cubicBezTo>
                  <a:cubicBezTo>
                    <a:pt x="89209" y="5039"/>
                    <a:pt x="89198" y="5039"/>
                    <a:pt x="89188" y="5041"/>
                  </a:cubicBezTo>
                  <a:cubicBezTo>
                    <a:pt x="89171" y="5044"/>
                    <a:pt x="89146" y="5056"/>
                    <a:pt x="89128" y="5056"/>
                  </a:cubicBezTo>
                  <a:cubicBezTo>
                    <a:pt x="89123" y="5056"/>
                    <a:pt x="89119" y="5055"/>
                    <a:pt x="89116" y="5054"/>
                  </a:cubicBezTo>
                  <a:cubicBezTo>
                    <a:pt x="89112" y="5037"/>
                    <a:pt x="89179" y="4999"/>
                    <a:pt x="89192" y="4986"/>
                  </a:cubicBezTo>
                  <a:cubicBezTo>
                    <a:pt x="89205" y="4978"/>
                    <a:pt x="89209" y="4961"/>
                    <a:pt x="89222" y="4948"/>
                  </a:cubicBezTo>
                  <a:cubicBezTo>
                    <a:pt x="89230" y="4940"/>
                    <a:pt x="89247" y="4927"/>
                    <a:pt x="89255" y="4919"/>
                  </a:cubicBezTo>
                  <a:cubicBezTo>
                    <a:pt x="89260" y="4919"/>
                    <a:pt x="89264" y="4914"/>
                    <a:pt x="89268" y="4914"/>
                  </a:cubicBezTo>
                  <a:cubicBezTo>
                    <a:pt x="89272" y="4919"/>
                    <a:pt x="89272" y="4919"/>
                    <a:pt x="89276" y="4919"/>
                  </a:cubicBezTo>
                  <a:cubicBezTo>
                    <a:pt x="89276" y="4919"/>
                    <a:pt x="89281" y="4914"/>
                    <a:pt x="89281" y="4910"/>
                  </a:cubicBezTo>
                  <a:lnTo>
                    <a:pt x="89306" y="4910"/>
                  </a:lnTo>
                  <a:cubicBezTo>
                    <a:pt x="89306" y="4919"/>
                    <a:pt x="89310" y="4927"/>
                    <a:pt x="89314" y="4931"/>
                  </a:cubicBezTo>
                  <a:cubicBezTo>
                    <a:pt x="89318" y="4937"/>
                    <a:pt x="89321" y="4938"/>
                    <a:pt x="89324" y="4938"/>
                  </a:cubicBezTo>
                  <a:cubicBezTo>
                    <a:pt x="89328" y="4938"/>
                    <a:pt x="89333" y="4935"/>
                    <a:pt x="89340" y="4935"/>
                  </a:cubicBezTo>
                  <a:cubicBezTo>
                    <a:pt x="89365" y="4935"/>
                    <a:pt x="89357" y="4973"/>
                    <a:pt x="89378" y="4973"/>
                  </a:cubicBezTo>
                  <a:cubicBezTo>
                    <a:pt x="89385" y="4973"/>
                    <a:pt x="89389" y="4968"/>
                    <a:pt x="89394" y="4968"/>
                  </a:cubicBezTo>
                  <a:cubicBezTo>
                    <a:pt x="89396" y="4968"/>
                    <a:pt x="89397" y="4968"/>
                    <a:pt x="89399" y="4969"/>
                  </a:cubicBezTo>
                  <a:cubicBezTo>
                    <a:pt x="89412" y="4969"/>
                    <a:pt x="89420" y="4986"/>
                    <a:pt x="89428" y="4990"/>
                  </a:cubicBezTo>
                  <a:cubicBezTo>
                    <a:pt x="89441" y="4994"/>
                    <a:pt x="89454" y="4994"/>
                    <a:pt x="89466" y="4999"/>
                  </a:cubicBezTo>
                  <a:cubicBezTo>
                    <a:pt x="89477" y="5002"/>
                    <a:pt x="89488" y="5012"/>
                    <a:pt x="89499" y="5012"/>
                  </a:cubicBezTo>
                  <a:cubicBezTo>
                    <a:pt x="89501" y="5012"/>
                    <a:pt x="89503" y="5012"/>
                    <a:pt x="89504" y="5011"/>
                  </a:cubicBezTo>
                  <a:cubicBezTo>
                    <a:pt x="89521" y="5007"/>
                    <a:pt x="89568" y="4961"/>
                    <a:pt x="89547" y="4935"/>
                  </a:cubicBezTo>
                  <a:cubicBezTo>
                    <a:pt x="89547" y="4935"/>
                    <a:pt x="89534" y="4935"/>
                    <a:pt x="89534" y="4931"/>
                  </a:cubicBezTo>
                  <a:cubicBezTo>
                    <a:pt x="89521" y="4931"/>
                    <a:pt x="89517" y="4923"/>
                    <a:pt x="89504" y="4919"/>
                  </a:cubicBezTo>
                  <a:cubicBezTo>
                    <a:pt x="89500" y="4918"/>
                    <a:pt x="89496" y="4917"/>
                    <a:pt x="89493" y="4917"/>
                  </a:cubicBezTo>
                  <a:cubicBezTo>
                    <a:pt x="89478" y="4917"/>
                    <a:pt x="89466" y="4923"/>
                    <a:pt x="89450" y="4923"/>
                  </a:cubicBezTo>
                  <a:cubicBezTo>
                    <a:pt x="89441" y="4902"/>
                    <a:pt x="89458" y="4885"/>
                    <a:pt x="89462" y="4864"/>
                  </a:cubicBezTo>
                  <a:cubicBezTo>
                    <a:pt x="89479" y="4859"/>
                    <a:pt x="89496" y="4851"/>
                    <a:pt x="89496" y="4838"/>
                  </a:cubicBezTo>
                  <a:cubicBezTo>
                    <a:pt x="89496" y="4826"/>
                    <a:pt x="89479" y="4817"/>
                    <a:pt x="89471" y="4813"/>
                  </a:cubicBezTo>
                  <a:cubicBezTo>
                    <a:pt x="89458" y="4805"/>
                    <a:pt x="89462" y="4805"/>
                    <a:pt x="89454" y="4792"/>
                  </a:cubicBezTo>
                  <a:cubicBezTo>
                    <a:pt x="89445" y="4783"/>
                    <a:pt x="89437" y="4775"/>
                    <a:pt x="89428" y="4767"/>
                  </a:cubicBezTo>
                  <a:cubicBezTo>
                    <a:pt x="89428" y="4762"/>
                    <a:pt x="89433" y="4754"/>
                    <a:pt x="89433" y="4754"/>
                  </a:cubicBezTo>
                  <a:cubicBezTo>
                    <a:pt x="89437" y="4750"/>
                    <a:pt x="89441" y="4750"/>
                    <a:pt x="89450" y="4750"/>
                  </a:cubicBezTo>
                  <a:cubicBezTo>
                    <a:pt x="89454" y="4750"/>
                    <a:pt x="89458" y="4750"/>
                    <a:pt x="89466" y="4745"/>
                  </a:cubicBezTo>
                  <a:cubicBezTo>
                    <a:pt x="89471" y="4741"/>
                    <a:pt x="89475" y="4741"/>
                    <a:pt x="89483" y="4737"/>
                  </a:cubicBezTo>
                  <a:cubicBezTo>
                    <a:pt x="89500" y="4733"/>
                    <a:pt x="89509" y="4716"/>
                    <a:pt x="89521" y="4707"/>
                  </a:cubicBezTo>
                  <a:cubicBezTo>
                    <a:pt x="89530" y="4699"/>
                    <a:pt x="89538" y="4691"/>
                    <a:pt x="89551" y="4682"/>
                  </a:cubicBezTo>
                  <a:cubicBezTo>
                    <a:pt x="89563" y="4669"/>
                    <a:pt x="89572" y="4657"/>
                    <a:pt x="89585" y="4644"/>
                  </a:cubicBezTo>
                  <a:cubicBezTo>
                    <a:pt x="89597" y="4627"/>
                    <a:pt x="89593" y="4632"/>
                    <a:pt x="89610" y="4627"/>
                  </a:cubicBezTo>
                  <a:cubicBezTo>
                    <a:pt x="89631" y="4627"/>
                    <a:pt x="89648" y="4623"/>
                    <a:pt x="89669" y="4623"/>
                  </a:cubicBezTo>
                  <a:cubicBezTo>
                    <a:pt x="89690" y="4623"/>
                    <a:pt x="89694" y="4610"/>
                    <a:pt x="89711" y="4606"/>
                  </a:cubicBezTo>
                  <a:cubicBezTo>
                    <a:pt x="89715" y="4604"/>
                    <a:pt x="89718" y="4603"/>
                    <a:pt x="89722" y="4603"/>
                  </a:cubicBezTo>
                  <a:cubicBezTo>
                    <a:pt x="89727" y="4603"/>
                    <a:pt x="89732" y="4605"/>
                    <a:pt x="89737" y="4610"/>
                  </a:cubicBezTo>
                  <a:cubicBezTo>
                    <a:pt x="89749" y="4610"/>
                    <a:pt x="89758" y="4610"/>
                    <a:pt x="89766" y="4602"/>
                  </a:cubicBezTo>
                  <a:cubicBezTo>
                    <a:pt x="89791" y="4589"/>
                    <a:pt x="89817" y="4585"/>
                    <a:pt x="89846" y="4585"/>
                  </a:cubicBezTo>
                  <a:cubicBezTo>
                    <a:pt x="89867" y="4585"/>
                    <a:pt x="89880" y="4568"/>
                    <a:pt x="89901" y="4564"/>
                  </a:cubicBezTo>
                  <a:cubicBezTo>
                    <a:pt x="89918" y="4556"/>
                    <a:pt x="89935" y="4560"/>
                    <a:pt x="89952" y="4551"/>
                  </a:cubicBezTo>
                  <a:cubicBezTo>
                    <a:pt x="89981" y="4534"/>
                    <a:pt x="90007" y="4505"/>
                    <a:pt x="90002" y="4467"/>
                  </a:cubicBezTo>
                  <a:cubicBezTo>
                    <a:pt x="89998" y="4446"/>
                    <a:pt x="89977" y="4399"/>
                    <a:pt x="89952" y="4391"/>
                  </a:cubicBezTo>
                  <a:cubicBezTo>
                    <a:pt x="89950" y="4390"/>
                    <a:pt x="89948" y="4389"/>
                    <a:pt x="89945" y="4389"/>
                  </a:cubicBezTo>
                  <a:cubicBezTo>
                    <a:pt x="89940" y="4389"/>
                    <a:pt x="89932" y="4391"/>
                    <a:pt x="89926" y="4391"/>
                  </a:cubicBezTo>
                  <a:cubicBezTo>
                    <a:pt x="89921" y="4391"/>
                    <a:pt x="89917" y="4391"/>
                    <a:pt x="89913" y="4391"/>
                  </a:cubicBezTo>
                  <a:cubicBezTo>
                    <a:pt x="89907" y="4391"/>
                    <a:pt x="89905" y="4390"/>
                    <a:pt x="89905" y="4378"/>
                  </a:cubicBezTo>
                  <a:cubicBezTo>
                    <a:pt x="89905" y="4370"/>
                    <a:pt x="89905" y="4361"/>
                    <a:pt x="89905" y="4353"/>
                  </a:cubicBezTo>
                  <a:cubicBezTo>
                    <a:pt x="89905" y="4328"/>
                    <a:pt x="89901" y="4298"/>
                    <a:pt x="89910" y="4273"/>
                  </a:cubicBezTo>
                  <a:cubicBezTo>
                    <a:pt x="89914" y="4264"/>
                    <a:pt x="89914" y="4260"/>
                    <a:pt x="89918" y="4252"/>
                  </a:cubicBezTo>
                  <a:cubicBezTo>
                    <a:pt x="89926" y="4209"/>
                    <a:pt x="89880" y="4193"/>
                    <a:pt x="89846" y="4180"/>
                  </a:cubicBezTo>
                  <a:cubicBezTo>
                    <a:pt x="89825" y="4171"/>
                    <a:pt x="89800" y="4163"/>
                    <a:pt x="89775" y="4163"/>
                  </a:cubicBezTo>
                  <a:cubicBezTo>
                    <a:pt x="89762" y="4163"/>
                    <a:pt x="89749" y="4159"/>
                    <a:pt x="89737" y="4155"/>
                  </a:cubicBezTo>
                  <a:cubicBezTo>
                    <a:pt x="89728" y="4155"/>
                    <a:pt x="89711" y="4159"/>
                    <a:pt x="89699" y="4163"/>
                  </a:cubicBezTo>
                  <a:cubicBezTo>
                    <a:pt x="89686" y="4163"/>
                    <a:pt x="89677" y="4180"/>
                    <a:pt x="89665" y="4180"/>
                  </a:cubicBezTo>
                  <a:cubicBezTo>
                    <a:pt x="89661" y="4176"/>
                    <a:pt x="89656" y="4163"/>
                    <a:pt x="89648" y="4159"/>
                  </a:cubicBezTo>
                  <a:cubicBezTo>
                    <a:pt x="89644" y="4159"/>
                    <a:pt x="89635" y="4167"/>
                    <a:pt x="89631" y="4167"/>
                  </a:cubicBezTo>
                  <a:cubicBezTo>
                    <a:pt x="89623" y="4167"/>
                    <a:pt x="89610" y="4163"/>
                    <a:pt x="89597" y="4163"/>
                  </a:cubicBezTo>
                  <a:cubicBezTo>
                    <a:pt x="89593" y="4162"/>
                    <a:pt x="89589" y="4162"/>
                    <a:pt x="89584" y="4162"/>
                  </a:cubicBezTo>
                  <a:cubicBezTo>
                    <a:pt x="89566" y="4162"/>
                    <a:pt x="89546" y="4167"/>
                    <a:pt x="89525" y="4167"/>
                  </a:cubicBezTo>
                  <a:cubicBezTo>
                    <a:pt x="89511" y="4167"/>
                    <a:pt x="89497" y="4169"/>
                    <a:pt x="89483" y="4169"/>
                  </a:cubicBezTo>
                  <a:cubicBezTo>
                    <a:pt x="89476" y="4169"/>
                    <a:pt x="89469" y="4169"/>
                    <a:pt x="89462" y="4167"/>
                  </a:cubicBezTo>
                  <a:cubicBezTo>
                    <a:pt x="89445" y="4167"/>
                    <a:pt x="89445" y="4167"/>
                    <a:pt x="89437" y="4159"/>
                  </a:cubicBezTo>
                  <a:cubicBezTo>
                    <a:pt x="89433" y="4150"/>
                    <a:pt x="89428" y="4138"/>
                    <a:pt x="89428" y="4129"/>
                  </a:cubicBezTo>
                  <a:cubicBezTo>
                    <a:pt x="89424" y="4121"/>
                    <a:pt x="89428" y="4100"/>
                    <a:pt x="89420" y="4095"/>
                  </a:cubicBezTo>
                  <a:cubicBezTo>
                    <a:pt x="89412" y="4100"/>
                    <a:pt x="89399" y="4104"/>
                    <a:pt x="89390" y="4112"/>
                  </a:cubicBezTo>
                  <a:cubicBezTo>
                    <a:pt x="89382" y="4108"/>
                    <a:pt x="89374" y="4108"/>
                    <a:pt x="89369" y="4100"/>
                  </a:cubicBezTo>
                  <a:cubicBezTo>
                    <a:pt x="89364" y="4095"/>
                    <a:pt x="89358" y="4093"/>
                    <a:pt x="89351" y="4093"/>
                  </a:cubicBezTo>
                  <a:cubicBezTo>
                    <a:pt x="89346" y="4093"/>
                    <a:pt x="89341" y="4094"/>
                    <a:pt x="89336" y="4095"/>
                  </a:cubicBezTo>
                  <a:cubicBezTo>
                    <a:pt x="89327" y="4100"/>
                    <a:pt x="89314" y="4108"/>
                    <a:pt x="89302" y="4112"/>
                  </a:cubicBezTo>
                  <a:cubicBezTo>
                    <a:pt x="89298" y="4112"/>
                    <a:pt x="89298" y="4112"/>
                    <a:pt x="89293" y="4117"/>
                  </a:cubicBezTo>
                  <a:cubicBezTo>
                    <a:pt x="89289" y="4104"/>
                    <a:pt x="89289" y="4100"/>
                    <a:pt x="89285" y="4091"/>
                  </a:cubicBezTo>
                  <a:cubicBezTo>
                    <a:pt x="89281" y="4062"/>
                    <a:pt x="89260" y="4049"/>
                    <a:pt x="89243" y="4028"/>
                  </a:cubicBezTo>
                  <a:cubicBezTo>
                    <a:pt x="89226" y="4003"/>
                    <a:pt x="89205" y="4003"/>
                    <a:pt x="89184" y="3986"/>
                  </a:cubicBezTo>
                  <a:cubicBezTo>
                    <a:pt x="89179" y="3986"/>
                    <a:pt x="89171" y="3982"/>
                    <a:pt x="89167" y="3977"/>
                  </a:cubicBezTo>
                  <a:cubicBezTo>
                    <a:pt x="89167" y="3965"/>
                    <a:pt x="89171" y="3952"/>
                    <a:pt x="89171" y="3939"/>
                  </a:cubicBezTo>
                  <a:cubicBezTo>
                    <a:pt x="89175" y="3948"/>
                    <a:pt x="89179" y="3956"/>
                    <a:pt x="89184" y="3960"/>
                  </a:cubicBezTo>
                  <a:cubicBezTo>
                    <a:pt x="89196" y="3982"/>
                    <a:pt x="89217" y="3990"/>
                    <a:pt x="89238" y="3998"/>
                  </a:cubicBezTo>
                  <a:cubicBezTo>
                    <a:pt x="89246" y="4000"/>
                    <a:pt x="89252" y="4000"/>
                    <a:pt x="89258" y="4000"/>
                  </a:cubicBezTo>
                  <a:cubicBezTo>
                    <a:pt x="89271" y="4000"/>
                    <a:pt x="89284" y="3998"/>
                    <a:pt x="89298" y="3998"/>
                  </a:cubicBezTo>
                  <a:cubicBezTo>
                    <a:pt x="89308" y="3996"/>
                    <a:pt x="89320" y="3995"/>
                    <a:pt x="89332" y="3995"/>
                  </a:cubicBezTo>
                  <a:cubicBezTo>
                    <a:pt x="89344" y="3995"/>
                    <a:pt x="89357" y="3996"/>
                    <a:pt x="89369" y="3998"/>
                  </a:cubicBezTo>
                  <a:cubicBezTo>
                    <a:pt x="89407" y="4007"/>
                    <a:pt x="89437" y="4045"/>
                    <a:pt x="89475" y="4049"/>
                  </a:cubicBezTo>
                  <a:cubicBezTo>
                    <a:pt x="89517" y="4049"/>
                    <a:pt x="89517" y="4020"/>
                    <a:pt x="89530" y="3986"/>
                  </a:cubicBezTo>
                  <a:cubicBezTo>
                    <a:pt x="89538" y="3965"/>
                    <a:pt x="89538" y="3939"/>
                    <a:pt x="89559" y="3927"/>
                  </a:cubicBezTo>
                  <a:cubicBezTo>
                    <a:pt x="89569" y="3919"/>
                    <a:pt x="89581" y="3918"/>
                    <a:pt x="89593" y="3918"/>
                  </a:cubicBezTo>
                  <a:cubicBezTo>
                    <a:pt x="89601" y="3918"/>
                    <a:pt x="89610" y="3918"/>
                    <a:pt x="89618" y="3918"/>
                  </a:cubicBezTo>
                  <a:cubicBezTo>
                    <a:pt x="89625" y="3918"/>
                    <a:pt x="89633" y="3919"/>
                    <a:pt x="89640" y="3919"/>
                  </a:cubicBezTo>
                  <a:cubicBezTo>
                    <a:pt x="89651" y="3919"/>
                    <a:pt x="89663" y="3917"/>
                    <a:pt x="89673" y="3910"/>
                  </a:cubicBezTo>
                  <a:cubicBezTo>
                    <a:pt x="89677" y="3901"/>
                    <a:pt x="89682" y="3893"/>
                    <a:pt x="89686" y="3884"/>
                  </a:cubicBezTo>
                  <a:cubicBezTo>
                    <a:pt x="89694" y="3876"/>
                    <a:pt x="89699" y="3868"/>
                    <a:pt x="89707" y="3859"/>
                  </a:cubicBezTo>
                  <a:cubicBezTo>
                    <a:pt x="89711" y="3851"/>
                    <a:pt x="89715" y="3834"/>
                    <a:pt x="89715" y="3825"/>
                  </a:cubicBezTo>
                  <a:cubicBezTo>
                    <a:pt x="89652" y="3808"/>
                    <a:pt x="89576" y="3830"/>
                    <a:pt x="89517" y="3787"/>
                  </a:cubicBezTo>
                  <a:cubicBezTo>
                    <a:pt x="89504" y="3779"/>
                    <a:pt x="89504" y="3762"/>
                    <a:pt x="89492" y="3754"/>
                  </a:cubicBezTo>
                  <a:cubicBezTo>
                    <a:pt x="89483" y="3747"/>
                    <a:pt x="89475" y="3746"/>
                    <a:pt x="89466" y="3746"/>
                  </a:cubicBezTo>
                  <a:cubicBezTo>
                    <a:pt x="89462" y="3746"/>
                    <a:pt x="89458" y="3746"/>
                    <a:pt x="89454" y="3746"/>
                  </a:cubicBezTo>
                  <a:cubicBezTo>
                    <a:pt x="89450" y="3746"/>
                    <a:pt x="89445" y="3746"/>
                    <a:pt x="89441" y="3745"/>
                  </a:cubicBezTo>
                  <a:cubicBezTo>
                    <a:pt x="89433" y="3711"/>
                    <a:pt x="89458" y="3686"/>
                    <a:pt x="89466" y="3657"/>
                  </a:cubicBezTo>
                  <a:cubicBezTo>
                    <a:pt x="89466" y="3644"/>
                    <a:pt x="89471" y="3623"/>
                    <a:pt x="89466" y="3614"/>
                  </a:cubicBezTo>
                  <a:cubicBezTo>
                    <a:pt x="89460" y="3599"/>
                    <a:pt x="89446" y="3597"/>
                    <a:pt x="89432" y="3597"/>
                  </a:cubicBezTo>
                  <a:cubicBezTo>
                    <a:pt x="89426" y="3597"/>
                    <a:pt x="89421" y="3597"/>
                    <a:pt x="89416" y="3597"/>
                  </a:cubicBezTo>
                  <a:cubicBezTo>
                    <a:pt x="89424" y="3585"/>
                    <a:pt x="89428" y="3576"/>
                    <a:pt x="89437" y="3568"/>
                  </a:cubicBezTo>
                  <a:cubicBezTo>
                    <a:pt x="89441" y="3555"/>
                    <a:pt x="89445" y="3547"/>
                    <a:pt x="89458" y="3547"/>
                  </a:cubicBezTo>
                  <a:cubicBezTo>
                    <a:pt x="89464" y="3545"/>
                    <a:pt x="89469" y="3545"/>
                    <a:pt x="89475" y="3545"/>
                  </a:cubicBezTo>
                  <a:cubicBezTo>
                    <a:pt x="89486" y="3545"/>
                    <a:pt x="89496" y="3547"/>
                    <a:pt x="89504" y="3547"/>
                  </a:cubicBezTo>
                  <a:cubicBezTo>
                    <a:pt x="89510" y="3547"/>
                    <a:pt x="89521" y="3549"/>
                    <a:pt x="89529" y="3549"/>
                  </a:cubicBezTo>
                  <a:cubicBezTo>
                    <a:pt x="89533" y="3549"/>
                    <a:pt x="89537" y="3548"/>
                    <a:pt x="89538" y="3547"/>
                  </a:cubicBezTo>
                  <a:cubicBezTo>
                    <a:pt x="89547" y="3543"/>
                    <a:pt x="89551" y="3530"/>
                    <a:pt x="89555" y="3521"/>
                  </a:cubicBezTo>
                  <a:cubicBezTo>
                    <a:pt x="89568" y="3487"/>
                    <a:pt x="89517" y="3476"/>
                    <a:pt x="89480" y="3476"/>
                  </a:cubicBezTo>
                  <a:cubicBezTo>
                    <a:pt x="89467" y="3476"/>
                    <a:pt x="89456" y="3477"/>
                    <a:pt x="89450" y="3479"/>
                  </a:cubicBezTo>
                  <a:cubicBezTo>
                    <a:pt x="89445" y="3480"/>
                    <a:pt x="89441" y="3481"/>
                    <a:pt x="89438" y="3481"/>
                  </a:cubicBezTo>
                  <a:cubicBezTo>
                    <a:pt x="89427" y="3481"/>
                    <a:pt x="89425" y="3475"/>
                    <a:pt x="89428" y="3458"/>
                  </a:cubicBezTo>
                  <a:cubicBezTo>
                    <a:pt x="89437" y="3437"/>
                    <a:pt x="89454" y="3433"/>
                    <a:pt x="89466" y="3416"/>
                  </a:cubicBezTo>
                  <a:cubicBezTo>
                    <a:pt x="89471" y="3403"/>
                    <a:pt x="89471" y="3395"/>
                    <a:pt x="89462" y="3391"/>
                  </a:cubicBezTo>
                  <a:lnTo>
                    <a:pt x="89462" y="3391"/>
                  </a:lnTo>
                  <a:cubicBezTo>
                    <a:pt x="89475" y="3395"/>
                    <a:pt x="89488" y="3403"/>
                    <a:pt x="89504" y="3412"/>
                  </a:cubicBezTo>
                  <a:cubicBezTo>
                    <a:pt x="89504" y="3412"/>
                    <a:pt x="89509" y="3416"/>
                    <a:pt x="89509" y="3420"/>
                  </a:cubicBezTo>
                  <a:cubicBezTo>
                    <a:pt x="89509" y="3378"/>
                    <a:pt x="89517" y="3340"/>
                    <a:pt x="89551" y="3332"/>
                  </a:cubicBezTo>
                  <a:cubicBezTo>
                    <a:pt x="89563" y="3327"/>
                    <a:pt x="89576" y="3327"/>
                    <a:pt x="89589" y="3319"/>
                  </a:cubicBezTo>
                  <a:cubicBezTo>
                    <a:pt x="89606" y="3310"/>
                    <a:pt x="89618" y="3294"/>
                    <a:pt x="89627" y="3277"/>
                  </a:cubicBezTo>
                  <a:cubicBezTo>
                    <a:pt x="89644" y="3256"/>
                    <a:pt x="89652" y="3234"/>
                    <a:pt x="89656" y="3209"/>
                  </a:cubicBezTo>
                  <a:cubicBezTo>
                    <a:pt x="89665" y="3192"/>
                    <a:pt x="89661" y="3175"/>
                    <a:pt x="89669" y="3158"/>
                  </a:cubicBezTo>
                  <a:cubicBezTo>
                    <a:pt x="89678" y="3139"/>
                    <a:pt x="89693" y="3130"/>
                    <a:pt x="89712" y="3130"/>
                  </a:cubicBezTo>
                  <a:cubicBezTo>
                    <a:pt x="89718" y="3130"/>
                    <a:pt x="89725" y="3131"/>
                    <a:pt x="89732" y="3133"/>
                  </a:cubicBezTo>
                  <a:cubicBezTo>
                    <a:pt x="89753" y="3142"/>
                    <a:pt x="89762" y="3163"/>
                    <a:pt x="89779" y="3175"/>
                  </a:cubicBezTo>
                  <a:cubicBezTo>
                    <a:pt x="89791" y="3180"/>
                    <a:pt x="89800" y="3180"/>
                    <a:pt x="89813" y="3180"/>
                  </a:cubicBezTo>
                  <a:cubicBezTo>
                    <a:pt x="89884" y="3180"/>
                    <a:pt x="89872" y="3066"/>
                    <a:pt x="89943" y="3061"/>
                  </a:cubicBezTo>
                  <a:cubicBezTo>
                    <a:pt x="89949" y="3061"/>
                    <a:pt x="89954" y="3061"/>
                    <a:pt x="89959" y="3061"/>
                  </a:cubicBezTo>
                  <a:close/>
                  <a:moveTo>
                    <a:pt x="88857" y="5171"/>
                  </a:moveTo>
                  <a:cubicBezTo>
                    <a:pt x="88863" y="5171"/>
                    <a:pt x="88869" y="5172"/>
                    <a:pt x="88876" y="5172"/>
                  </a:cubicBezTo>
                  <a:lnTo>
                    <a:pt x="88884" y="5172"/>
                  </a:lnTo>
                  <a:lnTo>
                    <a:pt x="88825" y="6278"/>
                  </a:lnTo>
                  <a:cubicBezTo>
                    <a:pt x="88686" y="6349"/>
                    <a:pt x="88529" y="6392"/>
                    <a:pt x="88386" y="6446"/>
                  </a:cubicBezTo>
                  <a:lnTo>
                    <a:pt x="88420" y="5214"/>
                  </a:lnTo>
                  <a:cubicBezTo>
                    <a:pt x="88453" y="5222"/>
                    <a:pt x="88487" y="5227"/>
                    <a:pt x="88521" y="5227"/>
                  </a:cubicBezTo>
                  <a:cubicBezTo>
                    <a:pt x="88543" y="5227"/>
                    <a:pt x="88566" y="5225"/>
                    <a:pt x="88588" y="5225"/>
                  </a:cubicBezTo>
                  <a:cubicBezTo>
                    <a:pt x="88600" y="5225"/>
                    <a:pt x="88611" y="5225"/>
                    <a:pt x="88622" y="5227"/>
                  </a:cubicBezTo>
                  <a:cubicBezTo>
                    <a:pt x="88660" y="5231"/>
                    <a:pt x="88690" y="5252"/>
                    <a:pt x="88728" y="5256"/>
                  </a:cubicBezTo>
                  <a:cubicBezTo>
                    <a:pt x="88766" y="5256"/>
                    <a:pt x="88791" y="5248"/>
                    <a:pt x="88812" y="5218"/>
                  </a:cubicBezTo>
                  <a:cubicBezTo>
                    <a:pt x="88821" y="5206"/>
                    <a:pt x="88829" y="5184"/>
                    <a:pt x="88838" y="5176"/>
                  </a:cubicBezTo>
                  <a:cubicBezTo>
                    <a:pt x="88844" y="5172"/>
                    <a:pt x="88850" y="5171"/>
                    <a:pt x="88857" y="5171"/>
                  </a:cubicBezTo>
                  <a:close/>
                  <a:moveTo>
                    <a:pt x="6614" y="5930"/>
                  </a:moveTo>
                  <a:cubicBezTo>
                    <a:pt x="6620" y="5930"/>
                    <a:pt x="6626" y="5931"/>
                    <a:pt x="6631" y="5931"/>
                  </a:cubicBezTo>
                  <a:cubicBezTo>
                    <a:pt x="6648" y="5931"/>
                    <a:pt x="6656" y="5944"/>
                    <a:pt x="6669" y="5953"/>
                  </a:cubicBezTo>
                  <a:cubicBezTo>
                    <a:pt x="6682" y="5957"/>
                    <a:pt x="6690" y="5957"/>
                    <a:pt x="6703" y="5961"/>
                  </a:cubicBezTo>
                  <a:cubicBezTo>
                    <a:pt x="6732" y="5970"/>
                    <a:pt x="6758" y="5979"/>
                    <a:pt x="6785" y="5979"/>
                  </a:cubicBezTo>
                  <a:cubicBezTo>
                    <a:pt x="6797" y="5979"/>
                    <a:pt x="6808" y="5977"/>
                    <a:pt x="6821" y="5974"/>
                  </a:cubicBezTo>
                  <a:cubicBezTo>
                    <a:pt x="6833" y="5974"/>
                    <a:pt x="6846" y="5969"/>
                    <a:pt x="6855" y="5965"/>
                  </a:cubicBezTo>
                  <a:lnTo>
                    <a:pt x="6855" y="6590"/>
                  </a:lnTo>
                  <a:cubicBezTo>
                    <a:pt x="6762" y="6560"/>
                    <a:pt x="6669" y="6522"/>
                    <a:pt x="6576" y="6489"/>
                  </a:cubicBezTo>
                  <a:cubicBezTo>
                    <a:pt x="6576" y="6484"/>
                    <a:pt x="6576" y="6484"/>
                    <a:pt x="6576" y="6480"/>
                  </a:cubicBezTo>
                  <a:cubicBezTo>
                    <a:pt x="6576" y="6455"/>
                    <a:pt x="6576" y="6430"/>
                    <a:pt x="6572" y="6404"/>
                  </a:cubicBezTo>
                  <a:cubicBezTo>
                    <a:pt x="6572" y="6392"/>
                    <a:pt x="6568" y="6379"/>
                    <a:pt x="6568" y="6366"/>
                  </a:cubicBezTo>
                  <a:cubicBezTo>
                    <a:pt x="6568" y="6354"/>
                    <a:pt x="6568" y="6341"/>
                    <a:pt x="6568" y="6332"/>
                  </a:cubicBezTo>
                  <a:cubicBezTo>
                    <a:pt x="6568" y="6307"/>
                    <a:pt x="6572" y="6286"/>
                    <a:pt x="6563" y="6261"/>
                  </a:cubicBezTo>
                  <a:lnTo>
                    <a:pt x="6563" y="6252"/>
                  </a:lnTo>
                  <a:cubicBezTo>
                    <a:pt x="6559" y="6240"/>
                    <a:pt x="6559" y="6231"/>
                    <a:pt x="6559" y="6218"/>
                  </a:cubicBezTo>
                  <a:lnTo>
                    <a:pt x="6559" y="6113"/>
                  </a:lnTo>
                  <a:cubicBezTo>
                    <a:pt x="6559" y="6083"/>
                    <a:pt x="6559" y="6054"/>
                    <a:pt x="6559" y="6024"/>
                  </a:cubicBezTo>
                  <a:cubicBezTo>
                    <a:pt x="6559" y="5995"/>
                    <a:pt x="6555" y="5965"/>
                    <a:pt x="6555" y="5936"/>
                  </a:cubicBezTo>
                  <a:lnTo>
                    <a:pt x="6555" y="5931"/>
                  </a:lnTo>
                  <a:cubicBezTo>
                    <a:pt x="6559" y="5932"/>
                    <a:pt x="6564" y="5933"/>
                    <a:pt x="6569" y="5933"/>
                  </a:cubicBezTo>
                  <a:cubicBezTo>
                    <a:pt x="6583" y="5933"/>
                    <a:pt x="6599" y="5930"/>
                    <a:pt x="6614" y="5930"/>
                  </a:cubicBezTo>
                  <a:close/>
                  <a:moveTo>
                    <a:pt x="7306" y="5421"/>
                  </a:moveTo>
                  <a:cubicBezTo>
                    <a:pt x="7298" y="5860"/>
                    <a:pt x="7285" y="6299"/>
                    <a:pt x="7268" y="6725"/>
                  </a:cubicBezTo>
                  <a:cubicBezTo>
                    <a:pt x="7243" y="6717"/>
                    <a:pt x="7218" y="6708"/>
                    <a:pt x="7192" y="6704"/>
                  </a:cubicBezTo>
                  <a:cubicBezTo>
                    <a:pt x="7108" y="6679"/>
                    <a:pt x="7032" y="6649"/>
                    <a:pt x="6952" y="6624"/>
                  </a:cubicBezTo>
                  <a:lnTo>
                    <a:pt x="6952" y="5459"/>
                  </a:lnTo>
                  <a:lnTo>
                    <a:pt x="6977" y="5459"/>
                  </a:lnTo>
                  <a:cubicBezTo>
                    <a:pt x="6994" y="5459"/>
                    <a:pt x="7007" y="5450"/>
                    <a:pt x="7019" y="5450"/>
                  </a:cubicBezTo>
                  <a:cubicBezTo>
                    <a:pt x="7031" y="5448"/>
                    <a:pt x="7055" y="5445"/>
                    <a:pt x="7077" y="5445"/>
                  </a:cubicBezTo>
                  <a:cubicBezTo>
                    <a:pt x="7092" y="5445"/>
                    <a:pt x="7107" y="5447"/>
                    <a:pt x="7116" y="5450"/>
                  </a:cubicBezTo>
                  <a:cubicBezTo>
                    <a:pt x="7137" y="5455"/>
                    <a:pt x="7142" y="5476"/>
                    <a:pt x="7163" y="5480"/>
                  </a:cubicBezTo>
                  <a:cubicBezTo>
                    <a:pt x="7166" y="5481"/>
                    <a:pt x="7170" y="5482"/>
                    <a:pt x="7174" y="5482"/>
                  </a:cubicBezTo>
                  <a:cubicBezTo>
                    <a:pt x="7184" y="5482"/>
                    <a:pt x="7196" y="5478"/>
                    <a:pt x="7205" y="5471"/>
                  </a:cubicBezTo>
                  <a:cubicBezTo>
                    <a:pt x="7218" y="5467"/>
                    <a:pt x="7226" y="5455"/>
                    <a:pt x="7239" y="5450"/>
                  </a:cubicBezTo>
                  <a:cubicBezTo>
                    <a:pt x="7260" y="5438"/>
                    <a:pt x="7285" y="5433"/>
                    <a:pt x="7306" y="5421"/>
                  </a:cubicBezTo>
                  <a:close/>
                  <a:moveTo>
                    <a:pt x="7410" y="5352"/>
                  </a:moveTo>
                  <a:cubicBezTo>
                    <a:pt x="7422" y="5352"/>
                    <a:pt x="7435" y="5360"/>
                    <a:pt x="7445" y="5370"/>
                  </a:cubicBezTo>
                  <a:cubicBezTo>
                    <a:pt x="7460" y="5385"/>
                    <a:pt x="7467" y="5389"/>
                    <a:pt x="7476" y="5389"/>
                  </a:cubicBezTo>
                  <a:cubicBezTo>
                    <a:pt x="7480" y="5389"/>
                    <a:pt x="7485" y="5388"/>
                    <a:pt x="7492" y="5387"/>
                  </a:cubicBezTo>
                  <a:lnTo>
                    <a:pt x="7492" y="5387"/>
                  </a:lnTo>
                  <a:cubicBezTo>
                    <a:pt x="7479" y="5822"/>
                    <a:pt x="7475" y="6320"/>
                    <a:pt x="7471" y="6801"/>
                  </a:cubicBezTo>
                  <a:cubicBezTo>
                    <a:pt x="7437" y="6784"/>
                    <a:pt x="7399" y="6771"/>
                    <a:pt x="7361" y="6759"/>
                  </a:cubicBezTo>
                  <a:cubicBezTo>
                    <a:pt x="7378" y="6299"/>
                    <a:pt x="7395" y="5826"/>
                    <a:pt x="7403" y="5353"/>
                  </a:cubicBezTo>
                  <a:cubicBezTo>
                    <a:pt x="7406" y="5352"/>
                    <a:pt x="7408" y="5352"/>
                    <a:pt x="7410" y="5352"/>
                  </a:cubicBezTo>
                  <a:close/>
                  <a:moveTo>
                    <a:pt x="7568" y="5374"/>
                  </a:moveTo>
                  <a:cubicBezTo>
                    <a:pt x="7585" y="5374"/>
                    <a:pt x="7597" y="5383"/>
                    <a:pt x="7610" y="5395"/>
                  </a:cubicBezTo>
                  <a:cubicBezTo>
                    <a:pt x="7602" y="5877"/>
                    <a:pt x="7593" y="6362"/>
                    <a:pt x="7589" y="6847"/>
                  </a:cubicBezTo>
                  <a:cubicBezTo>
                    <a:pt x="7572" y="6843"/>
                    <a:pt x="7551" y="6835"/>
                    <a:pt x="7534" y="6826"/>
                  </a:cubicBezTo>
                  <a:cubicBezTo>
                    <a:pt x="7538" y="6332"/>
                    <a:pt x="7543" y="5822"/>
                    <a:pt x="7555" y="5374"/>
                  </a:cubicBezTo>
                  <a:close/>
                  <a:moveTo>
                    <a:pt x="88179" y="5138"/>
                  </a:moveTo>
                  <a:cubicBezTo>
                    <a:pt x="88217" y="5138"/>
                    <a:pt x="88259" y="5142"/>
                    <a:pt x="88293" y="5155"/>
                  </a:cubicBezTo>
                  <a:cubicBezTo>
                    <a:pt x="88323" y="5168"/>
                    <a:pt x="88348" y="5184"/>
                    <a:pt x="88377" y="5197"/>
                  </a:cubicBezTo>
                  <a:lnTo>
                    <a:pt x="88339" y="6468"/>
                  </a:lnTo>
                  <a:cubicBezTo>
                    <a:pt x="88314" y="6480"/>
                    <a:pt x="88285" y="6493"/>
                    <a:pt x="88259" y="6505"/>
                  </a:cubicBezTo>
                  <a:cubicBezTo>
                    <a:pt x="88031" y="6624"/>
                    <a:pt x="87884" y="6818"/>
                    <a:pt x="87685" y="6970"/>
                  </a:cubicBezTo>
                  <a:cubicBezTo>
                    <a:pt x="87630" y="7012"/>
                    <a:pt x="87576" y="7058"/>
                    <a:pt x="87525" y="7101"/>
                  </a:cubicBezTo>
                  <a:cubicBezTo>
                    <a:pt x="87529" y="6548"/>
                    <a:pt x="87533" y="5999"/>
                    <a:pt x="87546" y="5446"/>
                  </a:cubicBezTo>
                  <a:cubicBezTo>
                    <a:pt x="87567" y="5429"/>
                    <a:pt x="87580" y="5408"/>
                    <a:pt x="87601" y="5387"/>
                  </a:cubicBezTo>
                  <a:cubicBezTo>
                    <a:pt x="87635" y="5357"/>
                    <a:pt x="87694" y="5357"/>
                    <a:pt x="87736" y="5336"/>
                  </a:cubicBezTo>
                  <a:cubicBezTo>
                    <a:pt x="87778" y="5315"/>
                    <a:pt x="87820" y="5298"/>
                    <a:pt x="87863" y="5281"/>
                  </a:cubicBezTo>
                  <a:cubicBezTo>
                    <a:pt x="87884" y="5273"/>
                    <a:pt x="87892" y="5265"/>
                    <a:pt x="87896" y="5244"/>
                  </a:cubicBezTo>
                  <a:cubicBezTo>
                    <a:pt x="87905" y="5218"/>
                    <a:pt x="87905" y="5214"/>
                    <a:pt x="87917" y="5193"/>
                  </a:cubicBezTo>
                  <a:cubicBezTo>
                    <a:pt x="87926" y="5180"/>
                    <a:pt x="87955" y="5151"/>
                    <a:pt x="87964" y="5138"/>
                  </a:cubicBezTo>
                  <a:close/>
                  <a:moveTo>
                    <a:pt x="70254" y="6961"/>
                  </a:moveTo>
                  <a:lnTo>
                    <a:pt x="70300" y="7012"/>
                  </a:lnTo>
                  <a:cubicBezTo>
                    <a:pt x="70309" y="7042"/>
                    <a:pt x="70321" y="7067"/>
                    <a:pt x="70334" y="7092"/>
                  </a:cubicBezTo>
                  <a:cubicBezTo>
                    <a:pt x="70330" y="7096"/>
                    <a:pt x="70330" y="7101"/>
                    <a:pt x="70330" y="7105"/>
                  </a:cubicBezTo>
                  <a:cubicBezTo>
                    <a:pt x="70304" y="7054"/>
                    <a:pt x="70279" y="7008"/>
                    <a:pt x="70254" y="6961"/>
                  </a:cubicBezTo>
                  <a:close/>
                  <a:moveTo>
                    <a:pt x="8311" y="5142"/>
                  </a:moveTo>
                  <a:cubicBezTo>
                    <a:pt x="8302" y="5290"/>
                    <a:pt x="8294" y="5438"/>
                    <a:pt x="8285" y="5585"/>
                  </a:cubicBezTo>
                  <a:cubicBezTo>
                    <a:pt x="8256" y="6109"/>
                    <a:pt x="8226" y="6641"/>
                    <a:pt x="8214" y="7130"/>
                  </a:cubicBezTo>
                  <a:cubicBezTo>
                    <a:pt x="8036" y="7054"/>
                    <a:pt x="7859" y="6970"/>
                    <a:pt x="7682" y="6890"/>
                  </a:cubicBezTo>
                  <a:cubicBezTo>
                    <a:pt x="7686" y="6404"/>
                    <a:pt x="7695" y="5915"/>
                    <a:pt x="7707" y="5429"/>
                  </a:cubicBezTo>
                  <a:cubicBezTo>
                    <a:pt x="7724" y="5412"/>
                    <a:pt x="7737" y="5391"/>
                    <a:pt x="7754" y="5374"/>
                  </a:cubicBezTo>
                  <a:cubicBezTo>
                    <a:pt x="7787" y="5345"/>
                    <a:pt x="7842" y="5345"/>
                    <a:pt x="7880" y="5324"/>
                  </a:cubicBezTo>
                  <a:cubicBezTo>
                    <a:pt x="7918" y="5307"/>
                    <a:pt x="7956" y="5290"/>
                    <a:pt x="7998" y="5273"/>
                  </a:cubicBezTo>
                  <a:cubicBezTo>
                    <a:pt x="8015" y="5269"/>
                    <a:pt x="8024" y="5260"/>
                    <a:pt x="8028" y="5239"/>
                  </a:cubicBezTo>
                  <a:cubicBezTo>
                    <a:pt x="8032" y="5218"/>
                    <a:pt x="8036" y="5210"/>
                    <a:pt x="8045" y="5193"/>
                  </a:cubicBezTo>
                  <a:cubicBezTo>
                    <a:pt x="8057" y="5184"/>
                    <a:pt x="8083" y="5155"/>
                    <a:pt x="8087" y="5142"/>
                  </a:cubicBezTo>
                  <a:close/>
                  <a:moveTo>
                    <a:pt x="69971" y="6987"/>
                  </a:moveTo>
                  <a:cubicBezTo>
                    <a:pt x="69992" y="6991"/>
                    <a:pt x="70013" y="6999"/>
                    <a:pt x="70034" y="7004"/>
                  </a:cubicBezTo>
                  <a:cubicBezTo>
                    <a:pt x="70089" y="7050"/>
                    <a:pt x="70140" y="7096"/>
                    <a:pt x="70195" y="7151"/>
                  </a:cubicBezTo>
                  <a:cubicBezTo>
                    <a:pt x="70152" y="7117"/>
                    <a:pt x="70110" y="7088"/>
                    <a:pt x="70064" y="7063"/>
                  </a:cubicBezTo>
                  <a:cubicBezTo>
                    <a:pt x="70034" y="7033"/>
                    <a:pt x="70005" y="7008"/>
                    <a:pt x="69971" y="6987"/>
                  </a:cubicBezTo>
                  <a:close/>
                  <a:moveTo>
                    <a:pt x="14587" y="7060"/>
                  </a:moveTo>
                  <a:cubicBezTo>
                    <a:pt x="14596" y="7060"/>
                    <a:pt x="14603" y="7061"/>
                    <a:pt x="14608" y="7063"/>
                  </a:cubicBezTo>
                  <a:lnTo>
                    <a:pt x="14591" y="7067"/>
                  </a:lnTo>
                  <a:cubicBezTo>
                    <a:pt x="14605" y="7067"/>
                    <a:pt x="14621" y="7065"/>
                    <a:pt x="14635" y="7065"/>
                  </a:cubicBezTo>
                  <a:cubicBezTo>
                    <a:pt x="14642" y="7065"/>
                    <a:pt x="14649" y="7065"/>
                    <a:pt x="14654" y="7067"/>
                  </a:cubicBezTo>
                  <a:cubicBezTo>
                    <a:pt x="14676" y="7071"/>
                    <a:pt x="14692" y="7088"/>
                    <a:pt x="14714" y="7096"/>
                  </a:cubicBezTo>
                  <a:cubicBezTo>
                    <a:pt x="14735" y="7105"/>
                    <a:pt x="14773" y="7092"/>
                    <a:pt x="14773" y="7126"/>
                  </a:cubicBezTo>
                  <a:cubicBezTo>
                    <a:pt x="14773" y="7153"/>
                    <a:pt x="14756" y="7156"/>
                    <a:pt x="14737" y="7156"/>
                  </a:cubicBezTo>
                  <a:cubicBezTo>
                    <a:pt x="14732" y="7156"/>
                    <a:pt x="14727" y="7155"/>
                    <a:pt x="14722" y="7155"/>
                  </a:cubicBezTo>
                  <a:cubicBezTo>
                    <a:pt x="14709" y="7155"/>
                    <a:pt x="14701" y="7155"/>
                    <a:pt x="14692" y="7147"/>
                  </a:cubicBezTo>
                  <a:cubicBezTo>
                    <a:pt x="14688" y="7147"/>
                    <a:pt x="14684" y="7143"/>
                    <a:pt x="14680" y="7143"/>
                  </a:cubicBezTo>
                  <a:cubicBezTo>
                    <a:pt x="14677" y="7142"/>
                    <a:pt x="14675" y="7142"/>
                    <a:pt x="14672" y="7142"/>
                  </a:cubicBezTo>
                  <a:cubicBezTo>
                    <a:pt x="14661" y="7142"/>
                    <a:pt x="14648" y="7147"/>
                    <a:pt x="14638" y="7147"/>
                  </a:cubicBezTo>
                  <a:cubicBezTo>
                    <a:pt x="14633" y="7148"/>
                    <a:pt x="14628" y="7149"/>
                    <a:pt x="14623" y="7149"/>
                  </a:cubicBezTo>
                  <a:cubicBezTo>
                    <a:pt x="14607" y="7149"/>
                    <a:pt x="14591" y="7143"/>
                    <a:pt x="14578" y="7130"/>
                  </a:cubicBezTo>
                  <a:cubicBezTo>
                    <a:pt x="14574" y="7126"/>
                    <a:pt x="14570" y="7122"/>
                    <a:pt x="14566" y="7117"/>
                  </a:cubicBezTo>
                  <a:lnTo>
                    <a:pt x="14553" y="7117"/>
                  </a:lnTo>
                  <a:cubicBezTo>
                    <a:pt x="14545" y="7113"/>
                    <a:pt x="14528" y="7105"/>
                    <a:pt x="14528" y="7096"/>
                  </a:cubicBezTo>
                  <a:cubicBezTo>
                    <a:pt x="14525" y="7071"/>
                    <a:pt x="14561" y="7060"/>
                    <a:pt x="14587" y="7060"/>
                  </a:cubicBezTo>
                  <a:close/>
                  <a:moveTo>
                    <a:pt x="70136" y="6940"/>
                  </a:moveTo>
                  <a:cubicBezTo>
                    <a:pt x="70169" y="6953"/>
                    <a:pt x="70207" y="6966"/>
                    <a:pt x="70245" y="6978"/>
                  </a:cubicBezTo>
                  <a:cubicBezTo>
                    <a:pt x="70271" y="7029"/>
                    <a:pt x="70300" y="7080"/>
                    <a:pt x="70321" y="7130"/>
                  </a:cubicBezTo>
                  <a:cubicBezTo>
                    <a:pt x="70317" y="7139"/>
                    <a:pt x="70317" y="7151"/>
                    <a:pt x="70313" y="7160"/>
                  </a:cubicBezTo>
                  <a:cubicBezTo>
                    <a:pt x="70262" y="7084"/>
                    <a:pt x="70199" y="7008"/>
                    <a:pt x="70136" y="6940"/>
                  </a:cubicBezTo>
                  <a:close/>
                  <a:moveTo>
                    <a:pt x="8374" y="5155"/>
                  </a:moveTo>
                  <a:cubicBezTo>
                    <a:pt x="8378" y="5159"/>
                    <a:pt x="8387" y="5159"/>
                    <a:pt x="8391" y="5159"/>
                  </a:cubicBezTo>
                  <a:cubicBezTo>
                    <a:pt x="8425" y="5176"/>
                    <a:pt x="8458" y="5201"/>
                    <a:pt x="8496" y="5210"/>
                  </a:cubicBezTo>
                  <a:cubicBezTo>
                    <a:pt x="8501" y="5214"/>
                    <a:pt x="8509" y="5214"/>
                    <a:pt x="8518" y="5214"/>
                  </a:cubicBezTo>
                  <a:cubicBezTo>
                    <a:pt x="8480" y="5856"/>
                    <a:pt x="8437" y="6539"/>
                    <a:pt x="8391" y="7198"/>
                  </a:cubicBezTo>
                  <a:cubicBezTo>
                    <a:pt x="8370" y="7189"/>
                    <a:pt x="8344" y="7181"/>
                    <a:pt x="8323" y="7172"/>
                  </a:cubicBezTo>
                  <a:cubicBezTo>
                    <a:pt x="8307" y="7168"/>
                    <a:pt x="8294" y="7160"/>
                    <a:pt x="8277" y="7155"/>
                  </a:cubicBezTo>
                  <a:cubicBezTo>
                    <a:pt x="8290" y="6662"/>
                    <a:pt x="8319" y="6121"/>
                    <a:pt x="8349" y="5590"/>
                  </a:cubicBezTo>
                  <a:cubicBezTo>
                    <a:pt x="8357" y="5446"/>
                    <a:pt x="8366" y="5298"/>
                    <a:pt x="8374" y="5155"/>
                  </a:cubicBezTo>
                  <a:close/>
                  <a:moveTo>
                    <a:pt x="87398" y="5391"/>
                  </a:moveTo>
                  <a:cubicBezTo>
                    <a:pt x="87415" y="5391"/>
                    <a:pt x="87432" y="5400"/>
                    <a:pt x="87445" y="5412"/>
                  </a:cubicBezTo>
                  <a:cubicBezTo>
                    <a:pt x="87432" y="6003"/>
                    <a:pt x="87424" y="6594"/>
                    <a:pt x="87419" y="7185"/>
                  </a:cubicBezTo>
                  <a:cubicBezTo>
                    <a:pt x="87398" y="7202"/>
                    <a:pt x="87381" y="7219"/>
                    <a:pt x="87360" y="7236"/>
                  </a:cubicBezTo>
                  <a:cubicBezTo>
                    <a:pt x="87360" y="6619"/>
                    <a:pt x="87369" y="5957"/>
                    <a:pt x="87386" y="5391"/>
                  </a:cubicBezTo>
                  <a:close/>
                  <a:moveTo>
                    <a:pt x="69937" y="6873"/>
                  </a:moveTo>
                  <a:lnTo>
                    <a:pt x="69937" y="6873"/>
                  </a:lnTo>
                  <a:cubicBezTo>
                    <a:pt x="69992" y="6890"/>
                    <a:pt x="70043" y="6906"/>
                    <a:pt x="70093" y="6923"/>
                  </a:cubicBezTo>
                  <a:cubicBezTo>
                    <a:pt x="70174" y="7004"/>
                    <a:pt x="70245" y="7092"/>
                    <a:pt x="70309" y="7185"/>
                  </a:cubicBezTo>
                  <a:cubicBezTo>
                    <a:pt x="70304" y="7206"/>
                    <a:pt x="70304" y="7223"/>
                    <a:pt x="70300" y="7244"/>
                  </a:cubicBezTo>
                  <a:cubicBezTo>
                    <a:pt x="70216" y="7143"/>
                    <a:pt x="70127" y="7054"/>
                    <a:pt x="70034" y="6982"/>
                  </a:cubicBezTo>
                  <a:cubicBezTo>
                    <a:pt x="70005" y="6944"/>
                    <a:pt x="69975" y="6906"/>
                    <a:pt x="69937" y="6873"/>
                  </a:cubicBezTo>
                  <a:close/>
                  <a:moveTo>
                    <a:pt x="81916" y="7185"/>
                  </a:moveTo>
                  <a:cubicBezTo>
                    <a:pt x="81939" y="7237"/>
                    <a:pt x="81945" y="7270"/>
                    <a:pt x="81917" y="7270"/>
                  </a:cubicBezTo>
                  <a:cubicBezTo>
                    <a:pt x="81915" y="7270"/>
                    <a:pt x="81913" y="7270"/>
                    <a:pt x="81911" y="7269"/>
                  </a:cubicBezTo>
                  <a:cubicBezTo>
                    <a:pt x="81916" y="7240"/>
                    <a:pt x="81916" y="7215"/>
                    <a:pt x="81916" y="7185"/>
                  </a:cubicBezTo>
                  <a:close/>
                  <a:moveTo>
                    <a:pt x="14557" y="7206"/>
                  </a:moveTo>
                  <a:cubicBezTo>
                    <a:pt x="14557" y="7223"/>
                    <a:pt x="14583" y="7223"/>
                    <a:pt x="14595" y="7236"/>
                  </a:cubicBezTo>
                  <a:cubicBezTo>
                    <a:pt x="14600" y="7240"/>
                    <a:pt x="14608" y="7248"/>
                    <a:pt x="14604" y="7261"/>
                  </a:cubicBezTo>
                  <a:cubicBezTo>
                    <a:pt x="14604" y="7265"/>
                    <a:pt x="14600" y="7278"/>
                    <a:pt x="14595" y="7282"/>
                  </a:cubicBezTo>
                  <a:cubicBezTo>
                    <a:pt x="14591" y="7291"/>
                    <a:pt x="14578" y="7291"/>
                    <a:pt x="14570" y="7291"/>
                  </a:cubicBezTo>
                  <a:cubicBezTo>
                    <a:pt x="14553" y="7286"/>
                    <a:pt x="14557" y="7265"/>
                    <a:pt x="14540" y="7257"/>
                  </a:cubicBezTo>
                  <a:cubicBezTo>
                    <a:pt x="14528" y="7248"/>
                    <a:pt x="14515" y="7253"/>
                    <a:pt x="14511" y="7231"/>
                  </a:cubicBezTo>
                  <a:cubicBezTo>
                    <a:pt x="14511" y="7206"/>
                    <a:pt x="14536" y="7206"/>
                    <a:pt x="14557" y="7206"/>
                  </a:cubicBezTo>
                  <a:close/>
                  <a:moveTo>
                    <a:pt x="87226" y="5365"/>
                  </a:moveTo>
                  <a:cubicBezTo>
                    <a:pt x="87240" y="5365"/>
                    <a:pt x="87253" y="5372"/>
                    <a:pt x="87263" y="5383"/>
                  </a:cubicBezTo>
                  <a:cubicBezTo>
                    <a:pt x="87283" y="5399"/>
                    <a:pt x="87290" y="5405"/>
                    <a:pt x="87302" y="5405"/>
                  </a:cubicBezTo>
                  <a:cubicBezTo>
                    <a:pt x="87305" y="5405"/>
                    <a:pt x="87309" y="5405"/>
                    <a:pt x="87314" y="5404"/>
                  </a:cubicBezTo>
                  <a:lnTo>
                    <a:pt x="87314" y="5404"/>
                  </a:lnTo>
                  <a:cubicBezTo>
                    <a:pt x="87301" y="5986"/>
                    <a:pt x="87293" y="6666"/>
                    <a:pt x="87293" y="7299"/>
                  </a:cubicBezTo>
                  <a:cubicBezTo>
                    <a:pt x="87246" y="7337"/>
                    <a:pt x="87196" y="7379"/>
                    <a:pt x="87153" y="7421"/>
                  </a:cubicBezTo>
                  <a:cubicBezTo>
                    <a:pt x="87183" y="6763"/>
                    <a:pt x="87204" y="6067"/>
                    <a:pt x="87217" y="5366"/>
                  </a:cubicBezTo>
                  <a:cubicBezTo>
                    <a:pt x="87220" y="5365"/>
                    <a:pt x="87223" y="5365"/>
                    <a:pt x="87226" y="5365"/>
                  </a:cubicBezTo>
                  <a:close/>
                  <a:moveTo>
                    <a:pt x="13815" y="7379"/>
                  </a:moveTo>
                  <a:cubicBezTo>
                    <a:pt x="13815" y="7396"/>
                    <a:pt x="13819" y="7409"/>
                    <a:pt x="13819" y="7426"/>
                  </a:cubicBezTo>
                  <a:cubicBezTo>
                    <a:pt x="13813" y="7429"/>
                    <a:pt x="13805" y="7433"/>
                    <a:pt x="13798" y="7433"/>
                  </a:cubicBezTo>
                  <a:cubicBezTo>
                    <a:pt x="13795" y="7433"/>
                    <a:pt x="13792" y="7432"/>
                    <a:pt x="13789" y="7430"/>
                  </a:cubicBezTo>
                  <a:cubicBezTo>
                    <a:pt x="13785" y="7426"/>
                    <a:pt x="13781" y="7413"/>
                    <a:pt x="13781" y="7405"/>
                  </a:cubicBezTo>
                  <a:cubicBezTo>
                    <a:pt x="13785" y="7396"/>
                    <a:pt x="13789" y="7388"/>
                    <a:pt x="13798" y="7383"/>
                  </a:cubicBezTo>
                  <a:cubicBezTo>
                    <a:pt x="13802" y="7379"/>
                    <a:pt x="13806" y="7379"/>
                    <a:pt x="13810" y="7379"/>
                  </a:cubicBezTo>
                  <a:close/>
                  <a:moveTo>
                    <a:pt x="13861" y="7383"/>
                  </a:moveTo>
                  <a:cubicBezTo>
                    <a:pt x="13874" y="7388"/>
                    <a:pt x="13874" y="7396"/>
                    <a:pt x="13886" y="7396"/>
                  </a:cubicBezTo>
                  <a:cubicBezTo>
                    <a:pt x="13899" y="7400"/>
                    <a:pt x="13907" y="7400"/>
                    <a:pt x="13920" y="7405"/>
                  </a:cubicBezTo>
                  <a:cubicBezTo>
                    <a:pt x="13920" y="7409"/>
                    <a:pt x="13924" y="7413"/>
                    <a:pt x="13924" y="7421"/>
                  </a:cubicBezTo>
                  <a:cubicBezTo>
                    <a:pt x="13928" y="7434"/>
                    <a:pt x="13920" y="7434"/>
                    <a:pt x="13907" y="7442"/>
                  </a:cubicBezTo>
                  <a:cubicBezTo>
                    <a:pt x="13897" y="7447"/>
                    <a:pt x="13888" y="7449"/>
                    <a:pt x="13879" y="7449"/>
                  </a:cubicBezTo>
                  <a:cubicBezTo>
                    <a:pt x="13872" y="7449"/>
                    <a:pt x="13866" y="7448"/>
                    <a:pt x="13861" y="7447"/>
                  </a:cubicBezTo>
                  <a:cubicBezTo>
                    <a:pt x="13861" y="7426"/>
                    <a:pt x="13857" y="7405"/>
                    <a:pt x="13857" y="7383"/>
                  </a:cubicBezTo>
                  <a:close/>
                  <a:moveTo>
                    <a:pt x="13535" y="7351"/>
                  </a:moveTo>
                  <a:cubicBezTo>
                    <a:pt x="13546" y="7351"/>
                    <a:pt x="13555" y="7359"/>
                    <a:pt x="13561" y="7362"/>
                  </a:cubicBezTo>
                  <a:cubicBezTo>
                    <a:pt x="13573" y="7370"/>
                    <a:pt x="13599" y="7392"/>
                    <a:pt x="13613" y="7392"/>
                  </a:cubicBezTo>
                  <a:cubicBezTo>
                    <a:pt x="13614" y="7392"/>
                    <a:pt x="13615" y="7392"/>
                    <a:pt x="13616" y="7392"/>
                  </a:cubicBezTo>
                  <a:cubicBezTo>
                    <a:pt x="13625" y="7383"/>
                    <a:pt x="13620" y="7383"/>
                    <a:pt x="13633" y="7379"/>
                  </a:cubicBezTo>
                  <a:cubicBezTo>
                    <a:pt x="13641" y="7379"/>
                    <a:pt x="13646" y="7379"/>
                    <a:pt x="13650" y="7383"/>
                  </a:cubicBezTo>
                  <a:cubicBezTo>
                    <a:pt x="13663" y="7392"/>
                    <a:pt x="13667" y="7405"/>
                    <a:pt x="13688" y="7409"/>
                  </a:cubicBezTo>
                  <a:cubicBezTo>
                    <a:pt x="13694" y="7409"/>
                    <a:pt x="13701" y="7408"/>
                    <a:pt x="13707" y="7408"/>
                  </a:cubicBezTo>
                  <a:cubicBezTo>
                    <a:pt x="13713" y="7408"/>
                    <a:pt x="13720" y="7409"/>
                    <a:pt x="13726" y="7413"/>
                  </a:cubicBezTo>
                  <a:cubicBezTo>
                    <a:pt x="13739" y="7417"/>
                    <a:pt x="13734" y="7434"/>
                    <a:pt x="13739" y="7447"/>
                  </a:cubicBezTo>
                  <a:cubicBezTo>
                    <a:pt x="13743" y="7458"/>
                    <a:pt x="13738" y="7461"/>
                    <a:pt x="13729" y="7461"/>
                  </a:cubicBezTo>
                  <a:cubicBezTo>
                    <a:pt x="13721" y="7461"/>
                    <a:pt x="13712" y="7459"/>
                    <a:pt x="13705" y="7459"/>
                  </a:cubicBezTo>
                  <a:cubicBezTo>
                    <a:pt x="13688" y="7459"/>
                    <a:pt x="13671" y="7459"/>
                    <a:pt x="13658" y="7464"/>
                  </a:cubicBezTo>
                  <a:cubicBezTo>
                    <a:pt x="13646" y="7464"/>
                    <a:pt x="13637" y="7472"/>
                    <a:pt x="13629" y="7472"/>
                  </a:cubicBezTo>
                  <a:cubicBezTo>
                    <a:pt x="13620" y="7475"/>
                    <a:pt x="13611" y="7478"/>
                    <a:pt x="13602" y="7478"/>
                  </a:cubicBezTo>
                  <a:cubicBezTo>
                    <a:pt x="13598" y="7478"/>
                    <a:pt x="13595" y="7477"/>
                    <a:pt x="13591" y="7476"/>
                  </a:cubicBezTo>
                  <a:cubicBezTo>
                    <a:pt x="13582" y="7472"/>
                    <a:pt x="13578" y="7468"/>
                    <a:pt x="13566" y="7468"/>
                  </a:cubicBezTo>
                  <a:cubicBezTo>
                    <a:pt x="13564" y="7466"/>
                    <a:pt x="13562" y="7466"/>
                    <a:pt x="13559" y="7466"/>
                  </a:cubicBezTo>
                  <a:cubicBezTo>
                    <a:pt x="13553" y="7466"/>
                    <a:pt x="13546" y="7468"/>
                    <a:pt x="13540" y="7468"/>
                  </a:cubicBezTo>
                  <a:cubicBezTo>
                    <a:pt x="13532" y="7468"/>
                    <a:pt x="13519" y="7464"/>
                    <a:pt x="13468" y="7447"/>
                  </a:cubicBezTo>
                  <a:cubicBezTo>
                    <a:pt x="13460" y="7447"/>
                    <a:pt x="13452" y="7447"/>
                    <a:pt x="13439" y="7442"/>
                  </a:cubicBezTo>
                  <a:cubicBezTo>
                    <a:pt x="13430" y="7442"/>
                    <a:pt x="13426" y="7438"/>
                    <a:pt x="13418" y="7434"/>
                  </a:cubicBezTo>
                  <a:lnTo>
                    <a:pt x="13401" y="7434"/>
                  </a:lnTo>
                  <a:cubicBezTo>
                    <a:pt x="13392" y="7430"/>
                    <a:pt x="13384" y="7426"/>
                    <a:pt x="13380" y="7421"/>
                  </a:cubicBezTo>
                  <a:cubicBezTo>
                    <a:pt x="13367" y="7413"/>
                    <a:pt x="13371" y="7405"/>
                    <a:pt x="13367" y="7392"/>
                  </a:cubicBezTo>
                  <a:cubicBezTo>
                    <a:pt x="13359" y="7392"/>
                    <a:pt x="13329" y="7383"/>
                    <a:pt x="13329" y="7371"/>
                  </a:cubicBezTo>
                  <a:cubicBezTo>
                    <a:pt x="13329" y="7364"/>
                    <a:pt x="13337" y="7363"/>
                    <a:pt x="13345" y="7363"/>
                  </a:cubicBezTo>
                  <a:cubicBezTo>
                    <a:pt x="13349" y="7363"/>
                    <a:pt x="13354" y="7364"/>
                    <a:pt x="13358" y="7364"/>
                  </a:cubicBezTo>
                  <a:cubicBezTo>
                    <a:pt x="13362" y="7364"/>
                    <a:pt x="13365" y="7363"/>
                    <a:pt x="13367" y="7362"/>
                  </a:cubicBezTo>
                  <a:cubicBezTo>
                    <a:pt x="13376" y="7362"/>
                    <a:pt x="13376" y="7358"/>
                    <a:pt x="13384" y="7358"/>
                  </a:cubicBezTo>
                  <a:cubicBezTo>
                    <a:pt x="13392" y="7362"/>
                    <a:pt x="13397" y="7362"/>
                    <a:pt x="13405" y="7362"/>
                  </a:cubicBezTo>
                  <a:cubicBezTo>
                    <a:pt x="13422" y="7362"/>
                    <a:pt x="13435" y="7362"/>
                    <a:pt x="13447" y="7367"/>
                  </a:cubicBezTo>
                  <a:cubicBezTo>
                    <a:pt x="13460" y="7371"/>
                    <a:pt x="13468" y="7374"/>
                    <a:pt x="13476" y="7374"/>
                  </a:cubicBezTo>
                  <a:cubicBezTo>
                    <a:pt x="13483" y="7374"/>
                    <a:pt x="13489" y="7372"/>
                    <a:pt x="13498" y="7371"/>
                  </a:cubicBezTo>
                  <a:cubicBezTo>
                    <a:pt x="13506" y="7371"/>
                    <a:pt x="13511" y="7371"/>
                    <a:pt x="13515" y="7367"/>
                  </a:cubicBezTo>
                  <a:cubicBezTo>
                    <a:pt x="13519" y="7362"/>
                    <a:pt x="13523" y="7358"/>
                    <a:pt x="13523" y="7354"/>
                  </a:cubicBezTo>
                  <a:cubicBezTo>
                    <a:pt x="13527" y="7352"/>
                    <a:pt x="13531" y="7351"/>
                    <a:pt x="13535" y="7351"/>
                  </a:cubicBezTo>
                  <a:close/>
                  <a:moveTo>
                    <a:pt x="14230" y="7500"/>
                  </a:moveTo>
                  <a:cubicBezTo>
                    <a:pt x="14238" y="7500"/>
                    <a:pt x="14242" y="7507"/>
                    <a:pt x="14249" y="7510"/>
                  </a:cubicBezTo>
                  <a:cubicBezTo>
                    <a:pt x="14258" y="7510"/>
                    <a:pt x="14262" y="7510"/>
                    <a:pt x="14266" y="7514"/>
                  </a:cubicBezTo>
                  <a:cubicBezTo>
                    <a:pt x="14270" y="7518"/>
                    <a:pt x="14275" y="7518"/>
                    <a:pt x="14279" y="7518"/>
                  </a:cubicBezTo>
                  <a:cubicBezTo>
                    <a:pt x="14279" y="7520"/>
                    <a:pt x="14279" y="7520"/>
                    <a:pt x="14279" y="7520"/>
                  </a:cubicBezTo>
                  <a:cubicBezTo>
                    <a:pt x="14279" y="7520"/>
                    <a:pt x="14280" y="7518"/>
                    <a:pt x="14283" y="7518"/>
                  </a:cubicBezTo>
                  <a:cubicBezTo>
                    <a:pt x="14283" y="7535"/>
                    <a:pt x="14283" y="7552"/>
                    <a:pt x="14283" y="7569"/>
                  </a:cubicBezTo>
                  <a:cubicBezTo>
                    <a:pt x="14270" y="7578"/>
                    <a:pt x="14258" y="7586"/>
                    <a:pt x="14249" y="7586"/>
                  </a:cubicBezTo>
                  <a:cubicBezTo>
                    <a:pt x="14237" y="7582"/>
                    <a:pt x="14232" y="7569"/>
                    <a:pt x="14215" y="7569"/>
                  </a:cubicBezTo>
                  <a:cubicBezTo>
                    <a:pt x="14208" y="7569"/>
                    <a:pt x="14201" y="7569"/>
                    <a:pt x="14195" y="7569"/>
                  </a:cubicBezTo>
                  <a:cubicBezTo>
                    <a:pt x="14178" y="7569"/>
                    <a:pt x="14164" y="7567"/>
                    <a:pt x="14152" y="7552"/>
                  </a:cubicBezTo>
                  <a:cubicBezTo>
                    <a:pt x="14152" y="7540"/>
                    <a:pt x="14156" y="7527"/>
                    <a:pt x="14161" y="7514"/>
                  </a:cubicBezTo>
                  <a:cubicBezTo>
                    <a:pt x="14163" y="7507"/>
                    <a:pt x="14167" y="7505"/>
                    <a:pt x="14173" y="7505"/>
                  </a:cubicBezTo>
                  <a:cubicBezTo>
                    <a:pt x="14176" y="7505"/>
                    <a:pt x="14181" y="7506"/>
                    <a:pt x="14186" y="7506"/>
                  </a:cubicBezTo>
                  <a:lnTo>
                    <a:pt x="14215" y="7506"/>
                  </a:lnTo>
                  <a:cubicBezTo>
                    <a:pt x="14215" y="7502"/>
                    <a:pt x="14220" y="7502"/>
                    <a:pt x="14224" y="7502"/>
                  </a:cubicBezTo>
                  <a:cubicBezTo>
                    <a:pt x="14226" y="7501"/>
                    <a:pt x="14228" y="7500"/>
                    <a:pt x="14230" y="7500"/>
                  </a:cubicBezTo>
                  <a:close/>
                  <a:moveTo>
                    <a:pt x="69714" y="7611"/>
                  </a:moveTo>
                  <a:cubicBezTo>
                    <a:pt x="69713" y="7611"/>
                    <a:pt x="69713" y="7611"/>
                    <a:pt x="69713" y="7611"/>
                  </a:cubicBezTo>
                  <a:lnTo>
                    <a:pt x="69713" y="7611"/>
                  </a:lnTo>
                  <a:cubicBezTo>
                    <a:pt x="69713" y="7611"/>
                    <a:pt x="69713" y="7611"/>
                    <a:pt x="69714" y="7611"/>
                  </a:cubicBezTo>
                  <a:close/>
                  <a:moveTo>
                    <a:pt x="11367" y="7552"/>
                  </a:moveTo>
                  <a:cubicBezTo>
                    <a:pt x="11367" y="7556"/>
                    <a:pt x="11371" y="7565"/>
                    <a:pt x="11379" y="7565"/>
                  </a:cubicBezTo>
                  <a:cubicBezTo>
                    <a:pt x="11382" y="7566"/>
                    <a:pt x="11386" y="7566"/>
                    <a:pt x="11389" y="7566"/>
                  </a:cubicBezTo>
                  <a:cubicBezTo>
                    <a:pt x="11393" y="7566"/>
                    <a:pt x="11396" y="7566"/>
                    <a:pt x="11400" y="7566"/>
                  </a:cubicBezTo>
                  <a:cubicBezTo>
                    <a:pt x="11407" y="7566"/>
                    <a:pt x="11413" y="7567"/>
                    <a:pt x="11417" y="7573"/>
                  </a:cubicBezTo>
                  <a:cubicBezTo>
                    <a:pt x="11426" y="7586"/>
                    <a:pt x="11413" y="7599"/>
                    <a:pt x="11400" y="7607"/>
                  </a:cubicBezTo>
                  <a:cubicBezTo>
                    <a:pt x="11392" y="7611"/>
                    <a:pt x="11379" y="7620"/>
                    <a:pt x="11371" y="7628"/>
                  </a:cubicBezTo>
                  <a:cubicBezTo>
                    <a:pt x="11371" y="7628"/>
                    <a:pt x="11371" y="7624"/>
                    <a:pt x="11371" y="7624"/>
                  </a:cubicBezTo>
                  <a:cubicBezTo>
                    <a:pt x="11367" y="7599"/>
                    <a:pt x="11367" y="7578"/>
                    <a:pt x="11367" y="7552"/>
                  </a:cubicBezTo>
                  <a:close/>
                  <a:moveTo>
                    <a:pt x="14451" y="7474"/>
                  </a:moveTo>
                  <a:cubicBezTo>
                    <a:pt x="14461" y="7474"/>
                    <a:pt x="14473" y="7476"/>
                    <a:pt x="14481" y="7476"/>
                  </a:cubicBezTo>
                  <a:cubicBezTo>
                    <a:pt x="14490" y="7476"/>
                    <a:pt x="14503" y="7480"/>
                    <a:pt x="14511" y="7480"/>
                  </a:cubicBezTo>
                  <a:cubicBezTo>
                    <a:pt x="14519" y="7485"/>
                    <a:pt x="14532" y="7485"/>
                    <a:pt x="14532" y="7493"/>
                  </a:cubicBezTo>
                  <a:cubicBezTo>
                    <a:pt x="14511" y="7506"/>
                    <a:pt x="14473" y="7510"/>
                    <a:pt x="14460" y="7535"/>
                  </a:cubicBezTo>
                  <a:cubicBezTo>
                    <a:pt x="14456" y="7540"/>
                    <a:pt x="14456" y="7552"/>
                    <a:pt x="14465" y="7556"/>
                  </a:cubicBezTo>
                  <a:cubicBezTo>
                    <a:pt x="14467" y="7559"/>
                    <a:pt x="14469" y="7559"/>
                    <a:pt x="14471" y="7559"/>
                  </a:cubicBezTo>
                  <a:cubicBezTo>
                    <a:pt x="14473" y="7559"/>
                    <a:pt x="14475" y="7559"/>
                    <a:pt x="14477" y="7561"/>
                  </a:cubicBezTo>
                  <a:cubicBezTo>
                    <a:pt x="14486" y="7561"/>
                    <a:pt x="14503" y="7578"/>
                    <a:pt x="14507" y="7586"/>
                  </a:cubicBezTo>
                  <a:cubicBezTo>
                    <a:pt x="14513" y="7592"/>
                    <a:pt x="14512" y="7601"/>
                    <a:pt x="14519" y="7601"/>
                  </a:cubicBezTo>
                  <a:cubicBezTo>
                    <a:pt x="14521" y="7601"/>
                    <a:pt x="14524" y="7601"/>
                    <a:pt x="14528" y="7599"/>
                  </a:cubicBezTo>
                  <a:cubicBezTo>
                    <a:pt x="14540" y="7594"/>
                    <a:pt x="14549" y="7582"/>
                    <a:pt x="14562" y="7578"/>
                  </a:cubicBezTo>
                  <a:cubicBezTo>
                    <a:pt x="14569" y="7575"/>
                    <a:pt x="14576" y="7573"/>
                    <a:pt x="14583" y="7573"/>
                  </a:cubicBezTo>
                  <a:cubicBezTo>
                    <a:pt x="14596" y="7573"/>
                    <a:pt x="14609" y="7579"/>
                    <a:pt x="14621" y="7590"/>
                  </a:cubicBezTo>
                  <a:cubicBezTo>
                    <a:pt x="14625" y="7599"/>
                    <a:pt x="14625" y="7599"/>
                    <a:pt x="14633" y="7607"/>
                  </a:cubicBezTo>
                  <a:cubicBezTo>
                    <a:pt x="14642" y="7607"/>
                    <a:pt x="14650" y="7611"/>
                    <a:pt x="14659" y="7611"/>
                  </a:cubicBezTo>
                  <a:cubicBezTo>
                    <a:pt x="14671" y="7616"/>
                    <a:pt x="14692" y="7616"/>
                    <a:pt x="14701" y="7624"/>
                  </a:cubicBezTo>
                  <a:cubicBezTo>
                    <a:pt x="14714" y="7641"/>
                    <a:pt x="14688" y="7641"/>
                    <a:pt x="14676" y="7645"/>
                  </a:cubicBezTo>
                  <a:cubicBezTo>
                    <a:pt x="14650" y="7649"/>
                    <a:pt x="14621" y="7645"/>
                    <a:pt x="14595" y="7654"/>
                  </a:cubicBezTo>
                  <a:cubicBezTo>
                    <a:pt x="14583" y="7658"/>
                    <a:pt x="14583" y="7666"/>
                    <a:pt x="14570" y="7670"/>
                  </a:cubicBezTo>
                  <a:cubicBezTo>
                    <a:pt x="14557" y="7683"/>
                    <a:pt x="14536" y="7687"/>
                    <a:pt x="14524" y="7692"/>
                  </a:cubicBezTo>
                  <a:cubicBezTo>
                    <a:pt x="14515" y="7694"/>
                    <a:pt x="14508" y="7697"/>
                    <a:pt x="14500" y="7697"/>
                  </a:cubicBezTo>
                  <a:cubicBezTo>
                    <a:pt x="14497" y="7697"/>
                    <a:pt x="14494" y="7697"/>
                    <a:pt x="14490" y="7696"/>
                  </a:cubicBezTo>
                  <a:cubicBezTo>
                    <a:pt x="14481" y="7692"/>
                    <a:pt x="14477" y="7683"/>
                    <a:pt x="14469" y="7683"/>
                  </a:cubicBezTo>
                  <a:cubicBezTo>
                    <a:pt x="14452" y="7679"/>
                    <a:pt x="14439" y="7683"/>
                    <a:pt x="14427" y="7670"/>
                  </a:cubicBezTo>
                  <a:cubicBezTo>
                    <a:pt x="14414" y="7662"/>
                    <a:pt x="14405" y="7641"/>
                    <a:pt x="14389" y="7637"/>
                  </a:cubicBezTo>
                  <a:cubicBezTo>
                    <a:pt x="14372" y="7637"/>
                    <a:pt x="14359" y="7645"/>
                    <a:pt x="14346" y="7645"/>
                  </a:cubicBezTo>
                  <a:cubicBezTo>
                    <a:pt x="14334" y="7624"/>
                    <a:pt x="14397" y="7611"/>
                    <a:pt x="14372" y="7582"/>
                  </a:cubicBezTo>
                  <a:cubicBezTo>
                    <a:pt x="14367" y="7578"/>
                    <a:pt x="14351" y="7573"/>
                    <a:pt x="14346" y="7569"/>
                  </a:cubicBezTo>
                  <a:cubicBezTo>
                    <a:pt x="14338" y="7569"/>
                    <a:pt x="14334" y="7565"/>
                    <a:pt x="14325" y="7565"/>
                  </a:cubicBezTo>
                  <a:cubicBezTo>
                    <a:pt x="14325" y="7561"/>
                    <a:pt x="14325" y="7561"/>
                    <a:pt x="14321" y="7561"/>
                  </a:cubicBezTo>
                  <a:cubicBezTo>
                    <a:pt x="14321" y="7548"/>
                    <a:pt x="14321" y="7535"/>
                    <a:pt x="14321" y="7523"/>
                  </a:cubicBezTo>
                  <a:cubicBezTo>
                    <a:pt x="14338" y="7523"/>
                    <a:pt x="14355" y="7526"/>
                    <a:pt x="14370" y="7526"/>
                  </a:cubicBezTo>
                  <a:cubicBezTo>
                    <a:pt x="14378" y="7526"/>
                    <a:pt x="14386" y="7525"/>
                    <a:pt x="14393" y="7523"/>
                  </a:cubicBezTo>
                  <a:cubicBezTo>
                    <a:pt x="14389" y="7514"/>
                    <a:pt x="14363" y="7510"/>
                    <a:pt x="14367" y="7493"/>
                  </a:cubicBezTo>
                  <a:cubicBezTo>
                    <a:pt x="14370" y="7492"/>
                    <a:pt x="14373" y="7492"/>
                    <a:pt x="14376" y="7492"/>
                  </a:cubicBezTo>
                  <a:cubicBezTo>
                    <a:pt x="14384" y="7492"/>
                    <a:pt x="14393" y="7494"/>
                    <a:pt x="14401" y="7494"/>
                  </a:cubicBezTo>
                  <a:cubicBezTo>
                    <a:pt x="14404" y="7494"/>
                    <a:pt x="14407" y="7494"/>
                    <a:pt x="14410" y="7493"/>
                  </a:cubicBezTo>
                  <a:cubicBezTo>
                    <a:pt x="14414" y="7493"/>
                    <a:pt x="14427" y="7489"/>
                    <a:pt x="14431" y="7485"/>
                  </a:cubicBezTo>
                  <a:cubicBezTo>
                    <a:pt x="14435" y="7485"/>
                    <a:pt x="14435" y="7480"/>
                    <a:pt x="14439" y="7476"/>
                  </a:cubicBezTo>
                  <a:cubicBezTo>
                    <a:pt x="14442" y="7475"/>
                    <a:pt x="14446" y="7474"/>
                    <a:pt x="14451" y="7474"/>
                  </a:cubicBezTo>
                  <a:close/>
                  <a:moveTo>
                    <a:pt x="11696" y="7622"/>
                  </a:moveTo>
                  <a:cubicBezTo>
                    <a:pt x="11700" y="7622"/>
                    <a:pt x="11704" y="7623"/>
                    <a:pt x="11708" y="7624"/>
                  </a:cubicBezTo>
                  <a:cubicBezTo>
                    <a:pt x="11713" y="7624"/>
                    <a:pt x="11713" y="7624"/>
                    <a:pt x="11717" y="7628"/>
                  </a:cubicBezTo>
                  <a:cubicBezTo>
                    <a:pt x="11717" y="7628"/>
                    <a:pt x="11717" y="7632"/>
                    <a:pt x="11717" y="7632"/>
                  </a:cubicBezTo>
                  <a:cubicBezTo>
                    <a:pt x="11713" y="7654"/>
                    <a:pt x="11713" y="7679"/>
                    <a:pt x="11708" y="7700"/>
                  </a:cubicBezTo>
                  <a:cubicBezTo>
                    <a:pt x="11696" y="7700"/>
                    <a:pt x="11683" y="7696"/>
                    <a:pt x="11666" y="7683"/>
                  </a:cubicBezTo>
                  <a:cubicBezTo>
                    <a:pt x="11658" y="7679"/>
                    <a:pt x="11637" y="7658"/>
                    <a:pt x="11641" y="7645"/>
                  </a:cubicBezTo>
                  <a:cubicBezTo>
                    <a:pt x="11641" y="7637"/>
                    <a:pt x="11666" y="7628"/>
                    <a:pt x="11675" y="7624"/>
                  </a:cubicBezTo>
                  <a:cubicBezTo>
                    <a:pt x="11680" y="7624"/>
                    <a:pt x="11688" y="7622"/>
                    <a:pt x="11696" y="7622"/>
                  </a:cubicBezTo>
                  <a:close/>
                  <a:moveTo>
                    <a:pt x="14925" y="7729"/>
                  </a:moveTo>
                  <a:cubicBezTo>
                    <a:pt x="14916" y="7751"/>
                    <a:pt x="14912" y="7767"/>
                    <a:pt x="14903" y="7789"/>
                  </a:cubicBezTo>
                  <a:lnTo>
                    <a:pt x="14878" y="7789"/>
                  </a:lnTo>
                  <a:cubicBezTo>
                    <a:pt x="14874" y="7789"/>
                    <a:pt x="14863" y="7791"/>
                    <a:pt x="14853" y="7791"/>
                  </a:cubicBezTo>
                  <a:cubicBezTo>
                    <a:pt x="14843" y="7791"/>
                    <a:pt x="14834" y="7789"/>
                    <a:pt x="14832" y="7780"/>
                  </a:cubicBezTo>
                  <a:cubicBezTo>
                    <a:pt x="14837" y="7778"/>
                    <a:pt x="14842" y="7777"/>
                    <a:pt x="14849" y="7777"/>
                  </a:cubicBezTo>
                  <a:cubicBezTo>
                    <a:pt x="14855" y="7777"/>
                    <a:pt x="14862" y="7778"/>
                    <a:pt x="14868" y="7778"/>
                  </a:cubicBezTo>
                  <a:cubicBezTo>
                    <a:pt x="14876" y="7778"/>
                    <a:pt x="14884" y="7777"/>
                    <a:pt x="14891" y="7772"/>
                  </a:cubicBezTo>
                  <a:cubicBezTo>
                    <a:pt x="14903" y="7763"/>
                    <a:pt x="14912" y="7742"/>
                    <a:pt x="14912" y="7729"/>
                  </a:cubicBezTo>
                  <a:close/>
                  <a:moveTo>
                    <a:pt x="11771" y="7749"/>
                  </a:moveTo>
                  <a:cubicBezTo>
                    <a:pt x="11788" y="7749"/>
                    <a:pt x="11805" y="7756"/>
                    <a:pt x="11822" y="7759"/>
                  </a:cubicBezTo>
                  <a:cubicBezTo>
                    <a:pt x="11835" y="7759"/>
                    <a:pt x="11843" y="7763"/>
                    <a:pt x="11852" y="7772"/>
                  </a:cubicBezTo>
                  <a:cubicBezTo>
                    <a:pt x="11860" y="7776"/>
                    <a:pt x="11865" y="7784"/>
                    <a:pt x="11873" y="7789"/>
                  </a:cubicBezTo>
                  <a:cubicBezTo>
                    <a:pt x="11890" y="7793"/>
                    <a:pt x="11907" y="7793"/>
                    <a:pt x="11919" y="7801"/>
                  </a:cubicBezTo>
                  <a:lnTo>
                    <a:pt x="11924" y="7801"/>
                  </a:lnTo>
                  <a:cubicBezTo>
                    <a:pt x="11915" y="7805"/>
                    <a:pt x="11903" y="7805"/>
                    <a:pt x="11890" y="7805"/>
                  </a:cubicBezTo>
                  <a:cubicBezTo>
                    <a:pt x="11877" y="7801"/>
                    <a:pt x="11860" y="7784"/>
                    <a:pt x="11843" y="7784"/>
                  </a:cubicBezTo>
                  <a:cubicBezTo>
                    <a:pt x="11839" y="7784"/>
                    <a:pt x="11835" y="7793"/>
                    <a:pt x="11831" y="7793"/>
                  </a:cubicBezTo>
                  <a:cubicBezTo>
                    <a:pt x="11828" y="7794"/>
                    <a:pt x="11826" y="7795"/>
                    <a:pt x="11824" y="7795"/>
                  </a:cubicBezTo>
                  <a:cubicBezTo>
                    <a:pt x="11820" y="7795"/>
                    <a:pt x="11817" y="7793"/>
                    <a:pt x="11814" y="7793"/>
                  </a:cubicBezTo>
                  <a:cubicBezTo>
                    <a:pt x="11801" y="7789"/>
                    <a:pt x="11746" y="7780"/>
                    <a:pt x="11759" y="7751"/>
                  </a:cubicBezTo>
                  <a:cubicBezTo>
                    <a:pt x="11763" y="7750"/>
                    <a:pt x="11767" y="7749"/>
                    <a:pt x="11771" y="7749"/>
                  </a:cubicBezTo>
                  <a:close/>
                  <a:moveTo>
                    <a:pt x="11291" y="7684"/>
                  </a:moveTo>
                  <a:cubicBezTo>
                    <a:pt x="11298" y="7684"/>
                    <a:pt x="11305" y="7684"/>
                    <a:pt x="11312" y="7687"/>
                  </a:cubicBezTo>
                  <a:cubicBezTo>
                    <a:pt x="11320" y="7687"/>
                    <a:pt x="11324" y="7692"/>
                    <a:pt x="11333" y="7696"/>
                  </a:cubicBezTo>
                  <a:cubicBezTo>
                    <a:pt x="11337" y="7700"/>
                    <a:pt x="11341" y="7704"/>
                    <a:pt x="11345" y="7704"/>
                  </a:cubicBezTo>
                  <a:cubicBezTo>
                    <a:pt x="11350" y="7729"/>
                    <a:pt x="11350" y="7755"/>
                    <a:pt x="11354" y="7776"/>
                  </a:cubicBezTo>
                  <a:cubicBezTo>
                    <a:pt x="11350" y="7776"/>
                    <a:pt x="11345" y="7780"/>
                    <a:pt x="11341" y="7780"/>
                  </a:cubicBezTo>
                  <a:cubicBezTo>
                    <a:pt x="11334" y="7780"/>
                    <a:pt x="11324" y="7771"/>
                    <a:pt x="11313" y="7771"/>
                  </a:cubicBezTo>
                  <a:cubicBezTo>
                    <a:pt x="11311" y="7771"/>
                    <a:pt x="11309" y="7771"/>
                    <a:pt x="11307" y="7772"/>
                  </a:cubicBezTo>
                  <a:cubicBezTo>
                    <a:pt x="11303" y="7789"/>
                    <a:pt x="11307" y="7805"/>
                    <a:pt x="11303" y="7822"/>
                  </a:cubicBezTo>
                  <a:cubicBezTo>
                    <a:pt x="11286" y="7831"/>
                    <a:pt x="11269" y="7831"/>
                    <a:pt x="11253" y="7831"/>
                  </a:cubicBezTo>
                  <a:cubicBezTo>
                    <a:pt x="11253" y="7822"/>
                    <a:pt x="11248" y="7814"/>
                    <a:pt x="11244" y="7805"/>
                  </a:cubicBezTo>
                  <a:cubicBezTo>
                    <a:pt x="11231" y="7780"/>
                    <a:pt x="11223" y="7751"/>
                    <a:pt x="11215" y="7721"/>
                  </a:cubicBezTo>
                  <a:cubicBezTo>
                    <a:pt x="11231" y="7721"/>
                    <a:pt x="11240" y="7713"/>
                    <a:pt x="11244" y="7700"/>
                  </a:cubicBezTo>
                  <a:cubicBezTo>
                    <a:pt x="11248" y="7696"/>
                    <a:pt x="11248" y="7692"/>
                    <a:pt x="11248" y="7687"/>
                  </a:cubicBezTo>
                  <a:cubicBezTo>
                    <a:pt x="11262" y="7687"/>
                    <a:pt x="11276" y="7684"/>
                    <a:pt x="11291" y="7684"/>
                  </a:cubicBezTo>
                  <a:close/>
                  <a:moveTo>
                    <a:pt x="13742" y="7712"/>
                  </a:moveTo>
                  <a:cubicBezTo>
                    <a:pt x="13747" y="7712"/>
                    <a:pt x="13751" y="7713"/>
                    <a:pt x="13755" y="7713"/>
                  </a:cubicBezTo>
                  <a:lnTo>
                    <a:pt x="13793" y="7713"/>
                  </a:lnTo>
                  <a:cubicBezTo>
                    <a:pt x="13806" y="7713"/>
                    <a:pt x="13815" y="7717"/>
                    <a:pt x="13827" y="7717"/>
                  </a:cubicBezTo>
                  <a:cubicBezTo>
                    <a:pt x="13827" y="7767"/>
                    <a:pt x="13831" y="7814"/>
                    <a:pt x="13836" y="7860"/>
                  </a:cubicBezTo>
                  <a:cubicBezTo>
                    <a:pt x="13827" y="7856"/>
                    <a:pt x="13819" y="7843"/>
                    <a:pt x="13815" y="7839"/>
                  </a:cubicBezTo>
                  <a:cubicBezTo>
                    <a:pt x="13802" y="7827"/>
                    <a:pt x="13793" y="7814"/>
                    <a:pt x="13772" y="7814"/>
                  </a:cubicBezTo>
                  <a:cubicBezTo>
                    <a:pt x="13770" y="7814"/>
                    <a:pt x="13765" y="7816"/>
                    <a:pt x="13761" y="7816"/>
                  </a:cubicBezTo>
                  <a:cubicBezTo>
                    <a:pt x="13759" y="7816"/>
                    <a:pt x="13757" y="7815"/>
                    <a:pt x="13755" y="7814"/>
                  </a:cubicBezTo>
                  <a:cubicBezTo>
                    <a:pt x="13751" y="7810"/>
                    <a:pt x="13760" y="7801"/>
                    <a:pt x="13768" y="7767"/>
                  </a:cubicBezTo>
                  <a:lnTo>
                    <a:pt x="13768" y="7767"/>
                  </a:lnTo>
                  <a:cubicBezTo>
                    <a:pt x="13766" y="7771"/>
                    <a:pt x="13764" y="7772"/>
                    <a:pt x="13761" y="7772"/>
                  </a:cubicBezTo>
                  <a:cubicBezTo>
                    <a:pt x="13748" y="7772"/>
                    <a:pt x="13730" y="7732"/>
                    <a:pt x="13730" y="7725"/>
                  </a:cubicBezTo>
                  <a:cubicBezTo>
                    <a:pt x="13727" y="7714"/>
                    <a:pt x="13734" y="7712"/>
                    <a:pt x="13742" y="7712"/>
                  </a:cubicBezTo>
                  <a:close/>
                  <a:moveTo>
                    <a:pt x="13869" y="7721"/>
                  </a:moveTo>
                  <a:cubicBezTo>
                    <a:pt x="13874" y="7721"/>
                    <a:pt x="13882" y="7721"/>
                    <a:pt x="13891" y="7725"/>
                  </a:cubicBezTo>
                  <a:cubicBezTo>
                    <a:pt x="13899" y="7729"/>
                    <a:pt x="13907" y="7738"/>
                    <a:pt x="13916" y="7742"/>
                  </a:cubicBezTo>
                  <a:cubicBezTo>
                    <a:pt x="13928" y="7746"/>
                    <a:pt x="13945" y="7751"/>
                    <a:pt x="13962" y="7751"/>
                  </a:cubicBezTo>
                  <a:cubicBezTo>
                    <a:pt x="13971" y="7780"/>
                    <a:pt x="13983" y="7810"/>
                    <a:pt x="13996" y="7839"/>
                  </a:cubicBezTo>
                  <a:lnTo>
                    <a:pt x="13992" y="7839"/>
                  </a:lnTo>
                  <a:cubicBezTo>
                    <a:pt x="13979" y="7843"/>
                    <a:pt x="13975" y="7848"/>
                    <a:pt x="13966" y="7856"/>
                  </a:cubicBezTo>
                  <a:cubicBezTo>
                    <a:pt x="13962" y="7859"/>
                    <a:pt x="13956" y="7861"/>
                    <a:pt x="13951" y="7861"/>
                  </a:cubicBezTo>
                  <a:cubicBezTo>
                    <a:pt x="13942" y="7861"/>
                    <a:pt x="13932" y="7857"/>
                    <a:pt x="13924" y="7852"/>
                  </a:cubicBezTo>
                  <a:cubicBezTo>
                    <a:pt x="13916" y="7852"/>
                    <a:pt x="13907" y="7848"/>
                    <a:pt x="13903" y="7843"/>
                  </a:cubicBezTo>
                  <a:cubicBezTo>
                    <a:pt x="13895" y="7839"/>
                    <a:pt x="13886" y="7827"/>
                    <a:pt x="13878" y="7827"/>
                  </a:cubicBezTo>
                  <a:cubicBezTo>
                    <a:pt x="13878" y="7831"/>
                    <a:pt x="13874" y="7831"/>
                    <a:pt x="13874" y="7835"/>
                  </a:cubicBezTo>
                  <a:cubicBezTo>
                    <a:pt x="13874" y="7797"/>
                    <a:pt x="13869" y="7759"/>
                    <a:pt x="13869" y="7721"/>
                  </a:cubicBezTo>
                  <a:close/>
                  <a:moveTo>
                    <a:pt x="48787" y="7890"/>
                  </a:move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close/>
                  <a:moveTo>
                    <a:pt x="14659" y="7772"/>
                  </a:moveTo>
                  <a:cubicBezTo>
                    <a:pt x="14684" y="7772"/>
                    <a:pt x="14709" y="7776"/>
                    <a:pt x="14735" y="7780"/>
                  </a:cubicBezTo>
                  <a:cubicBezTo>
                    <a:pt x="14722" y="7784"/>
                    <a:pt x="14735" y="7784"/>
                    <a:pt x="14752" y="7784"/>
                  </a:cubicBezTo>
                  <a:cubicBezTo>
                    <a:pt x="14764" y="7784"/>
                    <a:pt x="14764" y="7784"/>
                    <a:pt x="14773" y="7797"/>
                  </a:cubicBezTo>
                  <a:cubicBezTo>
                    <a:pt x="14785" y="7831"/>
                    <a:pt x="14815" y="7831"/>
                    <a:pt x="14840" y="7848"/>
                  </a:cubicBezTo>
                  <a:cubicBezTo>
                    <a:pt x="14838" y="7849"/>
                    <a:pt x="14835" y="7849"/>
                    <a:pt x="14833" y="7849"/>
                  </a:cubicBezTo>
                  <a:cubicBezTo>
                    <a:pt x="14822" y="7849"/>
                    <a:pt x="14812" y="7843"/>
                    <a:pt x="14802" y="7843"/>
                  </a:cubicBezTo>
                  <a:cubicBezTo>
                    <a:pt x="14799" y="7843"/>
                    <a:pt x="14793" y="7842"/>
                    <a:pt x="14786" y="7842"/>
                  </a:cubicBezTo>
                  <a:cubicBezTo>
                    <a:pt x="14783" y="7842"/>
                    <a:pt x="14780" y="7842"/>
                    <a:pt x="14777" y="7843"/>
                  </a:cubicBezTo>
                  <a:cubicBezTo>
                    <a:pt x="14760" y="7848"/>
                    <a:pt x="14752" y="7865"/>
                    <a:pt x="14735" y="7869"/>
                  </a:cubicBezTo>
                  <a:cubicBezTo>
                    <a:pt x="14728" y="7870"/>
                    <a:pt x="14721" y="7871"/>
                    <a:pt x="14714" y="7871"/>
                  </a:cubicBezTo>
                  <a:cubicBezTo>
                    <a:pt x="14699" y="7871"/>
                    <a:pt x="14685" y="7869"/>
                    <a:pt x="14671" y="7869"/>
                  </a:cubicBezTo>
                  <a:cubicBezTo>
                    <a:pt x="14663" y="7869"/>
                    <a:pt x="14654" y="7869"/>
                    <a:pt x="14646" y="7873"/>
                  </a:cubicBezTo>
                  <a:cubicBezTo>
                    <a:pt x="14633" y="7877"/>
                    <a:pt x="14629" y="7881"/>
                    <a:pt x="14621" y="7886"/>
                  </a:cubicBezTo>
                  <a:cubicBezTo>
                    <a:pt x="14616" y="7890"/>
                    <a:pt x="14608" y="7894"/>
                    <a:pt x="14604" y="7898"/>
                  </a:cubicBezTo>
                  <a:cubicBezTo>
                    <a:pt x="14591" y="7907"/>
                    <a:pt x="14595" y="7907"/>
                    <a:pt x="14578" y="7907"/>
                  </a:cubicBezTo>
                  <a:cubicBezTo>
                    <a:pt x="14562" y="7907"/>
                    <a:pt x="14553" y="7907"/>
                    <a:pt x="14540" y="7915"/>
                  </a:cubicBezTo>
                  <a:cubicBezTo>
                    <a:pt x="14534" y="7922"/>
                    <a:pt x="14524" y="7934"/>
                    <a:pt x="14514" y="7934"/>
                  </a:cubicBezTo>
                  <a:cubicBezTo>
                    <a:pt x="14512" y="7934"/>
                    <a:pt x="14509" y="7934"/>
                    <a:pt x="14507" y="7932"/>
                  </a:cubicBezTo>
                  <a:cubicBezTo>
                    <a:pt x="14498" y="7928"/>
                    <a:pt x="14498" y="7915"/>
                    <a:pt x="14490" y="7911"/>
                  </a:cubicBezTo>
                  <a:cubicBezTo>
                    <a:pt x="14486" y="7907"/>
                    <a:pt x="14477" y="7907"/>
                    <a:pt x="14469" y="7903"/>
                  </a:cubicBezTo>
                  <a:cubicBezTo>
                    <a:pt x="14460" y="7898"/>
                    <a:pt x="14456" y="7894"/>
                    <a:pt x="14452" y="7886"/>
                  </a:cubicBezTo>
                  <a:cubicBezTo>
                    <a:pt x="14448" y="7881"/>
                    <a:pt x="14439" y="7877"/>
                    <a:pt x="14435" y="7873"/>
                  </a:cubicBezTo>
                  <a:cubicBezTo>
                    <a:pt x="14422" y="7869"/>
                    <a:pt x="14410" y="7865"/>
                    <a:pt x="14401" y="7852"/>
                  </a:cubicBezTo>
                  <a:cubicBezTo>
                    <a:pt x="14397" y="7848"/>
                    <a:pt x="14389" y="7843"/>
                    <a:pt x="14384" y="7839"/>
                  </a:cubicBezTo>
                  <a:cubicBezTo>
                    <a:pt x="14380" y="7839"/>
                    <a:pt x="14380" y="7835"/>
                    <a:pt x="14376" y="7835"/>
                  </a:cubicBezTo>
                  <a:cubicBezTo>
                    <a:pt x="14367" y="7831"/>
                    <a:pt x="14355" y="7831"/>
                    <a:pt x="14351" y="7831"/>
                  </a:cubicBezTo>
                  <a:cubicBezTo>
                    <a:pt x="14342" y="7831"/>
                    <a:pt x="14334" y="7835"/>
                    <a:pt x="14321" y="7835"/>
                  </a:cubicBezTo>
                  <a:cubicBezTo>
                    <a:pt x="14321" y="7822"/>
                    <a:pt x="14321" y="7810"/>
                    <a:pt x="14321" y="7801"/>
                  </a:cubicBezTo>
                  <a:cubicBezTo>
                    <a:pt x="14338" y="7797"/>
                    <a:pt x="14346" y="7789"/>
                    <a:pt x="14363" y="7789"/>
                  </a:cubicBezTo>
                  <a:cubicBezTo>
                    <a:pt x="14369" y="7789"/>
                    <a:pt x="14376" y="7790"/>
                    <a:pt x="14383" y="7790"/>
                  </a:cubicBezTo>
                  <a:cubicBezTo>
                    <a:pt x="14387" y="7790"/>
                    <a:pt x="14390" y="7790"/>
                    <a:pt x="14393" y="7789"/>
                  </a:cubicBezTo>
                  <a:cubicBezTo>
                    <a:pt x="14405" y="7789"/>
                    <a:pt x="14410" y="7784"/>
                    <a:pt x="14418" y="7784"/>
                  </a:cubicBezTo>
                  <a:cubicBezTo>
                    <a:pt x="14439" y="7784"/>
                    <a:pt x="14452" y="7793"/>
                    <a:pt x="14469" y="7793"/>
                  </a:cubicBezTo>
                  <a:cubicBezTo>
                    <a:pt x="14481" y="7797"/>
                    <a:pt x="14490" y="7793"/>
                    <a:pt x="14503" y="7801"/>
                  </a:cubicBezTo>
                  <a:cubicBezTo>
                    <a:pt x="14511" y="7810"/>
                    <a:pt x="14519" y="7810"/>
                    <a:pt x="14532" y="7810"/>
                  </a:cubicBezTo>
                  <a:cubicBezTo>
                    <a:pt x="14545" y="7810"/>
                    <a:pt x="14545" y="7805"/>
                    <a:pt x="14557" y="7801"/>
                  </a:cubicBezTo>
                  <a:cubicBezTo>
                    <a:pt x="14559" y="7800"/>
                    <a:pt x="14561" y="7799"/>
                    <a:pt x="14564" y="7799"/>
                  </a:cubicBezTo>
                  <a:cubicBezTo>
                    <a:pt x="14569" y="7799"/>
                    <a:pt x="14576" y="7801"/>
                    <a:pt x="14578" y="7801"/>
                  </a:cubicBezTo>
                  <a:cubicBezTo>
                    <a:pt x="14591" y="7801"/>
                    <a:pt x="14604" y="7801"/>
                    <a:pt x="14616" y="7793"/>
                  </a:cubicBezTo>
                  <a:cubicBezTo>
                    <a:pt x="14625" y="7789"/>
                    <a:pt x="14629" y="7780"/>
                    <a:pt x="14633" y="7776"/>
                  </a:cubicBezTo>
                  <a:cubicBezTo>
                    <a:pt x="14642" y="7772"/>
                    <a:pt x="14650" y="7772"/>
                    <a:pt x="14659" y="7772"/>
                  </a:cubicBezTo>
                  <a:close/>
                  <a:moveTo>
                    <a:pt x="62825" y="7856"/>
                  </a:moveTo>
                  <a:lnTo>
                    <a:pt x="62825" y="7856"/>
                  </a:lnTo>
                  <a:cubicBezTo>
                    <a:pt x="62834" y="7865"/>
                    <a:pt x="62838" y="7873"/>
                    <a:pt x="62851" y="7877"/>
                  </a:cubicBezTo>
                  <a:cubicBezTo>
                    <a:pt x="62856" y="7880"/>
                    <a:pt x="62863" y="7881"/>
                    <a:pt x="62871" y="7881"/>
                  </a:cubicBezTo>
                  <a:cubicBezTo>
                    <a:pt x="62874" y="7881"/>
                    <a:pt x="62878" y="7880"/>
                    <a:pt x="62882" y="7880"/>
                  </a:cubicBezTo>
                  <a:cubicBezTo>
                    <a:pt x="62893" y="7880"/>
                    <a:pt x="62903" y="7881"/>
                    <a:pt x="62910" y="7890"/>
                  </a:cubicBezTo>
                  <a:cubicBezTo>
                    <a:pt x="62922" y="7911"/>
                    <a:pt x="62906" y="7936"/>
                    <a:pt x="62889" y="7945"/>
                  </a:cubicBezTo>
                  <a:cubicBezTo>
                    <a:pt x="62872" y="7953"/>
                    <a:pt x="62851" y="7970"/>
                    <a:pt x="62834" y="7979"/>
                  </a:cubicBezTo>
                  <a:cubicBezTo>
                    <a:pt x="62834" y="7974"/>
                    <a:pt x="62834" y="7974"/>
                    <a:pt x="62834" y="7970"/>
                  </a:cubicBezTo>
                  <a:cubicBezTo>
                    <a:pt x="62830" y="7932"/>
                    <a:pt x="62830" y="7894"/>
                    <a:pt x="62825" y="7856"/>
                  </a:cubicBezTo>
                  <a:close/>
                  <a:moveTo>
                    <a:pt x="42157" y="7856"/>
                  </a:moveTo>
                  <a:cubicBezTo>
                    <a:pt x="42161" y="7869"/>
                    <a:pt x="42169" y="7873"/>
                    <a:pt x="42182" y="7881"/>
                  </a:cubicBezTo>
                  <a:cubicBezTo>
                    <a:pt x="42185" y="7882"/>
                    <a:pt x="42188" y="7882"/>
                    <a:pt x="42191" y="7882"/>
                  </a:cubicBezTo>
                  <a:cubicBezTo>
                    <a:pt x="42199" y="7882"/>
                    <a:pt x="42209" y="7881"/>
                    <a:pt x="42217" y="7881"/>
                  </a:cubicBezTo>
                  <a:cubicBezTo>
                    <a:pt x="42227" y="7881"/>
                    <a:pt x="42235" y="7883"/>
                    <a:pt x="42241" y="7890"/>
                  </a:cubicBezTo>
                  <a:cubicBezTo>
                    <a:pt x="42254" y="7915"/>
                    <a:pt x="42237" y="7936"/>
                    <a:pt x="42220" y="7945"/>
                  </a:cubicBezTo>
                  <a:cubicBezTo>
                    <a:pt x="42203" y="7957"/>
                    <a:pt x="42182" y="7970"/>
                    <a:pt x="42165" y="7983"/>
                  </a:cubicBezTo>
                  <a:cubicBezTo>
                    <a:pt x="42165" y="7979"/>
                    <a:pt x="42165" y="7974"/>
                    <a:pt x="42165" y="7974"/>
                  </a:cubicBezTo>
                  <a:cubicBezTo>
                    <a:pt x="42161" y="7936"/>
                    <a:pt x="42157" y="7894"/>
                    <a:pt x="42157" y="7856"/>
                  </a:cubicBezTo>
                  <a:close/>
                  <a:moveTo>
                    <a:pt x="14865" y="7903"/>
                  </a:moveTo>
                  <a:cubicBezTo>
                    <a:pt x="14853" y="7932"/>
                    <a:pt x="14840" y="7966"/>
                    <a:pt x="14827" y="7995"/>
                  </a:cubicBezTo>
                  <a:cubicBezTo>
                    <a:pt x="14806" y="7991"/>
                    <a:pt x="14790" y="7991"/>
                    <a:pt x="14768" y="7987"/>
                  </a:cubicBezTo>
                  <a:cubicBezTo>
                    <a:pt x="14747" y="7987"/>
                    <a:pt x="14726" y="7983"/>
                    <a:pt x="14705" y="7983"/>
                  </a:cubicBezTo>
                  <a:cubicBezTo>
                    <a:pt x="14695" y="7983"/>
                    <a:pt x="14682" y="7977"/>
                    <a:pt x="14671" y="7977"/>
                  </a:cubicBezTo>
                  <a:cubicBezTo>
                    <a:pt x="14668" y="7977"/>
                    <a:pt x="14665" y="7978"/>
                    <a:pt x="14663" y="7979"/>
                  </a:cubicBezTo>
                  <a:cubicBezTo>
                    <a:pt x="14676" y="7974"/>
                    <a:pt x="14684" y="7970"/>
                    <a:pt x="14697" y="7966"/>
                  </a:cubicBezTo>
                  <a:cubicBezTo>
                    <a:pt x="14705" y="7962"/>
                    <a:pt x="14714" y="7957"/>
                    <a:pt x="14722" y="7953"/>
                  </a:cubicBezTo>
                  <a:cubicBezTo>
                    <a:pt x="14735" y="7949"/>
                    <a:pt x="14743" y="7941"/>
                    <a:pt x="14756" y="7936"/>
                  </a:cubicBezTo>
                  <a:lnTo>
                    <a:pt x="14777" y="7936"/>
                  </a:lnTo>
                  <a:cubicBezTo>
                    <a:pt x="14790" y="7932"/>
                    <a:pt x="14802" y="7928"/>
                    <a:pt x="14819" y="7924"/>
                  </a:cubicBezTo>
                  <a:cubicBezTo>
                    <a:pt x="14827" y="7919"/>
                    <a:pt x="14840" y="7915"/>
                    <a:pt x="14849" y="7911"/>
                  </a:cubicBezTo>
                  <a:cubicBezTo>
                    <a:pt x="14857" y="7907"/>
                    <a:pt x="14861" y="7907"/>
                    <a:pt x="14865" y="7903"/>
                  </a:cubicBezTo>
                  <a:close/>
                  <a:moveTo>
                    <a:pt x="62779" y="7831"/>
                  </a:moveTo>
                  <a:cubicBezTo>
                    <a:pt x="62779" y="7835"/>
                    <a:pt x="62779" y="7839"/>
                    <a:pt x="62779" y="7839"/>
                  </a:cubicBezTo>
                  <a:cubicBezTo>
                    <a:pt x="62783" y="7886"/>
                    <a:pt x="62783" y="7932"/>
                    <a:pt x="62787" y="7974"/>
                  </a:cubicBezTo>
                  <a:cubicBezTo>
                    <a:pt x="62787" y="7979"/>
                    <a:pt x="62787" y="7987"/>
                    <a:pt x="62787" y="7991"/>
                  </a:cubicBezTo>
                  <a:cubicBezTo>
                    <a:pt x="62766" y="7991"/>
                    <a:pt x="62741" y="7983"/>
                    <a:pt x="62720" y="7974"/>
                  </a:cubicBezTo>
                  <a:cubicBezTo>
                    <a:pt x="62708" y="7972"/>
                    <a:pt x="62693" y="7968"/>
                    <a:pt x="62679" y="7968"/>
                  </a:cubicBezTo>
                  <a:cubicBezTo>
                    <a:pt x="62667" y="7968"/>
                    <a:pt x="62656" y="7971"/>
                    <a:pt x="62648" y="7979"/>
                  </a:cubicBezTo>
                  <a:cubicBezTo>
                    <a:pt x="62640" y="7987"/>
                    <a:pt x="62640" y="8000"/>
                    <a:pt x="62631" y="8008"/>
                  </a:cubicBezTo>
                  <a:lnTo>
                    <a:pt x="62619" y="8008"/>
                  </a:lnTo>
                  <a:cubicBezTo>
                    <a:pt x="62610" y="8008"/>
                    <a:pt x="62572" y="8004"/>
                    <a:pt x="62568" y="7995"/>
                  </a:cubicBezTo>
                  <a:cubicBezTo>
                    <a:pt x="62559" y="7987"/>
                    <a:pt x="62568" y="7979"/>
                    <a:pt x="62572" y="7970"/>
                  </a:cubicBezTo>
                  <a:cubicBezTo>
                    <a:pt x="62576" y="7957"/>
                    <a:pt x="62576" y="7949"/>
                    <a:pt x="62593" y="7945"/>
                  </a:cubicBezTo>
                  <a:cubicBezTo>
                    <a:pt x="62606" y="7941"/>
                    <a:pt x="62627" y="7941"/>
                    <a:pt x="62635" y="7924"/>
                  </a:cubicBezTo>
                  <a:cubicBezTo>
                    <a:pt x="62640" y="7915"/>
                    <a:pt x="62635" y="7911"/>
                    <a:pt x="62644" y="7907"/>
                  </a:cubicBezTo>
                  <a:cubicBezTo>
                    <a:pt x="62652" y="7894"/>
                    <a:pt x="62669" y="7890"/>
                    <a:pt x="62682" y="7881"/>
                  </a:cubicBezTo>
                  <a:cubicBezTo>
                    <a:pt x="62694" y="7869"/>
                    <a:pt x="62711" y="7860"/>
                    <a:pt x="62720" y="7848"/>
                  </a:cubicBezTo>
                  <a:lnTo>
                    <a:pt x="62724" y="7848"/>
                  </a:lnTo>
                  <a:cubicBezTo>
                    <a:pt x="62741" y="7848"/>
                    <a:pt x="62754" y="7843"/>
                    <a:pt x="62766" y="7839"/>
                  </a:cubicBezTo>
                  <a:cubicBezTo>
                    <a:pt x="62770" y="7835"/>
                    <a:pt x="62775" y="7835"/>
                    <a:pt x="62779" y="7831"/>
                  </a:cubicBezTo>
                  <a:close/>
                  <a:moveTo>
                    <a:pt x="42110" y="7835"/>
                  </a:moveTo>
                  <a:cubicBezTo>
                    <a:pt x="42110" y="7839"/>
                    <a:pt x="42110" y="7839"/>
                    <a:pt x="42110" y="7843"/>
                  </a:cubicBezTo>
                  <a:cubicBezTo>
                    <a:pt x="42114" y="7886"/>
                    <a:pt x="42119" y="7932"/>
                    <a:pt x="42119" y="7979"/>
                  </a:cubicBezTo>
                  <a:cubicBezTo>
                    <a:pt x="42123" y="7983"/>
                    <a:pt x="42123" y="7987"/>
                    <a:pt x="42123" y="7995"/>
                  </a:cubicBezTo>
                  <a:cubicBezTo>
                    <a:pt x="42097" y="7995"/>
                    <a:pt x="42076" y="7983"/>
                    <a:pt x="42051" y="7979"/>
                  </a:cubicBezTo>
                  <a:cubicBezTo>
                    <a:pt x="42039" y="7976"/>
                    <a:pt x="42024" y="7973"/>
                    <a:pt x="42010" y="7973"/>
                  </a:cubicBezTo>
                  <a:cubicBezTo>
                    <a:pt x="41998" y="7973"/>
                    <a:pt x="41987" y="7975"/>
                    <a:pt x="41979" y="7983"/>
                  </a:cubicBezTo>
                  <a:cubicBezTo>
                    <a:pt x="41971" y="7991"/>
                    <a:pt x="41971" y="8004"/>
                    <a:pt x="41962" y="8012"/>
                  </a:cubicBezTo>
                  <a:lnTo>
                    <a:pt x="41950" y="8012"/>
                  </a:lnTo>
                  <a:cubicBezTo>
                    <a:pt x="41941" y="8012"/>
                    <a:pt x="41903" y="8012"/>
                    <a:pt x="41899" y="8004"/>
                  </a:cubicBezTo>
                  <a:cubicBezTo>
                    <a:pt x="41895" y="7995"/>
                    <a:pt x="41899" y="7983"/>
                    <a:pt x="41903" y="7979"/>
                  </a:cubicBezTo>
                  <a:cubicBezTo>
                    <a:pt x="41908" y="7962"/>
                    <a:pt x="41908" y="7953"/>
                    <a:pt x="41924" y="7949"/>
                  </a:cubicBezTo>
                  <a:cubicBezTo>
                    <a:pt x="41937" y="7949"/>
                    <a:pt x="41958" y="7945"/>
                    <a:pt x="41967" y="7928"/>
                  </a:cubicBezTo>
                  <a:cubicBezTo>
                    <a:pt x="41971" y="7919"/>
                    <a:pt x="41967" y="7919"/>
                    <a:pt x="41975" y="7911"/>
                  </a:cubicBezTo>
                  <a:cubicBezTo>
                    <a:pt x="41983" y="7898"/>
                    <a:pt x="42000" y="7894"/>
                    <a:pt x="42013" y="7886"/>
                  </a:cubicBezTo>
                  <a:cubicBezTo>
                    <a:pt x="42026" y="7877"/>
                    <a:pt x="42043" y="7865"/>
                    <a:pt x="42051" y="7852"/>
                  </a:cubicBezTo>
                  <a:lnTo>
                    <a:pt x="42055" y="7852"/>
                  </a:lnTo>
                  <a:cubicBezTo>
                    <a:pt x="42072" y="7852"/>
                    <a:pt x="42085" y="7848"/>
                    <a:pt x="42097" y="7839"/>
                  </a:cubicBezTo>
                  <a:cubicBezTo>
                    <a:pt x="42102" y="7839"/>
                    <a:pt x="42106" y="7839"/>
                    <a:pt x="42110" y="7835"/>
                  </a:cubicBezTo>
                  <a:close/>
                  <a:moveTo>
                    <a:pt x="47078" y="8012"/>
                  </a:moveTo>
                  <a:lnTo>
                    <a:pt x="47078" y="8012"/>
                  </a:lnTo>
                  <a:cubicBezTo>
                    <a:pt x="47078" y="8012"/>
                    <a:pt x="47078" y="8012"/>
                    <a:pt x="47078" y="8013"/>
                  </a:cubicBezTo>
                  <a:lnTo>
                    <a:pt x="47078" y="8013"/>
                  </a:lnTo>
                  <a:cubicBezTo>
                    <a:pt x="47078" y="8012"/>
                    <a:pt x="47078" y="8012"/>
                    <a:pt x="47078" y="8012"/>
                  </a:cubicBezTo>
                  <a:close/>
                  <a:moveTo>
                    <a:pt x="11616" y="7911"/>
                  </a:moveTo>
                  <a:cubicBezTo>
                    <a:pt x="11637" y="7911"/>
                    <a:pt x="11654" y="7911"/>
                    <a:pt x="11670" y="7919"/>
                  </a:cubicBezTo>
                  <a:cubicBezTo>
                    <a:pt x="11687" y="7924"/>
                    <a:pt x="11696" y="7941"/>
                    <a:pt x="11708" y="7949"/>
                  </a:cubicBezTo>
                  <a:cubicBezTo>
                    <a:pt x="11713" y="7949"/>
                    <a:pt x="11713" y="7949"/>
                    <a:pt x="11717" y="7953"/>
                  </a:cubicBezTo>
                  <a:lnTo>
                    <a:pt x="11713" y="8021"/>
                  </a:lnTo>
                  <a:cubicBezTo>
                    <a:pt x="11700" y="8017"/>
                    <a:pt x="11687" y="8012"/>
                    <a:pt x="11670" y="8008"/>
                  </a:cubicBezTo>
                  <a:cubicBezTo>
                    <a:pt x="11658" y="8000"/>
                    <a:pt x="11641" y="8000"/>
                    <a:pt x="11632" y="7987"/>
                  </a:cubicBezTo>
                  <a:cubicBezTo>
                    <a:pt x="11628" y="7979"/>
                    <a:pt x="11632" y="7966"/>
                    <a:pt x="11624" y="7957"/>
                  </a:cubicBezTo>
                  <a:cubicBezTo>
                    <a:pt x="11620" y="7949"/>
                    <a:pt x="11607" y="7945"/>
                    <a:pt x="11607" y="7932"/>
                  </a:cubicBezTo>
                  <a:cubicBezTo>
                    <a:pt x="11603" y="7924"/>
                    <a:pt x="11603" y="7911"/>
                    <a:pt x="11616" y="7911"/>
                  </a:cubicBezTo>
                  <a:close/>
                  <a:moveTo>
                    <a:pt x="42706" y="7964"/>
                  </a:moveTo>
                  <a:cubicBezTo>
                    <a:pt x="42712" y="7964"/>
                    <a:pt x="42717" y="7965"/>
                    <a:pt x="42722" y="7966"/>
                  </a:cubicBezTo>
                  <a:cubicBezTo>
                    <a:pt x="42731" y="7966"/>
                    <a:pt x="42735" y="7966"/>
                    <a:pt x="42739" y="7970"/>
                  </a:cubicBezTo>
                  <a:cubicBezTo>
                    <a:pt x="42739" y="7974"/>
                    <a:pt x="42739" y="7979"/>
                    <a:pt x="42739" y="7983"/>
                  </a:cubicBezTo>
                  <a:cubicBezTo>
                    <a:pt x="42735" y="8017"/>
                    <a:pt x="42731" y="8054"/>
                    <a:pt x="42726" y="8092"/>
                  </a:cubicBezTo>
                  <a:cubicBezTo>
                    <a:pt x="42705" y="8092"/>
                    <a:pt x="42680" y="8084"/>
                    <a:pt x="42659" y="8067"/>
                  </a:cubicBezTo>
                  <a:cubicBezTo>
                    <a:pt x="42642" y="8054"/>
                    <a:pt x="42608" y="8029"/>
                    <a:pt x="42612" y="8004"/>
                  </a:cubicBezTo>
                  <a:cubicBezTo>
                    <a:pt x="42612" y="7987"/>
                    <a:pt x="42655" y="7970"/>
                    <a:pt x="42667" y="7970"/>
                  </a:cubicBezTo>
                  <a:cubicBezTo>
                    <a:pt x="42679" y="7967"/>
                    <a:pt x="42693" y="7964"/>
                    <a:pt x="42706" y="7964"/>
                  </a:cubicBezTo>
                  <a:close/>
                  <a:moveTo>
                    <a:pt x="42777" y="8000"/>
                  </a:moveTo>
                  <a:cubicBezTo>
                    <a:pt x="42794" y="8008"/>
                    <a:pt x="42807" y="8008"/>
                    <a:pt x="42823" y="8008"/>
                  </a:cubicBezTo>
                  <a:cubicBezTo>
                    <a:pt x="42830" y="8007"/>
                    <a:pt x="42837" y="8007"/>
                    <a:pt x="42844" y="8007"/>
                  </a:cubicBezTo>
                  <a:cubicBezTo>
                    <a:pt x="42877" y="8007"/>
                    <a:pt x="42914" y="8015"/>
                    <a:pt x="42946" y="8029"/>
                  </a:cubicBezTo>
                  <a:cubicBezTo>
                    <a:pt x="42954" y="8029"/>
                    <a:pt x="42963" y="8038"/>
                    <a:pt x="42967" y="8042"/>
                  </a:cubicBezTo>
                  <a:lnTo>
                    <a:pt x="42958" y="8042"/>
                  </a:lnTo>
                  <a:cubicBezTo>
                    <a:pt x="42937" y="8054"/>
                    <a:pt x="42916" y="8071"/>
                    <a:pt x="42887" y="8080"/>
                  </a:cubicBezTo>
                  <a:cubicBezTo>
                    <a:pt x="42870" y="8084"/>
                    <a:pt x="42849" y="8084"/>
                    <a:pt x="42832" y="8084"/>
                  </a:cubicBezTo>
                  <a:cubicBezTo>
                    <a:pt x="42815" y="8088"/>
                    <a:pt x="42798" y="8092"/>
                    <a:pt x="42781" y="8092"/>
                  </a:cubicBezTo>
                  <a:lnTo>
                    <a:pt x="42773" y="8092"/>
                  </a:lnTo>
                  <a:cubicBezTo>
                    <a:pt x="42777" y="8063"/>
                    <a:pt x="42777" y="8029"/>
                    <a:pt x="42777" y="8000"/>
                  </a:cubicBezTo>
                  <a:close/>
                  <a:moveTo>
                    <a:pt x="63375" y="7968"/>
                  </a:moveTo>
                  <a:cubicBezTo>
                    <a:pt x="63381" y="7968"/>
                    <a:pt x="63386" y="7969"/>
                    <a:pt x="63391" y="7970"/>
                  </a:cubicBezTo>
                  <a:cubicBezTo>
                    <a:pt x="63399" y="7970"/>
                    <a:pt x="63404" y="7974"/>
                    <a:pt x="63408" y="7974"/>
                  </a:cubicBezTo>
                  <a:cubicBezTo>
                    <a:pt x="63408" y="7979"/>
                    <a:pt x="63408" y="7983"/>
                    <a:pt x="63408" y="7987"/>
                  </a:cubicBezTo>
                  <a:cubicBezTo>
                    <a:pt x="63404" y="8025"/>
                    <a:pt x="63399" y="8063"/>
                    <a:pt x="63395" y="8097"/>
                  </a:cubicBezTo>
                  <a:cubicBezTo>
                    <a:pt x="63370" y="8097"/>
                    <a:pt x="63349" y="8092"/>
                    <a:pt x="63328" y="8071"/>
                  </a:cubicBezTo>
                  <a:cubicBezTo>
                    <a:pt x="63311" y="8063"/>
                    <a:pt x="63277" y="8033"/>
                    <a:pt x="63281" y="8008"/>
                  </a:cubicBezTo>
                  <a:cubicBezTo>
                    <a:pt x="63281" y="7991"/>
                    <a:pt x="63323" y="7979"/>
                    <a:pt x="63336" y="7974"/>
                  </a:cubicBezTo>
                  <a:cubicBezTo>
                    <a:pt x="63348" y="7971"/>
                    <a:pt x="63362" y="7968"/>
                    <a:pt x="63375" y="7968"/>
                  </a:cubicBezTo>
                  <a:close/>
                  <a:moveTo>
                    <a:pt x="63450" y="8008"/>
                  </a:moveTo>
                  <a:cubicBezTo>
                    <a:pt x="63463" y="8017"/>
                    <a:pt x="63475" y="8017"/>
                    <a:pt x="63492" y="8017"/>
                  </a:cubicBezTo>
                  <a:cubicBezTo>
                    <a:pt x="63497" y="8016"/>
                    <a:pt x="63503" y="8016"/>
                    <a:pt x="63508" y="8016"/>
                  </a:cubicBezTo>
                  <a:cubicBezTo>
                    <a:pt x="63542" y="8016"/>
                    <a:pt x="63582" y="8027"/>
                    <a:pt x="63615" y="8038"/>
                  </a:cubicBezTo>
                  <a:cubicBezTo>
                    <a:pt x="63623" y="8042"/>
                    <a:pt x="63631" y="8046"/>
                    <a:pt x="63640" y="8050"/>
                  </a:cubicBezTo>
                  <a:cubicBezTo>
                    <a:pt x="63636" y="8050"/>
                    <a:pt x="63631" y="8050"/>
                    <a:pt x="63627" y="8054"/>
                  </a:cubicBezTo>
                  <a:cubicBezTo>
                    <a:pt x="63606" y="8067"/>
                    <a:pt x="63585" y="8080"/>
                    <a:pt x="63556" y="8088"/>
                  </a:cubicBezTo>
                  <a:cubicBezTo>
                    <a:pt x="63539" y="8092"/>
                    <a:pt x="63518" y="8092"/>
                    <a:pt x="63501" y="8092"/>
                  </a:cubicBezTo>
                  <a:cubicBezTo>
                    <a:pt x="63484" y="8092"/>
                    <a:pt x="63467" y="8097"/>
                    <a:pt x="63446" y="8097"/>
                  </a:cubicBezTo>
                  <a:lnTo>
                    <a:pt x="63442" y="8097"/>
                  </a:lnTo>
                  <a:cubicBezTo>
                    <a:pt x="63446" y="8067"/>
                    <a:pt x="63446" y="8038"/>
                    <a:pt x="63450" y="8008"/>
                  </a:cubicBezTo>
                  <a:close/>
                  <a:moveTo>
                    <a:pt x="11780" y="7960"/>
                  </a:moveTo>
                  <a:cubicBezTo>
                    <a:pt x="11784" y="7960"/>
                    <a:pt x="11789" y="7960"/>
                    <a:pt x="11793" y="7962"/>
                  </a:cubicBezTo>
                  <a:cubicBezTo>
                    <a:pt x="11801" y="7962"/>
                    <a:pt x="11810" y="7966"/>
                    <a:pt x="11814" y="7970"/>
                  </a:cubicBezTo>
                  <a:cubicBezTo>
                    <a:pt x="11818" y="7970"/>
                    <a:pt x="11818" y="7970"/>
                    <a:pt x="11822" y="7974"/>
                  </a:cubicBezTo>
                  <a:cubicBezTo>
                    <a:pt x="11822" y="7979"/>
                    <a:pt x="11822" y="7983"/>
                    <a:pt x="11818" y="7987"/>
                  </a:cubicBezTo>
                  <a:cubicBezTo>
                    <a:pt x="11818" y="8000"/>
                    <a:pt x="11818" y="8008"/>
                    <a:pt x="11818" y="8021"/>
                  </a:cubicBezTo>
                  <a:cubicBezTo>
                    <a:pt x="11814" y="8050"/>
                    <a:pt x="11810" y="8080"/>
                    <a:pt x="11805" y="8109"/>
                  </a:cubicBezTo>
                  <a:cubicBezTo>
                    <a:pt x="11797" y="8109"/>
                    <a:pt x="11793" y="8105"/>
                    <a:pt x="11789" y="8097"/>
                  </a:cubicBezTo>
                  <a:cubicBezTo>
                    <a:pt x="11784" y="8092"/>
                    <a:pt x="11780" y="8088"/>
                    <a:pt x="11776" y="8088"/>
                  </a:cubicBezTo>
                  <a:lnTo>
                    <a:pt x="11772" y="8088"/>
                  </a:lnTo>
                  <a:cubicBezTo>
                    <a:pt x="11763" y="8088"/>
                    <a:pt x="11763" y="8080"/>
                    <a:pt x="11759" y="8076"/>
                  </a:cubicBezTo>
                  <a:lnTo>
                    <a:pt x="11776" y="8076"/>
                  </a:lnTo>
                  <a:cubicBezTo>
                    <a:pt x="11772" y="8071"/>
                    <a:pt x="11763" y="8071"/>
                    <a:pt x="11759" y="8071"/>
                  </a:cubicBezTo>
                  <a:cubicBezTo>
                    <a:pt x="11759" y="8071"/>
                    <a:pt x="11759" y="8067"/>
                    <a:pt x="11755" y="8067"/>
                  </a:cubicBezTo>
                  <a:cubicBezTo>
                    <a:pt x="11751" y="8067"/>
                    <a:pt x="11742" y="8067"/>
                    <a:pt x="11738" y="8071"/>
                  </a:cubicBezTo>
                  <a:lnTo>
                    <a:pt x="11738" y="8067"/>
                  </a:lnTo>
                  <a:cubicBezTo>
                    <a:pt x="11746" y="8059"/>
                    <a:pt x="11751" y="8042"/>
                    <a:pt x="11751" y="8029"/>
                  </a:cubicBezTo>
                  <a:cubicBezTo>
                    <a:pt x="11746" y="8025"/>
                    <a:pt x="11742" y="8025"/>
                    <a:pt x="11738" y="8025"/>
                  </a:cubicBezTo>
                  <a:lnTo>
                    <a:pt x="11742" y="7962"/>
                  </a:lnTo>
                  <a:lnTo>
                    <a:pt x="11751" y="7962"/>
                  </a:lnTo>
                  <a:cubicBezTo>
                    <a:pt x="11762" y="7962"/>
                    <a:pt x="11771" y="7960"/>
                    <a:pt x="11780" y="7960"/>
                  </a:cubicBezTo>
                  <a:close/>
                  <a:moveTo>
                    <a:pt x="11429" y="7991"/>
                  </a:moveTo>
                  <a:cubicBezTo>
                    <a:pt x="11439" y="7991"/>
                    <a:pt x="11447" y="7996"/>
                    <a:pt x="11455" y="8004"/>
                  </a:cubicBezTo>
                  <a:cubicBezTo>
                    <a:pt x="11464" y="8008"/>
                    <a:pt x="11468" y="8017"/>
                    <a:pt x="11476" y="8021"/>
                  </a:cubicBezTo>
                  <a:cubicBezTo>
                    <a:pt x="11478" y="8022"/>
                    <a:pt x="11479" y="8023"/>
                    <a:pt x="11480" y="8023"/>
                  </a:cubicBezTo>
                  <a:cubicBezTo>
                    <a:pt x="11481" y="8023"/>
                    <a:pt x="11483" y="8021"/>
                    <a:pt x="11489" y="8021"/>
                  </a:cubicBezTo>
                  <a:cubicBezTo>
                    <a:pt x="11506" y="8025"/>
                    <a:pt x="11514" y="8042"/>
                    <a:pt x="11527" y="8046"/>
                  </a:cubicBezTo>
                  <a:cubicBezTo>
                    <a:pt x="11535" y="8050"/>
                    <a:pt x="11544" y="8050"/>
                    <a:pt x="11552" y="8050"/>
                  </a:cubicBezTo>
                  <a:cubicBezTo>
                    <a:pt x="11561" y="8050"/>
                    <a:pt x="11565" y="8054"/>
                    <a:pt x="11573" y="8054"/>
                  </a:cubicBezTo>
                  <a:cubicBezTo>
                    <a:pt x="11582" y="8059"/>
                    <a:pt x="11586" y="8059"/>
                    <a:pt x="11594" y="8059"/>
                  </a:cubicBezTo>
                  <a:cubicBezTo>
                    <a:pt x="11603" y="8054"/>
                    <a:pt x="11611" y="8046"/>
                    <a:pt x="11620" y="8046"/>
                  </a:cubicBezTo>
                  <a:cubicBezTo>
                    <a:pt x="11628" y="8046"/>
                    <a:pt x="11637" y="8050"/>
                    <a:pt x="11641" y="8054"/>
                  </a:cubicBezTo>
                  <a:cubicBezTo>
                    <a:pt x="11654" y="8059"/>
                    <a:pt x="11662" y="8063"/>
                    <a:pt x="11670" y="8067"/>
                  </a:cubicBezTo>
                  <a:cubicBezTo>
                    <a:pt x="11675" y="8076"/>
                    <a:pt x="11687" y="8076"/>
                    <a:pt x="11696" y="8080"/>
                  </a:cubicBezTo>
                  <a:lnTo>
                    <a:pt x="11628" y="8080"/>
                  </a:lnTo>
                  <a:cubicBezTo>
                    <a:pt x="11616" y="8084"/>
                    <a:pt x="11607" y="8097"/>
                    <a:pt x="11599" y="8105"/>
                  </a:cubicBezTo>
                  <a:cubicBezTo>
                    <a:pt x="11594" y="8105"/>
                    <a:pt x="11586" y="8109"/>
                    <a:pt x="11582" y="8114"/>
                  </a:cubicBezTo>
                  <a:cubicBezTo>
                    <a:pt x="11578" y="8114"/>
                    <a:pt x="11574" y="8115"/>
                    <a:pt x="11570" y="8115"/>
                  </a:cubicBezTo>
                  <a:cubicBezTo>
                    <a:pt x="11553" y="8115"/>
                    <a:pt x="11536" y="8109"/>
                    <a:pt x="11518" y="8105"/>
                  </a:cubicBezTo>
                  <a:cubicBezTo>
                    <a:pt x="11510" y="8105"/>
                    <a:pt x="11502" y="8101"/>
                    <a:pt x="11489" y="8097"/>
                  </a:cubicBezTo>
                  <a:cubicBezTo>
                    <a:pt x="11485" y="8092"/>
                    <a:pt x="11472" y="8092"/>
                    <a:pt x="11468" y="8084"/>
                  </a:cubicBezTo>
                  <a:cubicBezTo>
                    <a:pt x="11464" y="8080"/>
                    <a:pt x="11464" y="8071"/>
                    <a:pt x="11455" y="8067"/>
                  </a:cubicBezTo>
                  <a:cubicBezTo>
                    <a:pt x="11455" y="8063"/>
                    <a:pt x="11447" y="8063"/>
                    <a:pt x="11442" y="8063"/>
                  </a:cubicBezTo>
                  <a:lnTo>
                    <a:pt x="11421" y="8063"/>
                  </a:lnTo>
                  <a:cubicBezTo>
                    <a:pt x="11417" y="8059"/>
                    <a:pt x="11413" y="8059"/>
                    <a:pt x="11409" y="8059"/>
                  </a:cubicBezTo>
                  <a:lnTo>
                    <a:pt x="11413" y="7995"/>
                  </a:lnTo>
                  <a:cubicBezTo>
                    <a:pt x="11419" y="7992"/>
                    <a:pt x="11424" y="7991"/>
                    <a:pt x="11429" y="7991"/>
                  </a:cubicBezTo>
                  <a:close/>
                  <a:moveTo>
                    <a:pt x="69988" y="7784"/>
                  </a:moveTo>
                  <a:lnTo>
                    <a:pt x="69925" y="7873"/>
                  </a:lnTo>
                  <a:cubicBezTo>
                    <a:pt x="69941" y="7911"/>
                    <a:pt x="69958" y="7949"/>
                    <a:pt x="69979" y="7987"/>
                  </a:cubicBezTo>
                  <a:lnTo>
                    <a:pt x="70047" y="7970"/>
                  </a:lnTo>
                  <a:lnTo>
                    <a:pt x="70001" y="8017"/>
                  </a:lnTo>
                  <a:cubicBezTo>
                    <a:pt x="70026" y="8059"/>
                    <a:pt x="70051" y="8097"/>
                    <a:pt x="70081" y="8135"/>
                  </a:cubicBezTo>
                  <a:cubicBezTo>
                    <a:pt x="69984" y="8097"/>
                    <a:pt x="69882" y="8071"/>
                    <a:pt x="69777" y="8059"/>
                  </a:cubicBezTo>
                  <a:cubicBezTo>
                    <a:pt x="69836" y="7979"/>
                    <a:pt x="69887" y="7898"/>
                    <a:pt x="69920" y="7805"/>
                  </a:cubicBezTo>
                  <a:lnTo>
                    <a:pt x="69988" y="7784"/>
                  </a:lnTo>
                  <a:close/>
                  <a:moveTo>
                    <a:pt x="14275" y="8042"/>
                  </a:moveTo>
                  <a:cubicBezTo>
                    <a:pt x="14275" y="8092"/>
                    <a:pt x="14270" y="8143"/>
                    <a:pt x="14270" y="8194"/>
                  </a:cubicBezTo>
                  <a:cubicBezTo>
                    <a:pt x="14253" y="8185"/>
                    <a:pt x="14245" y="8181"/>
                    <a:pt x="14228" y="8177"/>
                  </a:cubicBezTo>
                  <a:cubicBezTo>
                    <a:pt x="14219" y="8174"/>
                    <a:pt x="14208" y="8171"/>
                    <a:pt x="14198" y="8171"/>
                  </a:cubicBezTo>
                  <a:cubicBezTo>
                    <a:pt x="14194" y="8171"/>
                    <a:pt x="14190" y="8171"/>
                    <a:pt x="14186" y="8173"/>
                  </a:cubicBezTo>
                  <a:cubicBezTo>
                    <a:pt x="14169" y="8173"/>
                    <a:pt x="14156" y="8181"/>
                    <a:pt x="14140" y="8185"/>
                  </a:cubicBezTo>
                  <a:cubicBezTo>
                    <a:pt x="14131" y="8190"/>
                    <a:pt x="14118" y="8198"/>
                    <a:pt x="14110" y="8202"/>
                  </a:cubicBezTo>
                  <a:cubicBezTo>
                    <a:pt x="14104" y="8206"/>
                    <a:pt x="14098" y="8207"/>
                    <a:pt x="14093" y="8207"/>
                  </a:cubicBezTo>
                  <a:cubicBezTo>
                    <a:pt x="14088" y="8207"/>
                    <a:pt x="14083" y="8206"/>
                    <a:pt x="14076" y="8206"/>
                  </a:cubicBezTo>
                  <a:cubicBezTo>
                    <a:pt x="14074" y="8207"/>
                    <a:pt x="14071" y="8207"/>
                    <a:pt x="14069" y="8207"/>
                  </a:cubicBezTo>
                  <a:cubicBezTo>
                    <a:pt x="14060" y="8207"/>
                    <a:pt x="14052" y="8203"/>
                    <a:pt x="14047" y="8203"/>
                  </a:cubicBezTo>
                  <a:cubicBezTo>
                    <a:pt x="14045" y="8203"/>
                    <a:pt x="14044" y="8204"/>
                    <a:pt x="14042" y="8206"/>
                  </a:cubicBezTo>
                  <a:cubicBezTo>
                    <a:pt x="14047" y="8190"/>
                    <a:pt x="14034" y="8168"/>
                    <a:pt x="14038" y="8152"/>
                  </a:cubicBezTo>
                  <a:cubicBezTo>
                    <a:pt x="14043" y="8151"/>
                    <a:pt x="14048" y="8150"/>
                    <a:pt x="14053" y="8150"/>
                  </a:cubicBezTo>
                  <a:cubicBezTo>
                    <a:pt x="14061" y="8150"/>
                    <a:pt x="14070" y="8151"/>
                    <a:pt x="14078" y="8151"/>
                  </a:cubicBezTo>
                  <a:cubicBezTo>
                    <a:pt x="14086" y="8151"/>
                    <a:pt x="14094" y="8150"/>
                    <a:pt x="14102" y="8147"/>
                  </a:cubicBezTo>
                  <a:cubicBezTo>
                    <a:pt x="14106" y="8143"/>
                    <a:pt x="14110" y="8139"/>
                    <a:pt x="14114" y="8139"/>
                  </a:cubicBezTo>
                  <a:lnTo>
                    <a:pt x="14127" y="8139"/>
                  </a:lnTo>
                  <a:cubicBezTo>
                    <a:pt x="14135" y="8135"/>
                    <a:pt x="14140" y="8126"/>
                    <a:pt x="14144" y="8118"/>
                  </a:cubicBezTo>
                  <a:cubicBezTo>
                    <a:pt x="14153" y="8103"/>
                    <a:pt x="14170" y="8101"/>
                    <a:pt x="14187" y="8101"/>
                  </a:cubicBezTo>
                  <a:cubicBezTo>
                    <a:pt x="14194" y="8101"/>
                    <a:pt x="14201" y="8101"/>
                    <a:pt x="14207" y="8101"/>
                  </a:cubicBezTo>
                  <a:cubicBezTo>
                    <a:pt x="14210" y="8101"/>
                    <a:pt x="14218" y="8103"/>
                    <a:pt x="14225" y="8103"/>
                  </a:cubicBezTo>
                  <a:cubicBezTo>
                    <a:pt x="14228" y="8103"/>
                    <a:pt x="14231" y="8102"/>
                    <a:pt x="14232" y="8101"/>
                  </a:cubicBezTo>
                  <a:cubicBezTo>
                    <a:pt x="14241" y="8097"/>
                    <a:pt x="14237" y="8097"/>
                    <a:pt x="14241" y="8088"/>
                  </a:cubicBezTo>
                  <a:cubicBezTo>
                    <a:pt x="14253" y="8076"/>
                    <a:pt x="14262" y="8059"/>
                    <a:pt x="14275" y="8042"/>
                  </a:cubicBezTo>
                  <a:close/>
                  <a:moveTo>
                    <a:pt x="42838" y="8173"/>
                  </a:moveTo>
                  <a:cubicBezTo>
                    <a:pt x="42864" y="8173"/>
                    <a:pt x="42892" y="8179"/>
                    <a:pt x="42916" y="8185"/>
                  </a:cubicBezTo>
                  <a:cubicBezTo>
                    <a:pt x="42933" y="8190"/>
                    <a:pt x="42946" y="8194"/>
                    <a:pt x="42963" y="8202"/>
                  </a:cubicBezTo>
                  <a:cubicBezTo>
                    <a:pt x="42975" y="8215"/>
                    <a:pt x="42984" y="8228"/>
                    <a:pt x="43001" y="8232"/>
                  </a:cubicBezTo>
                  <a:cubicBezTo>
                    <a:pt x="43026" y="8240"/>
                    <a:pt x="43051" y="8240"/>
                    <a:pt x="43077" y="8253"/>
                  </a:cubicBezTo>
                  <a:lnTo>
                    <a:pt x="43081" y="8253"/>
                  </a:lnTo>
                  <a:cubicBezTo>
                    <a:pt x="43064" y="8257"/>
                    <a:pt x="43047" y="8261"/>
                    <a:pt x="43026" y="8261"/>
                  </a:cubicBezTo>
                  <a:cubicBezTo>
                    <a:pt x="43001" y="8257"/>
                    <a:pt x="42980" y="8228"/>
                    <a:pt x="42950" y="8228"/>
                  </a:cubicBezTo>
                  <a:cubicBezTo>
                    <a:pt x="42942" y="8228"/>
                    <a:pt x="42937" y="8240"/>
                    <a:pt x="42925" y="8244"/>
                  </a:cubicBezTo>
                  <a:cubicBezTo>
                    <a:pt x="42916" y="8244"/>
                    <a:pt x="42912" y="8240"/>
                    <a:pt x="42904" y="8240"/>
                  </a:cubicBezTo>
                  <a:cubicBezTo>
                    <a:pt x="42878" y="8236"/>
                    <a:pt x="42785" y="8219"/>
                    <a:pt x="42807" y="8177"/>
                  </a:cubicBezTo>
                  <a:cubicBezTo>
                    <a:pt x="42816" y="8174"/>
                    <a:pt x="42827" y="8173"/>
                    <a:pt x="42838" y="8173"/>
                  </a:cubicBezTo>
                  <a:close/>
                  <a:moveTo>
                    <a:pt x="63499" y="8178"/>
                  </a:moveTo>
                  <a:cubicBezTo>
                    <a:pt x="63527" y="8178"/>
                    <a:pt x="63556" y="8187"/>
                    <a:pt x="63585" y="8194"/>
                  </a:cubicBezTo>
                  <a:cubicBezTo>
                    <a:pt x="63602" y="8198"/>
                    <a:pt x="63615" y="8202"/>
                    <a:pt x="63627" y="8215"/>
                  </a:cubicBezTo>
                  <a:cubicBezTo>
                    <a:pt x="63640" y="8223"/>
                    <a:pt x="63648" y="8236"/>
                    <a:pt x="63665" y="8240"/>
                  </a:cubicBezTo>
                  <a:cubicBezTo>
                    <a:pt x="63691" y="8249"/>
                    <a:pt x="63716" y="8253"/>
                    <a:pt x="63741" y="8261"/>
                  </a:cubicBezTo>
                  <a:cubicBezTo>
                    <a:pt x="63745" y="8266"/>
                    <a:pt x="63745" y="8266"/>
                    <a:pt x="63750" y="8266"/>
                  </a:cubicBezTo>
                  <a:cubicBezTo>
                    <a:pt x="63735" y="8269"/>
                    <a:pt x="63722" y="8271"/>
                    <a:pt x="63710" y="8271"/>
                  </a:cubicBezTo>
                  <a:cubicBezTo>
                    <a:pt x="63705" y="8271"/>
                    <a:pt x="63700" y="8271"/>
                    <a:pt x="63695" y="8270"/>
                  </a:cubicBezTo>
                  <a:cubicBezTo>
                    <a:pt x="63669" y="8266"/>
                    <a:pt x="63644" y="8240"/>
                    <a:pt x="63619" y="8240"/>
                  </a:cubicBezTo>
                  <a:cubicBezTo>
                    <a:pt x="63606" y="8240"/>
                    <a:pt x="63602" y="8249"/>
                    <a:pt x="63593" y="8253"/>
                  </a:cubicBezTo>
                  <a:cubicBezTo>
                    <a:pt x="63585" y="8253"/>
                    <a:pt x="63577" y="8249"/>
                    <a:pt x="63568" y="8249"/>
                  </a:cubicBezTo>
                  <a:cubicBezTo>
                    <a:pt x="63547" y="8244"/>
                    <a:pt x="63454" y="8228"/>
                    <a:pt x="63475" y="8181"/>
                  </a:cubicBezTo>
                  <a:cubicBezTo>
                    <a:pt x="63483" y="8179"/>
                    <a:pt x="63491" y="8178"/>
                    <a:pt x="63499" y="8178"/>
                  </a:cubicBezTo>
                  <a:close/>
                  <a:moveTo>
                    <a:pt x="14317" y="8038"/>
                  </a:moveTo>
                  <a:cubicBezTo>
                    <a:pt x="14321" y="8042"/>
                    <a:pt x="14325" y="8046"/>
                    <a:pt x="14329" y="8046"/>
                  </a:cubicBezTo>
                  <a:cubicBezTo>
                    <a:pt x="14342" y="8054"/>
                    <a:pt x="14351" y="8059"/>
                    <a:pt x="14367" y="8059"/>
                  </a:cubicBezTo>
                  <a:cubicBezTo>
                    <a:pt x="14376" y="8059"/>
                    <a:pt x="14384" y="8057"/>
                    <a:pt x="14393" y="8057"/>
                  </a:cubicBezTo>
                  <a:cubicBezTo>
                    <a:pt x="14397" y="8057"/>
                    <a:pt x="14401" y="8057"/>
                    <a:pt x="14405" y="8059"/>
                  </a:cubicBezTo>
                  <a:cubicBezTo>
                    <a:pt x="14439" y="8063"/>
                    <a:pt x="14460" y="8097"/>
                    <a:pt x="14494" y="8105"/>
                  </a:cubicBezTo>
                  <a:cubicBezTo>
                    <a:pt x="14497" y="8107"/>
                    <a:pt x="14500" y="8107"/>
                    <a:pt x="14504" y="8107"/>
                  </a:cubicBezTo>
                  <a:cubicBezTo>
                    <a:pt x="14510" y="8107"/>
                    <a:pt x="14518" y="8105"/>
                    <a:pt x="14524" y="8105"/>
                  </a:cubicBezTo>
                  <a:cubicBezTo>
                    <a:pt x="14536" y="8109"/>
                    <a:pt x="14553" y="8118"/>
                    <a:pt x="14566" y="8122"/>
                  </a:cubicBezTo>
                  <a:cubicBezTo>
                    <a:pt x="14566" y="8139"/>
                    <a:pt x="14524" y="8152"/>
                    <a:pt x="14511" y="8152"/>
                  </a:cubicBezTo>
                  <a:cubicBezTo>
                    <a:pt x="14486" y="8152"/>
                    <a:pt x="14465" y="8139"/>
                    <a:pt x="14443" y="8135"/>
                  </a:cubicBezTo>
                  <a:cubicBezTo>
                    <a:pt x="14437" y="8133"/>
                    <a:pt x="14431" y="8133"/>
                    <a:pt x="14425" y="8133"/>
                  </a:cubicBezTo>
                  <a:cubicBezTo>
                    <a:pt x="14410" y="8133"/>
                    <a:pt x="14395" y="8136"/>
                    <a:pt x="14380" y="8139"/>
                  </a:cubicBezTo>
                  <a:lnTo>
                    <a:pt x="14355" y="8139"/>
                  </a:lnTo>
                  <a:cubicBezTo>
                    <a:pt x="14346" y="8143"/>
                    <a:pt x="14338" y="8147"/>
                    <a:pt x="14329" y="8147"/>
                  </a:cubicBezTo>
                  <a:cubicBezTo>
                    <a:pt x="14342" y="8152"/>
                    <a:pt x="14351" y="8156"/>
                    <a:pt x="14363" y="8156"/>
                  </a:cubicBezTo>
                  <a:cubicBezTo>
                    <a:pt x="14384" y="8156"/>
                    <a:pt x="14405" y="8168"/>
                    <a:pt x="14427" y="8173"/>
                  </a:cubicBezTo>
                  <a:cubicBezTo>
                    <a:pt x="14443" y="8173"/>
                    <a:pt x="14443" y="8173"/>
                    <a:pt x="14460" y="8181"/>
                  </a:cubicBezTo>
                  <a:cubicBezTo>
                    <a:pt x="14465" y="8185"/>
                    <a:pt x="14469" y="8190"/>
                    <a:pt x="14477" y="8194"/>
                  </a:cubicBezTo>
                  <a:cubicBezTo>
                    <a:pt x="14494" y="8206"/>
                    <a:pt x="14511" y="8202"/>
                    <a:pt x="14528" y="8211"/>
                  </a:cubicBezTo>
                  <a:cubicBezTo>
                    <a:pt x="14536" y="8215"/>
                    <a:pt x="14574" y="8244"/>
                    <a:pt x="14557" y="8253"/>
                  </a:cubicBezTo>
                  <a:cubicBezTo>
                    <a:pt x="14553" y="8254"/>
                    <a:pt x="14547" y="8255"/>
                    <a:pt x="14540" y="8255"/>
                  </a:cubicBezTo>
                  <a:cubicBezTo>
                    <a:pt x="14527" y="8255"/>
                    <a:pt x="14512" y="8253"/>
                    <a:pt x="14507" y="8253"/>
                  </a:cubicBezTo>
                  <a:lnTo>
                    <a:pt x="14452" y="8253"/>
                  </a:lnTo>
                  <a:cubicBezTo>
                    <a:pt x="14441" y="8253"/>
                    <a:pt x="14430" y="8252"/>
                    <a:pt x="14419" y="8252"/>
                  </a:cubicBezTo>
                  <a:cubicBezTo>
                    <a:pt x="14408" y="8252"/>
                    <a:pt x="14397" y="8253"/>
                    <a:pt x="14389" y="8257"/>
                  </a:cubicBezTo>
                  <a:cubicBezTo>
                    <a:pt x="14367" y="8266"/>
                    <a:pt x="14351" y="8266"/>
                    <a:pt x="14329" y="8270"/>
                  </a:cubicBezTo>
                  <a:cubicBezTo>
                    <a:pt x="14321" y="8270"/>
                    <a:pt x="14313" y="8274"/>
                    <a:pt x="14304" y="8274"/>
                  </a:cubicBezTo>
                  <a:cubicBezTo>
                    <a:pt x="14308" y="8194"/>
                    <a:pt x="14313" y="8118"/>
                    <a:pt x="14317" y="8038"/>
                  </a:cubicBezTo>
                  <a:close/>
                  <a:moveTo>
                    <a:pt x="62706" y="8072"/>
                  </a:moveTo>
                  <a:cubicBezTo>
                    <a:pt x="62718" y="8072"/>
                    <a:pt x="62730" y="8073"/>
                    <a:pt x="62741" y="8076"/>
                  </a:cubicBezTo>
                  <a:cubicBezTo>
                    <a:pt x="62754" y="8080"/>
                    <a:pt x="62762" y="8088"/>
                    <a:pt x="62770" y="8092"/>
                  </a:cubicBezTo>
                  <a:cubicBezTo>
                    <a:pt x="62779" y="8097"/>
                    <a:pt x="62787" y="8101"/>
                    <a:pt x="62796" y="8105"/>
                  </a:cubicBezTo>
                  <a:cubicBezTo>
                    <a:pt x="62800" y="8143"/>
                    <a:pt x="62800" y="8185"/>
                    <a:pt x="62804" y="8223"/>
                  </a:cubicBezTo>
                  <a:cubicBezTo>
                    <a:pt x="62800" y="8228"/>
                    <a:pt x="62796" y="8228"/>
                    <a:pt x="62787" y="8228"/>
                  </a:cubicBezTo>
                  <a:cubicBezTo>
                    <a:pt x="62773" y="8228"/>
                    <a:pt x="62756" y="8213"/>
                    <a:pt x="62741" y="8213"/>
                  </a:cubicBezTo>
                  <a:cubicBezTo>
                    <a:pt x="62738" y="8213"/>
                    <a:pt x="62735" y="8213"/>
                    <a:pt x="62732" y="8215"/>
                  </a:cubicBezTo>
                  <a:cubicBezTo>
                    <a:pt x="62728" y="8244"/>
                    <a:pt x="62728" y="8274"/>
                    <a:pt x="62724" y="8304"/>
                  </a:cubicBezTo>
                  <a:cubicBezTo>
                    <a:pt x="62699" y="8312"/>
                    <a:pt x="62673" y="8312"/>
                    <a:pt x="62644" y="8312"/>
                  </a:cubicBezTo>
                  <a:cubicBezTo>
                    <a:pt x="62640" y="8295"/>
                    <a:pt x="62635" y="8282"/>
                    <a:pt x="62627" y="8270"/>
                  </a:cubicBezTo>
                  <a:cubicBezTo>
                    <a:pt x="62610" y="8228"/>
                    <a:pt x="62593" y="8181"/>
                    <a:pt x="62581" y="8130"/>
                  </a:cubicBezTo>
                  <a:cubicBezTo>
                    <a:pt x="62606" y="8130"/>
                    <a:pt x="62619" y="8118"/>
                    <a:pt x="62631" y="8097"/>
                  </a:cubicBezTo>
                  <a:cubicBezTo>
                    <a:pt x="62631" y="8092"/>
                    <a:pt x="62635" y="8084"/>
                    <a:pt x="62635" y="8076"/>
                  </a:cubicBezTo>
                  <a:cubicBezTo>
                    <a:pt x="62658" y="8076"/>
                    <a:pt x="62682" y="8072"/>
                    <a:pt x="62706" y="8072"/>
                  </a:cubicBezTo>
                  <a:close/>
                  <a:moveTo>
                    <a:pt x="42046" y="8077"/>
                  </a:moveTo>
                  <a:cubicBezTo>
                    <a:pt x="42054" y="8077"/>
                    <a:pt x="42063" y="8078"/>
                    <a:pt x="42072" y="8080"/>
                  </a:cubicBezTo>
                  <a:cubicBezTo>
                    <a:pt x="42085" y="8084"/>
                    <a:pt x="42093" y="8092"/>
                    <a:pt x="42106" y="8097"/>
                  </a:cubicBezTo>
                  <a:cubicBezTo>
                    <a:pt x="42114" y="8101"/>
                    <a:pt x="42123" y="8105"/>
                    <a:pt x="42131" y="8109"/>
                  </a:cubicBezTo>
                  <a:cubicBezTo>
                    <a:pt x="42135" y="8147"/>
                    <a:pt x="42135" y="8190"/>
                    <a:pt x="42140" y="8228"/>
                  </a:cubicBezTo>
                  <a:cubicBezTo>
                    <a:pt x="42135" y="8228"/>
                    <a:pt x="42131" y="8232"/>
                    <a:pt x="42127" y="8232"/>
                  </a:cubicBezTo>
                  <a:cubicBezTo>
                    <a:pt x="42109" y="8232"/>
                    <a:pt x="42092" y="8217"/>
                    <a:pt x="42077" y="8217"/>
                  </a:cubicBezTo>
                  <a:cubicBezTo>
                    <a:pt x="42074" y="8217"/>
                    <a:pt x="42071" y="8218"/>
                    <a:pt x="42068" y="8219"/>
                  </a:cubicBezTo>
                  <a:cubicBezTo>
                    <a:pt x="42064" y="8249"/>
                    <a:pt x="42068" y="8278"/>
                    <a:pt x="42064" y="8308"/>
                  </a:cubicBezTo>
                  <a:cubicBezTo>
                    <a:pt x="42038" y="8316"/>
                    <a:pt x="42009" y="8316"/>
                    <a:pt x="41983" y="8316"/>
                  </a:cubicBezTo>
                  <a:cubicBezTo>
                    <a:pt x="41975" y="8304"/>
                    <a:pt x="41971" y="8287"/>
                    <a:pt x="41967" y="8274"/>
                  </a:cubicBezTo>
                  <a:cubicBezTo>
                    <a:pt x="41946" y="8232"/>
                    <a:pt x="41929" y="8190"/>
                    <a:pt x="41916" y="8135"/>
                  </a:cubicBezTo>
                  <a:cubicBezTo>
                    <a:pt x="41941" y="8135"/>
                    <a:pt x="41954" y="8126"/>
                    <a:pt x="41967" y="8101"/>
                  </a:cubicBezTo>
                  <a:cubicBezTo>
                    <a:pt x="41967" y="8097"/>
                    <a:pt x="41967" y="8088"/>
                    <a:pt x="41967" y="8080"/>
                  </a:cubicBezTo>
                  <a:cubicBezTo>
                    <a:pt x="41972" y="8080"/>
                    <a:pt x="41978" y="8081"/>
                    <a:pt x="41983" y="8081"/>
                  </a:cubicBezTo>
                  <a:cubicBezTo>
                    <a:pt x="42005" y="8081"/>
                    <a:pt x="42026" y="8077"/>
                    <a:pt x="42046" y="8077"/>
                  </a:cubicBezTo>
                  <a:close/>
                  <a:moveTo>
                    <a:pt x="11928" y="8244"/>
                  </a:moveTo>
                  <a:cubicBezTo>
                    <a:pt x="11934" y="8247"/>
                    <a:pt x="11943" y="8247"/>
                    <a:pt x="11951" y="8247"/>
                  </a:cubicBezTo>
                  <a:cubicBezTo>
                    <a:pt x="11960" y="8247"/>
                    <a:pt x="11968" y="8247"/>
                    <a:pt x="11974" y="8249"/>
                  </a:cubicBezTo>
                  <a:cubicBezTo>
                    <a:pt x="11987" y="8253"/>
                    <a:pt x="12000" y="8266"/>
                    <a:pt x="12004" y="8270"/>
                  </a:cubicBezTo>
                  <a:cubicBezTo>
                    <a:pt x="12012" y="8282"/>
                    <a:pt x="12033" y="8312"/>
                    <a:pt x="12021" y="8320"/>
                  </a:cubicBezTo>
                  <a:cubicBezTo>
                    <a:pt x="12015" y="8324"/>
                    <a:pt x="12009" y="8325"/>
                    <a:pt x="12003" y="8325"/>
                  </a:cubicBezTo>
                  <a:cubicBezTo>
                    <a:pt x="11990" y="8325"/>
                    <a:pt x="11977" y="8320"/>
                    <a:pt x="11966" y="8320"/>
                  </a:cubicBezTo>
                  <a:cubicBezTo>
                    <a:pt x="11961" y="8320"/>
                    <a:pt x="11956" y="8321"/>
                    <a:pt x="11953" y="8325"/>
                  </a:cubicBezTo>
                  <a:cubicBezTo>
                    <a:pt x="11949" y="8333"/>
                    <a:pt x="11949" y="8341"/>
                    <a:pt x="11941" y="8346"/>
                  </a:cubicBezTo>
                  <a:cubicBezTo>
                    <a:pt x="11938" y="8348"/>
                    <a:pt x="11936" y="8348"/>
                    <a:pt x="11934" y="8348"/>
                  </a:cubicBezTo>
                  <a:cubicBezTo>
                    <a:pt x="11932" y="8348"/>
                    <a:pt x="11930" y="8348"/>
                    <a:pt x="11928" y="8350"/>
                  </a:cubicBezTo>
                  <a:cubicBezTo>
                    <a:pt x="11924" y="8354"/>
                    <a:pt x="11919" y="8358"/>
                    <a:pt x="11911" y="8363"/>
                  </a:cubicBezTo>
                  <a:cubicBezTo>
                    <a:pt x="11909" y="8365"/>
                    <a:pt x="11906" y="8365"/>
                    <a:pt x="11902" y="8365"/>
                  </a:cubicBezTo>
                  <a:cubicBezTo>
                    <a:pt x="11898" y="8365"/>
                    <a:pt x="11894" y="8365"/>
                    <a:pt x="11890" y="8367"/>
                  </a:cubicBezTo>
                  <a:cubicBezTo>
                    <a:pt x="11877" y="8371"/>
                    <a:pt x="11873" y="8375"/>
                    <a:pt x="11860" y="8375"/>
                  </a:cubicBezTo>
                  <a:cubicBezTo>
                    <a:pt x="11858" y="8377"/>
                    <a:pt x="11855" y="8377"/>
                    <a:pt x="11852" y="8377"/>
                  </a:cubicBezTo>
                  <a:cubicBezTo>
                    <a:pt x="11846" y="8377"/>
                    <a:pt x="11841" y="8375"/>
                    <a:pt x="11835" y="8375"/>
                  </a:cubicBezTo>
                  <a:cubicBezTo>
                    <a:pt x="11822" y="8379"/>
                    <a:pt x="11805" y="8384"/>
                    <a:pt x="11797" y="8392"/>
                  </a:cubicBezTo>
                  <a:cubicBezTo>
                    <a:pt x="11789" y="8405"/>
                    <a:pt x="11793" y="8409"/>
                    <a:pt x="11776" y="8413"/>
                  </a:cubicBezTo>
                  <a:cubicBezTo>
                    <a:pt x="11767" y="8413"/>
                    <a:pt x="11763" y="8413"/>
                    <a:pt x="11755" y="8422"/>
                  </a:cubicBezTo>
                  <a:cubicBezTo>
                    <a:pt x="11742" y="8430"/>
                    <a:pt x="11734" y="8434"/>
                    <a:pt x="11721" y="8434"/>
                  </a:cubicBezTo>
                  <a:cubicBezTo>
                    <a:pt x="11721" y="8439"/>
                    <a:pt x="11717" y="8439"/>
                    <a:pt x="11717" y="8439"/>
                  </a:cubicBezTo>
                  <a:lnTo>
                    <a:pt x="11721" y="8350"/>
                  </a:lnTo>
                  <a:cubicBezTo>
                    <a:pt x="11725" y="8341"/>
                    <a:pt x="11730" y="8333"/>
                    <a:pt x="11734" y="8329"/>
                  </a:cubicBezTo>
                  <a:cubicBezTo>
                    <a:pt x="11734" y="8325"/>
                    <a:pt x="11738" y="8320"/>
                    <a:pt x="11738" y="8320"/>
                  </a:cubicBezTo>
                  <a:cubicBezTo>
                    <a:pt x="11746" y="8304"/>
                    <a:pt x="11755" y="8291"/>
                    <a:pt x="11767" y="8278"/>
                  </a:cubicBezTo>
                  <a:cubicBezTo>
                    <a:pt x="11772" y="8266"/>
                    <a:pt x="11780" y="8257"/>
                    <a:pt x="11789" y="8249"/>
                  </a:cubicBezTo>
                  <a:cubicBezTo>
                    <a:pt x="11797" y="8249"/>
                    <a:pt x="11805" y="8244"/>
                    <a:pt x="11818" y="8244"/>
                  </a:cubicBezTo>
                  <a:cubicBezTo>
                    <a:pt x="11827" y="8244"/>
                    <a:pt x="11835" y="8249"/>
                    <a:pt x="11843" y="8253"/>
                  </a:cubicBezTo>
                  <a:cubicBezTo>
                    <a:pt x="11852" y="8253"/>
                    <a:pt x="11865" y="8249"/>
                    <a:pt x="11873" y="8249"/>
                  </a:cubicBezTo>
                  <a:cubicBezTo>
                    <a:pt x="11890" y="8244"/>
                    <a:pt x="11907" y="8244"/>
                    <a:pt x="11928" y="8244"/>
                  </a:cubicBezTo>
                  <a:close/>
                  <a:moveTo>
                    <a:pt x="69642" y="8232"/>
                  </a:moveTo>
                  <a:cubicBezTo>
                    <a:pt x="69667" y="8253"/>
                    <a:pt x="69692" y="8274"/>
                    <a:pt x="69718" y="8295"/>
                  </a:cubicBezTo>
                  <a:cubicBezTo>
                    <a:pt x="69671" y="8320"/>
                    <a:pt x="69629" y="8346"/>
                    <a:pt x="69591" y="8375"/>
                  </a:cubicBezTo>
                  <a:cubicBezTo>
                    <a:pt x="69557" y="8405"/>
                    <a:pt x="69524" y="8434"/>
                    <a:pt x="69494" y="8468"/>
                  </a:cubicBezTo>
                  <a:cubicBezTo>
                    <a:pt x="69498" y="8455"/>
                    <a:pt x="69507" y="8439"/>
                    <a:pt x="69515" y="8426"/>
                  </a:cubicBezTo>
                  <a:cubicBezTo>
                    <a:pt x="69549" y="8354"/>
                    <a:pt x="69595" y="8291"/>
                    <a:pt x="69642" y="8232"/>
                  </a:cubicBezTo>
                  <a:close/>
                  <a:moveTo>
                    <a:pt x="69882" y="8409"/>
                  </a:moveTo>
                  <a:cubicBezTo>
                    <a:pt x="69916" y="8430"/>
                    <a:pt x="69958" y="8451"/>
                    <a:pt x="69996" y="8468"/>
                  </a:cubicBezTo>
                  <a:cubicBezTo>
                    <a:pt x="69984" y="8472"/>
                    <a:pt x="69975" y="8472"/>
                    <a:pt x="69963" y="8477"/>
                  </a:cubicBezTo>
                  <a:cubicBezTo>
                    <a:pt x="69891" y="8493"/>
                    <a:pt x="69815" y="8502"/>
                    <a:pt x="69739" y="8502"/>
                  </a:cubicBezTo>
                  <a:cubicBezTo>
                    <a:pt x="69785" y="8468"/>
                    <a:pt x="69832" y="8439"/>
                    <a:pt x="69882" y="8409"/>
                  </a:cubicBezTo>
                  <a:close/>
                  <a:moveTo>
                    <a:pt x="14715" y="8391"/>
                  </a:moveTo>
                  <a:cubicBezTo>
                    <a:pt x="14727" y="8391"/>
                    <a:pt x="14739" y="8393"/>
                    <a:pt x="14752" y="8396"/>
                  </a:cubicBezTo>
                  <a:cubicBezTo>
                    <a:pt x="14764" y="8401"/>
                    <a:pt x="14794" y="8396"/>
                    <a:pt x="14806" y="8413"/>
                  </a:cubicBezTo>
                  <a:cubicBezTo>
                    <a:pt x="14815" y="8426"/>
                    <a:pt x="14806" y="8447"/>
                    <a:pt x="14811" y="8460"/>
                  </a:cubicBezTo>
                  <a:cubicBezTo>
                    <a:pt x="14813" y="8462"/>
                    <a:pt x="14817" y="8462"/>
                    <a:pt x="14822" y="8462"/>
                  </a:cubicBezTo>
                  <a:cubicBezTo>
                    <a:pt x="14826" y="8462"/>
                    <a:pt x="14832" y="8462"/>
                    <a:pt x="14836" y="8464"/>
                  </a:cubicBezTo>
                  <a:cubicBezTo>
                    <a:pt x="14844" y="8464"/>
                    <a:pt x="14853" y="8468"/>
                    <a:pt x="14861" y="8468"/>
                  </a:cubicBezTo>
                  <a:cubicBezTo>
                    <a:pt x="14874" y="8472"/>
                    <a:pt x="14887" y="8477"/>
                    <a:pt x="14899" y="8485"/>
                  </a:cubicBezTo>
                  <a:cubicBezTo>
                    <a:pt x="14908" y="8493"/>
                    <a:pt x="14912" y="8506"/>
                    <a:pt x="14899" y="8519"/>
                  </a:cubicBezTo>
                  <a:cubicBezTo>
                    <a:pt x="14897" y="8521"/>
                    <a:pt x="14893" y="8522"/>
                    <a:pt x="14888" y="8522"/>
                  </a:cubicBezTo>
                  <a:cubicBezTo>
                    <a:pt x="14882" y="8522"/>
                    <a:pt x="14876" y="8521"/>
                    <a:pt x="14870" y="8519"/>
                  </a:cubicBezTo>
                  <a:cubicBezTo>
                    <a:pt x="14857" y="8515"/>
                    <a:pt x="14849" y="8502"/>
                    <a:pt x="14836" y="8498"/>
                  </a:cubicBezTo>
                  <a:cubicBezTo>
                    <a:pt x="14832" y="8493"/>
                    <a:pt x="14827" y="8493"/>
                    <a:pt x="14819" y="8493"/>
                  </a:cubicBezTo>
                  <a:cubicBezTo>
                    <a:pt x="14811" y="8493"/>
                    <a:pt x="14806" y="8489"/>
                    <a:pt x="14802" y="8485"/>
                  </a:cubicBezTo>
                  <a:cubicBezTo>
                    <a:pt x="14797" y="8484"/>
                    <a:pt x="14793" y="8483"/>
                    <a:pt x="14788" y="8483"/>
                  </a:cubicBezTo>
                  <a:cubicBezTo>
                    <a:pt x="14778" y="8483"/>
                    <a:pt x="14768" y="8486"/>
                    <a:pt x="14756" y="8489"/>
                  </a:cubicBezTo>
                  <a:cubicBezTo>
                    <a:pt x="14743" y="8489"/>
                    <a:pt x="14723" y="8496"/>
                    <a:pt x="14707" y="8496"/>
                  </a:cubicBezTo>
                  <a:cubicBezTo>
                    <a:pt x="14702" y="8496"/>
                    <a:pt x="14697" y="8496"/>
                    <a:pt x="14692" y="8493"/>
                  </a:cubicBezTo>
                  <a:cubicBezTo>
                    <a:pt x="14688" y="8489"/>
                    <a:pt x="14680" y="8481"/>
                    <a:pt x="14671" y="8477"/>
                  </a:cubicBezTo>
                  <a:cubicBezTo>
                    <a:pt x="14671" y="8477"/>
                    <a:pt x="14668" y="8478"/>
                    <a:pt x="14665" y="8478"/>
                  </a:cubicBezTo>
                  <a:cubicBezTo>
                    <a:pt x="14664" y="8478"/>
                    <a:pt x="14663" y="8478"/>
                    <a:pt x="14663" y="8477"/>
                  </a:cubicBezTo>
                  <a:cubicBezTo>
                    <a:pt x="14659" y="8472"/>
                    <a:pt x="14659" y="8472"/>
                    <a:pt x="14654" y="8468"/>
                  </a:cubicBezTo>
                  <a:cubicBezTo>
                    <a:pt x="14648" y="8462"/>
                    <a:pt x="14642" y="8461"/>
                    <a:pt x="14635" y="8461"/>
                  </a:cubicBezTo>
                  <a:cubicBezTo>
                    <a:pt x="14632" y="8461"/>
                    <a:pt x="14629" y="8461"/>
                    <a:pt x="14626" y="8461"/>
                  </a:cubicBezTo>
                  <a:cubicBezTo>
                    <a:pt x="14623" y="8461"/>
                    <a:pt x="14620" y="8461"/>
                    <a:pt x="14616" y="8460"/>
                  </a:cubicBezTo>
                  <a:cubicBezTo>
                    <a:pt x="14604" y="8460"/>
                    <a:pt x="14595" y="8455"/>
                    <a:pt x="14583" y="8447"/>
                  </a:cubicBezTo>
                  <a:cubicBezTo>
                    <a:pt x="14578" y="8447"/>
                    <a:pt x="14557" y="8443"/>
                    <a:pt x="14557" y="8439"/>
                  </a:cubicBezTo>
                  <a:cubicBezTo>
                    <a:pt x="14553" y="8434"/>
                    <a:pt x="14574" y="8409"/>
                    <a:pt x="14578" y="8409"/>
                  </a:cubicBezTo>
                  <a:cubicBezTo>
                    <a:pt x="14590" y="8397"/>
                    <a:pt x="14610" y="8395"/>
                    <a:pt x="14630" y="8395"/>
                  </a:cubicBezTo>
                  <a:cubicBezTo>
                    <a:pt x="14646" y="8395"/>
                    <a:pt x="14662" y="8396"/>
                    <a:pt x="14676" y="8396"/>
                  </a:cubicBezTo>
                  <a:cubicBezTo>
                    <a:pt x="14685" y="8394"/>
                    <a:pt x="14699" y="8391"/>
                    <a:pt x="14715" y="8391"/>
                  </a:cubicBezTo>
                  <a:close/>
                  <a:moveTo>
                    <a:pt x="11696" y="8291"/>
                  </a:moveTo>
                  <a:lnTo>
                    <a:pt x="11687" y="8455"/>
                  </a:lnTo>
                  <a:cubicBezTo>
                    <a:pt x="11687" y="8455"/>
                    <a:pt x="11687" y="8455"/>
                    <a:pt x="11687" y="8460"/>
                  </a:cubicBezTo>
                  <a:cubicBezTo>
                    <a:pt x="11679" y="8472"/>
                    <a:pt x="11675" y="8485"/>
                    <a:pt x="11670" y="8502"/>
                  </a:cubicBezTo>
                  <a:cubicBezTo>
                    <a:pt x="11675" y="8502"/>
                    <a:pt x="11679" y="8506"/>
                    <a:pt x="11683" y="8506"/>
                  </a:cubicBezTo>
                  <a:lnTo>
                    <a:pt x="11683" y="8569"/>
                  </a:lnTo>
                  <a:lnTo>
                    <a:pt x="11670" y="8569"/>
                  </a:lnTo>
                  <a:cubicBezTo>
                    <a:pt x="11662" y="8565"/>
                    <a:pt x="11658" y="8565"/>
                    <a:pt x="11649" y="8561"/>
                  </a:cubicBezTo>
                  <a:cubicBezTo>
                    <a:pt x="11628" y="8561"/>
                    <a:pt x="11616" y="8544"/>
                    <a:pt x="11599" y="8540"/>
                  </a:cubicBezTo>
                  <a:cubicBezTo>
                    <a:pt x="11595" y="8539"/>
                    <a:pt x="11591" y="8538"/>
                    <a:pt x="11587" y="8538"/>
                  </a:cubicBezTo>
                  <a:cubicBezTo>
                    <a:pt x="11577" y="8538"/>
                    <a:pt x="11567" y="8541"/>
                    <a:pt x="11561" y="8544"/>
                  </a:cubicBezTo>
                  <a:cubicBezTo>
                    <a:pt x="11552" y="8544"/>
                    <a:pt x="11544" y="8548"/>
                    <a:pt x="11535" y="8548"/>
                  </a:cubicBezTo>
                  <a:cubicBezTo>
                    <a:pt x="11514" y="8544"/>
                    <a:pt x="11502" y="8536"/>
                    <a:pt x="11485" y="8531"/>
                  </a:cubicBezTo>
                  <a:cubicBezTo>
                    <a:pt x="11480" y="8529"/>
                    <a:pt x="11475" y="8528"/>
                    <a:pt x="11470" y="8528"/>
                  </a:cubicBezTo>
                  <a:cubicBezTo>
                    <a:pt x="11465" y="8528"/>
                    <a:pt x="11459" y="8529"/>
                    <a:pt x="11455" y="8531"/>
                  </a:cubicBezTo>
                  <a:cubicBezTo>
                    <a:pt x="11451" y="8540"/>
                    <a:pt x="11451" y="8548"/>
                    <a:pt x="11447" y="8557"/>
                  </a:cubicBezTo>
                  <a:cubicBezTo>
                    <a:pt x="11438" y="8565"/>
                    <a:pt x="11426" y="8578"/>
                    <a:pt x="11413" y="8582"/>
                  </a:cubicBezTo>
                  <a:cubicBezTo>
                    <a:pt x="11409" y="8586"/>
                    <a:pt x="11400" y="8586"/>
                    <a:pt x="11396" y="8586"/>
                  </a:cubicBezTo>
                  <a:lnTo>
                    <a:pt x="11400" y="8409"/>
                  </a:lnTo>
                  <a:lnTo>
                    <a:pt x="11426" y="8409"/>
                  </a:lnTo>
                  <a:cubicBezTo>
                    <a:pt x="11438" y="8401"/>
                    <a:pt x="11438" y="8388"/>
                    <a:pt x="11438" y="8375"/>
                  </a:cubicBezTo>
                  <a:cubicBezTo>
                    <a:pt x="11434" y="8363"/>
                    <a:pt x="11426" y="8363"/>
                    <a:pt x="11413" y="8358"/>
                  </a:cubicBezTo>
                  <a:lnTo>
                    <a:pt x="11400" y="8358"/>
                  </a:lnTo>
                  <a:lnTo>
                    <a:pt x="11405" y="8308"/>
                  </a:lnTo>
                  <a:cubicBezTo>
                    <a:pt x="11413" y="8320"/>
                    <a:pt x="11421" y="8333"/>
                    <a:pt x="11438" y="8337"/>
                  </a:cubicBezTo>
                  <a:lnTo>
                    <a:pt x="11464" y="8337"/>
                  </a:lnTo>
                  <a:cubicBezTo>
                    <a:pt x="11476" y="8329"/>
                    <a:pt x="11480" y="8320"/>
                    <a:pt x="11493" y="8312"/>
                  </a:cubicBezTo>
                  <a:cubicBezTo>
                    <a:pt x="11503" y="8305"/>
                    <a:pt x="11513" y="8300"/>
                    <a:pt x="11523" y="8300"/>
                  </a:cubicBezTo>
                  <a:cubicBezTo>
                    <a:pt x="11531" y="8300"/>
                    <a:pt x="11539" y="8302"/>
                    <a:pt x="11548" y="8308"/>
                  </a:cubicBezTo>
                  <a:cubicBezTo>
                    <a:pt x="11565" y="8316"/>
                    <a:pt x="11573" y="8320"/>
                    <a:pt x="11590" y="8320"/>
                  </a:cubicBezTo>
                  <a:cubicBezTo>
                    <a:pt x="11603" y="8320"/>
                    <a:pt x="11620" y="8316"/>
                    <a:pt x="11632" y="8312"/>
                  </a:cubicBezTo>
                  <a:cubicBezTo>
                    <a:pt x="11654" y="8308"/>
                    <a:pt x="11675" y="8299"/>
                    <a:pt x="11696" y="8291"/>
                  </a:cubicBezTo>
                  <a:close/>
                  <a:moveTo>
                    <a:pt x="13710" y="8551"/>
                  </a:moveTo>
                  <a:cubicBezTo>
                    <a:pt x="13714" y="8551"/>
                    <a:pt x="13718" y="8552"/>
                    <a:pt x="13722" y="8553"/>
                  </a:cubicBezTo>
                  <a:cubicBezTo>
                    <a:pt x="13726" y="8557"/>
                    <a:pt x="13730" y="8561"/>
                    <a:pt x="13734" y="8561"/>
                  </a:cubicBezTo>
                  <a:cubicBezTo>
                    <a:pt x="13713" y="8569"/>
                    <a:pt x="13696" y="8582"/>
                    <a:pt x="13679" y="8595"/>
                  </a:cubicBezTo>
                  <a:cubicBezTo>
                    <a:pt x="13679" y="8586"/>
                    <a:pt x="13679" y="8578"/>
                    <a:pt x="13684" y="8569"/>
                  </a:cubicBezTo>
                  <a:cubicBezTo>
                    <a:pt x="13687" y="8557"/>
                    <a:pt x="13698" y="8551"/>
                    <a:pt x="13710" y="8551"/>
                  </a:cubicBezTo>
                  <a:close/>
                  <a:moveTo>
                    <a:pt x="41329" y="8502"/>
                  </a:moveTo>
                  <a:cubicBezTo>
                    <a:pt x="41339" y="8502"/>
                    <a:pt x="41349" y="8504"/>
                    <a:pt x="41355" y="8506"/>
                  </a:cubicBezTo>
                  <a:lnTo>
                    <a:pt x="41338" y="8510"/>
                  </a:lnTo>
                  <a:cubicBezTo>
                    <a:pt x="41352" y="8510"/>
                    <a:pt x="41366" y="8508"/>
                    <a:pt x="41380" y="8508"/>
                  </a:cubicBezTo>
                  <a:cubicBezTo>
                    <a:pt x="41387" y="8508"/>
                    <a:pt x="41394" y="8509"/>
                    <a:pt x="41401" y="8510"/>
                  </a:cubicBezTo>
                  <a:cubicBezTo>
                    <a:pt x="41418" y="8515"/>
                    <a:pt x="41439" y="8531"/>
                    <a:pt x="41456" y="8536"/>
                  </a:cubicBezTo>
                  <a:cubicBezTo>
                    <a:pt x="41481" y="8544"/>
                    <a:pt x="41515" y="8536"/>
                    <a:pt x="41515" y="8569"/>
                  </a:cubicBezTo>
                  <a:cubicBezTo>
                    <a:pt x="41515" y="8592"/>
                    <a:pt x="41506" y="8596"/>
                    <a:pt x="41491" y="8596"/>
                  </a:cubicBezTo>
                  <a:cubicBezTo>
                    <a:pt x="41483" y="8596"/>
                    <a:pt x="41474" y="8595"/>
                    <a:pt x="41464" y="8595"/>
                  </a:cubicBezTo>
                  <a:cubicBezTo>
                    <a:pt x="41452" y="8595"/>
                    <a:pt x="41447" y="8595"/>
                    <a:pt x="41435" y="8591"/>
                  </a:cubicBezTo>
                  <a:cubicBezTo>
                    <a:pt x="41431" y="8591"/>
                    <a:pt x="41431" y="8586"/>
                    <a:pt x="41422" y="8586"/>
                  </a:cubicBezTo>
                  <a:cubicBezTo>
                    <a:pt x="41418" y="8585"/>
                    <a:pt x="41415" y="8585"/>
                    <a:pt x="41411" y="8585"/>
                  </a:cubicBezTo>
                  <a:cubicBezTo>
                    <a:pt x="41402" y="8585"/>
                    <a:pt x="41393" y="8588"/>
                    <a:pt x="41384" y="8591"/>
                  </a:cubicBezTo>
                  <a:cubicBezTo>
                    <a:pt x="41380" y="8591"/>
                    <a:pt x="41377" y="8592"/>
                    <a:pt x="41373" y="8592"/>
                  </a:cubicBezTo>
                  <a:cubicBezTo>
                    <a:pt x="41356" y="8592"/>
                    <a:pt x="41339" y="8584"/>
                    <a:pt x="41325" y="8574"/>
                  </a:cubicBezTo>
                  <a:cubicBezTo>
                    <a:pt x="41321" y="8569"/>
                    <a:pt x="41317" y="8561"/>
                    <a:pt x="41312" y="8561"/>
                  </a:cubicBezTo>
                  <a:cubicBezTo>
                    <a:pt x="41308" y="8559"/>
                    <a:pt x="41305" y="8559"/>
                    <a:pt x="41302" y="8559"/>
                  </a:cubicBezTo>
                  <a:cubicBezTo>
                    <a:pt x="41300" y="8559"/>
                    <a:pt x="41298" y="8559"/>
                    <a:pt x="41296" y="8557"/>
                  </a:cubicBezTo>
                  <a:cubicBezTo>
                    <a:pt x="41291" y="8557"/>
                    <a:pt x="41274" y="8544"/>
                    <a:pt x="41274" y="8536"/>
                  </a:cubicBezTo>
                  <a:cubicBezTo>
                    <a:pt x="41271" y="8511"/>
                    <a:pt x="41303" y="8502"/>
                    <a:pt x="41329" y="8502"/>
                  </a:cubicBezTo>
                  <a:close/>
                  <a:moveTo>
                    <a:pt x="42579" y="8439"/>
                  </a:moveTo>
                  <a:cubicBezTo>
                    <a:pt x="42608" y="8439"/>
                    <a:pt x="42642" y="8439"/>
                    <a:pt x="42671" y="8451"/>
                  </a:cubicBezTo>
                  <a:cubicBezTo>
                    <a:pt x="42697" y="8464"/>
                    <a:pt x="42709" y="8489"/>
                    <a:pt x="42735" y="8502"/>
                  </a:cubicBezTo>
                  <a:cubicBezTo>
                    <a:pt x="42735" y="8502"/>
                    <a:pt x="42739" y="8506"/>
                    <a:pt x="42743" y="8506"/>
                  </a:cubicBezTo>
                  <a:lnTo>
                    <a:pt x="42739" y="8616"/>
                  </a:lnTo>
                  <a:cubicBezTo>
                    <a:pt x="42718" y="8612"/>
                    <a:pt x="42697" y="8603"/>
                    <a:pt x="42671" y="8595"/>
                  </a:cubicBezTo>
                  <a:cubicBezTo>
                    <a:pt x="42650" y="8591"/>
                    <a:pt x="42621" y="8586"/>
                    <a:pt x="42608" y="8565"/>
                  </a:cubicBezTo>
                  <a:cubicBezTo>
                    <a:pt x="42600" y="8548"/>
                    <a:pt x="42604" y="8531"/>
                    <a:pt x="42596" y="8515"/>
                  </a:cubicBezTo>
                  <a:cubicBezTo>
                    <a:pt x="42587" y="8502"/>
                    <a:pt x="42566" y="8498"/>
                    <a:pt x="42562" y="8477"/>
                  </a:cubicBezTo>
                  <a:cubicBezTo>
                    <a:pt x="42558" y="8460"/>
                    <a:pt x="42558" y="8443"/>
                    <a:pt x="42579" y="8439"/>
                  </a:cubicBezTo>
                  <a:close/>
                  <a:moveTo>
                    <a:pt x="63243" y="8443"/>
                  </a:moveTo>
                  <a:cubicBezTo>
                    <a:pt x="63273" y="8443"/>
                    <a:pt x="63306" y="8443"/>
                    <a:pt x="63332" y="8455"/>
                  </a:cubicBezTo>
                  <a:cubicBezTo>
                    <a:pt x="63357" y="8468"/>
                    <a:pt x="63370" y="8493"/>
                    <a:pt x="63395" y="8506"/>
                  </a:cubicBezTo>
                  <a:cubicBezTo>
                    <a:pt x="63399" y="8506"/>
                    <a:pt x="63399" y="8510"/>
                    <a:pt x="63404" y="8515"/>
                  </a:cubicBezTo>
                  <a:lnTo>
                    <a:pt x="63399" y="8624"/>
                  </a:lnTo>
                  <a:cubicBezTo>
                    <a:pt x="63374" y="8616"/>
                    <a:pt x="63353" y="8612"/>
                    <a:pt x="63332" y="8603"/>
                  </a:cubicBezTo>
                  <a:cubicBezTo>
                    <a:pt x="63311" y="8595"/>
                    <a:pt x="63277" y="8591"/>
                    <a:pt x="63269" y="8569"/>
                  </a:cubicBezTo>
                  <a:cubicBezTo>
                    <a:pt x="63260" y="8553"/>
                    <a:pt x="63264" y="8536"/>
                    <a:pt x="63256" y="8519"/>
                  </a:cubicBezTo>
                  <a:cubicBezTo>
                    <a:pt x="63247" y="8506"/>
                    <a:pt x="63231" y="8502"/>
                    <a:pt x="63222" y="8481"/>
                  </a:cubicBezTo>
                  <a:cubicBezTo>
                    <a:pt x="63218" y="8464"/>
                    <a:pt x="63222" y="8447"/>
                    <a:pt x="63243" y="8443"/>
                  </a:cubicBezTo>
                  <a:close/>
                  <a:moveTo>
                    <a:pt x="13858" y="8509"/>
                  </a:moveTo>
                  <a:cubicBezTo>
                    <a:pt x="13877" y="8509"/>
                    <a:pt x="13895" y="8515"/>
                    <a:pt x="13912" y="8519"/>
                  </a:cubicBezTo>
                  <a:cubicBezTo>
                    <a:pt x="13914" y="8521"/>
                    <a:pt x="13916" y="8521"/>
                    <a:pt x="13918" y="8521"/>
                  </a:cubicBezTo>
                  <a:cubicBezTo>
                    <a:pt x="13920" y="8521"/>
                    <a:pt x="13922" y="8521"/>
                    <a:pt x="13924" y="8523"/>
                  </a:cubicBezTo>
                  <a:cubicBezTo>
                    <a:pt x="13928" y="8527"/>
                    <a:pt x="13924" y="8540"/>
                    <a:pt x="13924" y="8544"/>
                  </a:cubicBezTo>
                  <a:cubicBezTo>
                    <a:pt x="13924" y="8557"/>
                    <a:pt x="13928" y="8574"/>
                    <a:pt x="13920" y="8582"/>
                  </a:cubicBezTo>
                  <a:cubicBezTo>
                    <a:pt x="13912" y="8591"/>
                    <a:pt x="13895" y="8595"/>
                    <a:pt x="13882" y="8599"/>
                  </a:cubicBezTo>
                  <a:cubicBezTo>
                    <a:pt x="13861" y="8603"/>
                    <a:pt x="13848" y="8616"/>
                    <a:pt x="13836" y="8633"/>
                  </a:cubicBezTo>
                  <a:cubicBezTo>
                    <a:pt x="13823" y="8645"/>
                    <a:pt x="13815" y="8662"/>
                    <a:pt x="13798" y="8671"/>
                  </a:cubicBezTo>
                  <a:cubicBezTo>
                    <a:pt x="13785" y="8679"/>
                    <a:pt x="13772" y="8683"/>
                    <a:pt x="13755" y="8688"/>
                  </a:cubicBezTo>
                  <a:cubicBezTo>
                    <a:pt x="13743" y="8692"/>
                    <a:pt x="13734" y="8704"/>
                    <a:pt x="13722" y="8709"/>
                  </a:cubicBezTo>
                  <a:cubicBezTo>
                    <a:pt x="13717" y="8713"/>
                    <a:pt x="13713" y="8713"/>
                    <a:pt x="13709" y="8713"/>
                  </a:cubicBezTo>
                  <a:cubicBezTo>
                    <a:pt x="13743" y="8671"/>
                    <a:pt x="13768" y="8624"/>
                    <a:pt x="13781" y="8574"/>
                  </a:cubicBezTo>
                  <a:cubicBezTo>
                    <a:pt x="13806" y="8561"/>
                    <a:pt x="13810" y="8515"/>
                    <a:pt x="13844" y="8510"/>
                  </a:cubicBezTo>
                  <a:cubicBezTo>
                    <a:pt x="13849" y="8510"/>
                    <a:pt x="13854" y="8509"/>
                    <a:pt x="13858" y="8509"/>
                  </a:cubicBezTo>
                  <a:close/>
                  <a:moveTo>
                    <a:pt x="11404" y="8648"/>
                  </a:moveTo>
                  <a:cubicBezTo>
                    <a:pt x="11406" y="8648"/>
                    <a:pt x="11407" y="8648"/>
                    <a:pt x="11409" y="8650"/>
                  </a:cubicBezTo>
                  <a:lnTo>
                    <a:pt x="11430" y="8650"/>
                  </a:lnTo>
                  <a:cubicBezTo>
                    <a:pt x="11417" y="8671"/>
                    <a:pt x="11409" y="8696"/>
                    <a:pt x="11392" y="8721"/>
                  </a:cubicBezTo>
                  <a:lnTo>
                    <a:pt x="11392" y="8650"/>
                  </a:lnTo>
                  <a:cubicBezTo>
                    <a:pt x="11397" y="8650"/>
                    <a:pt x="11401" y="8648"/>
                    <a:pt x="11404" y="8648"/>
                  </a:cubicBezTo>
                  <a:close/>
                  <a:moveTo>
                    <a:pt x="41284" y="8649"/>
                  </a:moveTo>
                  <a:cubicBezTo>
                    <a:pt x="41289" y="8649"/>
                    <a:pt x="41294" y="8650"/>
                    <a:pt x="41300" y="8650"/>
                  </a:cubicBezTo>
                  <a:cubicBezTo>
                    <a:pt x="41304" y="8666"/>
                    <a:pt x="41329" y="8662"/>
                    <a:pt x="41338" y="8675"/>
                  </a:cubicBezTo>
                  <a:cubicBezTo>
                    <a:pt x="41346" y="8683"/>
                    <a:pt x="41350" y="8692"/>
                    <a:pt x="41350" y="8700"/>
                  </a:cubicBezTo>
                  <a:cubicBezTo>
                    <a:pt x="41346" y="8704"/>
                    <a:pt x="41346" y="8721"/>
                    <a:pt x="41342" y="8726"/>
                  </a:cubicBezTo>
                  <a:cubicBezTo>
                    <a:pt x="41339" y="8729"/>
                    <a:pt x="41332" y="8732"/>
                    <a:pt x="41325" y="8732"/>
                  </a:cubicBezTo>
                  <a:cubicBezTo>
                    <a:pt x="41322" y="8732"/>
                    <a:pt x="41319" y="8731"/>
                    <a:pt x="41317" y="8730"/>
                  </a:cubicBezTo>
                  <a:cubicBezTo>
                    <a:pt x="41300" y="8726"/>
                    <a:pt x="41300" y="8704"/>
                    <a:pt x="41287" y="8700"/>
                  </a:cubicBezTo>
                  <a:cubicBezTo>
                    <a:pt x="41274" y="8692"/>
                    <a:pt x="41258" y="8692"/>
                    <a:pt x="41258" y="8671"/>
                  </a:cubicBezTo>
                  <a:cubicBezTo>
                    <a:pt x="41254" y="8652"/>
                    <a:pt x="41268" y="8649"/>
                    <a:pt x="41284" y="8649"/>
                  </a:cubicBezTo>
                  <a:close/>
                  <a:moveTo>
                    <a:pt x="62933" y="8579"/>
                  </a:moveTo>
                  <a:cubicBezTo>
                    <a:pt x="62947" y="8579"/>
                    <a:pt x="62961" y="8586"/>
                    <a:pt x="62977" y="8599"/>
                  </a:cubicBezTo>
                  <a:cubicBezTo>
                    <a:pt x="62986" y="8607"/>
                    <a:pt x="62998" y="8616"/>
                    <a:pt x="63007" y="8624"/>
                  </a:cubicBezTo>
                  <a:cubicBezTo>
                    <a:pt x="63019" y="8628"/>
                    <a:pt x="63019" y="8628"/>
                    <a:pt x="63028" y="8628"/>
                  </a:cubicBezTo>
                  <a:cubicBezTo>
                    <a:pt x="63057" y="8633"/>
                    <a:pt x="63074" y="8662"/>
                    <a:pt x="63095" y="8671"/>
                  </a:cubicBezTo>
                  <a:cubicBezTo>
                    <a:pt x="63108" y="8675"/>
                    <a:pt x="63121" y="8675"/>
                    <a:pt x="63133" y="8675"/>
                  </a:cubicBezTo>
                  <a:cubicBezTo>
                    <a:pt x="63146" y="8675"/>
                    <a:pt x="63155" y="8679"/>
                    <a:pt x="63171" y="8683"/>
                  </a:cubicBezTo>
                  <a:cubicBezTo>
                    <a:pt x="63180" y="8688"/>
                    <a:pt x="63193" y="8688"/>
                    <a:pt x="63205" y="8688"/>
                  </a:cubicBezTo>
                  <a:cubicBezTo>
                    <a:pt x="63222" y="8683"/>
                    <a:pt x="63231" y="8671"/>
                    <a:pt x="63247" y="8666"/>
                  </a:cubicBezTo>
                  <a:cubicBezTo>
                    <a:pt x="63260" y="8666"/>
                    <a:pt x="63273" y="8675"/>
                    <a:pt x="63281" y="8679"/>
                  </a:cubicBezTo>
                  <a:cubicBezTo>
                    <a:pt x="63298" y="8688"/>
                    <a:pt x="63315" y="8696"/>
                    <a:pt x="63328" y="8704"/>
                  </a:cubicBezTo>
                  <a:cubicBezTo>
                    <a:pt x="63340" y="8713"/>
                    <a:pt x="63353" y="8717"/>
                    <a:pt x="63370" y="8721"/>
                  </a:cubicBezTo>
                  <a:cubicBezTo>
                    <a:pt x="63349" y="8721"/>
                    <a:pt x="63328" y="8726"/>
                    <a:pt x="63306" y="8726"/>
                  </a:cubicBezTo>
                  <a:cubicBezTo>
                    <a:pt x="63295" y="8726"/>
                    <a:pt x="63284" y="8724"/>
                    <a:pt x="63274" y="8724"/>
                  </a:cubicBezTo>
                  <a:cubicBezTo>
                    <a:pt x="63269" y="8724"/>
                    <a:pt x="63264" y="8724"/>
                    <a:pt x="63260" y="8726"/>
                  </a:cubicBezTo>
                  <a:cubicBezTo>
                    <a:pt x="63256" y="8726"/>
                    <a:pt x="63256" y="8730"/>
                    <a:pt x="63252" y="8734"/>
                  </a:cubicBezTo>
                  <a:cubicBezTo>
                    <a:pt x="63247" y="8730"/>
                    <a:pt x="63239" y="8726"/>
                    <a:pt x="63235" y="8721"/>
                  </a:cubicBezTo>
                  <a:cubicBezTo>
                    <a:pt x="63226" y="8713"/>
                    <a:pt x="63226" y="8692"/>
                    <a:pt x="63214" y="8688"/>
                  </a:cubicBezTo>
                  <a:cubicBezTo>
                    <a:pt x="63205" y="8688"/>
                    <a:pt x="63188" y="8688"/>
                    <a:pt x="63180" y="8692"/>
                  </a:cubicBezTo>
                  <a:cubicBezTo>
                    <a:pt x="63159" y="8696"/>
                    <a:pt x="63138" y="8709"/>
                    <a:pt x="63117" y="8709"/>
                  </a:cubicBezTo>
                  <a:cubicBezTo>
                    <a:pt x="63104" y="8711"/>
                    <a:pt x="63091" y="8711"/>
                    <a:pt x="63078" y="8711"/>
                  </a:cubicBezTo>
                  <a:cubicBezTo>
                    <a:pt x="63065" y="8711"/>
                    <a:pt x="63051" y="8711"/>
                    <a:pt x="63036" y="8713"/>
                  </a:cubicBezTo>
                  <a:cubicBezTo>
                    <a:pt x="63028" y="8717"/>
                    <a:pt x="63019" y="8717"/>
                    <a:pt x="63007" y="8726"/>
                  </a:cubicBezTo>
                  <a:cubicBezTo>
                    <a:pt x="63007" y="8730"/>
                    <a:pt x="63003" y="8730"/>
                    <a:pt x="62998" y="8734"/>
                  </a:cubicBezTo>
                  <a:cubicBezTo>
                    <a:pt x="62998" y="8734"/>
                    <a:pt x="62994" y="8734"/>
                    <a:pt x="62994" y="8730"/>
                  </a:cubicBezTo>
                  <a:cubicBezTo>
                    <a:pt x="62986" y="8721"/>
                    <a:pt x="62990" y="8709"/>
                    <a:pt x="62977" y="8700"/>
                  </a:cubicBezTo>
                  <a:cubicBezTo>
                    <a:pt x="62973" y="8700"/>
                    <a:pt x="62960" y="8696"/>
                    <a:pt x="62956" y="8696"/>
                  </a:cubicBezTo>
                  <a:cubicBezTo>
                    <a:pt x="62950" y="8694"/>
                    <a:pt x="62945" y="8694"/>
                    <a:pt x="62939" y="8694"/>
                  </a:cubicBezTo>
                  <a:cubicBezTo>
                    <a:pt x="62934" y="8694"/>
                    <a:pt x="62929" y="8694"/>
                    <a:pt x="62922" y="8692"/>
                  </a:cubicBezTo>
                  <a:cubicBezTo>
                    <a:pt x="62914" y="8692"/>
                    <a:pt x="62910" y="8688"/>
                    <a:pt x="62901" y="8688"/>
                  </a:cubicBezTo>
                  <a:lnTo>
                    <a:pt x="62906" y="8586"/>
                  </a:lnTo>
                  <a:cubicBezTo>
                    <a:pt x="62915" y="8582"/>
                    <a:pt x="62924" y="8579"/>
                    <a:pt x="62933" y="8579"/>
                  </a:cubicBezTo>
                  <a:close/>
                  <a:moveTo>
                    <a:pt x="42849" y="8517"/>
                  </a:moveTo>
                  <a:cubicBezTo>
                    <a:pt x="42857" y="8517"/>
                    <a:pt x="42866" y="8517"/>
                    <a:pt x="42874" y="8519"/>
                  </a:cubicBezTo>
                  <a:cubicBezTo>
                    <a:pt x="42887" y="8523"/>
                    <a:pt x="42895" y="8527"/>
                    <a:pt x="42908" y="8531"/>
                  </a:cubicBezTo>
                  <a:cubicBezTo>
                    <a:pt x="42908" y="8536"/>
                    <a:pt x="42912" y="8536"/>
                    <a:pt x="42916" y="8540"/>
                  </a:cubicBezTo>
                  <a:cubicBezTo>
                    <a:pt x="42916" y="8548"/>
                    <a:pt x="42916" y="8557"/>
                    <a:pt x="42916" y="8561"/>
                  </a:cubicBezTo>
                  <a:cubicBezTo>
                    <a:pt x="42912" y="8582"/>
                    <a:pt x="42912" y="8599"/>
                    <a:pt x="42912" y="8616"/>
                  </a:cubicBezTo>
                  <a:cubicBezTo>
                    <a:pt x="42904" y="8662"/>
                    <a:pt x="42899" y="8713"/>
                    <a:pt x="42895" y="8764"/>
                  </a:cubicBezTo>
                  <a:cubicBezTo>
                    <a:pt x="42883" y="8764"/>
                    <a:pt x="42874" y="8759"/>
                    <a:pt x="42861" y="8747"/>
                  </a:cubicBezTo>
                  <a:cubicBezTo>
                    <a:pt x="42861" y="8738"/>
                    <a:pt x="42853" y="8730"/>
                    <a:pt x="42845" y="8730"/>
                  </a:cubicBezTo>
                  <a:lnTo>
                    <a:pt x="42840" y="8730"/>
                  </a:lnTo>
                  <a:cubicBezTo>
                    <a:pt x="42828" y="8730"/>
                    <a:pt x="42819" y="8717"/>
                    <a:pt x="42819" y="8704"/>
                  </a:cubicBezTo>
                  <a:lnTo>
                    <a:pt x="42819" y="8704"/>
                  </a:lnTo>
                  <a:lnTo>
                    <a:pt x="42845" y="8713"/>
                  </a:lnTo>
                  <a:cubicBezTo>
                    <a:pt x="42845" y="8709"/>
                    <a:pt x="42845" y="8709"/>
                    <a:pt x="42845" y="8704"/>
                  </a:cubicBezTo>
                  <a:lnTo>
                    <a:pt x="42815" y="8704"/>
                  </a:lnTo>
                  <a:cubicBezTo>
                    <a:pt x="42815" y="8700"/>
                    <a:pt x="42815" y="8696"/>
                    <a:pt x="42815" y="8692"/>
                  </a:cubicBezTo>
                  <a:cubicBezTo>
                    <a:pt x="42802" y="8696"/>
                    <a:pt x="42794" y="8696"/>
                    <a:pt x="42781" y="8700"/>
                  </a:cubicBezTo>
                  <a:lnTo>
                    <a:pt x="42798" y="8704"/>
                  </a:lnTo>
                  <a:lnTo>
                    <a:pt x="42781" y="8704"/>
                  </a:lnTo>
                  <a:lnTo>
                    <a:pt x="42781" y="8700"/>
                  </a:lnTo>
                  <a:lnTo>
                    <a:pt x="42781" y="8696"/>
                  </a:lnTo>
                  <a:cubicBezTo>
                    <a:pt x="42798" y="8679"/>
                    <a:pt x="42807" y="8650"/>
                    <a:pt x="42798" y="8628"/>
                  </a:cubicBezTo>
                  <a:cubicBezTo>
                    <a:pt x="42794" y="8628"/>
                    <a:pt x="42790" y="8624"/>
                    <a:pt x="42781" y="8624"/>
                  </a:cubicBezTo>
                  <a:lnTo>
                    <a:pt x="42785" y="8523"/>
                  </a:lnTo>
                  <a:cubicBezTo>
                    <a:pt x="42794" y="8523"/>
                    <a:pt x="42798" y="8519"/>
                    <a:pt x="42802" y="8519"/>
                  </a:cubicBezTo>
                  <a:cubicBezTo>
                    <a:pt x="42816" y="8519"/>
                    <a:pt x="42832" y="8517"/>
                    <a:pt x="42849" y="8517"/>
                  </a:cubicBezTo>
                  <a:close/>
                  <a:moveTo>
                    <a:pt x="63512" y="8525"/>
                  </a:moveTo>
                  <a:cubicBezTo>
                    <a:pt x="63520" y="8525"/>
                    <a:pt x="63527" y="8526"/>
                    <a:pt x="63534" y="8527"/>
                  </a:cubicBezTo>
                  <a:cubicBezTo>
                    <a:pt x="63547" y="8531"/>
                    <a:pt x="63556" y="8536"/>
                    <a:pt x="63568" y="8540"/>
                  </a:cubicBezTo>
                  <a:cubicBezTo>
                    <a:pt x="63572" y="8544"/>
                    <a:pt x="63577" y="8544"/>
                    <a:pt x="63581" y="8548"/>
                  </a:cubicBezTo>
                  <a:cubicBezTo>
                    <a:pt x="63577" y="8557"/>
                    <a:pt x="63577" y="8565"/>
                    <a:pt x="63577" y="8574"/>
                  </a:cubicBezTo>
                  <a:cubicBezTo>
                    <a:pt x="63572" y="8591"/>
                    <a:pt x="63572" y="8607"/>
                    <a:pt x="63572" y="8624"/>
                  </a:cubicBezTo>
                  <a:cubicBezTo>
                    <a:pt x="63564" y="8675"/>
                    <a:pt x="63560" y="8721"/>
                    <a:pt x="63551" y="8772"/>
                  </a:cubicBezTo>
                  <a:cubicBezTo>
                    <a:pt x="63543" y="8772"/>
                    <a:pt x="63534" y="8768"/>
                    <a:pt x="63522" y="8755"/>
                  </a:cubicBezTo>
                  <a:cubicBezTo>
                    <a:pt x="63518" y="8747"/>
                    <a:pt x="63513" y="8738"/>
                    <a:pt x="63505" y="8738"/>
                  </a:cubicBezTo>
                  <a:lnTo>
                    <a:pt x="63496" y="8738"/>
                  </a:lnTo>
                  <a:cubicBezTo>
                    <a:pt x="63484" y="8734"/>
                    <a:pt x="63480" y="8726"/>
                    <a:pt x="63475" y="8713"/>
                  </a:cubicBezTo>
                  <a:lnTo>
                    <a:pt x="63475" y="8713"/>
                  </a:lnTo>
                  <a:lnTo>
                    <a:pt x="63505" y="8721"/>
                  </a:lnTo>
                  <a:cubicBezTo>
                    <a:pt x="63505" y="8717"/>
                    <a:pt x="63505" y="8717"/>
                    <a:pt x="63505" y="8713"/>
                  </a:cubicBezTo>
                  <a:cubicBezTo>
                    <a:pt x="63496" y="8713"/>
                    <a:pt x="63484" y="8709"/>
                    <a:pt x="63475" y="8709"/>
                  </a:cubicBezTo>
                  <a:cubicBezTo>
                    <a:pt x="63475" y="8709"/>
                    <a:pt x="63475" y="8704"/>
                    <a:pt x="63471" y="8700"/>
                  </a:cubicBezTo>
                  <a:cubicBezTo>
                    <a:pt x="63463" y="8700"/>
                    <a:pt x="63450" y="8704"/>
                    <a:pt x="63442" y="8704"/>
                  </a:cubicBezTo>
                  <a:cubicBezTo>
                    <a:pt x="63442" y="8704"/>
                    <a:pt x="63442" y="8709"/>
                    <a:pt x="63442" y="8709"/>
                  </a:cubicBezTo>
                  <a:lnTo>
                    <a:pt x="63458" y="8709"/>
                  </a:lnTo>
                  <a:cubicBezTo>
                    <a:pt x="63450" y="8713"/>
                    <a:pt x="63446" y="8713"/>
                    <a:pt x="63437" y="8713"/>
                  </a:cubicBezTo>
                  <a:lnTo>
                    <a:pt x="63437" y="8709"/>
                  </a:lnTo>
                  <a:lnTo>
                    <a:pt x="63437" y="8704"/>
                  </a:lnTo>
                  <a:cubicBezTo>
                    <a:pt x="63454" y="8688"/>
                    <a:pt x="63463" y="8658"/>
                    <a:pt x="63458" y="8637"/>
                  </a:cubicBezTo>
                  <a:cubicBezTo>
                    <a:pt x="63454" y="8633"/>
                    <a:pt x="63450" y="8633"/>
                    <a:pt x="63442" y="8633"/>
                  </a:cubicBezTo>
                  <a:lnTo>
                    <a:pt x="63450" y="8527"/>
                  </a:lnTo>
                  <a:lnTo>
                    <a:pt x="63467" y="8527"/>
                  </a:lnTo>
                  <a:cubicBezTo>
                    <a:pt x="63481" y="8527"/>
                    <a:pt x="63497" y="8525"/>
                    <a:pt x="63512" y="8525"/>
                  </a:cubicBezTo>
                  <a:close/>
                  <a:moveTo>
                    <a:pt x="42277" y="8580"/>
                  </a:moveTo>
                  <a:cubicBezTo>
                    <a:pt x="42290" y="8580"/>
                    <a:pt x="42302" y="8587"/>
                    <a:pt x="42317" y="8599"/>
                  </a:cubicBezTo>
                  <a:cubicBezTo>
                    <a:pt x="42330" y="8607"/>
                    <a:pt x="42338" y="8616"/>
                    <a:pt x="42351" y="8624"/>
                  </a:cubicBezTo>
                  <a:cubicBezTo>
                    <a:pt x="42359" y="8628"/>
                    <a:pt x="42359" y="8628"/>
                    <a:pt x="42372" y="8628"/>
                  </a:cubicBezTo>
                  <a:cubicBezTo>
                    <a:pt x="42397" y="8633"/>
                    <a:pt x="42414" y="8658"/>
                    <a:pt x="42439" y="8671"/>
                  </a:cubicBezTo>
                  <a:cubicBezTo>
                    <a:pt x="42444" y="8672"/>
                    <a:pt x="42447" y="8673"/>
                    <a:pt x="42451" y="8673"/>
                  </a:cubicBezTo>
                  <a:cubicBezTo>
                    <a:pt x="42458" y="8673"/>
                    <a:pt x="42465" y="8671"/>
                    <a:pt x="42473" y="8671"/>
                  </a:cubicBezTo>
                  <a:cubicBezTo>
                    <a:pt x="42490" y="8671"/>
                    <a:pt x="42498" y="8675"/>
                    <a:pt x="42511" y="8679"/>
                  </a:cubicBezTo>
                  <a:cubicBezTo>
                    <a:pt x="42520" y="8682"/>
                    <a:pt x="42529" y="8685"/>
                    <a:pt x="42538" y="8685"/>
                  </a:cubicBezTo>
                  <a:cubicBezTo>
                    <a:pt x="42542" y="8685"/>
                    <a:pt x="42545" y="8685"/>
                    <a:pt x="42549" y="8683"/>
                  </a:cubicBezTo>
                  <a:cubicBezTo>
                    <a:pt x="42562" y="8679"/>
                    <a:pt x="42574" y="8666"/>
                    <a:pt x="42587" y="8662"/>
                  </a:cubicBezTo>
                  <a:cubicBezTo>
                    <a:pt x="42600" y="8662"/>
                    <a:pt x="42612" y="8671"/>
                    <a:pt x="42625" y="8675"/>
                  </a:cubicBezTo>
                  <a:cubicBezTo>
                    <a:pt x="42642" y="8683"/>
                    <a:pt x="42655" y="8688"/>
                    <a:pt x="42671" y="8700"/>
                  </a:cubicBezTo>
                  <a:cubicBezTo>
                    <a:pt x="42680" y="8709"/>
                    <a:pt x="42697" y="8713"/>
                    <a:pt x="42714" y="8713"/>
                  </a:cubicBezTo>
                  <a:cubicBezTo>
                    <a:pt x="42693" y="8717"/>
                    <a:pt x="42667" y="8721"/>
                    <a:pt x="42646" y="8721"/>
                  </a:cubicBezTo>
                  <a:cubicBezTo>
                    <a:pt x="42638" y="8721"/>
                    <a:pt x="42627" y="8719"/>
                    <a:pt x="42618" y="8719"/>
                  </a:cubicBezTo>
                  <a:cubicBezTo>
                    <a:pt x="42613" y="8719"/>
                    <a:pt x="42608" y="8720"/>
                    <a:pt x="42604" y="8721"/>
                  </a:cubicBezTo>
                  <a:cubicBezTo>
                    <a:pt x="42583" y="8730"/>
                    <a:pt x="42570" y="8751"/>
                    <a:pt x="42553" y="8759"/>
                  </a:cubicBezTo>
                  <a:cubicBezTo>
                    <a:pt x="42545" y="8764"/>
                    <a:pt x="42536" y="8772"/>
                    <a:pt x="42528" y="8772"/>
                  </a:cubicBezTo>
                  <a:cubicBezTo>
                    <a:pt x="42517" y="8775"/>
                    <a:pt x="42507" y="8776"/>
                    <a:pt x="42496" y="8776"/>
                  </a:cubicBezTo>
                  <a:cubicBezTo>
                    <a:pt x="42471" y="8776"/>
                    <a:pt x="42446" y="8771"/>
                    <a:pt x="42422" y="8768"/>
                  </a:cubicBezTo>
                  <a:cubicBezTo>
                    <a:pt x="42406" y="8764"/>
                    <a:pt x="42393" y="8755"/>
                    <a:pt x="42376" y="8751"/>
                  </a:cubicBezTo>
                  <a:cubicBezTo>
                    <a:pt x="42363" y="8747"/>
                    <a:pt x="42346" y="8742"/>
                    <a:pt x="42338" y="8730"/>
                  </a:cubicBezTo>
                  <a:cubicBezTo>
                    <a:pt x="42330" y="8721"/>
                    <a:pt x="42334" y="8709"/>
                    <a:pt x="42321" y="8700"/>
                  </a:cubicBezTo>
                  <a:cubicBezTo>
                    <a:pt x="42317" y="8700"/>
                    <a:pt x="42304" y="8696"/>
                    <a:pt x="42300" y="8696"/>
                  </a:cubicBezTo>
                  <a:cubicBezTo>
                    <a:pt x="42294" y="8694"/>
                    <a:pt x="42287" y="8694"/>
                    <a:pt x="42282" y="8694"/>
                  </a:cubicBezTo>
                  <a:cubicBezTo>
                    <a:pt x="42276" y="8694"/>
                    <a:pt x="42271" y="8694"/>
                    <a:pt x="42266" y="8692"/>
                  </a:cubicBezTo>
                  <a:lnTo>
                    <a:pt x="42245" y="8692"/>
                  </a:lnTo>
                  <a:lnTo>
                    <a:pt x="42245" y="8591"/>
                  </a:lnTo>
                  <a:cubicBezTo>
                    <a:pt x="42258" y="8583"/>
                    <a:pt x="42268" y="8580"/>
                    <a:pt x="42277" y="8580"/>
                  </a:cubicBezTo>
                  <a:close/>
                  <a:moveTo>
                    <a:pt x="41979" y="8597"/>
                  </a:moveTo>
                  <a:cubicBezTo>
                    <a:pt x="41985" y="8597"/>
                    <a:pt x="41991" y="8600"/>
                    <a:pt x="42000" y="8607"/>
                  </a:cubicBezTo>
                  <a:cubicBezTo>
                    <a:pt x="42020" y="8619"/>
                    <a:pt x="42045" y="8628"/>
                    <a:pt x="42070" y="8628"/>
                  </a:cubicBezTo>
                  <a:cubicBezTo>
                    <a:pt x="42082" y="8628"/>
                    <a:pt x="42095" y="8626"/>
                    <a:pt x="42106" y="8620"/>
                  </a:cubicBezTo>
                  <a:cubicBezTo>
                    <a:pt x="42131" y="8607"/>
                    <a:pt x="42148" y="8599"/>
                    <a:pt x="42178" y="8599"/>
                  </a:cubicBezTo>
                  <a:lnTo>
                    <a:pt x="42203" y="8599"/>
                  </a:lnTo>
                  <a:lnTo>
                    <a:pt x="42199" y="8696"/>
                  </a:lnTo>
                  <a:cubicBezTo>
                    <a:pt x="42199" y="8700"/>
                    <a:pt x="42195" y="8700"/>
                    <a:pt x="42195" y="8704"/>
                  </a:cubicBezTo>
                  <a:cubicBezTo>
                    <a:pt x="42186" y="8709"/>
                    <a:pt x="42190" y="8734"/>
                    <a:pt x="42195" y="8738"/>
                  </a:cubicBezTo>
                  <a:cubicBezTo>
                    <a:pt x="42195" y="8742"/>
                    <a:pt x="42199" y="8742"/>
                    <a:pt x="42199" y="8742"/>
                  </a:cubicBezTo>
                  <a:lnTo>
                    <a:pt x="42199" y="8802"/>
                  </a:lnTo>
                  <a:cubicBezTo>
                    <a:pt x="42186" y="8802"/>
                    <a:pt x="42173" y="8797"/>
                    <a:pt x="42161" y="8797"/>
                  </a:cubicBezTo>
                  <a:cubicBezTo>
                    <a:pt x="42154" y="8797"/>
                    <a:pt x="42149" y="8798"/>
                    <a:pt x="42144" y="8798"/>
                  </a:cubicBezTo>
                  <a:cubicBezTo>
                    <a:pt x="42140" y="8798"/>
                    <a:pt x="42135" y="8797"/>
                    <a:pt x="42131" y="8793"/>
                  </a:cubicBezTo>
                  <a:cubicBezTo>
                    <a:pt x="42119" y="8785"/>
                    <a:pt x="42114" y="8772"/>
                    <a:pt x="42097" y="8768"/>
                  </a:cubicBezTo>
                  <a:cubicBezTo>
                    <a:pt x="42089" y="8764"/>
                    <a:pt x="42080" y="8763"/>
                    <a:pt x="42069" y="8763"/>
                  </a:cubicBezTo>
                  <a:cubicBezTo>
                    <a:pt x="42054" y="8763"/>
                    <a:pt x="42038" y="8765"/>
                    <a:pt x="42024" y="8765"/>
                  </a:cubicBezTo>
                  <a:cubicBezTo>
                    <a:pt x="42005" y="8765"/>
                    <a:pt x="41989" y="8761"/>
                    <a:pt x="41983" y="8742"/>
                  </a:cubicBezTo>
                  <a:cubicBezTo>
                    <a:pt x="41975" y="8717"/>
                    <a:pt x="41988" y="8688"/>
                    <a:pt x="41979" y="8666"/>
                  </a:cubicBezTo>
                  <a:lnTo>
                    <a:pt x="41937" y="8666"/>
                  </a:lnTo>
                  <a:cubicBezTo>
                    <a:pt x="41916" y="8666"/>
                    <a:pt x="41899" y="8683"/>
                    <a:pt x="41882" y="8692"/>
                  </a:cubicBezTo>
                  <a:cubicBezTo>
                    <a:pt x="41878" y="8683"/>
                    <a:pt x="41861" y="8671"/>
                    <a:pt x="41870" y="8658"/>
                  </a:cubicBezTo>
                  <a:cubicBezTo>
                    <a:pt x="41882" y="8641"/>
                    <a:pt x="41912" y="8645"/>
                    <a:pt x="41929" y="8637"/>
                  </a:cubicBezTo>
                  <a:cubicBezTo>
                    <a:pt x="41941" y="8633"/>
                    <a:pt x="41962" y="8624"/>
                    <a:pt x="41962" y="8612"/>
                  </a:cubicBezTo>
                  <a:cubicBezTo>
                    <a:pt x="41958" y="8607"/>
                    <a:pt x="41950" y="8607"/>
                    <a:pt x="41941" y="8603"/>
                  </a:cubicBezTo>
                  <a:lnTo>
                    <a:pt x="41954" y="8603"/>
                  </a:lnTo>
                  <a:cubicBezTo>
                    <a:pt x="41965" y="8601"/>
                    <a:pt x="41972" y="8597"/>
                    <a:pt x="41979" y="8597"/>
                  </a:cubicBezTo>
                  <a:close/>
                  <a:moveTo>
                    <a:pt x="54965" y="8762"/>
                  </a:moveTo>
                  <a:cubicBezTo>
                    <a:pt x="54982" y="8762"/>
                    <a:pt x="55002" y="8767"/>
                    <a:pt x="55009" y="8776"/>
                  </a:cubicBezTo>
                  <a:cubicBezTo>
                    <a:pt x="55013" y="8785"/>
                    <a:pt x="55009" y="8793"/>
                    <a:pt x="55009" y="8797"/>
                  </a:cubicBezTo>
                  <a:cubicBezTo>
                    <a:pt x="55009" y="8806"/>
                    <a:pt x="55017" y="8806"/>
                    <a:pt x="55017" y="8810"/>
                  </a:cubicBezTo>
                  <a:cubicBezTo>
                    <a:pt x="55021" y="8827"/>
                    <a:pt x="55021" y="8835"/>
                    <a:pt x="55013" y="8848"/>
                  </a:cubicBezTo>
                  <a:cubicBezTo>
                    <a:pt x="55003" y="8861"/>
                    <a:pt x="54983" y="8872"/>
                    <a:pt x="54962" y="8872"/>
                  </a:cubicBezTo>
                  <a:cubicBezTo>
                    <a:pt x="54957" y="8872"/>
                    <a:pt x="54951" y="8871"/>
                    <a:pt x="54945" y="8869"/>
                  </a:cubicBezTo>
                  <a:cubicBezTo>
                    <a:pt x="54933" y="8865"/>
                    <a:pt x="54916" y="8848"/>
                    <a:pt x="54907" y="8835"/>
                  </a:cubicBezTo>
                  <a:cubicBezTo>
                    <a:pt x="54899" y="8823"/>
                    <a:pt x="54903" y="8806"/>
                    <a:pt x="54903" y="8789"/>
                  </a:cubicBezTo>
                  <a:lnTo>
                    <a:pt x="54903" y="8789"/>
                  </a:lnTo>
                  <a:lnTo>
                    <a:pt x="54903" y="8797"/>
                  </a:lnTo>
                  <a:cubicBezTo>
                    <a:pt x="54912" y="8772"/>
                    <a:pt x="54920" y="8764"/>
                    <a:pt x="54949" y="8764"/>
                  </a:cubicBezTo>
                  <a:cubicBezTo>
                    <a:pt x="54954" y="8763"/>
                    <a:pt x="54959" y="8762"/>
                    <a:pt x="54965" y="8762"/>
                  </a:cubicBezTo>
                  <a:close/>
                  <a:moveTo>
                    <a:pt x="40561" y="8823"/>
                  </a:moveTo>
                  <a:cubicBezTo>
                    <a:pt x="40561" y="8835"/>
                    <a:pt x="40561" y="8852"/>
                    <a:pt x="40561" y="8865"/>
                  </a:cubicBezTo>
                  <a:cubicBezTo>
                    <a:pt x="40555" y="8871"/>
                    <a:pt x="40547" y="8877"/>
                    <a:pt x="40540" y="8877"/>
                  </a:cubicBezTo>
                  <a:cubicBezTo>
                    <a:pt x="40537" y="8877"/>
                    <a:pt x="40534" y="8876"/>
                    <a:pt x="40532" y="8873"/>
                  </a:cubicBezTo>
                  <a:cubicBezTo>
                    <a:pt x="40527" y="8869"/>
                    <a:pt x="40523" y="8852"/>
                    <a:pt x="40523" y="8848"/>
                  </a:cubicBezTo>
                  <a:cubicBezTo>
                    <a:pt x="40527" y="8840"/>
                    <a:pt x="40536" y="8831"/>
                    <a:pt x="40540" y="8827"/>
                  </a:cubicBezTo>
                  <a:cubicBezTo>
                    <a:pt x="40544" y="8823"/>
                    <a:pt x="40548" y="8823"/>
                    <a:pt x="40557" y="8823"/>
                  </a:cubicBezTo>
                  <a:close/>
                  <a:moveTo>
                    <a:pt x="40603" y="8823"/>
                  </a:moveTo>
                  <a:cubicBezTo>
                    <a:pt x="40616" y="8831"/>
                    <a:pt x="40616" y="8835"/>
                    <a:pt x="40633" y="8840"/>
                  </a:cubicBezTo>
                  <a:cubicBezTo>
                    <a:pt x="40641" y="8844"/>
                    <a:pt x="40654" y="8844"/>
                    <a:pt x="40662" y="8844"/>
                  </a:cubicBezTo>
                  <a:cubicBezTo>
                    <a:pt x="40662" y="8852"/>
                    <a:pt x="40667" y="8856"/>
                    <a:pt x="40667" y="8861"/>
                  </a:cubicBezTo>
                  <a:cubicBezTo>
                    <a:pt x="40671" y="8878"/>
                    <a:pt x="40662" y="8878"/>
                    <a:pt x="40654" y="8882"/>
                  </a:cubicBezTo>
                  <a:cubicBezTo>
                    <a:pt x="40642" y="8888"/>
                    <a:pt x="40629" y="8892"/>
                    <a:pt x="40617" y="8892"/>
                  </a:cubicBezTo>
                  <a:cubicBezTo>
                    <a:pt x="40612" y="8892"/>
                    <a:pt x="40608" y="8891"/>
                    <a:pt x="40603" y="8890"/>
                  </a:cubicBezTo>
                  <a:cubicBezTo>
                    <a:pt x="40603" y="8869"/>
                    <a:pt x="40603" y="8844"/>
                    <a:pt x="40603" y="8823"/>
                  </a:cubicBezTo>
                  <a:close/>
                  <a:moveTo>
                    <a:pt x="55172" y="8750"/>
                  </a:moveTo>
                  <a:cubicBezTo>
                    <a:pt x="55187" y="8750"/>
                    <a:pt x="55202" y="8752"/>
                    <a:pt x="55211" y="8755"/>
                  </a:cubicBezTo>
                  <a:lnTo>
                    <a:pt x="55182" y="8764"/>
                  </a:lnTo>
                  <a:cubicBezTo>
                    <a:pt x="55204" y="8764"/>
                    <a:pt x="55229" y="8760"/>
                    <a:pt x="55252" y="8760"/>
                  </a:cubicBezTo>
                  <a:cubicBezTo>
                    <a:pt x="55264" y="8760"/>
                    <a:pt x="55276" y="8761"/>
                    <a:pt x="55287" y="8764"/>
                  </a:cubicBezTo>
                  <a:cubicBezTo>
                    <a:pt x="55317" y="8768"/>
                    <a:pt x="55350" y="8797"/>
                    <a:pt x="55380" y="8806"/>
                  </a:cubicBezTo>
                  <a:cubicBezTo>
                    <a:pt x="55422" y="8823"/>
                    <a:pt x="55481" y="8802"/>
                    <a:pt x="55481" y="8861"/>
                  </a:cubicBezTo>
                  <a:cubicBezTo>
                    <a:pt x="55481" y="8903"/>
                    <a:pt x="55459" y="8908"/>
                    <a:pt x="55428" y="8908"/>
                  </a:cubicBezTo>
                  <a:cubicBezTo>
                    <a:pt x="55418" y="8908"/>
                    <a:pt x="55408" y="8907"/>
                    <a:pt x="55397" y="8907"/>
                  </a:cubicBezTo>
                  <a:cubicBezTo>
                    <a:pt x="55376" y="8907"/>
                    <a:pt x="55367" y="8907"/>
                    <a:pt x="55346" y="8899"/>
                  </a:cubicBezTo>
                  <a:cubicBezTo>
                    <a:pt x="55338" y="8894"/>
                    <a:pt x="55334" y="8890"/>
                    <a:pt x="55325" y="8890"/>
                  </a:cubicBezTo>
                  <a:cubicBezTo>
                    <a:pt x="55320" y="8888"/>
                    <a:pt x="55315" y="8887"/>
                    <a:pt x="55309" y="8887"/>
                  </a:cubicBezTo>
                  <a:cubicBezTo>
                    <a:pt x="55292" y="8887"/>
                    <a:pt x="55274" y="8895"/>
                    <a:pt x="55258" y="8899"/>
                  </a:cubicBezTo>
                  <a:cubicBezTo>
                    <a:pt x="55253" y="8899"/>
                    <a:pt x="55249" y="8899"/>
                    <a:pt x="55245" y="8899"/>
                  </a:cubicBezTo>
                  <a:cubicBezTo>
                    <a:pt x="55214" y="8899"/>
                    <a:pt x="55183" y="8887"/>
                    <a:pt x="55161" y="8865"/>
                  </a:cubicBezTo>
                  <a:cubicBezTo>
                    <a:pt x="55152" y="8861"/>
                    <a:pt x="55148" y="8848"/>
                    <a:pt x="55135" y="8844"/>
                  </a:cubicBezTo>
                  <a:cubicBezTo>
                    <a:pt x="55130" y="8844"/>
                    <a:pt x="55126" y="8846"/>
                    <a:pt x="55121" y="8846"/>
                  </a:cubicBezTo>
                  <a:cubicBezTo>
                    <a:pt x="55119" y="8846"/>
                    <a:pt x="55117" y="8845"/>
                    <a:pt x="55114" y="8844"/>
                  </a:cubicBezTo>
                  <a:cubicBezTo>
                    <a:pt x="55101" y="8840"/>
                    <a:pt x="55072" y="8823"/>
                    <a:pt x="55072" y="8810"/>
                  </a:cubicBezTo>
                  <a:cubicBezTo>
                    <a:pt x="55069" y="8766"/>
                    <a:pt x="55127" y="8750"/>
                    <a:pt x="55172" y="8750"/>
                  </a:cubicBezTo>
                  <a:close/>
                  <a:moveTo>
                    <a:pt x="41823" y="8726"/>
                  </a:moveTo>
                  <a:lnTo>
                    <a:pt x="41823" y="8726"/>
                  </a:lnTo>
                  <a:cubicBezTo>
                    <a:pt x="41819" y="8730"/>
                    <a:pt x="41819" y="8734"/>
                    <a:pt x="41815" y="8738"/>
                  </a:cubicBezTo>
                  <a:cubicBezTo>
                    <a:pt x="41806" y="8751"/>
                    <a:pt x="41802" y="8759"/>
                    <a:pt x="41815" y="8776"/>
                  </a:cubicBezTo>
                  <a:cubicBezTo>
                    <a:pt x="41823" y="8789"/>
                    <a:pt x="41834" y="8792"/>
                    <a:pt x="41845" y="8792"/>
                  </a:cubicBezTo>
                  <a:cubicBezTo>
                    <a:pt x="41856" y="8792"/>
                    <a:pt x="41867" y="8789"/>
                    <a:pt x="41878" y="8789"/>
                  </a:cubicBezTo>
                  <a:cubicBezTo>
                    <a:pt x="41899" y="8793"/>
                    <a:pt x="41924" y="8797"/>
                    <a:pt x="41924" y="8823"/>
                  </a:cubicBezTo>
                  <a:cubicBezTo>
                    <a:pt x="41924" y="8844"/>
                    <a:pt x="41912" y="8856"/>
                    <a:pt x="41895" y="8861"/>
                  </a:cubicBezTo>
                  <a:cubicBezTo>
                    <a:pt x="41874" y="8873"/>
                    <a:pt x="41848" y="8878"/>
                    <a:pt x="41827" y="8890"/>
                  </a:cubicBezTo>
                  <a:cubicBezTo>
                    <a:pt x="41819" y="8899"/>
                    <a:pt x="41806" y="8903"/>
                    <a:pt x="41798" y="8907"/>
                  </a:cubicBezTo>
                  <a:cubicBezTo>
                    <a:pt x="41795" y="8908"/>
                    <a:pt x="41793" y="8908"/>
                    <a:pt x="41790" y="8908"/>
                  </a:cubicBezTo>
                  <a:cubicBezTo>
                    <a:pt x="41779" y="8908"/>
                    <a:pt x="41768" y="8904"/>
                    <a:pt x="41757" y="8904"/>
                  </a:cubicBezTo>
                  <a:cubicBezTo>
                    <a:pt x="41752" y="8904"/>
                    <a:pt x="41747" y="8905"/>
                    <a:pt x="41743" y="8907"/>
                  </a:cubicBezTo>
                  <a:cubicBezTo>
                    <a:pt x="41739" y="8907"/>
                    <a:pt x="41734" y="8903"/>
                    <a:pt x="41726" y="8903"/>
                  </a:cubicBezTo>
                  <a:cubicBezTo>
                    <a:pt x="41722" y="8886"/>
                    <a:pt x="41726" y="8878"/>
                    <a:pt x="41739" y="8869"/>
                  </a:cubicBezTo>
                  <a:cubicBezTo>
                    <a:pt x="41751" y="8861"/>
                    <a:pt x="41764" y="8856"/>
                    <a:pt x="41781" y="8848"/>
                  </a:cubicBezTo>
                  <a:cubicBezTo>
                    <a:pt x="41798" y="8844"/>
                    <a:pt x="41785" y="8827"/>
                    <a:pt x="41802" y="8818"/>
                  </a:cubicBezTo>
                  <a:cubicBezTo>
                    <a:pt x="41806" y="8814"/>
                    <a:pt x="41840" y="8810"/>
                    <a:pt x="41840" y="8806"/>
                  </a:cubicBezTo>
                  <a:cubicBezTo>
                    <a:pt x="41827" y="8806"/>
                    <a:pt x="41819" y="8802"/>
                    <a:pt x="41810" y="8802"/>
                  </a:cubicBezTo>
                  <a:lnTo>
                    <a:pt x="41772" y="8802"/>
                  </a:lnTo>
                  <a:cubicBezTo>
                    <a:pt x="41756" y="8802"/>
                    <a:pt x="41734" y="8793"/>
                    <a:pt x="41718" y="8789"/>
                  </a:cubicBezTo>
                  <a:lnTo>
                    <a:pt x="41684" y="8789"/>
                  </a:lnTo>
                  <a:cubicBezTo>
                    <a:pt x="41701" y="8785"/>
                    <a:pt x="41722" y="8780"/>
                    <a:pt x="41739" y="8772"/>
                  </a:cubicBezTo>
                  <a:cubicBezTo>
                    <a:pt x="41751" y="8768"/>
                    <a:pt x="41760" y="8759"/>
                    <a:pt x="41772" y="8751"/>
                  </a:cubicBezTo>
                  <a:cubicBezTo>
                    <a:pt x="41785" y="8742"/>
                    <a:pt x="41798" y="8742"/>
                    <a:pt x="41810" y="8734"/>
                  </a:cubicBezTo>
                  <a:cubicBezTo>
                    <a:pt x="41815" y="8730"/>
                    <a:pt x="41819" y="8730"/>
                    <a:pt x="41823" y="8726"/>
                  </a:cubicBezTo>
                  <a:close/>
                  <a:moveTo>
                    <a:pt x="13937" y="8717"/>
                  </a:moveTo>
                  <a:cubicBezTo>
                    <a:pt x="13937" y="8738"/>
                    <a:pt x="13937" y="8759"/>
                    <a:pt x="13937" y="8780"/>
                  </a:cubicBezTo>
                  <a:cubicBezTo>
                    <a:pt x="13920" y="8779"/>
                    <a:pt x="13903" y="8778"/>
                    <a:pt x="13886" y="8778"/>
                  </a:cubicBezTo>
                  <a:cubicBezTo>
                    <a:pt x="13789" y="8778"/>
                    <a:pt x="13696" y="8808"/>
                    <a:pt x="13620" y="8869"/>
                  </a:cubicBezTo>
                  <a:cubicBezTo>
                    <a:pt x="13603" y="8882"/>
                    <a:pt x="13587" y="8894"/>
                    <a:pt x="13570" y="8911"/>
                  </a:cubicBezTo>
                  <a:cubicBezTo>
                    <a:pt x="13574" y="8907"/>
                    <a:pt x="13578" y="8899"/>
                    <a:pt x="13582" y="8890"/>
                  </a:cubicBezTo>
                  <a:cubicBezTo>
                    <a:pt x="13612" y="8835"/>
                    <a:pt x="13654" y="8785"/>
                    <a:pt x="13692" y="8734"/>
                  </a:cubicBezTo>
                  <a:cubicBezTo>
                    <a:pt x="13696" y="8738"/>
                    <a:pt x="13692" y="8738"/>
                    <a:pt x="13696" y="8742"/>
                  </a:cubicBezTo>
                  <a:lnTo>
                    <a:pt x="13726" y="8742"/>
                  </a:lnTo>
                  <a:cubicBezTo>
                    <a:pt x="13734" y="8742"/>
                    <a:pt x="13743" y="8738"/>
                    <a:pt x="13751" y="8734"/>
                  </a:cubicBezTo>
                  <a:cubicBezTo>
                    <a:pt x="13760" y="8734"/>
                    <a:pt x="13779" y="8732"/>
                    <a:pt x="13795" y="8732"/>
                  </a:cubicBezTo>
                  <a:cubicBezTo>
                    <a:pt x="13803" y="8732"/>
                    <a:pt x="13810" y="8733"/>
                    <a:pt x="13815" y="8734"/>
                  </a:cubicBezTo>
                  <a:cubicBezTo>
                    <a:pt x="13827" y="8738"/>
                    <a:pt x="13831" y="8755"/>
                    <a:pt x="13844" y="8755"/>
                  </a:cubicBezTo>
                  <a:cubicBezTo>
                    <a:pt x="13847" y="8756"/>
                    <a:pt x="13849" y="8757"/>
                    <a:pt x="13852" y="8757"/>
                  </a:cubicBezTo>
                  <a:cubicBezTo>
                    <a:pt x="13859" y="8757"/>
                    <a:pt x="13866" y="8754"/>
                    <a:pt x="13869" y="8751"/>
                  </a:cubicBezTo>
                  <a:cubicBezTo>
                    <a:pt x="13878" y="8747"/>
                    <a:pt x="13882" y="8738"/>
                    <a:pt x="13891" y="8734"/>
                  </a:cubicBezTo>
                  <a:cubicBezTo>
                    <a:pt x="13907" y="8730"/>
                    <a:pt x="13924" y="8726"/>
                    <a:pt x="13937" y="8717"/>
                  </a:cubicBezTo>
                  <a:close/>
                  <a:moveTo>
                    <a:pt x="40281" y="8794"/>
                  </a:moveTo>
                  <a:cubicBezTo>
                    <a:pt x="40290" y="8794"/>
                    <a:pt x="40298" y="8800"/>
                    <a:pt x="40304" y="8806"/>
                  </a:cubicBezTo>
                  <a:cubicBezTo>
                    <a:pt x="40315" y="8813"/>
                    <a:pt x="40338" y="8833"/>
                    <a:pt x="40352" y="8833"/>
                  </a:cubicBezTo>
                  <a:cubicBezTo>
                    <a:pt x="40355" y="8833"/>
                    <a:pt x="40357" y="8832"/>
                    <a:pt x="40359" y="8831"/>
                  </a:cubicBezTo>
                  <a:cubicBezTo>
                    <a:pt x="40367" y="8827"/>
                    <a:pt x="40363" y="8823"/>
                    <a:pt x="40375" y="8823"/>
                  </a:cubicBezTo>
                  <a:cubicBezTo>
                    <a:pt x="40378" y="8821"/>
                    <a:pt x="40380" y="8821"/>
                    <a:pt x="40382" y="8821"/>
                  </a:cubicBezTo>
                  <a:cubicBezTo>
                    <a:pt x="40386" y="8821"/>
                    <a:pt x="40389" y="8824"/>
                    <a:pt x="40392" y="8827"/>
                  </a:cubicBezTo>
                  <a:cubicBezTo>
                    <a:pt x="40409" y="8835"/>
                    <a:pt x="40409" y="8848"/>
                    <a:pt x="40430" y="8848"/>
                  </a:cubicBezTo>
                  <a:cubicBezTo>
                    <a:pt x="40437" y="8848"/>
                    <a:pt x="40443" y="8847"/>
                    <a:pt x="40449" y="8847"/>
                  </a:cubicBezTo>
                  <a:cubicBezTo>
                    <a:pt x="40456" y="8847"/>
                    <a:pt x="40462" y="8848"/>
                    <a:pt x="40468" y="8852"/>
                  </a:cubicBezTo>
                  <a:cubicBezTo>
                    <a:pt x="40481" y="8861"/>
                    <a:pt x="40477" y="8873"/>
                    <a:pt x="40481" y="8886"/>
                  </a:cubicBezTo>
                  <a:cubicBezTo>
                    <a:pt x="40486" y="8901"/>
                    <a:pt x="40479" y="8904"/>
                    <a:pt x="40469" y="8904"/>
                  </a:cubicBezTo>
                  <a:cubicBezTo>
                    <a:pt x="40462" y="8904"/>
                    <a:pt x="40454" y="8903"/>
                    <a:pt x="40447" y="8903"/>
                  </a:cubicBezTo>
                  <a:cubicBezTo>
                    <a:pt x="40436" y="8903"/>
                    <a:pt x="40427" y="8901"/>
                    <a:pt x="40417" y="8901"/>
                  </a:cubicBezTo>
                  <a:cubicBezTo>
                    <a:pt x="40412" y="8901"/>
                    <a:pt x="40406" y="8901"/>
                    <a:pt x="40401" y="8903"/>
                  </a:cubicBezTo>
                  <a:cubicBezTo>
                    <a:pt x="40392" y="8907"/>
                    <a:pt x="40380" y="8911"/>
                    <a:pt x="40371" y="8916"/>
                  </a:cubicBezTo>
                  <a:cubicBezTo>
                    <a:pt x="40365" y="8918"/>
                    <a:pt x="40359" y="8919"/>
                    <a:pt x="40353" y="8919"/>
                  </a:cubicBezTo>
                  <a:cubicBezTo>
                    <a:pt x="40347" y="8919"/>
                    <a:pt x="40342" y="8918"/>
                    <a:pt x="40337" y="8916"/>
                  </a:cubicBezTo>
                  <a:cubicBezTo>
                    <a:pt x="40325" y="8916"/>
                    <a:pt x="40321" y="8907"/>
                    <a:pt x="40312" y="8907"/>
                  </a:cubicBezTo>
                  <a:lnTo>
                    <a:pt x="40287" y="8907"/>
                  </a:lnTo>
                  <a:cubicBezTo>
                    <a:pt x="40274" y="8907"/>
                    <a:pt x="40261" y="8903"/>
                    <a:pt x="40215" y="8886"/>
                  </a:cubicBezTo>
                  <a:lnTo>
                    <a:pt x="40185" y="8886"/>
                  </a:lnTo>
                  <a:cubicBezTo>
                    <a:pt x="40177" y="8886"/>
                    <a:pt x="40169" y="8878"/>
                    <a:pt x="40160" y="8878"/>
                  </a:cubicBezTo>
                  <a:cubicBezTo>
                    <a:pt x="40158" y="8875"/>
                    <a:pt x="40155" y="8875"/>
                    <a:pt x="40152" y="8875"/>
                  </a:cubicBezTo>
                  <a:cubicBezTo>
                    <a:pt x="40149" y="8875"/>
                    <a:pt x="40145" y="8875"/>
                    <a:pt x="40143" y="8873"/>
                  </a:cubicBezTo>
                  <a:cubicBezTo>
                    <a:pt x="40139" y="8873"/>
                    <a:pt x="40126" y="8865"/>
                    <a:pt x="40122" y="8865"/>
                  </a:cubicBezTo>
                  <a:cubicBezTo>
                    <a:pt x="40110" y="8852"/>
                    <a:pt x="40114" y="8848"/>
                    <a:pt x="40110" y="8835"/>
                  </a:cubicBezTo>
                  <a:cubicBezTo>
                    <a:pt x="40101" y="8831"/>
                    <a:pt x="40072" y="8823"/>
                    <a:pt x="40072" y="8810"/>
                  </a:cubicBezTo>
                  <a:cubicBezTo>
                    <a:pt x="40074" y="8806"/>
                    <a:pt x="40081" y="8805"/>
                    <a:pt x="40089" y="8805"/>
                  </a:cubicBezTo>
                  <a:cubicBezTo>
                    <a:pt x="40097" y="8805"/>
                    <a:pt x="40105" y="8806"/>
                    <a:pt x="40110" y="8806"/>
                  </a:cubicBezTo>
                  <a:cubicBezTo>
                    <a:pt x="40118" y="8802"/>
                    <a:pt x="40118" y="8802"/>
                    <a:pt x="40126" y="8802"/>
                  </a:cubicBezTo>
                  <a:cubicBezTo>
                    <a:pt x="40135" y="8802"/>
                    <a:pt x="40139" y="8806"/>
                    <a:pt x="40147" y="8806"/>
                  </a:cubicBezTo>
                  <a:cubicBezTo>
                    <a:pt x="40164" y="8806"/>
                    <a:pt x="40177" y="8806"/>
                    <a:pt x="40190" y="8810"/>
                  </a:cubicBezTo>
                  <a:cubicBezTo>
                    <a:pt x="40205" y="8813"/>
                    <a:pt x="40215" y="8816"/>
                    <a:pt x="40226" y="8816"/>
                  </a:cubicBezTo>
                  <a:cubicBezTo>
                    <a:pt x="40231" y="8816"/>
                    <a:pt x="40235" y="8815"/>
                    <a:pt x="40240" y="8814"/>
                  </a:cubicBezTo>
                  <a:cubicBezTo>
                    <a:pt x="40249" y="8810"/>
                    <a:pt x="40253" y="8810"/>
                    <a:pt x="40257" y="8806"/>
                  </a:cubicBezTo>
                  <a:cubicBezTo>
                    <a:pt x="40261" y="8806"/>
                    <a:pt x="40266" y="8797"/>
                    <a:pt x="40270" y="8797"/>
                  </a:cubicBezTo>
                  <a:cubicBezTo>
                    <a:pt x="40274" y="8795"/>
                    <a:pt x="40277" y="8794"/>
                    <a:pt x="40281" y="8794"/>
                  </a:cubicBezTo>
                  <a:close/>
                  <a:moveTo>
                    <a:pt x="40973" y="8940"/>
                  </a:moveTo>
                  <a:cubicBezTo>
                    <a:pt x="40981" y="8940"/>
                    <a:pt x="40985" y="8946"/>
                    <a:pt x="40992" y="8949"/>
                  </a:cubicBezTo>
                  <a:cubicBezTo>
                    <a:pt x="41000" y="8953"/>
                    <a:pt x="41004" y="8953"/>
                    <a:pt x="41013" y="8958"/>
                  </a:cubicBezTo>
                  <a:cubicBezTo>
                    <a:pt x="41017" y="8958"/>
                    <a:pt x="41017" y="8962"/>
                    <a:pt x="41021" y="8962"/>
                  </a:cubicBezTo>
                  <a:lnTo>
                    <a:pt x="41025" y="8962"/>
                  </a:lnTo>
                  <a:cubicBezTo>
                    <a:pt x="41025" y="8979"/>
                    <a:pt x="41025" y="8991"/>
                    <a:pt x="41025" y="9008"/>
                  </a:cubicBezTo>
                  <a:cubicBezTo>
                    <a:pt x="41018" y="9016"/>
                    <a:pt x="41008" y="9026"/>
                    <a:pt x="40997" y="9026"/>
                  </a:cubicBezTo>
                  <a:cubicBezTo>
                    <a:pt x="40995" y="9026"/>
                    <a:pt x="40993" y="9026"/>
                    <a:pt x="40992" y="9025"/>
                  </a:cubicBezTo>
                  <a:cubicBezTo>
                    <a:pt x="40979" y="9025"/>
                    <a:pt x="40975" y="9013"/>
                    <a:pt x="40958" y="9008"/>
                  </a:cubicBezTo>
                  <a:cubicBezTo>
                    <a:pt x="40947" y="9008"/>
                    <a:pt x="40936" y="9010"/>
                    <a:pt x="40927" y="9010"/>
                  </a:cubicBezTo>
                  <a:cubicBezTo>
                    <a:pt x="40915" y="9010"/>
                    <a:pt x="40904" y="9007"/>
                    <a:pt x="40895" y="8996"/>
                  </a:cubicBezTo>
                  <a:cubicBezTo>
                    <a:pt x="40899" y="8983"/>
                    <a:pt x="40899" y="8966"/>
                    <a:pt x="40903" y="8958"/>
                  </a:cubicBezTo>
                  <a:cubicBezTo>
                    <a:pt x="40911" y="8945"/>
                    <a:pt x="40916" y="8945"/>
                    <a:pt x="40928" y="8945"/>
                  </a:cubicBezTo>
                  <a:cubicBezTo>
                    <a:pt x="40934" y="8945"/>
                    <a:pt x="40941" y="8947"/>
                    <a:pt x="40948" y="8947"/>
                  </a:cubicBezTo>
                  <a:cubicBezTo>
                    <a:pt x="40952" y="8947"/>
                    <a:pt x="40955" y="8946"/>
                    <a:pt x="40958" y="8945"/>
                  </a:cubicBezTo>
                  <a:cubicBezTo>
                    <a:pt x="40962" y="8945"/>
                    <a:pt x="40962" y="8941"/>
                    <a:pt x="40966" y="8941"/>
                  </a:cubicBezTo>
                  <a:cubicBezTo>
                    <a:pt x="40969" y="8940"/>
                    <a:pt x="40971" y="8940"/>
                    <a:pt x="40973" y="8940"/>
                  </a:cubicBezTo>
                  <a:close/>
                  <a:moveTo>
                    <a:pt x="14007" y="8673"/>
                  </a:moveTo>
                  <a:cubicBezTo>
                    <a:pt x="14013" y="8673"/>
                    <a:pt x="14019" y="8677"/>
                    <a:pt x="14026" y="8683"/>
                  </a:cubicBezTo>
                  <a:cubicBezTo>
                    <a:pt x="14035" y="8693"/>
                    <a:pt x="14040" y="8698"/>
                    <a:pt x="14049" y="8698"/>
                  </a:cubicBezTo>
                  <a:cubicBezTo>
                    <a:pt x="14052" y="8698"/>
                    <a:pt x="14055" y="8697"/>
                    <a:pt x="14059" y="8696"/>
                  </a:cubicBezTo>
                  <a:lnTo>
                    <a:pt x="14059" y="8696"/>
                  </a:lnTo>
                  <a:cubicBezTo>
                    <a:pt x="14055" y="8802"/>
                    <a:pt x="14051" y="8916"/>
                    <a:pt x="14051" y="9034"/>
                  </a:cubicBezTo>
                  <a:cubicBezTo>
                    <a:pt x="14034" y="9013"/>
                    <a:pt x="14013" y="9000"/>
                    <a:pt x="13992" y="8987"/>
                  </a:cubicBezTo>
                  <a:cubicBezTo>
                    <a:pt x="13996" y="8882"/>
                    <a:pt x="13996" y="8776"/>
                    <a:pt x="14000" y="8675"/>
                  </a:cubicBezTo>
                  <a:cubicBezTo>
                    <a:pt x="14003" y="8674"/>
                    <a:pt x="14005" y="8673"/>
                    <a:pt x="14007" y="8673"/>
                  </a:cubicBezTo>
                  <a:close/>
                  <a:moveTo>
                    <a:pt x="63188" y="8983"/>
                  </a:moveTo>
                  <a:cubicBezTo>
                    <a:pt x="63193" y="9000"/>
                    <a:pt x="63218" y="9000"/>
                    <a:pt x="63226" y="9008"/>
                  </a:cubicBezTo>
                  <a:cubicBezTo>
                    <a:pt x="63231" y="9017"/>
                    <a:pt x="63239" y="9025"/>
                    <a:pt x="63235" y="9034"/>
                  </a:cubicBezTo>
                  <a:cubicBezTo>
                    <a:pt x="63205" y="9029"/>
                    <a:pt x="63176" y="9021"/>
                    <a:pt x="63146" y="9013"/>
                  </a:cubicBezTo>
                  <a:cubicBezTo>
                    <a:pt x="63146" y="9013"/>
                    <a:pt x="63142" y="9008"/>
                    <a:pt x="63142" y="9008"/>
                  </a:cubicBezTo>
                  <a:cubicBezTo>
                    <a:pt x="63142" y="8983"/>
                    <a:pt x="63167" y="8983"/>
                    <a:pt x="63188" y="8983"/>
                  </a:cubicBezTo>
                  <a:close/>
                  <a:moveTo>
                    <a:pt x="48133" y="8911"/>
                  </a:moveTo>
                  <a:cubicBezTo>
                    <a:pt x="48146" y="8928"/>
                    <a:pt x="48163" y="8945"/>
                    <a:pt x="48175" y="8962"/>
                  </a:cubicBezTo>
                  <a:cubicBezTo>
                    <a:pt x="48188" y="8987"/>
                    <a:pt x="48196" y="9013"/>
                    <a:pt x="48209" y="9038"/>
                  </a:cubicBezTo>
                  <a:cubicBezTo>
                    <a:pt x="48205" y="9042"/>
                    <a:pt x="48205" y="9042"/>
                    <a:pt x="48205" y="9046"/>
                  </a:cubicBezTo>
                  <a:cubicBezTo>
                    <a:pt x="48184" y="9000"/>
                    <a:pt x="48158" y="8953"/>
                    <a:pt x="48133" y="8911"/>
                  </a:cubicBezTo>
                  <a:close/>
                  <a:moveTo>
                    <a:pt x="48889" y="9051"/>
                  </a:moveTo>
                  <a:cubicBezTo>
                    <a:pt x="48889" y="9051"/>
                    <a:pt x="48889" y="9051"/>
                    <a:pt x="48890" y="9051"/>
                  </a:cubicBezTo>
                  <a:lnTo>
                    <a:pt x="48890" y="9051"/>
                  </a:lnTo>
                  <a:cubicBezTo>
                    <a:pt x="48889" y="9051"/>
                    <a:pt x="48889" y="9051"/>
                    <a:pt x="48889" y="9051"/>
                  </a:cubicBezTo>
                  <a:close/>
                  <a:moveTo>
                    <a:pt x="42508" y="8932"/>
                  </a:moveTo>
                  <a:cubicBezTo>
                    <a:pt x="42515" y="8932"/>
                    <a:pt x="42522" y="8932"/>
                    <a:pt x="42528" y="8932"/>
                  </a:cubicBezTo>
                  <a:cubicBezTo>
                    <a:pt x="42553" y="8932"/>
                    <a:pt x="42574" y="8932"/>
                    <a:pt x="42600" y="8945"/>
                  </a:cubicBezTo>
                  <a:cubicBezTo>
                    <a:pt x="42617" y="8953"/>
                    <a:pt x="42629" y="8953"/>
                    <a:pt x="42642" y="8958"/>
                  </a:cubicBezTo>
                  <a:cubicBezTo>
                    <a:pt x="42663" y="8966"/>
                    <a:pt x="42671" y="8983"/>
                    <a:pt x="42693" y="8987"/>
                  </a:cubicBezTo>
                  <a:cubicBezTo>
                    <a:pt x="42701" y="8991"/>
                    <a:pt x="42714" y="8991"/>
                    <a:pt x="42726" y="8991"/>
                  </a:cubicBezTo>
                  <a:lnTo>
                    <a:pt x="42722" y="9055"/>
                  </a:lnTo>
                  <a:lnTo>
                    <a:pt x="42714" y="9055"/>
                  </a:lnTo>
                  <a:cubicBezTo>
                    <a:pt x="42688" y="9042"/>
                    <a:pt x="42659" y="9042"/>
                    <a:pt x="42629" y="9042"/>
                  </a:cubicBezTo>
                  <a:cubicBezTo>
                    <a:pt x="42579" y="9034"/>
                    <a:pt x="42528" y="9017"/>
                    <a:pt x="42482" y="9008"/>
                  </a:cubicBezTo>
                  <a:cubicBezTo>
                    <a:pt x="42469" y="9004"/>
                    <a:pt x="42452" y="9004"/>
                    <a:pt x="42448" y="8991"/>
                  </a:cubicBezTo>
                  <a:cubicBezTo>
                    <a:pt x="42444" y="8979"/>
                    <a:pt x="42448" y="8966"/>
                    <a:pt x="42452" y="8953"/>
                  </a:cubicBezTo>
                  <a:cubicBezTo>
                    <a:pt x="42465" y="8934"/>
                    <a:pt x="42487" y="8932"/>
                    <a:pt x="42508" y="8932"/>
                  </a:cubicBezTo>
                  <a:close/>
                  <a:moveTo>
                    <a:pt x="42819" y="8987"/>
                  </a:moveTo>
                  <a:cubicBezTo>
                    <a:pt x="42811" y="8996"/>
                    <a:pt x="42807" y="9004"/>
                    <a:pt x="42798" y="9017"/>
                  </a:cubicBezTo>
                  <a:cubicBezTo>
                    <a:pt x="42785" y="9029"/>
                    <a:pt x="42777" y="9046"/>
                    <a:pt x="42764" y="9063"/>
                  </a:cubicBezTo>
                  <a:lnTo>
                    <a:pt x="42769" y="8987"/>
                  </a:lnTo>
                  <a:close/>
                  <a:moveTo>
                    <a:pt x="47863" y="8932"/>
                  </a:moveTo>
                  <a:lnTo>
                    <a:pt x="47863" y="8932"/>
                  </a:lnTo>
                  <a:cubicBezTo>
                    <a:pt x="47884" y="8941"/>
                    <a:pt x="47901" y="8945"/>
                    <a:pt x="47922" y="8953"/>
                  </a:cubicBezTo>
                  <a:cubicBezTo>
                    <a:pt x="47973" y="8996"/>
                    <a:pt x="48023" y="9038"/>
                    <a:pt x="48074" y="9093"/>
                  </a:cubicBezTo>
                  <a:cubicBezTo>
                    <a:pt x="48036" y="9059"/>
                    <a:pt x="47994" y="9034"/>
                    <a:pt x="47952" y="9008"/>
                  </a:cubicBezTo>
                  <a:cubicBezTo>
                    <a:pt x="47922" y="8983"/>
                    <a:pt x="47892" y="8958"/>
                    <a:pt x="47863" y="8932"/>
                  </a:cubicBezTo>
                  <a:close/>
                  <a:moveTo>
                    <a:pt x="48019" y="8890"/>
                  </a:moveTo>
                  <a:cubicBezTo>
                    <a:pt x="48053" y="8903"/>
                    <a:pt x="48087" y="8916"/>
                    <a:pt x="48120" y="8928"/>
                  </a:cubicBezTo>
                  <a:cubicBezTo>
                    <a:pt x="48150" y="8975"/>
                    <a:pt x="48175" y="9021"/>
                    <a:pt x="48196" y="9072"/>
                  </a:cubicBezTo>
                  <a:cubicBezTo>
                    <a:pt x="48192" y="9080"/>
                    <a:pt x="48192" y="9093"/>
                    <a:pt x="48188" y="9101"/>
                  </a:cubicBezTo>
                  <a:cubicBezTo>
                    <a:pt x="48137" y="9025"/>
                    <a:pt x="48082" y="8953"/>
                    <a:pt x="48019" y="8890"/>
                  </a:cubicBezTo>
                  <a:close/>
                  <a:moveTo>
                    <a:pt x="13211" y="9025"/>
                  </a:moveTo>
                  <a:lnTo>
                    <a:pt x="13211" y="9025"/>
                  </a:lnTo>
                  <a:cubicBezTo>
                    <a:pt x="13219" y="9029"/>
                    <a:pt x="13228" y="9034"/>
                    <a:pt x="13241" y="9034"/>
                  </a:cubicBezTo>
                  <a:cubicBezTo>
                    <a:pt x="13266" y="9055"/>
                    <a:pt x="13291" y="9080"/>
                    <a:pt x="13316" y="9105"/>
                  </a:cubicBezTo>
                  <a:cubicBezTo>
                    <a:pt x="13295" y="9089"/>
                    <a:pt x="13274" y="9076"/>
                    <a:pt x="13253" y="9063"/>
                  </a:cubicBezTo>
                  <a:cubicBezTo>
                    <a:pt x="13241" y="9051"/>
                    <a:pt x="13224" y="9038"/>
                    <a:pt x="13211" y="9025"/>
                  </a:cubicBezTo>
                  <a:close/>
                  <a:moveTo>
                    <a:pt x="13287" y="9004"/>
                  </a:moveTo>
                  <a:lnTo>
                    <a:pt x="13287" y="9004"/>
                  </a:lnTo>
                  <a:cubicBezTo>
                    <a:pt x="13304" y="9008"/>
                    <a:pt x="13321" y="9017"/>
                    <a:pt x="13342" y="9021"/>
                  </a:cubicBezTo>
                  <a:cubicBezTo>
                    <a:pt x="13354" y="9046"/>
                    <a:pt x="13367" y="9072"/>
                    <a:pt x="13376" y="9097"/>
                  </a:cubicBezTo>
                  <a:cubicBezTo>
                    <a:pt x="13376" y="9101"/>
                    <a:pt x="13376" y="9105"/>
                    <a:pt x="13371" y="9110"/>
                  </a:cubicBezTo>
                  <a:cubicBezTo>
                    <a:pt x="13346" y="9072"/>
                    <a:pt x="13321" y="9038"/>
                    <a:pt x="13287" y="9004"/>
                  </a:cubicBezTo>
                  <a:close/>
                  <a:moveTo>
                    <a:pt x="13937" y="8802"/>
                  </a:moveTo>
                  <a:cubicBezTo>
                    <a:pt x="13933" y="8852"/>
                    <a:pt x="13933" y="8903"/>
                    <a:pt x="13933" y="8953"/>
                  </a:cubicBezTo>
                  <a:cubicBezTo>
                    <a:pt x="13907" y="8945"/>
                    <a:pt x="13886" y="8937"/>
                    <a:pt x="13861" y="8932"/>
                  </a:cubicBezTo>
                  <a:cubicBezTo>
                    <a:pt x="13843" y="8930"/>
                    <a:pt x="13825" y="8928"/>
                    <a:pt x="13808" y="8928"/>
                  </a:cubicBezTo>
                  <a:cubicBezTo>
                    <a:pt x="13746" y="8928"/>
                    <a:pt x="13686" y="8945"/>
                    <a:pt x="13633" y="8975"/>
                  </a:cubicBezTo>
                  <a:cubicBezTo>
                    <a:pt x="13582" y="9004"/>
                    <a:pt x="13540" y="9046"/>
                    <a:pt x="13511" y="9093"/>
                  </a:cubicBezTo>
                  <a:cubicBezTo>
                    <a:pt x="13502" y="9105"/>
                    <a:pt x="13490" y="9118"/>
                    <a:pt x="13481" y="9131"/>
                  </a:cubicBezTo>
                  <a:cubicBezTo>
                    <a:pt x="13481" y="9127"/>
                    <a:pt x="13481" y="9122"/>
                    <a:pt x="13477" y="9122"/>
                  </a:cubicBezTo>
                  <a:cubicBezTo>
                    <a:pt x="13485" y="9110"/>
                    <a:pt x="13494" y="9097"/>
                    <a:pt x="13498" y="9089"/>
                  </a:cubicBezTo>
                  <a:cubicBezTo>
                    <a:pt x="13519" y="9063"/>
                    <a:pt x="13544" y="9042"/>
                    <a:pt x="13570" y="9017"/>
                  </a:cubicBezTo>
                  <a:cubicBezTo>
                    <a:pt x="13679" y="8924"/>
                    <a:pt x="13802" y="8852"/>
                    <a:pt x="13937" y="8802"/>
                  </a:cubicBezTo>
                  <a:close/>
                  <a:moveTo>
                    <a:pt x="55101" y="8996"/>
                  </a:moveTo>
                  <a:cubicBezTo>
                    <a:pt x="55107" y="8996"/>
                    <a:pt x="55113" y="8996"/>
                    <a:pt x="55118" y="8996"/>
                  </a:cubicBezTo>
                  <a:cubicBezTo>
                    <a:pt x="55123" y="9025"/>
                    <a:pt x="55169" y="9021"/>
                    <a:pt x="55186" y="9038"/>
                  </a:cubicBezTo>
                  <a:cubicBezTo>
                    <a:pt x="55194" y="9051"/>
                    <a:pt x="55203" y="9067"/>
                    <a:pt x="55203" y="9084"/>
                  </a:cubicBezTo>
                  <a:cubicBezTo>
                    <a:pt x="55199" y="9093"/>
                    <a:pt x="55194" y="9114"/>
                    <a:pt x="55190" y="9122"/>
                  </a:cubicBezTo>
                  <a:cubicBezTo>
                    <a:pt x="55182" y="9135"/>
                    <a:pt x="55161" y="9135"/>
                    <a:pt x="55148" y="9135"/>
                  </a:cubicBezTo>
                  <a:cubicBezTo>
                    <a:pt x="55118" y="9127"/>
                    <a:pt x="55118" y="9093"/>
                    <a:pt x="55097" y="9080"/>
                  </a:cubicBezTo>
                  <a:cubicBezTo>
                    <a:pt x="55072" y="9067"/>
                    <a:pt x="55047" y="9072"/>
                    <a:pt x="55047" y="9034"/>
                  </a:cubicBezTo>
                  <a:cubicBezTo>
                    <a:pt x="55043" y="8999"/>
                    <a:pt x="55072" y="8996"/>
                    <a:pt x="55101" y="8996"/>
                  </a:cubicBezTo>
                  <a:close/>
                  <a:moveTo>
                    <a:pt x="41205" y="8917"/>
                  </a:moveTo>
                  <a:cubicBezTo>
                    <a:pt x="41212" y="8917"/>
                    <a:pt x="41220" y="8918"/>
                    <a:pt x="41224" y="8920"/>
                  </a:cubicBezTo>
                  <a:cubicBezTo>
                    <a:pt x="41236" y="8920"/>
                    <a:pt x="41245" y="8924"/>
                    <a:pt x="41258" y="8924"/>
                  </a:cubicBezTo>
                  <a:cubicBezTo>
                    <a:pt x="41266" y="8924"/>
                    <a:pt x="41274" y="8924"/>
                    <a:pt x="41279" y="8932"/>
                  </a:cubicBezTo>
                  <a:cubicBezTo>
                    <a:pt x="41258" y="8949"/>
                    <a:pt x="41220" y="8949"/>
                    <a:pt x="41207" y="8975"/>
                  </a:cubicBezTo>
                  <a:cubicBezTo>
                    <a:pt x="41203" y="8983"/>
                    <a:pt x="41198" y="8991"/>
                    <a:pt x="41207" y="9000"/>
                  </a:cubicBezTo>
                  <a:lnTo>
                    <a:pt x="41224" y="9000"/>
                  </a:lnTo>
                  <a:cubicBezTo>
                    <a:pt x="41232" y="9004"/>
                    <a:pt x="41245" y="9017"/>
                    <a:pt x="41253" y="9025"/>
                  </a:cubicBezTo>
                  <a:cubicBezTo>
                    <a:pt x="41257" y="9036"/>
                    <a:pt x="41257" y="9043"/>
                    <a:pt x="41267" y="9043"/>
                  </a:cubicBezTo>
                  <a:cubicBezTo>
                    <a:pt x="41269" y="9043"/>
                    <a:pt x="41271" y="9043"/>
                    <a:pt x="41274" y="9042"/>
                  </a:cubicBezTo>
                  <a:cubicBezTo>
                    <a:pt x="41287" y="9038"/>
                    <a:pt x="41291" y="9025"/>
                    <a:pt x="41304" y="9017"/>
                  </a:cubicBezTo>
                  <a:cubicBezTo>
                    <a:pt x="41309" y="9016"/>
                    <a:pt x="41315" y="9015"/>
                    <a:pt x="41320" y="9015"/>
                  </a:cubicBezTo>
                  <a:cubicBezTo>
                    <a:pt x="41337" y="9015"/>
                    <a:pt x="41354" y="9020"/>
                    <a:pt x="41363" y="9029"/>
                  </a:cubicBezTo>
                  <a:cubicBezTo>
                    <a:pt x="41371" y="9038"/>
                    <a:pt x="41367" y="9042"/>
                    <a:pt x="41380" y="9046"/>
                  </a:cubicBezTo>
                  <a:cubicBezTo>
                    <a:pt x="41388" y="9051"/>
                    <a:pt x="41397" y="9051"/>
                    <a:pt x="41405" y="9055"/>
                  </a:cubicBezTo>
                  <a:cubicBezTo>
                    <a:pt x="41418" y="9055"/>
                    <a:pt x="41435" y="9055"/>
                    <a:pt x="41447" y="9067"/>
                  </a:cubicBezTo>
                  <a:cubicBezTo>
                    <a:pt x="41460" y="9080"/>
                    <a:pt x="41431" y="9084"/>
                    <a:pt x="41422" y="9084"/>
                  </a:cubicBezTo>
                  <a:cubicBezTo>
                    <a:pt x="41407" y="9089"/>
                    <a:pt x="41394" y="9089"/>
                    <a:pt x="41380" y="9089"/>
                  </a:cubicBezTo>
                  <a:cubicBezTo>
                    <a:pt x="41367" y="9089"/>
                    <a:pt x="41355" y="9089"/>
                    <a:pt x="41342" y="9093"/>
                  </a:cubicBezTo>
                  <a:cubicBezTo>
                    <a:pt x="41329" y="9097"/>
                    <a:pt x="41325" y="9105"/>
                    <a:pt x="41317" y="9114"/>
                  </a:cubicBezTo>
                  <a:cubicBezTo>
                    <a:pt x="41304" y="9122"/>
                    <a:pt x="41283" y="9131"/>
                    <a:pt x="41266" y="9135"/>
                  </a:cubicBezTo>
                  <a:cubicBezTo>
                    <a:pt x="41260" y="9135"/>
                    <a:pt x="41253" y="9137"/>
                    <a:pt x="41246" y="9137"/>
                  </a:cubicBezTo>
                  <a:cubicBezTo>
                    <a:pt x="41243" y="9137"/>
                    <a:pt x="41239" y="9136"/>
                    <a:pt x="41236" y="9135"/>
                  </a:cubicBezTo>
                  <a:cubicBezTo>
                    <a:pt x="41228" y="9131"/>
                    <a:pt x="41224" y="9127"/>
                    <a:pt x="41215" y="9122"/>
                  </a:cubicBezTo>
                  <a:cubicBezTo>
                    <a:pt x="41198" y="9118"/>
                    <a:pt x="41186" y="9122"/>
                    <a:pt x="41169" y="9114"/>
                  </a:cubicBezTo>
                  <a:cubicBezTo>
                    <a:pt x="41156" y="9101"/>
                    <a:pt x="41152" y="9084"/>
                    <a:pt x="41131" y="9080"/>
                  </a:cubicBezTo>
                  <a:cubicBezTo>
                    <a:pt x="41128" y="9079"/>
                    <a:pt x="41126" y="9079"/>
                    <a:pt x="41123" y="9079"/>
                  </a:cubicBezTo>
                  <a:cubicBezTo>
                    <a:pt x="41113" y="9079"/>
                    <a:pt x="41102" y="9084"/>
                    <a:pt x="41089" y="9084"/>
                  </a:cubicBezTo>
                  <a:cubicBezTo>
                    <a:pt x="41080" y="9063"/>
                    <a:pt x="41144" y="9051"/>
                    <a:pt x="41118" y="9025"/>
                  </a:cubicBezTo>
                  <a:cubicBezTo>
                    <a:pt x="41114" y="9021"/>
                    <a:pt x="41097" y="9017"/>
                    <a:pt x="41089" y="9013"/>
                  </a:cubicBezTo>
                  <a:cubicBezTo>
                    <a:pt x="41084" y="9008"/>
                    <a:pt x="41076" y="9008"/>
                    <a:pt x="41072" y="9004"/>
                  </a:cubicBezTo>
                  <a:lnTo>
                    <a:pt x="41068" y="9004"/>
                  </a:lnTo>
                  <a:cubicBezTo>
                    <a:pt x="41068" y="8991"/>
                    <a:pt x="41068" y="8975"/>
                    <a:pt x="41068" y="8962"/>
                  </a:cubicBezTo>
                  <a:cubicBezTo>
                    <a:pt x="41082" y="8965"/>
                    <a:pt x="41099" y="8970"/>
                    <a:pt x="41116" y="8970"/>
                  </a:cubicBezTo>
                  <a:cubicBezTo>
                    <a:pt x="41124" y="8970"/>
                    <a:pt x="41132" y="8969"/>
                    <a:pt x="41139" y="8966"/>
                  </a:cubicBezTo>
                  <a:cubicBezTo>
                    <a:pt x="41135" y="8953"/>
                    <a:pt x="41110" y="8949"/>
                    <a:pt x="41110" y="8937"/>
                  </a:cubicBezTo>
                  <a:cubicBezTo>
                    <a:pt x="41115" y="8935"/>
                    <a:pt x="41121" y="8935"/>
                    <a:pt x="41126" y="8935"/>
                  </a:cubicBezTo>
                  <a:cubicBezTo>
                    <a:pt x="41136" y="8935"/>
                    <a:pt x="41145" y="8937"/>
                    <a:pt x="41156" y="8937"/>
                  </a:cubicBezTo>
                  <a:cubicBezTo>
                    <a:pt x="41160" y="8932"/>
                    <a:pt x="41169" y="8932"/>
                    <a:pt x="41173" y="8928"/>
                  </a:cubicBezTo>
                  <a:cubicBezTo>
                    <a:pt x="41177" y="8924"/>
                    <a:pt x="41182" y="8920"/>
                    <a:pt x="41186" y="8920"/>
                  </a:cubicBezTo>
                  <a:cubicBezTo>
                    <a:pt x="41190" y="8918"/>
                    <a:pt x="41197" y="8917"/>
                    <a:pt x="41205" y="8917"/>
                  </a:cubicBezTo>
                  <a:close/>
                  <a:moveTo>
                    <a:pt x="47829" y="8827"/>
                  </a:moveTo>
                  <a:cubicBezTo>
                    <a:pt x="47880" y="8844"/>
                    <a:pt x="47930" y="8861"/>
                    <a:pt x="47981" y="8878"/>
                  </a:cubicBezTo>
                  <a:cubicBezTo>
                    <a:pt x="48057" y="8953"/>
                    <a:pt x="48125" y="9038"/>
                    <a:pt x="48184" y="9127"/>
                  </a:cubicBezTo>
                  <a:cubicBezTo>
                    <a:pt x="48184" y="9135"/>
                    <a:pt x="48184" y="9139"/>
                    <a:pt x="48179" y="9148"/>
                  </a:cubicBezTo>
                  <a:lnTo>
                    <a:pt x="48150" y="9148"/>
                  </a:lnTo>
                  <a:cubicBezTo>
                    <a:pt x="48074" y="9063"/>
                    <a:pt x="48002" y="8991"/>
                    <a:pt x="47922" y="8932"/>
                  </a:cubicBezTo>
                  <a:cubicBezTo>
                    <a:pt x="47897" y="8894"/>
                    <a:pt x="47863" y="8861"/>
                    <a:pt x="47829" y="8827"/>
                  </a:cubicBezTo>
                  <a:close/>
                  <a:moveTo>
                    <a:pt x="11654" y="8616"/>
                  </a:moveTo>
                  <a:cubicBezTo>
                    <a:pt x="11662" y="8616"/>
                    <a:pt x="11670" y="8620"/>
                    <a:pt x="11679" y="8624"/>
                  </a:cubicBezTo>
                  <a:lnTo>
                    <a:pt x="11649" y="9152"/>
                  </a:lnTo>
                  <a:cubicBezTo>
                    <a:pt x="11561" y="9114"/>
                    <a:pt x="11472" y="9089"/>
                    <a:pt x="11383" y="9059"/>
                  </a:cubicBezTo>
                  <a:lnTo>
                    <a:pt x="11392" y="8764"/>
                  </a:lnTo>
                  <a:lnTo>
                    <a:pt x="11400" y="8764"/>
                  </a:lnTo>
                  <a:cubicBezTo>
                    <a:pt x="11400" y="8759"/>
                    <a:pt x="11400" y="8759"/>
                    <a:pt x="11405" y="8751"/>
                  </a:cubicBezTo>
                  <a:cubicBezTo>
                    <a:pt x="11409" y="8751"/>
                    <a:pt x="11409" y="8747"/>
                    <a:pt x="11413" y="8742"/>
                  </a:cubicBezTo>
                  <a:cubicBezTo>
                    <a:pt x="11430" y="8713"/>
                    <a:pt x="11442" y="8683"/>
                    <a:pt x="11455" y="8658"/>
                  </a:cubicBezTo>
                  <a:cubicBezTo>
                    <a:pt x="11455" y="8654"/>
                    <a:pt x="11459" y="8650"/>
                    <a:pt x="11459" y="8645"/>
                  </a:cubicBezTo>
                  <a:lnTo>
                    <a:pt x="11476" y="8645"/>
                  </a:lnTo>
                  <a:cubicBezTo>
                    <a:pt x="11485" y="8641"/>
                    <a:pt x="11493" y="8633"/>
                    <a:pt x="11506" y="8628"/>
                  </a:cubicBezTo>
                  <a:cubicBezTo>
                    <a:pt x="11511" y="8627"/>
                    <a:pt x="11518" y="8627"/>
                    <a:pt x="11524" y="8627"/>
                  </a:cubicBezTo>
                  <a:cubicBezTo>
                    <a:pt x="11536" y="8627"/>
                    <a:pt x="11549" y="8628"/>
                    <a:pt x="11561" y="8628"/>
                  </a:cubicBezTo>
                  <a:lnTo>
                    <a:pt x="11586" y="8628"/>
                  </a:lnTo>
                  <a:cubicBezTo>
                    <a:pt x="11599" y="8624"/>
                    <a:pt x="11611" y="8624"/>
                    <a:pt x="11624" y="8624"/>
                  </a:cubicBezTo>
                  <a:cubicBezTo>
                    <a:pt x="11632" y="8624"/>
                    <a:pt x="11641" y="8620"/>
                    <a:pt x="11654" y="8616"/>
                  </a:cubicBezTo>
                  <a:close/>
                  <a:moveTo>
                    <a:pt x="13194" y="8970"/>
                  </a:moveTo>
                  <a:lnTo>
                    <a:pt x="13194" y="8970"/>
                  </a:lnTo>
                  <a:cubicBezTo>
                    <a:pt x="13219" y="8979"/>
                    <a:pt x="13245" y="8987"/>
                    <a:pt x="13270" y="8996"/>
                  </a:cubicBezTo>
                  <a:cubicBezTo>
                    <a:pt x="13308" y="9034"/>
                    <a:pt x="13342" y="9076"/>
                    <a:pt x="13371" y="9122"/>
                  </a:cubicBezTo>
                  <a:cubicBezTo>
                    <a:pt x="13371" y="9131"/>
                    <a:pt x="13367" y="9139"/>
                    <a:pt x="13367" y="9152"/>
                  </a:cubicBezTo>
                  <a:cubicBezTo>
                    <a:pt x="13325" y="9101"/>
                    <a:pt x="13283" y="9059"/>
                    <a:pt x="13241" y="9025"/>
                  </a:cubicBezTo>
                  <a:cubicBezTo>
                    <a:pt x="13224" y="9004"/>
                    <a:pt x="13211" y="8987"/>
                    <a:pt x="13194" y="8970"/>
                  </a:cubicBezTo>
                  <a:close/>
                  <a:moveTo>
                    <a:pt x="41936" y="8918"/>
                  </a:moveTo>
                  <a:cubicBezTo>
                    <a:pt x="41949" y="8918"/>
                    <a:pt x="41963" y="8921"/>
                    <a:pt x="41975" y="8924"/>
                  </a:cubicBezTo>
                  <a:cubicBezTo>
                    <a:pt x="42009" y="8924"/>
                    <a:pt x="42034" y="8932"/>
                    <a:pt x="42064" y="8945"/>
                  </a:cubicBezTo>
                  <a:cubicBezTo>
                    <a:pt x="42072" y="8949"/>
                    <a:pt x="42127" y="8970"/>
                    <a:pt x="42127" y="8979"/>
                  </a:cubicBezTo>
                  <a:cubicBezTo>
                    <a:pt x="42110" y="8983"/>
                    <a:pt x="42021" y="8987"/>
                    <a:pt x="42021" y="9004"/>
                  </a:cubicBezTo>
                  <a:cubicBezTo>
                    <a:pt x="42021" y="9017"/>
                    <a:pt x="42051" y="9021"/>
                    <a:pt x="42059" y="9021"/>
                  </a:cubicBezTo>
                  <a:cubicBezTo>
                    <a:pt x="42065" y="9022"/>
                    <a:pt x="42071" y="9023"/>
                    <a:pt x="42078" y="9023"/>
                  </a:cubicBezTo>
                  <a:cubicBezTo>
                    <a:pt x="42090" y="9023"/>
                    <a:pt x="42104" y="9021"/>
                    <a:pt x="42119" y="9021"/>
                  </a:cubicBezTo>
                  <a:cubicBezTo>
                    <a:pt x="42131" y="9025"/>
                    <a:pt x="42135" y="9034"/>
                    <a:pt x="42148" y="9042"/>
                  </a:cubicBezTo>
                  <a:cubicBezTo>
                    <a:pt x="42161" y="9055"/>
                    <a:pt x="42178" y="9067"/>
                    <a:pt x="42190" y="9072"/>
                  </a:cubicBezTo>
                  <a:cubicBezTo>
                    <a:pt x="42195" y="9076"/>
                    <a:pt x="42195" y="9076"/>
                    <a:pt x="42195" y="9076"/>
                  </a:cubicBezTo>
                  <a:lnTo>
                    <a:pt x="42195" y="9160"/>
                  </a:lnTo>
                  <a:cubicBezTo>
                    <a:pt x="42186" y="9156"/>
                    <a:pt x="42173" y="9156"/>
                    <a:pt x="42165" y="9156"/>
                  </a:cubicBezTo>
                  <a:cubicBezTo>
                    <a:pt x="42157" y="9156"/>
                    <a:pt x="42144" y="9152"/>
                    <a:pt x="42135" y="9152"/>
                  </a:cubicBezTo>
                  <a:cubicBezTo>
                    <a:pt x="42119" y="9165"/>
                    <a:pt x="42068" y="9156"/>
                    <a:pt x="42034" y="9165"/>
                  </a:cubicBezTo>
                  <a:cubicBezTo>
                    <a:pt x="42034" y="9156"/>
                    <a:pt x="42034" y="9152"/>
                    <a:pt x="42034" y="9148"/>
                  </a:cubicBezTo>
                  <a:cubicBezTo>
                    <a:pt x="42030" y="9143"/>
                    <a:pt x="42026" y="9135"/>
                    <a:pt x="42021" y="9131"/>
                  </a:cubicBezTo>
                  <a:cubicBezTo>
                    <a:pt x="42017" y="9118"/>
                    <a:pt x="42000" y="9101"/>
                    <a:pt x="41996" y="9084"/>
                  </a:cubicBezTo>
                  <a:cubicBezTo>
                    <a:pt x="41992" y="9072"/>
                    <a:pt x="42000" y="9055"/>
                    <a:pt x="41996" y="9042"/>
                  </a:cubicBezTo>
                  <a:cubicBezTo>
                    <a:pt x="41994" y="9038"/>
                    <a:pt x="41988" y="9037"/>
                    <a:pt x="41980" y="9037"/>
                  </a:cubicBezTo>
                  <a:cubicBezTo>
                    <a:pt x="41973" y="9037"/>
                    <a:pt x="41965" y="9038"/>
                    <a:pt x="41958" y="9038"/>
                  </a:cubicBezTo>
                  <a:lnTo>
                    <a:pt x="41937" y="9038"/>
                  </a:lnTo>
                  <a:cubicBezTo>
                    <a:pt x="41929" y="9034"/>
                    <a:pt x="41929" y="9025"/>
                    <a:pt x="41924" y="9021"/>
                  </a:cubicBezTo>
                  <a:cubicBezTo>
                    <a:pt x="41920" y="9008"/>
                    <a:pt x="41912" y="9000"/>
                    <a:pt x="41903" y="8987"/>
                  </a:cubicBezTo>
                  <a:cubicBezTo>
                    <a:pt x="41895" y="8975"/>
                    <a:pt x="41878" y="8970"/>
                    <a:pt x="41861" y="8962"/>
                  </a:cubicBezTo>
                  <a:cubicBezTo>
                    <a:pt x="41891" y="8953"/>
                    <a:pt x="41891" y="8924"/>
                    <a:pt x="41920" y="8920"/>
                  </a:cubicBezTo>
                  <a:cubicBezTo>
                    <a:pt x="41925" y="8918"/>
                    <a:pt x="41930" y="8918"/>
                    <a:pt x="41936" y="8918"/>
                  </a:cubicBezTo>
                  <a:close/>
                  <a:moveTo>
                    <a:pt x="37936" y="9067"/>
                  </a:moveTo>
                  <a:cubicBezTo>
                    <a:pt x="37940" y="9076"/>
                    <a:pt x="37949" y="9084"/>
                    <a:pt x="37961" y="9089"/>
                  </a:cubicBezTo>
                  <a:cubicBezTo>
                    <a:pt x="37967" y="9091"/>
                    <a:pt x="37974" y="9092"/>
                    <a:pt x="37981" y="9092"/>
                  </a:cubicBezTo>
                  <a:cubicBezTo>
                    <a:pt x="37985" y="9092"/>
                    <a:pt x="37989" y="9092"/>
                    <a:pt x="37992" y="9092"/>
                  </a:cubicBezTo>
                  <a:cubicBezTo>
                    <a:pt x="38003" y="9092"/>
                    <a:pt x="38014" y="9093"/>
                    <a:pt x="38020" y="9101"/>
                  </a:cubicBezTo>
                  <a:cubicBezTo>
                    <a:pt x="38033" y="9122"/>
                    <a:pt x="38016" y="9148"/>
                    <a:pt x="37995" y="9156"/>
                  </a:cubicBezTo>
                  <a:cubicBezTo>
                    <a:pt x="37978" y="9165"/>
                    <a:pt x="37961" y="9181"/>
                    <a:pt x="37944" y="9190"/>
                  </a:cubicBezTo>
                  <a:cubicBezTo>
                    <a:pt x="37944" y="9186"/>
                    <a:pt x="37944" y="9186"/>
                    <a:pt x="37944" y="9181"/>
                  </a:cubicBezTo>
                  <a:cubicBezTo>
                    <a:pt x="37940" y="9143"/>
                    <a:pt x="37936" y="9105"/>
                    <a:pt x="37936" y="9067"/>
                  </a:cubicBezTo>
                  <a:close/>
                  <a:moveTo>
                    <a:pt x="63758" y="8996"/>
                  </a:moveTo>
                  <a:cubicBezTo>
                    <a:pt x="63779" y="9000"/>
                    <a:pt x="63809" y="8996"/>
                    <a:pt x="63834" y="9004"/>
                  </a:cubicBezTo>
                  <a:cubicBezTo>
                    <a:pt x="63851" y="9008"/>
                    <a:pt x="63872" y="9025"/>
                    <a:pt x="63881" y="9038"/>
                  </a:cubicBezTo>
                  <a:cubicBezTo>
                    <a:pt x="63897" y="9055"/>
                    <a:pt x="63931" y="9101"/>
                    <a:pt x="63906" y="9118"/>
                  </a:cubicBezTo>
                  <a:cubicBezTo>
                    <a:pt x="63899" y="9123"/>
                    <a:pt x="63890" y="9125"/>
                    <a:pt x="63880" y="9125"/>
                  </a:cubicBezTo>
                  <a:cubicBezTo>
                    <a:pt x="63862" y="9125"/>
                    <a:pt x="63841" y="9119"/>
                    <a:pt x="63823" y="9119"/>
                  </a:cubicBezTo>
                  <a:cubicBezTo>
                    <a:pt x="63811" y="9119"/>
                    <a:pt x="63800" y="9122"/>
                    <a:pt x="63792" y="9131"/>
                  </a:cubicBezTo>
                  <a:cubicBezTo>
                    <a:pt x="63788" y="9139"/>
                    <a:pt x="63788" y="9156"/>
                    <a:pt x="63775" y="9160"/>
                  </a:cubicBezTo>
                  <a:cubicBezTo>
                    <a:pt x="63767" y="9165"/>
                    <a:pt x="63762" y="9165"/>
                    <a:pt x="63754" y="9169"/>
                  </a:cubicBezTo>
                  <a:cubicBezTo>
                    <a:pt x="63745" y="9177"/>
                    <a:pt x="63741" y="9186"/>
                    <a:pt x="63729" y="9190"/>
                  </a:cubicBezTo>
                  <a:cubicBezTo>
                    <a:pt x="63722" y="9192"/>
                    <a:pt x="63716" y="9192"/>
                    <a:pt x="63710" y="9192"/>
                  </a:cubicBezTo>
                  <a:cubicBezTo>
                    <a:pt x="63703" y="9192"/>
                    <a:pt x="63697" y="9192"/>
                    <a:pt x="63691" y="9194"/>
                  </a:cubicBezTo>
                  <a:cubicBezTo>
                    <a:pt x="63674" y="9203"/>
                    <a:pt x="63665" y="9211"/>
                    <a:pt x="63648" y="9211"/>
                  </a:cubicBezTo>
                  <a:cubicBezTo>
                    <a:pt x="63644" y="9212"/>
                    <a:pt x="63640" y="9213"/>
                    <a:pt x="63637" y="9213"/>
                  </a:cubicBezTo>
                  <a:cubicBezTo>
                    <a:pt x="63630" y="9213"/>
                    <a:pt x="63624" y="9211"/>
                    <a:pt x="63619" y="9211"/>
                  </a:cubicBezTo>
                  <a:cubicBezTo>
                    <a:pt x="63619" y="9211"/>
                    <a:pt x="63623" y="9207"/>
                    <a:pt x="63627" y="9207"/>
                  </a:cubicBezTo>
                  <a:cubicBezTo>
                    <a:pt x="63640" y="9198"/>
                    <a:pt x="63653" y="9190"/>
                    <a:pt x="63669" y="9186"/>
                  </a:cubicBezTo>
                  <a:cubicBezTo>
                    <a:pt x="63686" y="9177"/>
                    <a:pt x="63674" y="9165"/>
                    <a:pt x="63691" y="9156"/>
                  </a:cubicBezTo>
                  <a:cubicBezTo>
                    <a:pt x="63695" y="9152"/>
                    <a:pt x="63724" y="9148"/>
                    <a:pt x="63729" y="9143"/>
                  </a:cubicBezTo>
                  <a:cubicBezTo>
                    <a:pt x="63716" y="9139"/>
                    <a:pt x="63707" y="9135"/>
                    <a:pt x="63695" y="9135"/>
                  </a:cubicBezTo>
                  <a:lnTo>
                    <a:pt x="63661" y="9135"/>
                  </a:lnTo>
                  <a:cubicBezTo>
                    <a:pt x="63640" y="9135"/>
                    <a:pt x="63623" y="9127"/>
                    <a:pt x="63602" y="9127"/>
                  </a:cubicBezTo>
                  <a:cubicBezTo>
                    <a:pt x="63598" y="9124"/>
                    <a:pt x="63592" y="9123"/>
                    <a:pt x="63587" y="9123"/>
                  </a:cubicBezTo>
                  <a:cubicBezTo>
                    <a:pt x="63582" y="9123"/>
                    <a:pt x="63577" y="9124"/>
                    <a:pt x="63572" y="9127"/>
                  </a:cubicBezTo>
                  <a:cubicBezTo>
                    <a:pt x="63589" y="9118"/>
                    <a:pt x="63610" y="9114"/>
                    <a:pt x="63627" y="9105"/>
                  </a:cubicBezTo>
                  <a:cubicBezTo>
                    <a:pt x="63640" y="9101"/>
                    <a:pt x="63648" y="9093"/>
                    <a:pt x="63657" y="9089"/>
                  </a:cubicBezTo>
                  <a:cubicBezTo>
                    <a:pt x="63669" y="9080"/>
                    <a:pt x="63686" y="9076"/>
                    <a:pt x="63695" y="9067"/>
                  </a:cubicBezTo>
                  <a:cubicBezTo>
                    <a:pt x="63712" y="9055"/>
                    <a:pt x="63737" y="9051"/>
                    <a:pt x="63754" y="9046"/>
                  </a:cubicBezTo>
                  <a:cubicBezTo>
                    <a:pt x="63792" y="9034"/>
                    <a:pt x="63750" y="9017"/>
                    <a:pt x="63758" y="8996"/>
                  </a:cubicBezTo>
                  <a:close/>
                  <a:moveTo>
                    <a:pt x="37889" y="9046"/>
                  </a:moveTo>
                  <a:cubicBezTo>
                    <a:pt x="37889" y="9046"/>
                    <a:pt x="37889" y="9051"/>
                    <a:pt x="37889" y="9051"/>
                  </a:cubicBezTo>
                  <a:cubicBezTo>
                    <a:pt x="37889" y="9097"/>
                    <a:pt x="37894" y="9143"/>
                    <a:pt x="37898" y="9186"/>
                  </a:cubicBezTo>
                  <a:cubicBezTo>
                    <a:pt x="37898" y="9190"/>
                    <a:pt x="37898" y="9198"/>
                    <a:pt x="37898" y="9203"/>
                  </a:cubicBezTo>
                  <a:cubicBezTo>
                    <a:pt x="37873" y="9203"/>
                    <a:pt x="37851" y="9194"/>
                    <a:pt x="37830" y="9186"/>
                  </a:cubicBezTo>
                  <a:cubicBezTo>
                    <a:pt x="37819" y="9183"/>
                    <a:pt x="37803" y="9180"/>
                    <a:pt x="37788" y="9180"/>
                  </a:cubicBezTo>
                  <a:cubicBezTo>
                    <a:pt x="37776" y="9180"/>
                    <a:pt x="37764" y="9182"/>
                    <a:pt x="37754" y="9190"/>
                  </a:cubicBezTo>
                  <a:cubicBezTo>
                    <a:pt x="37746" y="9198"/>
                    <a:pt x="37746" y="9211"/>
                    <a:pt x="37737" y="9219"/>
                  </a:cubicBezTo>
                  <a:lnTo>
                    <a:pt x="37729" y="9219"/>
                  </a:lnTo>
                  <a:cubicBezTo>
                    <a:pt x="37721" y="9219"/>
                    <a:pt x="37683" y="9215"/>
                    <a:pt x="37674" y="9207"/>
                  </a:cubicBezTo>
                  <a:cubicBezTo>
                    <a:pt x="37670" y="9198"/>
                    <a:pt x="37678" y="9190"/>
                    <a:pt x="37678" y="9181"/>
                  </a:cubicBezTo>
                  <a:cubicBezTo>
                    <a:pt x="37687" y="9169"/>
                    <a:pt x="37687" y="9160"/>
                    <a:pt x="37699" y="9156"/>
                  </a:cubicBezTo>
                  <a:cubicBezTo>
                    <a:pt x="37712" y="9152"/>
                    <a:pt x="37737" y="9152"/>
                    <a:pt x="37746" y="9135"/>
                  </a:cubicBezTo>
                  <a:cubicBezTo>
                    <a:pt x="37750" y="9127"/>
                    <a:pt x="37746" y="9122"/>
                    <a:pt x="37750" y="9118"/>
                  </a:cubicBezTo>
                  <a:cubicBezTo>
                    <a:pt x="37759" y="9105"/>
                    <a:pt x="37780" y="9101"/>
                    <a:pt x="37788" y="9093"/>
                  </a:cubicBezTo>
                  <a:cubicBezTo>
                    <a:pt x="37805" y="9080"/>
                    <a:pt x="37822" y="9072"/>
                    <a:pt x="37826" y="9059"/>
                  </a:cubicBezTo>
                  <a:lnTo>
                    <a:pt x="37835" y="9059"/>
                  </a:lnTo>
                  <a:cubicBezTo>
                    <a:pt x="37851" y="9059"/>
                    <a:pt x="37860" y="9055"/>
                    <a:pt x="37877" y="9051"/>
                  </a:cubicBezTo>
                  <a:cubicBezTo>
                    <a:pt x="37881" y="9046"/>
                    <a:pt x="37885" y="9046"/>
                    <a:pt x="37889" y="9046"/>
                  </a:cubicBezTo>
                  <a:close/>
                  <a:moveTo>
                    <a:pt x="41667" y="9169"/>
                  </a:moveTo>
                  <a:cubicBezTo>
                    <a:pt x="41663" y="9190"/>
                    <a:pt x="41654" y="9211"/>
                    <a:pt x="41650" y="9232"/>
                  </a:cubicBezTo>
                  <a:lnTo>
                    <a:pt x="41625" y="9232"/>
                  </a:lnTo>
                  <a:cubicBezTo>
                    <a:pt x="41619" y="9232"/>
                    <a:pt x="41609" y="9234"/>
                    <a:pt x="41600" y="9234"/>
                  </a:cubicBezTo>
                  <a:cubicBezTo>
                    <a:pt x="41588" y="9234"/>
                    <a:pt x="41576" y="9231"/>
                    <a:pt x="41574" y="9219"/>
                  </a:cubicBezTo>
                  <a:cubicBezTo>
                    <a:pt x="41579" y="9218"/>
                    <a:pt x="41585" y="9218"/>
                    <a:pt x="41591" y="9218"/>
                  </a:cubicBezTo>
                  <a:cubicBezTo>
                    <a:pt x="41596" y="9218"/>
                    <a:pt x="41602" y="9218"/>
                    <a:pt x="41607" y="9218"/>
                  </a:cubicBezTo>
                  <a:cubicBezTo>
                    <a:pt x="41618" y="9218"/>
                    <a:pt x="41629" y="9217"/>
                    <a:pt x="41637" y="9211"/>
                  </a:cubicBezTo>
                  <a:cubicBezTo>
                    <a:pt x="41650" y="9203"/>
                    <a:pt x="41654" y="9186"/>
                    <a:pt x="41659" y="9173"/>
                  </a:cubicBezTo>
                  <a:cubicBezTo>
                    <a:pt x="41663" y="9173"/>
                    <a:pt x="41663" y="9169"/>
                    <a:pt x="41667" y="9169"/>
                  </a:cubicBezTo>
                  <a:close/>
                  <a:moveTo>
                    <a:pt x="40612" y="9160"/>
                  </a:moveTo>
                  <a:cubicBezTo>
                    <a:pt x="40620" y="9160"/>
                    <a:pt x="40624" y="9165"/>
                    <a:pt x="40633" y="9165"/>
                  </a:cubicBezTo>
                  <a:cubicBezTo>
                    <a:pt x="40641" y="9169"/>
                    <a:pt x="40650" y="9177"/>
                    <a:pt x="40662" y="9181"/>
                  </a:cubicBezTo>
                  <a:cubicBezTo>
                    <a:pt x="40671" y="9190"/>
                    <a:pt x="40688" y="9194"/>
                    <a:pt x="40705" y="9194"/>
                  </a:cubicBezTo>
                  <a:cubicBezTo>
                    <a:pt x="40713" y="9224"/>
                    <a:pt x="40726" y="9249"/>
                    <a:pt x="40738" y="9278"/>
                  </a:cubicBezTo>
                  <a:lnTo>
                    <a:pt x="40734" y="9278"/>
                  </a:lnTo>
                  <a:cubicBezTo>
                    <a:pt x="40722" y="9283"/>
                    <a:pt x="40717" y="9291"/>
                    <a:pt x="40709" y="9300"/>
                  </a:cubicBezTo>
                  <a:cubicBezTo>
                    <a:pt x="40705" y="9301"/>
                    <a:pt x="40701" y="9301"/>
                    <a:pt x="40697" y="9301"/>
                  </a:cubicBezTo>
                  <a:cubicBezTo>
                    <a:pt x="40687" y="9301"/>
                    <a:pt x="40676" y="9298"/>
                    <a:pt x="40667" y="9295"/>
                  </a:cubicBezTo>
                  <a:cubicBezTo>
                    <a:pt x="40662" y="9291"/>
                    <a:pt x="40654" y="9287"/>
                    <a:pt x="40646" y="9283"/>
                  </a:cubicBezTo>
                  <a:cubicBezTo>
                    <a:pt x="40638" y="9283"/>
                    <a:pt x="40631" y="9269"/>
                    <a:pt x="40623" y="9269"/>
                  </a:cubicBezTo>
                  <a:cubicBezTo>
                    <a:pt x="40622" y="9269"/>
                    <a:pt x="40621" y="9270"/>
                    <a:pt x="40620" y="9270"/>
                  </a:cubicBezTo>
                  <a:cubicBezTo>
                    <a:pt x="40620" y="9270"/>
                    <a:pt x="40620" y="9274"/>
                    <a:pt x="40616" y="9274"/>
                  </a:cubicBezTo>
                  <a:cubicBezTo>
                    <a:pt x="40616" y="9236"/>
                    <a:pt x="40612" y="9198"/>
                    <a:pt x="40612" y="9160"/>
                  </a:cubicBezTo>
                  <a:close/>
                  <a:moveTo>
                    <a:pt x="40481" y="9154"/>
                  </a:moveTo>
                  <a:cubicBezTo>
                    <a:pt x="40487" y="9154"/>
                    <a:pt x="40496" y="9156"/>
                    <a:pt x="40502" y="9156"/>
                  </a:cubicBezTo>
                  <a:cubicBezTo>
                    <a:pt x="40508" y="9156"/>
                    <a:pt x="40515" y="9154"/>
                    <a:pt x="40523" y="9154"/>
                  </a:cubicBezTo>
                  <a:cubicBezTo>
                    <a:pt x="40527" y="9154"/>
                    <a:pt x="40532" y="9155"/>
                    <a:pt x="40536" y="9156"/>
                  </a:cubicBezTo>
                  <a:cubicBezTo>
                    <a:pt x="40548" y="9156"/>
                    <a:pt x="40557" y="9156"/>
                    <a:pt x="40570" y="9160"/>
                  </a:cubicBezTo>
                  <a:cubicBezTo>
                    <a:pt x="40570" y="9207"/>
                    <a:pt x="40574" y="9253"/>
                    <a:pt x="40578" y="9304"/>
                  </a:cubicBezTo>
                  <a:cubicBezTo>
                    <a:pt x="40570" y="9295"/>
                    <a:pt x="40565" y="9287"/>
                    <a:pt x="40557" y="9283"/>
                  </a:cubicBezTo>
                  <a:cubicBezTo>
                    <a:pt x="40544" y="9266"/>
                    <a:pt x="40536" y="9257"/>
                    <a:pt x="40515" y="9257"/>
                  </a:cubicBezTo>
                  <a:lnTo>
                    <a:pt x="40502" y="9257"/>
                  </a:lnTo>
                  <a:cubicBezTo>
                    <a:pt x="40494" y="9253"/>
                    <a:pt x="40502" y="9240"/>
                    <a:pt x="40510" y="9211"/>
                  </a:cubicBezTo>
                  <a:lnTo>
                    <a:pt x="40510" y="9211"/>
                  </a:lnTo>
                  <a:cubicBezTo>
                    <a:pt x="40509" y="9213"/>
                    <a:pt x="40507" y="9214"/>
                    <a:pt x="40505" y="9214"/>
                  </a:cubicBezTo>
                  <a:cubicBezTo>
                    <a:pt x="40492" y="9214"/>
                    <a:pt x="40472" y="9172"/>
                    <a:pt x="40472" y="9165"/>
                  </a:cubicBezTo>
                  <a:cubicBezTo>
                    <a:pt x="40470" y="9156"/>
                    <a:pt x="40475" y="9154"/>
                    <a:pt x="40481" y="9154"/>
                  </a:cubicBezTo>
                  <a:close/>
                  <a:moveTo>
                    <a:pt x="38486" y="9180"/>
                  </a:moveTo>
                  <a:cubicBezTo>
                    <a:pt x="38491" y="9180"/>
                    <a:pt x="38496" y="9180"/>
                    <a:pt x="38501" y="9181"/>
                  </a:cubicBezTo>
                  <a:cubicBezTo>
                    <a:pt x="38506" y="9181"/>
                    <a:pt x="38510" y="9186"/>
                    <a:pt x="38514" y="9190"/>
                  </a:cubicBezTo>
                  <a:cubicBezTo>
                    <a:pt x="38514" y="9190"/>
                    <a:pt x="38514" y="9194"/>
                    <a:pt x="38514" y="9198"/>
                  </a:cubicBezTo>
                  <a:cubicBezTo>
                    <a:pt x="38514" y="9236"/>
                    <a:pt x="38510" y="9274"/>
                    <a:pt x="38506" y="9308"/>
                  </a:cubicBezTo>
                  <a:cubicBezTo>
                    <a:pt x="38480" y="9308"/>
                    <a:pt x="38455" y="9304"/>
                    <a:pt x="38434" y="9283"/>
                  </a:cubicBezTo>
                  <a:cubicBezTo>
                    <a:pt x="38421" y="9274"/>
                    <a:pt x="38387" y="9245"/>
                    <a:pt x="38387" y="9219"/>
                  </a:cubicBezTo>
                  <a:cubicBezTo>
                    <a:pt x="38392" y="9203"/>
                    <a:pt x="38434" y="9190"/>
                    <a:pt x="38447" y="9186"/>
                  </a:cubicBezTo>
                  <a:cubicBezTo>
                    <a:pt x="38458" y="9183"/>
                    <a:pt x="38473" y="9180"/>
                    <a:pt x="38486" y="9180"/>
                  </a:cubicBezTo>
                  <a:close/>
                  <a:moveTo>
                    <a:pt x="38556" y="9219"/>
                  </a:moveTo>
                  <a:cubicBezTo>
                    <a:pt x="38573" y="9228"/>
                    <a:pt x="38582" y="9228"/>
                    <a:pt x="38603" y="9228"/>
                  </a:cubicBezTo>
                  <a:cubicBezTo>
                    <a:pt x="38608" y="9227"/>
                    <a:pt x="38613" y="9227"/>
                    <a:pt x="38618" y="9227"/>
                  </a:cubicBezTo>
                  <a:cubicBezTo>
                    <a:pt x="38653" y="9227"/>
                    <a:pt x="38692" y="9238"/>
                    <a:pt x="38721" y="9249"/>
                  </a:cubicBezTo>
                  <a:cubicBezTo>
                    <a:pt x="38729" y="9253"/>
                    <a:pt x="38738" y="9257"/>
                    <a:pt x="38746" y="9262"/>
                  </a:cubicBezTo>
                  <a:cubicBezTo>
                    <a:pt x="38742" y="9262"/>
                    <a:pt x="38742" y="9262"/>
                    <a:pt x="38738" y="9266"/>
                  </a:cubicBezTo>
                  <a:cubicBezTo>
                    <a:pt x="38712" y="9278"/>
                    <a:pt x="38691" y="9291"/>
                    <a:pt x="38666" y="9300"/>
                  </a:cubicBezTo>
                  <a:cubicBezTo>
                    <a:pt x="38645" y="9304"/>
                    <a:pt x="38628" y="9304"/>
                    <a:pt x="38607" y="9304"/>
                  </a:cubicBezTo>
                  <a:cubicBezTo>
                    <a:pt x="38590" y="9304"/>
                    <a:pt x="38573" y="9308"/>
                    <a:pt x="38556" y="9308"/>
                  </a:cubicBezTo>
                  <a:lnTo>
                    <a:pt x="38548" y="9308"/>
                  </a:lnTo>
                  <a:cubicBezTo>
                    <a:pt x="38552" y="9278"/>
                    <a:pt x="38556" y="9249"/>
                    <a:pt x="38556" y="9219"/>
                  </a:cubicBezTo>
                  <a:close/>
                  <a:moveTo>
                    <a:pt x="42916" y="8983"/>
                  </a:moveTo>
                  <a:cubicBezTo>
                    <a:pt x="42933" y="8987"/>
                    <a:pt x="42946" y="8991"/>
                    <a:pt x="42958" y="8996"/>
                  </a:cubicBezTo>
                  <a:cubicBezTo>
                    <a:pt x="42963" y="8997"/>
                    <a:pt x="42968" y="8997"/>
                    <a:pt x="42973" y="8997"/>
                  </a:cubicBezTo>
                  <a:cubicBezTo>
                    <a:pt x="42985" y="8997"/>
                    <a:pt x="42997" y="8994"/>
                    <a:pt x="43009" y="8991"/>
                  </a:cubicBezTo>
                  <a:cubicBezTo>
                    <a:pt x="43026" y="8987"/>
                    <a:pt x="43044" y="8984"/>
                    <a:pt x="43061" y="8984"/>
                  </a:cubicBezTo>
                  <a:cubicBezTo>
                    <a:pt x="43073" y="8984"/>
                    <a:pt x="43086" y="8986"/>
                    <a:pt x="43098" y="8987"/>
                  </a:cubicBezTo>
                  <a:cubicBezTo>
                    <a:pt x="43110" y="8987"/>
                    <a:pt x="43125" y="8986"/>
                    <a:pt x="43139" y="8986"/>
                  </a:cubicBezTo>
                  <a:cubicBezTo>
                    <a:pt x="43154" y="8986"/>
                    <a:pt x="43167" y="8987"/>
                    <a:pt x="43178" y="8991"/>
                  </a:cubicBezTo>
                  <a:cubicBezTo>
                    <a:pt x="43195" y="8996"/>
                    <a:pt x="43216" y="9013"/>
                    <a:pt x="43229" y="9025"/>
                  </a:cubicBezTo>
                  <a:cubicBezTo>
                    <a:pt x="43241" y="9042"/>
                    <a:pt x="43275" y="9089"/>
                    <a:pt x="43250" y="9105"/>
                  </a:cubicBezTo>
                  <a:cubicBezTo>
                    <a:pt x="43244" y="9111"/>
                    <a:pt x="43236" y="9112"/>
                    <a:pt x="43227" y="9112"/>
                  </a:cubicBezTo>
                  <a:cubicBezTo>
                    <a:pt x="43209" y="9112"/>
                    <a:pt x="43189" y="9106"/>
                    <a:pt x="43171" y="9106"/>
                  </a:cubicBezTo>
                  <a:cubicBezTo>
                    <a:pt x="43159" y="9106"/>
                    <a:pt x="43148" y="9109"/>
                    <a:pt x="43140" y="9118"/>
                  </a:cubicBezTo>
                  <a:cubicBezTo>
                    <a:pt x="43132" y="9127"/>
                    <a:pt x="43136" y="9143"/>
                    <a:pt x="43123" y="9148"/>
                  </a:cubicBezTo>
                  <a:cubicBezTo>
                    <a:pt x="43115" y="9152"/>
                    <a:pt x="43110" y="9152"/>
                    <a:pt x="43102" y="9160"/>
                  </a:cubicBezTo>
                  <a:cubicBezTo>
                    <a:pt x="43094" y="9165"/>
                    <a:pt x="43089" y="9173"/>
                    <a:pt x="43077" y="9177"/>
                  </a:cubicBezTo>
                  <a:cubicBezTo>
                    <a:pt x="43064" y="9186"/>
                    <a:pt x="43051" y="9181"/>
                    <a:pt x="43039" y="9186"/>
                  </a:cubicBezTo>
                  <a:cubicBezTo>
                    <a:pt x="43022" y="9190"/>
                    <a:pt x="43013" y="9203"/>
                    <a:pt x="42996" y="9203"/>
                  </a:cubicBezTo>
                  <a:lnTo>
                    <a:pt x="42950" y="9203"/>
                  </a:lnTo>
                  <a:cubicBezTo>
                    <a:pt x="42929" y="9207"/>
                    <a:pt x="42904" y="9215"/>
                    <a:pt x="42891" y="9232"/>
                  </a:cubicBezTo>
                  <a:cubicBezTo>
                    <a:pt x="42874" y="9249"/>
                    <a:pt x="42878" y="9257"/>
                    <a:pt x="42853" y="9262"/>
                  </a:cubicBezTo>
                  <a:cubicBezTo>
                    <a:pt x="42836" y="9266"/>
                    <a:pt x="42832" y="9266"/>
                    <a:pt x="42815" y="9278"/>
                  </a:cubicBezTo>
                  <a:cubicBezTo>
                    <a:pt x="42798" y="9291"/>
                    <a:pt x="42785" y="9300"/>
                    <a:pt x="42764" y="9304"/>
                  </a:cubicBezTo>
                  <a:cubicBezTo>
                    <a:pt x="42760" y="9304"/>
                    <a:pt x="42760" y="9304"/>
                    <a:pt x="42756" y="9308"/>
                  </a:cubicBezTo>
                  <a:lnTo>
                    <a:pt x="42760" y="9160"/>
                  </a:lnTo>
                  <a:cubicBezTo>
                    <a:pt x="42769" y="9148"/>
                    <a:pt x="42777" y="9135"/>
                    <a:pt x="42781" y="9127"/>
                  </a:cubicBezTo>
                  <a:cubicBezTo>
                    <a:pt x="42781" y="9118"/>
                    <a:pt x="42785" y="9114"/>
                    <a:pt x="42790" y="9110"/>
                  </a:cubicBezTo>
                  <a:cubicBezTo>
                    <a:pt x="42802" y="9089"/>
                    <a:pt x="42819" y="9063"/>
                    <a:pt x="42836" y="9042"/>
                  </a:cubicBezTo>
                  <a:cubicBezTo>
                    <a:pt x="42845" y="9025"/>
                    <a:pt x="42857" y="9008"/>
                    <a:pt x="42870" y="8991"/>
                  </a:cubicBezTo>
                  <a:cubicBezTo>
                    <a:pt x="42887" y="8991"/>
                    <a:pt x="42899" y="8983"/>
                    <a:pt x="42916" y="8983"/>
                  </a:cubicBezTo>
                  <a:close/>
                  <a:moveTo>
                    <a:pt x="49143" y="8904"/>
                  </a:moveTo>
                  <a:cubicBezTo>
                    <a:pt x="49209" y="8904"/>
                    <a:pt x="49275" y="8909"/>
                    <a:pt x="49340" y="8920"/>
                  </a:cubicBezTo>
                  <a:cubicBezTo>
                    <a:pt x="49370" y="8970"/>
                    <a:pt x="49399" y="9021"/>
                    <a:pt x="49429" y="9067"/>
                  </a:cubicBezTo>
                  <a:cubicBezTo>
                    <a:pt x="49408" y="9055"/>
                    <a:pt x="49382" y="9042"/>
                    <a:pt x="49353" y="9034"/>
                  </a:cubicBezTo>
                  <a:cubicBezTo>
                    <a:pt x="49290" y="9008"/>
                    <a:pt x="49218" y="8995"/>
                    <a:pt x="49147" y="8995"/>
                  </a:cubicBezTo>
                  <a:cubicBezTo>
                    <a:pt x="49137" y="8995"/>
                    <a:pt x="49127" y="8995"/>
                    <a:pt x="49116" y="8996"/>
                  </a:cubicBezTo>
                  <a:cubicBezTo>
                    <a:pt x="49074" y="8996"/>
                    <a:pt x="49036" y="9000"/>
                    <a:pt x="48998" y="9013"/>
                  </a:cubicBezTo>
                  <a:cubicBezTo>
                    <a:pt x="48977" y="9017"/>
                    <a:pt x="48956" y="9021"/>
                    <a:pt x="48935" y="9029"/>
                  </a:cubicBezTo>
                  <a:cubicBezTo>
                    <a:pt x="48931" y="9033"/>
                    <a:pt x="48899" y="9051"/>
                    <a:pt x="48890" y="9051"/>
                  </a:cubicBezTo>
                  <a:cubicBezTo>
                    <a:pt x="48890" y="9051"/>
                    <a:pt x="48890" y="9051"/>
                    <a:pt x="48890" y="9051"/>
                  </a:cubicBezTo>
                  <a:lnTo>
                    <a:pt x="48890" y="9051"/>
                  </a:lnTo>
                  <a:cubicBezTo>
                    <a:pt x="49003" y="9101"/>
                    <a:pt x="49125" y="9144"/>
                    <a:pt x="49239" y="9194"/>
                  </a:cubicBezTo>
                  <a:cubicBezTo>
                    <a:pt x="49298" y="9224"/>
                    <a:pt x="49353" y="9253"/>
                    <a:pt x="49403" y="9291"/>
                  </a:cubicBezTo>
                  <a:cubicBezTo>
                    <a:pt x="49378" y="9278"/>
                    <a:pt x="49353" y="9270"/>
                    <a:pt x="49323" y="9262"/>
                  </a:cubicBezTo>
                  <a:cubicBezTo>
                    <a:pt x="49288" y="9251"/>
                    <a:pt x="49252" y="9246"/>
                    <a:pt x="49218" y="9246"/>
                  </a:cubicBezTo>
                  <a:cubicBezTo>
                    <a:pt x="49124" y="9246"/>
                    <a:pt x="49036" y="9283"/>
                    <a:pt x="48969" y="9350"/>
                  </a:cubicBezTo>
                  <a:cubicBezTo>
                    <a:pt x="48787" y="9266"/>
                    <a:pt x="48597" y="9190"/>
                    <a:pt x="48403" y="9160"/>
                  </a:cubicBezTo>
                  <a:cubicBezTo>
                    <a:pt x="48429" y="9127"/>
                    <a:pt x="48462" y="9093"/>
                    <a:pt x="48492" y="9063"/>
                  </a:cubicBezTo>
                  <a:cubicBezTo>
                    <a:pt x="48697" y="8962"/>
                    <a:pt x="48920" y="8904"/>
                    <a:pt x="49143" y="8904"/>
                  </a:cubicBezTo>
                  <a:close/>
                  <a:moveTo>
                    <a:pt x="62889" y="9287"/>
                  </a:moveTo>
                  <a:cubicBezTo>
                    <a:pt x="62893" y="9287"/>
                    <a:pt x="62893" y="9291"/>
                    <a:pt x="62897" y="9291"/>
                  </a:cubicBezTo>
                  <a:cubicBezTo>
                    <a:pt x="62901" y="9291"/>
                    <a:pt x="62901" y="9295"/>
                    <a:pt x="62910" y="9295"/>
                  </a:cubicBezTo>
                  <a:lnTo>
                    <a:pt x="62914" y="9295"/>
                  </a:lnTo>
                  <a:cubicBezTo>
                    <a:pt x="62914" y="9312"/>
                    <a:pt x="62914" y="9329"/>
                    <a:pt x="62914" y="9346"/>
                  </a:cubicBezTo>
                  <a:cubicBezTo>
                    <a:pt x="62906" y="9350"/>
                    <a:pt x="62893" y="9359"/>
                    <a:pt x="62884" y="9363"/>
                  </a:cubicBezTo>
                  <a:lnTo>
                    <a:pt x="62884" y="9287"/>
                  </a:lnTo>
                  <a:close/>
                  <a:moveTo>
                    <a:pt x="53877" y="9287"/>
                  </a:moveTo>
                  <a:cubicBezTo>
                    <a:pt x="53877" y="9312"/>
                    <a:pt x="53877" y="9338"/>
                    <a:pt x="53882" y="9363"/>
                  </a:cubicBezTo>
                  <a:cubicBezTo>
                    <a:pt x="53870" y="9369"/>
                    <a:pt x="53858" y="9377"/>
                    <a:pt x="53846" y="9377"/>
                  </a:cubicBezTo>
                  <a:cubicBezTo>
                    <a:pt x="53841" y="9377"/>
                    <a:pt x="53836" y="9375"/>
                    <a:pt x="53831" y="9371"/>
                  </a:cubicBezTo>
                  <a:cubicBezTo>
                    <a:pt x="53823" y="9363"/>
                    <a:pt x="53814" y="9342"/>
                    <a:pt x="53818" y="9329"/>
                  </a:cubicBezTo>
                  <a:cubicBezTo>
                    <a:pt x="53823" y="9312"/>
                    <a:pt x="53835" y="9300"/>
                    <a:pt x="53848" y="9291"/>
                  </a:cubicBezTo>
                  <a:cubicBezTo>
                    <a:pt x="53856" y="9287"/>
                    <a:pt x="53861" y="9287"/>
                    <a:pt x="53869" y="9287"/>
                  </a:cubicBezTo>
                  <a:close/>
                  <a:moveTo>
                    <a:pt x="41401" y="9215"/>
                  </a:moveTo>
                  <a:cubicBezTo>
                    <a:pt x="41426" y="9215"/>
                    <a:pt x="41452" y="9219"/>
                    <a:pt x="41477" y="9219"/>
                  </a:cubicBezTo>
                  <a:cubicBezTo>
                    <a:pt x="41464" y="9224"/>
                    <a:pt x="41481" y="9224"/>
                    <a:pt x="41494" y="9224"/>
                  </a:cubicBezTo>
                  <a:cubicBezTo>
                    <a:pt x="41511" y="9224"/>
                    <a:pt x="41511" y="9228"/>
                    <a:pt x="41515" y="9240"/>
                  </a:cubicBezTo>
                  <a:cubicBezTo>
                    <a:pt x="41528" y="9270"/>
                    <a:pt x="41557" y="9270"/>
                    <a:pt x="41583" y="9287"/>
                  </a:cubicBezTo>
                  <a:cubicBezTo>
                    <a:pt x="41580" y="9290"/>
                    <a:pt x="41576" y="9291"/>
                    <a:pt x="41573" y="9291"/>
                  </a:cubicBezTo>
                  <a:cubicBezTo>
                    <a:pt x="41564" y="9291"/>
                    <a:pt x="41555" y="9286"/>
                    <a:pt x="41549" y="9283"/>
                  </a:cubicBezTo>
                  <a:lnTo>
                    <a:pt x="41523" y="9283"/>
                  </a:lnTo>
                  <a:cubicBezTo>
                    <a:pt x="41502" y="9287"/>
                    <a:pt x="41498" y="9308"/>
                    <a:pt x="41477" y="9312"/>
                  </a:cubicBezTo>
                  <a:cubicBezTo>
                    <a:pt x="41471" y="9314"/>
                    <a:pt x="41465" y="9314"/>
                    <a:pt x="41458" y="9314"/>
                  </a:cubicBezTo>
                  <a:cubicBezTo>
                    <a:pt x="41444" y="9314"/>
                    <a:pt x="41429" y="9312"/>
                    <a:pt x="41418" y="9312"/>
                  </a:cubicBezTo>
                  <a:lnTo>
                    <a:pt x="41388" y="9312"/>
                  </a:lnTo>
                  <a:cubicBezTo>
                    <a:pt x="41380" y="9316"/>
                    <a:pt x="41376" y="9325"/>
                    <a:pt x="41367" y="9329"/>
                  </a:cubicBezTo>
                  <a:cubicBezTo>
                    <a:pt x="41359" y="9333"/>
                    <a:pt x="41355" y="9333"/>
                    <a:pt x="41350" y="9338"/>
                  </a:cubicBezTo>
                  <a:cubicBezTo>
                    <a:pt x="41338" y="9346"/>
                    <a:pt x="41338" y="9350"/>
                    <a:pt x="41321" y="9350"/>
                  </a:cubicBezTo>
                  <a:cubicBezTo>
                    <a:pt x="41308" y="9350"/>
                    <a:pt x="41296" y="9350"/>
                    <a:pt x="41283" y="9359"/>
                  </a:cubicBezTo>
                  <a:cubicBezTo>
                    <a:pt x="41276" y="9362"/>
                    <a:pt x="41269" y="9378"/>
                    <a:pt x="41257" y="9378"/>
                  </a:cubicBezTo>
                  <a:cubicBezTo>
                    <a:pt x="41254" y="9378"/>
                    <a:pt x="41252" y="9377"/>
                    <a:pt x="41249" y="9376"/>
                  </a:cubicBezTo>
                  <a:cubicBezTo>
                    <a:pt x="41245" y="9371"/>
                    <a:pt x="41245" y="9359"/>
                    <a:pt x="41236" y="9350"/>
                  </a:cubicBezTo>
                  <a:cubicBezTo>
                    <a:pt x="41228" y="9350"/>
                    <a:pt x="41220" y="9350"/>
                    <a:pt x="41215" y="9346"/>
                  </a:cubicBezTo>
                  <a:cubicBezTo>
                    <a:pt x="41207" y="9342"/>
                    <a:pt x="41203" y="9333"/>
                    <a:pt x="41194" y="9329"/>
                  </a:cubicBezTo>
                  <a:cubicBezTo>
                    <a:pt x="41190" y="9325"/>
                    <a:pt x="41186" y="9321"/>
                    <a:pt x="41177" y="9316"/>
                  </a:cubicBezTo>
                  <a:cubicBezTo>
                    <a:pt x="41165" y="9308"/>
                    <a:pt x="41156" y="9304"/>
                    <a:pt x="41144" y="9295"/>
                  </a:cubicBezTo>
                  <a:cubicBezTo>
                    <a:pt x="41139" y="9291"/>
                    <a:pt x="41135" y="9283"/>
                    <a:pt x="41127" y="9283"/>
                  </a:cubicBezTo>
                  <a:cubicBezTo>
                    <a:pt x="41127" y="9278"/>
                    <a:pt x="41122" y="9274"/>
                    <a:pt x="41118" y="9274"/>
                  </a:cubicBezTo>
                  <a:cubicBezTo>
                    <a:pt x="41117" y="9273"/>
                    <a:pt x="41115" y="9272"/>
                    <a:pt x="41112" y="9272"/>
                  </a:cubicBezTo>
                  <a:cubicBezTo>
                    <a:pt x="41106" y="9272"/>
                    <a:pt x="41099" y="9274"/>
                    <a:pt x="41093" y="9274"/>
                  </a:cubicBezTo>
                  <a:lnTo>
                    <a:pt x="41068" y="9274"/>
                  </a:lnTo>
                  <a:cubicBezTo>
                    <a:pt x="41068" y="9262"/>
                    <a:pt x="41068" y="9253"/>
                    <a:pt x="41068" y="9240"/>
                  </a:cubicBezTo>
                  <a:cubicBezTo>
                    <a:pt x="41080" y="9240"/>
                    <a:pt x="41089" y="9232"/>
                    <a:pt x="41106" y="9232"/>
                  </a:cubicBezTo>
                  <a:lnTo>
                    <a:pt x="41139" y="9232"/>
                  </a:lnTo>
                  <a:cubicBezTo>
                    <a:pt x="41148" y="9228"/>
                    <a:pt x="41152" y="9224"/>
                    <a:pt x="41165" y="9224"/>
                  </a:cubicBezTo>
                  <a:cubicBezTo>
                    <a:pt x="41182" y="9224"/>
                    <a:pt x="41194" y="9236"/>
                    <a:pt x="41211" y="9236"/>
                  </a:cubicBezTo>
                  <a:cubicBezTo>
                    <a:pt x="41228" y="9236"/>
                    <a:pt x="41236" y="9236"/>
                    <a:pt x="41249" y="9245"/>
                  </a:cubicBezTo>
                  <a:cubicBezTo>
                    <a:pt x="41258" y="9249"/>
                    <a:pt x="41262" y="9253"/>
                    <a:pt x="41274" y="9253"/>
                  </a:cubicBezTo>
                  <a:cubicBezTo>
                    <a:pt x="41291" y="9253"/>
                    <a:pt x="41287" y="9249"/>
                    <a:pt x="41300" y="9240"/>
                  </a:cubicBezTo>
                  <a:lnTo>
                    <a:pt x="41325" y="9240"/>
                  </a:lnTo>
                  <a:cubicBezTo>
                    <a:pt x="41338" y="9240"/>
                    <a:pt x="41346" y="9240"/>
                    <a:pt x="41359" y="9236"/>
                  </a:cubicBezTo>
                  <a:cubicBezTo>
                    <a:pt x="41367" y="9232"/>
                    <a:pt x="41371" y="9224"/>
                    <a:pt x="41380" y="9215"/>
                  </a:cubicBezTo>
                  <a:close/>
                  <a:moveTo>
                    <a:pt x="53949" y="9287"/>
                  </a:moveTo>
                  <a:cubicBezTo>
                    <a:pt x="53949" y="9287"/>
                    <a:pt x="53953" y="9287"/>
                    <a:pt x="53953" y="9291"/>
                  </a:cubicBezTo>
                  <a:cubicBezTo>
                    <a:pt x="53975" y="9300"/>
                    <a:pt x="53970" y="9312"/>
                    <a:pt x="54000" y="9316"/>
                  </a:cubicBezTo>
                  <a:cubicBezTo>
                    <a:pt x="54017" y="9321"/>
                    <a:pt x="54034" y="9321"/>
                    <a:pt x="54050" y="9325"/>
                  </a:cubicBezTo>
                  <a:cubicBezTo>
                    <a:pt x="54050" y="9333"/>
                    <a:pt x="54055" y="9346"/>
                    <a:pt x="54059" y="9354"/>
                  </a:cubicBezTo>
                  <a:cubicBezTo>
                    <a:pt x="54063" y="9376"/>
                    <a:pt x="54055" y="9380"/>
                    <a:pt x="54034" y="9388"/>
                  </a:cubicBezTo>
                  <a:cubicBezTo>
                    <a:pt x="54014" y="9399"/>
                    <a:pt x="53996" y="9403"/>
                    <a:pt x="53978" y="9403"/>
                  </a:cubicBezTo>
                  <a:cubicBezTo>
                    <a:pt x="53968" y="9403"/>
                    <a:pt x="53959" y="9402"/>
                    <a:pt x="53949" y="9401"/>
                  </a:cubicBezTo>
                  <a:cubicBezTo>
                    <a:pt x="53949" y="9363"/>
                    <a:pt x="53949" y="9325"/>
                    <a:pt x="53949" y="9287"/>
                  </a:cubicBezTo>
                  <a:close/>
                  <a:moveTo>
                    <a:pt x="46884" y="9409"/>
                  </a:moveTo>
                  <a:cubicBezTo>
                    <a:pt x="46884" y="9410"/>
                    <a:pt x="46885" y="9410"/>
                    <a:pt x="46886" y="9410"/>
                  </a:cubicBezTo>
                  <a:lnTo>
                    <a:pt x="46886" y="9410"/>
                  </a:lnTo>
                  <a:cubicBezTo>
                    <a:pt x="46885" y="9410"/>
                    <a:pt x="46884" y="9410"/>
                    <a:pt x="46884" y="9409"/>
                  </a:cubicBezTo>
                  <a:close/>
                  <a:moveTo>
                    <a:pt x="41612" y="9346"/>
                  </a:moveTo>
                  <a:cubicBezTo>
                    <a:pt x="41599" y="9376"/>
                    <a:pt x="41587" y="9405"/>
                    <a:pt x="41570" y="9435"/>
                  </a:cubicBezTo>
                  <a:cubicBezTo>
                    <a:pt x="41553" y="9435"/>
                    <a:pt x="41532" y="9430"/>
                    <a:pt x="41515" y="9430"/>
                  </a:cubicBezTo>
                  <a:cubicBezTo>
                    <a:pt x="41494" y="9426"/>
                    <a:pt x="41473" y="9426"/>
                    <a:pt x="41452" y="9426"/>
                  </a:cubicBezTo>
                  <a:cubicBezTo>
                    <a:pt x="41439" y="9422"/>
                    <a:pt x="41422" y="9418"/>
                    <a:pt x="41409" y="9418"/>
                  </a:cubicBezTo>
                  <a:cubicBezTo>
                    <a:pt x="41418" y="9414"/>
                    <a:pt x="41431" y="9414"/>
                    <a:pt x="41439" y="9409"/>
                  </a:cubicBezTo>
                  <a:cubicBezTo>
                    <a:pt x="41447" y="9405"/>
                    <a:pt x="41456" y="9397"/>
                    <a:pt x="41464" y="9392"/>
                  </a:cubicBezTo>
                  <a:cubicBezTo>
                    <a:pt x="41477" y="9388"/>
                    <a:pt x="41485" y="9380"/>
                    <a:pt x="41498" y="9380"/>
                  </a:cubicBezTo>
                  <a:cubicBezTo>
                    <a:pt x="41507" y="9376"/>
                    <a:pt x="41511" y="9376"/>
                    <a:pt x="41519" y="9376"/>
                  </a:cubicBezTo>
                  <a:cubicBezTo>
                    <a:pt x="41536" y="9376"/>
                    <a:pt x="41549" y="9371"/>
                    <a:pt x="41561" y="9363"/>
                  </a:cubicBezTo>
                  <a:cubicBezTo>
                    <a:pt x="41574" y="9359"/>
                    <a:pt x="41583" y="9354"/>
                    <a:pt x="41595" y="9350"/>
                  </a:cubicBezTo>
                  <a:cubicBezTo>
                    <a:pt x="41599" y="9346"/>
                    <a:pt x="41604" y="9346"/>
                    <a:pt x="41612" y="9346"/>
                  </a:cubicBezTo>
                  <a:close/>
                  <a:moveTo>
                    <a:pt x="53410" y="9238"/>
                  </a:moveTo>
                  <a:cubicBezTo>
                    <a:pt x="53425" y="9238"/>
                    <a:pt x="53439" y="9249"/>
                    <a:pt x="53451" y="9257"/>
                  </a:cubicBezTo>
                  <a:cubicBezTo>
                    <a:pt x="53466" y="9272"/>
                    <a:pt x="53510" y="9306"/>
                    <a:pt x="53534" y="9306"/>
                  </a:cubicBezTo>
                  <a:cubicBezTo>
                    <a:pt x="53538" y="9306"/>
                    <a:pt x="53541" y="9305"/>
                    <a:pt x="53544" y="9304"/>
                  </a:cubicBezTo>
                  <a:cubicBezTo>
                    <a:pt x="53557" y="9295"/>
                    <a:pt x="53548" y="9291"/>
                    <a:pt x="53569" y="9287"/>
                  </a:cubicBezTo>
                  <a:cubicBezTo>
                    <a:pt x="53573" y="9286"/>
                    <a:pt x="53576" y="9285"/>
                    <a:pt x="53579" y="9285"/>
                  </a:cubicBezTo>
                  <a:cubicBezTo>
                    <a:pt x="53587" y="9285"/>
                    <a:pt x="53593" y="9288"/>
                    <a:pt x="53599" y="9291"/>
                  </a:cubicBezTo>
                  <a:cubicBezTo>
                    <a:pt x="53624" y="9308"/>
                    <a:pt x="53624" y="9329"/>
                    <a:pt x="53658" y="9333"/>
                  </a:cubicBezTo>
                  <a:cubicBezTo>
                    <a:pt x="53672" y="9333"/>
                    <a:pt x="53686" y="9331"/>
                    <a:pt x="53698" y="9331"/>
                  </a:cubicBezTo>
                  <a:cubicBezTo>
                    <a:pt x="53707" y="9331"/>
                    <a:pt x="53716" y="9332"/>
                    <a:pt x="53725" y="9338"/>
                  </a:cubicBezTo>
                  <a:cubicBezTo>
                    <a:pt x="53747" y="9350"/>
                    <a:pt x="53742" y="9376"/>
                    <a:pt x="53747" y="9392"/>
                  </a:cubicBezTo>
                  <a:cubicBezTo>
                    <a:pt x="53755" y="9419"/>
                    <a:pt x="53741" y="9424"/>
                    <a:pt x="53723" y="9424"/>
                  </a:cubicBezTo>
                  <a:cubicBezTo>
                    <a:pt x="53711" y="9424"/>
                    <a:pt x="53699" y="9422"/>
                    <a:pt x="53688" y="9422"/>
                  </a:cubicBezTo>
                  <a:cubicBezTo>
                    <a:pt x="53673" y="9422"/>
                    <a:pt x="53656" y="9420"/>
                    <a:pt x="53638" y="9420"/>
                  </a:cubicBezTo>
                  <a:cubicBezTo>
                    <a:pt x="53629" y="9420"/>
                    <a:pt x="53620" y="9421"/>
                    <a:pt x="53612" y="9422"/>
                  </a:cubicBezTo>
                  <a:cubicBezTo>
                    <a:pt x="53595" y="9426"/>
                    <a:pt x="53578" y="9435"/>
                    <a:pt x="53561" y="9443"/>
                  </a:cubicBezTo>
                  <a:cubicBezTo>
                    <a:pt x="53549" y="9446"/>
                    <a:pt x="53535" y="9449"/>
                    <a:pt x="53520" y="9449"/>
                  </a:cubicBezTo>
                  <a:cubicBezTo>
                    <a:pt x="53514" y="9449"/>
                    <a:pt x="53508" y="9449"/>
                    <a:pt x="53502" y="9447"/>
                  </a:cubicBezTo>
                  <a:cubicBezTo>
                    <a:pt x="53485" y="9443"/>
                    <a:pt x="53476" y="9435"/>
                    <a:pt x="53460" y="9430"/>
                  </a:cubicBezTo>
                  <a:lnTo>
                    <a:pt x="53417" y="9430"/>
                  </a:lnTo>
                  <a:cubicBezTo>
                    <a:pt x="53396" y="9430"/>
                    <a:pt x="53379" y="9426"/>
                    <a:pt x="53299" y="9392"/>
                  </a:cubicBezTo>
                  <a:cubicBezTo>
                    <a:pt x="53288" y="9392"/>
                    <a:pt x="53275" y="9394"/>
                    <a:pt x="53264" y="9394"/>
                  </a:cubicBezTo>
                  <a:cubicBezTo>
                    <a:pt x="53258" y="9394"/>
                    <a:pt x="53253" y="9394"/>
                    <a:pt x="53249" y="9392"/>
                  </a:cubicBezTo>
                  <a:cubicBezTo>
                    <a:pt x="53232" y="9392"/>
                    <a:pt x="53223" y="9380"/>
                    <a:pt x="53206" y="9380"/>
                  </a:cubicBezTo>
                  <a:cubicBezTo>
                    <a:pt x="53202" y="9378"/>
                    <a:pt x="53198" y="9378"/>
                    <a:pt x="53194" y="9378"/>
                  </a:cubicBezTo>
                  <a:cubicBezTo>
                    <a:pt x="53189" y="9378"/>
                    <a:pt x="53185" y="9378"/>
                    <a:pt x="53181" y="9376"/>
                  </a:cubicBezTo>
                  <a:cubicBezTo>
                    <a:pt x="53168" y="9371"/>
                    <a:pt x="53156" y="9363"/>
                    <a:pt x="53147" y="9354"/>
                  </a:cubicBezTo>
                  <a:cubicBezTo>
                    <a:pt x="53122" y="9342"/>
                    <a:pt x="53135" y="9329"/>
                    <a:pt x="53122" y="9304"/>
                  </a:cubicBezTo>
                  <a:cubicBezTo>
                    <a:pt x="53109" y="9304"/>
                    <a:pt x="53059" y="9287"/>
                    <a:pt x="53059" y="9266"/>
                  </a:cubicBezTo>
                  <a:cubicBezTo>
                    <a:pt x="53060" y="9259"/>
                    <a:pt x="53070" y="9257"/>
                    <a:pt x="53082" y="9257"/>
                  </a:cubicBezTo>
                  <a:cubicBezTo>
                    <a:pt x="53093" y="9257"/>
                    <a:pt x="53106" y="9258"/>
                    <a:pt x="53116" y="9258"/>
                  </a:cubicBezTo>
                  <a:cubicBezTo>
                    <a:pt x="53120" y="9258"/>
                    <a:pt x="53123" y="9258"/>
                    <a:pt x="53126" y="9257"/>
                  </a:cubicBezTo>
                  <a:cubicBezTo>
                    <a:pt x="53135" y="9254"/>
                    <a:pt x="53138" y="9251"/>
                    <a:pt x="53143" y="9251"/>
                  </a:cubicBezTo>
                  <a:cubicBezTo>
                    <a:pt x="53145" y="9251"/>
                    <a:pt x="53148" y="9252"/>
                    <a:pt x="53151" y="9253"/>
                  </a:cubicBezTo>
                  <a:cubicBezTo>
                    <a:pt x="53164" y="9253"/>
                    <a:pt x="53173" y="9257"/>
                    <a:pt x="53189" y="9257"/>
                  </a:cubicBezTo>
                  <a:cubicBezTo>
                    <a:pt x="53215" y="9257"/>
                    <a:pt x="53236" y="9257"/>
                    <a:pt x="53261" y="9266"/>
                  </a:cubicBezTo>
                  <a:cubicBezTo>
                    <a:pt x="53279" y="9271"/>
                    <a:pt x="53295" y="9275"/>
                    <a:pt x="53310" y="9275"/>
                  </a:cubicBezTo>
                  <a:cubicBezTo>
                    <a:pt x="53320" y="9275"/>
                    <a:pt x="53330" y="9273"/>
                    <a:pt x="53341" y="9270"/>
                  </a:cubicBezTo>
                  <a:cubicBezTo>
                    <a:pt x="53354" y="9266"/>
                    <a:pt x="53363" y="9270"/>
                    <a:pt x="53371" y="9262"/>
                  </a:cubicBezTo>
                  <a:cubicBezTo>
                    <a:pt x="53379" y="9257"/>
                    <a:pt x="53384" y="9245"/>
                    <a:pt x="53388" y="9245"/>
                  </a:cubicBezTo>
                  <a:cubicBezTo>
                    <a:pt x="53395" y="9240"/>
                    <a:pt x="53403" y="9238"/>
                    <a:pt x="53410" y="9238"/>
                  </a:cubicBezTo>
                  <a:close/>
                  <a:moveTo>
                    <a:pt x="61639" y="9414"/>
                  </a:moveTo>
                  <a:cubicBezTo>
                    <a:pt x="61639" y="9414"/>
                    <a:pt x="61644" y="9418"/>
                    <a:pt x="61652" y="9418"/>
                  </a:cubicBezTo>
                  <a:cubicBezTo>
                    <a:pt x="61660" y="9418"/>
                    <a:pt x="61669" y="9422"/>
                    <a:pt x="61677" y="9422"/>
                  </a:cubicBezTo>
                  <a:cubicBezTo>
                    <a:pt x="61673" y="9422"/>
                    <a:pt x="61669" y="9426"/>
                    <a:pt x="61669" y="9435"/>
                  </a:cubicBezTo>
                  <a:cubicBezTo>
                    <a:pt x="61673" y="9443"/>
                    <a:pt x="61677" y="9452"/>
                    <a:pt x="61677" y="9456"/>
                  </a:cubicBezTo>
                  <a:cubicBezTo>
                    <a:pt x="61677" y="9460"/>
                    <a:pt x="61673" y="9460"/>
                    <a:pt x="61669" y="9460"/>
                  </a:cubicBezTo>
                  <a:cubicBezTo>
                    <a:pt x="61656" y="9466"/>
                    <a:pt x="61646" y="9470"/>
                    <a:pt x="61635" y="9470"/>
                  </a:cubicBezTo>
                  <a:cubicBezTo>
                    <a:pt x="61631" y="9470"/>
                    <a:pt x="61627" y="9470"/>
                    <a:pt x="61622" y="9468"/>
                  </a:cubicBezTo>
                  <a:cubicBezTo>
                    <a:pt x="61622" y="9452"/>
                    <a:pt x="61622" y="9430"/>
                    <a:pt x="61618" y="9414"/>
                  </a:cubicBezTo>
                  <a:close/>
                  <a:moveTo>
                    <a:pt x="63083" y="9251"/>
                  </a:moveTo>
                  <a:cubicBezTo>
                    <a:pt x="63094" y="9251"/>
                    <a:pt x="63107" y="9253"/>
                    <a:pt x="63112" y="9253"/>
                  </a:cubicBezTo>
                  <a:cubicBezTo>
                    <a:pt x="63121" y="9253"/>
                    <a:pt x="63133" y="9257"/>
                    <a:pt x="63142" y="9257"/>
                  </a:cubicBezTo>
                  <a:cubicBezTo>
                    <a:pt x="63150" y="9262"/>
                    <a:pt x="63163" y="9262"/>
                    <a:pt x="63167" y="9270"/>
                  </a:cubicBezTo>
                  <a:cubicBezTo>
                    <a:pt x="63146" y="9283"/>
                    <a:pt x="63104" y="9287"/>
                    <a:pt x="63091" y="9312"/>
                  </a:cubicBezTo>
                  <a:cubicBezTo>
                    <a:pt x="63087" y="9316"/>
                    <a:pt x="63087" y="9329"/>
                    <a:pt x="63095" y="9333"/>
                  </a:cubicBezTo>
                  <a:cubicBezTo>
                    <a:pt x="63097" y="9335"/>
                    <a:pt x="63098" y="9335"/>
                    <a:pt x="63100" y="9335"/>
                  </a:cubicBezTo>
                  <a:cubicBezTo>
                    <a:pt x="63102" y="9335"/>
                    <a:pt x="63105" y="9333"/>
                    <a:pt x="63108" y="9333"/>
                  </a:cubicBezTo>
                  <a:cubicBezTo>
                    <a:pt x="63121" y="9338"/>
                    <a:pt x="63133" y="9354"/>
                    <a:pt x="63138" y="9363"/>
                  </a:cubicBezTo>
                  <a:cubicBezTo>
                    <a:pt x="63144" y="9369"/>
                    <a:pt x="63143" y="9378"/>
                    <a:pt x="63150" y="9378"/>
                  </a:cubicBezTo>
                  <a:cubicBezTo>
                    <a:pt x="63152" y="9378"/>
                    <a:pt x="63155" y="9378"/>
                    <a:pt x="63159" y="9376"/>
                  </a:cubicBezTo>
                  <a:cubicBezTo>
                    <a:pt x="63171" y="9371"/>
                    <a:pt x="63180" y="9359"/>
                    <a:pt x="63193" y="9354"/>
                  </a:cubicBezTo>
                  <a:cubicBezTo>
                    <a:pt x="63200" y="9352"/>
                    <a:pt x="63207" y="9350"/>
                    <a:pt x="63213" y="9350"/>
                  </a:cubicBezTo>
                  <a:cubicBezTo>
                    <a:pt x="63227" y="9350"/>
                    <a:pt x="63240" y="9356"/>
                    <a:pt x="63252" y="9367"/>
                  </a:cubicBezTo>
                  <a:cubicBezTo>
                    <a:pt x="63260" y="9376"/>
                    <a:pt x="63256" y="9376"/>
                    <a:pt x="63264" y="9380"/>
                  </a:cubicBezTo>
                  <a:cubicBezTo>
                    <a:pt x="63273" y="9384"/>
                    <a:pt x="63281" y="9388"/>
                    <a:pt x="63290" y="9388"/>
                  </a:cubicBezTo>
                  <a:cubicBezTo>
                    <a:pt x="63302" y="9388"/>
                    <a:pt x="63323" y="9392"/>
                    <a:pt x="63332" y="9401"/>
                  </a:cubicBezTo>
                  <a:cubicBezTo>
                    <a:pt x="63336" y="9401"/>
                    <a:pt x="63336" y="9405"/>
                    <a:pt x="63336" y="9405"/>
                  </a:cubicBezTo>
                  <a:cubicBezTo>
                    <a:pt x="63336" y="9409"/>
                    <a:pt x="63332" y="9409"/>
                    <a:pt x="63332" y="9414"/>
                  </a:cubicBezTo>
                  <a:cubicBezTo>
                    <a:pt x="63328" y="9418"/>
                    <a:pt x="63315" y="9418"/>
                    <a:pt x="63306" y="9422"/>
                  </a:cubicBezTo>
                  <a:cubicBezTo>
                    <a:pt x="63281" y="9426"/>
                    <a:pt x="63252" y="9422"/>
                    <a:pt x="63226" y="9430"/>
                  </a:cubicBezTo>
                  <a:cubicBezTo>
                    <a:pt x="63214" y="9435"/>
                    <a:pt x="63214" y="9443"/>
                    <a:pt x="63205" y="9447"/>
                  </a:cubicBezTo>
                  <a:cubicBezTo>
                    <a:pt x="63188" y="9456"/>
                    <a:pt x="63171" y="9464"/>
                    <a:pt x="63155" y="9468"/>
                  </a:cubicBezTo>
                  <a:cubicBezTo>
                    <a:pt x="63146" y="9471"/>
                    <a:pt x="63139" y="9474"/>
                    <a:pt x="63131" y="9474"/>
                  </a:cubicBezTo>
                  <a:cubicBezTo>
                    <a:pt x="63128" y="9474"/>
                    <a:pt x="63124" y="9474"/>
                    <a:pt x="63121" y="9473"/>
                  </a:cubicBezTo>
                  <a:cubicBezTo>
                    <a:pt x="63112" y="9468"/>
                    <a:pt x="63108" y="9460"/>
                    <a:pt x="63100" y="9456"/>
                  </a:cubicBezTo>
                  <a:cubicBezTo>
                    <a:pt x="63095" y="9456"/>
                    <a:pt x="63089" y="9456"/>
                    <a:pt x="63083" y="9456"/>
                  </a:cubicBezTo>
                  <a:cubicBezTo>
                    <a:pt x="63074" y="9456"/>
                    <a:pt x="63065" y="9455"/>
                    <a:pt x="63057" y="9447"/>
                  </a:cubicBezTo>
                  <a:cubicBezTo>
                    <a:pt x="63045" y="9439"/>
                    <a:pt x="63041" y="9418"/>
                    <a:pt x="63019" y="9414"/>
                  </a:cubicBezTo>
                  <a:cubicBezTo>
                    <a:pt x="63009" y="9414"/>
                    <a:pt x="62997" y="9419"/>
                    <a:pt x="62985" y="9419"/>
                  </a:cubicBezTo>
                  <a:cubicBezTo>
                    <a:pt x="62983" y="9419"/>
                    <a:pt x="62980" y="9419"/>
                    <a:pt x="62977" y="9418"/>
                  </a:cubicBezTo>
                  <a:cubicBezTo>
                    <a:pt x="62965" y="9401"/>
                    <a:pt x="63032" y="9388"/>
                    <a:pt x="63003" y="9359"/>
                  </a:cubicBezTo>
                  <a:cubicBezTo>
                    <a:pt x="62998" y="9354"/>
                    <a:pt x="62986" y="9350"/>
                    <a:pt x="62977" y="9346"/>
                  </a:cubicBezTo>
                  <a:cubicBezTo>
                    <a:pt x="62969" y="9346"/>
                    <a:pt x="62965" y="9342"/>
                    <a:pt x="62956" y="9338"/>
                  </a:cubicBezTo>
                  <a:cubicBezTo>
                    <a:pt x="62956" y="9325"/>
                    <a:pt x="62952" y="9312"/>
                    <a:pt x="62952" y="9300"/>
                  </a:cubicBezTo>
                  <a:cubicBezTo>
                    <a:pt x="62969" y="9300"/>
                    <a:pt x="62986" y="9303"/>
                    <a:pt x="63001" y="9303"/>
                  </a:cubicBezTo>
                  <a:cubicBezTo>
                    <a:pt x="63009" y="9303"/>
                    <a:pt x="63017" y="9302"/>
                    <a:pt x="63024" y="9300"/>
                  </a:cubicBezTo>
                  <a:cubicBezTo>
                    <a:pt x="63024" y="9287"/>
                    <a:pt x="62994" y="9287"/>
                    <a:pt x="62998" y="9270"/>
                  </a:cubicBezTo>
                  <a:cubicBezTo>
                    <a:pt x="63001" y="9269"/>
                    <a:pt x="63004" y="9269"/>
                    <a:pt x="63007" y="9269"/>
                  </a:cubicBezTo>
                  <a:cubicBezTo>
                    <a:pt x="63015" y="9269"/>
                    <a:pt x="63024" y="9271"/>
                    <a:pt x="63032" y="9271"/>
                  </a:cubicBezTo>
                  <a:cubicBezTo>
                    <a:pt x="63035" y="9271"/>
                    <a:pt x="63038" y="9271"/>
                    <a:pt x="63041" y="9270"/>
                  </a:cubicBezTo>
                  <a:cubicBezTo>
                    <a:pt x="63045" y="9270"/>
                    <a:pt x="63057" y="9266"/>
                    <a:pt x="63062" y="9262"/>
                  </a:cubicBezTo>
                  <a:cubicBezTo>
                    <a:pt x="63066" y="9262"/>
                    <a:pt x="63066" y="9257"/>
                    <a:pt x="63070" y="9253"/>
                  </a:cubicBezTo>
                  <a:cubicBezTo>
                    <a:pt x="63073" y="9252"/>
                    <a:pt x="63078" y="9251"/>
                    <a:pt x="63083" y="9251"/>
                  </a:cubicBezTo>
                  <a:close/>
                  <a:moveTo>
                    <a:pt x="38608" y="9390"/>
                  </a:moveTo>
                  <a:cubicBezTo>
                    <a:pt x="38637" y="9390"/>
                    <a:pt x="38665" y="9399"/>
                    <a:pt x="38691" y="9405"/>
                  </a:cubicBezTo>
                  <a:cubicBezTo>
                    <a:pt x="38708" y="9409"/>
                    <a:pt x="38721" y="9414"/>
                    <a:pt x="38738" y="9426"/>
                  </a:cubicBezTo>
                  <a:cubicBezTo>
                    <a:pt x="38750" y="9435"/>
                    <a:pt x="38759" y="9447"/>
                    <a:pt x="38776" y="9452"/>
                  </a:cubicBezTo>
                  <a:cubicBezTo>
                    <a:pt x="38801" y="9460"/>
                    <a:pt x="38826" y="9464"/>
                    <a:pt x="38852" y="9473"/>
                  </a:cubicBezTo>
                  <a:cubicBezTo>
                    <a:pt x="38852" y="9477"/>
                    <a:pt x="38856" y="9477"/>
                    <a:pt x="38856" y="9477"/>
                  </a:cubicBezTo>
                  <a:cubicBezTo>
                    <a:pt x="38844" y="9480"/>
                    <a:pt x="38832" y="9483"/>
                    <a:pt x="38819" y="9483"/>
                  </a:cubicBezTo>
                  <a:cubicBezTo>
                    <a:pt x="38813" y="9483"/>
                    <a:pt x="38807" y="9482"/>
                    <a:pt x="38801" y="9481"/>
                  </a:cubicBezTo>
                  <a:cubicBezTo>
                    <a:pt x="38776" y="9477"/>
                    <a:pt x="38755" y="9452"/>
                    <a:pt x="38725" y="9452"/>
                  </a:cubicBezTo>
                  <a:cubicBezTo>
                    <a:pt x="38717" y="9452"/>
                    <a:pt x="38712" y="9460"/>
                    <a:pt x="38700" y="9464"/>
                  </a:cubicBezTo>
                  <a:cubicBezTo>
                    <a:pt x="38691" y="9464"/>
                    <a:pt x="38687" y="9460"/>
                    <a:pt x="38679" y="9460"/>
                  </a:cubicBezTo>
                  <a:cubicBezTo>
                    <a:pt x="38653" y="9456"/>
                    <a:pt x="38561" y="9439"/>
                    <a:pt x="38582" y="9392"/>
                  </a:cubicBezTo>
                  <a:cubicBezTo>
                    <a:pt x="38590" y="9390"/>
                    <a:pt x="38599" y="9390"/>
                    <a:pt x="38608" y="9390"/>
                  </a:cubicBezTo>
                  <a:close/>
                  <a:moveTo>
                    <a:pt x="61300" y="9372"/>
                  </a:moveTo>
                  <a:cubicBezTo>
                    <a:pt x="61309" y="9372"/>
                    <a:pt x="61317" y="9378"/>
                    <a:pt x="61323" y="9384"/>
                  </a:cubicBezTo>
                  <a:cubicBezTo>
                    <a:pt x="61334" y="9391"/>
                    <a:pt x="61357" y="9411"/>
                    <a:pt x="61371" y="9411"/>
                  </a:cubicBezTo>
                  <a:cubicBezTo>
                    <a:pt x="61374" y="9411"/>
                    <a:pt x="61376" y="9411"/>
                    <a:pt x="61378" y="9409"/>
                  </a:cubicBezTo>
                  <a:cubicBezTo>
                    <a:pt x="61390" y="9405"/>
                    <a:pt x="61382" y="9401"/>
                    <a:pt x="61395" y="9401"/>
                  </a:cubicBezTo>
                  <a:cubicBezTo>
                    <a:pt x="61397" y="9400"/>
                    <a:pt x="61399" y="9399"/>
                    <a:pt x="61401" y="9399"/>
                  </a:cubicBezTo>
                  <a:cubicBezTo>
                    <a:pt x="61405" y="9399"/>
                    <a:pt x="61408" y="9402"/>
                    <a:pt x="61411" y="9405"/>
                  </a:cubicBezTo>
                  <a:cubicBezTo>
                    <a:pt x="61428" y="9414"/>
                    <a:pt x="61428" y="9426"/>
                    <a:pt x="61449" y="9426"/>
                  </a:cubicBezTo>
                  <a:cubicBezTo>
                    <a:pt x="61456" y="9426"/>
                    <a:pt x="61462" y="9425"/>
                    <a:pt x="61468" y="9425"/>
                  </a:cubicBezTo>
                  <a:cubicBezTo>
                    <a:pt x="61475" y="9425"/>
                    <a:pt x="61481" y="9426"/>
                    <a:pt x="61487" y="9430"/>
                  </a:cubicBezTo>
                  <a:cubicBezTo>
                    <a:pt x="61500" y="9439"/>
                    <a:pt x="61500" y="9452"/>
                    <a:pt x="61500" y="9464"/>
                  </a:cubicBezTo>
                  <a:cubicBezTo>
                    <a:pt x="61505" y="9479"/>
                    <a:pt x="61498" y="9482"/>
                    <a:pt x="61488" y="9482"/>
                  </a:cubicBezTo>
                  <a:cubicBezTo>
                    <a:pt x="61481" y="9482"/>
                    <a:pt x="61473" y="9481"/>
                    <a:pt x="61466" y="9481"/>
                  </a:cubicBezTo>
                  <a:cubicBezTo>
                    <a:pt x="61458" y="9481"/>
                    <a:pt x="61448" y="9479"/>
                    <a:pt x="61437" y="9479"/>
                  </a:cubicBezTo>
                  <a:cubicBezTo>
                    <a:pt x="61431" y="9479"/>
                    <a:pt x="61425" y="9480"/>
                    <a:pt x="61420" y="9481"/>
                  </a:cubicBezTo>
                  <a:cubicBezTo>
                    <a:pt x="61411" y="9485"/>
                    <a:pt x="61399" y="9490"/>
                    <a:pt x="61390" y="9494"/>
                  </a:cubicBezTo>
                  <a:cubicBezTo>
                    <a:pt x="61384" y="9496"/>
                    <a:pt x="61379" y="9497"/>
                    <a:pt x="61373" y="9497"/>
                  </a:cubicBezTo>
                  <a:cubicBezTo>
                    <a:pt x="61368" y="9497"/>
                    <a:pt x="61363" y="9496"/>
                    <a:pt x="61357" y="9494"/>
                  </a:cubicBezTo>
                  <a:cubicBezTo>
                    <a:pt x="61344" y="9494"/>
                    <a:pt x="61340" y="9485"/>
                    <a:pt x="61331" y="9485"/>
                  </a:cubicBezTo>
                  <a:lnTo>
                    <a:pt x="61306" y="9485"/>
                  </a:lnTo>
                  <a:cubicBezTo>
                    <a:pt x="61293" y="9485"/>
                    <a:pt x="61281" y="9481"/>
                    <a:pt x="61234" y="9464"/>
                  </a:cubicBezTo>
                  <a:lnTo>
                    <a:pt x="61205" y="9464"/>
                  </a:lnTo>
                  <a:cubicBezTo>
                    <a:pt x="61196" y="9464"/>
                    <a:pt x="61188" y="9456"/>
                    <a:pt x="61179" y="9456"/>
                  </a:cubicBezTo>
                  <a:cubicBezTo>
                    <a:pt x="61177" y="9454"/>
                    <a:pt x="61174" y="9454"/>
                    <a:pt x="61171" y="9454"/>
                  </a:cubicBezTo>
                  <a:cubicBezTo>
                    <a:pt x="61168" y="9454"/>
                    <a:pt x="61164" y="9454"/>
                    <a:pt x="61162" y="9452"/>
                  </a:cubicBezTo>
                  <a:cubicBezTo>
                    <a:pt x="61158" y="9452"/>
                    <a:pt x="61145" y="9443"/>
                    <a:pt x="61141" y="9443"/>
                  </a:cubicBezTo>
                  <a:cubicBezTo>
                    <a:pt x="61129" y="9430"/>
                    <a:pt x="61133" y="9426"/>
                    <a:pt x="61129" y="9414"/>
                  </a:cubicBezTo>
                  <a:cubicBezTo>
                    <a:pt x="61120" y="9409"/>
                    <a:pt x="61091" y="9401"/>
                    <a:pt x="61091" y="9388"/>
                  </a:cubicBezTo>
                  <a:cubicBezTo>
                    <a:pt x="61093" y="9384"/>
                    <a:pt x="61100" y="9383"/>
                    <a:pt x="61108" y="9383"/>
                  </a:cubicBezTo>
                  <a:cubicBezTo>
                    <a:pt x="61116" y="9383"/>
                    <a:pt x="61124" y="9384"/>
                    <a:pt x="61129" y="9384"/>
                  </a:cubicBezTo>
                  <a:cubicBezTo>
                    <a:pt x="61137" y="9380"/>
                    <a:pt x="61137" y="9380"/>
                    <a:pt x="61145" y="9380"/>
                  </a:cubicBezTo>
                  <a:cubicBezTo>
                    <a:pt x="61154" y="9380"/>
                    <a:pt x="61158" y="9384"/>
                    <a:pt x="61167" y="9384"/>
                  </a:cubicBezTo>
                  <a:cubicBezTo>
                    <a:pt x="61183" y="9384"/>
                    <a:pt x="61196" y="9384"/>
                    <a:pt x="61213" y="9388"/>
                  </a:cubicBezTo>
                  <a:cubicBezTo>
                    <a:pt x="61221" y="9390"/>
                    <a:pt x="61229" y="9391"/>
                    <a:pt x="61236" y="9391"/>
                  </a:cubicBezTo>
                  <a:cubicBezTo>
                    <a:pt x="61244" y="9391"/>
                    <a:pt x="61251" y="9390"/>
                    <a:pt x="61259" y="9388"/>
                  </a:cubicBezTo>
                  <a:cubicBezTo>
                    <a:pt x="61268" y="9388"/>
                    <a:pt x="61272" y="9388"/>
                    <a:pt x="61276" y="9384"/>
                  </a:cubicBezTo>
                  <a:cubicBezTo>
                    <a:pt x="61281" y="9384"/>
                    <a:pt x="61285" y="9376"/>
                    <a:pt x="61289" y="9376"/>
                  </a:cubicBezTo>
                  <a:cubicBezTo>
                    <a:pt x="61293" y="9373"/>
                    <a:pt x="61296" y="9372"/>
                    <a:pt x="61300" y="9372"/>
                  </a:cubicBezTo>
                  <a:close/>
                  <a:moveTo>
                    <a:pt x="59964" y="9392"/>
                  </a:moveTo>
                  <a:cubicBezTo>
                    <a:pt x="59968" y="9405"/>
                    <a:pt x="59976" y="9414"/>
                    <a:pt x="59989" y="9418"/>
                  </a:cubicBezTo>
                  <a:cubicBezTo>
                    <a:pt x="59993" y="9420"/>
                    <a:pt x="59998" y="9420"/>
                    <a:pt x="60003" y="9420"/>
                  </a:cubicBezTo>
                  <a:cubicBezTo>
                    <a:pt x="60010" y="9420"/>
                    <a:pt x="60017" y="9419"/>
                    <a:pt x="60024" y="9419"/>
                  </a:cubicBezTo>
                  <a:cubicBezTo>
                    <a:pt x="60034" y="9419"/>
                    <a:pt x="60043" y="9421"/>
                    <a:pt x="60048" y="9430"/>
                  </a:cubicBezTo>
                  <a:cubicBezTo>
                    <a:pt x="60061" y="9452"/>
                    <a:pt x="60044" y="9473"/>
                    <a:pt x="60027" y="9485"/>
                  </a:cubicBezTo>
                  <a:cubicBezTo>
                    <a:pt x="60006" y="9494"/>
                    <a:pt x="59989" y="9506"/>
                    <a:pt x="59972" y="9519"/>
                  </a:cubicBezTo>
                  <a:cubicBezTo>
                    <a:pt x="59972" y="9515"/>
                    <a:pt x="59972" y="9511"/>
                    <a:pt x="59972" y="9511"/>
                  </a:cubicBezTo>
                  <a:cubicBezTo>
                    <a:pt x="59968" y="9473"/>
                    <a:pt x="59964" y="9435"/>
                    <a:pt x="59964" y="9392"/>
                  </a:cubicBezTo>
                  <a:close/>
                  <a:moveTo>
                    <a:pt x="37812" y="9283"/>
                  </a:moveTo>
                  <a:cubicBezTo>
                    <a:pt x="37824" y="9283"/>
                    <a:pt x="37836" y="9284"/>
                    <a:pt x="37847" y="9287"/>
                  </a:cubicBezTo>
                  <a:cubicBezTo>
                    <a:pt x="37860" y="9291"/>
                    <a:pt x="37868" y="9300"/>
                    <a:pt x="37881" y="9304"/>
                  </a:cubicBezTo>
                  <a:cubicBezTo>
                    <a:pt x="37889" y="9308"/>
                    <a:pt x="37898" y="9312"/>
                    <a:pt x="37906" y="9316"/>
                  </a:cubicBezTo>
                  <a:cubicBezTo>
                    <a:pt x="37906" y="9354"/>
                    <a:pt x="37911" y="9397"/>
                    <a:pt x="37915" y="9435"/>
                  </a:cubicBezTo>
                  <a:cubicBezTo>
                    <a:pt x="37911" y="9439"/>
                    <a:pt x="37902" y="9439"/>
                    <a:pt x="37898" y="9439"/>
                  </a:cubicBezTo>
                  <a:cubicBezTo>
                    <a:pt x="37884" y="9439"/>
                    <a:pt x="37867" y="9424"/>
                    <a:pt x="37852" y="9424"/>
                  </a:cubicBezTo>
                  <a:cubicBezTo>
                    <a:pt x="37849" y="9424"/>
                    <a:pt x="37846" y="9425"/>
                    <a:pt x="37843" y="9426"/>
                  </a:cubicBezTo>
                  <a:cubicBezTo>
                    <a:pt x="37839" y="9456"/>
                    <a:pt x="37839" y="9485"/>
                    <a:pt x="37835" y="9515"/>
                  </a:cubicBezTo>
                  <a:cubicBezTo>
                    <a:pt x="37809" y="9523"/>
                    <a:pt x="37780" y="9523"/>
                    <a:pt x="37754" y="9523"/>
                  </a:cubicBezTo>
                  <a:cubicBezTo>
                    <a:pt x="37746" y="9506"/>
                    <a:pt x="37742" y="9494"/>
                    <a:pt x="37737" y="9481"/>
                  </a:cubicBezTo>
                  <a:cubicBezTo>
                    <a:pt x="37716" y="9439"/>
                    <a:pt x="37704" y="9392"/>
                    <a:pt x="37691" y="9342"/>
                  </a:cubicBezTo>
                  <a:cubicBezTo>
                    <a:pt x="37716" y="9342"/>
                    <a:pt x="37729" y="9329"/>
                    <a:pt x="37737" y="9308"/>
                  </a:cubicBezTo>
                  <a:cubicBezTo>
                    <a:pt x="37742" y="9304"/>
                    <a:pt x="37742" y="9295"/>
                    <a:pt x="37742" y="9287"/>
                  </a:cubicBezTo>
                  <a:cubicBezTo>
                    <a:pt x="37764" y="9287"/>
                    <a:pt x="37789" y="9283"/>
                    <a:pt x="37812" y="9283"/>
                  </a:cubicBezTo>
                  <a:close/>
                  <a:moveTo>
                    <a:pt x="59917" y="9371"/>
                  </a:moveTo>
                  <a:cubicBezTo>
                    <a:pt x="59917" y="9376"/>
                    <a:pt x="59917" y="9376"/>
                    <a:pt x="59917" y="9380"/>
                  </a:cubicBezTo>
                  <a:cubicBezTo>
                    <a:pt x="59917" y="9422"/>
                    <a:pt x="59921" y="9468"/>
                    <a:pt x="59926" y="9515"/>
                  </a:cubicBezTo>
                  <a:cubicBezTo>
                    <a:pt x="59926" y="9519"/>
                    <a:pt x="59926" y="9523"/>
                    <a:pt x="59926" y="9532"/>
                  </a:cubicBezTo>
                  <a:cubicBezTo>
                    <a:pt x="59905" y="9528"/>
                    <a:pt x="59879" y="9519"/>
                    <a:pt x="59858" y="9515"/>
                  </a:cubicBezTo>
                  <a:cubicBezTo>
                    <a:pt x="59847" y="9510"/>
                    <a:pt x="59831" y="9507"/>
                    <a:pt x="59817" y="9507"/>
                  </a:cubicBezTo>
                  <a:cubicBezTo>
                    <a:pt x="59805" y="9507"/>
                    <a:pt x="59794" y="9509"/>
                    <a:pt x="59786" y="9515"/>
                  </a:cubicBezTo>
                  <a:cubicBezTo>
                    <a:pt x="59774" y="9523"/>
                    <a:pt x="59774" y="9536"/>
                    <a:pt x="59770" y="9544"/>
                  </a:cubicBezTo>
                  <a:cubicBezTo>
                    <a:pt x="59767" y="9546"/>
                    <a:pt x="59765" y="9548"/>
                    <a:pt x="59763" y="9548"/>
                  </a:cubicBezTo>
                  <a:cubicBezTo>
                    <a:pt x="59761" y="9548"/>
                    <a:pt x="59759" y="9546"/>
                    <a:pt x="59757" y="9544"/>
                  </a:cubicBezTo>
                  <a:cubicBezTo>
                    <a:pt x="59748" y="9544"/>
                    <a:pt x="59710" y="9544"/>
                    <a:pt x="59702" y="9536"/>
                  </a:cubicBezTo>
                  <a:cubicBezTo>
                    <a:pt x="59698" y="9528"/>
                    <a:pt x="59706" y="9515"/>
                    <a:pt x="59706" y="9511"/>
                  </a:cubicBezTo>
                  <a:cubicBezTo>
                    <a:pt x="59715" y="9494"/>
                    <a:pt x="59715" y="9485"/>
                    <a:pt x="59727" y="9485"/>
                  </a:cubicBezTo>
                  <a:cubicBezTo>
                    <a:pt x="59744" y="9481"/>
                    <a:pt x="59765" y="9477"/>
                    <a:pt x="59774" y="9464"/>
                  </a:cubicBezTo>
                  <a:cubicBezTo>
                    <a:pt x="59778" y="9456"/>
                    <a:pt x="59774" y="9452"/>
                    <a:pt x="59778" y="9443"/>
                  </a:cubicBezTo>
                  <a:cubicBezTo>
                    <a:pt x="59791" y="9435"/>
                    <a:pt x="59808" y="9426"/>
                    <a:pt x="59820" y="9422"/>
                  </a:cubicBezTo>
                  <a:cubicBezTo>
                    <a:pt x="59833" y="9409"/>
                    <a:pt x="59850" y="9401"/>
                    <a:pt x="59858" y="9388"/>
                  </a:cubicBezTo>
                  <a:lnTo>
                    <a:pt x="59862" y="9388"/>
                  </a:lnTo>
                  <a:cubicBezTo>
                    <a:pt x="59879" y="9388"/>
                    <a:pt x="59892" y="9380"/>
                    <a:pt x="59905" y="9376"/>
                  </a:cubicBezTo>
                  <a:cubicBezTo>
                    <a:pt x="59909" y="9376"/>
                    <a:pt x="59913" y="9371"/>
                    <a:pt x="59917" y="9371"/>
                  </a:cubicBezTo>
                  <a:close/>
                  <a:moveTo>
                    <a:pt x="42722" y="9067"/>
                  </a:moveTo>
                  <a:lnTo>
                    <a:pt x="42709" y="9333"/>
                  </a:lnTo>
                  <a:cubicBezTo>
                    <a:pt x="42709" y="9338"/>
                    <a:pt x="42709" y="9338"/>
                    <a:pt x="42709" y="9342"/>
                  </a:cubicBezTo>
                  <a:cubicBezTo>
                    <a:pt x="42697" y="9363"/>
                    <a:pt x="42688" y="9388"/>
                    <a:pt x="42684" y="9409"/>
                  </a:cubicBezTo>
                  <a:cubicBezTo>
                    <a:pt x="42693" y="9414"/>
                    <a:pt x="42701" y="9418"/>
                    <a:pt x="42709" y="9422"/>
                  </a:cubicBezTo>
                  <a:lnTo>
                    <a:pt x="42705" y="9528"/>
                  </a:lnTo>
                  <a:cubicBezTo>
                    <a:pt x="42697" y="9528"/>
                    <a:pt x="42693" y="9523"/>
                    <a:pt x="42688" y="9523"/>
                  </a:cubicBezTo>
                  <a:cubicBezTo>
                    <a:pt x="42676" y="9519"/>
                    <a:pt x="42667" y="9515"/>
                    <a:pt x="42650" y="9515"/>
                  </a:cubicBezTo>
                  <a:cubicBezTo>
                    <a:pt x="42621" y="9511"/>
                    <a:pt x="42596" y="9485"/>
                    <a:pt x="42562" y="9477"/>
                  </a:cubicBezTo>
                  <a:cubicBezTo>
                    <a:pt x="42557" y="9476"/>
                    <a:pt x="42551" y="9475"/>
                    <a:pt x="42545" y="9475"/>
                  </a:cubicBezTo>
                  <a:cubicBezTo>
                    <a:pt x="42531" y="9475"/>
                    <a:pt x="42515" y="9478"/>
                    <a:pt x="42503" y="9481"/>
                  </a:cubicBezTo>
                  <a:cubicBezTo>
                    <a:pt x="42490" y="9485"/>
                    <a:pt x="42477" y="9494"/>
                    <a:pt x="42460" y="9494"/>
                  </a:cubicBezTo>
                  <a:cubicBezTo>
                    <a:pt x="42431" y="9490"/>
                    <a:pt x="42406" y="9473"/>
                    <a:pt x="42376" y="9464"/>
                  </a:cubicBezTo>
                  <a:cubicBezTo>
                    <a:pt x="42370" y="9462"/>
                    <a:pt x="42362" y="9460"/>
                    <a:pt x="42355" y="9460"/>
                  </a:cubicBezTo>
                  <a:cubicBezTo>
                    <a:pt x="42348" y="9460"/>
                    <a:pt x="42340" y="9462"/>
                    <a:pt x="42334" y="9468"/>
                  </a:cubicBezTo>
                  <a:cubicBezTo>
                    <a:pt x="42321" y="9477"/>
                    <a:pt x="42321" y="9494"/>
                    <a:pt x="42313" y="9506"/>
                  </a:cubicBezTo>
                  <a:cubicBezTo>
                    <a:pt x="42300" y="9523"/>
                    <a:pt x="42283" y="9540"/>
                    <a:pt x="42262" y="9553"/>
                  </a:cubicBezTo>
                  <a:cubicBezTo>
                    <a:pt x="42254" y="9557"/>
                    <a:pt x="42245" y="9561"/>
                    <a:pt x="42233" y="9561"/>
                  </a:cubicBezTo>
                  <a:lnTo>
                    <a:pt x="42237" y="9266"/>
                  </a:lnTo>
                  <a:cubicBezTo>
                    <a:pt x="42248" y="9266"/>
                    <a:pt x="42259" y="9268"/>
                    <a:pt x="42268" y="9268"/>
                  </a:cubicBezTo>
                  <a:cubicBezTo>
                    <a:pt x="42272" y="9268"/>
                    <a:pt x="42276" y="9267"/>
                    <a:pt x="42279" y="9266"/>
                  </a:cubicBezTo>
                  <a:cubicBezTo>
                    <a:pt x="42296" y="9253"/>
                    <a:pt x="42300" y="9228"/>
                    <a:pt x="42296" y="9211"/>
                  </a:cubicBezTo>
                  <a:cubicBezTo>
                    <a:pt x="42292" y="9190"/>
                    <a:pt x="42275" y="9190"/>
                    <a:pt x="42258" y="9186"/>
                  </a:cubicBezTo>
                  <a:lnTo>
                    <a:pt x="42237" y="9186"/>
                  </a:lnTo>
                  <a:lnTo>
                    <a:pt x="42241" y="9097"/>
                  </a:lnTo>
                  <a:cubicBezTo>
                    <a:pt x="42258" y="9118"/>
                    <a:pt x="42271" y="9143"/>
                    <a:pt x="42296" y="9148"/>
                  </a:cubicBezTo>
                  <a:cubicBezTo>
                    <a:pt x="42303" y="9149"/>
                    <a:pt x="42310" y="9150"/>
                    <a:pt x="42316" y="9150"/>
                  </a:cubicBezTo>
                  <a:cubicBezTo>
                    <a:pt x="42325" y="9150"/>
                    <a:pt x="42333" y="9148"/>
                    <a:pt x="42338" y="9143"/>
                  </a:cubicBezTo>
                  <a:cubicBezTo>
                    <a:pt x="42359" y="9135"/>
                    <a:pt x="42368" y="9118"/>
                    <a:pt x="42384" y="9105"/>
                  </a:cubicBezTo>
                  <a:cubicBezTo>
                    <a:pt x="42403" y="9092"/>
                    <a:pt x="42422" y="9082"/>
                    <a:pt x="42443" y="9082"/>
                  </a:cubicBezTo>
                  <a:cubicBezTo>
                    <a:pt x="42455" y="9082"/>
                    <a:pt x="42468" y="9085"/>
                    <a:pt x="42482" y="9093"/>
                  </a:cubicBezTo>
                  <a:cubicBezTo>
                    <a:pt x="42503" y="9110"/>
                    <a:pt x="42520" y="9114"/>
                    <a:pt x="42549" y="9114"/>
                  </a:cubicBezTo>
                  <a:cubicBezTo>
                    <a:pt x="42570" y="9114"/>
                    <a:pt x="42596" y="9110"/>
                    <a:pt x="42617" y="9101"/>
                  </a:cubicBezTo>
                  <a:cubicBezTo>
                    <a:pt x="42655" y="9093"/>
                    <a:pt x="42688" y="9080"/>
                    <a:pt x="42722" y="9067"/>
                  </a:cubicBezTo>
                  <a:close/>
                  <a:moveTo>
                    <a:pt x="63556" y="9502"/>
                  </a:moveTo>
                  <a:cubicBezTo>
                    <a:pt x="63547" y="9528"/>
                    <a:pt x="63543" y="9544"/>
                    <a:pt x="63534" y="9565"/>
                  </a:cubicBezTo>
                  <a:lnTo>
                    <a:pt x="63513" y="9565"/>
                  </a:lnTo>
                  <a:cubicBezTo>
                    <a:pt x="63507" y="9565"/>
                    <a:pt x="63495" y="9568"/>
                    <a:pt x="63485" y="9568"/>
                  </a:cubicBezTo>
                  <a:cubicBezTo>
                    <a:pt x="63474" y="9568"/>
                    <a:pt x="63465" y="9565"/>
                    <a:pt x="63463" y="9557"/>
                  </a:cubicBezTo>
                  <a:cubicBezTo>
                    <a:pt x="63470" y="9554"/>
                    <a:pt x="63477" y="9554"/>
                    <a:pt x="63484" y="9554"/>
                  </a:cubicBezTo>
                  <a:cubicBezTo>
                    <a:pt x="63487" y="9554"/>
                    <a:pt x="63491" y="9554"/>
                    <a:pt x="63494" y="9554"/>
                  </a:cubicBezTo>
                  <a:cubicBezTo>
                    <a:pt x="63505" y="9554"/>
                    <a:pt x="63515" y="9553"/>
                    <a:pt x="63526" y="9544"/>
                  </a:cubicBezTo>
                  <a:cubicBezTo>
                    <a:pt x="63534" y="9536"/>
                    <a:pt x="63543" y="9519"/>
                    <a:pt x="63543" y="9506"/>
                  </a:cubicBezTo>
                  <a:cubicBezTo>
                    <a:pt x="63547" y="9506"/>
                    <a:pt x="63551" y="9506"/>
                    <a:pt x="63556" y="9502"/>
                  </a:cubicBezTo>
                  <a:close/>
                  <a:moveTo>
                    <a:pt x="48977" y="9354"/>
                  </a:moveTo>
                  <a:cubicBezTo>
                    <a:pt x="49133" y="9359"/>
                    <a:pt x="49298" y="9363"/>
                    <a:pt x="49429" y="9447"/>
                  </a:cubicBezTo>
                  <a:cubicBezTo>
                    <a:pt x="49479" y="9481"/>
                    <a:pt x="49522" y="9523"/>
                    <a:pt x="49560" y="9570"/>
                  </a:cubicBezTo>
                  <a:lnTo>
                    <a:pt x="49564" y="9570"/>
                  </a:lnTo>
                  <a:cubicBezTo>
                    <a:pt x="49564" y="9570"/>
                    <a:pt x="49564" y="9574"/>
                    <a:pt x="49564" y="9574"/>
                  </a:cubicBezTo>
                  <a:cubicBezTo>
                    <a:pt x="49496" y="9523"/>
                    <a:pt x="49416" y="9485"/>
                    <a:pt x="49332" y="9464"/>
                  </a:cubicBezTo>
                  <a:cubicBezTo>
                    <a:pt x="49277" y="9452"/>
                    <a:pt x="49222" y="9447"/>
                    <a:pt x="49163" y="9447"/>
                  </a:cubicBezTo>
                  <a:cubicBezTo>
                    <a:pt x="49112" y="9422"/>
                    <a:pt x="49057" y="9392"/>
                    <a:pt x="49003" y="9367"/>
                  </a:cubicBezTo>
                  <a:cubicBezTo>
                    <a:pt x="48994" y="9363"/>
                    <a:pt x="48986" y="9359"/>
                    <a:pt x="48977" y="9354"/>
                  </a:cubicBezTo>
                  <a:close/>
                  <a:moveTo>
                    <a:pt x="61992" y="9518"/>
                  </a:moveTo>
                  <a:cubicBezTo>
                    <a:pt x="62000" y="9518"/>
                    <a:pt x="62004" y="9524"/>
                    <a:pt x="62011" y="9528"/>
                  </a:cubicBezTo>
                  <a:cubicBezTo>
                    <a:pt x="62019" y="9532"/>
                    <a:pt x="62023" y="9532"/>
                    <a:pt x="62028" y="9536"/>
                  </a:cubicBezTo>
                  <a:cubicBezTo>
                    <a:pt x="62032" y="9536"/>
                    <a:pt x="62036" y="9540"/>
                    <a:pt x="62040" y="9540"/>
                  </a:cubicBezTo>
                  <a:lnTo>
                    <a:pt x="62044" y="9540"/>
                  </a:lnTo>
                  <a:cubicBezTo>
                    <a:pt x="62044" y="9557"/>
                    <a:pt x="62044" y="9570"/>
                    <a:pt x="62044" y="9587"/>
                  </a:cubicBezTo>
                  <a:cubicBezTo>
                    <a:pt x="62034" y="9594"/>
                    <a:pt x="62023" y="9604"/>
                    <a:pt x="62014" y="9604"/>
                  </a:cubicBezTo>
                  <a:cubicBezTo>
                    <a:pt x="62013" y="9604"/>
                    <a:pt x="62012" y="9604"/>
                    <a:pt x="62011" y="9603"/>
                  </a:cubicBezTo>
                  <a:cubicBezTo>
                    <a:pt x="61998" y="9603"/>
                    <a:pt x="61994" y="9587"/>
                    <a:pt x="61977" y="9587"/>
                  </a:cubicBezTo>
                  <a:cubicBezTo>
                    <a:pt x="61966" y="9587"/>
                    <a:pt x="61955" y="9588"/>
                    <a:pt x="61946" y="9588"/>
                  </a:cubicBezTo>
                  <a:cubicBezTo>
                    <a:pt x="61934" y="9588"/>
                    <a:pt x="61923" y="9586"/>
                    <a:pt x="61914" y="9574"/>
                  </a:cubicBezTo>
                  <a:cubicBezTo>
                    <a:pt x="61914" y="9561"/>
                    <a:pt x="61918" y="9544"/>
                    <a:pt x="61922" y="9536"/>
                  </a:cubicBezTo>
                  <a:cubicBezTo>
                    <a:pt x="61926" y="9523"/>
                    <a:pt x="61935" y="9523"/>
                    <a:pt x="61947" y="9523"/>
                  </a:cubicBezTo>
                  <a:cubicBezTo>
                    <a:pt x="61953" y="9523"/>
                    <a:pt x="61961" y="9525"/>
                    <a:pt x="61967" y="9525"/>
                  </a:cubicBezTo>
                  <a:cubicBezTo>
                    <a:pt x="61971" y="9525"/>
                    <a:pt x="61974" y="9525"/>
                    <a:pt x="61977" y="9523"/>
                  </a:cubicBezTo>
                  <a:cubicBezTo>
                    <a:pt x="61977" y="9523"/>
                    <a:pt x="61981" y="9519"/>
                    <a:pt x="61985" y="9519"/>
                  </a:cubicBezTo>
                  <a:cubicBezTo>
                    <a:pt x="61988" y="9518"/>
                    <a:pt x="61990" y="9518"/>
                    <a:pt x="61992" y="9518"/>
                  </a:cubicBezTo>
                  <a:close/>
                  <a:moveTo>
                    <a:pt x="54569" y="9484"/>
                  </a:moveTo>
                  <a:cubicBezTo>
                    <a:pt x="54584" y="9484"/>
                    <a:pt x="54589" y="9495"/>
                    <a:pt x="54603" y="9502"/>
                  </a:cubicBezTo>
                  <a:cubicBezTo>
                    <a:pt x="54616" y="9506"/>
                    <a:pt x="54625" y="9506"/>
                    <a:pt x="54637" y="9511"/>
                  </a:cubicBezTo>
                  <a:cubicBezTo>
                    <a:pt x="54641" y="9515"/>
                    <a:pt x="54646" y="9519"/>
                    <a:pt x="54654" y="9523"/>
                  </a:cubicBezTo>
                  <a:lnTo>
                    <a:pt x="54658" y="9523"/>
                  </a:lnTo>
                  <a:cubicBezTo>
                    <a:pt x="54658" y="9549"/>
                    <a:pt x="54658" y="9574"/>
                    <a:pt x="54662" y="9599"/>
                  </a:cubicBezTo>
                  <a:cubicBezTo>
                    <a:pt x="54644" y="9614"/>
                    <a:pt x="54625" y="9629"/>
                    <a:pt x="54609" y="9629"/>
                  </a:cubicBezTo>
                  <a:cubicBezTo>
                    <a:pt x="54607" y="9629"/>
                    <a:pt x="54605" y="9629"/>
                    <a:pt x="54603" y="9629"/>
                  </a:cubicBezTo>
                  <a:cubicBezTo>
                    <a:pt x="54582" y="9625"/>
                    <a:pt x="54574" y="9603"/>
                    <a:pt x="54549" y="9603"/>
                  </a:cubicBezTo>
                  <a:cubicBezTo>
                    <a:pt x="54538" y="9602"/>
                    <a:pt x="54528" y="9602"/>
                    <a:pt x="54518" y="9602"/>
                  </a:cubicBezTo>
                  <a:lnTo>
                    <a:pt x="54518" y="9602"/>
                  </a:lnTo>
                  <a:cubicBezTo>
                    <a:pt x="54489" y="9602"/>
                    <a:pt x="54464" y="9602"/>
                    <a:pt x="54439" y="9574"/>
                  </a:cubicBezTo>
                  <a:cubicBezTo>
                    <a:pt x="54443" y="9557"/>
                    <a:pt x="54447" y="9532"/>
                    <a:pt x="54456" y="9515"/>
                  </a:cubicBezTo>
                  <a:cubicBezTo>
                    <a:pt x="54462" y="9496"/>
                    <a:pt x="54471" y="9493"/>
                    <a:pt x="54484" y="9493"/>
                  </a:cubicBezTo>
                  <a:cubicBezTo>
                    <a:pt x="54488" y="9493"/>
                    <a:pt x="54493" y="9494"/>
                    <a:pt x="54498" y="9494"/>
                  </a:cubicBezTo>
                  <a:cubicBezTo>
                    <a:pt x="54509" y="9494"/>
                    <a:pt x="54520" y="9496"/>
                    <a:pt x="54530" y="9496"/>
                  </a:cubicBezTo>
                  <a:cubicBezTo>
                    <a:pt x="54535" y="9496"/>
                    <a:pt x="54540" y="9495"/>
                    <a:pt x="54544" y="9494"/>
                  </a:cubicBezTo>
                  <a:cubicBezTo>
                    <a:pt x="54549" y="9494"/>
                    <a:pt x="54557" y="9490"/>
                    <a:pt x="54561" y="9485"/>
                  </a:cubicBezTo>
                  <a:cubicBezTo>
                    <a:pt x="54564" y="9485"/>
                    <a:pt x="54567" y="9484"/>
                    <a:pt x="54569" y="9484"/>
                  </a:cubicBezTo>
                  <a:close/>
                  <a:moveTo>
                    <a:pt x="60507" y="9508"/>
                  </a:moveTo>
                  <a:cubicBezTo>
                    <a:pt x="60515" y="9508"/>
                    <a:pt x="60522" y="9509"/>
                    <a:pt x="60529" y="9511"/>
                  </a:cubicBezTo>
                  <a:cubicBezTo>
                    <a:pt x="60533" y="9511"/>
                    <a:pt x="60542" y="9515"/>
                    <a:pt x="60546" y="9515"/>
                  </a:cubicBezTo>
                  <a:cubicBezTo>
                    <a:pt x="60546" y="9519"/>
                    <a:pt x="60542" y="9523"/>
                    <a:pt x="60542" y="9528"/>
                  </a:cubicBezTo>
                  <a:cubicBezTo>
                    <a:pt x="60542" y="9561"/>
                    <a:pt x="60538" y="9599"/>
                    <a:pt x="60533" y="9637"/>
                  </a:cubicBezTo>
                  <a:cubicBezTo>
                    <a:pt x="60508" y="9637"/>
                    <a:pt x="60487" y="9629"/>
                    <a:pt x="60462" y="9612"/>
                  </a:cubicBezTo>
                  <a:cubicBezTo>
                    <a:pt x="60449" y="9599"/>
                    <a:pt x="60415" y="9570"/>
                    <a:pt x="60420" y="9549"/>
                  </a:cubicBezTo>
                  <a:cubicBezTo>
                    <a:pt x="60420" y="9532"/>
                    <a:pt x="60462" y="9515"/>
                    <a:pt x="60474" y="9515"/>
                  </a:cubicBezTo>
                  <a:cubicBezTo>
                    <a:pt x="60484" y="9510"/>
                    <a:pt x="60496" y="9508"/>
                    <a:pt x="60507" y="9508"/>
                  </a:cubicBezTo>
                  <a:close/>
                  <a:moveTo>
                    <a:pt x="60588" y="9544"/>
                  </a:moveTo>
                  <a:cubicBezTo>
                    <a:pt x="60601" y="9553"/>
                    <a:pt x="60614" y="9553"/>
                    <a:pt x="60631" y="9553"/>
                  </a:cubicBezTo>
                  <a:cubicBezTo>
                    <a:pt x="60656" y="9553"/>
                    <a:pt x="60685" y="9557"/>
                    <a:pt x="60711" y="9565"/>
                  </a:cubicBezTo>
                  <a:cubicBezTo>
                    <a:pt x="60703" y="9570"/>
                    <a:pt x="60693" y="9571"/>
                    <a:pt x="60683" y="9571"/>
                  </a:cubicBezTo>
                  <a:cubicBezTo>
                    <a:pt x="60680" y="9571"/>
                    <a:pt x="60677" y="9571"/>
                    <a:pt x="60673" y="9571"/>
                  </a:cubicBezTo>
                  <a:cubicBezTo>
                    <a:pt x="60660" y="9571"/>
                    <a:pt x="60647" y="9572"/>
                    <a:pt x="60639" y="9582"/>
                  </a:cubicBezTo>
                  <a:cubicBezTo>
                    <a:pt x="60631" y="9591"/>
                    <a:pt x="60635" y="9603"/>
                    <a:pt x="60639" y="9616"/>
                  </a:cubicBezTo>
                  <a:cubicBezTo>
                    <a:pt x="60639" y="9620"/>
                    <a:pt x="60639" y="9625"/>
                    <a:pt x="60643" y="9633"/>
                  </a:cubicBezTo>
                  <a:lnTo>
                    <a:pt x="60639" y="9633"/>
                  </a:lnTo>
                  <a:cubicBezTo>
                    <a:pt x="60618" y="9633"/>
                    <a:pt x="60605" y="9637"/>
                    <a:pt x="60584" y="9637"/>
                  </a:cubicBezTo>
                  <a:lnTo>
                    <a:pt x="60576" y="9637"/>
                  </a:lnTo>
                  <a:cubicBezTo>
                    <a:pt x="60580" y="9608"/>
                    <a:pt x="60584" y="9578"/>
                    <a:pt x="60588" y="9544"/>
                  </a:cubicBezTo>
                  <a:close/>
                  <a:moveTo>
                    <a:pt x="62082" y="9540"/>
                  </a:moveTo>
                  <a:lnTo>
                    <a:pt x="62082" y="9540"/>
                  </a:lnTo>
                  <a:cubicBezTo>
                    <a:pt x="62099" y="9544"/>
                    <a:pt x="62116" y="9549"/>
                    <a:pt x="62133" y="9549"/>
                  </a:cubicBezTo>
                  <a:cubicBezTo>
                    <a:pt x="62127" y="9563"/>
                    <a:pt x="62138" y="9566"/>
                    <a:pt x="62154" y="9566"/>
                  </a:cubicBezTo>
                  <a:cubicBezTo>
                    <a:pt x="62167" y="9566"/>
                    <a:pt x="62183" y="9564"/>
                    <a:pt x="62197" y="9564"/>
                  </a:cubicBezTo>
                  <a:cubicBezTo>
                    <a:pt x="62213" y="9564"/>
                    <a:pt x="62226" y="9567"/>
                    <a:pt x="62226" y="9578"/>
                  </a:cubicBezTo>
                  <a:cubicBezTo>
                    <a:pt x="62226" y="9587"/>
                    <a:pt x="62222" y="9603"/>
                    <a:pt x="62213" y="9608"/>
                  </a:cubicBezTo>
                  <a:cubicBezTo>
                    <a:pt x="62209" y="9608"/>
                    <a:pt x="62205" y="9608"/>
                    <a:pt x="62201" y="9612"/>
                  </a:cubicBezTo>
                  <a:cubicBezTo>
                    <a:pt x="62187" y="9622"/>
                    <a:pt x="62187" y="9641"/>
                    <a:pt x="62174" y="9641"/>
                  </a:cubicBezTo>
                  <a:cubicBezTo>
                    <a:pt x="62171" y="9641"/>
                    <a:pt x="62168" y="9640"/>
                    <a:pt x="62163" y="9637"/>
                  </a:cubicBezTo>
                  <a:cubicBezTo>
                    <a:pt x="62154" y="9633"/>
                    <a:pt x="62146" y="9629"/>
                    <a:pt x="62137" y="9625"/>
                  </a:cubicBezTo>
                  <a:cubicBezTo>
                    <a:pt x="62142" y="9620"/>
                    <a:pt x="62146" y="9612"/>
                    <a:pt x="62137" y="9603"/>
                  </a:cubicBezTo>
                  <a:cubicBezTo>
                    <a:pt x="62133" y="9599"/>
                    <a:pt x="62116" y="9595"/>
                    <a:pt x="62108" y="9591"/>
                  </a:cubicBezTo>
                  <a:cubicBezTo>
                    <a:pt x="62104" y="9587"/>
                    <a:pt x="62095" y="9587"/>
                    <a:pt x="62087" y="9582"/>
                  </a:cubicBezTo>
                  <a:cubicBezTo>
                    <a:pt x="62087" y="9570"/>
                    <a:pt x="62087" y="9553"/>
                    <a:pt x="62082" y="9540"/>
                  </a:cubicBezTo>
                  <a:close/>
                  <a:moveTo>
                    <a:pt x="41017" y="9485"/>
                  </a:moveTo>
                  <a:cubicBezTo>
                    <a:pt x="41017" y="9532"/>
                    <a:pt x="41017" y="9582"/>
                    <a:pt x="41013" y="9633"/>
                  </a:cubicBezTo>
                  <a:cubicBezTo>
                    <a:pt x="41000" y="9629"/>
                    <a:pt x="40987" y="9620"/>
                    <a:pt x="40971" y="9616"/>
                  </a:cubicBezTo>
                  <a:cubicBezTo>
                    <a:pt x="40958" y="9612"/>
                    <a:pt x="40941" y="9612"/>
                    <a:pt x="40928" y="9612"/>
                  </a:cubicBezTo>
                  <a:cubicBezTo>
                    <a:pt x="40911" y="9616"/>
                    <a:pt x="40899" y="9625"/>
                    <a:pt x="40886" y="9629"/>
                  </a:cubicBezTo>
                  <a:cubicBezTo>
                    <a:pt x="40873" y="9633"/>
                    <a:pt x="40861" y="9637"/>
                    <a:pt x="40852" y="9646"/>
                  </a:cubicBezTo>
                  <a:cubicBezTo>
                    <a:pt x="40840" y="9650"/>
                    <a:pt x="40831" y="9650"/>
                    <a:pt x="40819" y="9650"/>
                  </a:cubicBezTo>
                  <a:cubicBezTo>
                    <a:pt x="40807" y="9650"/>
                    <a:pt x="40798" y="9644"/>
                    <a:pt x="40793" y="9644"/>
                  </a:cubicBezTo>
                  <a:cubicBezTo>
                    <a:pt x="40790" y="9644"/>
                    <a:pt x="40789" y="9646"/>
                    <a:pt x="40789" y="9650"/>
                  </a:cubicBezTo>
                  <a:cubicBezTo>
                    <a:pt x="40789" y="9629"/>
                    <a:pt x="40776" y="9612"/>
                    <a:pt x="40781" y="9591"/>
                  </a:cubicBezTo>
                  <a:cubicBezTo>
                    <a:pt x="40785" y="9590"/>
                    <a:pt x="40790" y="9590"/>
                    <a:pt x="40795" y="9590"/>
                  </a:cubicBezTo>
                  <a:cubicBezTo>
                    <a:pt x="40804" y="9590"/>
                    <a:pt x="40814" y="9591"/>
                    <a:pt x="40822" y="9591"/>
                  </a:cubicBezTo>
                  <a:cubicBezTo>
                    <a:pt x="40830" y="9591"/>
                    <a:pt x="40838" y="9590"/>
                    <a:pt x="40844" y="9587"/>
                  </a:cubicBezTo>
                  <a:cubicBezTo>
                    <a:pt x="40852" y="9587"/>
                    <a:pt x="40852" y="9582"/>
                    <a:pt x="40857" y="9578"/>
                  </a:cubicBezTo>
                  <a:cubicBezTo>
                    <a:pt x="40859" y="9578"/>
                    <a:pt x="40862" y="9580"/>
                    <a:pt x="40865" y="9580"/>
                  </a:cubicBezTo>
                  <a:cubicBezTo>
                    <a:pt x="40866" y="9580"/>
                    <a:pt x="40868" y="9580"/>
                    <a:pt x="40869" y="9578"/>
                  </a:cubicBezTo>
                  <a:cubicBezTo>
                    <a:pt x="40878" y="9578"/>
                    <a:pt x="40882" y="9565"/>
                    <a:pt x="40886" y="9557"/>
                  </a:cubicBezTo>
                  <a:cubicBezTo>
                    <a:pt x="40895" y="9546"/>
                    <a:pt x="40911" y="9544"/>
                    <a:pt x="40926" y="9544"/>
                  </a:cubicBezTo>
                  <a:cubicBezTo>
                    <a:pt x="40934" y="9544"/>
                    <a:pt x="40942" y="9544"/>
                    <a:pt x="40949" y="9544"/>
                  </a:cubicBezTo>
                  <a:lnTo>
                    <a:pt x="40975" y="9544"/>
                  </a:lnTo>
                  <a:cubicBezTo>
                    <a:pt x="40983" y="9540"/>
                    <a:pt x="40979" y="9540"/>
                    <a:pt x="40987" y="9532"/>
                  </a:cubicBezTo>
                  <a:cubicBezTo>
                    <a:pt x="40996" y="9515"/>
                    <a:pt x="41009" y="9498"/>
                    <a:pt x="41017" y="9485"/>
                  </a:cubicBezTo>
                  <a:close/>
                  <a:moveTo>
                    <a:pt x="63302" y="9608"/>
                  </a:moveTo>
                  <a:cubicBezTo>
                    <a:pt x="63319" y="9608"/>
                    <a:pt x="63332" y="9612"/>
                    <a:pt x="63344" y="9616"/>
                  </a:cubicBezTo>
                  <a:lnTo>
                    <a:pt x="63344" y="9646"/>
                  </a:lnTo>
                  <a:lnTo>
                    <a:pt x="63302" y="9646"/>
                  </a:lnTo>
                  <a:cubicBezTo>
                    <a:pt x="63294" y="9646"/>
                    <a:pt x="63285" y="9646"/>
                    <a:pt x="63277" y="9650"/>
                  </a:cubicBezTo>
                  <a:cubicBezTo>
                    <a:pt x="63264" y="9654"/>
                    <a:pt x="63260" y="9658"/>
                    <a:pt x="63252" y="9663"/>
                  </a:cubicBezTo>
                  <a:cubicBezTo>
                    <a:pt x="63247" y="9667"/>
                    <a:pt x="63243" y="9667"/>
                    <a:pt x="63235" y="9671"/>
                  </a:cubicBezTo>
                  <a:cubicBezTo>
                    <a:pt x="63222" y="9679"/>
                    <a:pt x="63226" y="9684"/>
                    <a:pt x="63209" y="9684"/>
                  </a:cubicBezTo>
                  <a:cubicBezTo>
                    <a:pt x="63193" y="9684"/>
                    <a:pt x="63184" y="9684"/>
                    <a:pt x="63171" y="9692"/>
                  </a:cubicBezTo>
                  <a:cubicBezTo>
                    <a:pt x="63165" y="9699"/>
                    <a:pt x="63155" y="9711"/>
                    <a:pt x="63145" y="9711"/>
                  </a:cubicBezTo>
                  <a:cubicBezTo>
                    <a:pt x="63142" y="9711"/>
                    <a:pt x="63140" y="9711"/>
                    <a:pt x="63138" y="9709"/>
                  </a:cubicBezTo>
                  <a:cubicBezTo>
                    <a:pt x="63129" y="9705"/>
                    <a:pt x="63133" y="9692"/>
                    <a:pt x="63121" y="9688"/>
                  </a:cubicBezTo>
                  <a:cubicBezTo>
                    <a:pt x="63117" y="9684"/>
                    <a:pt x="63108" y="9684"/>
                    <a:pt x="63100" y="9679"/>
                  </a:cubicBezTo>
                  <a:cubicBezTo>
                    <a:pt x="63091" y="9675"/>
                    <a:pt x="63091" y="9671"/>
                    <a:pt x="63083" y="9663"/>
                  </a:cubicBezTo>
                  <a:cubicBezTo>
                    <a:pt x="63079" y="9658"/>
                    <a:pt x="63070" y="9654"/>
                    <a:pt x="63066" y="9650"/>
                  </a:cubicBezTo>
                  <a:cubicBezTo>
                    <a:pt x="63057" y="9646"/>
                    <a:pt x="63049" y="9641"/>
                    <a:pt x="63041" y="9637"/>
                  </a:cubicBezTo>
                  <a:cubicBezTo>
                    <a:pt x="63045" y="9633"/>
                    <a:pt x="63049" y="9629"/>
                    <a:pt x="63053" y="9629"/>
                  </a:cubicBezTo>
                  <a:cubicBezTo>
                    <a:pt x="63063" y="9626"/>
                    <a:pt x="63073" y="9625"/>
                    <a:pt x="63084" y="9625"/>
                  </a:cubicBezTo>
                  <a:cubicBezTo>
                    <a:pt x="63105" y="9625"/>
                    <a:pt x="63126" y="9629"/>
                    <a:pt x="63146" y="9629"/>
                  </a:cubicBezTo>
                  <a:cubicBezTo>
                    <a:pt x="63163" y="9629"/>
                    <a:pt x="63176" y="9629"/>
                    <a:pt x="63188" y="9625"/>
                  </a:cubicBezTo>
                  <a:cubicBezTo>
                    <a:pt x="63199" y="9622"/>
                    <a:pt x="63209" y="9622"/>
                    <a:pt x="63220" y="9622"/>
                  </a:cubicBezTo>
                  <a:cubicBezTo>
                    <a:pt x="63231" y="9622"/>
                    <a:pt x="63241" y="9622"/>
                    <a:pt x="63252" y="9620"/>
                  </a:cubicBezTo>
                  <a:cubicBezTo>
                    <a:pt x="63269" y="9620"/>
                    <a:pt x="63285" y="9612"/>
                    <a:pt x="63302" y="9608"/>
                  </a:cubicBezTo>
                  <a:close/>
                  <a:moveTo>
                    <a:pt x="41059" y="9481"/>
                  </a:moveTo>
                  <a:cubicBezTo>
                    <a:pt x="41063" y="9481"/>
                    <a:pt x="41072" y="9485"/>
                    <a:pt x="41076" y="9490"/>
                  </a:cubicBezTo>
                  <a:cubicBezTo>
                    <a:pt x="41089" y="9498"/>
                    <a:pt x="41097" y="9498"/>
                    <a:pt x="41110" y="9498"/>
                  </a:cubicBezTo>
                  <a:cubicBezTo>
                    <a:pt x="41122" y="9498"/>
                    <a:pt x="41139" y="9498"/>
                    <a:pt x="41148" y="9502"/>
                  </a:cubicBezTo>
                  <a:cubicBezTo>
                    <a:pt x="41182" y="9506"/>
                    <a:pt x="41203" y="9540"/>
                    <a:pt x="41236" y="9549"/>
                  </a:cubicBezTo>
                  <a:lnTo>
                    <a:pt x="41266" y="9549"/>
                  </a:lnTo>
                  <a:cubicBezTo>
                    <a:pt x="41283" y="9549"/>
                    <a:pt x="41296" y="9557"/>
                    <a:pt x="41312" y="9565"/>
                  </a:cubicBezTo>
                  <a:cubicBezTo>
                    <a:pt x="41308" y="9578"/>
                    <a:pt x="41266" y="9591"/>
                    <a:pt x="41253" y="9591"/>
                  </a:cubicBezTo>
                  <a:cubicBezTo>
                    <a:pt x="41232" y="9591"/>
                    <a:pt x="41207" y="9582"/>
                    <a:pt x="41186" y="9578"/>
                  </a:cubicBezTo>
                  <a:cubicBezTo>
                    <a:pt x="41175" y="9576"/>
                    <a:pt x="41166" y="9575"/>
                    <a:pt x="41156" y="9575"/>
                  </a:cubicBezTo>
                  <a:cubicBezTo>
                    <a:pt x="41146" y="9575"/>
                    <a:pt x="41135" y="9576"/>
                    <a:pt x="41122" y="9578"/>
                  </a:cubicBezTo>
                  <a:cubicBezTo>
                    <a:pt x="41118" y="9580"/>
                    <a:pt x="41114" y="9580"/>
                    <a:pt x="41110" y="9580"/>
                  </a:cubicBezTo>
                  <a:cubicBezTo>
                    <a:pt x="41106" y="9580"/>
                    <a:pt x="41101" y="9580"/>
                    <a:pt x="41097" y="9582"/>
                  </a:cubicBezTo>
                  <a:cubicBezTo>
                    <a:pt x="41089" y="9582"/>
                    <a:pt x="41080" y="9587"/>
                    <a:pt x="41076" y="9591"/>
                  </a:cubicBezTo>
                  <a:cubicBezTo>
                    <a:pt x="41089" y="9595"/>
                    <a:pt x="41097" y="9595"/>
                    <a:pt x="41110" y="9595"/>
                  </a:cubicBezTo>
                  <a:cubicBezTo>
                    <a:pt x="41131" y="9599"/>
                    <a:pt x="41148" y="9612"/>
                    <a:pt x="41169" y="9612"/>
                  </a:cubicBezTo>
                  <a:cubicBezTo>
                    <a:pt x="41186" y="9616"/>
                    <a:pt x="41190" y="9612"/>
                    <a:pt x="41203" y="9625"/>
                  </a:cubicBezTo>
                  <a:cubicBezTo>
                    <a:pt x="41207" y="9629"/>
                    <a:pt x="41215" y="9633"/>
                    <a:pt x="41220" y="9637"/>
                  </a:cubicBezTo>
                  <a:cubicBezTo>
                    <a:pt x="41236" y="9646"/>
                    <a:pt x="41253" y="9646"/>
                    <a:pt x="41270" y="9654"/>
                  </a:cubicBezTo>
                  <a:cubicBezTo>
                    <a:pt x="41279" y="9658"/>
                    <a:pt x="41317" y="9684"/>
                    <a:pt x="41300" y="9692"/>
                  </a:cubicBezTo>
                  <a:cubicBezTo>
                    <a:pt x="41297" y="9694"/>
                    <a:pt x="41292" y="9694"/>
                    <a:pt x="41286" y="9694"/>
                  </a:cubicBezTo>
                  <a:cubicBezTo>
                    <a:pt x="41273" y="9694"/>
                    <a:pt x="41258" y="9692"/>
                    <a:pt x="41249" y="9692"/>
                  </a:cubicBezTo>
                  <a:lnTo>
                    <a:pt x="41194" y="9692"/>
                  </a:lnTo>
                  <a:cubicBezTo>
                    <a:pt x="41184" y="9692"/>
                    <a:pt x="41173" y="9691"/>
                    <a:pt x="41163" y="9691"/>
                  </a:cubicBezTo>
                  <a:cubicBezTo>
                    <a:pt x="41152" y="9691"/>
                    <a:pt x="41141" y="9692"/>
                    <a:pt x="41131" y="9696"/>
                  </a:cubicBezTo>
                  <a:cubicBezTo>
                    <a:pt x="41114" y="9705"/>
                    <a:pt x="41097" y="9709"/>
                    <a:pt x="41076" y="9709"/>
                  </a:cubicBezTo>
                  <a:cubicBezTo>
                    <a:pt x="41068" y="9713"/>
                    <a:pt x="41059" y="9713"/>
                    <a:pt x="41047" y="9713"/>
                  </a:cubicBezTo>
                  <a:cubicBezTo>
                    <a:pt x="41055" y="9637"/>
                    <a:pt x="41055" y="9557"/>
                    <a:pt x="41059" y="9481"/>
                  </a:cubicBezTo>
                  <a:close/>
                  <a:moveTo>
                    <a:pt x="63496" y="9679"/>
                  </a:moveTo>
                  <a:cubicBezTo>
                    <a:pt x="63488" y="9709"/>
                    <a:pt x="63475" y="9743"/>
                    <a:pt x="63458" y="9772"/>
                  </a:cubicBezTo>
                  <a:cubicBezTo>
                    <a:pt x="63442" y="9768"/>
                    <a:pt x="63420" y="9768"/>
                    <a:pt x="63404" y="9764"/>
                  </a:cubicBezTo>
                  <a:lnTo>
                    <a:pt x="63382" y="9764"/>
                  </a:lnTo>
                  <a:lnTo>
                    <a:pt x="63382" y="9713"/>
                  </a:lnTo>
                  <a:lnTo>
                    <a:pt x="63387" y="9713"/>
                  </a:lnTo>
                  <a:cubicBezTo>
                    <a:pt x="63395" y="9713"/>
                    <a:pt x="63399" y="9713"/>
                    <a:pt x="63408" y="9709"/>
                  </a:cubicBezTo>
                  <a:cubicBezTo>
                    <a:pt x="63420" y="9709"/>
                    <a:pt x="63437" y="9705"/>
                    <a:pt x="63450" y="9701"/>
                  </a:cubicBezTo>
                  <a:cubicBezTo>
                    <a:pt x="63458" y="9696"/>
                    <a:pt x="63471" y="9692"/>
                    <a:pt x="63484" y="9688"/>
                  </a:cubicBezTo>
                  <a:cubicBezTo>
                    <a:pt x="63488" y="9684"/>
                    <a:pt x="63492" y="9684"/>
                    <a:pt x="63496" y="9679"/>
                  </a:cubicBezTo>
                  <a:close/>
                  <a:moveTo>
                    <a:pt x="60638" y="9719"/>
                  </a:moveTo>
                  <a:cubicBezTo>
                    <a:pt x="60665" y="9719"/>
                    <a:pt x="60693" y="9728"/>
                    <a:pt x="60719" y="9734"/>
                  </a:cubicBezTo>
                  <a:cubicBezTo>
                    <a:pt x="60736" y="9739"/>
                    <a:pt x="60753" y="9743"/>
                    <a:pt x="60766" y="9751"/>
                  </a:cubicBezTo>
                  <a:cubicBezTo>
                    <a:pt x="60778" y="9764"/>
                    <a:pt x="60787" y="9777"/>
                    <a:pt x="60804" y="9781"/>
                  </a:cubicBezTo>
                  <a:cubicBezTo>
                    <a:pt x="60829" y="9789"/>
                    <a:pt x="60854" y="9789"/>
                    <a:pt x="60880" y="9802"/>
                  </a:cubicBezTo>
                  <a:cubicBezTo>
                    <a:pt x="60880" y="9802"/>
                    <a:pt x="60884" y="9802"/>
                    <a:pt x="60888" y="9806"/>
                  </a:cubicBezTo>
                  <a:cubicBezTo>
                    <a:pt x="60873" y="9809"/>
                    <a:pt x="60860" y="9812"/>
                    <a:pt x="60848" y="9812"/>
                  </a:cubicBezTo>
                  <a:cubicBezTo>
                    <a:pt x="60843" y="9812"/>
                    <a:pt x="60838" y="9812"/>
                    <a:pt x="60833" y="9810"/>
                  </a:cubicBezTo>
                  <a:cubicBezTo>
                    <a:pt x="60804" y="9806"/>
                    <a:pt x="60783" y="9777"/>
                    <a:pt x="60757" y="9777"/>
                  </a:cubicBezTo>
                  <a:cubicBezTo>
                    <a:pt x="60745" y="9777"/>
                    <a:pt x="60740" y="9789"/>
                    <a:pt x="60728" y="9789"/>
                  </a:cubicBezTo>
                  <a:cubicBezTo>
                    <a:pt x="60725" y="9791"/>
                    <a:pt x="60722" y="9791"/>
                    <a:pt x="60720" y="9791"/>
                  </a:cubicBezTo>
                  <a:cubicBezTo>
                    <a:pt x="60716" y="9791"/>
                    <a:pt x="60712" y="9789"/>
                    <a:pt x="60707" y="9789"/>
                  </a:cubicBezTo>
                  <a:cubicBezTo>
                    <a:pt x="60685" y="9781"/>
                    <a:pt x="60593" y="9768"/>
                    <a:pt x="60614" y="9722"/>
                  </a:cubicBezTo>
                  <a:cubicBezTo>
                    <a:pt x="60622" y="9720"/>
                    <a:pt x="60630" y="9719"/>
                    <a:pt x="60638" y="9719"/>
                  </a:cubicBezTo>
                  <a:close/>
                  <a:moveTo>
                    <a:pt x="54944" y="9445"/>
                  </a:moveTo>
                  <a:cubicBezTo>
                    <a:pt x="54960" y="9445"/>
                    <a:pt x="54980" y="9447"/>
                    <a:pt x="54992" y="9447"/>
                  </a:cubicBezTo>
                  <a:cubicBezTo>
                    <a:pt x="55009" y="9452"/>
                    <a:pt x="55030" y="9456"/>
                    <a:pt x="55047" y="9456"/>
                  </a:cubicBezTo>
                  <a:cubicBezTo>
                    <a:pt x="55059" y="9460"/>
                    <a:pt x="55076" y="9460"/>
                    <a:pt x="55080" y="9473"/>
                  </a:cubicBezTo>
                  <a:cubicBezTo>
                    <a:pt x="55047" y="9498"/>
                    <a:pt x="54983" y="9502"/>
                    <a:pt x="54962" y="9544"/>
                  </a:cubicBezTo>
                  <a:cubicBezTo>
                    <a:pt x="54954" y="9557"/>
                    <a:pt x="54949" y="9574"/>
                    <a:pt x="54962" y="9582"/>
                  </a:cubicBezTo>
                  <a:cubicBezTo>
                    <a:pt x="54966" y="9584"/>
                    <a:pt x="54972" y="9584"/>
                    <a:pt x="54977" y="9584"/>
                  </a:cubicBezTo>
                  <a:cubicBezTo>
                    <a:pt x="54982" y="9584"/>
                    <a:pt x="54987" y="9584"/>
                    <a:pt x="54992" y="9587"/>
                  </a:cubicBezTo>
                  <a:cubicBezTo>
                    <a:pt x="55004" y="9591"/>
                    <a:pt x="55030" y="9616"/>
                    <a:pt x="55038" y="9629"/>
                  </a:cubicBezTo>
                  <a:cubicBezTo>
                    <a:pt x="55048" y="9642"/>
                    <a:pt x="55048" y="9658"/>
                    <a:pt x="55059" y="9658"/>
                  </a:cubicBezTo>
                  <a:cubicBezTo>
                    <a:pt x="55062" y="9658"/>
                    <a:pt x="55067" y="9657"/>
                    <a:pt x="55072" y="9654"/>
                  </a:cubicBezTo>
                  <a:cubicBezTo>
                    <a:pt x="55093" y="9646"/>
                    <a:pt x="55106" y="9625"/>
                    <a:pt x="55127" y="9616"/>
                  </a:cubicBezTo>
                  <a:cubicBezTo>
                    <a:pt x="55137" y="9612"/>
                    <a:pt x="55148" y="9610"/>
                    <a:pt x="55160" y="9610"/>
                  </a:cubicBezTo>
                  <a:cubicBezTo>
                    <a:pt x="55185" y="9610"/>
                    <a:pt x="55209" y="9620"/>
                    <a:pt x="55224" y="9637"/>
                  </a:cubicBezTo>
                  <a:cubicBezTo>
                    <a:pt x="55237" y="9650"/>
                    <a:pt x="55232" y="9654"/>
                    <a:pt x="55253" y="9663"/>
                  </a:cubicBezTo>
                  <a:cubicBezTo>
                    <a:pt x="55266" y="9671"/>
                    <a:pt x="55279" y="9671"/>
                    <a:pt x="55291" y="9675"/>
                  </a:cubicBezTo>
                  <a:cubicBezTo>
                    <a:pt x="55312" y="9679"/>
                    <a:pt x="55346" y="9679"/>
                    <a:pt x="55363" y="9696"/>
                  </a:cubicBezTo>
                  <a:cubicBezTo>
                    <a:pt x="55384" y="9722"/>
                    <a:pt x="55342" y="9722"/>
                    <a:pt x="55321" y="9730"/>
                  </a:cubicBezTo>
                  <a:cubicBezTo>
                    <a:pt x="55279" y="9739"/>
                    <a:pt x="55228" y="9730"/>
                    <a:pt x="55186" y="9743"/>
                  </a:cubicBezTo>
                  <a:cubicBezTo>
                    <a:pt x="55165" y="9751"/>
                    <a:pt x="55165" y="9764"/>
                    <a:pt x="55148" y="9777"/>
                  </a:cubicBezTo>
                  <a:cubicBezTo>
                    <a:pt x="55123" y="9793"/>
                    <a:pt x="55089" y="9802"/>
                    <a:pt x="55063" y="9810"/>
                  </a:cubicBezTo>
                  <a:cubicBezTo>
                    <a:pt x="55049" y="9813"/>
                    <a:pt x="55036" y="9818"/>
                    <a:pt x="55024" y="9818"/>
                  </a:cubicBezTo>
                  <a:cubicBezTo>
                    <a:pt x="55019" y="9818"/>
                    <a:pt x="55014" y="9817"/>
                    <a:pt x="55009" y="9815"/>
                  </a:cubicBezTo>
                  <a:cubicBezTo>
                    <a:pt x="54996" y="9806"/>
                    <a:pt x="54987" y="9793"/>
                    <a:pt x="54975" y="9789"/>
                  </a:cubicBezTo>
                  <a:cubicBezTo>
                    <a:pt x="54966" y="9788"/>
                    <a:pt x="54958" y="9788"/>
                    <a:pt x="54950" y="9788"/>
                  </a:cubicBezTo>
                  <a:lnTo>
                    <a:pt x="54950" y="9788"/>
                  </a:lnTo>
                  <a:cubicBezTo>
                    <a:pt x="54933" y="9788"/>
                    <a:pt x="54917" y="9788"/>
                    <a:pt x="54903" y="9777"/>
                  </a:cubicBezTo>
                  <a:cubicBezTo>
                    <a:pt x="54878" y="9755"/>
                    <a:pt x="54869" y="9726"/>
                    <a:pt x="54840" y="9717"/>
                  </a:cubicBezTo>
                  <a:cubicBezTo>
                    <a:pt x="54837" y="9717"/>
                    <a:pt x="54834" y="9717"/>
                    <a:pt x="54831" y="9717"/>
                  </a:cubicBezTo>
                  <a:cubicBezTo>
                    <a:pt x="54812" y="9717"/>
                    <a:pt x="54792" y="9727"/>
                    <a:pt x="54775" y="9727"/>
                  </a:cubicBezTo>
                  <a:cubicBezTo>
                    <a:pt x="54773" y="9727"/>
                    <a:pt x="54770" y="9726"/>
                    <a:pt x="54768" y="9726"/>
                  </a:cubicBezTo>
                  <a:cubicBezTo>
                    <a:pt x="54747" y="9692"/>
                    <a:pt x="54857" y="9675"/>
                    <a:pt x="54810" y="9629"/>
                  </a:cubicBezTo>
                  <a:cubicBezTo>
                    <a:pt x="54806" y="9620"/>
                    <a:pt x="54776" y="9612"/>
                    <a:pt x="54768" y="9608"/>
                  </a:cubicBezTo>
                  <a:cubicBezTo>
                    <a:pt x="54755" y="9599"/>
                    <a:pt x="54743" y="9599"/>
                    <a:pt x="54734" y="9595"/>
                  </a:cubicBezTo>
                  <a:cubicBezTo>
                    <a:pt x="54730" y="9591"/>
                    <a:pt x="54730" y="9591"/>
                    <a:pt x="54730" y="9591"/>
                  </a:cubicBezTo>
                  <a:cubicBezTo>
                    <a:pt x="54730" y="9570"/>
                    <a:pt x="54726" y="9544"/>
                    <a:pt x="54726" y="9523"/>
                  </a:cubicBezTo>
                  <a:lnTo>
                    <a:pt x="54726" y="9523"/>
                  </a:lnTo>
                  <a:cubicBezTo>
                    <a:pt x="54755" y="9526"/>
                    <a:pt x="54783" y="9533"/>
                    <a:pt x="54811" y="9533"/>
                  </a:cubicBezTo>
                  <a:cubicBezTo>
                    <a:pt x="54824" y="9533"/>
                    <a:pt x="54836" y="9532"/>
                    <a:pt x="54848" y="9528"/>
                  </a:cubicBezTo>
                  <a:cubicBezTo>
                    <a:pt x="54844" y="9506"/>
                    <a:pt x="54798" y="9502"/>
                    <a:pt x="54802" y="9477"/>
                  </a:cubicBezTo>
                  <a:cubicBezTo>
                    <a:pt x="54807" y="9476"/>
                    <a:pt x="54812" y="9476"/>
                    <a:pt x="54818" y="9476"/>
                  </a:cubicBezTo>
                  <a:cubicBezTo>
                    <a:pt x="54832" y="9476"/>
                    <a:pt x="54847" y="9478"/>
                    <a:pt x="54860" y="9478"/>
                  </a:cubicBezTo>
                  <a:cubicBezTo>
                    <a:pt x="54864" y="9478"/>
                    <a:pt x="54869" y="9478"/>
                    <a:pt x="54874" y="9477"/>
                  </a:cubicBezTo>
                  <a:cubicBezTo>
                    <a:pt x="54882" y="9477"/>
                    <a:pt x="54903" y="9468"/>
                    <a:pt x="54907" y="9464"/>
                  </a:cubicBezTo>
                  <a:cubicBezTo>
                    <a:pt x="54916" y="9460"/>
                    <a:pt x="54916" y="9452"/>
                    <a:pt x="54924" y="9447"/>
                  </a:cubicBezTo>
                  <a:cubicBezTo>
                    <a:pt x="54928" y="9446"/>
                    <a:pt x="54935" y="9445"/>
                    <a:pt x="54944" y="9445"/>
                  </a:cubicBezTo>
                  <a:close/>
                  <a:moveTo>
                    <a:pt x="38349" y="9654"/>
                  </a:moveTo>
                  <a:cubicBezTo>
                    <a:pt x="38379" y="9654"/>
                    <a:pt x="38413" y="9654"/>
                    <a:pt x="38442" y="9667"/>
                  </a:cubicBezTo>
                  <a:cubicBezTo>
                    <a:pt x="38468" y="9679"/>
                    <a:pt x="38480" y="9705"/>
                    <a:pt x="38501" y="9717"/>
                  </a:cubicBezTo>
                  <a:cubicBezTo>
                    <a:pt x="38506" y="9717"/>
                    <a:pt x="38510" y="9722"/>
                    <a:pt x="38514" y="9726"/>
                  </a:cubicBezTo>
                  <a:lnTo>
                    <a:pt x="38506" y="9836"/>
                  </a:lnTo>
                  <a:cubicBezTo>
                    <a:pt x="38485" y="9827"/>
                    <a:pt x="38463" y="9823"/>
                    <a:pt x="38442" y="9815"/>
                  </a:cubicBezTo>
                  <a:cubicBezTo>
                    <a:pt x="38421" y="9806"/>
                    <a:pt x="38387" y="9802"/>
                    <a:pt x="38375" y="9781"/>
                  </a:cubicBezTo>
                  <a:cubicBezTo>
                    <a:pt x="38366" y="9764"/>
                    <a:pt x="38375" y="9747"/>
                    <a:pt x="38366" y="9730"/>
                  </a:cubicBezTo>
                  <a:cubicBezTo>
                    <a:pt x="38354" y="9717"/>
                    <a:pt x="38337" y="9713"/>
                    <a:pt x="38333" y="9692"/>
                  </a:cubicBezTo>
                  <a:cubicBezTo>
                    <a:pt x="38328" y="9675"/>
                    <a:pt x="38328" y="9658"/>
                    <a:pt x="38349" y="9654"/>
                  </a:cubicBezTo>
                  <a:close/>
                  <a:moveTo>
                    <a:pt x="59843" y="9611"/>
                  </a:moveTo>
                  <a:cubicBezTo>
                    <a:pt x="59854" y="9611"/>
                    <a:pt x="59865" y="9612"/>
                    <a:pt x="59875" y="9616"/>
                  </a:cubicBezTo>
                  <a:cubicBezTo>
                    <a:pt x="59888" y="9616"/>
                    <a:pt x="59896" y="9625"/>
                    <a:pt x="59909" y="9633"/>
                  </a:cubicBezTo>
                  <a:cubicBezTo>
                    <a:pt x="59917" y="9637"/>
                    <a:pt x="59926" y="9641"/>
                    <a:pt x="59934" y="9646"/>
                  </a:cubicBezTo>
                  <a:cubicBezTo>
                    <a:pt x="59934" y="9684"/>
                    <a:pt x="59938" y="9722"/>
                    <a:pt x="59943" y="9764"/>
                  </a:cubicBezTo>
                  <a:cubicBezTo>
                    <a:pt x="59938" y="9764"/>
                    <a:pt x="59934" y="9768"/>
                    <a:pt x="59926" y="9768"/>
                  </a:cubicBezTo>
                  <a:cubicBezTo>
                    <a:pt x="59910" y="9768"/>
                    <a:pt x="59892" y="9751"/>
                    <a:pt x="59876" y="9751"/>
                  </a:cubicBezTo>
                  <a:cubicBezTo>
                    <a:pt x="59874" y="9751"/>
                    <a:pt x="59872" y="9751"/>
                    <a:pt x="59871" y="9751"/>
                  </a:cubicBezTo>
                  <a:cubicBezTo>
                    <a:pt x="59867" y="9781"/>
                    <a:pt x="59867" y="9810"/>
                    <a:pt x="59862" y="9840"/>
                  </a:cubicBezTo>
                  <a:cubicBezTo>
                    <a:pt x="59837" y="9848"/>
                    <a:pt x="59808" y="9848"/>
                    <a:pt x="59782" y="9848"/>
                  </a:cubicBezTo>
                  <a:cubicBezTo>
                    <a:pt x="59778" y="9836"/>
                    <a:pt x="59770" y="9823"/>
                    <a:pt x="59765" y="9810"/>
                  </a:cubicBezTo>
                  <a:cubicBezTo>
                    <a:pt x="59744" y="9764"/>
                    <a:pt x="59732" y="9722"/>
                    <a:pt x="59719" y="9671"/>
                  </a:cubicBezTo>
                  <a:cubicBezTo>
                    <a:pt x="59744" y="9671"/>
                    <a:pt x="59757" y="9658"/>
                    <a:pt x="59770" y="9637"/>
                  </a:cubicBezTo>
                  <a:cubicBezTo>
                    <a:pt x="59770" y="9629"/>
                    <a:pt x="59770" y="9620"/>
                    <a:pt x="59774" y="9616"/>
                  </a:cubicBezTo>
                  <a:cubicBezTo>
                    <a:pt x="59796" y="9616"/>
                    <a:pt x="59821" y="9611"/>
                    <a:pt x="59843" y="9611"/>
                  </a:cubicBezTo>
                  <a:close/>
                  <a:moveTo>
                    <a:pt x="61882" y="9779"/>
                  </a:moveTo>
                  <a:cubicBezTo>
                    <a:pt x="61887" y="9779"/>
                    <a:pt x="61892" y="9780"/>
                    <a:pt x="61897" y="9781"/>
                  </a:cubicBezTo>
                  <a:cubicBezTo>
                    <a:pt x="61914" y="9785"/>
                    <a:pt x="61935" y="9785"/>
                    <a:pt x="61956" y="9785"/>
                  </a:cubicBezTo>
                  <a:cubicBezTo>
                    <a:pt x="61964" y="9793"/>
                    <a:pt x="61985" y="9793"/>
                    <a:pt x="61994" y="9798"/>
                  </a:cubicBezTo>
                  <a:cubicBezTo>
                    <a:pt x="62002" y="9798"/>
                    <a:pt x="62019" y="9798"/>
                    <a:pt x="62015" y="9810"/>
                  </a:cubicBezTo>
                  <a:cubicBezTo>
                    <a:pt x="62011" y="9819"/>
                    <a:pt x="61985" y="9819"/>
                    <a:pt x="61981" y="9819"/>
                  </a:cubicBezTo>
                  <a:cubicBezTo>
                    <a:pt x="61969" y="9819"/>
                    <a:pt x="61956" y="9823"/>
                    <a:pt x="61943" y="9823"/>
                  </a:cubicBezTo>
                  <a:cubicBezTo>
                    <a:pt x="61935" y="9827"/>
                    <a:pt x="61926" y="9831"/>
                    <a:pt x="61918" y="9836"/>
                  </a:cubicBezTo>
                  <a:cubicBezTo>
                    <a:pt x="61912" y="9837"/>
                    <a:pt x="61907" y="9837"/>
                    <a:pt x="61901" y="9837"/>
                  </a:cubicBezTo>
                  <a:cubicBezTo>
                    <a:pt x="61890" y="9837"/>
                    <a:pt x="61878" y="9836"/>
                    <a:pt x="61867" y="9836"/>
                  </a:cubicBezTo>
                  <a:cubicBezTo>
                    <a:pt x="61855" y="9836"/>
                    <a:pt x="61846" y="9844"/>
                    <a:pt x="61833" y="9844"/>
                  </a:cubicBezTo>
                  <a:cubicBezTo>
                    <a:pt x="61825" y="9848"/>
                    <a:pt x="61812" y="9848"/>
                    <a:pt x="61800" y="9848"/>
                  </a:cubicBezTo>
                  <a:cubicBezTo>
                    <a:pt x="61800" y="9852"/>
                    <a:pt x="61800" y="9852"/>
                    <a:pt x="61800" y="9852"/>
                  </a:cubicBezTo>
                  <a:cubicBezTo>
                    <a:pt x="61791" y="9831"/>
                    <a:pt x="61779" y="9810"/>
                    <a:pt x="61770" y="9789"/>
                  </a:cubicBezTo>
                  <a:cubicBezTo>
                    <a:pt x="61779" y="9789"/>
                    <a:pt x="61787" y="9785"/>
                    <a:pt x="61791" y="9785"/>
                  </a:cubicBezTo>
                  <a:cubicBezTo>
                    <a:pt x="61805" y="9785"/>
                    <a:pt x="61818" y="9787"/>
                    <a:pt x="61829" y="9787"/>
                  </a:cubicBezTo>
                  <a:cubicBezTo>
                    <a:pt x="61835" y="9787"/>
                    <a:pt x="61840" y="9786"/>
                    <a:pt x="61846" y="9785"/>
                  </a:cubicBezTo>
                  <a:cubicBezTo>
                    <a:pt x="61858" y="9782"/>
                    <a:pt x="61870" y="9779"/>
                    <a:pt x="61882" y="9779"/>
                  </a:cubicBezTo>
                  <a:close/>
                  <a:moveTo>
                    <a:pt x="61728" y="9793"/>
                  </a:moveTo>
                  <a:cubicBezTo>
                    <a:pt x="61736" y="9815"/>
                    <a:pt x="61745" y="9836"/>
                    <a:pt x="61757" y="9857"/>
                  </a:cubicBezTo>
                  <a:lnTo>
                    <a:pt x="61753" y="9857"/>
                  </a:lnTo>
                  <a:cubicBezTo>
                    <a:pt x="61741" y="9861"/>
                    <a:pt x="61736" y="9869"/>
                    <a:pt x="61728" y="9874"/>
                  </a:cubicBezTo>
                  <a:cubicBezTo>
                    <a:pt x="61723" y="9877"/>
                    <a:pt x="61716" y="9878"/>
                    <a:pt x="61710" y="9878"/>
                  </a:cubicBezTo>
                  <a:cubicBezTo>
                    <a:pt x="61702" y="9878"/>
                    <a:pt x="61693" y="9876"/>
                    <a:pt x="61686" y="9874"/>
                  </a:cubicBezTo>
                  <a:cubicBezTo>
                    <a:pt x="61677" y="9869"/>
                    <a:pt x="61669" y="9865"/>
                    <a:pt x="61665" y="9861"/>
                  </a:cubicBezTo>
                  <a:cubicBezTo>
                    <a:pt x="61657" y="9861"/>
                    <a:pt x="61650" y="9848"/>
                    <a:pt x="61642" y="9848"/>
                  </a:cubicBezTo>
                  <a:cubicBezTo>
                    <a:pt x="61641" y="9848"/>
                    <a:pt x="61640" y="9848"/>
                    <a:pt x="61639" y="9848"/>
                  </a:cubicBezTo>
                  <a:cubicBezTo>
                    <a:pt x="61639" y="9848"/>
                    <a:pt x="61635" y="9852"/>
                    <a:pt x="61635" y="9852"/>
                  </a:cubicBezTo>
                  <a:cubicBezTo>
                    <a:pt x="61635" y="9840"/>
                    <a:pt x="61635" y="9823"/>
                    <a:pt x="61635" y="9806"/>
                  </a:cubicBezTo>
                  <a:cubicBezTo>
                    <a:pt x="61648" y="9806"/>
                    <a:pt x="61665" y="9802"/>
                    <a:pt x="61682" y="9802"/>
                  </a:cubicBezTo>
                  <a:cubicBezTo>
                    <a:pt x="61698" y="9798"/>
                    <a:pt x="61715" y="9793"/>
                    <a:pt x="61728" y="9793"/>
                  </a:cubicBezTo>
                  <a:close/>
                  <a:moveTo>
                    <a:pt x="61580" y="9802"/>
                  </a:moveTo>
                  <a:cubicBezTo>
                    <a:pt x="61584" y="9802"/>
                    <a:pt x="61589" y="9802"/>
                    <a:pt x="61593" y="9806"/>
                  </a:cubicBezTo>
                  <a:cubicBezTo>
                    <a:pt x="61593" y="9831"/>
                    <a:pt x="61593" y="9857"/>
                    <a:pt x="61597" y="9882"/>
                  </a:cubicBezTo>
                  <a:cubicBezTo>
                    <a:pt x="61589" y="9874"/>
                    <a:pt x="61584" y="9865"/>
                    <a:pt x="61580" y="9861"/>
                  </a:cubicBezTo>
                  <a:cubicBezTo>
                    <a:pt x="61563" y="9844"/>
                    <a:pt x="61555" y="9836"/>
                    <a:pt x="61534" y="9836"/>
                  </a:cubicBezTo>
                  <a:lnTo>
                    <a:pt x="61521" y="9836"/>
                  </a:lnTo>
                  <a:cubicBezTo>
                    <a:pt x="61517" y="9831"/>
                    <a:pt x="61521" y="9823"/>
                    <a:pt x="61525" y="9802"/>
                  </a:cubicBezTo>
                  <a:close/>
                  <a:moveTo>
                    <a:pt x="61150" y="9701"/>
                  </a:moveTo>
                  <a:cubicBezTo>
                    <a:pt x="61183" y="9701"/>
                    <a:pt x="61213" y="9701"/>
                    <a:pt x="61247" y="9705"/>
                  </a:cubicBezTo>
                  <a:cubicBezTo>
                    <a:pt x="61255" y="9705"/>
                    <a:pt x="61331" y="9709"/>
                    <a:pt x="61323" y="9734"/>
                  </a:cubicBezTo>
                  <a:cubicBezTo>
                    <a:pt x="61319" y="9747"/>
                    <a:pt x="61297" y="9751"/>
                    <a:pt x="61289" y="9755"/>
                  </a:cubicBezTo>
                  <a:cubicBezTo>
                    <a:pt x="61281" y="9764"/>
                    <a:pt x="61272" y="9777"/>
                    <a:pt x="61268" y="9785"/>
                  </a:cubicBezTo>
                  <a:cubicBezTo>
                    <a:pt x="61254" y="9805"/>
                    <a:pt x="61266" y="9809"/>
                    <a:pt x="61285" y="9809"/>
                  </a:cubicBezTo>
                  <a:cubicBezTo>
                    <a:pt x="61297" y="9809"/>
                    <a:pt x="61313" y="9807"/>
                    <a:pt x="61326" y="9807"/>
                  </a:cubicBezTo>
                  <a:cubicBezTo>
                    <a:pt x="61343" y="9807"/>
                    <a:pt x="61357" y="9810"/>
                    <a:pt x="61357" y="9823"/>
                  </a:cubicBezTo>
                  <a:cubicBezTo>
                    <a:pt x="61357" y="9827"/>
                    <a:pt x="61352" y="9844"/>
                    <a:pt x="61348" y="9848"/>
                  </a:cubicBezTo>
                  <a:cubicBezTo>
                    <a:pt x="61340" y="9852"/>
                    <a:pt x="61335" y="9852"/>
                    <a:pt x="61331" y="9857"/>
                  </a:cubicBezTo>
                  <a:cubicBezTo>
                    <a:pt x="61317" y="9867"/>
                    <a:pt x="61318" y="9884"/>
                    <a:pt x="61303" y="9884"/>
                  </a:cubicBezTo>
                  <a:cubicBezTo>
                    <a:pt x="61301" y="9884"/>
                    <a:pt x="61297" y="9883"/>
                    <a:pt x="61293" y="9882"/>
                  </a:cubicBezTo>
                  <a:cubicBezTo>
                    <a:pt x="61276" y="9874"/>
                    <a:pt x="61264" y="9865"/>
                    <a:pt x="61251" y="9861"/>
                  </a:cubicBezTo>
                  <a:cubicBezTo>
                    <a:pt x="61238" y="9857"/>
                    <a:pt x="61226" y="9857"/>
                    <a:pt x="61213" y="9857"/>
                  </a:cubicBezTo>
                  <a:cubicBezTo>
                    <a:pt x="61196" y="9857"/>
                    <a:pt x="61179" y="9861"/>
                    <a:pt x="61162" y="9861"/>
                  </a:cubicBezTo>
                  <a:lnTo>
                    <a:pt x="61095" y="9861"/>
                  </a:lnTo>
                  <a:cubicBezTo>
                    <a:pt x="61082" y="9865"/>
                    <a:pt x="61074" y="9869"/>
                    <a:pt x="61065" y="9869"/>
                  </a:cubicBezTo>
                  <a:lnTo>
                    <a:pt x="61040" y="9869"/>
                  </a:lnTo>
                  <a:cubicBezTo>
                    <a:pt x="61044" y="9857"/>
                    <a:pt x="61053" y="9848"/>
                    <a:pt x="61053" y="9836"/>
                  </a:cubicBezTo>
                  <a:cubicBezTo>
                    <a:pt x="61057" y="9823"/>
                    <a:pt x="61057" y="9802"/>
                    <a:pt x="61053" y="9793"/>
                  </a:cubicBezTo>
                  <a:cubicBezTo>
                    <a:pt x="61044" y="9772"/>
                    <a:pt x="61019" y="9781"/>
                    <a:pt x="61006" y="9777"/>
                  </a:cubicBezTo>
                  <a:lnTo>
                    <a:pt x="61002" y="9777"/>
                  </a:lnTo>
                  <a:cubicBezTo>
                    <a:pt x="61010" y="9768"/>
                    <a:pt x="61019" y="9755"/>
                    <a:pt x="61023" y="9747"/>
                  </a:cubicBezTo>
                  <a:cubicBezTo>
                    <a:pt x="61027" y="9734"/>
                    <a:pt x="61032" y="9730"/>
                    <a:pt x="61044" y="9726"/>
                  </a:cubicBezTo>
                  <a:lnTo>
                    <a:pt x="61095" y="9726"/>
                  </a:lnTo>
                  <a:cubicBezTo>
                    <a:pt x="61098" y="9726"/>
                    <a:pt x="61108" y="9728"/>
                    <a:pt x="61116" y="9728"/>
                  </a:cubicBezTo>
                  <a:cubicBezTo>
                    <a:pt x="61120" y="9728"/>
                    <a:pt x="61123" y="9727"/>
                    <a:pt x="61124" y="9726"/>
                  </a:cubicBezTo>
                  <a:cubicBezTo>
                    <a:pt x="61133" y="9722"/>
                    <a:pt x="61137" y="9709"/>
                    <a:pt x="61141" y="9701"/>
                  </a:cubicBezTo>
                  <a:close/>
                  <a:moveTo>
                    <a:pt x="62948" y="9815"/>
                  </a:moveTo>
                  <a:cubicBezTo>
                    <a:pt x="62952" y="9819"/>
                    <a:pt x="62956" y="9823"/>
                    <a:pt x="62960" y="9823"/>
                  </a:cubicBezTo>
                  <a:cubicBezTo>
                    <a:pt x="62977" y="9831"/>
                    <a:pt x="62981" y="9836"/>
                    <a:pt x="62998" y="9836"/>
                  </a:cubicBezTo>
                  <a:cubicBezTo>
                    <a:pt x="63007" y="9836"/>
                    <a:pt x="63015" y="9834"/>
                    <a:pt x="63024" y="9834"/>
                  </a:cubicBezTo>
                  <a:cubicBezTo>
                    <a:pt x="63028" y="9834"/>
                    <a:pt x="63032" y="9834"/>
                    <a:pt x="63036" y="9836"/>
                  </a:cubicBezTo>
                  <a:cubicBezTo>
                    <a:pt x="63070" y="9840"/>
                    <a:pt x="63091" y="9874"/>
                    <a:pt x="63125" y="9882"/>
                  </a:cubicBezTo>
                  <a:cubicBezTo>
                    <a:pt x="63128" y="9883"/>
                    <a:pt x="63131" y="9884"/>
                    <a:pt x="63135" y="9884"/>
                  </a:cubicBezTo>
                  <a:cubicBezTo>
                    <a:pt x="63141" y="9884"/>
                    <a:pt x="63149" y="9882"/>
                    <a:pt x="63155" y="9882"/>
                  </a:cubicBezTo>
                  <a:cubicBezTo>
                    <a:pt x="63171" y="9886"/>
                    <a:pt x="63184" y="9895"/>
                    <a:pt x="63197" y="9899"/>
                  </a:cubicBezTo>
                  <a:cubicBezTo>
                    <a:pt x="63197" y="9916"/>
                    <a:pt x="63155" y="9924"/>
                    <a:pt x="63142" y="9928"/>
                  </a:cubicBezTo>
                  <a:cubicBezTo>
                    <a:pt x="63121" y="9928"/>
                    <a:pt x="63095" y="9916"/>
                    <a:pt x="63074" y="9912"/>
                  </a:cubicBezTo>
                  <a:cubicBezTo>
                    <a:pt x="63068" y="9910"/>
                    <a:pt x="63062" y="9910"/>
                    <a:pt x="63056" y="9910"/>
                  </a:cubicBezTo>
                  <a:cubicBezTo>
                    <a:pt x="63041" y="9910"/>
                    <a:pt x="63026" y="9913"/>
                    <a:pt x="63011" y="9916"/>
                  </a:cubicBezTo>
                  <a:lnTo>
                    <a:pt x="62986" y="9916"/>
                  </a:lnTo>
                  <a:cubicBezTo>
                    <a:pt x="62981" y="9907"/>
                    <a:pt x="62973" y="9903"/>
                    <a:pt x="62969" y="9895"/>
                  </a:cubicBezTo>
                  <a:cubicBezTo>
                    <a:pt x="62960" y="9886"/>
                    <a:pt x="62952" y="9882"/>
                    <a:pt x="62944" y="9878"/>
                  </a:cubicBezTo>
                  <a:cubicBezTo>
                    <a:pt x="62948" y="9857"/>
                    <a:pt x="62948" y="9836"/>
                    <a:pt x="62948" y="9815"/>
                  </a:cubicBezTo>
                  <a:close/>
                  <a:moveTo>
                    <a:pt x="41459" y="9833"/>
                  </a:moveTo>
                  <a:cubicBezTo>
                    <a:pt x="41470" y="9833"/>
                    <a:pt x="41482" y="9834"/>
                    <a:pt x="41494" y="9836"/>
                  </a:cubicBezTo>
                  <a:cubicBezTo>
                    <a:pt x="41511" y="9840"/>
                    <a:pt x="41540" y="9840"/>
                    <a:pt x="41549" y="9852"/>
                  </a:cubicBezTo>
                  <a:cubicBezTo>
                    <a:pt x="41561" y="9865"/>
                    <a:pt x="41553" y="9886"/>
                    <a:pt x="41553" y="9903"/>
                  </a:cubicBezTo>
                  <a:lnTo>
                    <a:pt x="41578" y="9903"/>
                  </a:lnTo>
                  <a:cubicBezTo>
                    <a:pt x="41587" y="9907"/>
                    <a:pt x="41599" y="9907"/>
                    <a:pt x="41608" y="9912"/>
                  </a:cubicBezTo>
                  <a:cubicBezTo>
                    <a:pt x="41621" y="9916"/>
                    <a:pt x="41633" y="9920"/>
                    <a:pt x="41642" y="9928"/>
                  </a:cubicBezTo>
                  <a:cubicBezTo>
                    <a:pt x="41650" y="9937"/>
                    <a:pt x="41654" y="9950"/>
                    <a:pt x="41646" y="9958"/>
                  </a:cubicBezTo>
                  <a:cubicBezTo>
                    <a:pt x="41642" y="9962"/>
                    <a:pt x="41638" y="9963"/>
                    <a:pt x="41634" y="9963"/>
                  </a:cubicBezTo>
                  <a:cubicBezTo>
                    <a:pt x="41627" y="9963"/>
                    <a:pt x="41621" y="9960"/>
                    <a:pt x="41616" y="9958"/>
                  </a:cubicBezTo>
                  <a:cubicBezTo>
                    <a:pt x="41604" y="9954"/>
                    <a:pt x="41595" y="9945"/>
                    <a:pt x="41583" y="9937"/>
                  </a:cubicBezTo>
                  <a:lnTo>
                    <a:pt x="41566" y="9937"/>
                  </a:lnTo>
                  <a:cubicBezTo>
                    <a:pt x="41557" y="9933"/>
                    <a:pt x="41553" y="9928"/>
                    <a:pt x="41545" y="9928"/>
                  </a:cubicBezTo>
                  <a:cubicBezTo>
                    <a:pt x="41540" y="9926"/>
                    <a:pt x="41536" y="9925"/>
                    <a:pt x="41531" y="9925"/>
                  </a:cubicBezTo>
                  <a:cubicBezTo>
                    <a:pt x="41521" y="9925"/>
                    <a:pt x="41509" y="9928"/>
                    <a:pt x="41498" y="9928"/>
                  </a:cubicBezTo>
                  <a:cubicBezTo>
                    <a:pt x="41486" y="9931"/>
                    <a:pt x="41471" y="9936"/>
                    <a:pt x="41457" y="9936"/>
                  </a:cubicBezTo>
                  <a:cubicBezTo>
                    <a:pt x="41450" y="9936"/>
                    <a:pt x="41444" y="9935"/>
                    <a:pt x="41439" y="9933"/>
                  </a:cubicBezTo>
                  <a:cubicBezTo>
                    <a:pt x="41431" y="9933"/>
                    <a:pt x="41426" y="9924"/>
                    <a:pt x="41418" y="9920"/>
                  </a:cubicBezTo>
                  <a:lnTo>
                    <a:pt x="41409" y="9920"/>
                  </a:lnTo>
                  <a:cubicBezTo>
                    <a:pt x="41401" y="9916"/>
                    <a:pt x="41405" y="9912"/>
                    <a:pt x="41397" y="9907"/>
                  </a:cubicBezTo>
                  <a:cubicBezTo>
                    <a:pt x="41393" y="9903"/>
                    <a:pt x="41386" y="9902"/>
                    <a:pt x="41379" y="9902"/>
                  </a:cubicBezTo>
                  <a:cubicBezTo>
                    <a:pt x="41373" y="9902"/>
                    <a:pt x="41365" y="9903"/>
                    <a:pt x="41359" y="9903"/>
                  </a:cubicBezTo>
                  <a:cubicBezTo>
                    <a:pt x="41346" y="9903"/>
                    <a:pt x="41342" y="9895"/>
                    <a:pt x="41329" y="9890"/>
                  </a:cubicBezTo>
                  <a:cubicBezTo>
                    <a:pt x="41321" y="9890"/>
                    <a:pt x="41304" y="9886"/>
                    <a:pt x="41300" y="9882"/>
                  </a:cubicBezTo>
                  <a:cubicBezTo>
                    <a:pt x="41300" y="9874"/>
                    <a:pt x="41317" y="9852"/>
                    <a:pt x="41321" y="9848"/>
                  </a:cubicBezTo>
                  <a:cubicBezTo>
                    <a:pt x="41334" y="9840"/>
                    <a:pt x="41350" y="9838"/>
                    <a:pt x="41368" y="9838"/>
                  </a:cubicBezTo>
                  <a:cubicBezTo>
                    <a:pt x="41385" y="9838"/>
                    <a:pt x="41403" y="9840"/>
                    <a:pt x="41418" y="9840"/>
                  </a:cubicBezTo>
                  <a:cubicBezTo>
                    <a:pt x="41430" y="9835"/>
                    <a:pt x="41444" y="9833"/>
                    <a:pt x="41459" y="9833"/>
                  </a:cubicBezTo>
                  <a:close/>
                  <a:moveTo>
                    <a:pt x="55735" y="9869"/>
                  </a:moveTo>
                  <a:cubicBezTo>
                    <a:pt x="55726" y="9903"/>
                    <a:pt x="55718" y="9937"/>
                    <a:pt x="55705" y="9971"/>
                  </a:cubicBezTo>
                  <a:lnTo>
                    <a:pt x="55663" y="9971"/>
                  </a:lnTo>
                  <a:cubicBezTo>
                    <a:pt x="55654" y="9971"/>
                    <a:pt x="55633" y="9975"/>
                    <a:pt x="55614" y="9975"/>
                  </a:cubicBezTo>
                  <a:cubicBezTo>
                    <a:pt x="55598" y="9975"/>
                    <a:pt x="55585" y="9972"/>
                    <a:pt x="55583" y="9958"/>
                  </a:cubicBezTo>
                  <a:cubicBezTo>
                    <a:pt x="55594" y="9953"/>
                    <a:pt x="55607" y="9953"/>
                    <a:pt x="55620" y="9953"/>
                  </a:cubicBezTo>
                  <a:cubicBezTo>
                    <a:pt x="55624" y="9953"/>
                    <a:pt x="55629" y="9953"/>
                    <a:pt x="55633" y="9953"/>
                  </a:cubicBezTo>
                  <a:cubicBezTo>
                    <a:pt x="55651" y="9953"/>
                    <a:pt x="55669" y="9952"/>
                    <a:pt x="55684" y="9941"/>
                  </a:cubicBezTo>
                  <a:cubicBezTo>
                    <a:pt x="55705" y="9924"/>
                    <a:pt x="55713" y="9895"/>
                    <a:pt x="55718" y="9874"/>
                  </a:cubicBezTo>
                  <a:cubicBezTo>
                    <a:pt x="55726" y="9874"/>
                    <a:pt x="55730" y="9869"/>
                    <a:pt x="55735" y="9869"/>
                  </a:cubicBezTo>
                  <a:close/>
                  <a:moveTo>
                    <a:pt x="38620" y="9737"/>
                  </a:moveTo>
                  <a:cubicBezTo>
                    <a:pt x="38628" y="9737"/>
                    <a:pt x="38636" y="9737"/>
                    <a:pt x="38645" y="9739"/>
                  </a:cubicBezTo>
                  <a:cubicBezTo>
                    <a:pt x="38658" y="9743"/>
                    <a:pt x="38666" y="9747"/>
                    <a:pt x="38679" y="9751"/>
                  </a:cubicBezTo>
                  <a:cubicBezTo>
                    <a:pt x="38679" y="9755"/>
                    <a:pt x="38683" y="9755"/>
                    <a:pt x="38687" y="9760"/>
                  </a:cubicBezTo>
                  <a:cubicBezTo>
                    <a:pt x="38687" y="9768"/>
                    <a:pt x="38687" y="9777"/>
                    <a:pt x="38687" y="9785"/>
                  </a:cubicBezTo>
                  <a:cubicBezTo>
                    <a:pt x="38683" y="9802"/>
                    <a:pt x="38683" y="9819"/>
                    <a:pt x="38679" y="9836"/>
                  </a:cubicBezTo>
                  <a:cubicBezTo>
                    <a:pt x="38674" y="9886"/>
                    <a:pt x="38666" y="9933"/>
                    <a:pt x="38662" y="9983"/>
                  </a:cubicBezTo>
                  <a:cubicBezTo>
                    <a:pt x="38649" y="9983"/>
                    <a:pt x="38641" y="9979"/>
                    <a:pt x="38632" y="9966"/>
                  </a:cubicBezTo>
                  <a:cubicBezTo>
                    <a:pt x="38628" y="9958"/>
                    <a:pt x="38624" y="9950"/>
                    <a:pt x="38615" y="9950"/>
                  </a:cubicBezTo>
                  <a:lnTo>
                    <a:pt x="38607" y="9950"/>
                  </a:lnTo>
                  <a:cubicBezTo>
                    <a:pt x="38594" y="9945"/>
                    <a:pt x="38590" y="9937"/>
                    <a:pt x="38586" y="9924"/>
                  </a:cubicBezTo>
                  <a:lnTo>
                    <a:pt x="38586" y="9924"/>
                  </a:lnTo>
                  <a:lnTo>
                    <a:pt x="38615" y="9933"/>
                  </a:lnTo>
                  <a:cubicBezTo>
                    <a:pt x="38615" y="9928"/>
                    <a:pt x="38615" y="9928"/>
                    <a:pt x="38611" y="9924"/>
                  </a:cubicBezTo>
                  <a:cubicBezTo>
                    <a:pt x="38603" y="9924"/>
                    <a:pt x="38594" y="9920"/>
                    <a:pt x="38586" y="9920"/>
                  </a:cubicBezTo>
                  <a:cubicBezTo>
                    <a:pt x="38582" y="9920"/>
                    <a:pt x="38582" y="9916"/>
                    <a:pt x="38582" y="9912"/>
                  </a:cubicBezTo>
                  <a:cubicBezTo>
                    <a:pt x="38573" y="9912"/>
                    <a:pt x="38561" y="9916"/>
                    <a:pt x="38552" y="9916"/>
                  </a:cubicBezTo>
                  <a:cubicBezTo>
                    <a:pt x="38552" y="9916"/>
                    <a:pt x="38548" y="9920"/>
                    <a:pt x="38548" y="9920"/>
                  </a:cubicBezTo>
                  <a:lnTo>
                    <a:pt x="38569" y="9920"/>
                  </a:lnTo>
                  <a:cubicBezTo>
                    <a:pt x="38561" y="9924"/>
                    <a:pt x="38552" y="9924"/>
                    <a:pt x="38548" y="9924"/>
                  </a:cubicBezTo>
                  <a:lnTo>
                    <a:pt x="38548" y="9920"/>
                  </a:lnTo>
                  <a:lnTo>
                    <a:pt x="38548" y="9916"/>
                  </a:lnTo>
                  <a:cubicBezTo>
                    <a:pt x="38565" y="9899"/>
                    <a:pt x="38573" y="9869"/>
                    <a:pt x="38569" y="9848"/>
                  </a:cubicBezTo>
                  <a:cubicBezTo>
                    <a:pt x="38565" y="9844"/>
                    <a:pt x="38556" y="9844"/>
                    <a:pt x="38552" y="9844"/>
                  </a:cubicBezTo>
                  <a:lnTo>
                    <a:pt x="38556" y="9739"/>
                  </a:lnTo>
                  <a:lnTo>
                    <a:pt x="38573" y="9739"/>
                  </a:lnTo>
                  <a:cubicBezTo>
                    <a:pt x="38587" y="9739"/>
                    <a:pt x="38603" y="9737"/>
                    <a:pt x="38620" y="9737"/>
                  </a:cubicBezTo>
                  <a:close/>
                  <a:moveTo>
                    <a:pt x="62732" y="9920"/>
                  </a:moveTo>
                  <a:cubicBezTo>
                    <a:pt x="62762" y="9920"/>
                    <a:pt x="62787" y="9924"/>
                    <a:pt x="62817" y="9928"/>
                  </a:cubicBezTo>
                  <a:lnTo>
                    <a:pt x="62825" y="9928"/>
                  </a:lnTo>
                  <a:lnTo>
                    <a:pt x="62821" y="9950"/>
                  </a:lnTo>
                  <a:cubicBezTo>
                    <a:pt x="62821" y="9950"/>
                    <a:pt x="62819" y="9948"/>
                    <a:pt x="62817" y="9948"/>
                  </a:cubicBezTo>
                  <a:cubicBezTo>
                    <a:pt x="62815" y="9948"/>
                    <a:pt x="62814" y="9948"/>
                    <a:pt x="62813" y="9950"/>
                  </a:cubicBezTo>
                  <a:cubicBezTo>
                    <a:pt x="62800" y="9950"/>
                    <a:pt x="62783" y="9958"/>
                    <a:pt x="62770" y="9962"/>
                  </a:cubicBezTo>
                  <a:cubicBezTo>
                    <a:pt x="62758" y="9966"/>
                    <a:pt x="62749" y="9975"/>
                    <a:pt x="62741" y="9979"/>
                  </a:cubicBezTo>
                  <a:cubicBezTo>
                    <a:pt x="62735" y="9983"/>
                    <a:pt x="62729" y="9984"/>
                    <a:pt x="62724" y="9984"/>
                  </a:cubicBezTo>
                  <a:cubicBezTo>
                    <a:pt x="62719" y="9984"/>
                    <a:pt x="62713" y="9983"/>
                    <a:pt x="62707" y="9983"/>
                  </a:cubicBezTo>
                  <a:cubicBezTo>
                    <a:pt x="62696" y="9983"/>
                    <a:pt x="62685" y="9980"/>
                    <a:pt x="62678" y="9980"/>
                  </a:cubicBezTo>
                  <a:cubicBezTo>
                    <a:pt x="62676" y="9980"/>
                    <a:pt x="62674" y="9980"/>
                    <a:pt x="62674" y="9981"/>
                  </a:cubicBezTo>
                  <a:lnTo>
                    <a:pt x="62674" y="9981"/>
                  </a:lnTo>
                  <a:cubicBezTo>
                    <a:pt x="62677" y="9965"/>
                    <a:pt x="62665" y="9949"/>
                    <a:pt x="62669" y="9933"/>
                  </a:cubicBezTo>
                  <a:cubicBezTo>
                    <a:pt x="62669" y="9933"/>
                    <a:pt x="62669" y="9928"/>
                    <a:pt x="62673" y="9924"/>
                  </a:cubicBezTo>
                  <a:cubicBezTo>
                    <a:pt x="62682" y="9924"/>
                    <a:pt x="62691" y="9925"/>
                    <a:pt x="62701" y="9925"/>
                  </a:cubicBezTo>
                  <a:cubicBezTo>
                    <a:pt x="62711" y="9925"/>
                    <a:pt x="62722" y="9924"/>
                    <a:pt x="62732" y="9920"/>
                  </a:cubicBezTo>
                  <a:close/>
                  <a:moveTo>
                    <a:pt x="38043" y="9791"/>
                  </a:moveTo>
                  <a:cubicBezTo>
                    <a:pt x="38058" y="9791"/>
                    <a:pt x="38072" y="9797"/>
                    <a:pt x="38088" y="9810"/>
                  </a:cubicBezTo>
                  <a:cubicBezTo>
                    <a:pt x="38096" y="9819"/>
                    <a:pt x="38105" y="9827"/>
                    <a:pt x="38117" y="9836"/>
                  </a:cubicBezTo>
                  <a:cubicBezTo>
                    <a:pt x="38126" y="9840"/>
                    <a:pt x="38126" y="9840"/>
                    <a:pt x="38138" y="9840"/>
                  </a:cubicBezTo>
                  <a:cubicBezTo>
                    <a:pt x="38168" y="9844"/>
                    <a:pt x="38181" y="9874"/>
                    <a:pt x="38206" y="9882"/>
                  </a:cubicBezTo>
                  <a:cubicBezTo>
                    <a:pt x="38219" y="9886"/>
                    <a:pt x="38227" y="9886"/>
                    <a:pt x="38240" y="9886"/>
                  </a:cubicBezTo>
                  <a:cubicBezTo>
                    <a:pt x="38257" y="9886"/>
                    <a:pt x="38265" y="9890"/>
                    <a:pt x="38278" y="9895"/>
                  </a:cubicBezTo>
                  <a:cubicBezTo>
                    <a:pt x="38290" y="9899"/>
                    <a:pt x="38303" y="9899"/>
                    <a:pt x="38316" y="9899"/>
                  </a:cubicBezTo>
                  <a:cubicBezTo>
                    <a:pt x="38328" y="9895"/>
                    <a:pt x="38341" y="9882"/>
                    <a:pt x="38354" y="9878"/>
                  </a:cubicBezTo>
                  <a:cubicBezTo>
                    <a:pt x="38366" y="9878"/>
                    <a:pt x="38379" y="9886"/>
                    <a:pt x="38392" y="9890"/>
                  </a:cubicBezTo>
                  <a:cubicBezTo>
                    <a:pt x="38409" y="9899"/>
                    <a:pt x="38421" y="9907"/>
                    <a:pt x="38438" y="9916"/>
                  </a:cubicBezTo>
                  <a:cubicBezTo>
                    <a:pt x="38451" y="9924"/>
                    <a:pt x="38463" y="9928"/>
                    <a:pt x="38480" y="9933"/>
                  </a:cubicBezTo>
                  <a:cubicBezTo>
                    <a:pt x="38459" y="9933"/>
                    <a:pt x="38434" y="9937"/>
                    <a:pt x="38413" y="9937"/>
                  </a:cubicBezTo>
                  <a:cubicBezTo>
                    <a:pt x="38404" y="9937"/>
                    <a:pt x="38394" y="9935"/>
                    <a:pt x="38384" y="9935"/>
                  </a:cubicBezTo>
                  <a:cubicBezTo>
                    <a:pt x="38379" y="9935"/>
                    <a:pt x="38375" y="9936"/>
                    <a:pt x="38371" y="9937"/>
                  </a:cubicBezTo>
                  <a:cubicBezTo>
                    <a:pt x="38349" y="9945"/>
                    <a:pt x="38337" y="9966"/>
                    <a:pt x="38320" y="9975"/>
                  </a:cubicBezTo>
                  <a:cubicBezTo>
                    <a:pt x="38311" y="9979"/>
                    <a:pt x="38303" y="9983"/>
                    <a:pt x="38290" y="9988"/>
                  </a:cubicBezTo>
                  <a:cubicBezTo>
                    <a:pt x="38283" y="9990"/>
                    <a:pt x="38276" y="9990"/>
                    <a:pt x="38268" y="9990"/>
                  </a:cubicBezTo>
                  <a:cubicBezTo>
                    <a:pt x="38243" y="9990"/>
                    <a:pt x="38215" y="9982"/>
                    <a:pt x="38189" y="9979"/>
                  </a:cubicBezTo>
                  <a:cubicBezTo>
                    <a:pt x="38172" y="9975"/>
                    <a:pt x="38160" y="9971"/>
                    <a:pt x="38143" y="9962"/>
                  </a:cubicBezTo>
                  <a:cubicBezTo>
                    <a:pt x="38130" y="9958"/>
                    <a:pt x="38113" y="9954"/>
                    <a:pt x="38105" y="9941"/>
                  </a:cubicBezTo>
                  <a:cubicBezTo>
                    <a:pt x="38096" y="9933"/>
                    <a:pt x="38100" y="9920"/>
                    <a:pt x="38088" y="9912"/>
                  </a:cubicBezTo>
                  <a:cubicBezTo>
                    <a:pt x="38084" y="9912"/>
                    <a:pt x="38071" y="9907"/>
                    <a:pt x="38067" y="9907"/>
                  </a:cubicBezTo>
                  <a:cubicBezTo>
                    <a:pt x="38060" y="9905"/>
                    <a:pt x="38054" y="9905"/>
                    <a:pt x="38048" y="9905"/>
                  </a:cubicBezTo>
                  <a:cubicBezTo>
                    <a:pt x="38042" y="9905"/>
                    <a:pt x="38037" y="9905"/>
                    <a:pt x="38033" y="9903"/>
                  </a:cubicBezTo>
                  <a:cubicBezTo>
                    <a:pt x="38024" y="9903"/>
                    <a:pt x="38016" y="9899"/>
                    <a:pt x="38012" y="9899"/>
                  </a:cubicBezTo>
                  <a:lnTo>
                    <a:pt x="38016" y="9798"/>
                  </a:lnTo>
                  <a:cubicBezTo>
                    <a:pt x="38026" y="9793"/>
                    <a:pt x="38034" y="9791"/>
                    <a:pt x="38043" y="9791"/>
                  </a:cubicBezTo>
                  <a:close/>
                  <a:moveTo>
                    <a:pt x="13992" y="9025"/>
                  </a:moveTo>
                  <a:cubicBezTo>
                    <a:pt x="14013" y="9029"/>
                    <a:pt x="14030" y="9034"/>
                    <a:pt x="14051" y="9042"/>
                  </a:cubicBezTo>
                  <a:cubicBezTo>
                    <a:pt x="14042" y="9359"/>
                    <a:pt x="14042" y="9696"/>
                    <a:pt x="14042" y="10004"/>
                  </a:cubicBezTo>
                  <a:lnTo>
                    <a:pt x="13954" y="10004"/>
                  </a:lnTo>
                  <a:cubicBezTo>
                    <a:pt x="13971" y="9692"/>
                    <a:pt x="13983" y="9359"/>
                    <a:pt x="13992" y="9025"/>
                  </a:cubicBezTo>
                  <a:close/>
                  <a:moveTo>
                    <a:pt x="14106" y="8688"/>
                  </a:moveTo>
                  <a:cubicBezTo>
                    <a:pt x="14118" y="8688"/>
                    <a:pt x="14127" y="8692"/>
                    <a:pt x="14135" y="8700"/>
                  </a:cubicBezTo>
                  <a:cubicBezTo>
                    <a:pt x="14123" y="9135"/>
                    <a:pt x="14118" y="9570"/>
                    <a:pt x="14118" y="10004"/>
                  </a:cubicBezTo>
                  <a:lnTo>
                    <a:pt x="14085" y="10004"/>
                  </a:lnTo>
                  <a:cubicBezTo>
                    <a:pt x="14080" y="9578"/>
                    <a:pt x="14089" y="9093"/>
                    <a:pt x="14097" y="8688"/>
                  </a:cubicBezTo>
                  <a:close/>
                  <a:moveTo>
                    <a:pt x="13867" y="9010"/>
                  </a:moveTo>
                  <a:cubicBezTo>
                    <a:pt x="13887" y="9010"/>
                    <a:pt x="13908" y="9011"/>
                    <a:pt x="13928" y="9013"/>
                  </a:cubicBezTo>
                  <a:cubicBezTo>
                    <a:pt x="13920" y="9354"/>
                    <a:pt x="13907" y="9688"/>
                    <a:pt x="13895" y="10009"/>
                  </a:cubicBezTo>
                  <a:lnTo>
                    <a:pt x="13751" y="10009"/>
                  </a:lnTo>
                  <a:cubicBezTo>
                    <a:pt x="13654" y="10009"/>
                    <a:pt x="13570" y="10004"/>
                    <a:pt x="13485" y="10000"/>
                  </a:cubicBezTo>
                  <a:cubicBezTo>
                    <a:pt x="13490" y="9781"/>
                    <a:pt x="13443" y="9570"/>
                    <a:pt x="13464" y="9354"/>
                  </a:cubicBezTo>
                  <a:cubicBezTo>
                    <a:pt x="13468" y="9304"/>
                    <a:pt x="13481" y="9253"/>
                    <a:pt x="13481" y="9203"/>
                  </a:cubicBezTo>
                  <a:cubicBezTo>
                    <a:pt x="13485" y="9181"/>
                    <a:pt x="13485" y="9160"/>
                    <a:pt x="13481" y="9139"/>
                  </a:cubicBezTo>
                  <a:cubicBezTo>
                    <a:pt x="13498" y="9122"/>
                    <a:pt x="13511" y="9105"/>
                    <a:pt x="13528" y="9093"/>
                  </a:cubicBezTo>
                  <a:cubicBezTo>
                    <a:pt x="13635" y="9039"/>
                    <a:pt x="13751" y="9010"/>
                    <a:pt x="13867" y="9010"/>
                  </a:cubicBezTo>
                  <a:close/>
                  <a:moveTo>
                    <a:pt x="54258" y="9864"/>
                  </a:moveTo>
                  <a:cubicBezTo>
                    <a:pt x="54300" y="9864"/>
                    <a:pt x="54334" y="9873"/>
                    <a:pt x="54380" y="9890"/>
                  </a:cubicBezTo>
                  <a:cubicBezTo>
                    <a:pt x="54395" y="9898"/>
                    <a:pt x="54409" y="9900"/>
                    <a:pt x="54423" y="9900"/>
                  </a:cubicBezTo>
                  <a:cubicBezTo>
                    <a:pt x="54433" y="9900"/>
                    <a:pt x="54444" y="9899"/>
                    <a:pt x="54456" y="9899"/>
                  </a:cubicBezTo>
                  <a:cubicBezTo>
                    <a:pt x="54460" y="9899"/>
                    <a:pt x="54465" y="9898"/>
                    <a:pt x="54470" y="9898"/>
                  </a:cubicBezTo>
                  <a:cubicBezTo>
                    <a:pt x="54476" y="9898"/>
                    <a:pt x="54481" y="9899"/>
                    <a:pt x="54485" y="9903"/>
                  </a:cubicBezTo>
                  <a:cubicBezTo>
                    <a:pt x="54498" y="9907"/>
                    <a:pt x="54494" y="9920"/>
                    <a:pt x="54502" y="9928"/>
                  </a:cubicBezTo>
                  <a:cubicBezTo>
                    <a:pt x="54515" y="9945"/>
                    <a:pt x="54557" y="9950"/>
                    <a:pt x="54578" y="9954"/>
                  </a:cubicBezTo>
                  <a:cubicBezTo>
                    <a:pt x="54587" y="9954"/>
                    <a:pt x="54620" y="9954"/>
                    <a:pt x="54612" y="9971"/>
                  </a:cubicBezTo>
                  <a:cubicBezTo>
                    <a:pt x="54608" y="9988"/>
                    <a:pt x="54561" y="9988"/>
                    <a:pt x="54553" y="9988"/>
                  </a:cubicBezTo>
                  <a:cubicBezTo>
                    <a:pt x="54532" y="9988"/>
                    <a:pt x="54511" y="9992"/>
                    <a:pt x="54489" y="10000"/>
                  </a:cubicBezTo>
                  <a:cubicBezTo>
                    <a:pt x="54477" y="10004"/>
                    <a:pt x="54460" y="10013"/>
                    <a:pt x="54447" y="10017"/>
                  </a:cubicBezTo>
                  <a:cubicBezTo>
                    <a:pt x="54437" y="10019"/>
                    <a:pt x="54428" y="10019"/>
                    <a:pt x="54418" y="10019"/>
                  </a:cubicBezTo>
                  <a:cubicBezTo>
                    <a:pt x="54398" y="10019"/>
                    <a:pt x="54380" y="10017"/>
                    <a:pt x="54363" y="10017"/>
                  </a:cubicBezTo>
                  <a:cubicBezTo>
                    <a:pt x="54337" y="10017"/>
                    <a:pt x="54325" y="10030"/>
                    <a:pt x="54308" y="10034"/>
                  </a:cubicBezTo>
                  <a:cubicBezTo>
                    <a:pt x="54291" y="10038"/>
                    <a:pt x="54270" y="10038"/>
                    <a:pt x="54253" y="10042"/>
                  </a:cubicBezTo>
                  <a:lnTo>
                    <a:pt x="54249" y="10042"/>
                  </a:lnTo>
                  <a:cubicBezTo>
                    <a:pt x="54224" y="9988"/>
                    <a:pt x="54198" y="9933"/>
                    <a:pt x="54181" y="9878"/>
                  </a:cubicBezTo>
                  <a:cubicBezTo>
                    <a:pt x="54186" y="9874"/>
                    <a:pt x="54186" y="9874"/>
                    <a:pt x="54186" y="9874"/>
                  </a:cubicBezTo>
                  <a:cubicBezTo>
                    <a:pt x="54196" y="9866"/>
                    <a:pt x="54204" y="9864"/>
                    <a:pt x="54213" y="9864"/>
                  </a:cubicBezTo>
                  <a:cubicBezTo>
                    <a:pt x="54219" y="9864"/>
                    <a:pt x="54225" y="9865"/>
                    <a:pt x="54232" y="9865"/>
                  </a:cubicBezTo>
                  <a:cubicBezTo>
                    <a:pt x="54241" y="9864"/>
                    <a:pt x="54250" y="9864"/>
                    <a:pt x="54258" y="9864"/>
                  </a:cubicBezTo>
                  <a:close/>
                  <a:moveTo>
                    <a:pt x="62994" y="9933"/>
                  </a:moveTo>
                  <a:cubicBezTo>
                    <a:pt x="63019" y="9933"/>
                    <a:pt x="63036" y="9945"/>
                    <a:pt x="63057" y="9950"/>
                  </a:cubicBezTo>
                  <a:cubicBezTo>
                    <a:pt x="63074" y="9950"/>
                    <a:pt x="63079" y="9950"/>
                    <a:pt x="63091" y="9958"/>
                  </a:cubicBezTo>
                  <a:cubicBezTo>
                    <a:pt x="63095" y="9962"/>
                    <a:pt x="63104" y="9966"/>
                    <a:pt x="63108" y="9971"/>
                  </a:cubicBezTo>
                  <a:cubicBezTo>
                    <a:pt x="63125" y="9983"/>
                    <a:pt x="63142" y="9979"/>
                    <a:pt x="63159" y="9988"/>
                  </a:cubicBezTo>
                  <a:cubicBezTo>
                    <a:pt x="63167" y="9992"/>
                    <a:pt x="63205" y="10021"/>
                    <a:pt x="63188" y="10030"/>
                  </a:cubicBezTo>
                  <a:cubicBezTo>
                    <a:pt x="63184" y="10031"/>
                    <a:pt x="63178" y="10032"/>
                    <a:pt x="63171" y="10032"/>
                  </a:cubicBezTo>
                  <a:cubicBezTo>
                    <a:pt x="63158" y="10032"/>
                    <a:pt x="63143" y="10030"/>
                    <a:pt x="63138" y="10030"/>
                  </a:cubicBezTo>
                  <a:lnTo>
                    <a:pt x="63083" y="10030"/>
                  </a:lnTo>
                  <a:cubicBezTo>
                    <a:pt x="63072" y="10030"/>
                    <a:pt x="63061" y="10029"/>
                    <a:pt x="63050" y="10029"/>
                  </a:cubicBezTo>
                  <a:cubicBezTo>
                    <a:pt x="63038" y="10029"/>
                    <a:pt x="63028" y="10030"/>
                    <a:pt x="63019" y="10034"/>
                  </a:cubicBezTo>
                  <a:cubicBezTo>
                    <a:pt x="62998" y="10042"/>
                    <a:pt x="62986" y="10042"/>
                    <a:pt x="62965" y="10047"/>
                  </a:cubicBezTo>
                  <a:lnTo>
                    <a:pt x="62935" y="10047"/>
                  </a:lnTo>
                  <a:cubicBezTo>
                    <a:pt x="62935" y="10026"/>
                    <a:pt x="62939" y="10004"/>
                    <a:pt x="62939" y="9983"/>
                  </a:cubicBezTo>
                  <a:cubicBezTo>
                    <a:pt x="62944" y="9983"/>
                    <a:pt x="62948" y="9983"/>
                    <a:pt x="62956" y="9988"/>
                  </a:cubicBezTo>
                  <a:cubicBezTo>
                    <a:pt x="62962" y="9988"/>
                    <a:pt x="62969" y="9986"/>
                    <a:pt x="62976" y="9986"/>
                  </a:cubicBezTo>
                  <a:cubicBezTo>
                    <a:pt x="62980" y="9986"/>
                    <a:pt x="62983" y="9986"/>
                    <a:pt x="62986" y="9988"/>
                  </a:cubicBezTo>
                  <a:cubicBezTo>
                    <a:pt x="62998" y="9992"/>
                    <a:pt x="63007" y="10000"/>
                    <a:pt x="63015" y="10004"/>
                  </a:cubicBezTo>
                  <a:cubicBezTo>
                    <a:pt x="63023" y="10010"/>
                    <a:pt x="63030" y="10013"/>
                    <a:pt x="63035" y="10013"/>
                  </a:cubicBezTo>
                  <a:cubicBezTo>
                    <a:pt x="63041" y="10013"/>
                    <a:pt x="63043" y="10008"/>
                    <a:pt x="63036" y="9996"/>
                  </a:cubicBezTo>
                  <a:cubicBezTo>
                    <a:pt x="63032" y="9983"/>
                    <a:pt x="63024" y="9971"/>
                    <a:pt x="63015" y="9966"/>
                  </a:cubicBezTo>
                  <a:cubicBezTo>
                    <a:pt x="63007" y="9958"/>
                    <a:pt x="63003" y="9958"/>
                    <a:pt x="62998" y="9950"/>
                  </a:cubicBezTo>
                  <a:cubicBezTo>
                    <a:pt x="62994" y="9941"/>
                    <a:pt x="62994" y="9941"/>
                    <a:pt x="62994" y="9933"/>
                  </a:cubicBezTo>
                  <a:close/>
                  <a:moveTo>
                    <a:pt x="53966" y="9857"/>
                  </a:moveTo>
                  <a:cubicBezTo>
                    <a:pt x="53979" y="9857"/>
                    <a:pt x="53987" y="9857"/>
                    <a:pt x="54000" y="9865"/>
                  </a:cubicBezTo>
                  <a:cubicBezTo>
                    <a:pt x="54017" y="9869"/>
                    <a:pt x="54029" y="9882"/>
                    <a:pt x="54046" y="9890"/>
                  </a:cubicBezTo>
                  <a:cubicBezTo>
                    <a:pt x="54067" y="9903"/>
                    <a:pt x="54097" y="9912"/>
                    <a:pt x="54122" y="9912"/>
                  </a:cubicBezTo>
                  <a:cubicBezTo>
                    <a:pt x="54135" y="9962"/>
                    <a:pt x="54156" y="10009"/>
                    <a:pt x="54177" y="10055"/>
                  </a:cubicBezTo>
                  <a:lnTo>
                    <a:pt x="54169" y="10055"/>
                  </a:lnTo>
                  <a:cubicBezTo>
                    <a:pt x="54148" y="10064"/>
                    <a:pt x="54143" y="10072"/>
                    <a:pt x="54126" y="10085"/>
                  </a:cubicBezTo>
                  <a:cubicBezTo>
                    <a:pt x="54120" y="10089"/>
                    <a:pt x="54112" y="10091"/>
                    <a:pt x="54104" y="10091"/>
                  </a:cubicBezTo>
                  <a:cubicBezTo>
                    <a:pt x="54089" y="10091"/>
                    <a:pt x="54072" y="10086"/>
                    <a:pt x="54059" y="10080"/>
                  </a:cubicBezTo>
                  <a:cubicBezTo>
                    <a:pt x="54046" y="10076"/>
                    <a:pt x="54034" y="10068"/>
                    <a:pt x="54021" y="10064"/>
                  </a:cubicBezTo>
                  <a:cubicBezTo>
                    <a:pt x="54013" y="10055"/>
                    <a:pt x="53991" y="10034"/>
                    <a:pt x="53979" y="10034"/>
                  </a:cubicBezTo>
                  <a:cubicBezTo>
                    <a:pt x="53979" y="10038"/>
                    <a:pt x="53975" y="10042"/>
                    <a:pt x="53975" y="10047"/>
                  </a:cubicBezTo>
                  <a:cubicBezTo>
                    <a:pt x="53970" y="9983"/>
                    <a:pt x="53966" y="9920"/>
                    <a:pt x="53966" y="9857"/>
                  </a:cubicBezTo>
                  <a:close/>
                  <a:moveTo>
                    <a:pt x="53756" y="9843"/>
                  </a:moveTo>
                  <a:cubicBezTo>
                    <a:pt x="53764" y="9843"/>
                    <a:pt x="53773" y="9844"/>
                    <a:pt x="53780" y="9844"/>
                  </a:cubicBezTo>
                  <a:lnTo>
                    <a:pt x="53839" y="9844"/>
                  </a:lnTo>
                  <a:cubicBezTo>
                    <a:pt x="53856" y="9848"/>
                    <a:pt x="53877" y="9852"/>
                    <a:pt x="53894" y="9852"/>
                  </a:cubicBezTo>
                  <a:cubicBezTo>
                    <a:pt x="53899" y="9933"/>
                    <a:pt x="53903" y="10013"/>
                    <a:pt x="53907" y="10093"/>
                  </a:cubicBezTo>
                  <a:cubicBezTo>
                    <a:pt x="53894" y="10080"/>
                    <a:pt x="53886" y="10068"/>
                    <a:pt x="53877" y="10059"/>
                  </a:cubicBezTo>
                  <a:cubicBezTo>
                    <a:pt x="53852" y="10034"/>
                    <a:pt x="53839" y="10017"/>
                    <a:pt x="53806" y="10017"/>
                  </a:cubicBezTo>
                  <a:cubicBezTo>
                    <a:pt x="53800" y="10017"/>
                    <a:pt x="53793" y="10019"/>
                    <a:pt x="53787" y="10019"/>
                  </a:cubicBezTo>
                  <a:cubicBezTo>
                    <a:pt x="53784" y="10019"/>
                    <a:pt x="53782" y="10019"/>
                    <a:pt x="53780" y="10017"/>
                  </a:cubicBezTo>
                  <a:cubicBezTo>
                    <a:pt x="53768" y="10009"/>
                    <a:pt x="53785" y="9992"/>
                    <a:pt x="53797" y="9937"/>
                  </a:cubicBezTo>
                  <a:lnTo>
                    <a:pt x="53797" y="9937"/>
                  </a:lnTo>
                  <a:cubicBezTo>
                    <a:pt x="53794" y="9942"/>
                    <a:pt x="53790" y="9944"/>
                    <a:pt x="53786" y="9944"/>
                  </a:cubicBezTo>
                  <a:cubicBezTo>
                    <a:pt x="53764" y="9944"/>
                    <a:pt x="53734" y="9876"/>
                    <a:pt x="53734" y="9865"/>
                  </a:cubicBezTo>
                  <a:cubicBezTo>
                    <a:pt x="53731" y="9846"/>
                    <a:pt x="53742" y="9843"/>
                    <a:pt x="53756" y="9843"/>
                  </a:cubicBezTo>
                  <a:close/>
                  <a:moveTo>
                    <a:pt x="60377" y="9983"/>
                  </a:moveTo>
                  <a:cubicBezTo>
                    <a:pt x="60411" y="9983"/>
                    <a:pt x="60441" y="9983"/>
                    <a:pt x="60470" y="9996"/>
                  </a:cubicBezTo>
                  <a:cubicBezTo>
                    <a:pt x="60495" y="10009"/>
                    <a:pt x="60508" y="10034"/>
                    <a:pt x="60533" y="10047"/>
                  </a:cubicBezTo>
                  <a:cubicBezTo>
                    <a:pt x="60533" y="10047"/>
                    <a:pt x="60538" y="10051"/>
                    <a:pt x="60542" y="10051"/>
                  </a:cubicBezTo>
                  <a:lnTo>
                    <a:pt x="60538" y="10161"/>
                  </a:lnTo>
                  <a:cubicBezTo>
                    <a:pt x="60512" y="10156"/>
                    <a:pt x="60491" y="10148"/>
                    <a:pt x="60470" y="10140"/>
                  </a:cubicBezTo>
                  <a:cubicBezTo>
                    <a:pt x="60449" y="10131"/>
                    <a:pt x="60415" y="10131"/>
                    <a:pt x="60403" y="10110"/>
                  </a:cubicBezTo>
                  <a:cubicBezTo>
                    <a:pt x="60394" y="10093"/>
                    <a:pt x="60403" y="10076"/>
                    <a:pt x="60394" y="10059"/>
                  </a:cubicBezTo>
                  <a:cubicBezTo>
                    <a:pt x="60386" y="10042"/>
                    <a:pt x="60365" y="10038"/>
                    <a:pt x="60360" y="10021"/>
                  </a:cubicBezTo>
                  <a:cubicBezTo>
                    <a:pt x="60356" y="10000"/>
                    <a:pt x="60356" y="9983"/>
                    <a:pt x="60377" y="9983"/>
                  </a:cubicBezTo>
                  <a:close/>
                  <a:moveTo>
                    <a:pt x="62078" y="10059"/>
                  </a:moveTo>
                  <a:cubicBezTo>
                    <a:pt x="62082" y="10059"/>
                    <a:pt x="62087" y="10064"/>
                    <a:pt x="62091" y="10068"/>
                  </a:cubicBezTo>
                  <a:cubicBezTo>
                    <a:pt x="62108" y="10076"/>
                    <a:pt x="62112" y="10076"/>
                    <a:pt x="62129" y="10076"/>
                  </a:cubicBezTo>
                  <a:lnTo>
                    <a:pt x="62167" y="10076"/>
                  </a:lnTo>
                  <a:cubicBezTo>
                    <a:pt x="62201" y="10085"/>
                    <a:pt x="62218" y="10110"/>
                    <a:pt x="62247" y="10123"/>
                  </a:cubicBezTo>
                  <a:cubicBezTo>
                    <a:pt x="62239" y="10131"/>
                    <a:pt x="62230" y="10144"/>
                    <a:pt x="62218" y="10148"/>
                  </a:cubicBezTo>
                  <a:cubicBezTo>
                    <a:pt x="62213" y="10148"/>
                    <a:pt x="62209" y="10147"/>
                    <a:pt x="62205" y="10147"/>
                  </a:cubicBezTo>
                  <a:cubicBezTo>
                    <a:pt x="62202" y="10147"/>
                    <a:pt x="62199" y="10148"/>
                    <a:pt x="62196" y="10152"/>
                  </a:cubicBezTo>
                  <a:cubicBezTo>
                    <a:pt x="62192" y="10152"/>
                    <a:pt x="62192" y="10152"/>
                    <a:pt x="62192" y="10156"/>
                  </a:cubicBezTo>
                  <a:cubicBezTo>
                    <a:pt x="62187" y="10155"/>
                    <a:pt x="62181" y="10155"/>
                    <a:pt x="62175" y="10155"/>
                  </a:cubicBezTo>
                  <a:cubicBezTo>
                    <a:pt x="62164" y="10155"/>
                    <a:pt x="62153" y="10156"/>
                    <a:pt x="62142" y="10156"/>
                  </a:cubicBezTo>
                  <a:cubicBezTo>
                    <a:pt x="62137" y="10158"/>
                    <a:pt x="62133" y="10158"/>
                    <a:pt x="62129" y="10158"/>
                  </a:cubicBezTo>
                  <a:cubicBezTo>
                    <a:pt x="62125" y="10158"/>
                    <a:pt x="62120" y="10158"/>
                    <a:pt x="62116" y="10161"/>
                  </a:cubicBezTo>
                  <a:cubicBezTo>
                    <a:pt x="62108" y="10161"/>
                    <a:pt x="62099" y="10165"/>
                    <a:pt x="62091" y="10169"/>
                  </a:cubicBezTo>
                  <a:cubicBezTo>
                    <a:pt x="62104" y="10173"/>
                    <a:pt x="62112" y="10173"/>
                    <a:pt x="62125" y="10173"/>
                  </a:cubicBezTo>
                  <a:cubicBezTo>
                    <a:pt x="62142" y="10177"/>
                    <a:pt x="62154" y="10182"/>
                    <a:pt x="62167" y="10186"/>
                  </a:cubicBezTo>
                  <a:cubicBezTo>
                    <a:pt x="62161" y="10189"/>
                    <a:pt x="62155" y="10192"/>
                    <a:pt x="62147" y="10192"/>
                  </a:cubicBezTo>
                  <a:cubicBezTo>
                    <a:pt x="62144" y="10192"/>
                    <a:pt x="62141" y="10191"/>
                    <a:pt x="62137" y="10190"/>
                  </a:cubicBezTo>
                  <a:cubicBezTo>
                    <a:pt x="62125" y="10186"/>
                    <a:pt x="62108" y="10182"/>
                    <a:pt x="62095" y="10182"/>
                  </a:cubicBezTo>
                  <a:cubicBezTo>
                    <a:pt x="62087" y="10186"/>
                    <a:pt x="62082" y="10190"/>
                    <a:pt x="62074" y="10194"/>
                  </a:cubicBezTo>
                  <a:cubicBezTo>
                    <a:pt x="62074" y="10148"/>
                    <a:pt x="62078" y="10102"/>
                    <a:pt x="62078" y="10059"/>
                  </a:cubicBezTo>
                  <a:close/>
                  <a:moveTo>
                    <a:pt x="55287" y="9945"/>
                  </a:moveTo>
                  <a:cubicBezTo>
                    <a:pt x="55334" y="9945"/>
                    <a:pt x="55376" y="9950"/>
                    <a:pt x="55418" y="9954"/>
                  </a:cubicBezTo>
                  <a:cubicBezTo>
                    <a:pt x="55397" y="9962"/>
                    <a:pt x="55422" y="9962"/>
                    <a:pt x="55443" y="9962"/>
                  </a:cubicBezTo>
                  <a:cubicBezTo>
                    <a:pt x="55469" y="9962"/>
                    <a:pt x="55469" y="9966"/>
                    <a:pt x="55481" y="9988"/>
                  </a:cubicBezTo>
                  <a:cubicBezTo>
                    <a:pt x="55502" y="10042"/>
                    <a:pt x="55553" y="10038"/>
                    <a:pt x="55595" y="10068"/>
                  </a:cubicBezTo>
                  <a:cubicBezTo>
                    <a:pt x="55591" y="10071"/>
                    <a:pt x="55585" y="10072"/>
                    <a:pt x="55580" y="10072"/>
                  </a:cubicBezTo>
                  <a:cubicBezTo>
                    <a:pt x="55565" y="10072"/>
                    <a:pt x="55548" y="10064"/>
                    <a:pt x="55536" y="10064"/>
                  </a:cubicBezTo>
                  <a:cubicBezTo>
                    <a:pt x="55530" y="10061"/>
                    <a:pt x="55521" y="10060"/>
                    <a:pt x="55513" y="10060"/>
                  </a:cubicBezTo>
                  <a:cubicBezTo>
                    <a:pt x="55505" y="10060"/>
                    <a:pt x="55496" y="10061"/>
                    <a:pt x="55490" y="10064"/>
                  </a:cubicBezTo>
                  <a:cubicBezTo>
                    <a:pt x="55460" y="10068"/>
                    <a:pt x="55448" y="10102"/>
                    <a:pt x="55418" y="10110"/>
                  </a:cubicBezTo>
                  <a:cubicBezTo>
                    <a:pt x="55408" y="10111"/>
                    <a:pt x="55398" y="10112"/>
                    <a:pt x="55387" y="10112"/>
                  </a:cubicBezTo>
                  <a:cubicBezTo>
                    <a:pt x="55362" y="10112"/>
                    <a:pt x="55336" y="10109"/>
                    <a:pt x="55312" y="10106"/>
                  </a:cubicBezTo>
                  <a:cubicBezTo>
                    <a:pt x="55300" y="10106"/>
                    <a:pt x="55283" y="10106"/>
                    <a:pt x="55270" y="10110"/>
                  </a:cubicBezTo>
                  <a:cubicBezTo>
                    <a:pt x="55249" y="10118"/>
                    <a:pt x="55245" y="10127"/>
                    <a:pt x="55228" y="10140"/>
                  </a:cubicBezTo>
                  <a:cubicBezTo>
                    <a:pt x="55220" y="10144"/>
                    <a:pt x="55211" y="10144"/>
                    <a:pt x="55199" y="10152"/>
                  </a:cubicBezTo>
                  <a:cubicBezTo>
                    <a:pt x="55182" y="10165"/>
                    <a:pt x="55182" y="10169"/>
                    <a:pt x="55156" y="10169"/>
                  </a:cubicBezTo>
                  <a:cubicBezTo>
                    <a:pt x="55131" y="10169"/>
                    <a:pt x="55114" y="10173"/>
                    <a:pt x="55093" y="10186"/>
                  </a:cubicBezTo>
                  <a:cubicBezTo>
                    <a:pt x="55079" y="10193"/>
                    <a:pt x="55064" y="10218"/>
                    <a:pt x="55048" y="10218"/>
                  </a:cubicBezTo>
                  <a:cubicBezTo>
                    <a:pt x="55045" y="10218"/>
                    <a:pt x="55041" y="10217"/>
                    <a:pt x="55038" y="10215"/>
                  </a:cubicBezTo>
                  <a:cubicBezTo>
                    <a:pt x="55021" y="10207"/>
                    <a:pt x="55025" y="10186"/>
                    <a:pt x="55009" y="10177"/>
                  </a:cubicBezTo>
                  <a:cubicBezTo>
                    <a:pt x="55000" y="10169"/>
                    <a:pt x="54983" y="10173"/>
                    <a:pt x="54975" y="10165"/>
                  </a:cubicBezTo>
                  <a:cubicBezTo>
                    <a:pt x="54962" y="10161"/>
                    <a:pt x="54954" y="10148"/>
                    <a:pt x="54945" y="10135"/>
                  </a:cubicBezTo>
                  <a:cubicBezTo>
                    <a:pt x="54937" y="10131"/>
                    <a:pt x="54924" y="10123"/>
                    <a:pt x="54916" y="10118"/>
                  </a:cubicBezTo>
                  <a:cubicBezTo>
                    <a:pt x="54895" y="10102"/>
                    <a:pt x="54878" y="10097"/>
                    <a:pt x="54857" y="10080"/>
                  </a:cubicBezTo>
                  <a:cubicBezTo>
                    <a:pt x="54848" y="10072"/>
                    <a:pt x="54840" y="10064"/>
                    <a:pt x="54831" y="10055"/>
                  </a:cubicBezTo>
                  <a:cubicBezTo>
                    <a:pt x="54827" y="10055"/>
                    <a:pt x="54823" y="10047"/>
                    <a:pt x="54819" y="10047"/>
                  </a:cubicBezTo>
                  <a:cubicBezTo>
                    <a:pt x="54806" y="10042"/>
                    <a:pt x="54785" y="10042"/>
                    <a:pt x="54772" y="10042"/>
                  </a:cubicBezTo>
                  <a:cubicBezTo>
                    <a:pt x="54760" y="10042"/>
                    <a:pt x="54743" y="10047"/>
                    <a:pt x="54726" y="10047"/>
                  </a:cubicBezTo>
                  <a:cubicBezTo>
                    <a:pt x="54726" y="10030"/>
                    <a:pt x="54726" y="10009"/>
                    <a:pt x="54726" y="9992"/>
                  </a:cubicBezTo>
                  <a:cubicBezTo>
                    <a:pt x="54751" y="9988"/>
                    <a:pt x="54768" y="9971"/>
                    <a:pt x="54793" y="9971"/>
                  </a:cubicBezTo>
                  <a:cubicBezTo>
                    <a:pt x="54805" y="9971"/>
                    <a:pt x="54818" y="9973"/>
                    <a:pt x="54830" y="9973"/>
                  </a:cubicBezTo>
                  <a:cubicBezTo>
                    <a:pt x="54836" y="9973"/>
                    <a:pt x="54843" y="9972"/>
                    <a:pt x="54848" y="9971"/>
                  </a:cubicBezTo>
                  <a:cubicBezTo>
                    <a:pt x="54865" y="9971"/>
                    <a:pt x="54874" y="9962"/>
                    <a:pt x="54890" y="9962"/>
                  </a:cubicBezTo>
                  <a:cubicBezTo>
                    <a:pt x="54920" y="9962"/>
                    <a:pt x="54941" y="9979"/>
                    <a:pt x="54971" y="9983"/>
                  </a:cubicBezTo>
                  <a:cubicBezTo>
                    <a:pt x="54979" y="9983"/>
                    <a:pt x="54986" y="9983"/>
                    <a:pt x="54992" y="9983"/>
                  </a:cubicBezTo>
                  <a:cubicBezTo>
                    <a:pt x="55005" y="9983"/>
                    <a:pt x="55016" y="9985"/>
                    <a:pt x="55030" y="9996"/>
                  </a:cubicBezTo>
                  <a:cubicBezTo>
                    <a:pt x="55047" y="10004"/>
                    <a:pt x="55055" y="10009"/>
                    <a:pt x="55076" y="10009"/>
                  </a:cubicBezTo>
                  <a:cubicBezTo>
                    <a:pt x="55101" y="10009"/>
                    <a:pt x="55097" y="10000"/>
                    <a:pt x="55123" y="9992"/>
                  </a:cubicBezTo>
                  <a:cubicBezTo>
                    <a:pt x="55125" y="9990"/>
                    <a:pt x="55129" y="9990"/>
                    <a:pt x="55133" y="9990"/>
                  </a:cubicBezTo>
                  <a:cubicBezTo>
                    <a:pt x="55142" y="9990"/>
                    <a:pt x="55152" y="9992"/>
                    <a:pt x="55161" y="9992"/>
                  </a:cubicBezTo>
                  <a:cubicBezTo>
                    <a:pt x="55182" y="9992"/>
                    <a:pt x="55199" y="9992"/>
                    <a:pt x="55220" y="9979"/>
                  </a:cubicBezTo>
                  <a:cubicBezTo>
                    <a:pt x="55232" y="9971"/>
                    <a:pt x="55241" y="9958"/>
                    <a:pt x="55253" y="9950"/>
                  </a:cubicBezTo>
                  <a:cubicBezTo>
                    <a:pt x="55262" y="9945"/>
                    <a:pt x="55274" y="9945"/>
                    <a:pt x="55287" y="9945"/>
                  </a:cubicBezTo>
                  <a:close/>
                  <a:moveTo>
                    <a:pt x="62036" y="10064"/>
                  </a:moveTo>
                  <a:cubicBezTo>
                    <a:pt x="62036" y="10106"/>
                    <a:pt x="62036" y="10148"/>
                    <a:pt x="62032" y="10190"/>
                  </a:cubicBezTo>
                  <a:lnTo>
                    <a:pt x="62023" y="10190"/>
                  </a:lnTo>
                  <a:cubicBezTo>
                    <a:pt x="62018" y="10187"/>
                    <a:pt x="62004" y="10182"/>
                    <a:pt x="61992" y="10182"/>
                  </a:cubicBezTo>
                  <a:cubicBezTo>
                    <a:pt x="61986" y="10182"/>
                    <a:pt x="61981" y="10183"/>
                    <a:pt x="61977" y="10186"/>
                  </a:cubicBezTo>
                  <a:cubicBezTo>
                    <a:pt x="61977" y="10186"/>
                    <a:pt x="61973" y="10190"/>
                    <a:pt x="61973" y="10190"/>
                  </a:cubicBezTo>
                  <a:lnTo>
                    <a:pt x="61947" y="10190"/>
                  </a:lnTo>
                  <a:cubicBezTo>
                    <a:pt x="61931" y="10194"/>
                    <a:pt x="61918" y="10203"/>
                    <a:pt x="61901" y="10207"/>
                  </a:cubicBezTo>
                  <a:cubicBezTo>
                    <a:pt x="61893" y="10211"/>
                    <a:pt x="61880" y="10215"/>
                    <a:pt x="61871" y="10224"/>
                  </a:cubicBezTo>
                  <a:cubicBezTo>
                    <a:pt x="61859" y="10228"/>
                    <a:pt x="61850" y="10228"/>
                    <a:pt x="61838" y="10228"/>
                  </a:cubicBezTo>
                  <a:cubicBezTo>
                    <a:pt x="61826" y="10228"/>
                    <a:pt x="61817" y="10223"/>
                    <a:pt x="61811" y="10223"/>
                  </a:cubicBezTo>
                  <a:cubicBezTo>
                    <a:pt x="61808" y="10223"/>
                    <a:pt x="61805" y="10224"/>
                    <a:pt x="61804" y="10228"/>
                  </a:cubicBezTo>
                  <a:cubicBezTo>
                    <a:pt x="61808" y="10207"/>
                    <a:pt x="61795" y="10190"/>
                    <a:pt x="61800" y="10169"/>
                  </a:cubicBezTo>
                  <a:cubicBezTo>
                    <a:pt x="61804" y="10168"/>
                    <a:pt x="61809" y="10168"/>
                    <a:pt x="61814" y="10168"/>
                  </a:cubicBezTo>
                  <a:cubicBezTo>
                    <a:pt x="61823" y="10168"/>
                    <a:pt x="61831" y="10169"/>
                    <a:pt x="61840" y="10169"/>
                  </a:cubicBezTo>
                  <a:cubicBezTo>
                    <a:pt x="61847" y="10169"/>
                    <a:pt x="61855" y="10168"/>
                    <a:pt x="61863" y="10165"/>
                  </a:cubicBezTo>
                  <a:cubicBezTo>
                    <a:pt x="61867" y="10165"/>
                    <a:pt x="61871" y="10161"/>
                    <a:pt x="61876" y="10156"/>
                  </a:cubicBezTo>
                  <a:cubicBezTo>
                    <a:pt x="61878" y="10156"/>
                    <a:pt x="61881" y="10158"/>
                    <a:pt x="61884" y="10158"/>
                  </a:cubicBezTo>
                  <a:cubicBezTo>
                    <a:pt x="61886" y="10158"/>
                    <a:pt x="61887" y="10158"/>
                    <a:pt x="61888" y="10156"/>
                  </a:cubicBezTo>
                  <a:cubicBezTo>
                    <a:pt x="61897" y="10156"/>
                    <a:pt x="61901" y="10144"/>
                    <a:pt x="61905" y="10135"/>
                  </a:cubicBezTo>
                  <a:cubicBezTo>
                    <a:pt x="61914" y="10124"/>
                    <a:pt x="61930" y="10120"/>
                    <a:pt x="61946" y="10120"/>
                  </a:cubicBezTo>
                  <a:cubicBezTo>
                    <a:pt x="61954" y="10120"/>
                    <a:pt x="61961" y="10121"/>
                    <a:pt x="61969" y="10123"/>
                  </a:cubicBezTo>
                  <a:lnTo>
                    <a:pt x="61994" y="10123"/>
                  </a:lnTo>
                  <a:cubicBezTo>
                    <a:pt x="62002" y="10118"/>
                    <a:pt x="61998" y="10118"/>
                    <a:pt x="62002" y="10110"/>
                  </a:cubicBezTo>
                  <a:cubicBezTo>
                    <a:pt x="62015" y="10093"/>
                    <a:pt x="62023" y="10076"/>
                    <a:pt x="62036" y="10064"/>
                  </a:cubicBezTo>
                  <a:close/>
                  <a:moveTo>
                    <a:pt x="60757" y="10118"/>
                  </a:moveTo>
                  <a:cubicBezTo>
                    <a:pt x="60761" y="10127"/>
                    <a:pt x="60766" y="10135"/>
                    <a:pt x="60770" y="10140"/>
                  </a:cubicBezTo>
                  <a:cubicBezTo>
                    <a:pt x="60783" y="10161"/>
                    <a:pt x="60804" y="10173"/>
                    <a:pt x="60825" y="10177"/>
                  </a:cubicBezTo>
                  <a:cubicBezTo>
                    <a:pt x="60834" y="10181"/>
                    <a:pt x="60842" y="10182"/>
                    <a:pt x="60850" y="10182"/>
                  </a:cubicBezTo>
                  <a:cubicBezTo>
                    <a:pt x="60861" y="10182"/>
                    <a:pt x="60872" y="10180"/>
                    <a:pt x="60884" y="10177"/>
                  </a:cubicBezTo>
                  <a:cubicBezTo>
                    <a:pt x="60890" y="10175"/>
                    <a:pt x="60898" y="10174"/>
                    <a:pt x="60905" y="10174"/>
                  </a:cubicBezTo>
                  <a:cubicBezTo>
                    <a:pt x="60912" y="10174"/>
                    <a:pt x="60920" y="10175"/>
                    <a:pt x="60926" y="10177"/>
                  </a:cubicBezTo>
                  <a:cubicBezTo>
                    <a:pt x="60930" y="10182"/>
                    <a:pt x="60934" y="10186"/>
                    <a:pt x="60939" y="10190"/>
                  </a:cubicBezTo>
                  <a:cubicBezTo>
                    <a:pt x="60943" y="10199"/>
                    <a:pt x="60947" y="10207"/>
                    <a:pt x="60951" y="10211"/>
                  </a:cubicBezTo>
                  <a:cubicBezTo>
                    <a:pt x="60956" y="10215"/>
                    <a:pt x="60964" y="10211"/>
                    <a:pt x="60964" y="10220"/>
                  </a:cubicBezTo>
                  <a:cubicBezTo>
                    <a:pt x="60960" y="10222"/>
                    <a:pt x="60957" y="10222"/>
                    <a:pt x="60953" y="10222"/>
                  </a:cubicBezTo>
                  <a:cubicBezTo>
                    <a:pt x="60950" y="10222"/>
                    <a:pt x="60947" y="10222"/>
                    <a:pt x="60943" y="10224"/>
                  </a:cubicBezTo>
                  <a:cubicBezTo>
                    <a:pt x="60934" y="10228"/>
                    <a:pt x="60930" y="10232"/>
                    <a:pt x="60926" y="10241"/>
                  </a:cubicBezTo>
                  <a:cubicBezTo>
                    <a:pt x="60918" y="10248"/>
                    <a:pt x="60914" y="10250"/>
                    <a:pt x="60908" y="10250"/>
                  </a:cubicBezTo>
                  <a:cubicBezTo>
                    <a:pt x="60904" y="10250"/>
                    <a:pt x="60899" y="10249"/>
                    <a:pt x="60892" y="10249"/>
                  </a:cubicBezTo>
                  <a:cubicBezTo>
                    <a:pt x="60869" y="10249"/>
                    <a:pt x="60850" y="10255"/>
                    <a:pt x="60829" y="10255"/>
                  </a:cubicBezTo>
                  <a:cubicBezTo>
                    <a:pt x="60824" y="10255"/>
                    <a:pt x="60818" y="10254"/>
                    <a:pt x="60812" y="10253"/>
                  </a:cubicBezTo>
                  <a:cubicBezTo>
                    <a:pt x="60787" y="10253"/>
                    <a:pt x="60770" y="10241"/>
                    <a:pt x="60745" y="10237"/>
                  </a:cubicBezTo>
                  <a:cubicBezTo>
                    <a:pt x="60745" y="10215"/>
                    <a:pt x="60749" y="10190"/>
                    <a:pt x="60753" y="10169"/>
                  </a:cubicBezTo>
                  <a:lnTo>
                    <a:pt x="60757" y="10118"/>
                  </a:lnTo>
                  <a:close/>
                  <a:moveTo>
                    <a:pt x="63256" y="10171"/>
                  </a:moveTo>
                  <a:cubicBezTo>
                    <a:pt x="63274" y="10171"/>
                    <a:pt x="63292" y="10173"/>
                    <a:pt x="63306" y="10173"/>
                  </a:cubicBezTo>
                  <a:lnTo>
                    <a:pt x="63315" y="10173"/>
                  </a:lnTo>
                  <a:lnTo>
                    <a:pt x="63311" y="10258"/>
                  </a:lnTo>
                  <a:cubicBezTo>
                    <a:pt x="63306" y="10258"/>
                    <a:pt x="63306" y="10258"/>
                    <a:pt x="63306" y="10253"/>
                  </a:cubicBezTo>
                  <a:lnTo>
                    <a:pt x="63294" y="10253"/>
                  </a:lnTo>
                  <a:cubicBezTo>
                    <a:pt x="63290" y="10249"/>
                    <a:pt x="63290" y="10249"/>
                    <a:pt x="63285" y="10241"/>
                  </a:cubicBezTo>
                  <a:cubicBezTo>
                    <a:pt x="63279" y="10237"/>
                    <a:pt x="63273" y="10236"/>
                    <a:pt x="63266" y="10236"/>
                  </a:cubicBezTo>
                  <a:cubicBezTo>
                    <a:pt x="63260" y="10236"/>
                    <a:pt x="63254" y="10237"/>
                    <a:pt x="63247" y="10237"/>
                  </a:cubicBezTo>
                  <a:cubicBezTo>
                    <a:pt x="63235" y="10237"/>
                    <a:pt x="63226" y="10228"/>
                    <a:pt x="63214" y="10224"/>
                  </a:cubicBezTo>
                  <a:cubicBezTo>
                    <a:pt x="63209" y="10224"/>
                    <a:pt x="63188" y="10220"/>
                    <a:pt x="63188" y="10215"/>
                  </a:cubicBezTo>
                  <a:cubicBezTo>
                    <a:pt x="63184" y="10207"/>
                    <a:pt x="63205" y="10186"/>
                    <a:pt x="63209" y="10182"/>
                  </a:cubicBezTo>
                  <a:cubicBezTo>
                    <a:pt x="63222" y="10173"/>
                    <a:pt x="63239" y="10171"/>
                    <a:pt x="63256" y="10171"/>
                  </a:cubicBezTo>
                  <a:close/>
                  <a:moveTo>
                    <a:pt x="38270" y="10148"/>
                  </a:moveTo>
                  <a:cubicBezTo>
                    <a:pt x="38277" y="10148"/>
                    <a:pt x="38284" y="10148"/>
                    <a:pt x="38290" y="10148"/>
                  </a:cubicBezTo>
                  <a:cubicBezTo>
                    <a:pt x="38320" y="10148"/>
                    <a:pt x="38341" y="10148"/>
                    <a:pt x="38362" y="10161"/>
                  </a:cubicBezTo>
                  <a:cubicBezTo>
                    <a:pt x="38379" y="10169"/>
                    <a:pt x="38392" y="10169"/>
                    <a:pt x="38404" y="10173"/>
                  </a:cubicBezTo>
                  <a:cubicBezTo>
                    <a:pt x="38425" y="10182"/>
                    <a:pt x="38434" y="10199"/>
                    <a:pt x="38455" y="10207"/>
                  </a:cubicBezTo>
                  <a:lnTo>
                    <a:pt x="38489" y="10207"/>
                  </a:lnTo>
                  <a:lnTo>
                    <a:pt x="38485" y="10275"/>
                  </a:lnTo>
                  <a:cubicBezTo>
                    <a:pt x="38480" y="10270"/>
                    <a:pt x="38480" y="10270"/>
                    <a:pt x="38476" y="10270"/>
                  </a:cubicBezTo>
                  <a:cubicBezTo>
                    <a:pt x="38451" y="10258"/>
                    <a:pt x="38417" y="10258"/>
                    <a:pt x="38387" y="10258"/>
                  </a:cubicBezTo>
                  <a:cubicBezTo>
                    <a:pt x="38341" y="10249"/>
                    <a:pt x="38290" y="10232"/>
                    <a:pt x="38240" y="10220"/>
                  </a:cubicBezTo>
                  <a:cubicBezTo>
                    <a:pt x="38227" y="10220"/>
                    <a:pt x="38214" y="10215"/>
                    <a:pt x="38210" y="10203"/>
                  </a:cubicBezTo>
                  <a:cubicBezTo>
                    <a:pt x="38206" y="10194"/>
                    <a:pt x="38210" y="10177"/>
                    <a:pt x="38214" y="10169"/>
                  </a:cubicBezTo>
                  <a:cubicBezTo>
                    <a:pt x="38227" y="10150"/>
                    <a:pt x="38249" y="10148"/>
                    <a:pt x="38270" y="10148"/>
                  </a:cubicBezTo>
                  <a:close/>
                  <a:moveTo>
                    <a:pt x="38582" y="10207"/>
                  </a:moveTo>
                  <a:cubicBezTo>
                    <a:pt x="38573" y="10215"/>
                    <a:pt x="38569" y="10224"/>
                    <a:pt x="38561" y="10232"/>
                  </a:cubicBezTo>
                  <a:cubicBezTo>
                    <a:pt x="38552" y="10249"/>
                    <a:pt x="38539" y="10266"/>
                    <a:pt x="38527" y="10279"/>
                  </a:cubicBezTo>
                  <a:lnTo>
                    <a:pt x="38531" y="10207"/>
                  </a:lnTo>
                  <a:close/>
                  <a:moveTo>
                    <a:pt x="63357" y="10169"/>
                  </a:moveTo>
                  <a:cubicBezTo>
                    <a:pt x="63366" y="10169"/>
                    <a:pt x="63374" y="10169"/>
                    <a:pt x="63382" y="10173"/>
                  </a:cubicBezTo>
                  <a:cubicBezTo>
                    <a:pt x="63395" y="10177"/>
                    <a:pt x="63429" y="10173"/>
                    <a:pt x="63437" y="10190"/>
                  </a:cubicBezTo>
                  <a:cubicBezTo>
                    <a:pt x="63446" y="10203"/>
                    <a:pt x="63437" y="10224"/>
                    <a:pt x="63442" y="10237"/>
                  </a:cubicBezTo>
                  <a:cubicBezTo>
                    <a:pt x="63446" y="10239"/>
                    <a:pt x="63450" y="10239"/>
                    <a:pt x="63454" y="10239"/>
                  </a:cubicBezTo>
                  <a:cubicBezTo>
                    <a:pt x="63458" y="10239"/>
                    <a:pt x="63463" y="10239"/>
                    <a:pt x="63467" y="10241"/>
                  </a:cubicBezTo>
                  <a:cubicBezTo>
                    <a:pt x="63475" y="10241"/>
                    <a:pt x="63484" y="10245"/>
                    <a:pt x="63496" y="10245"/>
                  </a:cubicBezTo>
                  <a:cubicBezTo>
                    <a:pt x="63509" y="10249"/>
                    <a:pt x="63522" y="10253"/>
                    <a:pt x="63530" y="10262"/>
                  </a:cubicBezTo>
                  <a:cubicBezTo>
                    <a:pt x="63539" y="10270"/>
                    <a:pt x="63543" y="10283"/>
                    <a:pt x="63534" y="10296"/>
                  </a:cubicBezTo>
                  <a:cubicBezTo>
                    <a:pt x="63532" y="10297"/>
                    <a:pt x="63528" y="10298"/>
                    <a:pt x="63525" y="10298"/>
                  </a:cubicBezTo>
                  <a:cubicBezTo>
                    <a:pt x="63518" y="10298"/>
                    <a:pt x="63510" y="10296"/>
                    <a:pt x="63505" y="10296"/>
                  </a:cubicBezTo>
                  <a:cubicBezTo>
                    <a:pt x="63488" y="10291"/>
                    <a:pt x="63480" y="10279"/>
                    <a:pt x="63467" y="10275"/>
                  </a:cubicBezTo>
                  <a:cubicBezTo>
                    <a:pt x="63463" y="10270"/>
                    <a:pt x="63458" y="10270"/>
                    <a:pt x="63450" y="10270"/>
                  </a:cubicBezTo>
                  <a:cubicBezTo>
                    <a:pt x="63446" y="10270"/>
                    <a:pt x="63442" y="10266"/>
                    <a:pt x="63433" y="10262"/>
                  </a:cubicBezTo>
                  <a:cubicBezTo>
                    <a:pt x="63428" y="10261"/>
                    <a:pt x="63424" y="10260"/>
                    <a:pt x="63419" y="10260"/>
                  </a:cubicBezTo>
                  <a:cubicBezTo>
                    <a:pt x="63408" y="10260"/>
                    <a:pt x="63399" y="10263"/>
                    <a:pt x="63387" y="10266"/>
                  </a:cubicBezTo>
                  <a:cubicBezTo>
                    <a:pt x="63378" y="10266"/>
                    <a:pt x="63366" y="10270"/>
                    <a:pt x="63353" y="10270"/>
                  </a:cubicBezTo>
                  <a:lnTo>
                    <a:pt x="63357" y="10169"/>
                  </a:lnTo>
                  <a:close/>
                  <a:moveTo>
                    <a:pt x="60650" y="10066"/>
                  </a:moveTo>
                  <a:cubicBezTo>
                    <a:pt x="60658" y="10066"/>
                    <a:pt x="60666" y="10066"/>
                    <a:pt x="60673" y="10068"/>
                  </a:cubicBezTo>
                  <a:cubicBezTo>
                    <a:pt x="60685" y="10068"/>
                    <a:pt x="60694" y="10076"/>
                    <a:pt x="60707" y="10080"/>
                  </a:cubicBezTo>
                  <a:cubicBezTo>
                    <a:pt x="60711" y="10085"/>
                    <a:pt x="60715" y="10085"/>
                    <a:pt x="60719" y="10089"/>
                  </a:cubicBezTo>
                  <a:cubicBezTo>
                    <a:pt x="60715" y="10093"/>
                    <a:pt x="60715" y="10102"/>
                    <a:pt x="60715" y="10110"/>
                  </a:cubicBezTo>
                  <a:cubicBezTo>
                    <a:pt x="60711" y="10127"/>
                    <a:pt x="60711" y="10144"/>
                    <a:pt x="60707" y="10161"/>
                  </a:cubicBezTo>
                  <a:cubicBezTo>
                    <a:pt x="60707" y="10190"/>
                    <a:pt x="60702" y="10220"/>
                    <a:pt x="60698" y="10245"/>
                  </a:cubicBezTo>
                  <a:cubicBezTo>
                    <a:pt x="60694" y="10245"/>
                    <a:pt x="60690" y="10249"/>
                    <a:pt x="60690" y="10249"/>
                  </a:cubicBezTo>
                  <a:cubicBezTo>
                    <a:pt x="60681" y="10253"/>
                    <a:pt x="60652" y="10253"/>
                    <a:pt x="60660" y="10270"/>
                  </a:cubicBezTo>
                  <a:cubicBezTo>
                    <a:pt x="60664" y="10279"/>
                    <a:pt x="60681" y="10283"/>
                    <a:pt x="60694" y="10287"/>
                  </a:cubicBezTo>
                  <a:cubicBezTo>
                    <a:pt x="60690" y="10296"/>
                    <a:pt x="60690" y="10304"/>
                    <a:pt x="60690" y="10313"/>
                  </a:cubicBezTo>
                  <a:cubicBezTo>
                    <a:pt x="60681" y="10313"/>
                    <a:pt x="60673" y="10308"/>
                    <a:pt x="60660" y="10291"/>
                  </a:cubicBezTo>
                  <a:cubicBezTo>
                    <a:pt x="60656" y="10283"/>
                    <a:pt x="60652" y="10279"/>
                    <a:pt x="60643" y="10275"/>
                  </a:cubicBezTo>
                  <a:cubicBezTo>
                    <a:pt x="60639" y="10279"/>
                    <a:pt x="60639" y="10279"/>
                    <a:pt x="60635" y="10279"/>
                  </a:cubicBezTo>
                  <a:cubicBezTo>
                    <a:pt x="60622" y="10275"/>
                    <a:pt x="60618" y="10266"/>
                    <a:pt x="60614" y="10253"/>
                  </a:cubicBezTo>
                  <a:lnTo>
                    <a:pt x="60614" y="10253"/>
                  </a:lnTo>
                  <a:lnTo>
                    <a:pt x="60643" y="10258"/>
                  </a:lnTo>
                  <a:cubicBezTo>
                    <a:pt x="60643" y="10258"/>
                    <a:pt x="60643" y="10253"/>
                    <a:pt x="60643" y="10253"/>
                  </a:cubicBezTo>
                  <a:cubicBezTo>
                    <a:pt x="60635" y="10249"/>
                    <a:pt x="60622" y="10249"/>
                    <a:pt x="60614" y="10249"/>
                  </a:cubicBezTo>
                  <a:cubicBezTo>
                    <a:pt x="60614" y="10245"/>
                    <a:pt x="60609" y="10241"/>
                    <a:pt x="60609" y="10241"/>
                  </a:cubicBezTo>
                  <a:cubicBezTo>
                    <a:pt x="60601" y="10241"/>
                    <a:pt x="60588" y="10241"/>
                    <a:pt x="60580" y="10245"/>
                  </a:cubicBezTo>
                  <a:lnTo>
                    <a:pt x="60576" y="10245"/>
                  </a:lnTo>
                  <a:lnTo>
                    <a:pt x="60597" y="10249"/>
                  </a:lnTo>
                  <a:lnTo>
                    <a:pt x="60576" y="10249"/>
                  </a:lnTo>
                  <a:lnTo>
                    <a:pt x="60576" y="10245"/>
                  </a:lnTo>
                  <a:cubicBezTo>
                    <a:pt x="60593" y="10224"/>
                    <a:pt x="60601" y="10199"/>
                    <a:pt x="60597" y="10177"/>
                  </a:cubicBezTo>
                  <a:cubicBezTo>
                    <a:pt x="60593" y="10173"/>
                    <a:pt x="60588" y="10173"/>
                    <a:pt x="60580" y="10169"/>
                  </a:cubicBezTo>
                  <a:lnTo>
                    <a:pt x="60584" y="10068"/>
                  </a:lnTo>
                  <a:lnTo>
                    <a:pt x="60601" y="10068"/>
                  </a:lnTo>
                  <a:cubicBezTo>
                    <a:pt x="60618" y="10068"/>
                    <a:pt x="60635" y="10066"/>
                    <a:pt x="60650" y="10066"/>
                  </a:cubicBezTo>
                  <a:close/>
                  <a:moveTo>
                    <a:pt x="60072" y="10118"/>
                  </a:moveTo>
                  <a:cubicBezTo>
                    <a:pt x="60086" y="10118"/>
                    <a:pt x="60100" y="10125"/>
                    <a:pt x="60116" y="10135"/>
                  </a:cubicBezTo>
                  <a:cubicBezTo>
                    <a:pt x="60124" y="10144"/>
                    <a:pt x="60133" y="10156"/>
                    <a:pt x="60145" y="10165"/>
                  </a:cubicBezTo>
                  <a:cubicBezTo>
                    <a:pt x="60149" y="10167"/>
                    <a:pt x="60152" y="10167"/>
                    <a:pt x="60154" y="10167"/>
                  </a:cubicBezTo>
                  <a:cubicBezTo>
                    <a:pt x="60157" y="10167"/>
                    <a:pt x="60160" y="10167"/>
                    <a:pt x="60166" y="10169"/>
                  </a:cubicBezTo>
                  <a:cubicBezTo>
                    <a:pt x="60196" y="10173"/>
                    <a:pt x="60208" y="10199"/>
                    <a:pt x="60234" y="10211"/>
                  </a:cubicBezTo>
                  <a:cubicBezTo>
                    <a:pt x="60238" y="10213"/>
                    <a:pt x="60242" y="10213"/>
                    <a:pt x="60246" y="10213"/>
                  </a:cubicBezTo>
                  <a:cubicBezTo>
                    <a:pt x="60255" y="10213"/>
                    <a:pt x="60263" y="10211"/>
                    <a:pt x="60272" y="10211"/>
                  </a:cubicBezTo>
                  <a:cubicBezTo>
                    <a:pt x="60284" y="10215"/>
                    <a:pt x="60293" y="10215"/>
                    <a:pt x="60306" y="10220"/>
                  </a:cubicBezTo>
                  <a:cubicBezTo>
                    <a:pt x="60318" y="10224"/>
                    <a:pt x="60331" y="10228"/>
                    <a:pt x="60344" y="10228"/>
                  </a:cubicBezTo>
                  <a:cubicBezTo>
                    <a:pt x="60360" y="10224"/>
                    <a:pt x="60369" y="10211"/>
                    <a:pt x="60382" y="10207"/>
                  </a:cubicBezTo>
                  <a:cubicBezTo>
                    <a:pt x="60384" y="10206"/>
                    <a:pt x="60386" y="10206"/>
                    <a:pt x="60388" y="10206"/>
                  </a:cubicBezTo>
                  <a:cubicBezTo>
                    <a:pt x="60402" y="10206"/>
                    <a:pt x="60412" y="10216"/>
                    <a:pt x="60420" y="10220"/>
                  </a:cubicBezTo>
                  <a:cubicBezTo>
                    <a:pt x="60436" y="10228"/>
                    <a:pt x="60453" y="10232"/>
                    <a:pt x="60466" y="10245"/>
                  </a:cubicBezTo>
                  <a:cubicBezTo>
                    <a:pt x="60479" y="10253"/>
                    <a:pt x="60491" y="10258"/>
                    <a:pt x="60508" y="10258"/>
                  </a:cubicBezTo>
                  <a:cubicBezTo>
                    <a:pt x="60487" y="10262"/>
                    <a:pt x="60466" y="10262"/>
                    <a:pt x="60445" y="10266"/>
                  </a:cubicBezTo>
                  <a:cubicBezTo>
                    <a:pt x="60434" y="10266"/>
                    <a:pt x="60422" y="10264"/>
                    <a:pt x="60412" y="10264"/>
                  </a:cubicBezTo>
                  <a:cubicBezTo>
                    <a:pt x="60407" y="10264"/>
                    <a:pt x="60403" y="10265"/>
                    <a:pt x="60398" y="10266"/>
                  </a:cubicBezTo>
                  <a:cubicBezTo>
                    <a:pt x="60377" y="10270"/>
                    <a:pt x="60365" y="10291"/>
                    <a:pt x="60348" y="10304"/>
                  </a:cubicBezTo>
                  <a:cubicBezTo>
                    <a:pt x="60339" y="10308"/>
                    <a:pt x="60331" y="10313"/>
                    <a:pt x="60322" y="10313"/>
                  </a:cubicBezTo>
                  <a:cubicBezTo>
                    <a:pt x="60312" y="10315"/>
                    <a:pt x="60301" y="10316"/>
                    <a:pt x="60290" y="10316"/>
                  </a:cubicBezTo>
                  <a:cubicBezTo>
                    <a:pt x="60266" y="10316"/>
                    <a:pt x="60240" y="10311"/>
                    <a:pt x="60217" y="10308"/>
                  </a:cubicBezTo>
                  <a:cubicBezTo>
                    <a:pt x="60200" y="10304"/>
                    <a:pt x="60187" y="10296"/>
                    <a:pt x="60171" y="10291"/>
                  </a:cubicBezTo>
                  <a:cubicBezTo>
                    <a:pt x="60158" y="10283"/>
                    <a:pt x="60141" y="10283"/>
                    <a:pt x="60133" y="10270"/>
                  </a:cubicBezTo>
                  <a:cubicBezTo>
                    <a:pt x="60124" y="10262"/>
                    <a:pt x="60128" y="10245"/>
                    <a:pt x="60116" y="10241"/>
                  </a:cubicBezTo>
                  <a:cubicBezTo>
                    <a:pt x="60111" y="10237"/>
                    <a:pt x="60099" y="10232"/>
                    <a:pt x="60095" y="10232"/>
                  </a:cubicBezTo>
                  <a:lnTo>
                    <a:pt x="60061" y="10232"/>
                  </a:lnTo>
                  <a:cubicBezTo>
                    <a:pt x="60052" y="10228"/>
                    <a:pt x="60048" y="10228"/>
                    <a:pt x="60040" y="10228"/>
                  </a:cubicBezTo>
                  <a:lnTo>
                    <a:pt x="60044" y="10127"/>
                  </a:lnTo>
                  <a:cubicBezTo>
                    <a:pt x="60054" y="10120"/>
                    <a:pt x="60063" y="10118"/>
                    <a:pt x="60072" y="10118"/>
                  </a:cubicBezTo>
                  <a:close/>
                  <a:moveTo>
                    <a:pt x="55642" y="10165"/>
                  </a:moveTo>
                  <a:cubicBezTo>
                    <a:pt x="55621" y="10215"/>
                    <a:pt x="55599" y="10266"/>
                    <a:pt x="55574" y="10317"/>
                  </a:cubicBezTo>
                  <a:cubicBezTo>
                    <a:pt x="55545" y="10313"/>
                    <a:pt x="55511" y="10308"/>
                    <a:pt x="55481" y="10308"/>
                  </a:cubicBezTo>
                  <a:cubicBezTo>
                    <a:pt x="55443" y="10304"/>
                    <a:pt x="55410" y="10300"/>
                    <a:pt x="55372" y="10296"/>
                  </a:cubicBezTo>
                  <a:cubicBezTo>
                    <a:pt x="55353" y="10296"/>
                    <a:pt x="55332" y="10286"/>
                    <a:pt x="55313" y="10286"/>
                  </a:cubicBezTo>
                  <a:cubicBezTo>
                    <a:pt x="55310" y="10286"/>
                    <a:pt x="55307" y="10287"/>
                    <a:pt x="55304" y="10287"/>
                  </a:cubicBezTo>
                  <a:cubicBezTo>
                    <a:pt x="55321" y="10283"/>
                    <a:pt x="55338" y="10279"/>
                    <a:pt x="55355" y="10270"/>
                  </a:cubicBezTo>
                  <a:cubicBezTo>
                    <a:pt x="55372" y="10266"/>
                    <a:pt x="55380" y="10253"/>
                    <a:pt x="55397" y="10249"/>
                  </a:cubicBezTo>
                  <a:cubicBezTo>
                    <a:pt x="55418" y="10237"/>
                    <a:pt x="55431" y="10224"/>
                    <a:pt x="55456" y="10220"/>
                  </a:cubicBezTo>
                  <a:cubicBezTo>
                    <a:pt x="55464" y="10215"/>
                    <a:pt x="55477" y="10215"/>
                    <a:pt x="55490" y="10215"/>
                  </a:cubicBezTo>
                  <a:cubicBezTo>
                    <a:pt x="55515" y="10215"/>
                    <a:pt x="55536" y="10207"/>
                    <a:pt x="55557" y="10199"/>
                  </a:cubicBezTo>
                  <a:cubicBezTo>
                    <a:pt x="55578" y="10190"/>
                    <a:pt x="55595" y="10182"/>
                    <a:pt x="55612" y="10173"/>
                  </a:cubicBezTo>
                  <a:cubicBezTo>
                    <a:pt x="55621" y="10169"/>
                    <a:pt x="55633" y="10169"/>
                    <a:pt x="55642" y="10165"/>
                  </a:cubicBezTo>
                  <a:close/>
                  <a:moveTo>
                    <a:pt x="61407" y="10215"/>
                  </a:moveTo>
                  <a:cubicBezTo>
                    <a:pt x="61411" y="10215"/>
                    <a:pt x="61420" y="10215"/>
                    <a:pt x="61424" y="10220"/>
                  </a:cubicBezTo>
                  <a:cubicBezTo>
                    <a:pt x="61428" y="10220"/>
                    <a:pt x="61428" y="10224"/>
                    <a:pt x="61432" y="10224"/>
                  </a:cubicBezTo>
                  <a:cubicBezTo>
                    <a:pt x="61438" y="10224"/>
                    <a:pt x="61446" y="10222"/>
                    <a:pt x="61453" y="10222"/>
                  </a:cubicBezTo>
                  <a:cubicBezTo>
                    <a:pt x="61456" y="10222"/>
                    <a:pt x="61459" y="10223"/>
                    <a:pt x="61462" y="10224"/>
                  </a:cubicBezTo>
                  <a:cubicBezTo>
                    <a:pt x="61466" y="10224"/>
                    <a:pt x="61470" y="10228"/>
                    <a:pt x="61475" y="10228"/>
                  </a:cubicBezTo>
                  <a:lnTo>
                    <a:pt x="61496" y="10228"/>
                  </a:lnTo>
                  <a:cubicBezTo>
                    <a:pt x="61513" y="10228"/>
                    <a:pt x="61525" y="10232"/>
                    <a:pt x="61542" y="10232"/>
                  </a:cubicBezTo>
                  <a:lnTo>
                    <a:pt x="61568" y="10232"/>
                  </a:lnTo>
                  <a:cubicBezTo>
                    <a:pt x="61576" y="10237"/>
                    <a:pt x="61572" y="10232"/>
                    <a:pt x="61580" y="10241"/>
                  </a:cubicBezTo>
                  <a:cubicBezTo>
                    <a:pt x="61584" y="10245"/>
                    <a:pt x="61584" y="10253"/>
                    <a:pt x="61593" y="10258"/>
                  </a:cubicBezTo>
                  <a:cubicBezTo>
                    <a:pt x="61596" y="10260"/>
                    <a:pt x="61600" y="10261"/>
                    <a:pt x="61604" y="10261"/>
                  </a:cubicBezTo>
                  <a:cubicBezTo>
                    <a:pt x="61620" y="10261"/>
                    <a:pt x="61638" y="10246"/>
                    <a:pt x="61654" y="10246"/>
                  </a:cubicBezTo>
                  <a:cubicBezTo>
                    <a:pt x="61658" y="10246"/>
                    <a:pt x="61661" y="10247"/>
                    <a:pt x="61665" y="10249"/>
                  </a:cubicBezTo>
                  <a:cubicBezTo>
                    <a:pt x="61677" y="10253"/>
                    <a:pt x="61694" y="10266"/>
                    <a:pt x="61698" y="10279"/>
                  </a:cubicBezTo>
                  <a:cubicBezTo>
                    <a:pt x="61698" y="10291"/>
                    <a:pt x="61686" y="10296"/>
                    <a:pt x="61682" y="10304"/>
                  </a:cubicBezTo>
                  <a:cubicBezTo>
                    <a:pt x="61656" y="10321"/>
                    <a:pt x="61631" y="10317"/>
                    <a:pt x="61606" y="10329"/>
                  </a:cubicBezTo>
                  <a:cubicBezTo>
                    <a:pt x="61589" y="10338"/>
                    <a:pt x="61584" y="10351"/>
                    <a:pt x="61568" y="10351"/>
                  </a:cubicBezTo>
                  <a:cubicBezTo>
                    <a:pt x="61555" y="10351"/>
                    <a:pt x="61542" y="10346"/>
                    <a:pt x="61530" y="10342"/>
                  </a:cubicBezTo>
                  <a:cubicBezTo>
                    <a:pt x="61525" y="10341"/>
                    <a:pt x="61522" y="10340"/>
                    <a:pt x="61518" y="10340"/>
                  </a:cubicBezTo>
                  <a:cubicBezTo>
                    <a:pt x="61511" y="10340"/>
                    <a:pt x="61506" y="10342"/>
                    <a:pt x="61500" y="10342"/>
                  </a:cubicBezTo>
                  <a:cubicBezTo>
                    <a:pt x="61494" y="10342"/>
                    <a:pt x="61487" y="10340"/>
                    <a:pt x="61481" y="10340"/>
                  </a:cubicBezTo>
                  <a:cubicBezTo>
                    <a:pt x="61478" y="10340"/>
                    <a:pt x="61476" y="10341"/>
                    <a:pt x="61475" y="10342"/>
                  </a:cubicBezTo>
                  <a:cubicBezTo>
                    <a:pt x="61470" y="10342"/>
                    <a:pt x="61466" y="10351"/>
                    <a:pt x="61462" y="10351"/>
                  </a:cubicBezTo>
                  <a:cubicBezTo>
                    <a:pt x="61458" y="10352"/>
                    <a:pt x="61453" y="10352"/>
                    <a:pt x="61447" y="10352"/>
                  </a:cubicBezTo>
                  <a:cubicBezTo>
                    <a:pt x="61436" y="10352"/>
                    <a:pt x="61424" y="10351"/>
                    <a:pt x="61416" y="10351"/>
                  </a:cubicBezTo>
                  <a:lnTo>
                    <a:pt x="61411" y="10351"/>
                  </a:lnTo>
                  <a:cubicBezTo>
                    <a:pt x="61395" y="10346"/>
                    <a:pt x="61378" y="10342"/>
                    <a:pt x="61361" y="10342"/>
                  </a:cubicBezTo>
                  <a:cubicBezTo>
                    <a:pt x="61348" y="10342"/>
                    <a:pt x="61335" y="10338"/>
                    <a:pt x="61327" y="10338"/>
                  </a:cubicBezTo>
                  <a:cubicBezTo>
                    <a:pt x="61314" y="10338"/>
                    <a:pt x="61297" y="10338"/>
                    <a:pt x="61289" y="10342"/>
                  </a:cubicBezTo>
                  <a:cubicBezTo>
                    <a:pt x="61272" y="10342"/>
                    <a:pt x="61268" y="10359"/>
                    <a:pt x="61255" y="10359"/>
                  </a:cubicBezTo>
                  <a:cubicBezTo>
                    <a:pt x="61247" y="10355"/>
                    <a:pt x="61243" y="10342"/>
                    <a:pt x="61234" y="10342"/>
                  </a:cubicBezTo>
                  <a:cubicBezTo>
                    <a:pt x="61233" y="10341"/>
                    <a:pt x="61232" y="10341"/>
                    <a:pt x="61232" y="10341"/>
                  </a:cubicBezTo>
                  <a:cubicBezTo>
                    <a:pt x="61228" y="10341"/>
                    <a:pt x="61224" y="10346"/>
                    <a:pt x="61217" y="10346"/>
                  </a:cubicBezTo>
                  <a:cubicBezTo>
                    <a:pt x="61209" y="10346"/>
                    <a:pt x="61196" y="10342"/>
                    <a:pt x="61183" y="10342"/>
                  </a:cubicBezTo>
                  <a:cubicBezTo>
                    <a:pt x="61162" y="10342"/>
                    <a:pt x="61137" y="10346"/>
                    <a:pt x="61112" y="10346"/>
                  </a:cubicBezTo>
                  <a:cubicBezTo>
                    <a:pt x="61101" y="10348"/>
                    <a:pt x="61091" y="10349"/>
                    <a:pt x="61080" y="10349"/>
                  </a:cubicBezTo>
                  <a:cubicBezTo>
                    <a:pt x="61070" y="10349"/>
                    <a:pt x="61059" y="10348"/>
                    <a:pt x="61048" y="10346"/>
                  </a:cubicBezTo>
                  <a:cubicBezTo>
                    <a:pt x="61043" y="10346"/>
                    <a:pt x="61040" y="10347"/>
                    <a:pt x="61036" y="10347"/>
                  </a:cubicBezTo>
                  <a:cubicBezTo>
                    <a:pt x="61032" y="10347"/>
                    <a:pt x="61028" y="10345"/>
                    <a:pt x="61023" y="10338"/>
                  </a:cubicBezTo>
                  <a:cubicBezTo>
                    <a:pt x="61019" y="10334"/>
                    <a:pt x="61019" y="10325"/>
                    <a:pt x="61015" y="10317"/>
                  </a:cubicBezTo>
                  <a:cubicBezTo>
                    <a:pt x="61032" y="10317"/>
                    <a:pt x="61048" y="10317"/>
                    <a:pt x="61065" y="10313"/>
                  </a:cubicBezTo>
                  <a:cubicBezTo>
                    <a:pt x="61082" y="10313"/>
                    <a:pt x="61082" y="10313"/>
                    <a:pt x="61086" y="10296"/>
                  </a:cubicBezTo>
                  <a:cubicBezTo>
                    <a:pt x="61095" y="10283"/>
                    <a:pt x="61103" y="10279"/>
                    <a:pt x="61116" y="10270"/>
                  </a:cubicBezTo>
                  <a:cubicBezTo>
                    <a:pt x="61124" y="10266"/>
                    <a:pt x="61133" y="10266"/>
                    <a:pt x="61145" y="10262"/>
                  </a:cubicBezTo>
                  <a:cubicBezTo>
                    <a:pt x="61148" y="10261"/>
                    <a:pt x="61150" y="10261"/>
                    <a:pt x="61152" y="10261"/>
                  </a:cubicBezTo>
                  <a:cubicBezTo>
                    <a:pt x="61160" y="10261"/>
                    <a:pt x="61166" y="10266"/>
                    <a:pt x="61179" y="10266"/>
                  </a:cubicBezTo>
                  <a:cubicBezTo>
                    <a:pt x="61188" y="10266"/>
                    <a:pt x="61200" y="10262"/>
                    <a:pt x="61213" y="10258"/>
                  </a:cubicBezTo>
                  <a:cubicBezTo>
                    <a:pt x="61226" y="10253"/>
                    <a:pt x="61238" y="10249"/>
                    <a:pt x="61251" y="10249"/>
                  </a:cubicBezTo>
                  <a:cubicBezTo>
                    <a:pt x="61281" y="10245"/>
                    <a:pt x="61306" y="10232"/>
                    <a:pt x="61331" y="10220"/>
                  </a:cubicBezTo>
                  <a:cubicBezTo>
                    <a:pt x="61348" y="10215"/>
                    <a:pt x="61386" y="10215"/>
                    <a:pt x="61407" y="10215"/>
                  </a:cubicBezTo>
                  <a:close/>
                  <a:moveTo>
                    <a:pt x="62462" y="10414"/>
                  </a:moveTo>
                  <a:cubicBezTo>
                    <a:pt x="62454" y="10427"/>
                    <a:pt x="62441" y="10439"/>
                    <a:pt x="62429" y="10448"/>
                  </a:cubicBezTo>
                  <a:cubicBezTo>
                    <a:pt x="62416" y="10456"/>
                    <a:pt x="62403" y="10460"/>
                    <a:pt x="62386" y="10464"/>
                  </a:cubicBezTo>
                  <a:cubicBezTo>
                    <a:pt x="62378" y="10469"/>
                    <a:pt x="62374" y="10473"/>
                    <a:pt x="62365" y="10477"/>
                  </a:cubicBezTo>
                  <a:cubicBezTo>
                    <a:pt x="62361" y="10473"/>
                    <a:pt x="62353" y="10473"/>
                    <a:pt x="62348" y="10469"/>
                  </a:cubicBezTo>
                  <a:cubicBezTo>
                    <a:pt x="62340" y="10464"/>
                    <a:pt x="62319" y="10464"/>
                    <a:pt x="62319" y="10460"/>
                  </a:cubicBezTo>
                  <a:cubicBezTo>
                    <a:pt x="62315" y="10452"/>
                    <a:pt x="62336" y="10431"/>
                    <a:pt x="62340" y="10427"/>
                  </a:cubicBezTo>
                  <a:cubicBezTo>
                    <a:pt x="62353" y="10418"/>
                    <a:pt x="62369" y="10416"/>
                    <a:pt x="62387" y="10416"/>
                  </a:cubicBezTo>
                  <a:cubicBezTo>
                    <a:pt x="62404" y="10416"/>
                    <a:pt x="62422" y="10418"/>
                    <a:pt x="62437" y="10418"/>
                  </a:cubicBezTo>
                  <a:cubicBezTo>
                    <a:pt x="62445" y="10414"/>
                    <a:pt x="62454" y="10414"/>
                    <a:pt x="62462" y="10414"/>
                  </a:cubicBezTo>
                  <a:close/>
                  <a:moveTo>
                    <a:pt x="38671" y="10206"/>
                  </a:moveTo>
                  <a:cubicBezTo>
                    <a:pt x="38673" y="10206"/>
                    <a:pt x="38676" y="10206"/>
                    <a:pt x="38679" y="10207"/>
                  </a:cubicBezTo>
                  <a:cubicBezTo>
                    <a:pt x="38696" y="10207"/>
                    <a:pt x="38708" y="10215"/>
                    <a:pt x="38725" y="10220"/>
                  </a:cubicBezTo>
                  <a:cubicBezTo>
                    <a:pt x="38728" y="10221"/>
                    <a:pt x="38732" y="10221"/>
                    <a:pt x="38735" y="10221"/>
                  </a:cubicBezTo>
                  <a:cubicBezTo>
                    <a:pt x="38748" y="10221"/>
                    <a:pt x="38762" y="10215"/>
                    <a:pt x="38776" y="10211"/>
                  </a:cubicBezTo>
                  <a:cubicBezTo>
                    <a:pt x="38805" y="10207"/>
                    <a:pt x="38831" y="10207"/>
                    <a:pt x="38860" y="10207"/>
                  </a:cubicBezTo>
                  <a:cubicBezTo>
                    <a:pt x="38886" y="10211"/>
                    <a:pt x="38919" y="10207"/>
                    <a:pt x="38945" y="10215"/>
                  </a:cubicBezTo>
                  <a:cubicBezTo>
                    <a:pt x="38961" y="10220"/>
                    <a:pt x="38978" y="10237"/>
                    <a:pt x="38991" y="10249"/>
                  </a:cubicBezTo>
                  <a:cubicBezTo>
                    <a:pt x="39004" y="10266"/>
                    <a:pt x="39037" y="10313"/>
                    <a:pt x="39012" y="10329"/>
                  </a:cubicBezTo>
                  <a:cubicBezTo>
                    <a:pt x="39005" y="10335"/>
                    <a:pt x="38996" y="10336"/>
                    <a:pt x="38987" y="10336"/>
                  </a:cubicBezTo>
                  <a:cubicBezTo>
                    <a:pt x="38970" y="10336"/>
                    <a:pt x="38950" y="10330"/>
                    <a:pt x="38933" y="10330"/>
                  </a:cubicBezTo>
                  <a:cubicBezTo>
                    <a:pt x="38921" y="10330"/>
                    <a:pt x="38910" y="10333"/>
                    <a:pt x="38902" y="10342"/>
                  </a:cubicBezTo>
                  <a:cubicBezTo>
                    <a:pt x="38894" y="10351"/>
                    <a:pt x="38894" y="10367"/>
                    <a:pt x="38886" y="10372"/>
                  </a:cubicBezTo>
                  <a:cubicBezTo>
                    <a:pt x="38877" y="10376"/>
                    <a:pt x="38869" y="10376"/>
                    <a:pt x="38860" y="10380"/>
                  </a:cubicBezTo>
                  <a:cubicBezTo>
                    <a:pt x="38852" y="10389"/>
                    <a:pt x="38848" y="10397"/>
                    <a:pt x="38839" y="10401"/>
                  </a:cubicBezTo>
                  <a:cubicBezTo>
                    <a:pt x="38833" y="10403"/>
                    <a:pt x="38825" y="10403"/>
                    <a:pt x="38818" y="10403"/>
                  </a:cubicBezTo>
                  <a:cubicBezTo>
                    <a:pt x="38811" y="10403"/>
                    <a:pt x="38803" y="10403"/>
                    <a:pt x="38797" y="10405"/>
                  </a:cubicBezTo>
                  <a:cubicBezTo>
                    <a:pt x="38784" y="10414"/>
                    <a:pt x="38772" y="10422"/>
                    <a:pt x="38755" y="10422"/>
                  </a:cubicBezTo>
                  <a:cubicBezTo>
                    <a:pt x="38750" y="10424"/>
                    <a:pt x="38746" y="10424"/>
                    <a:pt x="38741" y="10424"/>
                  </a:cubicBezTo>
                  <a:cubicBezTo>
                    <a:pt x="38731" y="10424"/>
                    <a:pt x="38719" y="10422"/>
                    <a:pt x="38708" y="10422"/>
                  </a:cubicBezTo>
                  <a:cubicBezTo>
                    <a:pt x="38687" y="10427"/>
                    <a:pt x="38666" y="10435"/>
                    <a:pt x="38649" y="10452"/>
                  </a:cubicBezTo>
                  <a:cubicBezTo>
                    <a:pt x="38636" y="10464"/>
                    <a:pt x="38636" y="10477"/>
                    <a:pt x="38615" y="10481"/>
                  </a:cubicBezTo>
                  <a:cubicBezTo>
                    <a:pt x="38594" y="10481"/>
                    <a:pt x="38590" y="10486"/>
                    <a:pt x="38577" y="10498"/>
                  </a:cubicBezTo>
                  <a:cubicBezTo>
                    <a:pt x="38561" y="10511"/>
                    <a:pt x="38544" y="10515"/>
                    <a:pt x="38523" y="10519"/>
                  </a:cubicBezTo>
                  <a:cubicBezTo>
                    <a:pt x="38523" y="10524"/>
                    <a:pt x="38518" y="10524"/>
                    <a:pt x="38514" y="10524"/>
                  </a:cubicBezTo>
                  <a:lnTo>
                    <a:pt x="38523" y="10376"/>
                  </a:lnTo>
                  <a:cubicBezTo>
                    <a:pt x="38531" y="10367"/>
                    <a:pt x="38535" y="10355"/>
                    <a:pt x="38544" y="10342"/>
                  </a:cubicBezTo>
                  <a:cubicBezTo>
                    <a:pt x="38544" y="10338"/>
                    <a:pt x="38548" y="10334"/>
                    <a:pt x="38548" y="10329"/>
                  </a:cubicBezTo>
                  <a:cubicBezTo>
                    <a:pt x="38565" y="10304"/>
                    <a:pt x="38582" y="10283"/>
                    <a:pt x="38598" y="10258"/>
                  </a:cubicBezTo>
                  <a:cubicBezTo>
                    <a:pt x="38607" y="10245"/>
                    <a:pt x="38620" y="10228"/>
                    <a:pt x="38632" y="10211"/>
                  </a:cubicBezTo>
                  <a:lnTo>
                    <a:pt x="38636" y="10211"/>
                  </a:lnTo>
                  <a:cubicBezTo>
                    <a:pt x="38647" y="10211"/>
                    <a:pt x="38659" y="10206"/>
                    <a:pt x="38671" y="10206"/>
                  </a:cubicBezTo>
                  <a:close/>
                  <a:moveTo>
                    <a:pt x="42659" y="9603"/>
                  </a:moveTo>
                  <a:cubicBezTo>
                    <a:pt x="42671" y="9603"/>
                    <a:pt x="42688" y="9608"/>
                    <a:pt x="42701" y="9612"/>
                  </a:cubicBezTo>
                  <a:lnTo>
                    <a:pt x="42676" y="10224"/>
                  </a:lnTo>
                  <a:cubicBezTo>
                    <a:pt x="42566" y="10287"/>
                    <a:pt x="42477" y="10397"/>
                    <a:pt x="42368" y="10460"/>
                  </a:cubicBezTo>
                  <a:cubicBezTo>
                    <a:pt x="42321" y="10490"/>
                    <a:pt x="42271" y="10511"/>
                    <a:pt x="42220" y="10536"/>
                  </a:cubicBezTo>
                  <a:lnTo>
                    <a:pt x="42228" y="9852"/>
                  </a:lnTo>
                  <a:lnTo>
                    <a:pt x="42245" y="9852"/>
                  </a:lnTo>
                  <a:cubicBezTo>
                    <a:pt x="42245" y="9844"/>
                    <a:pt x="42245" y="9840"/>
                    <a:pt x="42254" y="9831"/>
                  </a:cubicBezTo>
                  <a:cubicBezTo>
                    <a:pt x="42258" y="9827"/>
                    <a:pt x="42262" y="9823"/>
                    <a:pt x="42266" y="9815"/>
                  </a:cubicBezTo>
                  <a:cubicBezTo>
                    <a:pt x="42292" y="9764"/>
                    <a:pt x="42313" y="9722"/>
                    <a:pt x="42330" y="9679"/>
                  </a:cubicBezTo>
                  <a:cubicBezTo>
                    <a:pt x="42334" y="9671"/>
                    <a:pt x="42338" y="9663"/>
                    <a:pt x="42338" y="9654"/>
                  </a:cubicBezTo>
                  <a:lnTo>
                    <a:pt x="42363" y="9654"/>
                  </a:lnTo>
                  <a:cubicBezTo>
                    <a:pt x="42380" y="9650"/>
                    <a:pt x="42393" y="9633"/>
                    <a:pt x="42410" y="9629"/>
                  </a:cubicBezTo>
                  <a:cubicBezTo>
                    <a:pt x="42425" y="9625"/>
                    <a:pt x="42440" y="9624"/>
                    <a:pt x="42456" y="9624"/>
                  </a:cubicBezTo>
                  <a:cubicBezTo>
                    <a:pt x="42472" y="9624"/>
                    <a:pt x="42488" y="9625"/>
                    <a:pt x="42503" y="9625"/>
                  </a:cubicBezTo>
                  <a:cubicBezTo>
                    <a:pt x="42520" y="9625"/>
                    <a:pt x="42532" y="9625"/>
                    <a:pt x="42545" y="9620"/>
                  </a:cubicBezTo>
                  <a:cubicBezTo>
                    <a:pt x="42555" y="9618"/>
                    <a:pt x="42566" y="9618"/>
                    <a:pt x="42577" y="9618"/>
                  </a:cubicBezTo>
                  <a:cubicBezTo>
                    <a:pt x="42587" y="9618"/>
                    <a:pt x="42598" y="9618"/>
                    <a:pt x="42608" y="9616"/>
                  </a:cubicBezTo>
                  <a:cubicBezTo>
                    <a:pt x="42625" y="9616"/>
                    <a:pt x="42638" y="9608"/>
                    <a:pt x="42659" y="9603"/>
                  </a:cubicBezTo>
                  <a:close/>
                  <a:moveTo>
                    <a:pt x="60290" y="10476"/>
                  </a:moveTo>
                  <a:cubicBezTo>
                    <a:pt x="60300" y="10476"/>
                    <a:pt x="60312" y="10477"/>
                    <a:pt x="60322" y="10477"/>
                  </a:cubicBezTo>
                  <a:cubicBezTo>
                    <a:pt x="60348" y="10477"/>
                    <a:pt x="60369" y="10477"/>
                    <a:pt x="60394" y="10490"/>
                  </a:cubicBezTo>
                  <a:cubicBezTo>
                    <a:pt x="60407" y="10494"/>
                    <a:pt x="60420" y="10498"/>
                    <a:pt x="60436" y="10502"/>
                  </a:cubicBezTo>
                  <a:cubicBezTo>
                    <a:pt x="60453" y="10507"/>
                    <a:pt x="60462" y="10528"/>
                    <a:pt x="60483" y="10532"/>
                  </a:cubicBezTo>
                  <a:cubicBezTo>
                    <a:pt x="60491" y="10536"/>
                    <a:pt x="60504" y="10536"/>
                    <a:pt x="60517" y="10536"/>
                  </a:cubicBezTo>
                  <a:lnTo>
                    <a:pt x="60512" y="10600"/>
                  </a:lnTo>
                  <a:lnTo>
                    <a:pt x="60504" y="10600"/>
                  </a:lnTo>
                  <a:cubicBezTo>
                    <a:pt x="60479" y="10587"/>
                    <a:pt x="60449" y="10587"/>
                    <a:pt x="60420" y="10583"/>
                  </a:cubicBezTo>
                  <a:cubicBezTo>
                    <a:pt x="60369" y="10578"/>
                    <a:pt x="60318" y="10557"/>
                    <a:pt x="60272" y="10549"/>
                  </a:cubicBezTo>
                  <a:cubicBezTo>
                    <a:pt x="60259" y="10545"/>
                    <a:pt x="60242" y="10545"/>
                    <a:pt x="60238" y="10532"/>
                  </a:cubicBezTo>
                  <a:cubicBezTo>
                    <a:pt x="60234" y="10519"/>
                    <a:pt x="60238" y="10507"/>
                    <a:pt x="60242" y="10498"/>
                  </a:cubicBezTo>
                  <a:cubicBezTo>
                    <a:pt x="60253" y="10479"/>
                    <a:pt x="60271" y="10476"/>
                    <a:pt x="60290" y="10476"/>
                  </a:cubicBezTo>
                  <a:close/>
                  <a:moveTo>
                    <a:pt x="60609" y="10532"/>
                  </a:moveTo>
                  <a:cubicBezTo>
                    <a:pt x="60605" y="10540"/>
                    <a:pt x="60597" y="10553"/>
                    <a:pt x="60588" y="10562"/>
                  </a:cubicBezTo>
                  <a:cubicBezTo>
                    <a:pt x="60580" y="10578"/>
                    <a:pt x="60567" y="10591"/>
                    <a:pt x="60555" y="10608"/>
                  </a:cubicBezTo>
                  <a:lnTo>
                    <a:pt x="60559" y="10532"/>
                  </a:lnTo>
                  <a:close/>
                  <a:moveTo>
                    <a:pt x="61606" y="10528"/>
                  </a:moveTo>
                  <a:cubicBezTo>
                    <a:pt x="61631" y="10528"/>
                    <a:pt x="61652" y="10536"/>
                    <a:pt x="61673" y="10540"/>
                  </a:cubicBezTo>
                  <a:cubicBezTo>
                    <a:pt x="61677" y="10540"/>
                    <a:pt x="61682" y="10540"/>
                    <a:pt x="61686" y="10545"/>
                  </a:cubicBezTo>
                  <a:cubicBezTo>
                    <a:pt x="61690" y="10545"/>
                    <a:pt x="61686" y="10557"/>
                    <a:pt x="61686" y="10562"/>
                  </a:cubicBezTo>
                  <a:cubicBezTo>
                    <a:pt x="61686" y="10574"/>
                    <a:pt x="61690" y="10591"/>
                    <a:pt x="61682" y="10604"/>
                  </a:cubicBezTo>
                  <a:cubicBezTo>
                    <a:pt x="61673" y="10612"/>
                    <a:pt x="61656" y="10612"/>
                    <a:pt x="61644" y="10616"/>
                  </a:cubicBezTo>
                  <a:cubicBezTo>
                    <a:pt x="61622" y="10625"/>
                    <a:pt x="61610" y="10633"/>
                    <a:pt x="61597" y="10654"/>
                  </a:cubicBezTo>
                  <a:cubicBezTo>
                    <a:pt x="61593" y="10659"/>
                    <a:pt x="61589" y="10659"/>
                    <a:pt x="61589" y="10663"/>
                  </a:cubicBezTo>
                  <a:cubicBezTo>
                    <a:pt x="61589" y="10659"/>
                    <a:pt x="61589" y="10654"/>
                    <a:pt x="61589" y="10646"/>
                  </a:cubicBezTo>
                  <a:cubicBezTo>
                    <a:pt x="61584" y="10629"/>
                    <a:pt x="61572" y="10600"/>
                    <a:pt x="61555" y="10583"/>
                  </a:cubicBezTo>
                  <a:cubicBezTo>
                    <a:pt x="61572" y="10566"/>
                    <a:pt x="61576" y="10532"/>
                    <a:pt x="61606" y="10528"/>
                  </a:cubicBezTo>
                  <a:close/>
                  <a:moveTo>
                    <a:pt x="54650" y="10397"/>
                  </a:moveTo>
                  <a:cubicBezTo>
                    <a:pt x="54646" y="10481"/>
                    <a:pt x="54641" y="10566"/>
                    <a:pt x="54637" y="10650"/>
                  </a:cubicBezTo>
                  <a:cubicBezTo>
                    <a:pt x="54616" y="10642"/>
                    <a:pt x="54595" y="10629"/>
                    <a:pt x="54570" y="10621"/>
                  </a:cubicBezTo>
                  <a:cubicBezTo>
                    <a:pt x="54554" y="10614"/>
                    <a:pt x="54534" y="10611"/>
                    <a:pt x="54515" y="10611"/>
                  </a:cubicBezTo>
                  <a:cubicBezTo>
                    <a:pt x="54508" y="10611"/>
                    <a:pt x="54500" y="10611"/>
                    <a:pt x="54494" y="10612"/>
                  </a:cubicBezTo>
                  <a:cubicBezTo>
                    <a:pt x="54473" y="10616"/>
                    <a:pt x="54443" y="10633"/>
                    <a:pt x="54422" y="10642"/>
                  </a:cubicBezTo>
                  <a:cubicBezTo>
                    <a:pt x="54401" y="10646"/>
                    <a:pt x="54384" y="10659"/>
                    <a:pt x="54367" y="10667"/>
                  </a:cubicBezTo>
                  <a:cubicBezTo>
                    <a:pt x="54357" y="10675"/>
                    <a:pt x="54347" y="10676"/>
                    <a:pt x="54336" y="10676"/>
                  </a:cubicBezTo>
                  <a:cubicBezTo>
                    <a:pt x="54328" y="10676"/>
                    <a:pt x="54321" y="10676"/>
                    <a:pt x="54312" y="10676"/>
                  </a:cubicBezTo>
                  <a:cubicBezTo>
                    <a:pt x="54292" y="10676"/>
                    <a:pt x="54277" y="10666"/>
                    <a:pt x="54267" y="10666"/>
                  </a:cubicBezTo>
                  <a:cubicBezTo>
                    <a:pt x="54262" y="10666"/>
                    <a:pt x="54259" y="10668"/>
                    <a:pt x="54257" y="10676"/>
                  </a:cubicBezTo>
                  <a:cubicBezTo>
                    <a:pt x="54262" y="10642"/>
                    <a:pt x="54240" y="10612"/>
                    <a:pt x="54253" y="10578"/>
                  </a:cubicBezTo>
                  <a:cubicBezTo>
                    <a:pt x="54261" y="10577"/>
                    <a:pt x="54269" y="10576"/>
                    <a:pt x="54277" y="10576"/>
                  </a:cubicBezTo>
                  <a:cubicBezTo>
                    <a:pt x="54291" y="10576"/>
                    <a:pt x="54305" y="10578"/>
                    <a:pt x="54320" y="10578"/>
                  </a:cubicBezTo>
                  <a:cubicBezTo>
                    <a:pt x="54333" y="10578"/>
                    <a:pt x="54346" y="10576"/>
                    <a:pt x="54359" y="10570"/>
                  </a:cubicBezTo>
                  <a:cubicBezTo>
                    <a:pt x="54367" y="10566"/>
                    <a:pt x="54367" y="10562"/>
                    <a:pt x="54375" y="10557"/>
                  </a:cubicBezTo>
                  <a:cubicBezTo>
                    <a:pt x="54381" y="10557"/>
                    <a:pt x="54387" y="10559"/>
                    <a:pt x="54392" y="10559"/>
                  </a:cubicBezTo>
                  <a:cubicBezTo>
                    <a:pt x="54395" y="10559"/>
                    <a:pt x="54398" y="10559"/>
                    <a:pt x="54401" y="10557"/>
                  </a:cubicBezTo>
                  <a:cubicBezTo>
                    <a:pt x="54413" y="10553"/>
                    <a:pt x="54418" y="10536"/>
                    <a:pt x="54426" y="10524"/>
                  </a:cubicBezTo>
                  <a:cubicBezTo>
                    <a:pt x="54446" y="10497"/>
                    <a:pt x="54477" y="10494"/>
                    <a:pt x="54509" y="10494"/>
                  </a:cubicBezTo>
                  <a:cubicBezTo>
                    <a:pt x="54516" y="10494"/>
                    <a:pt x="54524" y="10494"/>
                    <a:pt x="54532" y="10494"/>
                  </a:cubicBezTo>
                  <a:cubicBezTo>
                    <a:pt x="54542" y="10494"/>
                    <a:pt x="54557" y="10499"/>
                    <a:pt x="54567" y="10499"/>
                  </a:cubicBezTo>
                  <a:cubicBezTo>
                    <a:pt x="54570" y="10499"/>
                    <a:pt x="54572" y="10499"/>
                    <a:pt x="54574" y="10498"/>
                  </a:cubicBezTo>
                  <a:cubicBezTo>
                    <a:pt x="54591" y="10490"/>
                    <a:pt x="54582" y="10490"/>
                    <a:pt x="54595" y="10477"/>
                  </a:cubicBezTo>
                  <a:cubicBezTo>
                    <a:pt x="54608" y="10452"/>
                    <a:pt x="54629" y="10422"/>
                    <a:pt x="54646" y="10397"/>
                  </a:cubicBezTo>
                  <a:close/>
                  <a:moveTo>
                    <a:pt x="33896" y="10623"/>
                  </a:moveTo>
                  <a:cubicBezTo>
                    <a:pt x="33914" y="10623"/>
                    <a:pt x="33937" y="10628"/>
                    <a:pt x="33943" y="10638"/>
                  </a:cubicBezTo>
                  <a:cubicBezTo>
                    <a:pt x="33947" y="10646"/>
                    <a:pt x="33943" y="10654"/>
                    <a:pt x="33943" y="10663"/>
                  </a:cubicBezTo>
                  <a:cubicBezTo>
                    <a:pt x="33943" y="10667"/>
                    <a:pt x="33947" y="10667"/>
                    <a:pt x="33952" y="10671"/>
                  </a:cubicBezTo>
                  <a:cubicBezTo>
                    <a:pt x="33952" y="10688"/>
                    <a:pt x="33956" y="10697"/>
                    <a:pt x="33947" y="10709"/>
                  </a:cubicBezTo>
                  <a:cubicBezTo>
                    <a:pt x="33934" y="10722"/>
                    <a:pt x="33913" y="10733"/>
                    <a:pt x="33895" y="10733"/>
                  </a:cubicBezTo>
                  <a:cubicBezTo>
                    <a:pt x="33889" y="10733"/>
                    <a:pt x="33884" y="10732"/>
                    <a:pt x="33880" y="10730"/>
                  </a:cubicBezTo>
                  <a:cubicBezTo>
                    <a:pt x="33867" y="10726"/>
                    <a:pt x="33846" y="10709"/>
                    <a:pt x="33842" y="10697"/>
                  </a:cubicBezTo>
                  <a:cubicBezTo>
                    <a:pt x="33835" y="10686"/>
                    <a:pt x="33834" y="10673"/>
                    <a:pt x="33833" y="10659"/>
                  </a:cubicBezTo>
                  <a:lnTo>
                    <a:pt x="33833" y="10659"/>
                  </a:lnTo>
                  <a:cubicBezTo>
                    <a:pt x="33846" y="10633"/>
                    <a:pt x="33850" y="10625"/>
                    <a:pt x="33880" y="10625"/>
                  </a:cubicBezTo>
                  <a:cubicBezTo>
                    <a:pt x="33884" y="10624"/>
                    <a:pt x="33890" y="10623"/>
                    <a:pt x="33896" y="10623"/>
                  </a:cubicBezTo>
                  <a:close/>
                  <a:moveTo>
                    <a:pt x="54633" y="10688"/>
                  </a:moveTo>
                  <a:cubicBezTo>
                    <a:pt x="54633" y="10714"/>
                    <a:pt x="54633" y="10735"/>
                    <a:pt x="54629" y="10760"/>
                  </a:cubicBezTo>
                  <a:cubicBezTo>
                    <a:pt x="54620" y="10756"/>
                    <a:pt x="54608" y="10752"/>
                    <a:pt x="54595" y="10752"/>
                  </a:cubicBezTo>
                  <a:cubicBezTo>
                    <a:pt x="54574" y="10747"/>
                    <a:pt x="54553" y="10743"/>
                    <a:pt x="54532" y="10739"/>
                  </a:cubicBezTo>
                  <a:cubicBezTo>
                    <a:pt x="54532" y="10730"/>
                    <a:pt x="54527" y="10722"/>
                    <a:pt x="54523" y="10714"/>
                  </a:cubicBezTo>
                  <a:cubicBezTo>
                    <a:pt x="54540" y="10701"/>
                    <a:pt x="54557" y="10701"/>
                    <a:pt x="54578" y="10697"/>
                  </a:cubicBezTo>
                  <a:cubicBezTo>
                    <a:pt x="54595" y="10692"/>
                    <a:pt x="54616" y="10692"/>
                    <a:pt x="54633" y="10688"/>
                  </a:cubicBezTo>
                  <a:close/>
                  <a:moveTo>
                    <a:pt x="34105" y="10611"/>
                  </a:moveTo>
                  <a:cubicBezTo>
                    <a:pt x="34120" y="10611"/>
                    <a:pt x="34133" y="10613"/>
                    <a:pt x="34141" y="10616"/>
                  </a:cubicBezTo>
                  <a:lnTo>
                    <a:pt x="34116" y="10625"/>
                  </a:lnTo>
                  <a:cubicBezTo>
                    <a:pt x="34136" y="10625"/>
                    <a:pt x="34161" y="10621"/>
                    <a:pt x="34186" y="10621"/>
                  </a:cubicBezTo>
                  <a:cubicBezTo>
                    <a:pt x="34198" y="10621"/>
                    <a:pt x="34210" y="10622"/>
                    <a:pt x="34222" y="10625"/>
                  </a:cubicBezTo>
                  <a:cubicBezTo>
                    <a:pt x="34251" y="10629"/>
                    <a:pt x="34281" y="10659"/>
                    <a:pt x="34314" y="10671"/>
                  </a:cubicBezTo>
                  <a:cubicBezTo>
                    <a:pt x="34352" y="10684"/>
                    <a:pt x="34416" y="10667"/>
                    <a:pt x="34416" y="10722"/>
                  </a:cubicBezTo>
                  <a:cubicBezTo>
                    <a:pt x="34416" y="10764"/>
                    <a:pt x="34391" y="10769"/>
                    <a:pt x="34361" y="10769"/>
                  </a:cubicBezTo>
                  <a:cubicBezTo>
                    <a:pt x="34351" y="10769"/>
                    <a:pt x="34341" y="10768"/>
                    <a:pt x="34331" y="10768"/>
                  </a:cubicBezTo>
                  <a:cubicBezTo>
                    <a:pt x="34310" y="10768"/>
                    <a:pt x="34298" y="10768"/>
                    <a:pt x="34281" y="10760"/>
                  </a:cubicBezTo>
                  <a:cubicBezTo>
                    <a:pt x="34272" y="10756"/>
                    <a:pt x="34268" y="10752"/>
                    <a:pt x="34260" y="10752"/>
                  </a:cubicBezTo>
                  <a:cubicBezTo>
                    <a:pt x="34255" y="10749"/>
                    <a:pt x="34249" y="10749"/>
                    <a:pt x="34244" y="10749"/>
                  </a:cubicBezTo>
                  <a:cubicBezTo>
                    <a:pt x="34227" y="10749"/>
                    <a:pt x="34208" y="10757"/>
                    <a:pt x="34192" y="10760"/>
                  </a:cubicBezTo>
                  <a:cubicBezTo>
                    <a:pt x="34187" y="10760"/>
                    <a:pt x="34182" y="10761"/>
                    <a:pt x="34178" y="10761"/>
                  </a:cubicBezTo>
                  <a:cubicBezTo>
                    <a:pt x="34146" y="10761"/>
                    <a:pt x="34117" y="10748"/>
                    <a:pt x="34091" y="10726"/>
                  </a:cubicBezTo>
                  <a:cubicBezTo>
                    <a:pt x="34087" y="10722"/>
                    <a:pt x="34078" y="10709"/>
                    <a:pt x="34070" y="10705"/>
                  </a:cubicBezTo>
                  <a:cubicBezTo>
                    <a:pt x="34064" y="10705"/>
                    <a:pt x="34060" y="10707"/>
                    <a:pt x="34056" y="10707"/>
                  </a:cubicBezTo>
                  <a:cubicBezTo>
                    <a:pt x="34054" y="10707"/>
                    <a:pt x="34051" y="10706"/>
                    <a:pt x="34049" y="10705"/>
                  </a:cubicBezTo>
                  <a:cubicBezTo>
                    <a:pt x="34036" y="10701"/>
                    <a:pt x="34006" y="10684"/>
                    <a:pt x="34006" y="10671"/>
                  </a:cubicBezTo>
                  <a:cubicBezTo>
                    <a:pt x="34003" y="10627"/>
                    <a:pt x="34061" y="10611"/>
                    <a:pt x="34105" y="10611"/>
                  </a:cubicBezTo>
                  <a:close/>
                  <a:moveTo>
                    <a:pt x="38485" y="10283"/>
                  </a:moveTo>
                  <a:lnTo>
                    <a:pt x="38468" y="10553"/>
                  </a:lnTo>
                  <a:cubicBezTo>
                    <a:pt x="38468" y="10553"/>
                    <a:pt x="38468" y="10553"/>
                    <a:pt x="38463" y="10557"/>
                  </a:cubicBezTo>
                  <a:cubicBezTo>
                    <a:pt x="38455" y="10578"/>
                    <a:pt x="38447" y="10604"/>
                    <a:pt x="38442" y="10629"/>
                  </a:cubicBezTo>
                  <a:cubicBezTo>
                    <a:pt x="38447" y="10629"/>
                    <a:pt x="38455" y="10633"/>
                    <a:pt x="38463" y="10642"/>
                  </a:cubicBezTo>
                  <a:lnTo>
                    <a:pt x="38459" y="10743"/>
                  </a:lnTo>
                  <a:cubicBezTo>
                    <a:pt x="38451" y="10743"/>
                    <a:pt x="38447" y="10743"/>
                    <a:pt x="38442" y="10739"/>
                  </a:cubicBezTo>
                  <a:cubicBezTo>
                    <a:pt x="38430" y="10735"/>
                    <a:pt x="38421" y="10730"/>
                    <a:pt x="38404" y="10730"/>
                  </a:cubicBezTo>
                  <a:cubicBezTo>
                    <a:pt x="38375" y="10726"/>
                    <a:pt x="38349" y="10701"/>
                    <a:pt x="38320" y="10692"/>
                  </a:cubicBezTo>
                  <a:cubicBezTo>
                    <a:pt x="38314" y="10691"/>
                    <a:pt x="38308" y="10691"/>
                    <a:pt x="38301" y="10691"/>
                  </a:cubicBezTo>
                  <a:cubicBezTo>
                    <a:pt x="38286" y="10691"/>
                    <a:pt x="38272" y="10694"/>
                    <a:pt x="38257" y="10697"/>
                  </a:cubicBezTo>
                  <a:cubicBezTo>
                    <a:pt x="38244" y="10701"/>
                    <a:pt x="38231" y="10705"/>
                    <a:pt x="38214" y="10705"/>
                  </a:cubicBezTo>
                  <a:cubicBezTo>
                    <a:pt x="38185" y="10701"/>
                    <a:pt x="38160" y="10688"/>
                    <a:pt x="38130" y="10676"/>
                  </a:cubicBezTo>
                  <a:cubicBezTo>
                    <a:pt x="38124" y="10673"/>
                    <a:pt x="38116" y="10671"/>
                    <a:pt x="38109" y="10671"/>
                  </a:cubicBezTo>
                  <a:cubicBezTo>
                    <a:pt x="38102" y="10671"/>
                    <a:pt x="38094" y="10673"/>
                    <a:pt x="38088" y="10680"/>
                  </a:cubicBezTo>
                  <a:cubicBezTo>
                    <a:pt x="38079" y="10688"/>
                    <a:pt x="38075" y="10705"/>
                    <a:pt x="38067" y="10718"/>
                  </a:cubicBezTo>
                  <a:cubicBezTo>
                    <a:pt x="38058" y="10735"/>
                    <a:pt x="38037" y="10752"/>
                    <a:pt x="38016" y="10764"/>
                  </a:cubicBezTo>
                  <a:cubicBezTo>
                    <a:pt x="38008" y="10768"/>
                    <a:pt x="37995" y="10773"/>
                    <a:pt x="37986" y="10773"/>
                  </a:cubicBezTo>
                  <a:lnTo>
                    <a:pt x="37995" y="10473"/>
                  </a:lnTo>
                  <a:cubicBezTo>
                    <a:pt x="38005" y="10475"/>
                    <a:pt x="38014" y="10478"/>
                    <a:pt x="38023" y="10478"/>
                  </a:cubicBezTo>
                  <a:cubicBezTo>
                    <a:pt x="38028" y="10478"/>
                    <a:pt x="38034" y="10477"/>
                    <a:pt x="38037" y="10473"/>
                  </a:cubicBezTo>
                  <a:cubicBezTo>
                    <a:pt x="38054" y="10464"/>
                    <a:pt x="38058" y="10439"/>
                    <a:pt x="38054" y="10422"/>
                  </a:cubicBezTo>
                  <a:cubicBezTo>
                    <a:pt x="38054" y="10401"/>
                    <a:pt x="38033" y="10401"/>
                    <a:pt x="38016" y="10397"/>
                  </a:cubicBezTo>
                  <a:cubicBezTo>
                    <a:pt x="38012" y="10397"/>
                    <a:pt x="38003" y="10393"/>
                    <a:pt x="37999" y="10393"/>
                  </a:cubicBezTo>
                  <a:lnTo>
                    <a:pt x="37999" y="10308"/>
                  </a:lnTo>
                  <a:lnTo>
                    <a:pt x="38003" y="10308"/>
                  </a:lnTo>
                  <a:cubicBezTo>
                    <a:pt x="38016" y="10329"/>
                    <a:pt x="38029" y="10355"/>
                    <a:pt x="38058" y="10359"/>
                  </a:cubicBezTo>
                  <a:cubicBezTo>
                    <a:pt x="38063" y="10361"/>
                    <a:pt x="38069" y="10362"/>
                    <a:pt x="38076" y="10362"/>
                  </a:cubicBezTo>
                  <a:cubicBezTo>
                    <a:pt x="38084" y="10362"/>
                    <a:pt x="38093" y="10360"/>
                    <a:pt x="38100" y="10355"/>
                  </a:cubicBezTo>
                  <a:cubicBezTo>
                    <a:pt x="38117" y="10346"/>
                    <a:pt x="38130" y="10329"/>
                    <a:pt x="38147" y="10317"/>
                  </a:cubicBezTo>
                  <a:cubicBezTo>
                    <a:pt x="38164" y="10304"/>
                    <a:pt x="38182" y="10296"/>
                    <a:pt x="38201" y="10296"/>
                  </a:cubicBezTo>
                  <a:cubicBezTo>
                    <a:pt x="38213" y="10296"/>
                    <a:pt x="38226" y="10300"/>
                    <a:pt x="38240" y="10308"/>
                  </a:cubicBezTo>
                  <a:cubicBezTo>
                    <a:pt x="38265" y="10325"/>
                    <a:pt x="38278" y="10329"/>
                    <a:pt x="38307" y="10329"/>
                  </a:cubicBezTo>
                  <a:cubicBezTo>
                    <a:pt x="38333" y="10329"/>
                    <a:pt x="38358" y="10325"/>
                    <a:pt x="38379" y="10317"/>
                  </a:cubicBezTo>
                  <a:cubicBezTo>
                    <a:pt x="38413" y="10308"/>
                    <a:pt x="38447" y="10296"/>
                    <a:pt x="38485" y="10283"/>
                  </a:cubicBezTo>
                  <a:close/>
                  <a:moveTo>
                    <a:pt x="54717" y="10393"/>
                  </a:moveTo>
                  <a:cubicBezTo>
                    <a:pt x="54726" y="10397"/>
                    <a:pt x="54734" y="10401"/>
                    <a:pt x="54743" y="10405"/>
                  </a:cubicBezTo>
                  <a:cubicBezTo>
                    <a:pt x="54764" y="10418"/>
                    <a:pt x="54776" y="10422"/>
                    <a:pt x="54802" y="10422"/>
                  </a:cubicBezTo>
                  <a:cubicBezTo>
                    <a:pt x="54823" y="10422"/>
                    <a:pt x="54844" y="10422"/>
                    <a:pt x="54865" y="10427"/>
                  </a:cubicBezTo>
                  <a:cubicBezTo>
                    <a:pt x="54924" y="10435"/>
                    <a:pt x="54958" y="10494"/>
                    <a:pt x="55013" y="10502"/>
                  </a:cubicBezTo>
                  <a:cubicBezTo>
                    <a:pt x="55021" y="10505"/>
                    <a:pt x="55030" y="10505"/>
                    <a:pt x="55038" y="10505"/>
                  </a:cubicBezTo>
                  <a:cubicBezTo>
                    <a:pt x="55047" y="10505"/>
                    <a:pt x="55055" y="10505"/>
                    <a:pt x="55063" y="10507"/>
                  </a:cubicBezTo>
                  <a:cubicBezTo>
                    <a:pt x="55089" y="10511"/>
                    <a:pt x="55114" y="10524"/>
                    <a:pt x="55135" y="10536"/>
                  </a:cubicBezTo>
                  <a:cubicBezTo>
                    <a:pt x="55135" y="10557"/>
                    <a:pt x="55063" y="10578"/>
                    <a:pt x="55042" y="10578"/>
                  </a:cubicBezTo>
                  <a:cubicBezTo>
                    <a:pt x="55004" y="10578"/>
                    <a:pt x="54966" y="10562"/>
                    <a:pt x="54928" y="10553"/>
                  </a:cubicBezTo>
                  <a:cubicBezTo>
                    <a:pt x="54917" y="10551"/>
                    <a:pt x="54906" y="10550"/>
                    <a:pt x="54895" y="10550"/>
                  </a:cubicBezTo>
                  <a:cubicBezTo>
                    <a:pt x="54871" y="10550"/>
                    <a:pt x="54849" y="10554"/>
                    <a:pt x="54823" y="10557"/>
                  </a:cubicBezTo>
                  <a:cubicBezTo>
                    <a:pt x="54817" y="10559"/>
                    <a:pt x="54809" y="10559"/>
                    <a:pt x="54802" y="10559"/>
                  </a:cubicBezTo>
                  <a:cubicBezTo>
                    <a:pt x="54794" y="10559"/>
                    <a:pt x="54787" y="10559"/>
                    <a:pt x="54781" y="10562"/>
                  </a:cubicBezTo>
                  <a:cubicBezTo>
                    <a:pt x="54768" y="10566"/>
                    <a:pt x="54755" y="10570"/>
                    <a:pt x="54738" y="10578"/>
                  </a:cubicBezTo>
                  <a:cubicBezTo>
                    <a:pt x="54760" y="10583"/>
                    <a:pt x="54776" y="10587"/>
                    <a:pt x="54798" y="10587"/>
                  </a:cubicBezTo>
                  <a:cubicBezTo>
                    <a:pt x="54836" y="10587"/>
                    <a:pt x="54865" y="10612"/>
                    <a:pt x="54903" y="10612"/>
                  </a:cubicBezTo>
                  <a:cubicBezTo>
                    <a:pt x="54928" y="10616"/>
                    <a:pt x="54933" y="10612"/>
                    <a:pt x="54958" y="10633"/>
                  </a:cubicBezTo>
                  <a:cubicBezTo>
                    <a:pt x="54966" y="10638"/>
                    <a:pt x="54975" y="10646"/>
                    <a:pt x="54987" y="10654"/>
                  </a:cubicBezTo>
                  <a:cubicBezTo>
                    <a:pt x="55013" y="10671"/>
                    <a:pt x="55042" y="10667"/>
                    <a:pt x="55068" y="10680"/>
                  </a:cubicBezTo>
                  <a:cubicBezTo>
                    <a:pt x="55085" y="10688"/>
                    <a:pt x="55148" y="10735"/>
                    <a:pt x="55118" y="10747"/>
                  </a:cubicBezTo>
                  <a:cubicBezTo>
                    <a:pt x="55113" y="10750"/>
                    <a:pt x="55104" y="10751"/>
                    <a:pt x="55094" y="10751"/>
                  </a:cubicBezTo>
                  <a:cubicBezTo>
                    <a:pt x="55074" y="10751"/>
                    <a:pt x="55049" y="10747"/>
                    <a:pt x="55038" y="10747"/>
                  </a:cubicBezTo>
                  <a:lnTo>
                    <a:pt x="54945" y="10747"/>
                  </a:lnTo>
                  <a:cubicBezTo>
                    <a:pt x="54930" y="10747"/>
                    <a:pt x="54915" y="10747"/>
                    <a:pt x="54900" y="10747"/>
                  </a:cubicBezTo>
                  <a:cubicBezTo>
                    <a:pt x="54878" y="10747"/>
                    <a:pt x="54856" y="10748"/>
                    <a:pt x="54836" y="10756"/>
                  </a:cubicBezTo>
                  <a:cubicBezTo>
                    <a:pt x="54802" y="10773"/>
                    <a:pt x="54776" y="10773"/>
                    <a:pt x="54743" y="10777"/>
                  </a:cubicBezTo>
                  <a:cubicBezTo>
                    <a:pt x="54726" y="10781"/>
                    <a:pt x="54713" y="10785"/>
                    <a:pt x="54696" y="10785"/>
                  </a:cubicBezTo>
                  <a:cubicBezTo>
                    <a:pt x="54705" y="10654"/>
                    <a:pt x="54709" y="10524"/>
                    <a:pt x="54717" y="10393"/>
                  </a:cubicBezTo>
                  <a:close/>
                  <a:moveTo>
                    <a:pt x="60711" y="10532"/>
                  </a:moveTo>
                  <a:cubicBezTo>
                    <a:pt x="60723" y="10532"/>
                    <a:pt x="60736" y="10540"/>
                    <a:pt x="60753" y="10545"/>
                  </a:cubicBezTo>
                  <a:cubicBezTo>
                    <a:pt x="60758" y="10546"/>
                    <a:pt x="60763" y="10546"/>
                    <a:pt x="60768" y="10546"/>
                  </a:cubicBezTo>
                  <a:cubicBezTo>
                    <a:pt x="60780" y="10546"/>
                    <a:pt x="60792" y="10543"/>
                    <a:pt x="60804" y="10540"/>
                  </a:cubicBezTo>
                  <a:cubicBezTo>
                    <a:pt x="60821" y="10536"/>
                    <a:pt x="60837" y="10533"/>
                    <a:pt x="60853" y="10533"/>
                  </a:cubicBezTo>
                  <a:cubicBezTo>
                    <a:pt x="60864" y="10533"/>
                    <a:pt x="60876" y="10535"/>
                    <a:pt x="60888" y="10536"/>
                  </a:cubicBezTo>
                  <a:cubicBezTo>
                    <a:pt x="60888" y="10545"/>
                    <a:pt x="60884" y="10545"/>
                    <a:pt x="60880" y="10549"/>
                  </a:cubicBezTo>
                  <a:cubicBezTo>
                    <a:pt x="60880" y="10562"/>
                    <a:pt x="60884" y="10566"/>
                    <a:pt x="60875" y="10574"/>
                  </a:cubicBezTo>
                  <a:cubicBezTo>
                    <a:pt x="60871" y="10583"/>
                    <a:pt x="60863" y="10587"/>
                    <a:pt x="60850" y="10587"/>
                  </a:cubicBezTo>
                  <a:cubicBezTo>
                    <a:pt x="60837" y="10595"/>
                    <a:pt x="60833" y="10600"/>
                    <a:pt x="60825" y="10608"/>
                  </a:cubicBezTo>
                  <a:cubicBezTo>
                    <a:pt x="60818" y="10617"/>
                    <a:pt x="60814" y="10622"/>
                    <a:pt x="60806" y="10622"/>
                  </a:cubicBezTo>
                  <a:cubicBezTo>
                    <a:pt x="60803" y="10622"/>
                    <a:pt x="60799" y="10622"/>
                    <a:pt x="60795" y="10621"/>
                  </a:cubicBezTo>
                  <a:cubicBezTo>
                    <a:pt x="60789" y="10619"/>
                    <a:pt x="60770" y="10615"/>
                    <a:pt x="60754" y="10615"/>
                  </a:cubicBezTo>
                  <a:cubicBezTo>
                    <a:pt x="60736" y="10615"/>
                    <a:pt x="60721" y="10620"/>
                    <a:pt x="60732" y="10638"/>
                  </a:cubicBezTo>
                  <a:cubicBezTo>
                    <a:pt x="60736" y="10642"/>
                    <a:pt x="60745" y="10646"/>
                    <a:pt x="60753" y="10646"/>
                  </a:cubicBezTo>
                  <a:cubicBezTo>
                    <a:pt x="60757" y="10650"/>
                    <a:pt x="60766" y="10650"/>
                    <a:pt x="60774" y="10654"/>
                  </a:cubicBezTo>
                  <a:cubicBezTo>
                    <a:pt x="60787" y="10654"/>
                    <a:pt x="60791" y="10663"/>
                    <a:pt x="60799" y="10667"/>
                  </a:cubicBezTo>
                  <a:cubicBezTo>
                    <a:pt x="60812" y="10676"/>
                    <a:pt x="60829" y="10676"/>
                    <a:pt x="60846" y="10676"/>
                  </a:cubicBezTo>
                  <a:cubicBezTo>
                    <a:pt x="60863" y="10671"/>
                    <a:pt x="60863" y="10663"/>
                    <a:pt x="60875" y="10650"/>
                  </a:cubicBezTo>
                  <a:cubicBezTo>
                    <a:pt x="60880" y="10645"/>
                    <a:pt x="60884" y="10643"/>
                    <a:pt x="60888" y="10643"/>
                  </a:cubicBezTo>
                  <a:cubicBezTo>
                    <a:pt x="60890" y="10643"/>
                    <a:pt x="60893" y="10644"/>
                    <a:pt x="60896" y="10646"/>
                  </a:cubicBezTo>
                  <a:cubicBezTo>
                    <a:pt x="60910" y="10653"/>
                    <a:pt x="60916" y="10660"/>
                    <a:pt x="60926" y="10660"/>
                  </a:cubicBezTo>
                  <a:cubicBezTo>
                    <a:pt x="60929" y="10660"/>
                    <a:pt x="60931" y="10659"/>
                    <a:pt x="60934" y="10659"/>
                  </a:cubicBezTo>
                  <a:cubicBezTo>
                    <a:pt x="60951" y="10654"/>
                    <a:pt x="60968" y="10646"/>
                    <a:pt x="60977" y="10638"/>
                  </a:cubicBezTo>
                  <a:cubicBezTo>
                    <a:pt x="60989" y="10629"/>
                    <a:pt x="60998" y="10625"/>
                    <a:pt x="61015" y="10625"/>
                  </a:cubicBezTo>
                  <a:cubicBezTo>
                    <a:pt x="61023" y="10625"/>
                    <a:pt x="61023" y="10629"/>
                    <a:pt x="61032" y="10633"/>
                  </a:cubicBezTo>
                  <a:cubicBezTo>
                    <a:pt x="61040" y="10638"/>
                    <a:pt x="61044" y="10638"/>
                    <a:pt x="61048" y="10638"/>
                  </a:cubicBezTo>
                  <a:cubicBezTo>
                    <a:pt x="61053" y="10646"/>
                    <a:pt x="61048" y="10654"/>
                    <a:pt x="61040" y="10659"/>
                  </a:cubicBezTo>
                  <a:cubicBezTo>
                    <a:pt x="61034" y="10662"/>
                    <a:pt x="61027" y="10664"/>
                    <a:pt x="61019" y="10664"/>
                  </a:cubicBezTo>
                  <a:cubicBezTo>
                    <a:pt x="61001" y="10664"/>
                    <a:pt x="60979" y="10657"/>
                    <a:pt x="60960" y="10657"/>
                  </a:cubicBezTo>
                  <a:cubicBezTo>
                    <a:pt x="60948" y="10657"/>
                    <a:pt x="60938" y="10660"/>
                    <a:pt x="60930" y="10667"/>
                  </a:cubicBezTo>
                  <a:cubicBezTo>
                    <a:pt x="60922" y="10676"/>
                    <a:pt x="60926" y="10692"/>
                    <a:pt x="60913" y="10701"/>
                  </a:cubicBezTo>
                  <a:cubicBezTo>
                    <a:pt x="60905" y="10705"/>
                    <a:pt x="60901" y="10701"/>
                    <a:pt x="60892" y="10709"/>
                  </a:cubicBezTo>
                  <a:cubicBezTo>
                    <a:pt x="60884" y="10718"/>
                    <a:pt x="60880" y="10726"/>
                    <a:pt x="60867" y="10730"/>
                  </a:cubicBezTo>
                  <a:cubicBezTo>
                    <a:pt x="60861" y="10733"/>
                    <a:pt x="60854" y="10733"/>
                    <a:pt x="60847" y="10733"/>
                  </a:cubicBezTo>
                  <a:cubicBezTo>
                    <a:pt x="60841" y="10733"/>
                    <a:pt x="60833" y="10733"/>
                    <a:pt x="60825" y="10735"/>
                  </a:cubicBezTo>
                  <a:cubicBezTo>
                    <a:pt x="60812" y="10739"/>
                    <a:pt x="60804" y="10752"/>
                    <a:pt x="60783" y="10752"/>
                  </a:cubicBezTo>
                  <a:lnTo>
                    <a:pt x="60740" y="10752"/>
                  </a:lnTo>
                  <a:cubicBezTo>
                    <a:pt x="60719" y="10756"/>
                    <a:pt x="60694" y="10764"/>
                    <a:pt x="60677" y="10777"/>
                  </a:cubicBezTo>
                  <a:cubicBezTo>
                    <a:pt x="60664" y="10794"/>
                    <a:pt x="60669" y="10806"/>
                    <a:pt x="60643" y="10811"/>
                  </a:cubicBezTo>
                  <a:cubicBezTo>
                    <a:pt x="60626" y="10811"/>
                    <a:pt x="60622" y="10815"/>
                    <a:pt x="60605" y="10823"/>
                  </a:cubicBezTo>
                  <a:cubicBezTo>
                    <a:pt x="60588" y="10836"/>
                    <a:pt x="60571" y="10844"/>
                    <a:pt x="60555" y="10849"/>
                  </a:cubicBezTo>
                  <a:cubicBezTo>
                    <a:pt x="60550" y="10849"/>
                    <a:pt x="60546" y="10849"/>
                    <a:pt x="60542" y="10853"/>
                  </a:cubicBezTo>
                  <a:lnTo>
                    <a:pt x="60550" y="10705"/>
                  </a:lnTo>
                  <a:cubicBezTo>
                    <a:pt x="60559" y="10692"/>
                    <a:pt x="60567" y="10680"/>
                    <a:pt x="60571" y="10671"/>
                  </a:cubicBezTo>
                  <a:cubicBezTo>
                    <a:pt x="60571" y="10663"/>
                    <a:pt x="60576" y="10659"/>
                    <a:pt x="60580" y="10654"/>
                  </a:cubicBezTo>
                  <a:cubicBezTo>
                    <a:pt x="60593" y="10633"/>
                    <a:pt x="60609" y="10612"/>
                    <a:pt x="60626" y="10587"/>
                  </a:cubicBezTo>
                  <a:cubicBezTo>
                    <a:pt x="60639" y="10570"/>
                    <a:pt x="60647" y="10557"/>
                    <a:pt x="60660" y="10540"/>
                  </a:cubicBezTo>
                  <a:lnTo>
                    <a:pt x="60664" y="10540"/>
                  </a:lnTo>
                  <a:cubicBezTo>
                    <a:pt x="60677" y="10536"/>
                    <a:pt x="60694" y="10532"/>
                    <a:pt x="60711" y="10532"/>
                  </a:cubicBezTo>
                  <a:close/>
                  <a:moveTo>
                    <a:pt x="38041" y="10870"/>
                  </a:moveTo>
                  <a:cubicBezTo>
                    <a:pt x="38041" y="10870"/>
                    <a:pt x="38041" y="10870"/>
                    <a:pt x="38041" y="10874"/>
                  </a:cubicBezTo>
                  <a:cubicBezTo>
                    <a:pt x="38024" y="10908"/>
                    <a:pt x="38008" y="10950"/>
                    <a:pt x="37982" y="10992"/>
                  </a:cubicBezTo>
                  <a:lnTo>
                    <a:pt x="37982" y="10874"/>
                  </a:lnTo>
                  <a:lnTo>
                    <a:pt x="37986" y="10874"/>
                  </a:lnTo>
                  <a:cubicBezTo>
                    <a:pt x="37995" y="10870"/>
                    <a:pt x="37999" y="10870"/>
                    <a:pt x="38012" y="10870"/>
                  </a:cubicBezTo>
                  <a:cubicBezTo>
                    <a:pt x="38015" y="10871"/>
                    <a:pt x="38018" y="10872"/>
                    <a:pt x="38021" y="10872"/>
                  </a:cubicBezTo>
                  <a:cubicBezTo>
                    <a:pt x="38028" y="10872"/>
                    <a:pt x="38036" y="10870"/>
                    <a:pt x="38041" y="10870"/>
                  </a:cubicBezTo>
                  <a:close/>
                  <a:moveTo>
                    <a:pt x="34035" y="10857"/>
                  </a:moveTo>
                  <a:cubicBezTo>
                    <a:pt x="34041" y="10857"/>
                    <a:pt x="34047" y="10857"/>
                    <a:pt x="34053" y="10857"/>
                  </a:cubicBezTo>
                  <a:cubicBezTo>
                    <a:pt x="34057" y="10887"/>
                    <a:pt x="34099" y="10882"/>
                    <a:pt x="34116" y="10903"/>
                  </a:cubicBezTo>
                  <a:cubicBezTo>
                    <a:pt x="34129" y="10916"/>
                    <a:pt x="34137" y="10929"/>
                    <a:pt x="34133" y="10946"/>
                  </a:cubicBezTo>
                  <a:cubicBezTo>
                    <a:pt x="34133" y="10954"/>
                    <a:pt x="34129" y="10975"/>
                    <a:pt x="34120" y="10984"/>
                  </a:cubicBezTo>
                  <a:cubicBezTo>
                    <a:pt x="34116" y="10996"/>
                    <a:pt x="34091" y="10996"/>
                    <a:pt x="34078" y="10996"/>
                  </a:cubicBezTo>
                  <a:cubicBezTo>
                    <a:pt x="34053" y="10988"/>
                    <a:pt x="34053" y="10954"/>
                    <a:pt x="34027" y="10941"/>
                  </a:cubicBezTo>
                  <a:cubicBezTo>
                    <a:pt x="34006" y="10929"/>
                    <a:pt x="33981" y="10933"/>
                    <a:pt x="33977" y="10895"/>
                  </a:cubicBezTo>
                  <a:cubicBezTo>
                    <a:pt x="33973" y="10860"/>
                    <a:pt x="34005" y="10857"/>
                    <a:pt x="34035" y="10857"/>
                  </a:cubicBezTo>
                  <a:close/>
                  <a:moveTo>
                    <a:pt x="41751" y="9118"/>
                  </a:moveTo>
                  <a:cubicBezTo>
                    <a:pt x="41768" y="9118"/>
                    <a:pt x="41777" y="9122"/>
                    <a:pt x="41789" y="9122"/>
                  </a:cubicBezTo>
                  <a:cubicBezTo>
                    <a:pt x="41794" y="9143"/>
                    <a:pt x="41815" y="9156"/>
                    <a:pt x="41836" y="9156"/>
                  </a:cubicBezTo>
                  <a:cubicBezTo>
                    <a:pt x="41853" y="9156"/>
                    <a:pt x="41870" y="9156"/>
                    <a:pt x="41882" y="9152"/>
                  </a:cubicBezTo>
                  <a:cubicBezTo>
                    <a:pt x="41895" y="9148"/>
                    <a:pt x="41903" y="9143"/>
                    <a:pt x="41916" y="9143"/>
                  </a:cubicBezTo>
                  <a:lnTo>
                    <a:pt x="41937" y="9143"/>
                  </a:lnTo>
                  <a:cubicBezTo>
                    <a:pt x="41946" y="9148"/>
                    <a:pt x="41950" y="9156"/>
                    <a:pt x="41954" y="9160"/>
                  </a:cubicBezTo>
                  <a:cubicBezTo>
                    <a:pt x="41962" y="9173"/>
                    <a:pt x="41975" y="9181"/>
                    <a:pt x="41983" y="9190"/>
                  </a:cubicBezTo>
                  <a:cubicBezTo>
                    <a:pt x="41996" y="9203"/>
                    <a:pt x="42005" y="9211"/>
                    <a:pt x="42017" y="9215"/>
                  </a:cubicBezTo>
                  <a:cubicBezTo>
                    <a:pt x="42034" y="9228"/>
                    <a:pt x="42047" y="9236"/>
                    <a:pt x="42068" y="9236"/>
                  </a:cubicBezTo>
                  <a:cubicBezTo>
                    <a:pt x="42093" y="9236"/>
                    <a:pt x="42081" y="9215"/>
                    <a:pt x="42068" y="9207"/>
                  </a:cubicBezTo>
                  <a:cubicBezTo>
                    <a:pt x="42077" y="9205"/>
                    <a:pt x="42084" y="9203"/>
                    <a:pt x="42091" y="9203"/>
                  </a:cubicBezTo>
                  <a:cubicBezTo>
                    <a:pt x="42109" y="9203"/>
                    <a:pt x="42122" y="9212"/>
                    <a:pt x="42144" y="9228"/>
                  </a:cubicBezTo>
                  <a:cubicBezTo>
                    <a:pt x="42157" y="9236"/>
                    <a:pt x="42173" y="9240"/>
                    <a:pt x="42195" y="9249"/>
                  </a:cubicBezTo>
                  <a:lnTo>
                    <a:pt x="42190" y="9565"/>
                  </a:lnTo>
                  <a:cubicBezTo>
                    <a:pt x="42182" y="9570"/>
                    <a:pt x="42178" y="9570"/>
                    <a:pt x="42173" y="9570"/>
                  </a:cubicBezTo>
                  <a:cubicBezTo>
                    <a:pt x="42148" y="9582"/>
                    <a:pt x="42102" y="9616"/>
                    <a:pt x="42097" y="9637"/>
                  </a:cubicBezTo>
                  <a:cubicBezTo>
                    <a:pt x="42131" y="9654"/>
                    <a:pt x="42135" y="9675"/>
                    <a:pt x="42161" y="9675"/>
                  </a:cubicBezTo>
                  <a:cubicBezTo>
                    <a:pt x="42169" y="9675"/>
                    <a:pt x="42178" y="9671"/>
                    <a:pt x="42186" y="9667"/>
                  </a:cubicBezTo>
                  <a:lnTo>
                    <a:pt x="42186" y="9667"/>
                  </a:lnTo>
                  <a:lnTo>
                    <a:pt x="42178" y="10557"/>
                  </a:lnTo>
                  <a:cubicBezTo>
                    <a:pt x="42000" y="10642"/>
                    <a:pt x="41806" y="10714"/>
                    <a:pt x="41633" y="10785"/>
                  </a:cubicBezTo>
                  <a:cubicBezTo>
                    <a:pt x="41426" y="10874"/>
                    <a:pt x="41165" y="10933"/>
                    <a:pt x="40924" y="10996"/>
                  </a:cubicBezTo>
                  <a:cubicBezTo>
                    <a:pt x="40928" y="10718"/>
                    <a:pt x="40933" y="10439"/>
                    <a:pt x="40937" y="10161"/>
                  </a:cubicBezTo>
                  <a:cubicBezTo>
                    <a:pt x="40949" y="10152"/>
                    <a:pt x="40958" y="10140"/>
                    <a:pt x="40971" y="10127"/>
                  </a:cubicBezTo>
                  <a:cubicBezTo>
                    <a:pt x="40992" y="10110"/>
                    <a:pt x="41025" y="10110"/>
                    <a:pt x="41051" y="10097"/>
                  </a:cubicBezTo>
                  <a:cubicBezTo>
                    <a:pt x="41076" y="10085"/>
                    <a:pt x="41101" y="10076"/>
                    <a:pt x="41127" y="10064"/>
                  </a:cubicBezTo>
                  <a:cubicBezTo>
                    <a:pt x="41139" y="10059"/>
                    <a:pt x="41144" y="10055"/>
                    <a:pt x="41148" y="10042"/>
                  </a:cubicBezTo>
                  <a:cubicBezTo>
                    <a:pt x="41152" y="10026"/>
                    <a:pt x="41152" y="10021"/>
                    <a:pt x="41160" y="10013"/>
                  </a:cubicBezTo>
                  <a:cubicBezTo>
                    <a:pt x="41165" y="10004"/>
                    <a:pt x="41182" y="9988"/>
                    <a:pt x="41186" y="9979"/>
                  </a:cubicBezTo>
                  <a:lnTo>
                    <a:pt x="41317" y="9979"/>
                  </a:lnTo>
                  <a:cubicBezTo>
                    <a:pt x="41338" y="9979"/>
                    <a:pt x="41363" y="9979"/>
                    <a:pt x="41384" y="9992"/>
                  </a:cubicBezTo>
                  <a:cubicBezTo>
                    <a:pt x="41405" y="10000"/>
                    <a:pt x="41426" y="10017"/>
                    <a:pt x="41452" y="10021"/>
                  </a:cubicBezTo>
                  <a:cubicBezTo>
                    <a:pt x="41467" y="10028"/>
                    <a:pt x="41485" y="10031"/>
                    <a:pt x="41502" y="10031"/>
                  </a:cubicBezTo>
                  <a:cubicBezTo>
                    <a:pt x="41508" y="10031"/>
                    <a:pt x="41514" y="10031"/>
                    <a:pt x="41519" y="10030"/>
                  </a:cubicBezTo>
                  <a:lnTo>
                    <a:pt x="41578" y="10030"/>
                  </a:lnTo>
                  <a:cubicBezTo>
                    <a:pt x="41604" y="10034"/>
                    <a:pt x="41621" y="10047"/>
                    <a:pt x="41642" y="10047"/>
                  </a:cubicBezTo>
                  <a:cubicBezTo>
                    <a:pt x="41663" y="10047"/>
                    <a:pt x="41680" y="10042"/>
                    <a:pt x="41692" y="10026"/>
                  </a:cubicBezTo>
                  <a:cubicBezTo>
                    <a:pt x="41696" y="10021"/>
                    <a:pt x="41701" y="10009"/>
                    <a:pt x="41709" y="10004"/>
                  </a:cubicBezTo>
                  <a:cubicBezTo>
                    <a:pt x="41711" y="10000"/>
                    <a:pt x="41714" y="9999"/>
                    <a:pt x="41718" y="9999"/>
                  </a:cubicBezTo>
                  <a:cubicBezTo>
                    <a:pt x="41722" y="9999"/>
                    <a:pt x="41726" y="10000"/>
                    <a:pt x="41730" y="10000"/>
                  </a:cubicBezTo>
                  <a:lnTo>
                    <a:pt x="41827" y="10000"/>
                  </a:lnTo>
                  <a:cubicBezTo>
                    <a:pt x="41833" y="10000"/>
                    <a:pt x="41840" y="9998"/>
                    <a:pt x="41849" y="9998"/>
                  </a:cubicBezTo>
                  <a:cubicBezTo>
                    <a:pt x="41853" y="9998"/>
                    <a:pt x="41857" y="9999"/>
                    <a:pt x="41861" y="10000"/>
                  </a:cubicBezTo>
                  <a:cubicBezTo>
                    <a:pt x="41874" y="10000"/>
                    <a:pt x="41882" y="10009"/>
                    <a:pt x="41895" y="10009"/>
                  </a:cubicBezTo>
                  <a:cubicBezTo>
                    <a:pt x="41904" y="10010"/>
                    <a:pt x="41913" y="10011"/>
                    <a:pt x="41922" y="10011"/>
                  </a:cubicBezTo>
                  <a:cubicBezTo>
                    <a:pt x="41938" y="10011"/>
                    <a:pt x="41953" y="10008"/>
                    <a:pt x="41967" y="10000"/>
                  </a:cubicBezTo>
                  <a:cubicBezTo>
                    <a:pt x="41979" y="9992"/>
                    <a:pt x="41988" y="9988"/>
                    <a:pt x="42000" y="9983"/>
                  </a:cubicBezTo>
                  <a:cubicBezTo>
                    <a:pt x="42021" y="9983"/>
                    <a:pt x="42034" y="9979"/>
                    <a:pt x="42051" y="9975"/>
                  </a:cubicBezTo>
                  <a:cubicBezTo>
                    <a:pt x="42058" y="9973"/>
                    <a:pt x="42064" y="9973"/>
                    <a:pt x="42070" y="9973"/>
                  </a:cubicBezTo>
                  <a:cubicBezTo>
                    <a:pt x="42082" y="9973"/>
                    <a:pt x="42092" y="9975"/>
                    <a:pt x="42106" y="9975"/>
                  </a:cubicBezTo>
                  <a:cubicBezTo>
                    <a:pt x="42114" y="9971"/>
                    <a:pt x="42119" y="9975"/>
                    <a:pt x="42114" y="9962"/>
                  </a:cubicBezTo>
                  <a:cubicBezTo>
                    <a:pt x="42114" y="9950"/>
                    <a:pt x="42102" y="9941"/>
                    <a:pt x="42093" y="9933"/>
                  </a:cubicBezTo>
                  <a:cubicBezTo>
                    <a:pt x="42089" y="9928"/>
                    <a:pt x="42085" y="9924"/>
                    <a:pt x="42076" y="9920"/>
                  </a:cubicBezTo>
                  <a:cubicBezTo>
                    <a:pt x="42075" y="9919"/>
                    <a:pt x="42073" y="9918"/>
                    <a:pt x="42071" y="9918"/>
                  </a:cubicBezTo>
                  <a:cubicBezTo>
                    <a:pt x="42067" y="9918"/>
                    <a:pt x="42061" y="9920"/>
                    <a:pt x="42055" y="9920"/>
                  </a:cubicBezTo>
                  <a:cubicBezTo>
                    <a:pt x="42043" y="9916"/>
                    <a:pt x="42034" y="9907"/>
                    <a:pt x="42021" y="9903"/>
                  </a:cubicBezTo>
                  <a:cubicBezTo>
                    <a:pt x="42019" y="9903"/>
                    <a:pt x="42017" y="9902"/>
                    <a:pt x="42014" y="9902"/>
                  </a:cubicBezTo>
                  <a:cubicBezTo>
                    <a:pt x="41995" y="9902"/>
                    <a:pt x="41973" y="9916"/>
                    <a:pt x="41954" y="9916"/>
                  </a:cubicBezTo>
                  <a:cubicBezTo>
                    <a:pt x="41941" y="9920"/>
                    <a:pt x="41929" y="9920"/>
                    <a:pt x="41916" y="9920"/>
                  </a:cubicBezTo>
                  <a:cubicBezTo>
                    <a:pt x="41906" y="9923"/>
                    <a:pt x="41893" y="9930"/>
                    <a:pt x="41881" y="9930"/>
                  </a:cubicBezTo>
                  <a:cubicBezTo>
                    <a:pt x="41879" y="9930"/>
                    <a:pt x="41876" y="9929"/>
                    <a:pt x="41874" y="9928"/>
                  </a:cubicBezTo>
                  <a:cubicBezTo>
                    <a:pt x="41870" y="9920"/>
                    <a:pt x="41912" y="9895"/>
                    <a:pt x="41916" y="9890"/>
                  </a:cubicBezTo>
                  <a:cubicBezTo>
                    <a:pt x="41929" y="9882"/>
                    <a:pt x="41929" y="9874"/>
                    <a:pt x="41937" y="9865"/>
                  </a:cubicBezTo>
                  <a:cubicBezTo>
                    <a:pt x="41941" y="9861"/>
                    <a:pt x="41950" y="9852"/>
                    <a:pt x="41958" y="9848"/>
                  </a:cubicBezTo>
                  <a:cubicBezTo>
                    <a:pt x="41971" y="9840"/>
                    <a:pt x="41992" y="9844"/>
                    <a:pt x="42009" y="9840"/>
                  </a:cubicBezTo>
                  <a:cubicBezTo>
                    <a:pt x="42026" y="9831"/>
                    <a:pt x="42043" y="9823"/>
                    <a:pt x="42064" y="9819"/>
                  </a:cubicBezTo>
                  <a:cubicBezTo>
                    <a:pt x="42072" y="9815"/>
                    <a:pt x="42102" y="9815"/>
                    <a:pt x="42102" y="9802"/>
                  </a:cubicBezTo>
                  <a:cubicBezTo>
                    <a:pt x="42102" y="9793"/>
                    <a:pt x="42089" y="9789"/>
                    <a:pt x="42085" y="9785"/>
                  </a:cubicBezTo>
                  <a:cubicBezTo>
                    <a:pt x="42076" y="9781"/>
                    <a:pt x="42076" y="9781"/>
                    <a:pt x="42072" y="9772"/>
                  </a:cubicBezTo>
                  <a:cubicBezTo>
                    <a:pt x="42068" y="9764"/>
                    <a:pt x="42055" y="9751"/>
                    <a:pt x="42047" y="9747"/>
                  </a:cubicBezTo>
                  <a:cubicBezTo>
                    <a:pt x="42038" y="9743"/>
                    <a:pt x="42030" y="9734"/>
                    <a:pt x="42021" y="9730"/>
                  </a:cubicBezTo>
                  <a:lnTo>
                    <a:pt x="41996" y="9730"/>
                  </a:lnTo>
                  <a:cubicBezTo>
                    <a:pt x="41989" y="9730"/>
                    <a:pt x="41981" y="9731"/>
                    <a:pt x="41973" y="9731"/>
                  </a:cubicBezTo>
                  <a:cubicBezTo>
                    <a:pt x="41961" y="9731"/>
                    <a:pt x="41949" y="9729"/>
                    <a:pt x="41941" y="9722"/>
                  </a:cubicBezTo>
                  <a:cubicBezTo>
                    <a:pt x="41933" y="9709"/>
                    <a:pt x="41929" y="9701"/>
                    <a:pt x="41920" y="9692"/>
                  </a:cubicBezTo>
                  <a:cubicBezTo>
                    <a:pt x="41912" y="9679"/>
                    <a:pt x="41908" y="9671"/>
                    <a:pt x="41891" y="9671"/>
                  </a:cubicBezTo>
                  <a:lnTo>
                    <a:pt x="41819" y="9671"/>
                  </a:lnTo>
                  <a:cubicBezTo>
                    <a:pt x="41794" y="9671"/>
                    <a:pt x="41781" y="9684"/>
                    <a:pt x="41760" y="9692"/>
                  </a:cubicBezTo>
                  <a:cubicBezTo>
                    <a:pt x="41747" y="9696"/>
                    <a:pt x="41734" y="9709"/>
                    <a:pt x="41718" y="9709"/>
                  </a:cubicBezTo>
                  <a:cubicBezTo>
                    <a:pt x="41705" y="9713"/>
                    <a:pt x="41692" y="9713"/>
                    <a:pt x="41680" y="9717"/>
                  </a:cubicBezTo>
                  <a:cubicBezTo>
                    <a:pt x="41659" y="9722"/>
                    <a:pt x="41637" y="9734"/>
                    <a:pt x="41616" y="9734"/>
                  </a:cubicBezTo>
                  <a:cubicBezTo>
                    <a:pt x="41610" y="9737"/>
                    <a:pt x="41593" y="9741"/>
                    <a:pt x="41582" y="9741"/>
                  </a:cubicBezTo>
                  <a:cubicBezTo>
                    <a:pt x="41572" y="9741"/>
                    <a:pt x="41566" y="9738"/>
                    <a:pt x="41574" y="9726"/>
                  </a:cubicBezTo>
                  <a:cubicBezTo>
                    <a:pt x="41578" y="9722"/>
                    <a:pt x="41583" y="9722"/>
                    <a:pt x="41587" y="9717"/>
                  </a:cubicBezTo>
                  <a:cubicBezTo>
                    <a:pt x="41595" y="9709"/>
                    <a:pt x="41599" y="9701"/>
                    <a:pt x="41608" y="9692"/>
                  </a:cubicBezTo>
                  <a:cubicBezTo>
                    <a:pt x="41612" y="9688"/>
                    <a:pt x="41621" y="9684"/>
                    <a:pt x="41629" y="9675"/>
                  </a:cubicBezTo>
                  <a:cubicBezTo>
                    <a:pt x="41633" y="9671"/>
                    <a:pt x="41633" y="9663"/>
                    <a:pt x="41642" y="9658"/>
                  </a:cubicBezTo>
                  <a:cubicBezTo>
                    <a:pt x="41646" y="9650"/>
                    <a:pt x="41667" y="9650"/>
                    <a:pt x="41680" y="9650"/>
                  </a:cubicBezTo>
                  <a:lnTo>
                    <a:pt x="41764" y="9650"/>
                  </a:lnTo>
                  <a:cubicBezTo>
                    <a:pt x="41785" y="9650"/>
                    <a:pt x="41802" y="9650"/>
                    <a:pt x="41823" y="9646"/>
                  </a:cubicBezTo>
                  <a:cubicBezTo>
                    <a:pt x="41832" y="9646"/>
                    <a:pt x="41840" y="9646"/>
                    <a:pt x="41848" y="9637"/>
                  </a:cubicBezTo>
                  <a:cubicBezTo>
                    <a:pt x="41844" y="9629"/>
                    <a:pt x="41844" y="9616"/>
                    <a:pt x="41840" y="9608"/>
                  </a:cubicBezTo>
                  <a:cubicBezTo>
                    <a:pt x="41840" y="9603"/>
                    <a:pt x="41836" y="9591"/>
                    <a:pt x="41832" y="9591"/>
                  </a:cubicBezTo>
                  <a:cubicBezTo>
                    <a:pt x="41827" y="9582"/>
                    <a:pt x="41819" y="9587"/>
                    <a:pt x="41815" y="9582"/>
                  </a:cubicBezTo>
                  <a:cubicBezTo>
                    <a:pt x="41806" y="9574"/>
                    <a:pt x="41806" y="9570"/>
                    <a:pt x="41798" y="9565"/>
                  </a:cubicBezTo>
                  <a:cubicBezTo>
                    <a:pt x="41794" y="9565"/>
                    <a:pt x="41785" y="9561"/>
                    <a:pt x="41781" y="9561"/>
                  </a:cubicBezTo>
                  <a:cubicBezTo>
                    <a:pt x="41764" y="9557"/>
                    <a:pt x="41751" y="9561"/>
                    <a:pt x="41739" y="9553"/>
                  </a:cubicBezTo>
                  <a:cubicBezTo>
                    <a:pt x="41713" y="9540"/>
                    <a:pt x="41709" y="9515"/>
                    <a:pt x="41696" y="9494"/>
                  </a:cubicBezTo>
                  <a:cubicBezTo>
                    <a:pt x="41692" y="9477"/>
                    <a:pt x="41688" y="9468"/>
                    <a:pt x="41671" y="9464"/>
                  </a:cubicBezTo>
                  <a:cubicBezTo>
                    <a:pt x="41650" y="9456"/>
                    <a:pt x="41633" y="9452"/>
                    <a:pt x="41612" y="9447"/>
                  </a:cubicBezTo>
                  <a:cubicBezTo>
                    <a:pt x="41612" y="9443"/>
                    <a:pt x="41612" y="9443"/>
                    <a:pt x="41612" y="9443"/>
                  </a:cubicBezTo>
                  <a:cubicBezTo>
                    <a:pt x="41629" y="9409"/>
                    <a:pt x="41646" y="9371"/>
                    <a:pt x="41659" y="9338"/>
                  </a:cubicBezTo>
                  <a:cubicBezTo>
                    <a:pt x="41663" y="9342"/>
                    <a:pt x="41667" y="9342"/>
                    <a:pt x="41680" y="9342"/>
                  </a:cubicBezTo>
                  <a:cubicBezTo>
                    <a:pt x="41682" y="9343"/>
                    <a:pt x="41686" y="9344"/>
                    <a:pt x="41689" y="9344"/>
                  </a:cubicBezTo>
                  <a:cubicBezTo>
                    <a:pt x="41696" y="9344"/>
                    <a:pt x="41705" y="9342"/>
                    <a:pt x="41713" y="9342"/>
                  </a:cubicBezTo>
                  <a:cubicBezTo>
                    <a:pt x="41739" y="9342"/>
                    <a:pt x="41768" y="9346"/>
                    <a:pt x="41798" y="9350"/>
                  </a:cubicBezTo>
                  <a:cubicBezTo>
                    <a:pt x="41810" y="9350"/>
                    <a:pt x="41823" y="9350"/>
                    <a:pt x="41836" y="9354"/>
                  </a:cubicBezTo>
                  <a:cubicBezTo>
                    <a:pt x="41848" y="9359"/>
                    <a:pt x="41857" y="9371"/>
                    <a:pt x="41870" y="9380"/>
                  </a:cubicBezTo>
                  <a:cubicBezTo>
                    <a:pt x="41891" y="9397"/>
                    <a:pt x="41912" y="9405"/>
                    <a:pt x="41937" y="9409"/>
                  </a:cubicBezTo>
                  <a:cubicBezTo>
                    <a:pt x="41943" y="9409"/>
                    <a:pt x="41950" y="9407"/>
                    <a:pt x="41958" y="9407"/>
                  </a:cubicBezTo>
                  <a:cubicBezTo>
                    <a:pt x="41962" y="9407"/>
                    <a:pt x="41967" y="9408"/>
                    <a:pt x="41971" y="9409"/>
                  </a:cubicBezTo>
                  <a:cubicBezTo>
                    <a:pt x="41979" y="9414"/>
                    <a:pt x="41992" y="9422"/>
                    <a:pt x="42000" y="9426"/>
                  </a:cubicBezTo>
                  <a:cubicBezTo>
                    <a:pt x="42006" y="9432"/>
                    <a:pt x="42012" y="9435"/>
                    <a:pt x="42017" y="9435"/>
                  </a:cubicBezTo>
                  <a:cubicBezTo>
                    <a:pt x="42023" y="9435"/>
                    <a:pt x="42026" y="9430"/>
                    <a:pt x="42021" y="9418"/>
                  </a:cubicBezTo>
                  <a:cubicBezTo>
                    <a:pt x="42013" y="9409"/>
                    <a:pt x="42005" y="9392"/>
                    <a:pt x="41996" y="9388"/>
                  </a:cubicBezTo>
                  <a:cubicBezTo>
                    <a:pt x="41988" y="9380"/>
                    <a:pt x="41988" y="9380"/>
                    <a:pt x="41979" y="9371"/>
                  </a:cubicBezTo>
                  <a:cubicBezTo>
                    <a:pt x="41975" y="9363"/>
                    <a:pt x="41975" y="9363"/>
                    <a:pt x="41975" y="9354"/>
                  </a:cubicBezTo>
                  <a:cubicBezTo>
                    <a:pt x="41971" y="9338"/>
                    <a:pt x="41958" y="9329"/>
                    <a:pt x="41950" y="9316"/>
                  </a:cubicBezTo>
                  <a:cubicBezTo>
                    <a:pt x="41937" y="9304"/>
                    <a:pt x="41929" y="9300"/>
                    <a:pt x="41912" y="9291"/>
                  </a:cubicBezTo>
                  <a:cubicBezTo>
                    <a:pt x="41891" y="9283"/>
                    <a:pt x="41865" y="9270"/>
                    <a:pt x="41844" y="9253"/>
                  </a:cubicBezTo>
                  <a:cubicBezTo>
                    <a:pt x="41836" y="9249"/>
                    <a:pt x="41836" y="9245"/>
                    <a:pt x="41827" y="9240"/>
                  </a:cubicBezTo>
                  <a:cubicBezTo>
                    <a:pt x="41819" y="9236"/>
                    <a:pt x="41815" y="9236"/>
                    <a:pt x="41806" y="9236"/>
                  </a:cubicBezTo>
                  <a:lnTo>
                    <a:pt x="41743" y="9236"/>
                  </a:lnTo>
                  <a:cubicBezTo>
                    <a:pt x="41726" y="9236"/>
                    <a:pt x="41709" y="9232"/>
                    <a:pt x="41692" y="9232"/>
                  </a:cubicBezTo>
                  <a:cubicBezTo>
                    <a:pt x="41701" y="9198"/>
                    <a:pt x="41709" y="9169"/>
                    <a:pt x="41713" y="9135"/>
                  </a:cubicBezTo>
                  <a:cubicBezTo>
                    <a:pt x="41718" y="9135"/>
                    <a:pt x="41722" y="9131"/>
                    <a:pt x="41726" y="9127"/>
                  </a:cubicBezTo>
                  <a:cubicBezTo>
                    <a:pt x="41734" y="9122"/>
                    <a:pt x="41739" y="9118"/>
                    <a:pt x="41751" y="9118"/>
                  </a:cubicBezTo>
                  <a:close/>
                  <a:moveTo>
                    <a:pt x="40848" y="10127"/>
                  </a:moveTo>
                  <a:cubicBezTo>
                    <a:pt x="40861" y="10127"/>
                    <a:pt x="40869" y="10135"/>
                    <a:pt x="40878" y="10144"/>
                  </a:cubicBezTo>
                  <a:cubicBezTo>
                    <a:pt x="40869" y="10431"/>
                    <a:pt x="40865" y="10722"/>
                    <a:pt x="40865" y="11013"/>
                  </a:cubicBezTo>
                  <a:cubicBezTo>
                    <a:pt x="40852" y="11017"/>
                    <a:pt x="40840" y="11022"/>
                    <a:pt x="40827" y="11026"/>
                  </a:cubicBezTo>
                  <a:cubicBezTo>
                    <a:pt x="40831" y="10718"/>
                    <a:pt x="40835" y="10405"/>
                    <a:pt x="40844" y="10131"/>
                  </a:cubicBezTo>
                  <a:cubicBezTo>
                    <a:pt x="40844" y="10131"/>
                    <a:pt x="40848" y="10127"/>
                    <a:pt x="40848" y="10127"/>
                  </a:cubicBezTo>
                  <a:close/>
                  <a:moveTo>
                    <a:pt x="56020" y="10898"/>
                  </a:moveTo>
                  <a:cubicBezTo>
                    <a:pt x="56034" y="10898"/>
                    <a:pt x="56047" y="10902"/>
                    <a:pt x="56060" y="10912"/>
                  </a:cubicBezTo>
                  <a:cubicBezTo>
                    <a:pt x="56068" y="10916"/>
                    <a:pt x="56076" y="10925"/>
                    <a:pt x="56085" y="10929"/>
                  </a:cubicBezTo>
                  <a:cubicBezTo>
                    <a:pt x="56093" y="10933"/>
                    <a:pt x="56110" y="10937"/>
                    <a:pt x="56114" y="10950"/>
                  </a:cubicBezTo>
                  <a:cubicBezTo>
                    <a:pt x="56119" y="10958"/>
                    <a:pt x="56114" y="10971"/>
                    <a:pt x="56106" y="10975"/>
                  </a:cubicBezTo>
                  <a:cubicBezTo>
                    <a:pt x="56103" y="10977"/>
                    <a:pt x="56100" y="10977"/>
                    <a:pt x="56096" y="10977"/>
                  </a:cubicBezTo>
                  <a:cubicBezTo>
                    <a:pt x="56090" y="10977"/>
                    <a:pt x="56082" y="10975"/>
                    <a:pt x="56076" y="10975"/>
                  </a:cubicBezTo>
                  <a:cubicBezTo>
                    <a:pt x="56074" y="10975"/>
                    <a:pt x="56071" y="10973"/>
                    <a:pt x="56067" y="10973"/>
                  </a:cubicBezTo>
                  <a:cubicBezTo>
                    <a:pt x="56065" y="10973"/>
                    <a:pt x="56062" y="10974"/>
                    <a:pt x="56060" y="10975"/>
                  </a:cubicBezTo>
                  <a:cubicBezTo>
                    <a:pt x="56047" y="10984"/>
                    <a:pt x="56043" y="11009"/>
                    <a:pt x="56034" y="11017"/>
                  </a:cubicBezTo>
                  <a:cubicBezTo>
                    <a:pt x="56030" y="11022"/>
                    <a:pt x="56013" y="11022"/>
                    <a:pt x="56009" y="11022"/>
                  </a:cubicBezTo>
                  <a:cubicBezTo>
                    <a:pt x="56000" y="11022"/>
                    <a:pt x="55996" y="11026"/>
                    <a:pt x="55988" y="11030"/>
                  </a:cubicBezTo>
                  <a:cubicBezTo>
                    <a:pt x="55984" y="11031"/>
                    <a:pt x="55980" y="11031"/>
                    <a:pt x="55975" y="11031"/>
                  </a:cubicBezTo>
                  <a:cubicBezTo>
                    <a:pt x="55957" y="11031"/>
                    <a:pt x="55937" y="11025"/>
                    <a:pt x="55916" y="11022"/>
                  </a:cubicBezTo>
                  <a:cubicBezTo>
                    <a:pt x="55895" y="11017"/>
                    <a:pt x="55878" y="11001"/>
                    <a:pt x="55891" y="10975"/>
                  </a:cubicBezTo>
                  <a:cubicBezTo>
                    <a:pt x="55895" y="10963"/>
                    <a:pt x="55912" y="10958"/>
                    <a:pt x="55920" y="10946"/>
                  </a:cubicBezTo>
                  <a:cubicBezTo>
                    <a:pt x="55924" y="10941"/>
                    <a:pt x="55929" y="10933"/>
                    <a:pt x="55937" y="10929"/>
                  </a:cubicBezTo>
                  <a:cubicBezTo>
                    <a:pt x="55954" y="10912"/>
                    <a:pt x="55979" y="10903"/>
                    <a:pt x="56005" y="10899"/>
                  </a:cubicBezTo>
                  <a:cubicBezTo>
                    <a:pt x="56010" y="10898"/>
                    <a:pt x="56015" y="10898"/>
                    <a:pt x="56020" y="10898"/>
                  </a:cubicBezTo>
                  <a:close/>
                  <a:moveTo>
                    <a:pt x="63201" y="10313"/>
                  </a:moveTo>
                  <a:cubicBezTo>
                    <a:pt x="63226" y="10313"/>
                    <a:pt x="63247" y="10317"/>
                    <a:pt x="63269" y="10325"/>
                  </a:cubicBezTo>
                  <a:cubicBezTo>
                    <a:pt x="63281" y="10329"/>
                    <a:pt x="63294" y="10338"/>
                    <a:pt x="63306" y="10342"/>
                  </a:cubicBezTo>
                  <a:lnTo>
                    <a:pt x="63269" y="11017"/>
                  </a:lnTo>
                  <a:cubicBezTo>
                    <a:pt x="63129" y="11034"/>
                    <a:pt x="62986" y="11039"/>
                    <a:pt x="62838" y="11039"/>
                  </a:cubicBezTo>
                  <a:lnTo>
                    <a:pt x="62851" y="10578"/>
                  </a:lnTo>
                  <a:cubicBezTo>
                    <a:pt x="62856" y="10578"/>
                    <a:pt x="62864" y="10577"/>
                    <a:pt x="62871" y="10577"/>
                  </a:cubicBezTo>
                  <a:cubicBezTo>
                    <a:pt x="62874" y="10577"/>
                    <a:pt x="62877" y="10577"/>
                    <a:pt x="62880" y="10578"/>
                  </a:cubicBezTo>
                  <a:cubicBezTo>
                    <a:pt x="62893" y="10578"/>
                    <a:pt x="62901" y="10587"/>
                    <a:pt x="62914" y="10587"/>
                  </a:cubicBezTo>
                  <a:cubicBezTo>
                    <a:pt x="62923" y="10588"/>
                    <a:pt x="62933" y="10589"/>
                    <a:pt x="62941" y="10589"/>
                  </a:cubicBezTo>
                  <a:cubicBezTo>
                    <a:pt x="62957" y="10589"/>
                    <a:pt x="62971" y="10586"/>
                    <a:pt x="62981" y="10578"/>
                  </a:cubicBezTo>
                  <a:cubicBezTo>
                    <a:pt x="62998" y="10570"/>
                    <a:pt x="63003" y="10566"/>
                    <a:pt x="63019" y="10562"/>
                  </a:cubicBezTo>
                  <a:cubicBezTo>
                    <a:pt x="63036" y="10562"/>
                    <a:pt x="63053" y="10557"/>
                    <a:pt x="63070" y="10553"/>
                  </a:cubicBezTo>
                  <a:cubicBezTo>
                    <a:pt x="63079" y="10551"/>
                    <a:pt x="63087" y="10551"/>
                    <a:pt x="63095" y="10551"/>
                  </a:cubicBezTo>
                  <a:cubicBezTo>
                    <a:pt x="63104" y="10551"/>
                    <a:pt x="63112" y="10551"/>
                    <a:pt x="63121" y="10549"/>
                  </a:cubicBezTo>
                  <a:cubicBezTo>
                    <a:pt x="63124" y="10549"/>
                    <a:pt x="63127" y="10550"/>
                    <a:pt x="63129" y="10550"/>
                  </a:cubicBezTo>
                  <a:cubicBezTo>
                    <a:pt x="63132" y="10550"/>
                    <a:pt x="63133" y="10548"/>
                    <a:pt x="63133" y="10540"/>
                  </a:cubicBezTo>
                  <a:cubicBezTo>
                    <a:pt x="63133" y="10528"/>
                    <a:pt x="63121" y="10519"/>
                    <a:pt x="63112" y="10511"/>
                  </a:cubicBezTo>
                  <a:cubicBezTo>
                    <a:pt x="63104" y="10507"/>
                    <a:pt x="63104" y="10502"/>
                    <a:pt x="63095" y="10498"/>
                  </a:cubicBezTo>
                  <a:cubicBezTo>
                    <a:pt x="63093" y="10497"/>
                    <a:pt x="63090" y="10496"/>
                    <a:pt x="63088" y="10496"/>
                  </a:cubicBezTo>
                  <a:cubicBezTo>
                    <a:pt x="63084" y="10496"/>
                    <a:pt x="63080" y="10498"/>
                    <a:pt x="63074" y="10498"/>
                  </a:cubicBezTo>
                  <a:cubicBezTo>
                    <a:pt x="63062" y="10494"/>
                    <a:pt x="63049" y="10486"/>
                    <a:pt x="63041" y="10481"/>
                  </a:cubicBezTo>
                  <a:cubicBezTo>
                    <a:pt x="63038" y="10481"/>
                    <a:pt x="63035" y="10481"/>
                    <a:pt x="63032" y="10481"/>
                  </a:cubicBezTo>
                  <a:cubicBezTo>
                    <a:pt x="63011" y="10481"/>
                    <a:pt x="62992" y="10494"/>
                    <a:pt x="62973" y="10494"/>
                  </a:cubicBezTo>
                  <a:cubicBezTo>
                    <a:pt x="62960" y="10498"/>
                    <a:pt x="62948" y="10498"/>
                    <a:pt x="62935" y="10498"/>
                  </a:cubicBezTo>
                  <a:cubicBezTo>
                    <a:pt x="62925" y="10502"/>
                    <a:pt x="62909" y="10508"/>
                    <a:pt x="62897" y="10508"/>
                  </a:cubicBezTo>
                  <a:cubicBezTo>
                    <a:pt x="62894" y="10508"/>
                    <a:pt x="62891" y="10508"/>
                    <a:pt x="62889" y="10507"/>
                  </a:cubicBezTo>
                  <a:cubicBezTo>
                    <a:pt x="62889" y="10494"/>
                    <a:pt x="62931" y="10473"/>
                    <a:pt x="62935" y="10469"/>
                  </a:cubicBezTo>
                  <a:cubicBezTo>
                    <a:pt x="62944" y="10460"/>
                    <a:pt x="62948" y="10452"/>
                    <a:pt x="62956" y="10443"/>
                  </a:cubicBezTo>
                  <a:cubicBezTo>
                    <a:pt x="62960" y="10439"/>
                    <a:pt x="62969" y="10431"/>
                    <a:pt x="62977" y="10427"/>
                  </a:cubicBezTo>
                  <a:cubicBezTo>
                    <a:pt x="62990" y="10418"/>
                    <a:pt x="63011" y="10422"/>
                    <a:pt x="63028" y="10418"/>
                  </a:cubicBezTo>
                  <a:cubicBezTo>
                    <a:pt x="63045" y="10410"/>
                    <a:pt x="63062" y="10401"/>
                    <a:pt x="63079" y="10397"/>
                  </a:cubicBezTo>
                  <a:cubicBezTo>
                    <a:pt x="63087" y="10393"/>
                    <a:pt x="63117" y="10393"/>
                    <a:pt x="63117" y="10380"/>
                  </a:cubicBezTo>
                  <a:cubicBezTo>
                    <a:pt x="63117" y="10372"/>
                    <a:pt x="63108" y="10367"/>
                    <a:pt x="63104" y="10363"/>
                  </a:cubicBezTo>
                  <a:cubicBezTo>
                    <a:pt x="63095" y="10359"/>
                    <a:pt x="63095" y="10359"/>
                    <a:pt x="63091" y="10351"/>
                  </a:cubicBezTo>
                  <a:cubicBezTo>
                    <a:pt x="63083" y="10342"/>
                    <a:pt x="63074" y="10334"/>
                    <a:pt x="63066" y="10325"/>
                  </a:cubicBezTo>
                  <a:cubicBezTo>
                    <a:pt x="63066" y="10321"/>
                    <a:pt x="63070" y="10317"/>
                    <a:pt x="63074" y="10313"/>
                  </a:cubicBezTo>
                  <a:close/>
                  <a:moveTo>
                    <a:pt x="62627" y="10616"/>
                  </a:moveTo>
                  <a:cubicBezTo>
                    <a:pt x="62635" y="10621"/>
                    <a:pt x="62648" y="10625"/>
                    <a:pt x="62661" y="10625"/>
                  </a:cubicBezTo>
                  <a:cubicBezTo>
                    <a:pt x="62669" y="10625"/>
                    <a:pt x="62678" y="10625"/>
                    <a:pt x="62686" y="10621"/>
                  </a:cubicBezTo>
                  <a:lnTo>
                    <a:pt x="62686" y="10621"/>
                  </a:lnTo>
                  <a:cubicBezTo>
                    <a:pt x="62682" y="10756"/>
                    <a:pt x="62678" y="10899"/>
                    <a:pt x="62678" y="11043"/>
                  </a:cubicBezTo>
                  <a:lnTo>
                    <a:pt x="62614" y="11043"/>
                  </a:lnTo>
                  <a:cubicBezTo>
                    <a:pt x="62619" y="10899"/>
                    <a:pt x="62623" y="10760"/>
                    <a:pt x="62627" y="10616"/>
                  </a:cubicBezTo>
                  <a:close/>
                  <a:moveTo>
                    <a:pt x="62737" y="10577"/>
                  </a:moveTo>
                  <a:cubicBezTo>
                    <a:pt x="62741" y="10577"/>
                    <a:pt x="62745" y="10578"/>
                    <a:pt x="62749" y="10578"/>
                  </a:cubicBezTo>
                  <a:lnTo>
                    <a:pt x="62762" y="10578"/>
                  </a:lnTo>
                  <a:cubicBezTo>
                    <a:pt x="62758" y="10730"/>
                    <a:pt x="62758" y="10887"/>
                    <a:pt x="62754" y="11039"/>
                  </a:cubicBezTo>
                  <a:cubicBezTo>
                    <a:pt x="62741" y="11039"/>
                    <a:pt x="62728" y="11043"/>
                    <a:pt x="62720" y="11043"/>
                  </a:cubicBezTo>
                  <a:cubicBezTo>
                    <a:pt x="62720" y="10882"/>
                    <a:pt x="62724" y="10726"/>
                    <a:pt x="62728" y="10583"/>
                  </a:cubicBezTo>
                  <a:cubicBezTo>
                    <a:pt x="62730" y="10578"/>
                    <a:pt x="62734" y="10577"/>
                    <a:pt x="62737" y="10577"/>
                  </a:cubicBezTo>
                  <a:close/>
                  <a:moveTo>
                    <a:pt x="40743" y="10114"/>
                  </a:moveTo>
                  <a:cubicBezTo>
                    <a:pt x="40751" y="10114"/>
                    <a:pt x="40764" y="10118"/>
                    <a:pt x="40772" y="10127"/>
                  </a:cubicBezTo>
                  <a:cubicBezTo>
                    <a:pt x="40780" y="10135"/>
                    <a:pt x="40785" y="10138"/>
                    <a:pt x="40790" y="10138"/>
                  </a:cubicBezTo>
                  <a:cubicBezTo>
                    <a:pt x="40794" y="10138"/>
                    <a:pt x="40797" y="10137"/>
                    <a:pt x="40802" y="10135"/>
                  </a:cubicBezTo>
                  <a:lnTo>
                    <a:pt x="40802" y="10135"/>
                  </a:lnTo>
                  <a:cubicBezTo>
                    <a:pt x="40793" y="10414"/>
                    <a:pt x="40789" y="10730"/>
                    <a:pt x="40785" y="11039"/>
                  </a:cubicBezTo>
                  <a:cubicBezTo>
                    <a:pt x="40776" y="11039"/>
                    <a:pt x="40768" y="11043"/>
                    <a:pt x="40755" y="11047"/>
                  </a:cubicBezTo>
                  <a:cubicBezTo>
                    <a:pt x="40743" y="11051"/>
                    <a:pt x="40726" y="11055"/>
                    <a:pt x="40713" y="11060"/>
                  </a:cubicBezTo>
                  <a:cubicBezTo>
                    <a:pt x="40726" y="10752"/>
                    <a:pt x="40734" y="10435"/>
                    <a:pt x="40743" y="10114"/>
                  </a:cubicBezTo>
                  <a:close/>
                  <a:moveTo>
                    <a:pt x="60512" y="10612"/>
                  </a:moveTo>
                  <a:lnTo>
                    <a:pt x="60495" y="10878"/>
                  </a:lnTo>
                  <a:cubicBezTo>
                    <a:pt x="60495" y="10882"/>
                    <a:pt x="60495" y="10882"/>
                    <a:pt x="60495" y="10887"/>
                  </a:cubicBezTo>
                  <a:cubicBezTo>
                    <a:pt x="60483" y="10908"/>
                    <a:pt x="60474" y="10933"/>
                    <a:pt x="60470" y="10954"/>
                  </a:cubicBezTo>
                  <a:cubicBezTo>
                    <a:pt x="60479" y="10958"/>
                    <a:pt x="60483" y="10963"/>
                    <a:pt x="60491" y="10967"/>
                  </a:cubicBezTo>
                  <a:lnTo>
                    <a:pt x="60487" y="11072"/>
                  </a:lnTo>
                  <a:cubicBezTo>
                    <a:pt x="60483" y="11072"/>
                    <a:pt x="60474" y="11068"/>
                    <a:pt x="60470" y="11068"/>
                  </a:cubicBezTo>
                  <a:cubicBezTo>
                    <a:pt x="60458" y="11064"/>
                    <a:pt x="60449" y="11060"/>
                    <a:pt x="60436" y="11060"/>
                  </a:cubicBezTo>
                  <a:cubicBezTo>
                    <a:pt x="60403" y="11051"/>
                    <a:pt x="60377" y="11030"/>
                    <a:pt x="60348" y="11022"/>
                  </a:cubicBezTo>
                  <a:cubicBezTo>
                    <a:pt x="60339" y="11020"/>
                    <a:pt x="60330" y="11019"/>
                    <a:pt x="60322" y="11019"/>
                  </a:cubicBezTo>
                  <a:cubicBezTo>
                    <a:pt x="60309" y="11019"/>
                    <a:pt x="60297" y="11021"/>
                    <a:pt x="60284" y="11026"/>
                  </a:cubicBezTo>
                  <a:cubicBezTo>
                    <a:pt x="60272" y="11026"/>
                    <a:pt x="60259" y="11034"/>
                    <a:pt x="60246" y="11034"/>
                  </a:cubicBezTo>
                  <a:cubicBezTo>
                    <a:pt x="60213" y="11030"/>
                    <a:pt x="60187" y="11013"/>
                    <a:pt x="60162" y="11005"/>
                  </a:cubicBezTo>
                  <a:cubicBezTo>
                    <a:pt x="60154" y="11003"/>
                    <a:pt x="60145" y="11001"/>
                    <a:pt x="60137" y="11001"/>
                  </a:cubicBezTo>
                  <a:cubicBezTo>
                    <a:pt x="60129" y="11001"/>
                    <a:pt x="60122" y="11003"/>
                    <a:pt x="60116" y="11009"/>
                  </a:cubicBezTo>
                  <a:cubicBezTo>
                    <a:pt x="60107" y="11017"/>
                    <a:pt x="60103" y="11034"/>
                    <a:pt x="60099" y="11043"/>
                  </a:cubicBezTo>
                  <a:cubicBezTo>
                    <a:pt x="60086" y="11064"/>
                    <a:pt x="60065" y="11081"/>
                    <a:pt x="60044" y="11089"/>
                  </a:cubicBezTo>
                  <a:cubicBezTo>
                    <a:pt x="60035" y="11098"/>
                    <a:pt x="60027" y="11098"/>
                    <a:pt x="60014" y="11102"/>
                  </a:cubicBezTo>
                  <a:lnTo>
                    <a:pt x="60023" y="10802"/>
                  </a:lnTo>
                  <a:cubicBezTo>
                    <a:pt x="60031" y="10804"/>
                    <a:pt x="60040" y="10805"/>
                    <a:pt x="60048" y="10805"/>
                  </a:cubicBezTo>
                  <a:cubicBezTo>
                    <a:pt x="60055" y="10805"/>
                    <a:pt x="60063" y="10804"/>
                    <a:pt x="60069" y="10802"/>
                  </a:cubicBezTo>
                  <a:cubicBezTo>
                    <a:pt x="60082" y="10794"/>
                    <a:pt x="60086" y="10768"/>
                    <a:pt x="60086" y="10752"/>
                  </a:cubicBezTo>
                  <a:cubicBezTo>
                    <a:pt x="60082" y="10730"/>
                    <a:pt x="60065" y="10726"/>
                    <a:pt x="60044" y="10722"/>
                  </a:cubicBezTo>
                  <a:lnTo>
                    <a:pt x="60027" y="10722"/>
                  </a:lnTo>
                  <a:lnTo>
                    <a:pt x="60027" y="10633"/>
                  </a:lnTo>
                  <a:cubicBezTo>
                    <a:pt x="60031" y="10638"/>
                    <a:pt x="60031" y="10638"/>
                    <a:pt x="60031" y="10638"/>
                  </a:cubicBezTo>
                  <a:cubicBezTo>
                    <a:pt x="60048" y="10654"/>
                    <a:pt x="60061" y="10684"/>
                    <a:pt x="60086" y="10688"/>
                  </a:cubicBezTo>
                  <a:cubicBezTo>
                    <a:pt x="60099" y="10688"/>
                    <a:pt x="60116" y="10688"/>
                    <a:pt x="60128" y="10684"/>
                  </a:cubicBezTo>
                  <a:cubicBezTo>
                    <a:pt x="60145" y="10676"/>
                    <a:pt x="60158" y="10654"/>
                    <a:pt x="60175" y="10646"/>
                  </a:cubicBezTo>
                  <a:cubicBezTo>
                    <a:pt x="60193" y="10633"/>
                    <a:pt x="60211" y="10623"/>
                    <a:pt x="60229" y="10623"/>
                  </a:cubicBezTo>
                  <a:cubicBezTo>
                    <a:pt x="60242" y="10623"/>
                    <a:pt x="60254" y="10628"/>
                    <a:pt x="60268" y="10638"/>
                  </a:cubicBezTo>
                  <a:cubicBezTo>
                    <a:pt x="60293" y="10650"/>
                    <a:pt x="60310" y="10654"/>
                    <a:pt x="60335" y="10654"/>
                  </a:cubicBezTo>
                  <a:cubicBezTo>
                    <a:pt x="60360" y="10654"/>
                    <a:pt x="60386" y="10650"/>
                    <a:pt x="60407" y="10646"/>
                  </a:cubicBezTo>
                  <a:cubicBezTo>
                    <a:pt x="60445" y="10633"/>
                    <a:pt x="60479" y="10621"/>
                    <a:pt x="60512" y="10612"/>
                  </a:cubicBezTo>
                  <a:close/>
                  <a:moveTo>
                    <a:pt x="62336" y="10557"/>
                  </a:moveTo>
                  <a:cubicBezTo>
                    <a:pt x="62357" y="10557"/>
                    <a:pt x="62378" y="10557"/>
                    <a:pt x="62399" y="10570"/>
                  </a:cubicBezTo>
                  <a:cubicBezTo>
                    <a:pt x="62424" y="10578"/>
                    <a:pt x="62445" y="10595"/>
                    <a:pt x="62471" y="10600"/>
                  </a:cubicBezTo>
                  <a:cubicBezTo>
                    <a:pt x="62492" y="10608"/>
                    <a:pt x="62513" y="10608"/>
                    <a:pt x="62538" y="10608"/>
                  </a:cubicBezTo>
                  <a:lnTo>
                    <a:pt x="62564" y="10608"/>
                  </a:lnTo>
                  <a:cubicBezTo>
                    <a:pt x="62559" y="10752"/>
                    <a:pt x="62555" y="10899"/>
                    <a:pt x="62551" y="11043"/>
                  </a:cubicBezTo>
                  <a:lnTo>
                    <a:pt x="62319" y="11043"/>
                  </a:lnTo>
                  <a:cubicBezTo>
                    <a:pt x="62192" y="11047"/>
                    <a:pt x="62070" y="11072"/>
                    <a:pt x="61952" y="11106"/>
                  </a:cubicBezTo>
                  <a:cubicBezTo>
                    <a:pt x="61952" y="10984"/>
                    <a:pt x="61956" y="10861"/>
                    <a:pt x="61956" y="10739"/>
                  </a:cubicBezTo>
                  <a:cubicBezTo>
                    <a:pt x="61969" y="10730"/>
                    <a:pt x="61977" y="10718"/>
                    <a:pt x="61990" y="10705"/>
                  </a:cubicBezTo>
                  <a:cubicBezTo>
                    <a:pt x="62011" y="10688"/>
                    <a:pt x="62044" y="10688"/>
                    <a:pt x="62070" y="10676"/>
                  </a:cubicBezTo>
                  <a:cubicBezTo>
                    <a:pt x="62095" y="10663"/>
                    <a:pt x="62120" y="10654"/>
                    <a:pt x="62146" y="10642"/>
                  </a:cubicBezTo>
                  <a:cubicBezTo>
                    <a:pt x="62158" y="10638"/>
                    <a:pt x="62163" y="10633"/>
                    <a:pt x="62167" y="10621"/>
                  </a:cubicBezTo>
                  <a:cubicBezTo>
                    <a:pt x="62171" y="10604"/>
                    <a:pt x="62171" y="10600"/>
                    <a:pt x="62180" y="10591"/>
                  </a:cubicBezTo>
                  <a:cubicBezTo>
                    <a:pt x="62184" y="10583"/>
                    <a:pt x="62201" y="10566"/>
                    <a:pt x="62205" y="10557"/>
                  </a:cubicBezTo>
                  <a:close/>
                  <a:moveTo>
                    <a:pt x="61867" y="10705"/>
                  </a:moveTo>
                  <a:cubicBezTo>
                    <a:pt x="61880" y="10705"/>
                    <a:pt x="61888" y="10714"/>
                    <a:pt x="61897" y="10722"/>
                  </a:cubicBezTo>
                  <a:cubicBezTo>
                    <a:pt x="61893" y="10853"/>
                    <a:pt x="61888" y="10988"/>
                    <a:pt x="61888" y="11123"/>
                  </a:cubicBezTo>
                  <a:cubicBezTo>
                    <a:pt x="61876" y="11127"/>
                    <a:pt x="61863" y="11131"/>
                    <a:pt x="61850" y="11136"/>
                  </a:cubicBezTo>
                  <a:cubicBezTo>
                    <a:pt x="61855" y="10988"/>
                    <a:pt x="61855" y="10844"/>
                    <a:pt x="61859" y="10709"/>
                  </a:cubicBezTo>
                  <a:cubicBezTo>
                    <a:pt x="61863" y="10709"/>
                    <a:pt x="61863" y="10705"/>
                    <a:pt x="61867" y="10705"/>
                  </a:cubicBezTo>
                  <a:close/>
                  <a:moveTo>
                    <a:pt x="61762" y="10692"/>
                  </a:moveTo>
                  <a:cubicBezTo>
                    <a:pt x="61770" y="10692"/>
                    <a:pt x="61779" y="10697"/>
                    <a:pt x="61787" y="10705"/>
                  </a:cubicBezTo>
                  <a:cubicBezTo>
                    <a:pt x="61795" y="10713"/>
                    <a:pt x="61800" y="10716"/>
                    <a:pt x="61806" y="10716"/>
                  </a:cubicBezTo>
                  <a:cubicBezTo>
                    <a:pt x="61810" y="10716"/>
                    <a:pt x="61815" y="10715"/>
                    <a:pt x="61821" y="10714"/>
                  </a:cubicBezTo>
                  <a:lnTo>
                    <a:pt x="61821" y="10714"/>
                  </a:lnTo>
                  <a:cubicBezTo>
                    <a:pt x="61817" y="10853"/>
                    <a:pt x="61812" y="11001"/>
                    <a:pt x="61808" y="11152"/>
                  </a:cubicBezTo>
                  <a:cubicBezTo>
                    <a:pt x="61791" y="11157"/>
                    <a:pt x="61770" y="11165"/>
                    <a:pt x="61749" y="11174"/>
                  </a:cubicBezTo>
                  <a:cubicBezTo>
                    <a:pt x="61753" y="11013"/>
                    <a:pt x="61757" y="10853"/>
                    <a:pt x="61762" y="10692"/>
                  </a:cubicBezTo>
                  <a:close/>
                  <a:moveTo>
                    <a:pt x="55382" y="10984"/>
                  </a:moveTo>
                  <a:cubicBezTo>
                    <a:pt x="55401" y="10984"/>
                    <a:pt x="55422" y="10986"/>
                    <a:pt x="55443" y="10992"/>
                  </a:cubicBezTo>
                  <a:cubicBezTo>
                    <a:pt x="55473" y="10996"/>
                    <a:pt x="55519" y="10996"/>
                    <a:pt x="55540" y="11017"/>
                  </a:cubicBezTo>
                  <a:cubicBezTo>
                    <a:pt x="55553" y="11039"/>
                    <a:pt x="55540" y="11076"/>
                    <a:pt x="55545" y="11098"/>
                  </a:cubicBezTo>
                  <a:cubicBezTo>
                    <a:pt x="55551" y="11102"/>
                    <a:pt x="55558" y="11103"/>
                    <a:pt x="55566" y="11103"/>
                  </a:cubicBezTo>
                  <a:cubicBezTo>
                    <a:pt x="55573" y="11103"/>
                    <a:pt x="55580" y="11102"/>
                    <a:pt x="55587" y="11102"/>
                  </a:cubicBezTo>
                  <a:cubicBezTo>
                    <a:pt x="55604" y="11106"/>
                    <a:pt x="55621" y="11110"/>
                    <a:pt x="55637" y="11114"/>
                  </a:cubicBezTo>
                  <a:cubicBezTo>
                    <a:pt x="55654" y="11119"/>
                    <a:pt x="55680" y="11127"/>
                    <a:pt x="55697" y="11144"/>
                  </a:cubicBezTo>
                  <a:cubicBezTo>
                    <a:pt x="55709" y="11157"/>
                    <a:pt x="55713" y="11178"/>
                    <a:pt x="55701" y="11195"/>
                  </a:cubicBezTo>
                  <a:cubicBezTo>
                    <a:pt x="55695" y="11200"/>
                    <a:pt x="55687" y="11203"/>
                    <a:pt x="55678" y="11203"/>
                  </a:cubicBezTo>
                  <a:cubicBezTo>
                    <a:pt x="55668" y="11203"/>
                    <a:pt x="55657" y="11199"/>
                    <a:pt x="55650" y="11195"/>
                  </a:cubicBezTo>
                  <a:cubicBezTo>
                    <a:pt x="55629" y="11186"/>
                    <a:pt x="55612" y="11169"/>
                    <a:pt x="55591" y="11161"/>
                  </a:cubicBezTo>
                  <a:cubicBezTo>
                    <a:pt x="55578" y="11157"/>
                    <a:pt x="55574" y="11157"/>
                    <a:pt x="55561" y="11157"/>
                  </a:cubicBezTo>
                  <a:cubicBezTo>
                    <a:pt x="55549" y="11152"/>
                    <a:pt x="55545" y="11148"/>
                    <a:pt x="55532" y="11144"/>
                  </a:cubicBezTo>
                  <a:cubicBezTo>
                    <a:pt x="55524" y="11140"/>
                    <a:pt x="55516" y="11139"/>
                    <a:pt x="55508" y="11139"/>
                  </a:cubicBezTo>
                  <a:cubicBezTo>
                    <a:pt x="55490" y="11139"/>
                    <a:pt x="55472" y="11145"/>
                    <a:pt x="55452" y="11148"/>
                  </a:cubicBezTo>
                  <a:cubicBezTo>
                    <a:pt x="55434" y="11151"/>
                    <a:pt x="55407" y="11158"/>
                    <a:pt x="55382" y="11158"/>
                  </a:cubicBezTo>
                  <a:cubicBezTo>
                    <a:pt x="55371" y="11158"/>
                    <a:pt x="55360" y="11156"/>
                    <a:pt x="55350" y="11152"/>
                  </a:cubicBezTo>
                  <a:cubicBezTo>
                    <a:pt x="55338" y="11148"/>
                    <a:pt x="55329" y="11136"/>
                    <a:pt x="55317" y="11131"/>
                  </a:cubicBezTo>
                  <a:cubicBezTo>
                    <a:pt x="55315" y="11129"/>
                    <a:pt x="55311" y="11129"/>
                    <a:pt x="55308" y="11129"/>
                  </a:cubicBezTo>
                  <a:cubicBezTo>
                    <a:pt x="55305" y="11129"/>
                    <a:pt x="55302" y="11129"/>
                    <a:pt x="55300" y="11127"/>
                  </a:cubicBezTo>
                  <a:cubicBezTo>
                    <a:pt x="55287" y="11123"/>
                    <a:pt x="55291" y="11119"/>
                    <a:pt x="55283" y="11110"/>
                  </a:cubicBezTo>
                  <a:cubicBezTo>
                    <a:pt x="55274" y="11102"/>
                    <a:pt x="55264" y="11100"/>
                    <a:pt x="55253" y="11100"/>
                  </a:cubicBezTo>
                  <a:cubicBezTo>
                    <a:pt x="55242" y="11100"/>
                    <a:pt x="55230" y="11102"/>
                    <a:pt x="55220" y="11102"/>
                  </a:cubicBezTo>
                  <a:cubicBezTo>
                    <a:pt x="55199" y="11102"/>
                    <a:pt x="55186" y="11089"/>
                    <a:pt x="55165" y="11081"/>
                  </a:cubicBezTo>
                  <a:cubicBezTo>
                    <a:pt x="55156" y="11076"/>
                    <a:pt x="55123" y="11072"/>
                    <a:pt x="55118" y="11064"/>
                  </a:cubicBezTo>
                  <a:cubicBezTo>
                    <a:pt x="55114" y="11051"/>
                    <a:pt x="55148" y="11017"/>
                    <a:pt x="55156" y="11009"/>
                  </a:cubicBezTo>
                  <a:cubicBezTo>
                    <a:pt x="55177" y="10993"/>
                    <a:pt x="55208" y="10989"/>
                    <a:pt x="55240" y="10989"/>
                  </a:cubicBezTo>
                  <a:cubicBezTo>
                    <a:pt x="55268" y="10989"/>
                    <a:pt x="55295" y="10992"/>
                    <a:pt x="55317" y="10992"/>
                  </a:cubicBezTo>
                  <a:cubicBezTo>
                    <a:pt x="55335" y="10987"/>
                    <a:pt x="55358" y="10984"/>
                    <a:pt x="55382" y="10984"/>
                  </a:cubicBezTo>
                  <a:close/>
                  <a:moveTo>
                    <a:pt x="32808" y="11148"/>
                  </a:moveTo>
                  <a:cubicBezTo>
                    <a:pt x="32808" y="11174"/>
                    <a:pt x="32812" y="11199"/>
                    <a:pt x="32812" y="11224"/>
                  </a:cubicBezTo>
                  <a:cubicBezTo>
                    <a:pt x="32800" y="11230"/>
                    <a:pt x="32788" y="11238"/>
                    <a:pt x="32777" y="11238"/>
                  </a:cubicBezTo>
                  <a:cubicBezTo>
                    <a:pt x="32772" y="11238"/>
                    <a:pt x="32766" y="11237"/>
                    <a:pt x="32761" y="11233"/>
                  </a:cubicBezTo>
                  <a:cubicBezTo>
                    <a:pt x="32753" y="11228"/>
                    <a:pt x="32749" y="11203"/>
                    <a:pt x="32749" y="11190"/>
                  </a:cubicBezTo>
                  <a:cubicBezTo>
                    <a:pt x="32753" y="11174"/>
                    <a:pt x="32765" y="11161"/>
                    <a:pt x="32778" y="11152"/>
                  </a:cubicBezTo>
                  <a:cubicBezTo>
                    <a:pt x="32787" y="11148"/>
                    <a:pt x="32795" y="11148"/>
                    <a:pt x="32803" y="11148"/>
                  </a:cubicBezTo>
                  <a:close/>
                  <a:moveTo>
                    <a:pt x="32879" y="11148"/>
                  </a:moveTo>
                  <a:cubicBezTo>
                    <a:pt x="32884" y="11148"/>
                    <a:pt x="32884" y="11152"/>
                    <a:pt x="32884" y="11152"/>
                  </a:cubicBezTo>
                  <a:cubicBezTo>
                    <a:pt x="32909" y="11161"/>
                    <a:pt x="32905" y="11174"/>
                    <a:pt x="32930" y="11178"/>
                  </a:cubicBezTo>
                  <a:cubicBezTo>
                    <a:pt x="32947" y="11182"/>
                    <a:pt x="32964" y="11182"/>
                    <a:pt x="32981" y="11186"/>
                  </a:cubicBezTo>
                  <a:cubicBezTo>
                    <a:pt x="32985" y="11195"/>
                    <a:pt x="32989" y="11207"/>
                    <a:pt x="32989" y="11216"/>
                  </a:cubicBezTo>
                  <a:cubicBezTo>
                    <a:pt x="32993" y="11237"/>
                    <a:pt x="32985" y="11241"/>
                    <a:pt x="32964" y="11250"/>
                  </a:cubicBezTo>
                  <a:cubicBezTo>
                    <a:pt x="32947" y="11261"/>
                    <a:pt x="32928" y="11265"/>
                    <a:pt x="32910" y="11265"/>
                  </a:cubicBezTo>
                  <a:cubicBezTo>
                    <a:pt x="32901" y="11265"/>
                    <a:pt x="32892" y="11264"/>
                    <a:pt x="32884" y="11262"/>
                  </a:cubicBezTo>
                  <a:cubicBezTo>
                    <a:pt x="32884" y="11224"/>
                    <a:pt x="32879" y="11186"/>
                    <a:pt x="32879" y="11148"/>
                  </a:cubicBezTo>
                  <a:close/>
                  <a:moveTo>
                    <a:pt x="23168" y="11174"/>
                  </a:moveTo>
                  <a:cubicBezTo>
                    <a:pt x="23184" y="11174"/>
                    <a:pt x="23222" y="11174"/>
                    <a:pt x="23231" y="11190"/>
                  </a:cubicBezTo>
                  <a:cubicBezTo>
                    <a:pt x="23235" y="11195"/>
                    <a:pt x="23231" y="11207"/>
                    <a:pt x="23231" y="11212"/>
                  </a:cubicBezTo>
                  <a:cubicBezTo>
                    <a:pt x="23231" y="11216"/>
                    <a:pt x="23235" y="11220"/>
                    <a:pt x="23239" y="11224"/>
                  </a:cubicBezTo>
                  <a:cubicBezTo>
                    <a:pt x="23239" y="11237"/>
                    <a:pt x="23244" y="11245"/>
                    <a:pt x="23235" y="11258"/>
                  </a:cubicBezTo>
                  <a:cubicBezTo>
                    <a:pt x="23222" y="11275"/>
                    <a:pt x="23201" y="11286"/>
                    <a:pt x="23182" y="11286"/>
                  </a:cubicBezTo>
                  <a:cubicBezTo>
                    <a:pt x="23177" y="11286"/>
                    <a:pt x="23172" y="11285"/>
                    <a:pt x="23168" y="11283"/>
                  </a:cubicBezTo>
                  <a:cubicBezTo>
                    <a:pt x="23155" y="11279"/>
                    <a:pt x="23134" y="11262"/>
                    <a:pt x="23130" y="11250"/>
                  </a:cubicBezTo>
                  <a:cubicBezTo>
                    <a:pt x="23123" y="11239"/>
                    <a:pt x="23121" y="11225"/>
                    <a:pt x="23121" y="11211"/>
                  </a:cubicBezTo>
                  <a:lnTo>
                    <a:pt x="23121" y="11211"/>
                  </a:lnTo>
                  <a:cubicBezTo>
                    <a:pt x="23134" y="11186"/>
                    <a:pt x="23138" y="11178"/>
                    <a:pt x="23168" y="11174"/>
                  </a:cubicBezTo>
                  <a:close/>
                  <a:moveTo>
                    <a:pt x="32342" y="11101"/>
                  </a:moveTo>
                  <a:cubicBezTo>
                    <a:pt x="32357" y="11101"/>
                    <a:pt x="32369" y="11111"/>
                    <a:pt x="32381" y="11123"/>
                  </a:cubicBezTo>
                  <a:cubicBezTo>
                    <a:pt x="32396" y="11134"/>
                    <a:pt x="32440" y="11167"/>
                    <a:pt x="32465" y="11167"/>
                  </a:cubicBezTo>
                  <a:cubicBezTo>
                    <a:pt x="32468" y="11167"/>
                    <a:pt x="32472" y="11167"/>
                    <a:pt x="32474" y="11165"/>
                  </a:cubicBezTo>
                  <a:cubicBezTo>
                    <a:pt x="32491" y="11157"/>
                    <a:pt x="32483" y="11152"/>
                    <a:pt x="32500" y="11148"/>
                  </a:cubicBezTo>
                  <a:cubicBezTo>
                    <a:pt x="32503" y="11147"/>
                    <a:pt x="32507" y="11147"/>
                    <a:pt x="32510" y="11147"/>
                  </a:cubicBezTo>
                  <a:cubicBezTo>
                    <a:pt x="32517" y="11147"/>
                    <a:pt x="32523" y="11149"/>
                    <a:pt x="32529" y="11152"/>
                  </a:cubicBezTo>
                  <a:cubicBezTo>
                    <a:pt x="32554" y="11169"/>
                    <a:pt x="32559" y="11190"/>
                    <a:pt x="32592" y="11195"/>
                  </a:cubicBezTo>
                  <a:cubicBezTo>
                    <a:pt x="32604" y="11195"/>
                    <a:pt x="32618" y="11192"/>
                    <a:pt x="32630" y="11192"/>
                  </a:cubicBezTo>
                  <a:cubicBezTo>
                    <a:pt x="32640" y="11192"/>
                    <a:pt x="32649" y="11193"/>
                    <a:pt x="32656" y="11199"/>
                  </a:cubicBezTo>
                  <a:cubicBezTo>
                    <a:pt x="32677" y="11212"/>
                    <a:pt x="32673" y="11237"/>
                    <a:pt x="32681" y="11258"/>
                  </a:cubicBezTo>
                  <a:cubicBezTo>
                    <a:pt x="32686" y="11281"/>
                    <a:pt x="32673" y="11285"/>
                    <a:pt x="32656" y="11285"/>
                  </a:cubicBezTo>
                  <a:cubicBezTo>
                    <a:pt x="32645" y="11285"/>
                    <a:pt x="32632" y="11283"/>
                    <a:pt x="32622" y="11283"/>
                  </a:cubicBezTo>
                  <a:cubicBezTo>
                    <a:pt x="32605" y="11283"/>
                    <a:pt x="32586" y="11281"/>
                    <a:pt x="32568" y="11281"/>
                  </a:cubicBezTo>
                  <a:cubicBezTo>
                    <a:pt x="32559" y="11281"/>
                    <a:pt x="32550" y="11282"/>
                    <a:pt x="32542" y="11283"/>
                  </a:cubicBezTo>
                  <a:cubicBezTo>
                    <a:pt x="32525" y="11288"/>
                    <a:pt x="32512" y="11300"/>
                    <a:pt x="32495" y="11304"/>
                  </a:cubicBezTo>
                  <a:cubicBezTo>
                    <a:pt x="32480" y="11307"/>
                    <a:pt x="32466" y="11310"/>
                    <a:pt x="32452" y="11310"/>
                  </a:cubicBezTo>
                  <a:cubicBezTo>
                    <a:pt x="32447" y="11310"/>
                    <a:pt x="32441" y="11310"/>
                    <a:pt x="32436" y="11309"/>
                  </a:cubicBezTo>
                  <a:cubicBezTo>
                    <a:pt x="32419" y="11304"/>
                    <a:pt x="32411" y="11296"/>
                    <a:pt x="32394" y="11292"/>
                  </a:cubicBezTo>
                  <a:lnTo>
                    <a:pt x="32348" y="11292"/>
                  </a:lnTo>
                  <a:cubicBezTo>
                    <a:pt x="32331" y="11292"/>
                    <a:pt x="32314" y="11288"/>
                    <a:pt x="32229" y="11258"/>
                  </a:cubicBezTo>
                  <a:cubicBezTo>
                    <a:pt x="32213" y="11258"/>
                    <a:pt x="32196" y="11258"/>
                    <a:pt x="32179" y="11254"/>
                  </a:cubicBezTo>
                  <a:cubicBezTo>
                    <a:pt x="32166" y="11254"/>
                    <a:pt x="32153" y="11241"/>
                    <a:pt x="32141" y="11241"/>
                  </a:cubicBezTo>
                  <a:cubicBezTo>
                    <a:pt x="32134" y="11239"/>
                    <a:pt x="32129" y="11239"/>
                    <a:pt x="32124" y="11239"/>
                  </a:cubicBezTo>
                  <a:cubicBezTo>
                    <a:pt x="32120" y="11239"/>
                    <a:pt x="32115" y="11239"/>
                    <a:pt x="32111" y="11237"/>
                  </a:cubicBezTo>
                  <a:cubicBezTo>
                    <a:pt x="32103" y="11233"/>
                    <a:pt x="32086" y="11224"/>
                    <a:pt x="32078" y="11220"/>
                  </a:cubicBezTo>
                  <a:cubicBezTo>
                    <a:pt x="32052" y="11203"/>
                    <a:pt x="32065" y="11190"/>
                    <a:pt x="32056" y="11165"/>
                  </a:cubicBezTo>
                  <a:cubicBezTo>
                    <a:pt x="32040" y="11165"/>
                    <a:pt x="31989" y="11148"/>
                    <a:pt x="31993" y="11131"/>
                  </a:cubicBezTo>
                  <a:cubicBezTo>
                    <a:pt x="31993" y="11121"/>
                    <a:pt x="32006" y="11119"/>
                    <a:pt x="32020" y="11119"/>
                  </a:cubicBezTo>
                  <a:cubicBezTo>
                    <a:pt x="32029" y="11119"/>
                    <a:pt x="32040" y="11120"/>
                    <a:pt x="32047" y="11120"/>
                  </a:cubicBezTo>
                  <a:cubicBezTo>
                    <a:pt x="32051" y="11120"/>
                    <a:pt x="32054" y="11119"/>
                    <a:pt x="32056" y="11119"/>
                  </a:cubicBezTo>
                  <a:cubicBezTo>
                    <a:pt x="32065" y="11116"/>
                    <a:pt x="32068" y="11113"/>
                    <a:pt x="32075" y="11113"/>
                  </a:cubicBezTo>
                  <a:cubicBezTo>
                    <a:pt x="32078" y="11113"/>
                    <a:pt x="32081" y="11113"/>
                    <a:pt x="32086" y="11114"/>
                  </a:cubicBezTo>
                  <a:cubicBezTo>
                    <a:pt x="32096" y="11114"/>
                    <a:pt x="32104" y="11120"/>
                    <a:pt x="32113" y="11120"/>
                  </a:cubicBezTo>
                  <a:cubicBezTo>
                    <a:pt x="32115" y="11120"/>
                    <a:pt x="32117" y="11120"/>
                    <a:pt x="32120" y="11119"/>
                  </a:cubicBezTo>
                  <a:cubicBezTo>
                    <a:pt x="32145" y="11119"/>
                    <a:pt x="32166" y="11119"/>
                    <a:pt x="32191" y="11127"/>
                  </a:cubicBezTo>
                  <a:cubicBezTo>
                    <a:pt x="32212" y="11132"/>
                    <a:pt x="32227" y="11136"/>
                    <a:pt x="32243" y="11136"/>
                  </a:cubicBezTo>
                  <a:cubicBezTo>
                    <a:pt x="32253" y="11136"/>
                    <a:pt x="32263" y="11135"/>
                    <a:pt x="32276" y="11131"/>
                  </a:cubicBezTo>
                  <a:cubicBezTo>
                    <a:pt x="32289" y="11127"/>
                    <a:pt x="32293" y="11131"/>
                    <a:pt x="32305" y="11123"/>
                  </a:cubicBezTo>
                  <a:cubicBezTo>
                    <a:pt x="32310" y="11119"/>
                    <a:pt x="32314" y="11106"/>
                    <a:pt x="32322" y="11106"/>
                  </a:cubicBezTo>
                  <a:cubicBezTo>
                    <a:pt x="32329" y="11102"/>
                    <a:pt x="32336" y="11101"/>
                    <a:pt x="32342" y="11101"/>
                  </a:cubicBezTo>
                  <a:close/>
                  <a:moveTo>
                    <a:pt x="23400" y="11162"/>
                  </a:moveTo>
                  <a:cubicBezTo>
                    <a:pt x="23412" y="11162"/>
                    <a:pt x="23422" y="11163"/>
                    <a:pt x="23429" y="11165"/>
                  </a:cubicBezTo>
                  <a:lnTo>
                    <a:pt x="23404" y="11174"/>
                  </a:lnTo>
                  <a:cubicBezTo>
                    <a:pt x="23424" y="11174"/>
                    <a:pt x="23449" y="11172"/>
                    <a:pt x="23474" y="11172"/>
                  </a:cubicBezTo>
                  <a:cubicBezTo>
                    <a:pt x="23486" y="11172"/>
                    <a:pt x="23498" y="11172"/>
                    <a:pt x="23509" y="11174"/>
                  </a:cubicBezTo>
                  <a:cubicBezTo>
                    <a:pt x="23539" y="11182"/>
                    <a:pt x="23569" y="11212"/>
                    <a:pt x="23602" y="11220"/>
                  </a:cubicBezTo>
                  <a:cubicBezTo>
                    <a:pt x="23640" y="11233"/>
                    <a:pt x="23704" y="11216"/>
                    <a:pt x="23704" y="11271"/>
                  </a:cubicBezTo>
                  <a:cubicBezTo>
                    <a:pt x="23704" y="11317"/>
                    <a:pt x="23678" y="11322"/>
                    <a:pt x="23647" y="11322"/>
                  </a:cubicBezTo>
                  <a:cubicBezTo>
                    <a:pt x="23638" y="11322"/>
                    <a:pt x="23629" y="11321"/>
                    <a:pt x="23619" y="11321"/>
                  </a:cubicBezTo>
                  <a:cubicBezTo>
                    <a:pt x="23598" y="11321"/>
                    <a:pt x="23585" y="11317"/>
                    <a:pt x="23569" y="11313"/>
                  </a:cubicBezTo>
                  <a:cubicBezTo>
                    <a:pt x="23560" y="11309"/>
                    <a:pt x="23556" y="11304"/>
                    <a:pt x="23547" y="11300"/>
                  </a:cubicBezTo>
                  <a:cubicBezTo>
                    <a:pt x="23544" y="11300"/>
                    <a:pt x="23541" y="11299"/>
                    <a:pt x="23538" y="11299"/>
                  </a:cubicBezTo>
                  <a:cubicBezTo>
                    <a:pt x="23519" y="11299"/>
                    <a:pt x="23498" y="11309"/>
                    <a:pt x="23480" y="11309"/>
                  </a:cubicBezTo>
                  <a:cubicBezTo>
                    <a:pt x="23472" y="11310"/>
                    <a:pt x="23464" y="11311"/>
                    <a:pt x="23457" y="11311"/>
                  </a:cubicBezTo>
                  <a:cubicBezTo>
                    <a:pt x="23428" y="11311"/>
                    <a:pt x="23402" y="11299"/>
                    <a:pt x="23379" y="11279"/>
                  </a:cubicBezTo>
                  <a:cubicBezTo>
                    <a:pt x="23374" y="11275"/>
                    <a:pt x="23366" y="11262"/>
                    <a:pt x="23358" y="11258"/>
                  </a:cubicBezTo>
                  <a:cubicBezTo>
                    <a:pt x="23355" y="11257"/>
                    <a:pt x="23352" y="11256"/>
                    <a:pt x="23349" y="11256"/>
                  </a:cubicBezTo>
                  <a:cubicBezTo>
                    <a:pt x="23344" y="11256"/>
                    <a:pt x="23339" y="11258"/>
                    <a:pt x="23336" y="11258"/>
                  </a:cubicBezTo>
                  <a:cubicBezTo>
                    <a:pt x="23324" y="11254"/>
                    <a:pt x="23294" y="11237"/>
                    <a:pt x="23294" y="11220"/>
                  </a:cubicBezTo>
                  <a:cubicBezTo>
                    <a:pt x="23291" y="11177"/>
                    <a:pt x="23356" y="11162"/>
                    <a:pt x="23400" y="11162"/>
                  </a:cubicBezTo>
                  <a:close/>
                  <a:moveTo>
                    <a:pt x="33499" y="11346"/>
                  </a:moveTo>
                  <a:cubicBezTo>
                    <a:pt x="33515" y="11346"/>
                    <a:pt x="33523" y="11356"/>
                    <a:pt x="33538" y="11364"/>
                  </a:cubicBezTo>
                  <a:cubicBezTo>
                    <a:pt x="33546" y="11368"/>
                    <a:pt x="33559" y="11368"/>
                    <a:pt x="33567" y="11372"/>
                  </a:cubicBezTo>
                  <a:cubicBezTo>
                    <a:pt x="33576" y="11376"/>
                    <a:pt x="33576" y="11380"/>
                    <a:pt x="33584" y="11385"/>
                  </a:cubicBezTo>
                  <a:lnTo>
                    <a:pt x="33589" y="11385"/>
                  </a:lnTo>
                  <a:cubicBezTo>
                    <a:pt x="33593" y="11410"/>
                    <a:pt x="33593" y="11435"/>
                    <a:pt x="33593" y="11465"/>
                  </a:cubicBezTo>
                  <a:cubicBezTo>
                    <a:pt x="33578" y="11476"/>
                    <a:pt x="33559" y="11491"/>
                    <a:pt x="33540" y="11491"/>
                  </a:cubicBezTo>
                  <a:cubicBezTo>
                    <a:pt x="33538" y="11491"/>
                    <a:pt x="33536" y="11491"/>
                    <a:pt x="33534" y="11490"/>
                  </a:cubicBezTo>
                  <a:cubicBezTo>
                    <a:pt x="33513" y="11486"/>
                    <a:pt x="33504" y="11465"/>
                    <a:pt x="33479" y="11465"/>
                  </a:cubicBezTo>
                  <a:cubicBezTo>
                    <a:pt x="33437" y="11461"/>
                    <a:pt x="33403" y="11473"/>
                    <a:pt x="33373" y="11435"/>
                  </a:cubicBezTo>
                  <a:cubicBezTo>
                    <a:pt x="33373" y="11418"/>
                    <a:pt x="33382" y="11393"/>
                    <a:pt x="33386" y="11376"/>
                  </a:cubicBezTo>
                  <a:cubicBezTo>
                    <a:pt x="33395" y="11357"/>
                    <a:pt x="33403" y="11355"/>
                    <a:pt x="33416" y="11355"/>
                  </a:cubicBezTo>
                  <a:cubicBezTo>
                    <a:pt x="33421" y="11355"/>
                    <a:pt x="33426" y="11355"/>
                    <a:pt x="33432" y="11355"/>
                  </a:cubicBezTo>
                  <a:cubicBezTo>
                    <a:pt x="33441" y="11355"/>
                    <a:pt x="33451" y="11357"/>
                    <a:pt x="33461" y="11357"/>
                  </a:cubicBezTo>
                  <a:cubicBezTo>
                    <a:pt x="33466" y="11357"/>
                    <a:pt x="33470" y="11356"/>
                    <a:pt x="33475" y="11355"/>
                  </a:cubicBezTo>
                  <a:cubicBezTo>
                    <a:pt x="33483" y="11355"/>
                    <a:pt x="33487" y="11351"/>
                    <a:pt x="33491" y="11347"/>
                  </a:cubicBezTo>
                  <a:cubicBezTo>
                    <a:pt x="33494" y="11346"/>
                    <a:pt x="33497" y="11346"/>
                    <a:pt x="33499" y="11346"/>
                  </a:cubicBezTo>
                  <a:close/>
                  <a:moveTo>
                    <a:pt x="23323" y="11410"/>
                  </a:moveTo>
                  <a:cubicBezTo>
                    <a:pt x="23329" y="11410"/>
                    <a:pt x="23335" y="11410"/>
                    <a:pt x="23341" y="11410"/>
                  </a:cubicBezTo>
                  <a:cubicBezTo>
                    <a:pt x="23345" y="11439"/>
                    <a:pt x="23387" y="11435"/>
                    <a:pt x="23404" y="11452"/>
                  </a:cubicBezTo>
                  <a:cubicBezTo>
                    <a:pt x="23417" y="11465"/>
                    <a:pt x="23425" y="11477"/>
                    <a:pt x="23421" y="11494"/>
                  </a:cubicBezTo>
                  <a:cubicBezTo>
                    <a:pt x="23421" y="11507"/>
                    <a:pt x="23417" y="11528"/>
                    <a:pt x="23408" y="11537"/>
                  </a:cubicBezTo>
                  <a:cubicBezTo>
                    <a:pt x="23403" y="11545"/>
                    <a:pt x="23392" y="11548"/>
                    <a:pt x="23382" y="11548"/>
                  </a:cubicBezTo>
                  <a:cubicBezTo>
                    <a:pt x="23376" y="11548"/>
                    <a:pt x="23371" y="11547"/>
                    <a:pt x="23366" y="11545"/>
                  </a:cubicBezTo>
                  <a:cubicBezTo>
                    <a:pt x="23341" y="11541"/>
                    <a:pt x="23341" y="11503"/>
                    <a:pt x="23315" y="11490"/>
                  </a:cubicBezTo>
                  <a:cubicBezTo>
                    <a:pt x="23294" y="11477"/>
                    <a:pt x="23269" y="11486"/>
                    <a:pt x="23265" y="11448"/>
                  </a:cubicBezTo>
                  <a:cubicBezTo>
                    <a:pt x="23261" y="11413"/>
                    <a:pt x="23293" y="11410"/>
                    <a:pt x="23323" y="11410"/>
                  </a:cubicBezTo>
                  <a:close/>
                  <a:moveTo>
                    <a:pt x="61698" y="10739"/>
                  </a:moveTo>
                  <a:lnTo>
                    <a:pt x="61698" y="10739"/>
                  </a:lnTo>
                  <a:cubicBezTo>
                    <a:pt x="61694" y="10891"/>
                    <a:pt x="61690" y="11047"/>
                    <a:pt x="61686" y="11199"/>
                  </a:cubicBezTo>
                  <a:cubicBezTo>
                    <a:pt x="61365" y="11330"/>
                    <a:pt x="61057" y="11503"/>
                    <a:pt x="60723" y="11570"/>
                  </a:cubicBezTo>
                  <a:cubicBezTo>
                    <a:pt x="60652" y="11583"/>
                    <a:pt x="60576" y="11596"/>
                    <a:pt x="60504" y="11608"/>
                  </a:cubicBezTo>
                  <a:lnTo>
                    <a:pt x="60525" y="11178"/>
                  </a:lnTo>
                  <a:cubicBezTo>
                    <a:pt x="60529" y="11178"/>
                    <a:pt x="60538" y="11178"/>
                    <a:pt x="60542" y="11182"/>
                  </a:cubicBezTo>
                  <a:cubicBezTo>
                    <a:pt x="60567" y="11182"/>
                    <a:pt x="60588" y="11182"/>
                    <a:pt x="60609" y="11186"/>
                  </a:cubicBezTo>
                  <a:cubicBezTo>
                    <a:pt x="60620" y="11188"/>
                    <a:pt x="60640" y="11193"/>
                    <a:pt x="60659" y="11193"/>
                  </a:cubicBezTo>
                  <a:cubicBezTo>
                    <a:pt x="60680" y="11193"/>
                    <a:pt x="60698" y="11187"/>
                    <a:pt x="60698" y="11165"/>
                  </a:cubicBezTo>
                  <a:cubicBezTo>
                    <a:pt x="60702" y="11161"/>
                    <a:pt x="60694" y="11140"/>
                    <a:pt x="60694" y="11136"/>
                  </a:cubicBezTo>
                  <a:cubicBezTo>
                    <a:pt x="60685" y="11127"/>
                    <a:pt x="60677" y="11127"/>
                    <a:pt x="60669" y="11127"/>
                  </a:cubicBezTo>
                  <a:cubicBezTo>
                    <a:pt x="60665" y="11128"/>
                    <a:pt x="60662" y="11128"/>
                    <a:pt x="60659" y="11128"/>
                  </a:cubicBezTo>
                  <a:cubicBezTo>
                    <a:pt x="60647" y="11128"/>
                    <a:pt x="60644" y="11121"/>
                    <a:pt x="60631" y="11114"/>
                  </a:cubicBezTo>
                  <a:cubicBezTo>
                    <a:pt x="60622" y="11110"/>
                    <a:pt x="60614" y="11110"/>
                    <a:pt x="60601" y="11110"/>
                  </a:cubicBezTo>
                  <a:cubicBezTo>
                    <a:pt x="60584" y="11106"/>
                    <a:pt x="60580" y="11102"/>
                    <a:pt x="60571" y="11089"/>
                  </a:cubicBezTo>
                  <a:cubicBezTo>
                    <a:pt x="60559" y="11076"/>
                    <a:pt x="60546" y="11072"/>
                    <a:pt x="60529" y="11072"/>
                  </a:cubicBezTo>
                  <a:lnTo>
                    <a:pt x="60538" y="10979"/>
                  </a:lnTo>
                  <a:cubicBezTo>
                    <a:pt x="60546" y="10979"/>
                    <a:pt x="60559" y="10971"/>
                    <a:pt x="60567" y="10971"/>
                  </a:cubicBezTo>
                  <a:cubicBezTo>
                    <a:pt x="60584" y="10975"/>
                    <a:pt x="60580" y="11013"/>
                    <a:pt x="60580" y="11026"/>
                  </a:cubicBezTo>
                  <a:cubicBezTo>
                    <a:pt x="60597" y="11017"/>
                    <a:pt x="60609" y="10992"/>
                    <a:pt x="60622" y="10979"/>
                  </a:cubicBezTo>
                  <a:cubicBezTo>
                    <a:pt x="60635" y="10988"/>
                    <a:pt x="60626" y="11001"/>
                    <a:pt x="60631" y="11013"/>
                  </a:cubicBezTo>
                  <a:cubicBezTo>
                    <a:pt x="60639" y="11013"/>
                    <a:pt x="60652" y="11013"/>
                    <a:pt x="60660" y="11009"/>
                  </a:cubicBezTo>
                  <a:cubicBezTo>
                    <a:pt x="60669" y="11013"/>
                    <a:pt x="60677" y="11017"/>
                    <a:pt x="60681" y="11026"/>
                  </a:cubicBezTo>
                  <a:cubicBezTo>
                    <a:pt x="60694" y="11034"/>
                    <a:pt x="60702" y="11030"/>
                    <a:pt x="60715" y="11034"/>
                  </a:cubicBezTo>
                  <a:cubicBezTo>
                    <a:pt x="60723" y="11039"/>
                    <a:pt x="60732" y="11047"/>
                    <a:pt x="60740" y="11051"/>
                  </a:cubicBezTo>
                  <a:cubicBezTo>
                    <a:pt x="60747" y="11054"/>
                    <a:pt x="60751" y="11056"/>
                    <a:pt x="60756" y="11056"/>
                  </a:cubicBezTo>
                  <a:cubicBezTo>
                    <a:pt x="60762" y="11056"/>
                    <a:pt x="60768" y="11052"/>
                    <a:pt x="60778" y="11047"/>
                  </a:cubicBezTo>
                  <a:cubicBezTo>
                    <a:pt x="60783" y="11068"/>
                    <a:pt x="60783" y="11085"/>
                    <a:pt x="60795" y="11098"/>
                  </a:cubicBezTo>
                  <a:cubicBezTo>
                    <a:pt x="60808" y="11089"/>
                    <a:pt x="60816" y="11081"/>
                    <a:pt x="60825" y="11068"/>
                  </a:cubicBezTo>
                  <a:cubicBezTo>
                    <a:pt x="60842" y="11076"/>
                    <a:pt x="60842" y="11093"/>
                    <a:pt x="60863" y="11098"/>
                  </a:cubicBezTo>
                  <a:cubicBezTo>
                    <a:pt x="60871" y="11089"/>
                    <a:pt x="60875" y="11081"/>
                    <a:pt x="60888" y="11072"/>
                  </a:cubicBezTo>
                  <a:cubicBezTo>
                    <a:pt x="60892" y="11085"/>
                    <a:pt x="60892" y="11102"/>
                    <a:pt x="60901" y="11110"/>
                  </a:cubicBezTo>
                  <a:cubicBezTo>
                    <a:pt x="60906" y="11118"/>
                    <a:pt x="60909" y="11119"/>
                    <a:pt x="60914" y="11119"/>
                  </a:cubicBezTo>
                  <a:cubicBezTo>
                    <a:pt x="60917" y="11119"/>
                    <a:pt x="60921" y="11119"/>
                    <a:pt x="60926" y="11119"/>
                  </a:cubicBezTo>
                  <a:cubicBezTo>
                    <a:pt x="60951" y="11119"/>
                    <a:pt x="60947" y="11152"/>
                    <a:pt x="60964" y="11152"/>
                  </a:cubicBezTo>
                  <a:cubicBezTo>
                    <a:pt x="60966" y="11153"/>
                    <a:pt x="60967" y="11154"/>
                    <a:pt x="60969" y="11154"/>
                  </a:cubicBezTo>
                  <a:cubicBezTo>
                    <a:pt x="60974" y="11154"/>
                    <a:pt x="60978" y="11148"/>
                    <a:pt x="60985" y="11148"/>
                  </a:cubicBezTo>
                  <a:cubicBezTo>
                    <a:pt x="60998" y="11148"/>
                    <a:pt x="61006" y="11165"/>
                    <a:pt x="61019" y="11169"/>
                  </a:cubicBezTo>
                  <a:cubicBezTo>
                    <a:pt x="61027" y="11174"/>
                    <a:pt x="61044" y="11178"/>
                    <a:pt x="61053" y="11182"/>
                  </a:cubicBezTo>
                  <a:cubicBezTo>
                    <a:pt x="61063" y="11182"/>
                    <a:pt x="61074" y="11191"/>
                    <a:pt x="61085" y="11191"/>
                  </a:cubicBezTo>
                  <a:cubicBezTo>
                    <a:pt x="61087" y="11191"/>
                    <a:pt x="61089" y="11191"/>
                    <a:pt x="61091" y="11190"/>
                  </a:cubicBezTo>
                  <a:cubicBezTo>
                    <a:pt x="61108" y="11186"/>
                    <a:pt x="61154" y="11140"/>
                    <a:pt x="61133" y="11119"/>
                  </a:cubicBezTo>
                  <a:cubicBezTo>
                    <a:pt x="61133" y="11114"/>
                    <a:pt x="61124" y="11114"/>
                    <a:pt x="61120" y="11114"/>
                  </a:cubicBezTo>
                  <a:cubicBezTo>
                    <a:pt x="61112" y="11110"/>
                    <a:pt x="61103" y="11102"/>
                    <a:pt x="61091" y="11102"/>
                  </a:cubicBezTo>
                  <a:cubicBezTo>
                    <a:pt x="61084" y="11099"/>
                    <a:pt x="61077" y="11098"/>
                    <a:pt x="61072" y="11098"/>
                  </a:cubicBezTo>
                  <a:cubicBezTo>
                    <a:pt x="61060" y="11098"/>
                    <a:pt x="61050" y="11102"/>
                    <a:pt x="61036" y="11102"/>
                  </a:cubicBezTo>
                  <a:cubicBezTo>
                    <a:pt x="61027" y="11076"/>
                    <a:pt x="61057" y="11047"/>
                    <a:pt x="61048" y="11022"/>
                  </a:cubicBezTo>
                  <a:cubicBezTo>
                    <a:pt x="61044" y="11005"/>
                    <a:pt x="61032" y="11013"/>
                    <a:pt x="61023" y="11005"/>
                  </a:cubicBezTo>
                  <a:cubicBezTo>
                    <a:pt x="61015" y="10996"/>
                    <a:pt x="61015" y="10984"/>
                    <a:pt x="61015" y="10971"/>
                  </a:cubicBezTo>
                  <a:cubicBezTo>
                    <a:pt x="61015" y="10963"/>
                    <a:pt x="61010" y="10941"/>
                    <a:pt x="61023" y="10933"/>
                  </a:cubicBezTo>
                  <a:cubicBezTo>
                    <a:pt x="61027" y="10929"/>
                    <a:pt x="61032" y="10929"/>
                    <a:pt x="61036" y="10929"/>
                  </a:cubicBezTo>
                  <a:cubicBezTo>
                    <a:pt x="61040" y="10929"/>
                    <a:pt x="61048" y="10929"/>
                    <a:pt x="61053" y="10925"/>
                  </a:cubicBezTo>
                  <a:cubicBezTo>
                    <a:pt x="61057" y="10920"/>
                    <a:pt x="61061" y="10920"/>
                    <a:pt x="61070" y="10916"/>
                  </a:cubicBezTo>
                  <a:cubicBezTo>
                    <a:pt x="61086" y="10912"/>
                    <a:pt x="61095" y="10899"/>
                    <a:pt x="61108" y="10887"/>
                  </a:cubicBezTo>
                  <a:cubicBezTo>
                    <a:pt x="61116" y="10878"/>
                    <a:pt x="61129" y="10870"/>
                    <a:pt x="61137" y="10861"/>
                  </a:cubicBezTo>
                  <a:cubicBezTo>
                    <a:pt x="61154" y="10853"/>
                    <a:pt x="61158" y="10836"/>
                    <a:pt x="61171" y="10823"/>
                  </a:cubicBezTo>
                  <a:cubicBezTo>
                    <a:pt x="61179" y="10812"/>
                    <a:pt x="61182" y="10810"/>
                    <a:pt x="61187" y="10810"/>
                  </a:cubicBezTo>
                  <a:cubicBezTo>
                    <a:pt x="61189" y="10810"/>
                    <a:pt x="61192" y="10811"/>
                    <a:pt x="61196" y="10811"/>
                  </a:cubicBezTo>
                  <a:cubicBezTo>
                    <a:pt x="61217" y="10806"/>
                    <a:pt x="61234" y="10802"/>
                    <a:pt x="61255" y="10802"/>
                  </a:cubicBezTo>
                  <a:cubicBezTo>
                    <a:pt x="61276" y="10802"/>
                    <a:pt x="61281" y="10789"/>
                    <a:pt x="61297" y="10785"/>
                  </a:cubicBezTo>
                  <a:cubicBezTo>
                    <a:pt x="61300" y="10784"/>
                    <a:pt x="61302" y="10784"/>
                    <a:pt x="61305" y="10784"/>
                  </a:cubicBezTo>
                  <a:cubicBezTo>
                    <a:pt x="61311" y="10784"/>
                    <a:pt x="61317" y="10787"/>
                    <a:pt x="61323" y="10789"/>
                  </a:cubicBezTo>
                  <a:cubicBezTo>
                    <a:pt x="61335" y="10789"/>
                    <a:pt x="61344" y="10789"/>
                    <a:pt x="61357" y="10781"/>
                  </a:cubicBezTo>
                  <a:cubicBezTo>
                    <a:pt x="61378" y="10768"/>
                    <a:pt x="61407" y="10764"/>
                    <a:pt x="61432" y="10764"/>
                  </a:cubicBezTo>
                  <a:cubicBezTo>
                    <a:pt x="61441" y="10764"/>
                    <a:pt x="61449" y="10760"/>
                    <a:pt x="61458" y="10756"/>
                  </a:cubicBezTo>
                  <a:cubicBezTo>
                    <a:pt x="61458" y="10760"/>
                    <a:pt x="61458" y="10760"/>
                    <a:pt x="61458" y="10760"/>
                  </a:cubicBezTo>
                  <a:cubicBezTo>
                    <a:pt x="61459" y="10761"/>
                    <a:pt x="61463" y="10762"/>
                    <a:pt x="61466" y="10762"/>
                  </a:cubicBezTo>
                  <a:cubicBezTo>
                    <a:pt x="61474" y="10762"/>
                    <a:pt x="61485" y="10760"/>
                    <a:pt x="61487" y="10760"/>
                  </a:cubicBezTo>
                  <a:cubicBezTo>
                    <a:pt x="61496" y="10760"/>
                    <a:pt x="61504" y="10756"/>
                    <a:pt x="61513" y="10756"/>
                  </a:cubicBezTo>
                  <a:cubicBezTo>
                    <a:pt x="61519" y="10754"/>
                    <a:pt x="61532" y="10753"/>
                    <a:pt x="61544" y="10753"/>
                  </a:cubicBezTo>
                  <a:cubicBezTo>
                    <a:pt x="61557" y="10753"/>
                    <a:pt x="61570" y="10754"/>
                    <a:pt x="61576" y="10756"/>
                  </a:cubicBezTo>
                  <a:cubicBezTo>
                    <a:pt x="61589" y="10760"/>
                    <a:pt x="61593" y="10773"/>
                    <a:pt x="61606" y="10777"/>
                  </a:cubicBezTo>
                  <a:cubicBezTo>
                    <a:pt x="61614" y="10777"/>
                    <a:pt x="61627" y="10777"/>
                    <a:pt x="61631" y="10768"/>
                  </a:cubicBezTo>
                  <a:cubicBezTo>
                    <a:pt x="61639" y="10764"/>
                    <a:pt x="61644" y="10760"/>
                    <a:pt x="61652" y="10756"/>
                  </a:cubicBezTo>
                  <a:cubicBezTo>
                    <a:pt x="61669" y="10747"/>
                    <a:pt x="61686" y="10743"/>
                    <a:pt x="61698" y="10739"/>
                  </a:cubicBezTo>
                  <a:close/>
                  <a:moveTo>
                    <a:pt x="33891" y="11308"/>
                  </a:moveTo>
                  <a:cubicBezTo>
                    <a:pt x="33904" y="11308"/>
                    <a:pt x="33918" y="11309"/>
                    <a:pt x="33926" y="11309"/>
                  </a:cubicBezTo>
                  <a:cubicBezTo>
                    <a:pt x="33943" y="11313"/>
                    <a:pt x="33960" y="11317"/>
                    <a:pt x="33981" y="11317"/>
                  </a:cubicBezTo>
                  <a:cubicBezTo>
                    <a:pt x="33994" y="11321"/>
                    <a:pt x="34011" y="11321"/>
                    <a:pt x="34015" y="11334"/>
                  </a:cubicBezTo>
                  <a:cubicBezTo>
                    <a:pt x="33981" y="11359"/>
                    <a:pt x="33914" y="11364"/>
                    <a:pt x="33892" y="11406"/>
                  </a:cubicBezTo>
                  <a:cubicBezTo>
                    <a:pt x="33888" y="11418"/>
                    <a:pt x="33884" y="11435"/>
                    <a:pt x="33897" y="11444"/>
                  </a:cubicBezTo>
                  <a:cubicBezTo>
                    <a:pt x="33901" y="11446"/>
                    <a:pt x="33905" y="11446"/>
                    <a:pt x="33909" y="11446"/>
                  </a:cubicBezTo>
                  <a:cubicBezTo>
                    <a:pt x="33914" y="11446"/>
                    <a:pt x="33918" y="11446"/>
                    <a:pt x="33922" y="11448"/>
                  </a:cubicBezTo>
                  <a:cubicBezTo>
                    <a:pt x="33939" y="11452"/>
                    <a:pt x="33960" y="11477"/>
                    <a:pt x="33973" y="11490"/>
                  </a:cubicBezTo>
                  <a:cubicBezTo>
                    <a:pt x="33979" y="11503"/>
                    <a:pt x="33978" y="11519"/>
                    <a:pt x="33992" y="11519"/>
                  </a:cubicBezTo>
                  <a:cubicBezTo>
                    <a:pt x="33995" y="11519"/>
                    <a:pt x="34000" y="11518"/>
                    <a:pt x="34006" y="11515"/>
                  </a:cubicBezTo>
                  <a:cubicBezTo>
                    <a:pt x="34027" y="11507"/>
                    <a:pt x="34040" y="11486"/>
                    <a:pt x="34061" y="11477"/>
                  </a:cubicBezTo>
                  <a:cubicBezTo>
                    <a:pt x="34072" y="11474"/>
                    <a:pt x="34083" y="11472"/>
                    <a:pt x="34094" y="11472"/>
                  </a:cubicBezTo>
                  <a:cubicBezTo>
                    <a:pt x="34119" y="11472"/>
                    <a:pt x="34144" y="11481"/>
                    <a:pt x="34158" y="11499"/>
                  </a:cubicBezTo>
                  <a:cubicBezTo>
                    <a:pt x="34171" y="11511"/>
                    <a:pt x="34167" y="11515"/>
                    <a:pt x="34184" y="11524"/>
                  </a:cubicBezTo>
                  <a:cubicBezTo>
                    <a:pt x="34196" y="11532"/>
                    <a:pt x="34213" y="11532"/>
                    <a:pt x="34226" y="11537"/>
                  </a:cubicBezTo>
                  <a:cubicBezTo>
                    <a:pt x="34247" y="11541"/>
                    <a:pt x="34281" y="11541"/>
                    <a:pt x="34298" y="11558"/>
                  </a:cubicBezTo>
                  <a:cubicBezTo>
                    <a:pt x="34319" y="11583"/>
                    <a:pt x="34272" y="11587"/>
                    <a:pt x="34255" y="11591"/>
                  </a:cubicBezTo>
                  <a:cubicBezTo>
                    <a:pt x="34209" y="11600"/>
                    <a:pt x="34163" y="11591"/>
                    <a:pt x="34120" y="11604"/>
                  </a:cubicBezTo>
                  <a:cubicBezTo>
                    <a:pt x="34099" y="11613"/>
                    <a:pt x="34095" y="11625"/>
                    <a:pt x="34078" y="11638"/>
                  </a:cubicBezTo>
                  <a:cubicBezTo>
                    <a:pt x="34057" y="11655"/>
                    <a:pt x="34023" y="11663"/>
                    <a:pt x="33994" y="11672"/>
                  </a:cubicBezTo>
                  <a:cubicBezTo>
                    <a:pt x="33982" y="11675"/>
                    <a:pt x="33970" y="11679"/>
                    <a:pt x="33959" y="11679"/>
                  </a:cubicBezTo>
                  <a:cubicBezTo>
                    <a:pt x="33954" y="11679"/>
                    <a:pt x="33948" y="11678"/>
                    <a:pt x="33943" y="11676"/>
                  </a:cubicBezTo>
                  <a:cubicBezTo>
                    <a:pt x="33930" y="11672"/>
                    <a:pt x="33922" y="11655"/>
                    <a:pt x="33905" y="11651"/>
                  </a:cubicBezTo>
                  <a:cubicBezTo>
                    <a:pt x="33897" y="11649"/>
                    <a:pt x="33889" y="11649"/>
                    <a:pt x="33881" y="11649"/>
                  </a:cubicBezTo>
                  <a:lnTo>
                    <a:pt x="33881" y="11649"/>
                  </a:lnTo>
                  <a:cubicBezTo>
                    <a:pt x="33865" y="11649"/>
                    <a:pt x="33850" y="11649"/>
                    <a:pt x="33833" y="11638"/>
                  </a:cubicBezTo>
                  <a:cubicBezTo>
                    <a:pt x="33812" y="11617"/>
                    <a:pt x="33804" y="11587"/>
                    <a:pt x="33770" y="11579"/>
                  </a:cubicBezTo>
                  <a:cubicBezTo>
                    <a:pt x="33767" y="11578"/>
                    <a:pt x="33764" y="11578"/>
                    <a:pt x="33762" y="11578"/>
                  </a:cubicBezTo>
                  <a:cubicBezTo>
                    <a:pt x="33743" y="11578"/>
                    <a:pt x="33726" y="11588"/>
                    <a:pt x="33707" y="11588"/>
                  </a:cubicBezTo>
                  <a:cubicBezTo>
                    <a:pt x="33704" y="11588"/>
                    <a:pt x="33701" y="11588"/>
                    <a:pt x="33698" y="11587"/>
                  </a:cubicBezTo>
                  <a:cubicBezTo>
                    <a:pt x="33681" y="11558"/>
                    <a:pt x="33787" y="11537"/>
                    <a:pt x="33745" y="11490"/>
                  </a:cubicBezTo>
                  <a:cubicBezTo>
                    <a:pt x="33736" y="11482"/>
                    <a:pt x="33711" y="11473"/>
                    <a:pt x="33698" y="11469"/>
                  </a:cubicBezTo>
                  <a:cubicBezTo>
                    <a:pt x="33690" y="11465"/>
                    <a:pt x="33677" y="11461"/>
                    <a:pt x="33669" y="11456"/>
                  </a:cubicBezTo>
                  <a:cubicBezTo>
                    <a:pt x="33664" y="11452"/>
                    <a:pt x="33664" y="11452"/>
                    <a:pt x="33660" y="11452"/>
                  </a:cubicBezTo>
                  <a:cubicBezTo>
                    <a:pt x="33660" y="11431"/>
                    <a:pt x="33660" y="11406"/>
                    <a:pt x="33660" y="11385"/>
                  </a:cubicBezTo>
                  <a:cubicBezTo>
                    <a:pt x="33686" y="11387"/>
                    <a:pt x="33714" y="11394"/>
                    <a:pt x="33741" y="11394"/>
                  </a:cubicBezTo>
                  <a:cubicBezTo>
                    <a:pt x="33754" y="11394"/>
                    <a:pt x="33766" y="11393"/>
                    <a:pt x="33778" y="11389"/>
                  </a:cubicBezTo>
                  <a:cubicBezTo>
                    <a:pt x="33774" y="11368"/>
                    <a:pt x="33732" y="11364"/>
                    <a:pt x="33736" y="11338"/>
                  </a:cubicBezTo>
                  <a:cubicBezTo>
                    <a:pt x="33741" y="11337"/>
                    <a:pt x="33745" y="11337"/>
                    <a:pt x="33750" y="11337"/>
                  </a:cubicBezTo>
                  <a:cubicBezTo>
                    <a:pt x="33763" y="11337"/>
                    <a:pt x="33777" y="11339"/>
                    <a:pt x="33792" y="11339"/>
                  </a:cubicBezTo>
                  <a:cubicBezTo>
                    <a:pt x="33797" y="11339"/>
                    <a:pt x="33803" y="11339"/>
                    <a:pt x="33808" y="11338"/>
                  </a:cubicBezTo>
                  <a:cubicBezTo>
                    <a:pt x="33816" y="11338"/>
                    <a:pt x="33833" y="11330"/>
                    <a:pt x="33842" y="11326"/>
                  </a:cubicBezTo>
                  <a:cubicBezTo>
                    <a:pt x="33846" y="11321"/>
                    <a:pt x="33850" y="11313"/>
                    <a:pt x="33859" y="11313"/>
                  </a:cubicBezTo>
                  <a:cubicBezTo>
                    <a:pt x="33865" y="11309"/>
                    <a:pt x="33878" y="11308"/>
                    <a:pt x="33891" y="11308"/>
                  </a:cubicBezTo>
                  <a:close/>
                  <a:moveTo>
                    <a:pt x="60441" y="11148"/>
                  </a:moveTo>
                  <a:cubicBezTo>
                    <a:pt x="60453" y="11148"/>
                    <a:pt x="60470" y="11152"/>
                    <a:pt x="60483" y="11157"/>
                  </a:cubicBezTo>
                  <a:lnTo>
                    <a:pt x="60458" y="11617"/>
                  </a:lnTo>
                  <a:cubicBezTo>
                    <a:pt x="60306" y="11642"/>
                    <a:pt x="60154" y="11667"/>
                    <a:pt x="59997" y="11697"/>
                  </a:cubicBezTo>
                  <a:lnTo>
                    <a:pt x="59997" y="11680"/>
                  </a:lnTo>
                  <a:cubicBezTo>
                    <a:pt x="60006" y="11672"/>
                    <a:pt x="60014" y="11667"/>
                    <a:pt x="60019" y="11663"/>
                  </a:cubicBezTo>
                  <a:lnTo>
                    <a:pt x="60002" y="11621"/>
                  </a:lnTo>
                  <a:lnTo>
                    <a:pt x="60002" y="11562"/>
                  </a:lnTo>
                  <a:lnTo>
                    <a:pt x="60078" y="11600"/>
                  </a:lnTo>
                  <a:cubicBezTo>
                    <a:pt x="60145" y="11520"/>
                    <a:pt x="60200" y="11435"/>
                    <a:pt x="60246" y="11347"/>
                  </a:cubicBezTo>
                  <a:lnTo>
                    <a:pt x="60246" y="11347"/>
                  </a:lnTo>
                  <a:cubicBezTo>
                    <a:pt x="60175" y="11351"/>
                    <a:pt x="60099" y="11359"/>
                    <a:pt x="60027" y="11376"/>
                  </a:cubicBezTo>
                  <a:cubicBezTo>
                    <a:pt x="60027" y="11376"/>
                    <a:pt x="60027" y="11372"/>
                    <a:pt x="60031" y="11372"/>
                  </a:cubicBezTo>
                  <a:cubicBezTo>
                    <a:pt x="60035" y="11364"/>
                    <a:pt x="60040" y="11359"/>
                    <a:pt x="60044" y="11351"/>
                  </a:cubicBezTo>
                  <a:cubicBezTo>
                    <a:pt x="60073" y="11300"/>
                    <a:pt x="60095" y="11258"/>
                    <a:pt x="60111" y="11216"/>
                  </a:cubicBezTo>
                  <a:cubicBezTo>
                    <a:pt x="60116" y="11207"/>
                    <a:pt x="60116" y="11203"/>
                    <a:pt x="60120" y="11195"/>
                  </a:cubicBezTo>
                  <a:lnTo>
                    <a:pt x="60145" y="11195"/>
                  </a:lnTo>
                  <a:cubicBezTo>
                    <a:pt x="60162" y="11190"/>
                    <a:pt x="60175" y="11174"/>
                    <a:pt x="60192" y="11169"/>
                  </a:cubicBezTo>
                  <a:cubicBezTo>
                    <a:pt x="60204" y="11166"/>
                    <a:pt x="60217" y="11164"/>
                    <a:pt x="60231" y="11164"/>
                  </a:cubicBezTo>
                  <a:cubicBezTo>
                    <a:pt x="60249" y="11164"/>
                    <a:pt x="60267" y="11167"/>
                    <a:pt x="60284" y="11169"/>
                  </a:cubicBezTo>
                  <a:cubicBezTo>
                    <a:pt x="60301" y="11169"/>
                    <a:pt x="60314" y="11165"/>
                    <a:pt x="60327" y="11165"/>
                  </a:cubicBezTo>
                  <a:cubicBezTo>
                    <a:pt x="60348" y="11161"/>
                    <a:pt x="60369" y="11161"/>
                    <a:pt x="60390" y="11161"/>
                  </a:cubicBezTo>
                  <a:cubicBezTo>
                    <a:pt x="60407" y="11161"/>
                    <a:pt x="60420" y="11152"/>
                    <a:pt x="60441" y="11148"/>
                  </a:cubicBezTo>
                  <a:close/>
                  <a:moveTo>
                    <a:pt x="19120" y="11625"/>
                  </a:moveTo>
                  <a:lnTo>
                    <a:pt x="19120" y="11625"/>
                  </a:lnTo>
                  <a:cubicBezTo>
                    <a:pt x="19133" y="11629"/>
                    <a:pt x="19141" y="11634"/>
                    <a:pt x="19154" y="11634"/>
                  </a:cubicBezTo>
                  <a:cubicBezTo>
                    <a:pt x="19179" y="11655"/>
                    <a:pt x="19204" y="11680"/>
                    <a:pt x="19230" y="11705"/>
                  </a:cubicBezTo>
                  <a:cubicBezTo>
                    <a:pt x="19209" y="11688"/>
                    <a:pt x="19187" y="11676"/>
                    <a:pt x="19166" y="11663"/>
                  </a:cubicBezTo>
                  <a:cubicBezTo>
                    <a:pt x="19154" y="11651"/>
                    <a:pt x="19137" y="11638"/>
                    <a:pt x="19120" y="11625"/>
                  </a:cubicBezTo>
                  <a:close/>
                  <a:moveTo>
                    <a:pt x="19200" y="11604"/>
                  </a:moveTo>
                  <a:lnTo>
                    <a:pt x="19200" y="11604"/>
                  </a:lnTo>
                  <a:cubicBezTo>
                    <a:pt x="19217" y="11608"/>
                    <a:pt x="19234" y="11617"/>
                    <a:pt x="19251" y="11621"/>
                  </a:cubicBezTo>
                  <a:cubicBezTo>
                    <a:pt x="19268" y="11646"/>
                    <a:pt x="19280" y="11672"/>
                    <a:pt x="19289" y="11693"/>
                  </a:cubicBezTo>
                  <a:cubicBezTo>
                    <a:pt x="19289" y="11701"/>
                    <a:pt x="19289" y="11705"/>
                    <a:pt x="19285" y="11710"/>
                  </a:cubicBezTo>
                  <a:cubicBezTo>
                    <a:pt x="19259" y="11672"/>
                    <a:pt x="19230" y="11638"/>
                    <a:pt x="19200" y="11604"/>
                  </a:cubicBezTo>
                  <a:close/>
                  <a:moveTo>
                    <a:pt x="19107" y="11570"/>
                  </a:moveTo>
                  <a:cubicBezTo>
                    <a:pt x="19128" y="11579"/>
                    <a:pt x="19154" y="11587"/>
                    <a:pt x="19179" y="11596"/>
                  </a:cubicBezTo>
                  <a:cubicBezTo>
                    <a:pt x="19221" y="11634"/>
                    <a:pt x="19255" y="11676"/>
                    <a:pt x="19285" y="11722"/>
                  </a:cubicBezTo>
                  <a:cubicBezTo>
                    <a:pt x="19280" y="11731"/>
                    <a:pt x="19280" y="11739"/>
                    <a:pt x="19280" y="11748"/>
                  </a:cubicBezTo>
                  <a:cubicBezTo>
                    <a:pt x="19238" y="11701"/>
                    <a:pt x="19196" y="11659"/>
                    <a:pt x="19154" y="11625"/>
                  </a:cubicBezTo>
                  <a:cubicBezTo>
                    <a:pt x="19137" y="11604"/>
                    <a:pt x="19124" y="11587"/>
                    <a:pt x="19107" y="11570"/>
                  </a:cubicBezTo>
                  <a:close/>
                  <a:moveTo>
                    <a:pt x="22100" y="11697"/>
                  </a:moveTo>
                  <a:cubicBezTo>
                    <a:pt x="22100" y="11722"/>
                    <a:pt x="22100" y="11748"/>
                    <a:pt x="22100" y="11773"/>
                  </a:cubicBezTo>
                  <a:cubicBezTo>
                    <a:pt x="22090" y="11779"/>
                    <a:pt x="22076" y="11790"/>
                    <a:pt x="22064" y="11790"/>
                  </a:cubicBezTo>
                  <a:cubicBezTo>
                    <a:pt x="22060" y="11790"/>
                    <a:pt x="22057" y="11789"/>
                    <a:pt x="22053" y="11786"/>
                  </a:cubicBezTo>
                  <a:cubicBezTo>
                    <a:pt x="22041" y="11777"/>
                    <a:pt x="22036" y="11752"/>
                    <a:pt x="22041" y="11743"/>
                  </a:cubicBezTo>
                  <a:cubicBezTo>
                    <a:pt x="22045" y="11726"/>
                    <a:pt x="22058" y="11714"/>
                    <a:pt x="22070" y="11705"/>
                  </a:cubicBezTo>
                  <a:cubicBezTo>
                    <a:pt x="22074" y="11701"/>
                    <a:pt x="22083" y="11697"/>
                    <a:pt x="22091" y="11697"/>
                  </a:cubicBezTo>
                  <a:close/>
                  <a:moveTo>
                    <a:pt x="22172" y="11701"/>
                  </a:moveTo>
                  <a:cubicBezTo>
                    <a:pt x="22197" y="11714"/>
                    <a:pt x="22193" y="11722"/>
                    <a:pt x="22218" y="11731"/>
                  </a:cubicBezTo>
                  <a:cubicBezTo>
                    <a:pt x="22235" y="11731"/>
                    <a:pt x="22252" y="11735"/>
                    <a:pt x="22269" y="11735"/>
                  </a:cubicBezTo>
                  <a:cubicBezTo>
                    <a:pt x="22273" y="11748"/>
                    <a:pt x="22277" y="11756"/>
                    <a:pt x="22277" y="11764"/>
                  </a:cubicBezTo>
                  <a:cubicBezTo>
                    <a:pt x="22281" y="11790"/>
                    <a:pt x="22273" y="11794"/>
                    <a:pt x="22252" y="11802"/>
                  </a:cubicBezTo>
                  <a:cubicBezTo>
                    <a:pt x="22233" y="11812"/>
                    <a:pt x="22211" y="11817"/>
                    <a:pt x="22191" y="11817"/>
                  </a:cubicBezTo>
                  <a:cubicBezTo>
                    <a:pt x="22184" y="11817"/>
                    <a:pt x="22178" y="11816"/>
                    <a:pt x="22172" y="11815"/>
                  </a:cubicBezTo>
                  <a:cubicBezTo>
                    <a:pt x="22172" y="11777"/>
                    <a:pt x="22167" y="11739"/>
                    <a:pt x="22167" y="11701"/>
                  </a:cubicBezTo>
                  <a:close/>
                  <a:moveTo>
                    <a:pt x="34669" y="11731"/>
                  </a:moveTo>
                  <a:cubicBezTo>
                    <a:pt x="34661" y="11764"/>
                    <a:pt x="34648" y="11802"/>
                    <a:pt x="34639" y="11832"/>
                  </a:cubicBezTo>
                  <a:lnTo>
                    <a:pt x="34597" y="11832"/>
                  </a:lnTo>
                  <a:cubicBezTo>
                    <a:pt x="34586" y="11832"/>
                    <a:pt x="34565" y="11837"/>
                    <a:pt x="34547" y="11837"/>
                  </a:cubicBezTo>
                  <a:cubicBezTo>
                    <a:pt x="34531" y="11837"/>
                    <a:pt x="34517" y="11833"/>
                    <a:pt x="34513" y="11819"/>
                  </a:cubicBezTo>
                  <a:cubicBezTo>
                    <a:pt x="34526" y="11815"/>
                    <a:pt x="34539" y="11814"/>
                    <a:pt x="34553" y="11814"/>
                  </a:cubicBezTo>
                  <a:cubicBezTo>
                    <a:pt x="34558" y="11814"/>
                    <a:pt x="34563" y="11814"/>
                    <a:pt x="34567" y="11814"/>
                  </a:cubicBezTo>
                  <a:cubicBezTo>
                    <a:pt x="34586" y="11814"/>
                    <a:pt x="34604" y="11813"/>
                    <a:pt x="34618" y="11802"/>
                  </a:cubicBezTo>
                  <a:cubicBezTo>
                    <a:pt x="34639" y="11786"/>
                    <a:pt x="34648" y="11756"/>
                    <a:pt x="34652" y="11735"/>
                  </a:cubicBezTo>
                  <a:cubicBezTo>
                    <a:pt x="34656" y="11735"/>
                    <a:pt x="34665" y="11731"/>
                    <a:pt x="34669" y="11731"/>
                  </a:cubicBezTo>
                  <a:close/>
                  <a:moveTo>
                    <a:pt x="21628" y="11650"/>
                  </a:moveTo>
                  <a:cubicBezTo>
                    <a:pt x="21646" y="11650"/>
                    <a:pt x="21661" y="11662"/>
                    <a:pt x="21673" y="11672"/>
                  </a:cubicBezTo>
                  <a:cubicBezTo>
                    <a:pt x="21688" y="11683"/>
                    <a:pt x="21729" y="11716"/>
                    <a:pt x="21753" y="11716"/>
                  </a:cubicBezTo>
                  <a:cubicBezTo>
                    <a:pt x="21756" y="11716"/>
                    <a:pt x="21759" y="11715"/>
                    <a:pt x="21762" y="11714"/>
                  </a:cubicBezTo>
                  <a:cubicBezTo>
                    <a:pt x="21779" y="11705"/>
                    <a:pt x="21771" y="11701"/>
                    <a:pt x="21792" y="11697"/>
                  </a:cubicBezTo>
                  <a:cubicBezTo>
                    <a:pt x="21800" y="11697"/>
                    <a:pt x="21809" y="11697"/>
                    <a:pt x="21817" y="11705"/>
                  </a:cubicBezTo>
                  <a:cubicBezTo>
                    <a:pt x="21842" y="11722"/>
                    <a:pt x="21847" y="11743"/>
                    <a:pt x="21880" y="11743"/>
                  </a:cubicBezTo>
                  <a:cubicBezTo>
                    <a:pt x="21886" y="11744"/>
                    <a:pt x="21891" y="11745"/>
                    <a:pt x="21897" y="11745"/>
                  </a:cubicBezTo>
                  <a:cubicBezTo>
                    <a:pt x="21902" y="11745"/>
                    <a:pt x="21908" y="11744"/>
                    <a:pt x="21914" y="11744"/>
                  </a:cubicBezTo>
                  <a:cubicBezTo>
                    <a:pt x="21926" y="11744"/>
                    <a:pt x="21937" y="11745"/>
                    <a:pt x="21948" y="11752"/>
                  </a:cubicBezTo>
                  <a:cubicBezTo>
                    <a:pt x="21969" y="11764"/>
                    <a:pt x="21965" y="11786"/>
                    <a:pt x="21969" y="11807"/>
                  </a:cubicBezTo>
                  <a:cubicBezTo>
                    <a:pt x="21977" y="11833"/>
                    <a:pt x="21963" y="11838"/>
                    <a:pt x="21945" y="11838"/>
                  </a:cubicBezTo>
                  <a:cubicBezTo>
                    <a:pt x="21934" y="11838"/>
                    <a:pt x="21921" y="11836"/>
                    <a:pt x="21910" y="11836"/>
                  </a:cubicBezTo>
                  <a:cubicBezTo>
                    <a:pt x="21893" y="11836"/>
                    <a:pt x="21876" y="11834"/>
                    <a:pt x="21859" y="11834"/>
                  </a:cubicBezTo>
                  <a:cubicBezTo>
                    <a:pt x="21851" y="11834"/>
                    <a:pt x="21842" y="11835"/>
                    <a:pt x="21834" y="11836"/>
                  </a:cubicBezTo>
                  <a:cubicBezTo>
                    <a:pt x="21817" y="11840"/>
                    <a:pt x="21800" y="11849"/>
                    <a:pt x="21783" y="11853"/>
                  </a:cubicBezTo>
                  <a:cubicBezTo>
                    <a:pt x="21771" y="11859"/>
                    <a:pt x="21756" y="11863"/>
                    <a:pt x="21741" y="11863"/>
                  </a:cubicBezTo>
                  <a:cubicBezTo>
                    <a:pt x="21735" y="11863"/>
                    <a:pt x="21730" y="11863"/>
                    <a:pt x="21724" y="11862"/>
                  </a:cubicBezTo>
                  <a:cubicBezTo>
                    <a:pt x="21707" y="11853"/>
                    <a:pt x="21699" y="11845"/>
                    <a:pt x="21682" y="11845"/>
                  </a:cubicBezTo>
                  <a:cubicBezTo>
                    <a:pt x="21678" y="11843"/>
                    <a:pt x="21673" y="11843"/>
                    <a:pt x="21668" y="11843"/>
                  </a:cubicBezTo>
                  <a:cubicBezTo>
                    <a:pt x="21658" y="11843"/>
                    <a:pt x="21648" y="11845"/>
                    <a:pt x="21640" y="11845"/>
                  </a:cubicBezTo>
                  <a:cubicBezTo>
                    <a:pt x="21619" y="11845"/>
                    <a:pt x="21602" y="11836"/>
                    <a:pt x="21517" y="11807"/>
                  </a:cubicBezTo>
                  <a:cubicBezTo>
                    <a:pt x="21506" y="11807"/>
                    <a:pt x="21495" y="11809"/>
                    <a:pt x="21484" y="11809"/>
                  </a:cubicBezTo>
                  <a:cubicBezTo>
                    <a:pt x="21478" y="11809"/>
                    <a:pt x="21472" y="11808"/>
                    <a:pt x="21467" y="11807"/>
                  </a:cubicBezTo>
                  <a:cubicBezTo>
                    <a:pt x="21454" y="11802"/>
                    <a:pt x="21441" y="11794"/>
                    <a:pt x="21429" y="11790"/>
                  </a:cubicBezTo>
                  <a:cubicBezTo>
                    <a:pt x="21420" y="11790"/>
                    <a:pt x="21408" y="11790"/>
                    <a:pt x="21399" y="11786"/>
                  </a:cubicBezTo>
                  <a:cubicBezTo>
                    <a:pt x="21391" y="11786"/>
                    <a:pt x="21374" y="11773"/>
                    <a:pt x="21365" y="11769"/>
                  </a:cubicBezTo>
                  <a:cubicBezTo>
                    <a:pt x="21344" y="11752"/>
                    <a:pt x="21353" y="11739"/>
                    <a:pt x="21344" y="11718"/>
                  </a:cubicBezTo>
                  <a:cubicBezTo>
                    <a:pt x="21327" y="11718"/>
                    <a:pt x="21277" y="11701"/>
                    <a:pt x="21281" y="11680"/>
                  </a:cubicBezTo>
                  <a:cubicBezTo>
                    <a:pt x="21283" y="11673"/>
                    <a:pt x="21293" y="11671"/>
                    <a:pt x="21304" y="11671"/>
                  </a:cubicBezTo>
                  <a:cubicBezTo>
                    <a:pt x="21315" y="11671"/>
                    <a:pt x="21327" y="11673"/>
                    <a:pt x="21336" y="11673"/>
                  </a:cubicBezTo>
                  <a:cubicBezTo>
                    <a:pt x="21339" y="11673"/>
                    <a:pt x="21342" y="11672"/>
                    <a:pt x="21344" y="11672"/>
                  </a:cubicBezTo>
                  <a:cubicBezTo>
                    <a:pt x="21357" y="11667"/>
                    <a:pt x="21361" y="11663"/>
                    <a:pt x="21374" y="11663"/>
                  </a:cubicBezTo>
                  <a:cubicBezTo>
                    <a:pt x="21386" y="11667"/>
                    <a:pt x="21395" y="11672"/>
                    <a:pt x="21408" y="11672"/>
                  </a:cubicBezTo>
                  <a:cubicBezTo>
                    <a:pt x="21437" y="11672"/>
                    <a:pt x="21458" y="11672"/>
                    <a:pt x="21479" y="11680"/>
                  </a:cubicBezTo>
                  <a:cubicBezTo>
                    <a:pt x="21499" y="11685"/>
                    <a:pt x="21513" y="11687"/>
                    <a:pt x="21528" y="11687"/>
                  </a:cubicBezTo>
                  <a:cubicBezTo>
                    <a:pt x="21539" y="11687"/>
                    <a:pt x="21550" y="11686"/>
                    <a:pt x="21564" y="11684"/>
                  </a:cubicBezTo>
                  <a:cubicBezTo>
                    <a:pt x="21576" y="11680"/>
                    <a:pt x="21581" y="11680"/>
                    <a:pt x="21593" y="11676"/>
                  </a:cubicBezTo>
                  <a:cubicBezTo>
                    <a:pt x="21598" y="11672"/>
                    <a:pt x="21602" y="11659"/>
                    <a:pt x="21610" y="11655"/>
                  </a:cubicBezTo>
                  <a:cubicBezTo>
                    <a:pt x="21616" y="11652"/>
                    <a:pt x="21623" y="11650"/>
                    <a:pt x="21628" y="11650"/>
                  </a:cubicBezTo>
                  <a:close/>
                  <a:moveTo>
                    <a:pt x="33143" y="11726"/>
                  </a:moveTo>
                  <a:cubicBezTo>
                    <a:pt x="33149" y="11726"/>
                    <a:pt x="33155" y="11726"/>
                    <a:pt x="33162" y="11726"/>
                  </a:cubicBezTo>
                  <a:cubicBezTo>
                    <a:pt x="33217" y="11726"/>
                    <a:pt x="33259" y="11731"/>
                    <a:pt x="33310" y="11752"/>
                  </a:cubicBezTo>
                  <a:cubicBezTo>
                    <a:pt x="33325" y="11759"/>
                    <a:pt x="33340" y="11761"/>
                    <a:pt x="33356" y="11761"/>
                  </a:cubicBezTo>
                  <a:cubicBezTo>
                    <a:pt x="33366" y="11761"/>
                    <a:pt x="33376" y="11760"/>
                    <a:pt x="33386" y="11760"/>
                  </a:cubicBezTo>
                  <a:cubicBezTo>
                    <a:pt x="33390" y="11760"/>
                    <a:pt x="33396" y="11759"/>
                    <a:pt x="33403" y="11759"/>
                  </a:cubicBezTo>
                  <a:cubicBezTo>
                    <a:pt x="33409" y="11759"/>
                    <a:pt x="33415" y="11760"/>
                    <a:pt x="33420" y="11764"/>
                  </a:cubicBezTo>
                  <a:cubicBezTo>
                    <a:pt x="33428" y="11769"/>
                    <a:pt x="33424" y="11781"/>
                    <a:pt x="33432" y="11790"/>
                  </a:cubicBezTo>
                  <a:cubicBezTo>
                    <a:pt x="33449" y="11807"/>
                    <a:pt x="33487" y="11811"/>
                    <a:pt x="33508" y="11815"/>
                  </a:cubicBezTo>
                  <a:cubicBezTo>
                    <a:pt x="33521" y="11815"/>
                    <a:pt x="33551" y="11815"/>
                    <a:pt x="33542" y="11836"/>
                  </a:cubicBezTo>
                  <a:cubicBezTo>
                    <a:pt x="33538" y="11849"/>
                    <a:pt x="33496" y="11849"/>
                    <a:pt x="33483" y="11849"/>
                  </a:cubicBezTo>
                  <a:cubicBezTo>
                    <a:pt x="33462" y="11853"/>
                    <a:pt x="33441" y="11853"/>
                    <a:pt x="33420" y="11862"/>
                  </a:cubicBezTo>
                  <a:cubicBezTo>
                    <a:pt x="33407" y="11866"/>
                    <a:pt x="33394" y="11874"/>
                    <a:pt x="33377" y="11878"/>
                  </a:cubicBezTo>
                  <a:cubicBezTo>
                    <a:pt x="33369" y="11880"/>
                    <a:pt x="33360" y="11880"/>
                    <a:pt x="33351" y="11880"/>
                  </a:cubicBezTo>
                  <a:cubicBezTo>
                    <a:pt x="33332" y="11880"/>
                    <a:pt x="33313" y="11878"/>
                    <a:pt x="33293" y="11878"/>
                  </a:cubicBezTo>
                  <a:cubicBezTo>
                    <a:pt x="33272" y="11878"/>
                    <a:pt x="33259" y="11891"/>
                    <a:pt x="33238" y="11895"/>
                  </a:cubicBezTo>
                  <a:cubicBezTo>
                    <a:pt x="33221" y="11900"/>
                    <a:pt x="33200" y="11900"/>
                    <a:pt x="33183" y="11904"/>
                  </a:cubicBezTo>
                  <a:cubicBezTo>
                    <a:pt x="33154" y="11853"/>
                    <a:pt x="33133" y="11794"/>
                    <a:pt x="33116" y="11739"/>
                  </a:cubicBezTo>
                  <a:cubicBezTo>
                    <a:pt x="33116" y="11735"/>
                    <a:pt x="33116" y="11735"/>
                    <a:pt x="33116" y="11735"/>
                  </a:cubicBezTo>
                  <a:cubicBezTo>
                    <a:pt x="33126" y="11727"/>
                    <a:pt x="33135" y="11726"/>
                    <a:pt x="33143" y="11726"/>
                  </a:cubicBezTo>
                  <a:close/>
                  <a:moveTo>
                    <a:pt x="32896" y="11718"/>
                  </a:moveTo>
                  <a:cubicBezTo>
                    <a:pt x="32909" y="11718"/>
                    <a:pt x="32922" y="11718"/>
                    <a:pt x="32930" y="11726"/>
                  </a:cubicBezTo>
                  <a:cubicBezTo>
                    <a:pt x="32947" y="11731"/>
                    <a:pt x="32964" y="11743"/>
                    <a:pt x="32977" y="11752"/>
                  </a:cubicBezTo>
                  <a:cubicBezTo>
                    <a:pt x="32998" y="11764"/>
                    <a:pt x="33027" y="11773"/>
                    <a:pt x="33052" y="11773"/>
                  </a:cubicBezTo>
                  <a:cubicBezTo>
                    <a:pt x="33069" y="11824"/>
                    <a:pt x="33086" y="11870"/>
                    <a:pt x="33112" y="11916"/>
                  </a:cubicBezTo>
                  <a:lnTo>
                    <a:pt x="33103" y="11916"/>
                  </a:lnTo>
                  <a:cubicBezTo>
                    <a:pt x="33078" y="11925"/>
                    <a:pt x="33078" y="11938"/>
                    <a:pt x="33061" y="11946"/>
                  </a:cubicBezTo>
                  <a:cubicBezTo>
                    <a:pt x="33053" y="11951"/>
                    <a:pt x="33044" y="11952"/>
                    <a:pt x="33035" y="11952"/>
                  </a:cubicBezTo>
                  <a:cubicBezTo>
                    <a:pt x="33019" y="11952"/>
                    <a:pt x="33003" y="11947"/>
                    <a:pt x="32989" y="11942"/>
                  </a:cubicBezTo>
                  <a:cubicBezTo>
                    <a:pt x="32981" y="11938"/>
                    <a:pt x="32964" y="11933"/>
                    <a:pt x="32951" y="11925"/>
                  </a:cubicBezTo>
                  <a:cubicBezTo>
                    <a:pt x="32944" y="11917"/>
                    <a:pt x="32929" y="11899"/>
                    <a:pt x="32917" y="11899"/>
                  </a:cubicBezTo>
                  <a:cubicBezTo>
                    <a:pt x="32916" y="11899"/>
                    <a:pt x="32914" y="11899"/>
                    <a:pt x="32913" y="11900"/>
                  </a:cubicBezTo>
                  <a:cubicBezTo>
                    <a:pt x="32909" y="11900"/>
                    <a:pt x="32909" y="11904"/>
                    <a:pt x="32909" y="11908"/>
                  </a:cubicBezTo>
                  <a:cubicBezTo>
                    <a:pt x="32905" y="11845"/>
                    <a:pt x="32901" y="11781"/>
                    <a:pt x="32896" y="11718"/>
                  </a:cubicBezTo>
                  <a:close/>
                  <a:moveTo>
                    <a:pt x="32686" y="11704"/>
                  </a:moveTo>
                  <a:cubicBezTo>
                    <a:pt x="32694" y="11704"/>
                    <a:pt x="32703" y="11705"/>
                    <a:pt x="32711" y="11705"/>
                  </a:cubicBezTo>
                  <a:lnTo>
                    <a:pt x="32770" y="11705"/>
                  </a:lnTo>
                  <a:cubicBezTo>
                    <a:pt x="32791" y="11710"/>
                    <a:pt x="32808" y="11714"/>
                    <a:pt x="32825" y="11714"/>
                  </a:cubicBezTo>
                  <a:cubicBezTo>
                    <a:pt x="32829" y="11794"/>
                    <a:pt x="32833" y="11874"/>
                    <a:pt x="32837" y="11954"/>
                  </a:cubicBezTo>
                  <a:cubicBezTo>
                    <a:pt x="32829" y="11942"/>
                    <a:pt x="32816" y="11929"/>
                    <a:pt x="32808" y="11921"/>
                  </a:cubicBezTo>
                  <a:cubicBezTo>
                    <a:pt x="32782" y="11895"/>
                    <a:pt x="32774" y="11878"/>
                    <a:pt x="32736" y="11878"/>
                  </a:cubicBezTo>
                  <a:cubicBezTo>
                    <a:pt x="32733" y="11878"/>
                    <a:pt x="32725" y="11880"/>
                    <a:pt x="32718" y="11880"/>
                  </a:cubicBezTo>
                  <a:cubicBezTo>
                    <a:pt x="32715" y="11880"/>
                    <a:pt x="32712" y="11880"/>
                    <a:pt x="32711" y="11878"/>
                  </a:cubicBezTo>
                  <a:cubicBezTo>
                    <a:pt x="32702" y="11870"/>
                    <a:pt x="32715" y="11853"/>
                    <a:pt x="32727" y="11798"/>
                  </a:cubicBezTo>
                  <a:lnTo>
                    <a:pt x="32727" y="11798"/>
                  </a:lnTo>
                  <a:cubicBezTo>
                    <a:pt x="32724" y="11803"/>
                    <a:pt x="32721" y="11806"/>
                    <a:pt x="32717" y="11806"/>
                  </a:cubicBezTo>
                  <a:cubicBezTo>
                    <a:pt x="32696" y="11806"/>
                    <a:pt x="32668" y="11737"/>
                    <a:pt x="32664" y="11726"/>
                  </a:cubicBezTo>
                  <a:cubicBezTo>
                    <a:pt x="32662" y="11708"/>
                    <a:pt x="32672" y="11704"/>
                    <a:pt x="32686" y="11704"/>
                  </a:cubicBezTo>
                  <a:close/>
                  <a:moveTo>
                    <a:pt x="22787" y="11899"/>
                  </a:moveTo>
                  <a:cubicBezTo>
                    <a:pt x="22803" y="11899"/>
                    <a:pt x="22811" y="11909"/>
                    <a:pt x="22826" y="11912"/>
                  </a:cubicBezTo>
                  <a:cubicBezTo>
                    <a:pt x="22834" y="11916"/>
                    <a:pt x="22847" y="11921"/>
                    <a:pt x="22855" y="11925"/>
                  </a:cubicBezTo>
                  <a:cubicBezTo>
                    <a:pt x="22864" y="11929"/>
                    <a:pt x="22864" y="11933"/>
                    <a:pt x="22872" y="11933"/>
                  </a:cubicBezTo>
                  <a:lnTo>
                    <a:pt x="22876" y="11933"/>
                  </a:lnTo>
                  <a:cubicBezTo>
                    <a:pt x="22881" y="11963"/>
                    <a:pt x="22881" y="11988"/>
                    <a:pt x="22881" y="12013"/>
                  </a:cubicBezTo>
                  <a:cubicBezTo>
                    <a:pt x="22865" y="12025"/>
                    <a:pt x="22843" y="12044"/>
                    <a:pt x="22826" y="12044"/>
                  </a:cubicBezTo>
                  <a:cubicBezTo>
                    <a:pt x="22825" y="12044"/>
                    <a:pt x="22823" y="12043"/>
                    <a:pt x="22822" y="12043"/>
                  </a:cubicBezTo>
                  <a:cubicBezTo>
                    <a:pt x="22800" y="12039"/>
                    <a:pt x="22792" y="12018"/>
                    <a:pt x="22767" y="12013"/>
                  </a:cubicBezTo>
                  <a:cubicBezTo>
                    <a:pt x="22750" y="12013"/>
                    <a:pt x="22734" y="12016"/>
                    <a:pt x="22720" y="12016"/>
                  </a:cubicBezTo>
                  <a:cubicBezTo>
                    <a:pt x="22698" y="12016"/>
                    <a:pt x="22679" y="12011"/>
                    <a:pt x="22661" y="11988"/>
                  </a:cubicBezTo>
                  <a:cubicBezTo>
                    <a:pt x="22661" y="11971"/>
                    <a:pt x="22670" y="11946"/>
                    <a:pt x="22674" y="11925"/>
                  </a:cubicBezTo>
                  <a:cubicBezTo>
                    <a:pt x="22683" y="11910"/>
                    <a:pt x="22690" y="11908"/>
                    <a:pt x="22702" y="11908"/>
                  </a:cubicBezTo>
                  <a:cubicBezTo>
                    <a:pt x="22707" y="11908"/>
                    <a:pt x="22713" y="11908"/>
                    <a:pt x="22720" y="11908"/>
                  </a:cubicBezTo>
                  <a:lnTo>
                    <a:pt x="22762" y="11908"/>
                  </a:lnTo>
                  <a:cubicBezTo>
                    <a:pt x="22771" y="11904"/>
                    <a:pt x="22775" y="11900"/>
                    <a:pt x="22779" y="11900"/>
                  </a:cubicBezTo>
                  <a:cubicBezTo>
                    <a:pt x="22782" y="11899"/>
                    <a:pt x="22785" y="11899"/>
                    <a:pt x="22787" y="11899"/>
                  </a:cubicBezTo>
                  <a:close/>
                  <a:moveTo>
                    <a:pt x="34222" y="11807"/>
                  </a:moveTo>
                  <a:cubicBezTo>
                    <a:pt x="34264" y="11807"/>
                    <a:pt x="34306" y="11811"/>
                    <a:pt x="34352" y="11815"/>
                  </a:cubicBezTo>
                  <a:cubicBezTo>
                    <a:pt x="34331" y="11824"/>
                    <a:pt x="34352" y="11824"/>
                    <a:pt x="34378" y="11824"/>
                  </a:cubicBezTo>
                  <a:cubicBezTo>
                    <a:pt x="34403" y="11824"/>
                    <a:pt x="34403" y="11828"/>
                    <a:pt x="34412" y="11849"/>
                  </a:cubicBezTo>
                  <a:cubicBezTo>
                    <a:pt x="34437" y="11904"/>
                    <a:pt x="34488" y="11900"/>
                    <a:pt x="34530" y="11933"/>
                  </a:cubicBezTo>
                  <a:cubicBezTo>
                    <a:pt x="34526" y="11935"/>
                    <a:pt x="34523" y="11936"/>
                    <a:pt x="34519" y="11936"/>
                  </a:cubicBezTo>
                  <a:cubicBezTo>
                    <a:pt x="34503" y="11936"/>
                    <a:pt x="34483" y="11925"/>
                    <a:pt x="34466" y="11925"/>
                  </a:cubicBezTo>
                  <a:cubicBezTo>
                    <a:pt x="34460" y="11923"/>
                    <a:pt x="34453" y="11922"/>
                    <a:pt x="34445" y="11922"/>
                  </a:cubicBezTo>
                  <a:cubicBezTo>
                    <a:pt x="34438" y="11922"/>
                    <a:pt x="34431" y="11923"/>
                    <a:pt x="34424" y="11925"/>
                  </a:cubicBezTo>
                  <a:cubicBezTo>
                    <a:pt x="34390" y="11929"/>
                    <a:pt x="34382" y="11963"/>
                    <a:pt x="34348" y="11971"/>
                  </a:cubicBezTo>
                  <a:cubicBezTo>
                    <a:pt x="34338" y="11973"/>
                    <a:pt x="34327" y="11973"/>
                    <a:pt x="34315" y="11973"/>
                  </a:cubicBezTo>
                  <a:cubicBezTo>
                    <a:pt x="34292" y="11973"/>
                    <a:pt x="34267" y="11971"/>
                    <a:pt x="34247" y="11971"/>
                  </a:cubicBezTo>
                  <a:cubicBezTo>
                    <a:pt x="34239" y="11969"/>
                    <a:pt x="34231" y="11968"/>
                    <a:pt x="34224" y="11968"/>
                  </a:cubicBezTo>
                  <a:cubicBezTo>
                    <a:pt x="34216" y="11968"/>
                    <a:pt x="34209" y="11969"/>
                    <a:pt x="34201" y="11971"/>
                  </a:cubicBezTo>
                  <a:cubicBezTo>
                    <a:pt x="34184" y="11980"/>
                    <a:pt x="34175" y="11988"/>
                    <a:pt x="34163" y="12001"/>
                  </a:cubicBezTo>
                  <a:cubicBezTo>
                    <a:pt x="34154" y="12005"/>
                    <a:pt x="34141" y="12005"/>
                    <a:pt x="34133" y="12013"/>
                  </a:cubicBezTo>
                  <a:cubicBezTo>
                    <a:pt x="34112" y="12030"/>
                    <a:pt x="34116" y="12035"/>
                    <a:pt x="34091" y="12035"/>
                  </a:cubicBezTo>
                  <a:cubicBezTo>
                    <a:pt x="34065" y="12035"/>
                    <a:pt x="34049" y="12035"/>
                    <a:pt x="34023" y="12047"/>
                  </a:cubicBezTo>
                  <a:cubicBezTo>
                    <a:pt x="34013" y="12054"/>
                    <a:pt x="33999" y="12080"/>
                    <a:pt x="33980" y="12080"/>
                  </a:cubicBezTo>
                  <a:cubicBezTo>
                    <a:pt x="33976" y="12080"/>
                    <a:pt x="33972" y="12079"/>
                    <a:pt x="33968" y="12077"/>
                  </a:cubicBezTo>
                  <a:cubicBezTo>
                    <a:pt x="33956" y="12068"/>
                    <a:pt x="33960" y="12047"/>
                    <a:pt x="33943" y="12039"/>
                  </a:cubicBezTo>
                  <a:cubicBezTo>
                    <a:pt x="33930" y="12030"/>
                    <a:pt x="33918" y="12035"/>
                    <a:pt x="33905" y="12026"/>
                  </a:cubicBezTo>
                  <a:cubicBezTo>
                    <a:pt x="33892" y="12022"/>
                    <a:pt x="33888" y="12009"/>
                    <a:pt x="33880" y="12001"/>
                  </a:cubicBezTo>
                  <a:cubicBezTo>
                    <a:pt x="33867" y="11992"/>
                    <a:pt x="33859" y="11984"/>
                    <a:pt x="33846" y="11980"/>
                  </a:cubicBezTo>
                  <a:cubicBezTo>
                    <a:pt x="33829" y="11963"/>
                    <a:pt x="33808" y="11959"/>
                    <a:pt x="33791" y="11942"/>
                  </a:cubicBezTo>
                  <a:cubicBezTo>
                    <a:pt x="33783" y="11933"/>
                    <a:pt x="33774" y="11925"/>
                    <a:pt x="33762" y="11916"/>
                  </a:cubicBezTo>
                  <a:cubicBezTo>
                    <a:pt x="33757" y="11916"/>
                    <a:pt x="33753" y="11908"/>
                    <a:pt x="33749" y="11908"/>
                  </a:cubicBezTo>
                  <a:cubicBezTo>
                    <a:pt x="33745" y="11906"/>
                    <a:pt x="33737" y="11905"/>
                    <a:pt x="33729" y="11905"/>
                  </a:cubicBezTo>
                  <a:cubicBezTo>
                    <a:pt x="33721" y="11905"/>
                    <a:pt x="33713" y="11906"/>
                    <a:pt x="33707" y="11908"/>
                  </a:cubicBezTo>
                  <a:lnTo>
                    <a:pt x="33660" y="11908"/>
                  </a:lnTo>
                  <a:cubicBezTo>
                    <a:pt x="33660" y="11891"/>
                    <a:pt x="33660" y="11870"/>
                    <a:pt x="33660" y="11853"/>
                  </a:cubicBezTo>
                  <a:cubicBezTo>
                    <a:pt x="33686" y="11849"/>
                    <a:pt x="33702" y="11832"/>
                    <a:pt x="33728" y="11832"/>
                  </a:cubicBezTo>
                  <a:cubicBezTo>
                    <a:pt x="33745" y="11832"/>
                    <a:pt x="33766" y="11836"/>
                    <a:pt x="33778" y="11836"/>
                  </a:cubicBezTo>
                  <a:cubicBezTo>
                    <a:pt x="33795" y="11832"/>
                    <a:pt x="33804" y="11824"/>
                    <a:pt x="33825" y="11824"/>
                  </a:cubicBezTo>
                  <a:cubicBezTo>
                    <a:pt x="33854" y="11824"/>
                    <a:pt x="33876" y="11840"/>
                    <a:pt x="33905" y="11845"/>
                  </a:cubicBezTo>
                  <a:cubicBezTo>
                    <a:pt x="33914" y="11845"/>
                    <a:pt x="33921" y="11844"/>
                    <a:pt x="33927" y="11844"/>
                  </a:cubicBezTo>
                  <a:cubicBezTo>
                    <a:pt x="33940" y="11844"/>
                    <a:pt x="33950" y="11846"/>
                    <a:pt x="33964" y="11857"/>
                  </a:cubicBezTo>
                  <a:cubicBezTo>
                    <a:pt x="33981" y="11866"/>
                    <a:pt x="33989" y="11870"/>
                    <a:pt x="34011" y="11870"/>
                  </a:cubicBezTo>
                  <a:cubicBezTo>
                    <a:pt x="34036" y="11870"/>
                    <a:pt x="34032" y="11862"/>
                    <a:pt x="34053" y="11853"/>
                  </a:cubicBezTo>
                  <a:cubicBezTo>
                    <a:pt x="34057" y="11852"/>
                    <a:pt x="34061" y="11851"/>
                    <a:pt x="34065" y="11851"/>
                  </a:cubicBezTo>
                  <a:cubicBezTo>
                    <a:pt x="34074" y="11851"/>
                    <a:pt x="34082" y="11853"/>
                    <a:pt x="34091" y="11853"/>
                  </a:cubicBezTo>
                  <a:cubicBezTo>
                    <a:pt x="34112" y="11853"/>
                    <a:pt x="34133" y="11853"/>
                    <a:pt x="34150" y="11840"/>
                  </a:cubicBezTo>
                  <a:cubicBezTo>
                    <a:pt x="34167" y="11832"/>
                    <a:pt x="34171" y="11819"/>
                    <a:pt x="34184" y="11811"/>
                  </a:cubicBezTo>
                  <a:cubicBezTo>
                    <a:pt x="34196" y="11807"/>
                    <a:pt x="34209" y="11807"/>
                    <a:pt x="34222" y="11807"/>
                  </a:cubicBezTo>
                  <a:close/>
                  <a:moveTo>
                    <a:pt x="38413" y="10819"/>
                  </a:moveTo>
                  <a:cubicBezTo>
                    <a:pt x="38425" y="10819"/>
                    <a:pt x="38438" y="10823"/>
                    <a:pt x="38455" y="10827"/>
                  </a:cubicBezTo>
                  <a:lnTo>
                    <a:pt x="38383" y="12085"/>
                  </a:lnTo>
                  <a:cubicBezTo>
                    <a:pt x="38244" y="12085"/>
                    <a:pt x="38100" y="12077"/>
                    <a:pt x="37949" y="12073"/>
                  </a:cubicBezTo>
                  <a:lnTo>
                    <a:pt x="37978" y="11064"/>
                  </a:lnTo>
                  <a:lnTo>
                    <a:pt x="37995" y="11064"/>
                  </a:lnTo>
                  <a:cubicBezTo>
                    <a:pt x="37995" y="11055"/>
                    <a:pt x="37995" y="11051"/>
                    <a:pt x="38003" y="11043"/>
                  </a:cubicBezTo>
                  <a:cubicBezTo>
                    <a:pt x="38008" y="11039"/>
                    <a:pt x="38012" y="11030"/>
                    <a:pt x="38016" y="11026"/>
                  </a:cubicBezTo>
                  <a:cubicBezTo>
                    <a:pt x="38041" y="10975"/>
                    <a:pt x="38062" y="10933"/>
                    <a:pt x="38084" y="10891"/>
                  </a:cubicBezTo>
                  <a:cubicBezTo>
                    <a:pt x="38084" y="10882"/>
                    <a:pt x="38088" y="10874"/>
                    <a:pt x="38092" y="10865"/>
                  </a:cubicBezTo>
                  <a:lnTo>
                    <a:pt x="38117" y="10865"/>
                  </a:lnTo>
                  <a:cubicBezTo>
                    <a:pt x="38134" y="10861"/>
                    <a:pt x="38147" y="10844"/>
                    <a:pt x="38164" y="10840"/>
                  </a:cubicBezTo>
                  <a:cubicBezTo>
                    <a:pt x="38174" y="10837"/>
                    <a:pt x="38184" y="10836"/>
                    <a:pt x="38194" y="10836"/>
                  </a:cubicBezTo>
                  <a:cubicBezTo>
                    <a:pt x="38215" y="10836"/>
                    <a:pt x="38237" y="10840"/>
                    <a:pt x="38257" y="10840"/>
                  </a:cubicBezTo>
                  <a:cubicBezTo>
                    <a:pt x="38269" y="10840"/>
                    <a:pt x="38286" y="10840"/>
                    <a:pt x="38299" y="10836"/>
                  </a:cubicBezTo>
                  <a:cubicBezTo>
                    <a:pt x="38309" y="10834"/>
                    <a:pt x="38319" y="10834"/>
                    <a:pt x="38328" y="10834"/>
                  </a:cubicBezTo>
                  <a:cubicBezTo>
                    <a:pt x="38338" y="10834"/>
                    <a:pt x="38347" y="10834"/>
                    <a:pt x="38358" y="10832"/>
                  </a:cubicBezTo>
                  <a:cubicBezTo>
                    <a:pt x="38379" y="10832"/>
                    <a:pt x="38392" y="10823"/>
                    <a:pt x="38413" y="10819"/>
                  </a:cubicBezTo>
                  <a:close/>
                  <a:moveTo>
                    <a:pt x="34572" y="12026"/>
                  </a:moveTo>
                  <a:cubicBezTo>
                    <a:pt x="34555" y="12077"/>
                    <a:pt x="34534" y="12127"/>
                    <a:pt x="34509" y="12178"/>
                  </a:cubicBezTo>
                  <a:cubicBezTo>
                    <a:pt x="34475" y="12174"/>
                    <a:pt x="34445" y="12170"/>
                    <a:pt x="34412" y="12170"/>
                  </a:cubicBezTo>
                  <a:cubicBezTo>
                    <a:pt x="34378" y="12165"/>
                    <a:pt x="34340" y="12161"/>
                    <a:pt x="34306" y="12157"/>
                  </a:cubicBezTo>
                  <a:cubicBezTo>
                    <a:pt x="34288" y="12157"/>
                    <a:pt x="34264" y="12148"/>
                    <a:pt x="34244" y="12148"/>
                  </a:cubicBezTo>
                  <a:cubicBezTo>
                    <a:pt x="34240" y="12148"/>
                    <a:pt x="34237" y="12148"/>
                    <a:pt x="34234" y="12149"/>
                  </a:cubicBezTo>
                  <a:cubicBezTo>
                    <a:pt x="34251" y="12144"/>
                    <a:pt x="34272" y="12140"/>
                    <a:pt x="34289" y="12132"/>
                  </a:cubicBezTo>
                  <a:cubicBezTo>
                    <a:pt x="34302" y="12127"/>
                    <a:pt x="34314" y="12115"/>
                    <a:pt x="34327" y="12111"/>
                  </a:cubicBezTo>
                  <a:cubicBezTo>
                    <a:pt x="34352" y="12098"/>
                    <a:pt x="34365" y="12089"/>
                    <a:pt x="34386" y="12081"/>
                  </a:cubicBezTo>
                  <a:cubicBezTo>
                    <a:pt x="34399" y="12081"/>
                    <a:pt x="34407" y="12077"/>
                    <a:pt x="34424" y="12077"/>
                  </a:cubicBezTo>
                  <a:cubicBezTo>
                    <a:pt x="34445" y="12077"/>
                    <a:pt x="34471" y="12068"/>
                    <a:pt x="34492" y="12060"/>
                  </a:cubicBezTo>
                  <a:cubicBezTo>
                    <a:pt x="34509" y="12051"/>
                    <a:pt x="34530" y="12043"/>
                    <a:pt x="34547" y="12035"/>
                  </a:cubicBezTo>
                  <a:cubicBezTo>
                    <a:pt x="34555" y="12030"/>
                    <a:pt x="34564" y="12030"/>
                    <a:pt x="34572" y="12026"/>
                  </a:cubicBezTo>
                  <a:close/>
                  <a:moveTo>
                    <a:pt x="23179" y="11858"/>
                  </a:moveTo>
                  <a:cubicBezTo>
                    <a:pt x="23192" y="11858"/>
                    <a:pt x="23206" y="11859"/>
                    <a:pt x="23214" y="11862"/>
                  </a:cubicBezTo>
                  <a:cubicBezTo>
                    <a:pt x="23231" y="11862"/>
                    <a:pt x="23248" y="11866"/>
                    <a:pt x="23269" y="11870"/>
                  </a:cubicBezTo>
                  <a:cubicBezTo>
                    <a:pt x="23282" y="11874"/>
                    <a:pt x="23298" y="11874"/>
                    <a:pt x="23303" y="11887"/>
                  </a:cubicBezTo>
                  <a:cubicBezTo>
                    <a:pt x="23269" y="11912"/>
                    <a:pt x="23201" y="11916"/>
                    <a:pt x="23180" y="11959"/>
                  </a:cubicBezTo>
                  <a:cubicBezTo>
                    <a:pt x="23176" y="11967"/>
                    <a:pt x="23172" y="11988"/>
                    <a:pt x="23184" y="11997"/>
                  </a:cubicBezTo>
                  <a:cubicBezTo>
                    <a:pt x="23189" y="11999"/>
                    <a:pt x="23193" y="11999"/>
                    <a:pt x="23197" y="11999"/>
                  </a:cubicBezTo>
                  <a:cubicBezTo>
                    <a:pt x="23201" y="11999"/>
                    <a:pt x="23206" y="11999"/>
                    <a:pt x="23210" y="12001"/>
                  </a:cubicBezTo>
                  <a:cubicBezTo>
                    <a:pt x="23227" y="12005"/>
                    <a:pt x="23248" y="12030"/>
                    <a:pt x="23260" y="12043"/>
                  </a:cubicBezTo>
                  <a:cubicBezTo>
                    <a:pt x="23267" y="12057"/>
                    <a:pt x="23266" y="12071"/>
                    <a:pt x="23281" y="12071"/>
                  </a:cubicBezTo>
                  <a:cubicBezTo>
                    <a:pt x="23285" y="12071"/>
                    <a:pt x="23289" y="12070"/>
                    <a:pt x="23294" y="12068"/>
                  </a:cubicBezTo>
                  <a:cubicBezTo>
                    <a:pt x="23315" y="12060"/>
                    <a:pt x="23328" y="12039"/>
                    <a:pt x="23349" y="12030"/>
                  </a:cubicBezTo>
                  <a:cubicBezTo>
                    <a:pt x="23360" y="12026"/>
                    <a:pt x="23370" y="12025"/>
                    <a:pt x="23381" y="12025"/>
                  </a:cubicBezTo>
                  <a:cubicBezTo>
                    <a:pt x="23405" y="12025"/>
                    <a:pt x="23429" y="12034"/>
                    <a:pt x="23446" y="12051"/>
                  </a:cubicBezTo>
                  <a:cubicBezTo>
                    <a:pt x="23459" y="12064"/>
                    <a:pt x="23455" y="12068"/>
                    <a:pt x="23471" y="12077"/>
                  </a:cubicBezTo>
                  <a:cubicBezTo>
                    <a:pt x="23484" y="12081"/>
                    <a:pt x="23501" y="12085"/>
                    <a:pt x="23514" y="12089"/>
                  </a:cubicBezTo>
                  <a:cubicBezTo>
                    <a:pt x="23535" y="12089"/>
                    <a:pt x="23569" y="12089"/>
                    <a:pt x="23585" y="12111"/>
                  </a:cubicBezTo>
                  <a:cubicBezTo>
                    <a:pt x="23607" y="12132"/>
                    <a:pt x="23560" y="12136"/>
                    <a:pt x="23543" y="12140"/>
                  </a:cubicBezTo>
                  <a:cubicBezTo>
                    <a:pt x="23497" y="12153"/>
                    <a:pt x="23450" y="12140"/>
                    <a:pt x="23408" y="12157"/>
                  </a:cubicBezTo>
                  <a:cubicBezTo>
                    <a:pt x="23387" y="12165"/>
                    <a:pt x="23383" y="12178"/>
                    <a:pt x="23366" y="12191"/>
                  </a:cubicBezTo>
                  <a:cubicBezTo>
                    <a:pt x="23345" y="12203"/>
                    <a:pt x="23311" y="12216"/>
                    <a:pt x="23282" y="12225"/>
                  </a:cubicBezTo>
                  <a:cubicBezTo>
                    <a:pt x="23270" y="12228"/>
                    <a:pt x="23258" y="12230"/>
                    <a:pt x="23246" y="12230"/>
                  </a:cubicBezTo>
                  <a:cubicBezTo>
                    <a:pt x="23241" y="12230"/>
                    <a:pt x="23236" y="12230"/>
                    <a:pt x="23231" y="12229"/>
                  </a:cubicBezTo>
                  <a:cubicBezTo>
                    <a:pt x="23214" y="12220"/>
                    <a:pt x="23210" y="12208"/>
                    <a:pt x="23193" y="12203"/>
                  </a:cubicBezTo>
                  <a:cubicBezTo>
                    <a:pt x="23168" y="12199"/>
                    <a:pt x="23147" y="12203"/>
                    <a:pt x="23121" y="12187"/>
                  </a:cubicBezTo>
                  <a:cubicBezTo>
                    <a:pt x="23100" y="12170"/>
                    <a:pt x="23092" y="12136"/>
                    <a:pt x="23058" y="12132"/>
                  </a:cubicBezTo>
                  <a:cubicBezTo>
                    <a:pt x="23054" y="12131"/>
                    <a:pt x="23051" y="12131"/>
                    <a:pt x="23047" y="12131"/>
                  </a:cubicBezTo>
                  <a:cubicBezTo>
                    <a:pt x="23026" y="12131"/>
                    <a:pt x="23008" y="12140"/>
                    <a:pt x="22986" y="12140"/>
                  </a:cubicBezTo>
                  <a:cubicBezTo>
                    <a:pt x="22969" y="12106"/>
                    <a:pt x="23075" y="12085"/>
                    <a:pt x="23033" y="12039"/>
                  </a:cubicBezTo>
                  <a:cubicBezTo>
                    <a:pt x="23024" y="12030"/>
                    <a:pt x="22999" y="12022"/>
                    <a:pt x="22986" y="12018"/>
                  </a:cubicBezTo>
                  <a:cubicBezTo>
                    <a:pt x="22978" y="12013"/>
                    <a:pt x="22965" y="12009"/>
                    <a:pt x="22952" y="12005"/>
                  </a:cubicBezTo>
                  <a:lnTo>
                    <a:pt x="22948" y="12005"/>
                  </a:lnTo>
                  <a:cubicBezTo>
                    <a:pt x="22948" y="11980"/>
                    <a:pt x="22948" y="11959"/>
                    <a:pt x="22948" y="11938"/>
                  </a:cubicBezTo>
                  <a:cubicBezTo>
                    <a:pt x="22974" y="11940"/>
                    <a:pt x="23002" y="11947"/>
                    <a:pt x="23029" y="11947"/>
                  </a:cubicBezTo>
                  <a:cubicBezTo>
                    <a:pt x="23042" y="11947"/>
                    <a:pt x="23054" y="11946"/>
                    <a:pt x="23066" y="11942"/>
                  </a:cubicBezTo>
                  <a:cubicBezTo>
                    <a:pt x="23062" y="11921"/>
                    <a:pt x="23020" y="11916"/>
                    <a:pt x="23024" y="11891"/>
                  </a:cubicBezTo>
                  <a:cubicBezTo>
                    <a:pt x="23031" y="11888"/>
                    <a:pt x="23039" y="11887"/>
                    <a:pt x="23046" y="11887"/>
                  </a:cubicBezTo>
                  <a:cubicBezTo>
                    <a:pt x="23062" y="11887"/>
                    <a:pt x="23079" y="11891"/>
                    <a:pt x="23096" y="11891"/>
                  </a:cubicBezTo>
                  <a:cubicBezTo>
                    <a:pt x="23104" y="11887"/>
                    <a:pt x="23121" y="11883"/>
                    <a:pt x="23130" y="11878"/>
                  </a:cubicBezTo>
                  <a:cubicBezTo>
                    <a:pt x="23134" y="11874"/>
                    <a:pt x="23138" y="11866"/>
                    <a:pt x="23147" y="11862"/>
                  </a:cubicBezTo>
                  <a:cubicBezTo>
                    <a:pt x="23153" y="11859"/>
                    <a:pt x="23165" y="11858"/>
                    <a:pt x="23179" y="11858"/>
                  </a:cubicBezTo>
                  <a:close/>
                  <a:moveTo>
                    <a:pt x="23957" y="12284"/>
                  </a:moveTo>
                  <a:cubicBezTo>
                    <a:pt x="23948" y="12317"/>
                    <a:pt x="23936" y="12351"/>
                    <a:pt x="23927" y="12385"/>
                  </a:cubicBezTo>
                  <a:lnTo>
                    <a:pt x="23885" y="12385"/>
                  </a:lnTo>
                  <a:cubicBezTo>
                    <a:pt x="23875" y="12385"/>
                    <a:pt x="23858" y="12388"/>
                    <a:pt x="23842" y="12388"/>
                  </a:cubicBezTo>
                  <a:cubicBezTo>
                    <a:pt x="23823" y="12388"/>
                    <a:pt x="23805" y="12384"/>
                    <a:pt x="23801" y="12368"/>
                  </a:cubicBezTo>
                  <a:cubicBezTo>
                    <a:pt x="23809" y="12366"/>
                    <a:pt x="23818" y="12365"/>
                    <a:pt x="23827" y="12365"/>
                  </a:cubicBezTo>
                  <a:cubicBezTo>
                    <a:pt x="23836" y="12365"/>
                    <a:pt x="23846" y="12366"/>
                    <a:pt x="23855" y="12366"/>
                  </a:cubicBezTo>
                  <a:cubicBezTo>
                    <a:pt x="23874" y="12366"/>
                    <a:pt x="23891" y="12364"/>
                    <a:pt x="23906" y="12351"/>
                  </a:cubicBezTo>
                  <a:cubicBezTo>
                    <a:pt x="23927" y="12338"/>
                    <a:pt x="23936" y="12309"/>
                    <a:pt x="23940" y="12288"/>
                  </a:cubicBezTo>
                  <a:cubicBezTo>
                    <a:pt x="23944" y="12288"/>
                    <a:pt x="23948" y="12284"/>
                    <a:pt x="23957" y="12284"/>
                  </a:cubicBezTo>
                  <a:close/>
                  <a:moveTo>
                    <a:pt x="22450" y="12275"/>
                  </a:moveTo>
                  <a:cubicBezTo>
                    <a:pt x="22505" y="12275"/>
                    <a:pt x="22547" y="12284"/>
                    <a:pt x="22598" y="12305"/>
                  </a:cubicBezTo>
                  <a:cubicBezTo>
                    <a:pt x="22623" y="12313"/>
                    <a:pt x="22644" y="12313"/>
                    <a:pt x="22674" y="12313"/>
                  </a:cubicBezTo>
                  <a:cubicBezTo>
                    <a:pt x="22679" y="12313"/>
                    <a:pt x="22689" y="12311"/>
                    <a:pt x="22697" y="12311"/>
                  </a:cubicBezTo>
                  <a:cubicBezTo>
                    <a:pt x="22701" y="12311"/>
                    <a:pt x="22705" y="12312"/>
                    <a:pt x="22708" y="12313"/>
                  </a:cubicBezTo>
                  <a:cubicBezTo>
                    <a:pt x="22716" y="12322"/>
                    <a:pt x="22712" y="12334"/>
                    <a:pt x="22720" y="12343"/>
                  </a:cubicBezTo>
                  <a:cubicBezTo>
                    <a:pt x="22737" y="12360"/>
                    <a:pt x="22775" y="12360"/>
                    <a:pt x="22796" y="12364"/>
                  </a:cubicBezTo>
                  <a:cubicBezTo>
                    <a:pt x="22809" y="12368"/>
                    <a:pt x="22838" y="12364"/>
                    <a:pt x="22830" y="12385"/>
                  </a:cubicBezTo>
                  <a:cubicBezTo>
                    <a:pt x="22826" y="12402"/>
                    <a:pt x="22784" y="12398"/>
                    <a:pt x="22771" y="12402"/>
                  </a:cubicBezTo>
                  <a:cubicBezTo>
                    <a:pt x="22750" y="12402"/>
                    <a:pt x="22729" y="12406"/>
                    <a:pt x="22708" y="12410"/>
                  </a:cubicBezTo>
                  <a:cubicBezTo>
                    <a:pt x="22695" y="12419"/>
                    <a:pt x="22682" y="12423"/>
                    <a:pt x="22665" y="12427"/>
                  </a:cubicBezTo>
                  <a:cubicBezTo>
                    <a:pt x="22656" y="12430"/>
                    <a:pt x="22646" y="12431"/>
                    <a:pt x="22636" y="12431"/>
                  </a:cubicBezTo>
                  <a:cubicBezTo>
                    <a:pt x="22625" y="12431"/>
                    <a:pt x="22613" y="12430"/>
                    <a:pt x="22601" y="12430"/>
                  </a:cubicBezTo>
                  <a:cubicBezTo>
                    <a:pt x="22594" y="12430"/>
                    <a:pt x="22588" y="12430"/>
                    <a:pt x="22581" y="12431"/>
                  </a:cubicBezTo>
                  <a:cubicBezTo>
                    <a:pt x="22560" y="12431"/>
                    <a:pt x="22547" y="12444"/>
                    <a:pt x="22526" y="12448"/>
                  </a:cubicBezTo>
                  <a:cubicBezTo>
                    <a:pt x="22509" y="12452"/>
                    <a:pt x="22488" y="12452"/>
                    <a:pt x="22471" y="12457"/>
                  </a:cubicBezTo>
                  <a:cubicBezTo>
                    <a:pt x="22442" y="12402"/>
                    <a:pt x="22421" y="12347"/>
                    <a:pt x="22404" y="12288"/>
                  </a:cubicBezTo>
                  <a:cubicBezTo>
                    <a:pt x="22404" y="12288"/>
                    <a:pt x="22404" y="12288"/>
                    <a:pt x="22404" y="12284"/>
                  </a:cubicBezTo>
                  <a:cubicBezTo>
                    <a:pt x="22421" y="12275"/>
                    <a:pt x="22433" y="12275"/>
                    <a:pt x="22450" y="12275"/>
                  </a:cubicBezTo>
                  <a:close/>
                  <a:moveTo>
                    <a:pt x="22184" y="12271"/>
                  </a:moveTo>
                  <a:cubicBezTo>
                    <a:pt x="22197" y="12271"/>
                    <a:pt x="22210" y="12271"/>
                    <a:pt x="22218" y="12275"/>
                  </a:cubicBezTo>
                  <a:cubicBezTo>
                    <a:pt x="22235" y="12284"/>
                    <a:pt x="22252" y="12296"/>
                    <a:pt x="22264" y="12305"/>
                  </a:cubicBezTo>
                  <a:cubicBezTo>
                    <a:pt x="22285" y="12313"/>
                    <a:pt x="22315" y="12326"/>
                    <a:pt x="22340" y="12326"/>
                  </a:cubicBezTo>
                  <a:cubicBezTo>
                    <a:pt x="22357" y="12372"/>
                    <a:pt x="22374" y="12419"/>
                    <a:pt x="22399" y="12465"/>
                  </a:cubicBezTo>
                  <a:cubicBezTo>
                    <a:pt x="22395" y="12465"/>
                    <a:pt x="22391" y="12469"/>
                    <a:pt x="22391" y="12469"/>
                  </a:cubicBezTo>
                  <a:cubicBezTo>
                    <a:pt x="22366" y="12474"/>
                    <a:pt x="22366" y="12486"/>
                    <a:pt x="22349" y="12499"/>
                  </a:cubicBezTo>
                  <a:cubicBezTo>
                    <a:pt x="22341" y="12504"/>
                    <a:pt x="22332" y="12505"/>
                    <a:pt x="22323" y="12505"/>
                  </a:cubicBezTo>
                  <a:cubicBezTo>
                    <a:pt x="22307" y="12505"/>
                    <a:pt x="22290" y="12500"/>
                    <a:pt x="22277" y="12495"/>
                  </a:cubicBezTo>
                  <a:cubicBezTo>
                    <a:pt x="22264" y="12486"/>
                    <a:pt x="22252" y="12482"/>
                    <a:pt x="22239" y="12478"/>
                  </a:cubicBezTo>
                  <a:cubicBezTo>
                    <a:pt x="22231" y="12469"/>
                    <a:pt x="22214" y="12448"/>
                    <a:pt x="22201" y="12448"/>
                  </a:cubicBezTo>
                  <a:cubicBezTo>
                    <a:pt x="22197" y="12452"/>
                    <a:pt x="22197" y="12457"/>
                    <a:pt x="22193" y="12461"/>
                  </a:cubicBezTo>
                  <a:cubicBezTo>
                    <a:pt x="22193" y="12398"/>
                    <a:pt x="22188" y="12334"/>
                    <a:pt x="22184" y="12271"/>
                  </a:cubicBezTo>
                  <a:close/>
                  <a:moveTo>
                    <a:pt x="21974" y="12257"/>
                  </a:moveTo>
                  <a:cubicBezTo>
                    <a:pt x="21982" y="12257"/>
                    <a:pt x="21991" y="12258"/>
                    <a:pt x="21998" y="12258"/>
                  </a:cubicBezTo>
                  <a:lnTo>
                    <a:pt x="22058" y="12258"/>
                  </a:lnTo>
                  <a:cubicBezTo>
                    <a:pt x="22079" y="12258"/>
                    <a:pt x="22096" y="12263"/>
                    <a:pt x="22117" y="12267"/>
                  </a:cubicBezTo>
                  <a:cubicBezTo>
                    <a:pt x="22121" y="12347"/>
                    <a:pt x="22125" y="12427"/>
                    <a:pt x="22129" y="12507"/>
                  </a:cubicBezTo>
                  <a:cubicBezTo>
                    <a:pt x="22117" y="12495"/>
                    <a:pt x="22108" y="12482"/>
                    <a:pt x="22100" y="12474"/>
                  </a:cubicBezTo>
                  <a:cubicBezTo>
                    <a:pt x="22070" y="12448"/>
                    <a:pt x="22062" y="12431"/>
                    <a:pt x="22024" y="12431"/>
                  </a:cubicBezTo>
                  <a:cubicBezTo>
                    <a:pt x="22022" y="12431"/>
                    <a:pt x="22017" y="12432"/>
                    <a:pt x="22013" y="12432"/>
                  </a:cubicBezTo>
                  <a:cubicBezTo>
                    <a:pt x="22008" y="12432"/>
                    <a:pt x="22003" y="12431"/>
                    <a:pt x="21998" y="12427"/>
                  </a:cubicBezTo>
                  <a:cubicBezTo>
                    <a:pt x="21990" y="12419"/>
                    <a:pt x="22003" y="12406"/>
                    <a:pt x="22015" y="12347"/>
                  </a:cubicBezTo>
                  <a:lnTo>
                    <a:pt x="22015" y="12347"/>
                  </a:lnTo>
                  <a:cubicBezTo>
                    <a:pt x="22013" y="12352"/>
                    <a:pt x="22009" y="12355"/>
                    <a:pt x="22006" y="12355"/>
                  </a:cubicBezTo>
                  <a:cubicBezTo>
                    <a:pt x="21986" y="12355"/>
                    <a:pt x="21956" y="12290"/>
                    <a:pt x="21952" y="12279"/>
                  </a:cubicBezTo>
                  <a:cubicBezTo>
                    <a:pt x="21949" y="12261"/>
                    <a:pt x="21960" y="12257"/>
                    <a:pt x="21974" y="12257"/>
                  </a:cubicBezTo>
                  <a:close/>
                  <a:moveTo>
                    <a:pt x="21378" y="12203"/>
                  </a:moveTo>
                  <a:cubicBezTo>
                    <a:pt x="21433" y="12203"/>
                    <a:pt x="21484" y="12203"/>
                    <a:pt x="21538" y="12212"/>
                  </a:cubicBezTo>
                  <a:cubicBezTo>
                    <a:pt x="21560" y="12212"/>
                    <a:pt x="21686" y="12216"/>
                    <a:pt x="21673" y="12258"/>
                  </a:cubicBezTo>
                  <a:cubicBezTo>
                    <a:pt x="21661" y="12284"/>
                    <a:pt x="21627" y="12288"/>
                    <a:pt x="21610" y="12300"/>
                  </a:cubicBezTo>
                  <a:cubicBezTo>
                    <a:pt x="21593" y="12309"/>
                    <a:pt x="21585" y="12330"/>
                    <a:pt x="21572" y="12343"/>
                  </a:cubicBezTo>
                  <a:cubicBezTo>
                    <a:pt x="21551" y="12379"/>
                    <a:pt x="21576" y="12385"/>
                    <a:pt x="21612" y="12385"/>
                  </a:cubicBezTo>
                  <a:cubicBezTo>
                    <a:pt x="21630" y="12385"/>
                    <a:pt x="21651" y="12383"/>
                    <a:pt x="21670" y="12383"/>
                  </a:cubicBezTo>
                  <a:cubicBezTo>
                    <a:pt x="21702" y="12383"/>
                    <a:pt x="21728" y="12388"/>
                    <a:pt x="21728" y="12410"/>
                  </a:cubicBezTo>
                  <a:cubicBezTo>
                    <a:pt x="21728" y="12419"/>
                    <a:pt x="21716" y="12444"/>
                    <a:pt x="21707" y="12452"/>
                  </a:cubicBezTo>
                  <a:cubicBezTo>
                    <a:pt x="21699" y="12461"/>
                    <a:pt x="21690" y="12457"/>
                    <a:pt x="21682" y="12465"/>
                  </a:cubicBezTo>
                  <a:cubicBezTo>
                    <a:pt x="21661" y="12483"/>
                    <a:pt x="21660" y="12512"/>
                    <a:pt x="21637" y="12512"/>
                  </a:cubicBezTo>
                  <a:cubicBezTo>
                    <a:pt x="21632" y="12512"/>
                    <a:pt x="21626" y="12510"/>
                    <a:pt x="21619" y="12507"/>
                  </a:cubicBezTo>
                  <a:cubicBezTo>
                    <a:pt x="21593" y="12495"/>
                    <a:pt x="21572" y="12478"/>
                    <a:pt x="21547" y="12469"/>
                  </a:cubicBezTo>
                  <a:cubicBezTo>
                    <a:pt x="21526" y="12465"/>
                    <a:pt x="21505" y="12465"/>
                    <a:pt x="21484" y="12465"/>
                  </a:cubicBezTo>
                  <a:cubicBezTo>
                    <a:pt x="21458" y="12465"/>
                    <a:pt x="21436" y="12474"/>
                    <a:pt x="21412" y="12474"/>
                  </a:cubicBezTo>
                  <a:cubicBezTo>
                    <a:pt x="21407" y="12474"/>
                    <a:pt x="21403" y="12474"/>
                    <a:pt x="21399" y="12474"/>
                  </a:cubicBezTo>
                  <a:cubicBezTo>
                    <a:pt x="21380" y="12474"/>
                    <a:pt x="21360" y="12472"/>
                    <a:pt x="21340" y="12472"/>
                  </a:cubicBezTo>
                  <a:cubicBezTo>
                    <a:pt x="21320" y="12472"/>
                    <a:pt x="21300" y="12474"/>
                    <a:pt x="21281" y="12478"/>
                  </a:cubicBezTo>
                  <a:cubicBezTo>
                    <a:pt x="21268" y="12478"/>
                    <a:pt x="21256" y="12486"/>
                    <a:pt x="21239" y="12486"/>
                  </a:cubicBezTo>
                  <a:cubicBezTo>
                    <a:pt x="21222" y="12486"/>
                    <a:pt x="21205" y="12482"/>
                    <a:pt x="21188" y="12482"/>
                  </a:cubicBezTo>
                  <a:cubicBezTo>
                    <a:pt x="21167" y="12486"/>
                    <a:pt x="21154" y="12495"/>
                    <a:pt x="21137" y="12499"/>
                  </a:cubicBezTo>
                  <a:cubicBezTo>
                    <a:pt x="21125" y="12503"/>
                    <a:pt x="21113" y="12504"/>
                    <a:pt x="21102" y="12504"/>
                  </a:cubicBezTo>
                  <a:cubicBezTo>
                    <a:pt x="21090" y="12504"/>
                    <a:pt x="21078" y="12503"/>
                    <a:pt x="21066" y="12503"/>
                  </a:cubicBezTo>
                  <a:cubicBezTo>
                    <a:pt x="20994" y="12444"/>
                    <a:pt x="20922" y="12385"/>
                    <a:pt x="20859" y="12317"/>
                  </a:cubicBezTo>
                  <a:cubicBezTo>
                    <a:pt x="20867" y="12317"/>
                    <a:pt x="20876" y="12313"/>
                    <a:pt x="20888" y="12305"/>
                  </a:cubicBezTo>
                  <a:cubicBezTo>
                    <a:pt x="20901" y="12292"/>
                    <a:pt x="20910" y="12279"/>
                    <a:pt x="20910" y="12258"/>
                  </a:cubicBezTo>
                  <a:cubicBezTo>
                    <a:pt x="20914" y="12250"/>
                    <a:pt x="20905" y="12233"/>
                    <a:pt x="20918" y="12229"/>
                  </a:cubicBezTo>
                  <a:cubicBezTo>
                    <a:pt x="20931" y="12229"/>
                    <a:pt x="20931" y="12241"/>
                    <a:pt x="20935" y="12246"/>
                  </a:cubicBezTo>
                  <a:cubicBezTo>
                    <a:pt x="20956" y="12254"/>
                    <a:pt x="20990" y="12250"/>
                    <a:pt x="21011" y="12254"/>
                  </a:cubicBezTo>
                  <a:cubicBezTo>
                    <a:pt x="21022" y="12256"/>
                    <a:pt x="21033" y="12257"/>
                    <a:pt x="21044" y="12257"/>
                  </a:cubicBezTo>
                  <a:cubicBezTo>
                    <a:pt x="21110" y="12257"/>
                    <a:pt x="21169" y="12219"/>
                    <a:pt x="21235" y="12208"/>
                  </a:cubicBezTo>
                  <a:cubicBezTo>
                    <a:pt x="21281" y="12203"/>
                    <a:pt x="21327" y="12203"/>
                    <a:pt x="21378" y="12203"/>
                  </a:cubicBezTo>
                  <a:close/>
                  <a:moveTo>
                    <a:pt x="33580" y="12258"/>
                  </a:moveTo>
                  <a:cubicBezTo>
                    <a:pt x="33576" y="12343"/>
                    <a:pt x="33572" y="12427"/>
                    <a:pt x="33567" y="12512"/>
                  </a:cubicBezTo>
                  <a:cubicBezTo>
                    <a:pt x="33546" y="12503"/>
                    <a:pt x="33525" y="12490"/>
                    <a:pt x="33500" y="12482"/>
                  </a:cubicBezTo>
                  <a:cubicBezTo>
                    <a:pt x="33484" y="12476"/>
                    <a:pt x="33467" y="12472"/>
                    <a:pt x="33448" y="12472"/>
                  </a:cubicBezTo>
                  <a:cubicBezTo>
                    <a:pt x="33442" y="12472"/>
                    <a:pt x="33435" y="12472"/>
                    <a:pt x="33428" y="12474"/>
                  </a:cubicBezTo>
                  <a:cubicBezTo>
                    <a:pt x="33403" y="12478"/>
                    <a:pt x="33377" y="12495"/>
                    <a:pt x="33352" y="12503"/>
                  </a:cubicBezTo>
                  <a:cubicBezTo>
                    <a:pt x="33335" y="12507"/>
                    <a:pt x="33318" y="12520"/>
                    <a:pt x="33302" y="12528"/>
                  </a:cubicBezTo>
                  <a:cubicBezTo>
                    <a:pt x="33289" y="12536"/>
                    <a:pt x="33279" y="12538"/>
                    <a:pt x="33269" y="12538"/>
                  </a:cubicBezTo>
                  <a:cubicBezTo>
                    <a:pt x="33262" y="12538"/>
                    <a:pt x="33255" y="12537"/>
                    <a:pt x="33247" y="12537"/>
                  </a:cubicBezTo>
                  <a:cubicBezTo>
                    <a:pt x="33227" y="12537"/>
                    <a:pt x="33209" y="12529"/>
                    <a:pt x="33199" y="12529"/>
                  </a:cubicBezTo>
                  <a:cubicBezTo>
                    <a:pt x="33195" y="12529"/>
                    <a:pt x="33193" y="12531"/>
                    <a:pt x="33192" y="12534"/>
                  </a:cubicBezTo>
                  <a:lnTo>
                    <a:pt x="33192" y="12534"/>
                  </a:lnTo>
                  <a:cubicBezTo>
                    <a:pt x="33195" y="12501"/>
                    <a:pt x="33171" y="12473"/>
                    <a:pt x="33183" y="12440"/>
                  </a:cubicBezTo>
                  <a:cubicBezTo>
                    <a:pt x="33191" y="12438"/>
                    <a:pt x="33199" y="12437"/>
                    <a:pt x="33207" y="12437"/>
                  </a:cubicBezTo>
                  <a:cubicBezTo>
                    <a:pt x="33221" y="12437"/>
                    <a:pt x="33236" y="12439"/>
                    <a:pt x="33250" y="12439"/>
                  </a:cubicBezTo>
                  <a:cubicBezTo>
                    <a:pt x="33263" y="12439"/>
                    <a:pt x="33276" y="12438"/>
                    <a:pt x="33289" y="12431"/>
                  </a:cubicBezTo>
                  <a:cubicBezTo>
                    <a:pt x="33297" y="12427"/>
                    <a:pt x="33302" y="12423"/>
                    <a:pt x="33310" y="12419"/>
                  </a:cubicBezTo>
                  <a:cubicBezTo>
                    <a:pt x="33313" y="12419"/>
                    <a:pt x="33317" y="12421"/>
                    <a:pt x="33323" y="12421"/>
                  </a:cubicBezTo>
                  <a:cubicBezTo>
                    <a:pt x="33325" y="12421"/>
                    <a:pt x="33328" y="12420"/>
                    <a:pt x="33331" y="12419"/>
                  </a:cubicBezTo>
                  <a:cubicBezTo>
                    <a:pt x="33344" y="12414"/>
                    <a:pt x="33348" y="12398"/>
                    <a:pt x="33356" y="12385"/>
                  </a:cubicBezTo>
                  <a:cubicBezTo>
                    <a:pt x="33377" y="12358"/>
                    <a:pt x="33410" y="12355"/>
                    <a:pt x="33440" y="12355"/>
                  </a:cubicBezTo>
                  <a:cubicBezTo>
                    <a:pt x="33448" y="12355"/>
                    <a:pt x="33455" y="12355"/>
                    <a:pt x="33462" y="12355"/>
                  </a:cubicBezTo>
                  <a:cubicBezTo>
                    <a:pt x="33472" y="12355"/>
                    <a:pt x="33488" y="12361"/>
                    <a:pt x="33500" y="12361"/>
                  </a:cubicBezTo>
                  <a:cubicBezTo>
                    <a:pt x="33503" y="12361"/>
                    <a:pt x="33506" y="12360"/>
                    <a:pt x="33508" y="12360"/>
                  </a:cubicBezTo>
                  <a:cubicBezTo>
                    <a:pt x="33521" y="12351"/>
                    <a:pt x="33517" y="12355"/>
                    <a:pt x="33525" y="12338"/>
                  </a:cubicBezTo>
                  <a:cubicBezTo>
                    <a:pt x="33542" y="12313"/>
                    <a:pt x="33559" y="12284"/>
                    <a:pt x="33580" y="12258"/>
                  </a:cubicBezTo>
                  <a:close/>
                  <a:moveTo>
                    <a:pt x="33567" y="12550"/>
                  </a:moveTo>
                  <a:cubicBezTo>
                    <a:pt x="33563" y="12575"/>
                    <a:pt x="33563" y="12600"/>
                    <a:pt x="33563" y="12621"/>
                  </a:cubicBezTo>
                  <a:cubicBezTo>
                    <a:pt x="33551" y="12617"/>
                    <a:pt x="33538" y="12613"/>
                    <a:pt x="33529" y="12613"/>
                  </a:cubicBezTo>
                  <a:cubicBezTo>
                    <a:pt x="33508" y="12609"/>
                    <a:pt x="33483" y="12604"/>
                    <a:pt x="33466" y="12600"/>
                  </a:cubicBezTo>
                  <a:cubicBezTo>
                    <a:pt x="33466" y="12592"/>
                    <a:pt x="33458" y="12583"/>
                    <a:pt x="33453" y="12575"/>
                  </a:cubicBezTo>
                  <a:cubicBezTo>
                    <a:pt x="33470" y="12562"/>
                    <a:pt x="33487" y="12562"/>
                    <a:pt x="33508" y="12558"/>
                  </a:cubicBezTo>
                  <a:cubicBezTo>
                    <a:pt x="33529" y="12558"/>
                    <a:pt x="33546" y="12554"/>
                    <a:pt x="33563" y="12550"/>
                  </a:cubicBezTo>
                  <a:close/>
                  <a:moveTo>
                    <a:pt x="23494" y="12357"/>
                  </a:moveTo>
                  <a:cubicBezTo>
                    <a:pt x="23499" y="12357"/>
                    <a:pt x="23504" y="12358"/>
                    <a:pt x="23509" y="12360"/>
                  </a:cubicBezTo>
                  <a:cubicBezTo>
                    <a:pt x="23552" y="12360"/>
                    <a:pt x="23594" y="12364"/>
                    <a:pt x="23640" y="12368"/>
                  </a:cubicBezTo>
                  <a:cubicBezTo>
                    <a:pt x="23619" y="12376"/>
                    <a:pt x="23640" y="12376"/>
                    <a:pt x="23666" y="12376"/>
                  </a:cubicBezTo>
                  <a:cubicBezTo>
                    <a:pt x="23691" y="12376"/>
                    <a:pt x="23691" y="12376"/>
                    <a:pt x="23699" y="12398"/>
                  </a:cubicBezTo>
                  <a:cubicBezTo>
                    <a:pt x="23725" y="12452"/>
                    <a:pt x="23775" y="12452"/>
                    <a:pt x="23818" y="12482"/>
                  </a:cubicBezTo>
                  <a:cubicBezTo>
                    <a:pt x="23814" y="12484"/>
                    <a:pt x="23809" y="12485"/>
                    <a:pt x="23804" y="12485"/>
                  </a:cubicBezTo>
                  <a:cubicBezTo>
                    <a:pt x="23789" y="12485"/>
                    <a:pt x="23770" y="12477"/>
                    <a:pt x="23754" y="12474"/>
                  </a:cubicBezTo>
                  <a:lnTo>
                    <a:pt x="23712" y="12474"/>
                  </a:lnTo>
                  <a:cubicBezTo>
                    <a:pt x="23678" y="12482"/>
                    <a:pt x="23670" y="12516"/>
                    <a:pt x="23636" y="12520"/>
                  </a:cubicBezTo>
                  <a:cubicBezTo>
                    <a:pt x="23626" y="12521"/>
                    <a:pt x="23615" y="12522"/>
                    <a:pt x="23603" y="12522"/>
                  </a:cubicBezTo>
                  <a:cubicBezTo>
                    <a:pt x="23580" y="12522"/>
                    <a:pt x="23555" y="12520"/>
                    <a:pt x="23535" y="12520"/>
                  </a:cubicBezTo>
                  <a:cubicBezTo>
                    <a:pt x="23518" y="12520"/>
                    <a:pt x="23505" y="12520"/>
                    <a:pt x="23488" y="12524"/>
                  </a:cubicBezTo>
                  <a:cubicBezTo>
                    <a:pt x="23471" y="12528"/>
                    <a:pt x="23463" y="12541"/>
                    <a:pt x="23450" y="12550"/>
                  </a:cubicBezTo>
                  <a:cubicBezTo>
                    <a:pt x="23442" y="12558"/>
                    <a:pt x="23429" y="12558"/>
                    <a:pt x="23421" y="12566"/>
                  </a:cubicBezTo>
                  <a:cubicBezTo>
                    <a:pt x="23400" y="12579"/>
                    <a:pt x="23404" y="12583"/>
                    <a:pt x="23379" y="12583"/>
                  </a:cubicBezTo>
                  <a:cubicBezTo>
                    <a:pt x="23353" y="12583"/>
                    <a:pt x="23336" y="12588"/>
                    <a:pt x="23311" y="12600"/>
                  </a:cubicBezTo>
                  <a:cubicBezTo>
                    <a:pt x="23300" y="12607"/>
                    <a:pt x="23287" y="12633"/>
                    <a:pt x="23267" y="12633"/>
                  </a:cubicBezTo>
                  <a:cubicBezTo>
                    <a:pt x="23264" y="12633"/>
                    <a:pt x="23260" y="12632"/>
                    <a:pt x="23256" y="12630"/>
                  </a:cubicBezTo>
                  <a:cubicBezTo>
                    <a:pt x="23244" y="12621"/>
                    <a:pt x="23248" y="12600"/>
                    <a:pt x="23231" y="12588"/>
                  </a:cubicBezTo>
                  <a:cubicBezTo>
                    <a:pt x="23218" y="12583"/>
                    <a:pt x="23206" y="12583"/>
                    <a:pt x="23193" y="12579"/>
                  </a:cubicBezTo>
                  <a:cubicBezTo>
                    <a:pt x="23180" y="12571"/>
                    <a:pt x="23176" y="12558"/>
                    <a:pt x="23163" y="12550"/>
                  </a:cubicBezTo>
                  <a:cubicBezTo>
                    <a:pt x="23155" y="12541"/>
                    <a:pt x="23147" y="12537"/>
                    <a:pt x="23134" y="12528"/>
                  </a:cubicBezTo>
                  <a:cubicBezTo>
                    <a:pt x="23117" y="12516"/>
                    <a:pt x="23096" y="12507"/>
                    <a:pt x="23079" y="12495"/>
                  </a:cubicBezTo>
                  <a:cubicBezTo>
                    <a:pt x="23071" y="12486"/>
                    <a:pt x="23062" y="12478"/>
                    <a:pt x="23049" y="12469"/>
                  </a:cubicBezTo>
                  <a:cubicBezTo>
                    <a:pt x="23045" y="12469"/>
                    <a:pt x="23041" y="12461"/>
                    <a:pt x="23037" y="12461"/>
                  </a:cubicBezTo>
                  <a:cubicBezTo>
                    <a:pt x="23033" y="12457"/>
                    <a:pt x="23024" y="12456"/>
                    <a:pt x="23016" y="12456"/>
                  </a:cubicBezTo>
                  <a:cubicBezTo>
                    <a:pt x="23007" y="12456"/>
                    <a:pt x="22999" y="12457"/>
                    <a:pt x="22995" y="12457"/>
                  </a:cubicBezTo>
                  <a:cubicBezTo>
                    <a:pt x="22982" y="12457"/>
                    <a:pt x="22965" y="12461"/>
                    <a:pt x="22948" y="12461"/>
                  </a:cubicBezTo>
                  <a:cubicBezTo>
                    <a:pt x="22948" y="12440"/>
                    <a:pt x="22948" y="12423"/>
                    <a:pt x="22948" y="12402"/>
                  </a:cubicBezTo>
                  <a:cubicBezTo>
                    <a:pt x="22973" y="12398"/>
                    <a:pt x="22990" y="12385"/>
                    <a:pt x="23016" y="12385"/>
                  </a:cubicBezTo>
                  <a:cubicBezTo>
                    <a:pt x="23027" y="12385"/>
                    <a:pt x="23040" y="12387"/>
                    <a:pt x="23051" y="12387"/>
                  </a:cubicBezTo>
                  <a:cubicBezTo>
                    <a:pt x="23057" y="12387"/>
                    <a:pt x="23062" y="12386"/>
                    <a:pt x="23066" y="12385"/>
                  </a:cubicBezTo>
                  <a:cubicBezTo>
                    <a:pt x="23083" y="12381"/>
                    <a:pt x="23092" y="12376"/>
                    <a:pt x="23113" y="12376"/>
                  </a:cubicBezTo>
                  <a:cubicBezTo>
                    <a:pt x="23142" y="12376"/>
                    <a:pt x="23163" y="12393"/>
                    <a:pt x="23193" y="12393"/>
                  </a:cubicBezTo>
                  <a:cubicBezTo>
                    <a:pt x="23218" y="12398"/>
                    <a:pt x="23231" y="12393"/>
                    <a:pt x="23252" y="12406"/>
                  </a:cubicBezTo>
                  <a:cubicBezTo>
                    <a:pt x="23269" y="12419"/>
                    <a:pt x="23277" y="12423"/>
                    <a:pt x="23298" y="12423"/>
                  </a:cubicBezTo>
                  <a:cubicBezTo>
                    <a:pt x="23324" y="12423"/>
                    <a:pt x="23320" y="12414"/>
                    <a:pt x="23341" y="12406"/>
                  </a:cubicBezTo>
                  <a:cubicBezTo>
                    <a:pt x="23353" y="12402"/>
                    <a:pt x="23366" y="12402"/>
                    <a:pt x="23379" y="12402"/>
                  </a:cubicBezTo>
                  <a:cubicBezTo>
                    <a:pt x="23400" y="12402"/>
                    <a:pt x="23421" y="12402"/>
                    <a:pt x="23438" y="12393"/>
                  </a:cubicBezTo>
                  <a:cubicBezTo>
                    <a:pt x="23455" y="12385"/>
                    <a:pt x="23459" y="12372"/>
                    <a:pt x="23471" y="12364"/>
                  </a:cubicBezTo>
                  <a:cubicBezTo>
                    <a:pt x="23479" y="12359"/>
                    <a:pt x="23486" y="12357"/>
                    <a:pt x="23494" y="12357"/>
                  </a:cubicBezTo>
                  <a:close/>
                  <a:moveTo>
                    <a:pt x="33648" y="12254"/>
                  </a:moveTo>
                  <a:cubicBezTo>
                    <a:pt x="33656" y="12258"/>
                    <a:pt x="33664" y="12263"/>
                    <a:pt x="33673" y="12267"/>
                  </a:cubicBezTo>
                  <a:cubicBezTo>
                    <a:pt x="33698" y="12279"/>
                    <a:pt x="33707" y="12284"/>
                    <a:pt x="33736" y="12284"/>
                  </a:cubicBezTo>
                  <a:cubicBezTo>
                    <a:pt x="33757" y="12284"/>
                    <a:pt x="33778" y="12284"/>
                    <a:pt x="33800" y="12288"/>
                  </a:cubicBezTo>
                  <a:cubicBezTo>
                    <a:pt x="33854" y="12296"/>
                    <a:pt x="33892" y="12355"/>
                    <a:pt x="33947" y="12364"/>
                  </a:cubicBezTo>
                  <a:cubicBezTo>
                    <a:pt x="33956" y="12366"/>
                    <a:pt x="33964" y="12366"/>
                    <a:pt x="33973" y="12366"/>
                  </a:cubicBezTo>
                  <a:cubicBezTo>
                    <a:pt x="33981" y="12366"/>
                    <a:pt x="33989" y="12366"/>
                    <a:pt x="33998" y="12368"/>
                  </a:cubicBezTo>
                  <a:cubicBezTo>
                    <a:pt x="34023" y="12372"/>
                    <a:pt x="34044" y="12385"/>
                    <a:pt x="34070" y="12398"/>
                  </a:cubicBezTo>
                  <a:cubicBezTo>
                    <a:pt x="34070" y="12419"/>
                    <a:pt x="33994" y="12440"/>
                    <a:pt x="33973" y="12440"/>
                  </a:cubicBezTo>
                  <a:cubicBezTo>
                    <a:pt x="33939" y="12440"/>
                    <a:pt x="33897" y="12423"/>
                    <a:pt x="33863" y="12414"/>
                  </a:cubicBezTo>
                  <a:cubicBezTo>
                    <a:pt x="33851" y="12412"/>
                    <a:pt x="33840" y="12411"/>
                    <a:pt x="33829" y="12411"/>
                  </a:cubicBezTo>
                  <a:cubicBezTo>
                    <a:pt x="33804" y="12411"/>
                    <a:pt x="33781" y="12416"/>
                    <a:pt x="33757" y="12419"/>
                  </a:cubicBezTo>
                  <a:cubicBezTo>
                    <a:pt x="33749" y="12421"/>
                    <a:pt x="33742" y="12421"/>
                    <a:pt x="33735" y="12421"/>
                  </a:cubicBezTo>
                  <a:cubicBezTo>
                    <a:pt x="33728" y="12421"/>
                    <a:pt x="33721" y="12421"/>
                    <a:pt x="33715" y="12423"/>
                  </a:cubicBezTo>
                  <a:cubicBezTo>
                    <a:pt x="33698" y="12427"/>
                    <a:pt x="33686" y="12431"/>
                    <a:pt x="33673" y="12440"/>
                  </a:cubicBezTo>
                  <a:cubicBezTo>
                    <a:pt x="33694" y="12444"/>
                    <a:pt x="33711" y="12448"/>
                    <a:pt x="33732" y="12448"/>
                  </a:cubicBezTo>
                  <a:cubicBezTo>
                    <a:pt x="33766" y="12452"/>
                    <a:pt x="33800" y="12474"/>
                    <a:pt x="33833" y="12474"/>
                  </a:cubicBezTo>
                  <a:cubicBezTo>
                    <a:pt x="33863" y="12478"/>
                    <a:pt x="33867" y="12474"/>
                    <a:pt x="33888" y="12495"/>
                  </a:cubicBezTo>
                  <a:cubicBezTo>
                    <a:pt x="33901" y="12503"/>
                    <a:pt x="33909" y="12507"/>
                    <a:pt x="33922" y="12516"/>
                  </a:cubicBezTo>
                  <a:cubicBezTo>
                    <a:pt x="33947" y="12533"/>
                    <a:pt x="33973" y="12528"/>
                    <a:pt x="34002" y="12541"/>
                  </a:cubicBezTo>
                  <a:cubicBezTo>
                    <a:pt x="34019" y="12550"/>
                    <a:pt x="34082" y="12596"/>
                    <a:pt x="34053" y="12613"/>
                  </a:cubicBezTo>
                  <a:cubicBezTo>
                    <a:pt x="34049" y="12615"/>
                    <a:pt x="34042" y="12616"/>
                    <a:pt x="34035" y="12616"/>
                  </a:cubicBezTo>
                  <a:cubicBezTo>
                    <a:pt x="34013" y="12616"/>
                    <a:pt x="33981" y="12609"/>
                    <a:pt x="33968" y="12609"/>
                  </a:cubicBezTo>
                  <a:lnTo>
                    <a:pt x="33876" y="12609"/>
                  </a:lnTo>
                  <a:cubicBezTo>
                    <a:pt x="33862" y="12609"/>
                    <a:pt x="33848" y="12608"/>
                    <a:pt x="33834" y="12608"/>
                  </a:cubicBezTo>
                  <a:cubicBezTo>
                    <a:pt x="33812" y="12608"/>
                    <a:pt x="33790" y="12609"/>
                    <a:pt x="33770" y="12617"/>
                  </a:cubicBezTo>
                  <a:cubicBezTo>
                    <a:pt x="33736" y="12634"/>
                    <a:pt x="33711" y="12634"/>
                    <a:pt x="33677" y="12638"/>
                  </a:cubicBezTo>
                  <a:cubicBezTo>
                    <a:pt x="33660" y="12642"/>
                    <a:pt x="33643" y="12647"/>
                    <a:pt x="33631" y="12647"/>
                  </a:cubicBezTo>
                  <a:cubicBezTo>
                    <a:pt x="33639" y="12516"/>
                    <a:pt x="33643" y="12385"/>
                    <a:pt x="33648" y="12254"/>
                  </a:cubicBezTo>
                  <a:close/>
                  <a:moveTo>
                    <a:pt x="23860" y="12579"/>
                  </a:moveTo>
                  <a:cubicBezTo>
                    <a:pt x="23843" y="12630"/>
                    <a:pt x="23822" y="12680"/>
                    <a:pt x="23796" y="12731"/>
                  </a:cubicBezTo>
                  <a:cubicBezTo>
                    <a:pt x="23763" y="12727"/>
                    <a:pt x="23733" y="12723"/>
                    <a:pt x="23699" y="12718"/>
                  </a:cubicBezTo>
                  <a:cubicBezTo>
                    <a:pt x="23666" y="12714"/>
                    <a:pt x="23628" y="12710"/>
                    <a:pt x="23594" y="12710"/>
                  </a:cubicBezTo>
                  <a:cubicBezTo>
                    <a:pt x="23576" y="12710"/>
                    <a:pt x="23552" y="12701"/>
                    <a:pt x="23532" y="12701"/>
                  </a:cubicBezTo>
                  <a:cubicBezTo>
                    <a:pt x="23528" y="12701"/>
                    <a:pt x="23525" y="12701"/>
                    <a:pt x="23522" y="12701"/>
                  </a:cubicBezTo>
                  <a:cubicBezTo>
                    <a:pt x="23539" y="12693"/>
                    <a:pt x="23560" y="12689"/>
                    <a:pt x="23577" y="12685"/>
                  </a:cubicBezTo>
                  <a:cubicBezTo>
                    <a:pt x="23590" y="12676"/>
                    <a:pt x="23602" y="12668"/>
                    <a:pt x="23615" y="12659"/>
                  </a:cubicBezTo>
                  <a:cubicBezTo>
                    <a:pt x="23640" y="12651"/>
                    <a:pt x="23653" y="12638"/>
                    <a:pt x="23674" y="12634"/>
                  </a:cubicBezTo>
                  <a:cubicBezTo>
                    <a:pt x="23687" y="12630"/>
                    <a:pt x="23695" y="12630"/>
                    <a:pt x="23712" y="12630"/>
                  </a:cubicBezTo>
                  <a:cubicBezTo>
                    <a:pt x="23733" y="12630"/>
                    <a:pt x="23759" y="12621"/>
                    <a:pt x="23780" y="12613"/>
                  </a:cubicBezTo>
                  <a:cubicBezTo>
                    <a:pt x="23796" y="12604"/>
                    <a:pt x="23818" y="12596"/>
                    <a:pt x="23834" y="12588"/>
                  </a:cubicBezTo>
                  <a:cubicBezTo>
                    <a:pt x="23843" y="12583"/>
                    <a:pt x="23851" y="12579"/>
                    <a:pt x="23860" y="12579"/>
                  </a:cubicBezTo>
                  <a:close/>
                  <a:moveTo>
                    <a:pt x="21481" y="12751"/>
                  </a:moveTo>
                  <a:cubicBezTo>
                    <a:pt x="21491" y="12751"/>
                    <a:pt x="21499" y="12753"/>
                    <a:pt x="21505" y="12756"/>
                  </a:cubicBezTo>
                  <a:cubicBezTo>
                    <a:pt x="21522" y="12761"/>
                    <a:pt x="21517" y="12782"/>
                    <a:pt x="21513" y="12794"/>
                  </a:cubicBezTo>
                  <a:cubicBezTo>
                    <a:pt x="21488" y="12782"/>
                    <a:pt x="21462" y="12769"/>
                    <a:pt x="21437" y="12756"/>
                  </a:cubicBezTo>
                  <a:cubicBezTo>
                    <a:pt x="21452" y="12754"/>
                    <a:pt x="21468" y="12751"/>
                    <a:pt x="21481" y="12751"/>
                  </a:cubicBezTo>
                  <a:close/>
                  <a:moveTo>
                    <a:pt x="34954" y="12759"/>
                  </a:moveTo>
                  <a:cubicBezTo>
                    <a:pt x="34969" y="12759"/>
                    <a:pt x="34981" y="12764"/>
                    <a:pt x="34994" y="12773"/>
                  </a:cubicBezTo>
                  <a:cubicBezTo>
                    <a:pt x="35002" y="12777"/>
                    <a:pt x="35011" y="12786"/>
                    <a:pt x="35019" y="12790"/>
                  </a:cubicBezTo>
                  <a:cubicBezTo>
                    <a:pt x="35028" y="12794"/>
                    <a:pt x="35045" y="12799"/>
                    <a:pt x="35049" y="12811"/>
                  </a:cubicBezTo>
                  <a:cubicBezTo>
                    <a:pt x="35053" y="12820"/>
                    <a:pt x="35049" y="12832"/>
                    <a:pt x="35040" y="12837"/>
                  </a:cubicBezTo>
                  <a:cubicBezTo>
                    <a:pt x="35038" y="12838"/>
                    <a:pt x="35034" y="12838"/>
                    <a:pt x="35031" y="12838"/>
                  </a:cubicBezTo>
                  <a:cubicBezTo>
                    <a:pt x="35024" y="12838"/>
                    <a:pt x="35017" y="12837"/>
                    <a:pt x="35011" y="12837"/>
                  </a:cubicBezTo>
                  <a:lnTo>
                    <a:pt x="34994" y="12837"/>
                  </a:lnTo>
                  <a:cubicBezTo>
                    <a:pt x="34977" y="12845"/>
                    <a:pt x="34977" y="12870"/>
                    <a:pt x="34964" y="12879"/>
                  </a:cubicBezTo>
                  <a:cubicBezTo>
                    <a:pt x="34960" y="12883"/>
                    <a:pt x="34948" y="12883"/>
                    <a:pt x="34943" y="12883"/>
                  </a:cubicBezTo>
                  <a:cubicBezTo>
                    <a:pt x="34935" y="12883"/>
                    <a:pt x="34931" y="12887"/>
                    <a:pt x="34922" y="12891"/>
                  </a:cubicBezTo>
                  <a:cubicBezTo>
                    <a:pt x="34917" y="12892"/>
                    <a:pt x="34913" y="12893"/>
                    <a:pt x="34908" y="12893"/>
                  </a:cubicBezTo>
                  <a:cubicBezTo>
                    <a:pt x="34887" y="12893"/>
                    <a:pt x="34868" y="12886"/>
                    <a:pt x="34851" y="12883"/>
                  </a:cubicBezTo>
                  <a:cubicBezTo>
                    <a:pt x="34829" y="12879"/>
                    <a:pt x="34808" y="12862"/>
                    <a:pt x="34821" y="12837"/>
                  </a:cubicBezTo>
                  <a:cubicBezTo>
                    <a:pt x="34829" y="12824"/>
                    <a:pt x="34846" y="12820"/>
                    <a:pt x="34855" y="12807"/>
                  </a:cubicBezTo>
                  <a:cubicBezTo>
                    <a:pt x="34859" y="12803"/>
                    <a:pt x="34863" y="12794"/>
                    <a:pt x="34867" y="12790"/>
                  </a:cubicBezTo>
                  <a:cubicBezTo>
                    <a:pt x="34888" y="12773"/>
                    <a:pt x="34914" y="12765"/>
                    <a:pt x="34939" y="12761"/>
                  </a:cubicBezTo>
                  <a:cubicBezTo>
                    <a:pt x="34944" y="12759"/>
                    <a:pt x="34949" y="12759"/>
                    <a:pt x="34954" y="12759"/>
                  </a:cubicBezTo>
                  <a:close/>
                  <a:moveTo>
                    <a:pt x="34315" y="12845"/>
                  </a:moveTo>
                  <a:cubicBezTo>
                    <a:pt x="34335" y="12845"/>
                    <a:pt x="34357" y="12848"/>
                    <a:pt x="34378" y="12853"/>
                  </a:cubicBezTo>
                  <a:cubicBezTo>
                    <a:pt x="34403" y="12858"/>
                    <a:pt x="34454" y="12858"/>
                    <a:pt x="34471" y="12879"/>
                  </a:cubicBezTo>
                  <a:cubicBezTo>
                    <a:pt x="34488" y="12904"/>
                    <a:pt x="34475" y="12938"/>
                    <a:pt x="34479" y="12959"/>
                  </a:cubicBezTo>
                  <a:cubicBezTo>
                    <a:pt x="34485" y="12963"/>
                    <a:pt x="34493" y="12964"/>
                    <a:pt x="34500" y="12964"/>
                  </a:cubicBezTo>
                  <a:cubicBezTo>
                    <a:pt x="34508" y="12964"/>
                    <a:pt x="34515" y="12963"/>
                    <a:pt x="34521" y="12963"/>
                  </a:cubicBezTo>
                  <a:cubicBezTo>
                    <a:pt x="34538" y="12967"/>
                    <a:pt x="34551" y="12972"/>
                    <a:pt x="34568" y="12976"/>
                  </a:cubicBezTo>
                  <a:cubicBezTo>
                    <a:pt x="34589" y="12980"/>
                    <a:pt x="34610" y="12988"/>
                    <a:pt x="34627" y="13005"/>
                  </a:cubicBezTo>
                  <a:cubicBezTo>
                    <a:pt x="34644" y="13018"/>
                    <a:pt x="34648" y="13039"/>
                    <a:pt x="34631" y="13056"/>
                  </a:cubicBezTo>
                  <a:cubicBezTo>
                    <a:pt x="34627" y="13062"/>
                    <a:pt x="34620" y="13064"/>
                    <a:pt x="34612" y="13064"/>
                  </a:cubicBezTo>
                  <a:cubicBezTo>
                    <a:pt x="34602" y="13064"/>
                    <a:pt x="34592" y="13061"/>
                    <a:pt x="34585" y="13056"/>
                  </a:cubicBezTo>
                  <a:cubicBezTo>
                    <a:pt x="34559" y="13048"/>
                    <a:pt x="34542" y="13031"/>
                    <a:pt x="34521" y="13022"/>
                  </a:cubicBezTo>
                  <a:cubicBezTo>
                    <a:pt x="34513" y="13018"/>
                    <a:pt x="34504" y="13018"/>
                    <a:pt x="34496" y="13018"/>
                  </a:cubicBezTo>
                  <a:cubicBezTo>
                    <a:pt x="34483" y="13014"/>
                    <a:pt x="34475" y="13010"/>
                    <a:pt x="34466" y="13005"/>
                  </a:cubicBezTo>
                  <a:cubicBezTo>
                    <a:pt x="34457" y="13001"/>
                    <a:pt x="34449" y="13000"/>
                    <a:pt x="34440" y="13000"/>
                  </a:cubicBezTo>
                  <a:cubicBezTo>
                    <a:pt x="34423" y="13000"/>
                    <a:pt x="34406" y="13007"/>
                    <a:pt x="34386" y="13010"/>
                  </a:cubicBezTo>
                  <a:cubicBezTo>
                    <a:pt x="34366" y="13012"/>
                    <a:pt x="34340" y="13019"/>
                    <a:pt x="34316" y="13019"/>
                  </a:cubicBezTo>
                  <a:cubicBezTo>
                    <a:pt x="34305" y="13019"/>
                    <a:pt x="34294" y="13018"/>
                    <a:pt x="34285" y="13014"/>
                  </a:cubicBezTo>
                  <a:cubicBezTo>
                    <a:pt x="34272" y="13010"/>
                    <a:pt x="34260" y="12997"/>
                    <a:pt x="34251" y="12993"/>
                  </a:cubicBezTo>
                  <a:cubicBezTo>
                    <a:pt x="34247" y="12991"/>
                    <a:pt x="34243" y="12991"/>
                    <a:pt x="34240" y="12991"/>
                  </a:cubicBezTo>
                  <a:cubicBezTo>
                    <a:pt x="34236" y="12991"/>
                    <a:pt x="34234" y="12991"/>
                    <a:pt x="34234" y="12988"/>
                  </a:cubicBezTo>
                  <a:cubicBezTo>
                    <a:pt x="34222" y="12984"/>
                    <a:pt x="34226" y="12980"/>
                    <a:pt x="34217" y="12972"/>
                  </a:cubicBezTo>
                  <a:cubicBezTo>
                    <a:pt x="34209" y="12963"/>
                    <a:pt x="34198" y="12961"/>
                    <a:pt x="34187" y="12961"/>
                  </a:cubicBezTo>
                  <a:cubicBezTo>
                    <a:pt x="34176" y="12961"/>
                    <a:pt x="34165" y="12963"/>
                    <a:pt x="34154" y="12963"/>
                  </a:cubicBezTo>
                  <a:cubicBezTo>
                    <a:pt x="34133" y="12963"/>
                    <a:pt x="34120" y="12950"/>
                    <a:pt x="34099" y="12942"/>
                  </a:cubicBezTo>
                  <a:cubicBezTo>
                    <a:pt x="34091" y="12938"/>
                    <a:pt x="34057" y="12934"/>
                    <a:pt x="34053" y="12925"/>
                  </a:cubicBezTo>
                  <a:cubicBezTo>
                    <a:pt x="34049" y="12912"/>
                    <a:pt x="34082" y="12879"/>
                    <a:pt x="34091" y="12870"/>
                  </a:cubicBezTo>
                  <a:cubicBezTo>
                    <a:pt x="34111" y="12854"/>
                    <a:pt x="34141" y="12851"/>
                    <a:pt x="34173" y="12851"/>
                  </a:cubicBezTo>
                  <a:cubicBezTo>
                    <a:pt x="34200" y="12851"/>
                    <a:pt x="34228" y="12853"/>
                    <a:pt x="34251" y="12853"/>
                  </a:cubicBezTo>
                  <a:cubicBezTo>
                    <a:pt x="34267" y="12849"/>
                    <a:pt x="34290" y="12845"/>
                    <a:pt x="34315" y="12845"/>
                  </a:cubicBezTo>
                  <a:close/>
                  <a:moveTo>
                    <a:pt x="22868" y="12811"/>
                  </a:moveTo>
                  <a:cubicBezTo>
                    <a:pt x="22864" y="12896"/>
                    <a:pt x="22859" y="12980"/>
                    <a:pt x="22855" y="13064"/>
                  </a:cubicBezTo>
                  <a:cubicBezTo>
                    <a:pt x="22834" y="13052"/>
                    <a:pt x="22813" y="13039"/>
                    <a:pt x="22788" y="13035"/>
                  </a:cubicBezTo>
                  <a:cubicBezTo>
                    <a:pt x="22772" y="13029"/>
                    <a:pt x="22755" y="13025"/>
                    <a:pt x="22736" y="13025"/>
                  </a:cubicBezTo>
                  <a:cubicBezTo>
                    <a:pt x="22730" y="13025"/>
                    <a:pt x="22723" y="13025"/>
                    <a:pt x="22716" y="13026"/>
                  </a:cubicBezTo>
                  <a:cubicBezTo>
                    <a:pt x="22691" y="13031"/>
                    <a:pt x="22665" y="13048"/>
                    <a:pt x="22640" y="13052"/>
                  </a:cubicBezTo>
                  <a:cubicBezTo>
                    <a:pt x="22623" y="13060"/>
                    <a:pt x="22606" y="13069"/>
                    <a:pt x="22589" y="13081"/>
                  </a:cubicBezTo>
                  <a:cubicBezTo>
                    <a:pt x="22568" y="13090"/>
                    <a:pt x="22556" y="13090"/>
                    <a:pt x="22535" y="13090"/>
                  </a:cubicBezTo>
                  <a:cubicBezTo>
                    <a:pt x="22515" y="13090"/>
                    <a:pt x="22497" y="13080"/>
                    <a:pt x="22487" y="13080"/>
                  </a:cubicBezTo>
                  <a:cubicBezTo>
                    <a:pt x="22483" y="13080"/>
                    <a:pt x="22481" y="13082"/>
                    <a:pt x="22480" y="13086"/>
                  </a:cubicBezTo>
                  <a:lnTo>
                    <a:pt x="22480" y="13086"/>
                  </a:lnTo>
                  <a:cubicBezTo>
                    <a:pt x="22482" y="13053"/>
                    <a:pt x="22459" y="13021"/>
                    <a:pt x="22471" y="12988"/>
                  </a:cubicBezTo>
                  <a:cubicBezTo>
                    <a:pt x="22476" y="12988"/>
                    <a:pt x="22482" y="12988"/>
                    <a:pt x="22487" y="12988"/>
                  </a:cubicBezTo>
                  <a:cubicBezTo>
                    <a:pt x="22504" y="12988"/>
                    <a:pt x="22522" y="12990"/>
                    <a:pt x="22540" y="12990"/>
                  </a:cubicBezTo>
                  <a:cubicBezTo>
                    <a:pt x="22552" y="12990"/>
                    <a:pt x="22565" y="12989"/>
                    <a:pt x="22577" y="12984"/>
                  </a:cubicBezTo>
                  <a:cubicBezTo>
                    <a:pt x="22585" y="12980"/>
                    <a:pt x="22589" y="12972"/>
                    <a:pt x="22598" y="12972"/>
                  </a:cubicBezTo>
                  <a:cubicBezTo>
                    <a:pt x="22601" y="12972"/>
                    <a:pt x="22605" y="12973"/>
                    <a:pt x="22611" y="12973"/>
                  </a:cubicBezTo>
                  <a:cubicBezTo>
                    <a:pt x="22613" y="12973"/>
                    <a:pt x="22616" y="12973"/>
                    <a:pt x="22619" y="12972"/>
                  </a:cubicBezTo>
                  <a:cubicBezTo>
                    <a:pt x="22632" y="12967"/>
                    <a:pt x="22636" y="12946"/>
                    <a:pt x="22644" y="12934"/>
                  </a:cubicBezTo>
                  <a:cubicBezTo>
                    <a:pt x="22664" y="12911"/>
                    <a:pt x="22696" y="12908"/>
                    <a:pt x="22726" y="12908"/>
                  </a:cubicBezTo>
                  <a:cubicBezTo>
                    <a:pt x="22734" y="12908"/>
                    <a:pt x="22742" y="12908"/>
                    <a:pt x="22750" y="12908"/>
                  </a:cubicBezTo>
                  <a:cubicBezTo>
                    <a:pt x="22758" y="12908"/>
                    <a:pt x="22770" y="12910"/>
                    <a:pt x="22781" y="12910"/>
                  </a:cubicBezTo>
                  <a:cubicBezTo>
                    <a:pt x="22787" y="12910"/>
                    <a:pt x="22792" y="12910"/>
                    <a:pt x="22796" y="12908"/>
                  </a:cubicBezTo>
                  <a:cubicBezTo>
                    <a:pt x="22809" y="12904"/>
                    <a:pt x="22805" y="12904"/>
                    <a:pt x="22813" y="12891"/>
                  </a:cubicBezTo>
                  <a:cubicBezTo>
                    <a:pt x="22830" y="12862"/>
                    <a:pt x="22847" y="12837"/>
                    <a:pt x="22868" y="12811"/>
                  </a:cubicBezTo>
                  <a:close/>
                  <a:moveTo>
                    <a:pt x="22855" y="13098"/>
                  </a:moveTo>
                  <a:cubicBezTo>
                    <a:pt x="22851" y="13124"/>
                    <a:pt x="22851" y="13149"/>
                    <a:pt x="22851" y="13174"/>
                  </a:cubicBezTo>
                  <a:cubicBezTo>
                    <a:pt x="22838" y="13170"/>
                    <a:pt x="22826" y="13166"/>
                    <a:pt x="22817" y="13162"/>
                  </a:cubicBezTo>
                  <a:cubicBezTo>
                    <a:pt x="22796" y="13157"/>
                    <a:pt x="22771" y="13157"/>
                    <a:pt x="22750" y="13149"/>
                  </a:cubicBezTo>
                  <a:cubicBezTo>
                    <a:pt x="22750" y="13140"/>
                    <a:pt x="22746" y="13136"/>
                    <a:pt x="22741" y="13128"/>
                  </a:cubicBezTo>
                  <a:cubicBezTo>
                    <a:pt x="22758" y="13115"/>
                    <a:pt x="22775" y="13111"/>
                    <a:pt x="22796" y="13111"/>
                  </a:cubicBezTo>
                  <a:cubicBezTo>
                    <a:pt x="22817" y="13107"/>
                    <a:pt x="22834" y="13102"/>
                    <a:pt x="22851" y="13098"/>
                  </a:cubicBezTo>
                  <a:close/>
                  <a:moveTo>
                    <a:pt x="22935" y="12803"/>
                  </a:moveTo>
                  <a:cubicBezTo>
                    <a:pt x="22944" y="12807"/>
                    <a:pt x="22952" y="12815"/>
                    <a:pt x="22961" y="12820"/>
                  </a:cubicBezTo>
                  <a:cubicBezTo>
                    <a:pt x="22986" y="12832"/>
                    <a:pt x="22995" y="12837"/>
                    <a:pt x="23024" y="12837"/>
                  </a:cubicBezTo>
                  <a:cubicBezTo>
                    <a:pt x="23038" y="12837"/>
                    <a:pt x="23052" y="12835"/>
                    <a:pt x="23066" y="12835"/>
                  </a:cubicBezTo>
                  <a:cubicBezTo>
                    <a:pt x="23073" y="12835"/>
                    <a:pt x="23080" y="12835"/>
                    <a:pt x="23087" y="12837"/>
                  </a:cubicBezTo>
                  <a:cubicBezTo>
                    <a:pt x="23142" y="12849"/>
                    <a:pt x="23180" y="12904"/>
                    <a:pt x="23235" y="12917"/>
                  </a:cubicBezTo>
                  <a:cubicBezTo>
                    <a:pt x="23241" y="12918"/>
                    <a:pt x="23246" y="12919"/>
                    <a:pt x="23252" y="12919"/>
                  </a:cubicBezTo>
                  <a:cubicBezTo>
                    <a:pt x="23263" y="12919"/>
                    <a:pt x="23275" y="12917"/>
                    <a:pt x="23286" y="12917"/>
                  </a:cubicBezTo>
                  <a:cubicBezTo>
                    <a:pt x="23311" y="12921"/>
                    <a:pt x="23332" y="12938"/>
                    <a:pt x="23358" y="12946"/>
                  </a:cubicBezTo>
                  <a:cubicBezTo>
                    <a:pt x="23358" y="12972"/>
                    <a:pt x="23282" y="12988"/>
                    <a:pt x="23260" y="12993"/>
                  </a:cubicBezTo>
                  <a:cubicBezTo>
                    <a:pt x="23227" y="12993"/>
                    <a:pt x="23184" y="12976"/>
                    <a:pt x="23151" y="12967"/>
                  </a:cubicBezTo>
                  <a:cubicBezTo>
                    <a:pt x="23136" y="12964"/>
                    <a:pt x="23122" y="12963"/>
                    <a:pt x="23109" y="12963"/>
                  </a:cubicBezTo>
                  <a:cubicBezTo>
                    <a:pt x="23087" y="12963"/>
                    <a:pt x="23066" y="12966"/>
                    <a:pt x="23045" y="12972"/>
                  </a:cubicBezTo>
                  <a:lnTo>
                    <a:pt x="23003" y="12972"/>
                  </a:lnTo>
                  <a:cubicBezTo>
                    <a:pt x="22986" y="12976"/>
                    <a:pt x="22973" y="12984"/>
                    <a:pt x="22961" y="12988"/>
                  </a:cubicBezTo>
                  <a:cubicBezTo>
                    <a:pt x="22982" y="12997"/>
                    <a:pt x="22999" y="12997"/>
                    <a:pt x="23020" y="13001"/>
                  </a:cubicBezTo>
                  <a:cubicBezTo>
                    <a:pt x="23054" y="13001"/>
                    <a:pt x="23087" y="13022"/>
                    <a:pt x="23121" y="13026"/>
                  </a:cubicBezTo>
                  <a:cubicBezTo>
                    <a:pt x="23151" y="13031"/>
                    <a:pt x="23155" y="13026"/>
                    <a:pt x="23176" y="13043"/>
                  </a:cubicBezTo>
                  <a:cubicBezTo>
                    <a:pt x="23189" y="13052"/>
                    <a:pt x="23197" y="13060"/>
                    <a:pt x="23210" y="13069"/>
                  </a:cubicBezTo>
                  <a:cubicBezTo>
                    <a:pt x="23235" y="13081"/>
                    <a:pt x="23260" y="13081"/>
                    <a:pt x="23290" y="13094"/>
                  </a:cubicBezTo>
                  <a:cubicBezTo>
                    <a:pt x="23307" y="13102"/>
                    <a:pt x="23370" y="13149"/>
                    <a:pt x="23341" y="13162"/>
                  </a:cubicBezTo>
                  <a:cubicBezTo>
                    <a:pt x="23335" y="13164"/>
                    <a:pt x="23326" y="13165"/>
                    <a:pt x="23315" y="13165"/>
                  </a:cubicBezTo>
                  <a:cubicBezTo>
                    <a:pt x="23294" y="13165"/>
                    <a:pt x="23267" y="13162"/>
                    <a:pt x="23256" y="13162"/>
                  </a:cubicBezTo>
                  <a:lnTo>
                    <a:pt x="23163" y="13162"/>
                  </a:lnTo>
                  <a:cubicBezTo>
                    <a:pt x="23150" y="13162"/>
                    <a:pt x="23136" y="13161"/>
                    <a:pt x="23121" y="13161"/>
                  </a:cubicBezTo>
                  <a:cubicBezTo>
                    <a:pt x="23100" y="13161"/>
                    <a:pt x="23078" y="13162"/>
                    <a:pt x="23058" y="13170"/>
                  </a:cubicBezTo>
                  <a:cubicBezTo>
                    <a:pt x="23024" y="13183"/>
                    <a:pt x="22999" y="13187"/>
                    <a:pt x="22965" y="13191"/>
                  </a:cubicBezTo>
                  <a:cubicBezTo>
                    <a:pt x="22948" y="13191"/>
                    <a:pt x="22931" y="13195"/>
                    <a:pt x="22919" y="13195"/>
                  </a:cubicBezTo>
                  <a:cubicBezTo>
                    <a:pt x="22927" y="13064"/>
                    <a:pt x="22931" y="12934"/>
                    <a:pt x="22935" y="12803"/>
                  </a:cubicBezTo>
                  <a:close/>
                  <a:moveTo>
                    <a:pt x="54194" y="11455"/>
                  </a:moveTo>
                  <a:cubicBezTo>
                    <a:pt x="54207" y="11455"/>
                    <a:pt x="54218" y="11463"/>
                    <a:pt x="54232" y="11473"/>
                  </a:cubicBezTo>
                  <a:cubicBezTo>
                    <a:pt x="54248" y="11490"/>
                    <a:pt x="54257" y="11496"/>
                    <a:pt x="54270" y="11496"/>
                  </a:cubicBezTo>
                  <a:cubicBezTo>
                    <a:pt x="54274" y="11496"/>
                    <a:pt x="54278" y="11495"/>
                    <a:pt x="54283" y="11494"/>
                  </a:cubicBezTo>
                  <a:lnTo>
                    <a:pt x="54283" y="11494"/>
                  </a:lnTo>
                  <a:cubicBezTo>
                    <a:pt x="54266" y="12026"/>
                    <a:pt x="54257" y="12638"/>
                    <a:pt x="54257" y="13221"/>
                  </a:cubicBezTo>
                  <a:cubicBezTo>
                    <a:pt x="54219" y="13187"/>
                    <a:pt x="54177" y="13149"/>
                    <a:pt x="54135" y="13115"/>
                  </a:cubicBezTo>
                  <a:cubicBezTo>
                    <a:pt x="54156" y="12575"/>
                    <a:pt x="54173" y="12013"/>
                    <a:pt x="54186" y="11456"/>
                  </a:cubicBezTo>
                  <a:cubicBezTo>
                    <a:pt x="54189" y="11456"/>
                    <a:pt x="54191" y="11455"/>
                    <a:pt x="54194" y="11455"/>
                  </a:cubicBezTo>
                  <a:close/>
                  <a:moveTo>
                    <a:pt x="54363" y="11482"/>
                  </a:moveTo>
                  <a:cubicBezTo>
                    <a:pt x="54384" y="11482"/>
                    <a:pt x="54397" y="11490"/>
                    <a:pt x="54409" y="11503"/>
                  </a:cubicBezTo>
                  <a:cubicBezTo>
                    <a:pt x="54397" y="12115"/>
                    <a:pt x="54388" y="12727"/>
                    <a:pt x="54384" y="13343"/>
                  </a:cubicBezTo>
                  <a:cubicBezTo>
                    <a:pt x="54367" y="13322"/>
                    <a:pt x="54346" y="13305"/>
                    <a:pt x="54329" y="13288"/>
                  </a:cubicBezTo>
                  <a:cubicBezTo>
                    <a:pt x="54329" y="12680"/>
                    <a:pt x="54337" y="12035"/>
                    <a:pt x="54350" y="11482"/>
                  </a:cubicBezTo>
                  <a:close/>
                  <a:moveTo>
                    <a:pt x="32871" y="13043"/>
                  </a:moveTo>
                  <a:cubicBezTo>
                    <a:pt x="32904" y="13043"/>
                    <a:pt x="32934" y="13056"/>
                    <a:pt x="32968" y="13060"/>
                  </a:cubicBezTo>
                  <a:cubicBezTo>
                    <a:pt x="32972" y="13062"/>
                    <a:pt x="32977" y="13062"/>
                    <a:pt x="32980" y="13062"/>
                  </a:cubicBezTo>
                  <a:cubicBezTo>
                    <a:pt x="32984" y="13062"/>
                    <a:pt x="32987" y="13062"/>
                    <a:pt x="32989" y="13064"/>
                  </a:cubicBezTo>
                  <a:cubicBezTo>
                    <a:pt x="32993" y="13073"/>
                    <a:pt x="32993" y="13094"/>
                    <a:pt x="32993" y="13098"/>
                  </a:cubicBezTo>
                  <a:cubicBezTo>
                    <a:pt x="32993" y="13119"/>
                    <a:pt x="32998" y="13149"/>
                    <a:pt x="32985" y="13166"/>
                  </a:cubicBezTo>
                  <a:cubicBezTo>
                    <a:pt x="32968" y="13183"/>
                    <a:pt x="32939" y="13183"/>
                    <a:pt x="32917" y="13191"/>
                  </a:cubicBezTo>
                  <a:cubicBezTo>
                    <a:pt x="32884" y="13200"/>
                    <a:pt x="32867" y="13221"/>
                    <a:pt x="32841" y="13250"/>
                  </a:cubicBezTo>
                  <a:cubicBezTo>
                    <a:pt x="32825" y="13275"/>
                    <a:pt x="32803" y="13297"/>
                    <a:pt x="32778" y="13313"/>
                  </a:cubicBezTo>
                  <a:cubicBezTo>
                    <a:pt x="32757" y="13330"/>
                    <a:pt x="32732" y="13335"/>
                    <a:pt x="32711" y="13343"/>
                  </a:cubicBezTo>
                  <a:cubicBezTo>
                    <a:pt x="32690" y="13351"/>
                    <a:pt x="32673" y="13368"/>
                    <a:pt x="32656" y="13377"/>
                  </a:cubicBezTo>
                  <a:cubicBezTo>
                    <a:pt x="32639" y="13385"/>
                    <a:pt x="32630" y="13381"/>
                    <a:pt x="32618" y="13385"/>
                  </a:cubicBezTo>
                  <a:cubicBezTo>
                    <a:pt x="32614" y="13389"/>
                    <a:pt x="32614" y="13389"/>
                    <a:pt x="32609" y="13394"/>
                  </a:cubicBezTo>
                  <a:cubicBezTo>
                    <a:pt x="32609" y="13394"/>
                    <a:pt x="32609" y="13389"/>
                    <a:pt x="32605" y="13389"/>
                  </a:cubicBezTo>
                  <a:cubicBezTo>
                    <a:pt x="32584" y="13385"/>
                    <a:pt x="32563" y="13381"/>
                    <a:pt x="32542" y="13377"/>
                  </a:cubicBezTo>
                  <a:cubicBezTo>
                    <a:pt x="32523" y="13373"/>
                    <a:pt x="32504" y="13359"/>
                    <a:pt x="32485" y="13359"/>
                  </a:cubicBezTo>
                  <a:cubicBezTo>
                    <a:pt x="32483" y="13359"/>
                    <a:pt x="32481" y="13359"/>
                    <a:pt x="32478" y="13360"/>
                  </a:cubicBezTo>
                  <a:cubicBezTo>
                    <a:pt x="32462" y="13364"/>
                    <a:pt x="32449" y="13377"/>
                    <a:pt x="32432" y="13381"/>
                  </a:cubicBezTo>
                  <a:lnTo>
                    <a:pt x="32428" y="13381"/>
                  </a:lnTo>
                  <a:cubicBezTo>
                    <a:pt x="32432" y="13347"/>
                    <a:pt x="32440" y="13322"/>
                    <a:pt x="32466" y="13313"/>
                  </a:cubicBezTo>
                  <a:cubicBezTo>
                    <a:pt x="32478" y="13309"/>
                    <a:pt x="32491" y="13313"/>
                    <a:pt x="32504" y="13301"/>
                  </a:cubicBezTo>
                  <a:cubicBezTo>
                    <a:pt x="32521" y="13292"/>
                    <a:pt x="32533" y="13275"/>
                    <a:pt x="32546" y="13263"/>
                  </a:cubicBezTo>
                  <a:cubicBezTo>
                    <a:pt x="32559" y="13242"/>
                    <a:pt x="32567" y="13216"/>
                    <a:pt x="32576" y="13191"/>
                  </a:cubicBezTo>
                  <a:cubicBezTo>
                    <a:pt x="32580" y="13174"/>
                    <a:pt x="32580" y="13157"/>
                    <a:pt x="32584" y="13140"/>
                  </a:cubicBezTo>
                  <a:cubicBezTo>
                    <a:pt x="32594" y="13124"/>
                    <a:pt x="32612" y="13112"/>
                    <a:pt x="32631" y="13112"/>
                  </a:cubicBezTo>
                  <a:cubicBezTo>
                    <a:pt x="32636" y="13112"/>
                    <a:pt x="32642" y="13113"/>
                    <a:pt x="32647" y="13115"/>
                  </a:cubicBezTo>
                  <a:cubicBezTo>
                    <a:pt x="32668" y="13124"/>
                    <a:pt x="32677" y="13149"/>
                    <a:pt x="32698" y="13157"/>
                  </a:cubicBezTo>
                  <a:cubicBezTo>
                    <a:pt x="32706" y="13162"/>
                    <a:pt x="32715" y="13162"/>
                    <a:pt x="32727" y="13162"/>
                  </a:cubicBezTo>
                  <a:cubicBezTo>
                    <a:pt x="32799" y="13162"/>
                    <a:pt x="32787" y="13052"/>
                    <a:pt x="32858" y="13043"/>
                  </a:cubicBezTo>
                  <a:cubicBezTo>
                    <a:pt x="32863" y="13043"/>
                    <a:pt x="32867" y="13043"/>
                    <a:pt x="32871" y="13043"/>
                  </a:cubicBezTo>
                  <a:close/>
                  <a:moveTo>
                    <a:pt x="32035" y="13242"/>
                  </a:moveTo>
                  <a:cubicBezTo>
                    <a:pt x="32040" y="13246"/>
                    <a:pt x="32040" y="13250"/>
                    <a:pt x="32044" y="13259"/>
                  </a:cubicBezTo>
                  <a:cubicBezTo>
                    <a:pt x="32056" y="13284"/>
                    <a:pt x="32061" y="13318"/>
                    <a:pt x="32086" y="13335"/>
                  </a:cubicBezTo>
                  <a:cubicBezTo>
                    <a:pt x="32099" y="13343"/>
                    <a:pt x="32111" y="13343"/>
                    <a:pt x="32128" y="13343"/>
                  </a:cubicBezTo>
                  <a:cubicBezTo>
                    <a:pt x="32136" y="13342"/>
                    <a:pt x="32144" y="13342"/>
                    <a:pt x="32152" y="13342"/>
                  </a:cubicBezTo>
                  <a:cubicBezTo>
                    <a:pt x="32185" y="13342"/>
                    <a:pt x="32216" y="13348"/>
                    <a:pt x="32251" y="13351"/>
                  </a:cubicBezTo>
                  <a:cubicBezTo>
                    <a:pt x="32242" y="13356"/>
                    <a:pt x="32234" y="13360"/>
                    <a:pt x="32225" y="13364"/>
                  </a:cubicBezTo>
                  <a:cubicBezTo>
                    <a:pt x="32208" y="13381"/>
                    <a:pt x="32187" y="13398"/>
                    <a:pt x="32162" y="13402"/>
                  </a:cubicBezTo>
                  <a:cubicBezTo>
                    <a:pt x="32156" y="13404"/>
                    <a:pt x="32148" y="13404"/>
                    <a:pt x="32141" y="13404"/>
                  </a:cubicBezTo>
                  <a:cubicBezTo>
                    <a:pt x="32133" y="13404"/>
                    <a:pt x="32126" y="13404"/>
                    <a:pt x="32120" y="13406"/>
                  </a:cubicBezTo>
                  <a:cubicBezTo>
                    <a:pt x="32106" y="13412"/>
                    <a:pt x="32093" y="13417"/>
                    <a:pt x="32080" y="13417"/>
                  </a:cubicBezTo>
                  <a:cubicBezTo>
                    <a:pt x="32072" y="13417"/>
                    <a:pt x="32064" y="13415"/>
                    <a:pt x="32056" y="13411"/>
                  </a:cubicBezTo>
                  <a:cubicBezTo>
                    <a:pt x="32035" y="13394"/>
                    <a:pt x="32027" y="13368"/>
                    <a:pt x="32002" y="13356"/>
                  </a:cubicBezTo>
                  <a:cubicBezTo>
                    <a:pt x="31997" y="13354"/>
                    <a:pt x="31993" y="13354"/>
                    <a:pt x="31988" y="13354"/>
                  </a:cubicBezTo>
                  <a:cubicBezTo>
                    <a:pt x="31978" y="13354"/>
                    <a:pt x="31968" y="13356"/>
                    <a:pt x="31959" y="13356"/>
                  </a:cubicBezTo>
                  <a:cubicBezTo>
                    <a:pt x="31954" y="13356"/>
                    <a:pt x="31944" y="13358"/>
                    <a:pt x="31936" y="13358"/>
                  </a:cubicBezTo>
                  <a:cubicBezTo>
                    <a:pt x="31932" y="13358"/>
                    <a:pt x="31928" y="13357"/>
                    <a:pt x="31926" y="13356"/>
                  </a:cubicBezTo>
                  <a:cubicBezTo>
                    <a:pt x="31913" y="13347"/>
                    <a:pt x="31917" y="13318"/>
                    <a:pt x="31917" y="13305"/>
                  </a:cubicBezTo>
                  <a:cubicBezTo>
                    <a:pt x="31921" y="13288"/>
                    <a:pt x="31934" y="13280"/>
                    <a:pt x="31951" y="13275"/>
                  </a:cubicBezTo>
                  <a:cubicBezTo>
                    <a:pt x="31968" y="13271"/>
                    <a:pt x="31989" y="13275"/>
                    <a:pt x="32002" y="13263"/>
                  </a:cubicBezTo>
                  <a:cubicBezTo>
                    <a:pt x="32006" y="13259"/>
                    <a:pt x="32010" y="13254"/>
                    <a:pt x="32014" y="13250"/>
                  </a:cubicBezTo>
                  <a:cubicBezTo>
                    <a:pt x="32018" y="13246"/>
                    <a:pt x="32027" y="13242"/>
                    <a:pt x="32035" y="13242"/>
                  </a:cubicBezTo>
                  <a:close/>
                  <a:moveTo>
                    <a:pt x="24241" y="13312"/>
                  </a:moveTo>
                  <a:cubicBezTo>
                    <a:pt x="24253" y="13312"/>
                    <a:pt x="24265" y="13316"/>
                    <a:pt x="24278" y="13322"/>
                  </a:cubicBezTo>
                  <a:cubicBezTo>
                    <a:pt x="24286" y="13330"/>
                    <a:pt x="24295" y="13335"/>
                    <a:pt x="24303" y="13343"/>
                  </a:cubicBezTo>
                  <a:cubicBezTo>
                    <a:pt x="24316" y="13347"/>
                    <a:pt x="24328" y="13351"/>
                    <a:pt x="24337" y="13364"/>
                  </a:cubicBezTo>
                  <a:cubicBezTo>
                    <a:pt x="24341" y="13373"/>
                    <a:pt x="24333" y="13381"/>
                    <a:pt x="24324" y="13385"/>
                  </a:cubicBezTo>
                  <a:cubicBezTo>
                    <a:pt x="24321" y="13387"/>
                    <a:pt x="24318" y="13387"/>
                    <a:pt x="24316" y="13387"/>
                  </a:cubicBezTo>
                  <a:cubicBezTo>
                    <a:pt x="24310" y="13387"/>
                    <a:pt x="24304" y="13385"/>
                    <a:pt x="24299" y="13385"/>
                  </a:cubicBezTo>
                  <a:cubicBezTo>
                    <a:pt x="24290" y="13385"/>
                    <a:pt x="24286" y="13385"/>
                    <a:pt x="24282" y="13389"/>
                  </a:cubicBezTo>
                  <a:cubicBezTo>
                    <a:pt x="24265" y="13398"/>
                    <a:pt x="24265" y="13423"/>
                    <a:pt x="24252" y="13432"/>
                  </a:cubicBezTo>
                  <a:cubicBezTo>
                    <a:pt x="24250" y="13434"/>
                    <a:pt x="24246" y="13434"/>
                    <a:pt x="24241" y="13434"/>
                  </a:cubicBezTo>
                  <a:cubicBezTo>
                    <a:pt x="24236" y="13434"/>
                    <a:pt x="24231" y="13434"/>
                    <a:pt x="24227" y="13436"/>
                  </a:cubicBezTo>
                  <a:cubicBezTo>
                    <a:pt x="24223" y="13436"/>
                    <a:pt x="24219" y="13440"/>
                    <a:pt x="24210" y="13440"/>
                  </a:cubicBezTo>
                  <a:cubicBezTo>
                    <a:pt x="24203" y="13441"/>
                    <a:pt x="24195" y="13442"/>
                    <a:pt x="24188" y="13442"/>
                  </a:cubicBezTo>
                  <a:cubicBezTo>
                    <a:pt x="24170" y="13442"/>
                    <a:pt x="24153" y="13439"/>
                    <a:pt x="24138" y="13436"/>
                  </a:cubicBezTo>
                  <a:cubicBezTo>
                    <a:pt x="24113" y="13427"/>
                    <a:pt x="24096" y="13415"/>
                    <a:pt x="24109" y="13385"/>
                  </a:cubicBezTo>
                  <a:cubicBezTo>
                    <a:pt x="24113" y="13373"/>
                    <a:pt x="24130" y="13373"/>
                    <a:pt x="24138" y="13360"/>
                  </a:cubicBezTo>
                  <a:cubicBezTo>
                    <a:pt x="24143" y="13356"/>
                    <a:pt x="24147" y="13347"/>
                    <a:pt x="24155" y="13343"/>
                  </a:cubicBezTo>
                  <a:cubicBezTo>
                    <a:pt x="24176" y="13326"/>
                    <a:pt x="24202" y="13318"/>
                    <a:pt x="24227" y="13313"/>
                  </a:cubicBezTo>
                  <a:cubicBezTo>
                    <a:pt x="24232" y="13312"/>
                    <a:pt x="24236" y="13312"/>
                    <a:pt x="24241" y="13312"/>
                  </a:cubicBezTo>
                  <a:close/>
                  <a:moveTo>
                    <a:pt x="31757" y="13436"/>
                  </a:moveTo>
                  <a:lnTo>
                    <a:pt x="31757" y="13436"/>
                  </a:lnTo>
                  <a:cubicBezTo>
                    <a:pt x="31761" y="13444"/>
                    <a:pt x="31769" y="13453"/>
                    <a:pt x="31782" y="13457"/>
                  </a:cubicBezTo>
                  <a:cubicBezTo>
                    <a:pt x="31786" y="13459"/>
                    <a:pt x="31791" y="13460"/>
                    <a:pt x="31796" y="13460"/>
                  </a:cubicBezTo>
                  <a:cubicBezTo>
                    <a:pt x="31803" y="13460"/>
                    <a:pt x="31810" y="13458"/>
                    <a:pt x="31817" y="13458"/>
                  </a:cubicBezTo>
                  <a:cubicBezTo>
                    <a:pt x="31827" y="13458"/>
                    <a:pt x="31836" y="13460"/>
                    <a:pt x="31841" y="13470"/>
                  </a:cubicBezTo>
                  <a:cubicBezTo>
                    <a:pt x="31854" y="13491"/>
                    <a:pt x="31837" y="13512"/>
                    <a:pt x="31820" y="13524"/>
                  </a:cubicBezTo>
                  <a:cubicBezTo>
                    <a:pt x="31803" y="13533"/>
                    <a:pt x="31786" y="13550"/>
                    <a:pt x="31765" y="13558"/>
                  </a:cubicBezTo>
                  <a:cubicBezTo>
                    <a:pt x="31765" y="13558"/>
                    <a:pt x="31765" y="13554"/>
                    <a:pt x="31765" y="13550"/>
                  </a:cubicBezTo>
                  <a:cubicBezTo>
                    <a:pt x="31761" y="13512"/>
                    <a:pt x="31757" y="13474"/>
                    <a:pt x="31757" y="13436"/>
                  </a:cubicBezTo>
                  <a:close/>
                  <a:moveTo>
                    <a:pt x="31710" y="13415"/>
                  </a:moveTo>
                  <a:cubicBezTo>
                    <a:pt x="31710" y="13415"/>
                    <a:pt x="31710" y="13419"/>
                    <a:pt x="31710" y="13419"/>
                  </a:cubicBezTo>
                  <a:cubicBezTo>
                    <a:pt x="31715" y="13465"/>
                    <a:pt x="31719" y="13512"/>
                    <a:pt x="31723" y="13554"/>
                  </a:cubicBezTo>
                  <a:cubicBezTo>
                    <a:pt x="31723" y="13562"/>
                    <a:pt x="31723" y="13567"/>
                    <a:pt x="31723" y="13571"/>
                  </a:cubicBezTo>
                  <a:cubicBezTo>
                    <a:pt x="31698" y="13571"/>
                    <a:pt x="31677" y="13562"/>
                    <a:pt x="31651" y="13558"/>
                  </a:cubicBezTo>
                  <a:cubicBezTo>
                    <a:pt x="31641" y="13554"/>
                    <a:pt x="31627" y="13551"/>
                    <a:pt x="31614" y="13551"/>
                  </a:cubicBezTo>
                  <a:cubicBezTo>
                    <a:pt x="31601" y="13551"/>
                    <a:pt x="31588" y="13554"/>
                    <a:pt x="31579" y="13562"/>
                  </a:cubicBezTo>
                  <a:cubicBezTo>
                    <a:pt x="31571" y="13571"/>
                    <a:pt x="31571" y="13584"/>
                    <a:pt x="31563" y="13592"/>
                  </a:cubicBezTo>
                  <a:lnTo>
                    <a:pt x="31550" y="13592"/>
                  </a:lnTo>
                  <a:cubicBezTo>
                    <a:pt x="31546" y="13592"/>
                    <a:pt x="31503" y="13588"/>
                    <a:pt x="31499" y="13579"/>
                  </a:cubicBezTo>
                  <a:cubicBezTo>
                    <a:pt x="31495" y="13571"/>
                    <a:pt x="31499" y="13562"/>
                    <a:pt x="31503" y="13554"/>
                  </a:cubicBezTo>
                  <a:cubicBezTo>
                    <a:pt x="31508" y="13541"/>
                    <a:pt x="31508" y="13533"/>
                    <a:pt x="31525" y="13529"/>
                  </a:cubicBezTo>
                  <a:cubicBezTo>
                    <a:pt x="31537" y="13524"/>
                    <a:pt x="31558" y="13524"/>
                    <a:pt x="31567" y="13508"/>
                  </a:cubicBezTo>
                  <a:cubicBezTo>
                    <a:pt x="31571" y="13499"/>
                    <a:pt x="31567" y="13495"/>
                    <a:pt x="31575" y="13487"/>
                  </a:cubicBezTo>
                  <a:cubicBezTo>
                    <a:pt x="31584" y="13478"/>
                    <a:pt x="31601" y="13474"/>
                    <a:pt x="31613" y="13465"/>
                  </a:cubicBezTo>
                  <a:cubicBezTo>
                    <a:pt x="31626" y="13453"/>
                    <a:pt x="31643" y="13444"/>
                    <a:pt x="31651" y="13432"/>
                  </a:cubicBezTo>
                  <a:lnTo>
                    <a:pt x="31655" y="13432"/>
                  </a:lnTo>
                  <a:cubicBezTo>
                    <a:pt x="31672" y="13432"/>
                    <a:pt x="31685" y="13423"/>
                    <a:pt x="31698" y="13419"/>
                  </a:cubicBezTo>
                  <a:cubicBezTo>
                    <a:pt x="31702" y="13419"/>
                    <a:pt x="31706" y="13415"/>
                    <a:pt x="31710" y="13415"/>
                  </a:cubicBezTo>
                  <a:close/>
                  <a:moveTo>
                    <a:pt x="23612" y="13397"/>
                  </a:moveTo>
                  <a:cubicBezTo>
                    <a:pt x="23630" y="13397"/>
                    <a:pt x="23648" y="13399"/>
                    <a:pt x="23666" y="13402"/>
                  </a:cubicBezTo>
                  <a:cubicBezTo>
                    <a:pt x="23691" y="13411"/>
                    <a:pt x="23742" y="13406"/>
                    <a:pt x="23759" y="13432"/>
                  </a:cubicBezTo>
                  <a:cubicBezTo>
                    <a:pt x="23775" y="13453"/>
                    <a:pt x="23763" y="13487"/>
                    <a:pt x="23767" y="13512"/>
                  </a:cubicBezTo>
                  <a:cubicBezTo>
                    <a:pt x="23773" y="13514"/>
                    <a:pt x="23781" y="13514"/>
                    <a:pt x="23788" y="13514"/>
                  </a:cubicBezTo>
                  <a:cubicBezTo>
                    <a:pt x="23795" y="13514"/>
                    <a:pt x="23803" y="13514"/>
                    <a:pt x="23809" y="13516"/>
                  </a:cubicBezTo>
                  <a:cubicBezTo>
                    <a:pt x="23826" y="13516"/>
                    <a:pt x="23839" y="13524"/>
                    <a:pt x="23856" y="13529"/>
                  </a:cubicBezTo>
                  <a:cubicBezTo>
                    <a:pt x="23877" y="13533"/>
                    <a:pt x="23898" y="13541"/>
                    <a:pt x="23915" y="13554"/>
                  </a:cubicBezTo>
                  <a:cubicBezTo>
                    <a:pt x="23932" y="13567"/>
                    <a:pt x="23936" y="13592"/>
                    <a:pt x="23919" y="13609"/>
                  </a:cubicBezTo>
                  <a:cubicBezTo>
                    <a:pt x="23915" y="13612"/>
                    <a:pt x="23909" y="13614"/>
                    <a:pt x="23901" y="13614"/>
                  </a:cubicBezTo>
                  <a:cubicBezTo>
                    <a:pt x="23891" y="13614"/>
                    <a:pt x="23880" y="13611"/>
                    <a:pt x="23872" y="13609"/>
                  </a:cubicBezTo>
                  <a:cubicBezTo>
                    <a:pt x="23847" y="13600"/>
                    <a:pt x="23830" y="13584"/>
                    <a:pt x="23809" y="13571"/>
                  </a:cubicBezTo>
                  <a:cubicBezTo>
                    <a:pt x="23805" y="13569"/>
                    <a:pt x="23801" y="13569"/>
                    <a:pt x="23796" y="13569"/>
                  </a:cubicBezTo>
                  <a:cubicBezTo>
                    <a:pt x="23792" y="13569"/>
                    <a:pt x="23788" y="13569"/>
                    <a:pt x="23784" y="13567"/>
                  </a:cubicBezTo>
                  <a:cubicBezTo>
                    <a:pt x="23771" y="13567"/>
                    <a:pt x="23763" y="13558"/>
                    <a:pt x="23750" y="13554"/>
                  </a:cubicBezTo>
                  <a:cubicBezTo>
                    <a:pt x="23742" y="13551"/>
                    <a:pt x="23735" y="13550"/>
                    <a:pt x="23727" y="13550"/>
                  </a:cubicBezTo>
                  <a:cubicBezTo>
                    <a:pt x="23711" y="13550"/>
                    <a:pt x="23694" y="13555"/>
                    <a:pt x="23674" y="13558"/>
                  </a:cubicBezTo>
                  <a:cubicBezTo>
                    <a:pt x="23652" y="13561"/>
                    <a:pt x="23624" y="13571"/>
                    <a:pt x="23598" y="13571"/>
                  </a:cubicBezTo>
                  <a:cubicBezTo>
                    <a:pt x="23589" y="13571"/>
                    <a:pt x="23581" y="13570"/>
                    <a:pt x="23573" y="13567"/>
                  </a:cubicBezTo>
                  <a:cubicBezTo>
                    <a:pt x="23560" y="13562"/>
                    <a:pt x="23547" y="13546"/>
                    <a:pt x="23535" y="13541"/>
                  </a:cubicBezTo>
                  <a:lnTo>
                    <a:pt x="23522" y="13541"/>
                  </a:lnTo>
                  <a:cubicBezTo>
                    <a:pt x="23509" y="13533"/>
                    <a:pt x="23514" y="13533"/>
                    <a:pt x="23505" y="13520"/>
                  </a:cubicBezTo>
                  <a:cubicBezTo>
                    <a:pt x="23497" y="13514"/>
                    <a:pt x="23486" y="13513"/>
                    <a:pt x="23475" y="13513"/>
                  </a:cubicBezTo>
                  <a:cubicBezTo>
                    <a:pt x="23470" y="13513"/>
                    <a:pt x="23464" y="13513"/>
                    <a:pt x="23458" y="13513"/>
                  </a:cubicBezTo>
                  <a:cubicBezTo>
                    <a:pt x="23453" y="13513"/>
                    <a:pt x="23447" y="13513"/>
                    <a:pt x="23442" y="13512"/>
                  </a:cubicBezTo>
                  <a:cubicBezTo>
                    <a:pt x="23421" y="13512"/>
                    <a:pt x="23408" y="13499"/>
                    <a:pt x="23387" y="13491"/>
                  </a:cubicBezTo>
                  <a:cubicBezTo>
                    <a:pt x="23379" y="13491"/>
                    <a:pt x="23345" y="13487"/>
                    <a:pt x="23341" y="13474"/>
                  </a:cubicBezTo>
                  <a:cubicBezTo>
                    <a:pt x="23336" y="13465"/>
                    <a:pt x="23370" y="13427"/>
                    <a:pt x="23379" y="13423"/>
                  </a:cubicBezTo>
                  <a:cubicBezTo>
                    <a:pt x="23398" y="13406"/>
                    <a:pt x="23425" y="13402"/>
                    <a:pt x="23454" y="13402"/>
                  </a:cubicBezTo>
                  <a:cubicBezTo>
                    <a:pt x="23483" y="13402"/>
                    <a:pt x="23514" y="13406"/>
                    <a:pt x="23539" y="13406"/>
                  </a:cubicBezTo>
                  <a:cubicBezTo>
                    <a:pt x="23557" y="13401"/>
                    <a:pt x="23584" y="13397"/>
                    <a:pt x="23612" y="13397"/>
                  </a:cubicBezTo>
                  <a:close/>
                  <a:moveTo>
                    <a:pt x="32322" y="13541"/>
                  </a:moveTo>
                  <a:cubicBezTo>
                    <a:pt x="32331" y="13546"/>
                    <a:pt x="32335" y="13546"/>
                    <a:pt x="32339" y="13550"/>
                  </a:cubicBezTo>
                  <a:cubicBezTo>
                    <a:pt x="32339" y="13550"/>
                    <a:pt x="32339" y="13554"/>
                    <a:pt x="32339" y="13558"/>
                  </a:cubicBezTo>
                  <a:cubicBezTo>
                    <a:pt x="32335" y="13596"/>
                    <a:pt x="32335" y="13634"/>
                    <a:pt x="32331" y="13668"/>
                  </a:cubicBezTo>
                  <a:cubicBezTo>
                    <a:pt x="32305" y="13668"/>
                    <a:pt x="32280" y="13664"/>
                    <a:pt x="32259" y="13647"/>
                  </a:cubicBezTo>
                  <a:cubicBezTo>
                    <a:pt x="32246" y="13634"/>
                    <a:pt x="32208" y="13605"/>
                    <a:pt x="32213" y="13584"/>
                  </a:cubicBezTo>
                  <a:cubicBezTo>
                    <a:pt x="32213" y="13567"/>
                    <a:pt x="32259" y="13550"/>
                    <a:pt x="32267" y="13546"/>
                  </a:cubicBezTo>
                  <a:cubicBezTo>
                    <a:pt x="32284" y="13541"/>
                    <a:pt x="32305" y="13541"/>
                    <a:pt x="32322" y="13541"/>
                  </a:cubicBezTo>
                  <a:close/>
                  <a:moveTo>
                    <a:pt x="32381" y="13579"/>
                  </a:moveTo>
                  <a:cubicBezTo>
                    <a:pt x="32390" y="13582"/>
                    <a:pt x="32399" y="13585"/>
                    <a:pt x="32410" y="13585"/>
                  </a:cubicBezTo>
                  <a:cubicBezTo>
                    <a:pt x="32414" y="13585"/>
                    <a:pt x="32419" y="13585"/>
                    <a:pt x="32424" y="13584"/>
                  </a:cubicBezTo>
                  <a:cubicBezTo>
                    <a:pt x="32466" y="13584"/>
                    <a:pt x="32508" y="13592"/>
                    <a:pt x="32546" y="13605"/>
                  </a:cubicBezTo>
                  <a:cubicBezTo>
                    <a:pt x="32554" y="13609"/>
                    <a:pt x="32563" y="13613"/>
                    <a:pt x="32571" y="13617"/>
                  </a:cubicBezTo>
                  <a:cubicBezTo>
                    <a:pt x="32567" y="13617"/>
                    <a:pt x="32563" y="13622"/>
                    <a:pt x="32563" y="13622"/>
                  </a:cubicBezTo>
                  <a:cubicBezTo>
                    <a:pt x="32538" y="13634"/>
                    <a:pt x="32516" y="13651"/>
                    <a:pt x="32491" y="13655"/>
                  </a:cubicBezTo>
                  <a:cubicBezTo>
                    <a:pt x="32470" y="13664"/>
                    <a:pt x="32453" y="13660"/>
                    <a:pt x="32432" y="13664"/>
                  </a:cubicBezTo>
                  <a:cubicBezTo>
                    <a:pt x="32415" y="13664"/>
                    <a:pt x="32398" y="13668"/>
                    <a:pt x="32381" y="13668"/>
                  </a:cubicBezTo>
                  <a:lnTo>
                    <a:pt x="32373" y="13668"/>
                  </a:lnTo>
                  <a:cubicBezTo>
                    <a:pt x="32377" y="13638"/>
                    <a:pt x="32377" y="13609"/>
                    <a:pt x="32381" y="13579"/>
                  </a:cubicBezTo>
                  <a:close/>
                  <a:moveTo>
                    <a:pt x="32435" y="13750"/>
                  </a:moveTo>
                  <a:cubicBezTo>
                    <a:pt x="32462" y="13750"/>
                    <a:pt x="32491" y="13759"/>
                    <a:pt x="32516" y="13765"/>
                  </a:cubicBezTo>
                  <a:cubicBezTo>
                    <a:pt x="32533" y="13765"/>
                    <a:pt x="32550" y="13769"/>
                    <a:pt x="32563" y="13782"/>
                  </a:cubicBezTo>
                  <a:cubicBezTo>
                    <a:pt x="32576" y="13790"/>
                    <a:pt x="32584" y="13803"/>
                    <a:pt x="32601" y="13807"/>
                  </a:cubicBezTo>
                  <a:cubicBezTo>
                    <a:pt x="32626" y="13816"/>
                    <a:pt x="32652" y="13820"/>
                    <a:pt x="32677" y="13828"/>
                  </a:cubicBezTo>
                  <a:cubicBezTo>
                    <a:pt x="32681" y="13828"/>
                    <a:pt x="32681" y="13833"/>
                    <a:pt x="32685" y="13833"/>
                  </a:cubicBezTo>
                  <a:cubicBezTo>
                    <a:pt x="32673" y="13836"/>
                    <a:pt x="32659" y="13839"/>
                    <a:pt x="32646" y="13839"/>
                  </a:cubicBezTo>
                  <a:cubicBezTo>
                    <a:pt x="32641" y="13839"/>
                    <a:pt x="32635" y="13838"/>
                    <a:pt x="32630" y="13837"/>
                  </a:cubicBezTo>
                  <a:cubicBezTo>
                    <a:pt x="32605" y="13833"/>
                    <a:pt x="32580" y="13807"/>
                    <a:pt x="32554" y="13807"/>
                  </a:cubicBezTo>
                  <a:cubicBezTo>
                    <a:pt x="32542" y="13807"/>
                    <a:pt x="32538" y="13816"/>
                    <a:pt x="32529" y="13820"/>
                  </a:cubicBezTo>
                  <a:cubicBezTo>
                    <a:pt x="32526" y="13821"/>
                    <a:pt x="32523" y="13822"/>
                    <a:pt x="32521" y="13822"/>
                  </a:cubicBezTo>
                  <a:cubicBezTo>
                    <a:pt x="32515" y="13822"/>
                    <a:pt x="32509" y="13820"/>
                    <a:pt x="32504" y="13820"/>
                  </a:cubicBezTo>
                  <a:cubicBezTo>
                    <a:pt x="32483" y="13812"/>
                    <a:pt x="32390" y="13799"/>
                    <a:pt x="32411" y="13752"/>
                  </a:cubicBezTo>
                  <a:cubicBezTo>
                    <a:pt x="32419" y="13750"/>
                    <a:pt x="32427" y="13750"/>
                    <a:pt x="32435" y="13750"/>
                  </a:cubicBezTo>
                  <a:close/>
                  <a:moveTo>
                    <a:pt x="27101" y="13707"/>
                  </a:moveTo>
                  <a:cubicBezTo>
                    <a:pt x="27113" y="13707"/>
                    <a:pt x="27125" y="13708"/>
                    <a:pt x="27135" y="13710"/>
                  </a:cubicBezTo>
                  <a:cubicBezTo>
                    <a:pt x="27139" y="13714"/>
                    <a:pt x="27160" y="13714"/>
                    <a:pt x="27165" y="13719"/>
                  </a:cubicBezTo>
                  <a:cubicBezTo>
                    <a:pt x="27173" y="13723"/>
                    <a:pt x="27173" y="13731"/>
                    <a:pt x="27173" y="13740"/>
                  </a:cubicBezTo>
                  <a:cubicBezTo>
                    <a:pt x="27165" y="13757"/>
                    <a:pt x="27152" y="13769"/>
                    <a:pt x="27135" y="13786"/>
                  </a:cubicBezTo>
                  <a:cubicBezTo>
                    <a:pt x="27095" y="13822"/>
                    <a:pt x="27047" y="13843"/>
                    <a:pt x="26994" y="13843"/>
                  </a:cubicBezTo>
                  <a:cubicBezTo>
                    <a:pt x="26985" y="13843"/>
                    <a:pt x="26975" y="13842"/>
                    <a:pt x="26966" y="13841"/>
                  </a:cubicBezTo>
                  <a:cubicBezTo>
                    <a:pt x="26975" y="13820"/>
                    <a:pt x="26979" y="13799"/>
                    <a:pt x="26983" y="13778"/>
                  </a:cubicBezTo>
                  <a:cubicBezTo>
                    <a:pt x="26987" y="13761"/>
                    <a:pt x="26992" y="13736"/>
                    <a:pt x="26996" y="13714"/>
                  </a:cubicBezTo>
                  <a:cubicBezTo>
                    <a:pt x="27008" y="13714"/>
                    <a:pt x="27021" y="13719"/>
                    <a:pt x="27034" y="13719"/>
                  </a:cubicBezTo>
                  <a:lnTo>
                    <a:pt x="27059" y="13719"/>
                  </a:lnTo>
                  <a:cubicBezTo>
                    <a:pt x="27063" y="13719"/>
                    <a:pt x="27068" y="13710"/>
                    <a:pt x="27068" y="13710"/>
                  </a:cubicBezTo>
                  <a:cubicBezTo>
                    <a:pt x="27078" y="13708"/>
                    <a:pt x="27090" y="13707"/>
                    <a:pt x="27101" y="13707"/>
                  </a:cubicBezTo>
                  <a:close/>
                  <a:moveTo>
                    <a:pt x="27819" y="13550"/>
                  </a:moveTo>
                  <a:cubicBezTo>
                    <a:pt x="27803" y="13555"/>
                    <a:pt x="27796" y="13570"/>
                    <a:pt x="27793" y="13588"/>
                  </a:cubicBezTo>
                  <a:cubicBezTo>
                    <a:pt x="27789" y="13600"/>
                    <a:pt x="27785" y="13634"/>
                    <a:pt x="27781" y="13643"/>
                  </a:cubicBezTo>
                  <a:cubicBezTo>
                    <a:pt x="27775" y="13650"/>
                    <a:pt x="27767" y="13652"/>
                    <a:pt x="27757" y="13652"/>
                  </a:cubicBezTo>
                  <a:cubicBezTo>
                    <a:pt x="27748" y="13652"/>
                    <a:pt x="27739" y="13650"/>
                    <a:pt x="27731" y="13650"/>
                  </a:cubicBezTo>
                  <a:cubicBezTo>
                    <a:pt x="27727" y="13650"/>
                    <a:pt x="27724" y="13650"/>
                    <a:pt x="27722" y="13651"/>
                  </a:cubicBezTo>
                  <a:cubicBezTo>
                    <a:pt x="27675" y="13660"/>
                    <a:pt x="27696" y="13719"/>
                    <a:pt x="27675" y="13752"/>
                  </a:cubicBezTo>
                  <a:cubicBezTo>
                    <a:pt x="27663" y="13769"/>
                    <a:pt x="27642" y="13765"/>
                    <a:pt x="27620" y="13769"/>
                  </a:cubicBezTo>
                  <a:cubicBezTo>
                    <a:pt x="27595" y="13769"/>
                    <a:pt x="27566" y="13782"/>
                    <a:pt x="27549" y="13795"/>
                  </a:cubicBezTo>
                  <a:cubicBezTo>
                    <a:pt x="27528" y="13807"/>
                    <a:pt x="27523" y="13820"/>
                    <a:pt x="27502" y="13824"/>
                  </a:cubicBezTo>
                  <a:cubicBezTo>
                    <a:pt x="27473" y="13833"/>
                    <a:pt x="27469" y="13837"/>
                    <a:pt x="27447" y="13862"/>
                  </a:cubicBezTo>
                  <a:cubicBezTo>
                    <a:pt x="27426" y="13888"/>
                    <a:pt x="27402" y="13896"/>
                    <a:pt x="27376" y="13896"/>
                  </a:cubicBezTo>
                  <a:cubicBezTo>
                    <a:pt x="27356" y="13896"/>
                    <a:pt x="27335" y="13891"/>
                    <a:pt x="27312" y="13887"/>
                  </a:cubicBezTo>
                  <a:lnTo>
                    <a:pt x="27304" y="13887"/>
                  </a:lnTo>
                  <a:cubicBezTo>
                    <a:pt x="27308" y="13858"/>
                    <a:pt x="27312" y="13828"/>
                    <a:pt x="27325" y="13803"/>
                  </a:cubicBezTo>
                  <a:cubicBezTo>
                    <a:pt x="27332" y="13806"/>
                    <a:pt x="27338" y="13808"/>
                    <a:pt x="27344" y="13808"/>
                  </a:cubicBezTo>
                  <a:cubicBezTo>
                    <a:pt x="27349" y="13808"/>
                    <a:pt x="27353" y="13807"/>
                    <a:pt x="27359" y="13803"/>
                  </a:cubicBezTo>
                  <a:cubicBezTo>
                    <a:pt x="27371" y="13799"/>
                    <a:pt x="27376" y="13790"/>
                    <a:pt x="27388" y="13782"/>
                  </a:cubicBezTo>
                  <a:cubicBezTo>
                    <a:pt x="27401" y="13778"/>
                    <a:pt x="27414" y="13777"/>
                    <a:pt x="27427" y="13777"/>
                  </a:cubicBezTo>
                  <a:cubicBezTo>
                    <a:pt x="27431" y="13777"/>
                    <a:pt x="27435" y="13777"/>
                    <a:pt x="27438" y="13777"/>
                  </a:cubicBezTo>
                  <a:cubicBezTo>
                    <a:pt x="27461" y="13777"/>
                    <a:pt x="27483" y="13776"/>
                    <a:pt x="27502" y="13757"/>
                  </a:cubicBezTo>
                  <a:cubicBezTo>
                    <a:pt x="27519" y="13740"/>
                    <a:pt x="27498" y="13727"/>
                    <a:pt x="27490" y="13710"/>
                  </a:cubicBezTo>
                  <a:cubicBezTo>
                    <a:pt x="27477" y="13681"/>
                    <a:pt x="27494" y="13647"/>
                    <a:pt x="27519" y="13634"/>
                  </a:cubicBezTo>
                  <a:cubicBezTo>
                    <a:pt x="27566" y="13613"/>
                    <a:pt x="27637" y="13630"/>
                    <a:pt x="27646" y="13567"/>
                  </a:cubicBezTo>
                  <a:cubicBezTo>
                    <a:pt x="27675" y="13562"/>
                    <a:pt x="27709" y="13558"/>
                    <a:pt x="27739" y="13558"/>
                  </a:cubicBezTo>
                  <a:cubicBezTo>
                    <a:pt x="27760" y="13554"/>
                    <a:pt x="27785" y="13550"/>
                    <a:pt x="27810" y="13550"/>
                  </a:cubicBezTo>
                  <a:cubicBezTo>
                    <a:pt x="27813" y="13550"/>
                    <a:pt x="27816" y="13550"/>
                    <a:pt x="27819" y="13550"/>
                  </a:cubicBezTo>
                  <a:close/>
                  <a:moveTo>
                    <a:pt x="26939" y="13700"/>
                  </a:moveTo>
                  <a:cubicBezTo>
                    <a:pt x="26946" y="13700"/>
                    <a:pt x="26953" y="13700"/>
                    <a:pt x="26958" y="13702"/>
                  </a:cubicBezTo>
                  <a:cubicBezTo>
                    <a:pt x="26954" y="13727"/>
                    <a:pt x="26949" y="13748"/>
                    <a:pt x="26945" y="13769"/>
                  </a:cubicBezTo>
                  <a:cubicBezTo>
                    <a:pt x="26937" y="13812"/>
                    <a:pt x="26924" y="13854"/>
                    <a:pt x="26907" y="13896"/>
                  </a:cubicBezTo>
                  <a:cubicBezTo>
                    <a:pt x="26890" y="13892"/>
                    <a:pt x="26873" y="13879"/>
                    <a:pt x="26869" y="13862"/>
                  </a:cubicBezTo>
                  <a:cubicBezTo>
                    <a:pt x="26865" y="13841"/>
                    <a:pt x="26873" y="13816"/>
                    <a:pt x="26878" y="13795"/>
                  </a:cubicBezTo>
                  <a:cubicBezTo>
                    <a:pt x="26882" y="13782"/>
                    <a:pt x="26882" y="13774"/>
                    <a:pt x="26890" y="13761"/>
                  </a:cubicBezTo>
                  <a:cubicBezTo>
                    <a:pt x="26894" y="13748"/>
                    <a:pt x="26890" y="13731"/>
                    <a:pt x="26899" y="13719"/>
                  </a:cubicBezTo>
                  <a:cubicBezTo>
                    <a:pt x="26905" y="13704"/>
                    <a:pt x="26922" y="13700"/>
                    <a:pt x="26939" y="13700"/>
                  </a:cubicBezTo>
                  <a:close/>
                  <a:moveTo>
                    <a:pt x="31647" y="13652"/>
                  </a:moveTo>
                  <a:cubicBezTo>
                    <a:pt x="31655" y="13652"/>
                    <a:pt x="31664" y="13653"/>
                    <a:pt x="31672" y="13655"/>
                  </a:cubicBezTo>
                  <a:cubicBezTo>
                    <a:pt x="31685" y="13660"/>
                    <a:pt x="31693" y="13668"/>
                    <a:pt x="31706" y="13676"/>
                  </a:cubicBezTo>
                  <a:cubicBezTo>
                    <a:pt x="31715" y="13681"/>
                    <a:pt x="31723" y="13681"/>
                    <a:pt x="31731" y="13685"/>
                  </a:cubicBezTo>
                  <a:cubicBezTo>
                    <a:pt x="31736" y="13727"/>
                    <a:pt x="31740" y="13765"/>
                    <a:pt x="31744" y="13803"/>
                  </a:cubicBezTo>
                  <a:cubicBezTo>
                    <a:pt x="31736" y="13807"/>
                    <a:pt x="31731" y="13807"/>
                    <a:pt x="31727" y="13807"/>
                  </a:cubicBezTo>
                  <a:cubicBezTo>
                    <a:pt x="31725" y="13808"/>
                    <a:pt x="31723" y="13808"/>
                    <a:pt x="31721" y="13808"/>
                  </a:cubicBezTo>
                  <a:cubicBezTo>
                    <a:pt x="31704" y="13808"/>
                    <a:pt x="31688" y="13794"/>
                    <a:pt x="31676" y="13794"/>
                  </a:cubicBezTo>
                  <a:cubicBezTo>
                    <a:pt x="31675" y="13794"/>
                    <a:pt x="31673" y="13794"/>
                    <a:pt x="31672" y="13795"/>
                  </a:cubicBezTo>
                  <a:cubicBezTo>
                    <a:pt x="31664" y="13824"/>
                    <a:pt x="31668" y="13854"/>
                    <a:pt x="31664" y="13883"/>
                  </a:cubicBezTo>
                  <a:cubicBezTo>
                    <a:pt x="31639" y="13892"/>
                    <a:pt x="31609" y="13892"/>
                    <a:pt x="31584" y="13896"/>
                  </a:cubicBezTo>
                  <a:cubicBezTo>
                    <a:pt x="31575" y="13879"/>
                    <a:pt x="31571" y="13866"/>
                    <a:pt x="31567" y="13854"/>
                  </a:cubicBezTo>
                  <a:cubicBezTo>
                    <a:pt x="31546" y="13812"/>
                    <a:pt x="31529" y="13765"/>
                    <a:pt x="31516" y="13714"/>
                  </a:cubicBezTo>
                  <a:cubicBezTo>
                    <a:pt x="31541" y="13714"/>
                    <a:pt x="31554" y="13702"/>
                    <a:pt x="31567" y="13681"/>
                  </a:cubicBezTo>
                  <a:cubicBezTo>
                    <a:pt x="31567" y="13676"/>
                    <a:pt x="31567" y="13664"/>
                    <a:pt x="31571" y="13660"/>
                  </a:cubicBezTo>
                  <a:cubicBezTo>
                    <a:pt x="31596" y="13660"/>
                    <a:pt x="31622" y="13652"/>
                    <a:pt x="31647" y="13652"/>
                  </a:cubicBezTo>
                  <a:close/>
                  <a:moveTo>
                    <a:pt x="26291" y="13193"/>
                  </a:moveTo>
                  <a:cubicBezTo>
                    <a:pt x="26295" y="13193"/>
                    <a:pt x="26301" y="13194"/>
                    <a:pt x="26308" y="13195"/>
                  </a:cubicBezTo>
                  <a:cubicBezTo>
                    <a:pt x="26320" y="13195"/>
                    <a:pt x="26337" y="13208"/>
                    <a:pt x="26342" y="13216"/>
                  </a:cubicBezTo>
                  <a:cubicBezTo>
                    <a:pt x="26350" y="13242"/>
                    <a:pt x="26325" y="13229"/>
                    <a:pt x="26308" y="13237"/>
                  </a:cubicBezTo>
                  <a:cubicBezTo>
                    <a:pt x="26299" y="13292"/>
                    <a:pt x="26333" y="13280"/>
                    <a:pt x="26367" y="13292"/>
                  </a:cubicBezTo>
                  <a:cubicBezTo>
                    <a:pt x="26371" y="13292"/>
                    <a:pt x="26380" y="13292"/>
                    <a:pt x="26384" y="13297"/>
                  </a:cubicBezTo>
                  <a:cubicBezTo>
                    <a:pt x="26384" y="13301"/>
                    <a:pt x="26388" y="13305"/>
                    <a:pt x="26396" y="13309"/>
                  </a:cubicBezTo>
                  <a:cubicBezTo>
                    <a:pt x="26399" y="13310"/>
                    <a:pt x="26401" y="13310"/>
                    <a:pt x="26402" y="13310"/>
                  </a:cubicBezTo>
                  <a:cubicBezTo>
                    <a:pt x="26409" y="13310"/>
                    <a:pt x="26411" y="13304"/>
                    <a:pt x="26418" y="13301"/>
                  </a:cubicBezTo>
                  <a:cubicBezTo>
                    <a:pt x="26425" y="13297"/>
                    <a:pt x="26444" y="13278"/>
                    <a:pt x="26455" y="13278"/>
                  </a:cubicBezTo>
                  <a:cubicBezTo>
                    <a:pt x="26457" y="13278"/>
                    <a:pt x="26459" y="13279"/>
                    <a:pt x="26460" y="13280"/>
                  </a:cubicBezTo>
                  <a:cubicBezTo>
                    <a:pt x="26468" y="13280"/>
                    <a:pt x="26472" y="13297"/>
                    <a:pt x="26481" y="13301"/>
                  </a:cubicBezTo>
                  <a:cubicBezTo>
                    <a:pt x="26481" y="13301"/>
                    <a:pt x="26498" y="13309"/>
                    <a:pt x="26498" y="13309"/>
                  </a:cubicBezTo>
                  <a:cubicBezTo>
                    <a:pt x="26515" y="13317"/>
                    <a:pt x="26532" y="13318"/>
                    <a:pt x="26548" y="13318"/>
                  </a:cubicBezTo>
                  <a:cubicBezTo>
                    <a:pt x="26559" y="13318"/>
                    <a:pt x="26570" y="13318"/>
                    <a:pt x="26582" y="13318"/>
                  </a:cubicBezTo>
                  <a:lnTo>
                    <a:pt x="26624" y="13318"/>
                  </a:lnTo>
                  <a:cubicBezTo>
                    <a:pt x="26633" y="13322"/>
                    <a:pt x="26633" y="13330"/>
                    <a:pt x="26641" y="13339"/>
                  </a:cubicBezTo>
                  <a:cubicBezTo>
                    <a:pt x="26648" y="13343"/>
                    <a:pt x="26657" y="13344"/>
                    <a:pt x="26665" y="13344"/>
                  </a:cubicBezTo>
                  <a:cubicBezTo>
                    <a:pt x="26672" y="13344"/>
                    <a:pt x="26680" y="13343"/>
                    <a:pt x="26687" y="13343"/>
                  </a:cubicBezTo>
                  <a:cubicBezTo>
                    <a:pt x="26697" y="13343"/>
                    <a:pt x="26706" y="13345"/>
                    <a:pt x="26713" y="13351"/>
                  </a:cubicBezTo>
                  <a:cubicBezTo>
                    <a:pt x="26721" y="13364"/>
                    <a:pt x="26717" y="13398"/>
                    <a:pt x="26717" y="13415"/>
                  </a:cubicBezTo>
                  <a:cubicBezTo>
                    <a:pt x="26717" y="13444"/>
                    <a:pt x="26717" y="13465"/>
                    <a:pt x="26700" y="13495"/>
                  </a:cubicBezTo>
                  <a:cubicBezTo>
                    <a:pt x="26692" y="13509"/>
                    <a:pt x="26685" y="13513"/>
                    <a:pt x="26678" y="13513"/>
                  </a:cubicBezTo>
                  <a:cubicBezTo>
                    <a:pt x="26669" y="13513"/>
                    <a:pt x="26659" y="13504"/>
                    <a:pt x="26641" y="13499"/>
                  </a:cubicBezTo>
                  <a:cubicBezTo>
                    <a:pt x="26631" y="13496"/>
                    <a:pt x="26620" y="13495"/>
                    <a:pt x="26609" y="13495"/>
                  </a:cubicBezTo>
                  <a:cubicBezTo>
                    <a:pt x="26586" y="13495"/>
                    <a:pt x="26562" y="13501"/>
                    <a:pt x="26548" y="13512"/>
                  </a:cubicBezTo>
                  <a:cubicBezTo>
                    <a:pt x="26536" y="13524"/>
                    <a:pt x="26527" y="13537"/>
                    <a:pt x="26515" y="13546"/>
                  </a:cubicBezTo>
                  <a:cubicBezTo>
                    <a:pt x="26489" y="13571"/>
                    <a:pt x="26456" y="13596"/>
                    <a:pt x="26434" y="13626"/>
                  </a:cubicBezTo>
                  <a:cubicBezTo>
                    <a:pt x="26413" y="13655"/>
                    <a:pt x="26409" y="13706"/>
                    <a:pt x="26430" y="13736"/>
                  </a:cubicBezTo>
                  <a:cubicBezTo>
                    <a:pt x="26439" y="13748"/>
                    <a:pt x="26460" y="13748"/>
                    <a:pt x="26468" y="13761"/>
                  </a:cubicBezTo>
                  <a:cubicBezTo>
                    <a:pt x="26485" y="13778"/>
                    <a:pt x="26477" y="13799"/>
                    <a:pt x="26481" y="13820"/>
                  </a:cubicBezTo>
                  <a:cubicBezTo>
                    <a:pt x="26484" y="13821"/>
                    <a:pt x="26487" y="13822"/>
                    <a:pt x="26490" y="13822"/>
                  </a:cubicBezTo>
                  <a:cubicBezTo>
                    <a:pt x="26497" y="13822"/>
                    <a:pt x="26505" y="13820"/>
                    <a:pt x="26510" y="13820"/>
                  </a:cubicBezTo>
                  <a:cubicBezTo>
                    <a:pt x="26532" y="13824"/>
                    <a:pt x="26548" y="13833"/>
                    <a:pt x="26569" y="13833"/>
                  </a:cubicBezTo>
                  <a:cubicBezTo>
                    <a:pt x="26591" y="13837"/>
                    <a:pt x="26599" y="13845"/>
                    <a:pt x="26616" y="13862"/>
                  </a:cubicBezTo>
                  <a:cubicBezTo>
                    <a:pt x="26645" y="13892"/>
                    <a:pt x="26591" y="13887"/>
                    <a:pt x="26574" y="13892"/>
                  </a:cubicBezTo>
                  <a:cubicBezTo>
                    <a:pt x="26557" y="13896"/>
                    <a:pt x="26544" y="13904"/>
                    <a:pt x="26532" y="13909"/>
                  </a:cubicBezTo>
                  <a:cubicBezTo>
                    <a:pt x="26422" y="13816"/>
                    <a:pt x="26329" y="13706"/>
                    <a:pt x="26236" y="13596"/>
                  </a:cubicBezTo>
                  <a:cubicBezTo>
                    <a:pt x="26173" y="13520"/>
                    <a:pt x="26105" y="13440"/>
                    <a:pt x="26055" y="13347"/>
                  </a:cubicBezTo>
                  <a:cubicBezTo>
                    <a:pt x="26059" y="13347"/>
                    <a:pt x="26063" y="13347"/>
                    <a:pt x="26067" y="13343"/>
                  </a:cubicBezTo>
                  <a:cubicBezTo>
                    <a:pt x="26073" y="13342"/>
                    <a:pt x="26079" y="13342"/>
                    <a:pt x="26086" y="13342"/>
                  </a:cubicBezTo>
                  <a:cubicBezTo>
                    <a:pt x="26112" y="13342"/>
                    <a:pt x="26141" y="13347"/>
                    <a:pt x="26164" y="13347"/>
                  </a:cubicBezTo>
                  <a:cubicBezTo>
                    <a:pt x="26190" y="13343"/>
                    <a:pt x="26198" y="13326"/>
                    <a:pt x="26215" y="13309"/>
                  </a:cubicBezTo>
                  <a:cubicBezTo>
                    <a:pt x="26232" y="13297"/>
                    <a:pt x="26249" y="13284"/>
                    <a:pt x="26257" y="13259"/>
                  </a:cubicBezTo>
                  <a:cubicBezTo>
                    <a:pt x="26261" y="13242"/>
                    <a:pt x="26261" y="13216"/>
                    <a:pt x="26274" y="13200"/>
                  </a:cubicBezTo>
                  <a:cubicBezTo>
                    <a:pt x="26279" y="13195"/>
                    <a:pt x="26284" y="13193"/>
                    <a:pt x="26291" y="13193"/>
                  </a:cubicBezTo>
                  <a:close/>
                  <a:moveTo>
                    <a:pt x="27203" y="13765"/>
                  </a:moveTo>
                  <a:cubicBezTo>
                    <a:pt x="27211" y="13769"/>
                    <a:pt x="27224" y="13769"/>
                    <a:pt x="27236" y="13769"/>
                  </a:cubicBezTo>
                  <a:cubicBezTo>
                    <a:pt x="27257" y="13774"/>
                    <a:pt x="27274" y="13782"/>
                    <a:pt x="27287" y="13790"/>
                  </a:cubicBezTo>
                  <a:cubicBezTo>
                    <a:pt x="27274" y="13824"/>
                    <a:pt x="27266" y="13858"/>
                    <a:pt x="27262" y="13892"/>
                  </a:cubicBezTo>
                  <a:cubicBezTo>
                    <a:pt x="27253" y="13896"/>
                    <a:pt x="27245" y="13900"/>
                    <a:pt x="27236" y="13900"/>
                  </a:cubicBezTo>
                  <a:cubicBezTo>
                    <a:pt x="27211" y="13909"/>
                    <a:pt x="27169" y="13909"/>
                    <a:pt x="27144" y="13925"/>
                  </a:cubicBezTo>
                  <a:cubicBezTo>
                    <a:pt x="27127" y="13938"/>
                    <a:pt x="27122" y="13972"/>
                    <a:pt x="27106" y="13985"/>
                  </a:cubicBezTo>
                  <a:cubicBezTo>
                    <a:pt x="27098" y="13989"/>
                    <a:pt x="27090" y="13991"/>
                    <a:pt x="27082" y="13991"/>
                  </a:cubicBezTo>
                  <a:cubicBezTo>
                    <a:pt x="27069" y="13991"/>
                    <a:pt x="27057" y="13986"/>
                    <a:pt x="27046" y="13980"/>
                  </a:cubicBezTo>
                  <a:cubicBezTo>
                    <a:pt x="27034" y="13976"/>
                    <a:pt x="27030" y="13972"/>
                    <a:pt x="27017" y="13972"/>
                  </a:cubicBezTo>
                  <a:cubicBezTo>
                    <a:pt x="27014" y="13972"/>
                    <a:pt x="27008" y="13974"/>
                    <a:pt x="27003" y="13974"/>
                  </a:cubicBezTo>
                  <a:cubicBezTo>
                    <a:pt x="27001" y="13974"/>
                    <a:pt x="27000" y="13973"/>
                    <a:pt x="27000" y="13972"/>
                  </a:cubicBezTo>
                  <a:cubicBezTo>
                    <a:pt x="26983" y="13968"/>
                    <a:pt x="26992" y="13947"/>
                    <a:pt x="26992" y="13934"/>
                  </a:cubicBezTo>
                  <a:cubicBezTo>
                    <a:pt x="26992" y="13913"/>
                    <a:pt x="26992" y="13896"/>
                    <a:pt x="26979" y="13883"/>
                  </a:cubicBezTo>
                  <a:lnTo>
                    <a:pt x="26983" y="13883"/>
                  </a:lnTo>
                  <a:cubicBezTo>
                    <a:pt x="27051" y="13883"/>
                    <a:pt x="27114" y="13858"/>
                    <a:pt x="27165" y="13812"/>
                  </a:cubicBezTo>
                  <a:cubicBezTo>
                    <a:pt x="27177" y="13799"/>
                    <a:pt x="27190" y="13782"/>
                    <a:pt x="27203" y="13765"/>
                  </a:cubicBezTo>
                  <a:close/>
                  <a:moveTo>
                    <a:pt x="33010" y="13394"/>
                  </a:moveTo>
                  <a:cubicBezTo>
                    <a:pt x="33006" y="13600"/>
                    <a:pt x="33002" y="13807"/>
                    <a:pt x="32993" y="14018"/>
                  </a:cubicBezTo>
                  <a:cubicBezTo>
                    <a:pt x="32964" y="14014"/>
                    <a:pt x="32934" y="14010"/>
                    <a:pt x="32905" y="13993"/>
                  </a:cubicBezTo>
                  <a:cubicBezTo>
                    <a:pt x="32892" y="13980"/>
                    <a:pt x="32892" y="13963"/>
                    <a:pt x="32879" y="13955"/>
                  </a:cubicBezTo>
                  <a:cubicBezTo>
                    <a:pt x="32873" y="13952"/>
                    <a:pt x="32867" y="13951"/>
                    <a:pt x="32861" y="13951"/>
                  </a:cubicBezTo>
                  <a:cubicBezTo>
                    <a:pt x="32854" y="13951"/>
                    <a:pt x="32847" y="13952"/>
                    <a:pt x="32840" y="13952"/>
                  </a:cubicBezTo>
                  <a:cubicBezTo>
                    <a:pt x="32836" y="13952"/>
                    <a:pt x="32833" y="13952"/>
                    <a:pt x="32829" y="13951"/>
                  </a:cubicBezTo>
                  <a:cubicBezTo>
                    <a:pt x="32820" y="13917"/>
                    <a:pt x="32846" y="13892"/>
                    <a:pt x="32854" y="13862"/>
                  </a:cubicBezTo>
                  <a:cubicBezTo>
                    <a:pt x="32854" y="13849"/>
                    <a:pt x="32858" y="13828"/>
                    <a:pt x="32850" y="13816"/>
                  </a:cubicBezTo>
                  <a:cubicBezTo>
                    <a:pt x="32844" y="13804"/>
                    <a:pt x="32831" y="13803"/>
                    <a:pt x="32819" y="13803"/>
                  </a:cubicBezTo>
                  <a:cubicBezTo>
                    <a:pt x="32813" y="13803"/>
                    <a:pt x="32808" y="13803"/>
                    <a:pt x="32803" y="13803"/>
                  </a:cubicBezTo>
                  <a:lnTo>
                    <a:pt x="32799" y="13803"/>
                  </a:lnTo>
                  <a:cubicBezTo>
                    <a:pt x="32808" y="13790"/>
                    <a:pt x="32816" y="13782"/>
                    <a:pt x="32820" y="13769"/>
                  </a:cubicBezTo>
                  <a:cubicBezTo>
                    <a:pt x="32825" y="13761"/>
                    <a:pt x="32829" y="13752"/>
                    <a:pt x="32841" y="13752"/>
                  </a:cubicBezTo>
                  <a:cubicBezTo>
                    <a:pt x="32847" y="13751"/>
                    <a:pt x="32853" y="13751"/>
                    <a:pt x="32858" y="13751"/>
                  </a:cubicBezTo>
                  <a:cubicBezTo>
                    <a:pt x="32870" y="13751"/>
                    <a:pt x="32881" y="13752"/>
                    <a:pt x="32892" y="13752"/>
                  </a:cubicBezTo>
                  <a:cubicBezTo>
                    <a:pt x="32895" y="13752"/>
                    <a:pt x="32905" y="13754"/>
                    <a:pt x="32913" y="13754"/>
                  </a:cubicBezTo>
                  <a:cubicBezTo>
                    <a:pt x="32917" y="13754"/>
                    <a:pt x="32920" y="13754"/>
                    <a:pt x="32922" y="13752"/>
                  </a:cubicBezTo>
                  <a:cubicBezTo>
                    <a:pt x="32930" y="13748"/>
                    <a:pt x="32934" y="13731"/>
                    <a:pt x="32939" y="13723"/>
                  </a:cubicBezTo>
                  <a:cubicBezTo>
                    <a:pt x="32950" y="13690"/>
                    <a:pt x="32906" y="13681"/>
                    <a:pt x="32870" y="13681"/>
                  </a:cubicBezTo>
                  <a:cubicBezTo>
                    <a:pt x="32855" y="13681"/>
                    <a:pt x="32841" y="13682"/>
                    <a:pt x="32833" y="13685"/>
                  </a:cubicBezTo>
                  <a:cubicBezTo>
                    <a:pt x="32828" y="13686"/>
                    <a:pt x="32824" y="13686"/>
                    <a:pt x="32821" y="13686"/>
                  </a:cubicBezTo>
                  <a:cubicBezTo>
                    <a:pt x="32810" y="13686"/>
                    <a:pt x="32809" y="13680"/>
                    <a:pt x="32812" y="13664"/>
                  </a:cubicBezTo>
                  <a:cubicBezTo>
                    <a:pt x="32816" y="13643"/>
                    <a:pt x="32837" y="13638"/>
                    <a:pt x="32846" y="13622"/>
                  </a:cubicBezTo>
                  <a:cubicBezTo>
                    <a:pt x="32858" y="13596"/>
                    <a:pt x="32841" y="13592"/>
                    <a:pt x="32825" y="13588"/>
                  </a:cubicBezTo>
                  <a:cubicBezTo>
                    <a:pt x="32805" y="13585"/>
                    <a:pt x="32780" y="13580"/>
                    <a:pt x="32757" y="13580"/>
                  </a:cubicBezTo>
                  <a:cubicBezTo>
                    <a:pt x="32740" y="13580"/>
                    <a:pt x="32723" y="13583"/>
                    <a:pt x="32711" y="13592"/>
                  </a:cubicBezTo>
                  <a:cubicBezTo>
                    <a:pt x="32695" y="13600"/>
                    <a:pt x="32679" y="13626"/>
                    <a:pt x="32660" y="13626"/>
                  </a:cubicBezTo>
                  <a:cubicBezTo>
                    <a:pt x="32659" y="13626"/>
                    <a:pt x="32657" y="13626"/>
                    <a:pt x="32656" y="13626"/>
                  </a:cubicBezTo>
                  <a:cubicBezTo>
                    <a:pt x="32673" y="13622"/>
                    <a:pt x="32677" y="13605"/>
                    <a:pt x="32677" y="13584"/>
                  </a:cubicBezTo>
                  <a:cubicBezTo>
                    <a:pt x="32681" y="13567"/>
                    <a:pt x="32685" y="13562"/>
                    <a:pt x="32677" y="13550"/>
                  </a:cubicBezTo>
                  <a:cubicBezTo>
                    <a:pt x="32673" y="13546"/>
                    <a:pt x="32656" y="13537"/>
                    <a:pt x="32652" y="13533"/>
                  </a:cubicBezTo>
                  <a:cubicBezTo>
                    <a:pt x="32635" y="13524"/>
                    <a:pt x="32609" y="13529"/>
                    <a:pt x="32601" y="13508"/>
                  </a:cubicBezTo>
                  <a:cubicBezTo>
                    <a:pt x="32588" y="13474"/>
                    <a:pt x="32609" y="13457"/>
                    <a:pt x="32626" y="13436"/>
                  </a:cubicBezTo>
                  <a:lnTo>
                    <a:pt x="32630" y="13436"/>
                  </a:lnTo>
                  <a:cubicBezTo>
                    <a:pt x="32639" y="13432"/>
                    <a:pt x="32652" y="13432"/>
                    <a:pt x="32656" y="13432"/>
                  </a:cubicBezTo>
                  <a:cubicBezTo>
                    <a:pt x="32668" y="13432"/>
                    <a:pt x="32681" y="13427"/>
                    <a:pt x="32698" y="13423"/>
                  </a:cubicBezTo>
                  <a:cubicBezTo>
                    <a:pt x="32713" y="13421"/>
                    <a:pt x="32738" y="13418"/>
                    <a:pt x="32762" y="13418"/>
                  </a:cubicBezTo>
                  <a:cubicBezTo>
                    <a:pt x="32779" y="13418"/>
                    <a:pt x="32795" y="13420"/>
                    <a:pt x="32803" y="13423"/>
                  </a:cubicBezTo>
                  <a:cubicBezTo>
                    <a:pt x="32825" y="13427"/>
                    <a:pt x="32833" y="13453"/>
                    <a:pt x="32854" y="13457"/>
                  </a:cubicBezTo>
                  <a:cubicBezTo>
                    <a:pt x="32859" y="13458"/>
                    <a:pt x="32863" y="13459"/>
                    <a:pt x="32868" y="13459"/>
                  </a:cubicBezTo>
                  <a:cubicBezTo>
                    <a:pt x="32880" y="13459"/>
                    <a:pt x="32891" y="13455"/>
                    <a:pt x="32901" y="13449"/>
                  </a:cubicBezTo>
                  <a:cubicBezTo>
                    <a:pt x="32913" y="13440"/>
                    <a:pt x="32922" y="13427"/>
                    <a:pt x="32934" y="13423"/>
                  </a:cubicBezTo>
                  <a:cubicBezTo>
                    <a:pt x="32960" y="13411"/>
                    <a:pt x="32989" y="13406"/>
                    <a:pt x="33010" y="13394"/>
                  </a:cubicBezTo>
                  <a:close/>
                  <a:moveTo>
                    <a:pt x="28207" y="13976"/>
                  </a:moveTo>
                  <a:cubicBezTo>
                    <a:pt x="28207" y="13976"/>
                    <a:pt x="28207" y="13980"/>
                    <a:pt x="28207" y="13980"/>
                  </a:cubicBezTo>
                  <a:cubicBezTo>
                    <a:pt x="28216" y="13997"/>
                    <a:pt x="28232" y="13997"/>
                    <a:pt x="28241" y="14014"/>
                  </a:cubicBezTo>
                  <a:cubicBezTo>
                    <a:pt x="28245" y="14033"/>
                    <a:pt x="28248" y="14106"/>
                    <a:pt x="28219" y="14106"/>
                  </a:cubicBezTo>
                  <a:cubicBezTo>
                    <a:pt x="28215" y="14106"/>
                    <a:pt x="28212" y="14105"/>
                    <a:pt x="28207" y="14103"/>
                  </a:cubicBezTo>
                  <a:cubicBezTo>
                    <a:pt x="28178" y="14086"/>
                    <a:pt x="28186" y="14052"/>
                    <a:pt x="28165" y="14031"/>
                  </a:cubicBezTo>
                  <a:cubicBezTo>
                    <a:pt x="28169" y="14031"/>
                    <a:pt x="28173" y="14027"/>
                    <a:pt x="28173" y="14023"/>
                  </a:cubicBezTo>
                  <a:cubicBezTo>
                    <a:pt x="28190" y="14001"/>
                    <a:pt x="28190" y="13985"/>
                    <a:pt x="28207" y="13976"/>
                  </a:cubicBezTo>
                  <a:close/>
                  <a:moveTo>
                    <a:pt x="27899" y="13862"/>
                  </a:moveTo>
                  <a:cubicBezTo>
                    <a:pt x="27912" y="13862"/>
                    <a:pt x="27945" y="13862"/>
                    <a:pt x="27950" y="13871"/>
                  </a:cubicBezTo>
                  <a:cubicBezTo>
                    <a:pt x="27971" y="13900"/>
                    <a:pt x="27924" y="13909"/>
                    <a:pt x="27907" y="13921"/>
                  </a:cubicBezTo>
                  <a:cubicBezTo>
                    <a:pt x="27895" y="13938"/>
                    <a:pt x="27882" y="13972"/>
                    <a:pt x="27882" y="13997"/>
                  </a:cubicBezTo>
                  <a:lnTo>
                    <a:pt x="27806" y="13997"/>
                  </a:lnTo>
                  <a:cubicBezTo>
                    <a:pt x="27768" y="13997"/>
                    <a:pt x="27751" y="13997"/>
                    <a:pt x="27734" y="14031"/>
                  </a:cubicBezTo>
                  <a:cubicBezTo>
                    <a:pt x="27726" y="14039"/>
                    <a:pt x="27722" y="14048"/>
                    <a:pt x="27713" y="14056"/>
                  </a:cubicBezTo>
                  <a:cubicBezTo>
                    <a:pt x="27709" y="14069"/>
                    <a:pt x="27696" y="14103"/>
                    <a:pt x="27688" y="14107"/>
                  </a:cubicBezTo>
                  <a:cubicBezTo>
                    <a:pt x="27685" y="14108"/>
                    <a:pt x="27680" y="14109"/>
                    <a:pt x="27675" y="14109"/>
                  </a:cubicBezTo>
                  <a:cubicBezTo>
                    <a:pt x="27665" y="14109"/>
                    <a:pt x="27653" y="14107"/>
                    <a:pt x="27650" y="14107"/>
                  </a:cubicBezTo>
                  <a:lnTo>
                    <a:pt x="27595" y="14107"/>
                  </a:lnTo>
                  <a:cubicBezTo>
                    <a:pt x="27570" y="14107"/>
                    <a:pt x="27544" y="14099"/>
                    <a:pt x="27523" y="14099"/>
                  </a:cubicBezTo>
                  <a:cubicBezTo>
                    <a:pt x="27477" y="14103"/>
                    <a:pt x="27443" y="14136"/>
                    <a:pt x="27397" y="14136"/>
                  </a:cubicBezTo>
                  <a:cubicBezTo>
                    <a:pt x="27359" y="14136"/>
                    <a:pt x="27350" y="14128"/>
                    <a:pt x="27359" y="14090"/>
                  </a:cubicBezTo>
                  <a:cubicBezTo>
                    <a:pt x="27359" y="14082"/>
                    <a:pt x="27363" y="14073"/>
                    <a:pt x="27367" y="14065"/>
                  </a:cubicBezTo>
                  <a:cubicBezTo>
                    <a:pt x="27384" y="14034"/>
                    <a:pt x="27416" y="14031"/>
                    <a:pt x="27445" y="14031"/>
                  </a:cubicBezTo>
                  <a:cubicBezTo>
                    <a:pt x="27452" y="14031"/>
                    <a:pt x="27458" y="14031"/>
                    <a:pt x="27464" y="14031"/>
                  </a:cubicBezTo>
                  <a:cubicBezTo>
                    <a:pt x="27473" y="14031"/>
                    <a:pt x="27491" y="14033"/>
                    <a:pt x="27503" y="14033"/>
                  </a:cubicBezTo>
                  <a:cubicBezTo>
                    <a:pt x="27509" y="14033"/>
                    <a:pt x="27514" y="14032"/>
                    <a:pt x="27515" y="14031"/>
                  </a:cubicBezTo>
                  <a:cubicBezTo>
                    <a:pt x="27523" y="14023"/>
                    <a:pt x="27528" y="13997"/>
                    <a:pt x="27528" y="13989"/>
                  </a:cubicBezTo>
                  <a:cubicBezTo>
                    <a:pt x="27532" y="13968"/>
                    <a:pt x="27544" y="13947"/>
                    <a:pt x="27557" y="13930"/>
                  </a:cubicBezTo>
                  <a:cubicBezTo>
                    <a:pt x="27570" y="13916"/>
                    <a:pt x="27585" y="13912"/>
                    <a:pt x="27599" y="13912"/>
                  </a:cubicBezTo>
                  <a:cubicBezTo>
                    <a:pt x="27617" y="13912"/>
                    <a:pt x="27636" y="13919"/>
                    <a:pt x="27654" y="13925"/>
                  </a:cubicBezTo>
                  <a:cubicBezTo>
                    <a:pt x="27680" y="13934"/>
                    <a:pt x="27696" y="13947"/>
                    <a:pt x="27722" y="13959"/>
                  </a:cubicBezTo>
                  <a:cubicBezTo>
                    <a:pt x="27730" y="13963"/>
                    <a:pt x="27738" y="13966"/>
                    <a:pt x="27745" y="13966"/>
                  </a:cubicBezTo>
                  <a:cubicBezTo>
                    <a:pt x="27752" y="13966"/>
                    <a:pt x="27760" y="13963"/>
                    <a:pt x="27768" y="13959"/>
                  </a:cubicBezTo>
                  <a:cubicBezTo>
                    <a:pt x="27798" y="13942"/>
                    <a:pt x="27810" y="13900"/>
                    <a:pt x="27836" y="13879"/>
                  </a:cubicBezTo>
                  <a:cubicBezTo>
                    <a:pt x="27857" y="13862"/>
                    <a:pt x="27874" y="13862"/>
                    <a:pt x="27899" y="13862"/>
                  </a:cubicBezTo>
                  <a:close/>
                  <a:moveTo>
                    <a:pt x="32202" y="14017"/>
                  </a:moveTo>
                  <a:cubicBezTo>
                    <a:pt x="32225" y="14017"/>
                    <a:pt x="32250" y="14021"/>
                    <a:pt x="32272" y="14031"/>
                  </a:cubicBezTo>
                  <a:cubicBezTo>
                    <a:pt x="32297" y="14039"/>
                    <a:pt x="32310" y="14065"/>
                    <a:pt x="32335" y="14077"/>
                  </a:cubicBezTo>
                  <a:cubicBezTo>
                    <a:pt x="32339" y="14082"/>
                    <a:pt x="32339" y="14082"/>
                    <a:pt x="32343" y="14086"/>
                  </a:cubicBezTo>
                  <a:lnTo>
                    <a:pt x="32339" y="14196"/>
                  </a:lnTo>
                  <a:cubicBezTo>
                    <a:pt x="32318" y="14191"/>
                    <a:pt x="32297" y="14183"/>
                    <a:pt x="32276" y="14174"/>
                  </a:cubicBezTo>
                  <a:cubicBezTo>
                    <a:pt x="32251" y="14166"/>
                    <a:pt x="32221" y="14166"/>
                    <a:pt x="32208" y="14145"/>
                  </a:cubicBezTo>
                  <a:cubicBezTo>
                    <a:pt x="32200" y="14128"/>
                    <a:pt x="32204" y="14111"/>
                    <a:pt x="32196" y="14094"/>
                  </a:cubicBezTo>
                  <a:cubicBezTo>
                    <a:pt x="32187" y="14082"/>
                    <a:pt x="32170" y="14077"/>
                    <a:pt x="32162" y="14056"/>
                  </a:cubicBezTo>
                  <a:cubicBezTo>
                    <a:pt x="32158" y="14039"/>
                    <a:pt x="32158" y="14018"/>
                    <a:pt x="32179" y="14018"/>
                  </a:cubicBezTo>
                  <a:cubicBezTo>
                    <a:pt x="32186" y="14017"/>
                    <a:pt x="32194" y="14017"/>
                    <a:pt x="32202" y="14017"/>
                  </a:cubicBezTo>
                  <a:close/>
                  <a:moveTo>
                    <a:pt x="27954" y="14044"/>
                  </a:moveTo>
                  <a:cubicBezTo>
                    <a:pt x="27971" y="14044"/>
                    <a:pt x="27988" y="14048"/>
                    <a:pt x="28009" y="14056"/>
                  </a:cubicBezTo>
                  <a:cubicBezTo>
                    <a:pt x="28031" y="14060"/>
                    <a:pt x="28046" y="14070"/>
                    <a:pt x="28066" y="14070"/>
                  </a:cubicBezTo>
                  <a:cubicBezTo>
                    <a:pt x="28069" y="14070"/>
                    <a:pt x="28073" y="14070"/>
                    <a:pt x="28076" y="14069"/>
                  </a:cubicBezTo>
                  <a:cubicBezTo>
                    <a:pt x="28076" y="14077"/>
                    <a:pt x="28081" y="14086"/>
                    <a:pt x="28081" y="14090"/>
                  </a:cubicBezTo>
                  <a:cubicBezTo>
                    <a:pt x="28085" y="14120"/>
                    <a:pt x="28106" y="14149"/>
                    <a:pt x="28102" y="14174"/>
                  </a:cubicBezTo>
                  <a:cubicBezTo>
                    <a:pt x="28097" y="14212"/>
                    <a:pt x="28093" y="14242"/>
                    <a:pt x="28064" y="14267"/>
                  </a:cubicBezTo>
                  <a:cubicBezTo>
                    <a:pt x="28043" y="14288"/>
                    <a:pt x="28009" y="14318"/>
                    <a:pt x="27975" y="14322"/>
                  </a:cubicBezTo>
                  <a:cubicBezTo>
                    <a:pt x="27950" y="14301"/>
                    <a:pt x="27979" y="14229"/>
                    <a:pt x="27967" y="14200"/>
                  </a:cubicBezTo>
                  <a:cubicBezTo>
                    <a:pt x="27962" y="14183"/>
                    <a:pt x="27945" y="14170"/>
                    <a:pt x="27933" y="14162"/>
                  </a:cubicBezTo>
                  <a:cubicBezTo>
                    <a:pt x="27920" y="14149"/>
                    <a:pt x="27920" y="14153"/>
                    <a:pt x="27916" y="14136"/>
                  </a:cubicBezTo>
                  <a:cubicBezTo>
                    <a:pt x="27916" y="14115"/>
                    <a:pt x="27937" y="14090"/>
                    <a:pt x="27945" y="14073"/>
                  </a:cubicBezTo>
                  <a:cubicBezTo>
                    <a:pt x="27950" y="14065"/>
                    <a:pt x="27950" y="14052"/>
                    <a:pt x="27954" y="14044"/>
                  </a:cubicBezTo>
                  <a:close/>
                  <a:moveTo>
                    <a:pt x="32452" y="14097"/>
                  </a:moveTo>
                  <a:cubicBezTo>
                    <a:pt x="32460" y="14097"/>
                    <a:pt x="32467" y="14097"/>
                    <a:pt x="32474" y="14099"/>
                  </a:cubicBezTo>
                  <a:cubicBezTo>
                    <a:pt x="32487" y="14099"/>
                    <a:pt x="32495" y="14103"/>
                    <a:pt x="32508" y="14111"/>
                  </a:cubicBezTo>
                  <a:cubicBezTo>
                    <a:pt x="32512" y="14111"/>
                    <a:pt x="32516" y="14115"/>
                    <a:pt x="32521" y="14115"/>
                  </a:cubicBezTo>
                  <a:cubicBezTo>
                    <a:pt x="32521" y="14124"/>
                    <a:pt x="32516" y="14132"/>
                    <a:pt x="32516" y="14141"/>
                  </a:cubicBezTo>
                  <a:cubicBezTo>
                    <a:pt x="32516" y="14158"/>
                    <a:pt x="32512" y="14174"/>
                    <a:pt x="32512" y="14191"/>
                  </a:cubicBezTo>
                  <a:cubicBezTo>
                    <a:pt x="32508" y="14242"/>
                    <a:pt x="32504" y="14293"/>
                    <a:pt x="32495" y="14343"/>
                  </a:cubicBezTo>
                  <a:cubicBezTo>
                    <a:pt x="32487" y="14343"/>
                    <a:pt x="32478" y="14339"/>
                    <a:pt x="32466" y="14326"/>
                  </a:cubicBezTo>
                  <a:cubicBezTo>
                    <a:pt x="32462" y="14314"/>
                    <a:pt x="32457" y="14310"/>
                    <a:pt x="32449" y="14310"/>
                  </a:cubicBezTo>
                  <a:lnTo>
                    <a:pt x="32440" y="14310"/>
                  </a:lnTo>
                  <a:cubicBezTo>
                    <a:pt x="32428" y="14305"/>
                    <a:pt x="32424" y="14297"/>
                    <a:pt x="32419" y="14284"/>
                  </a:cubicBezTo>
                  <a:lnTo>
                    <a:pt x="32419" y="14284"/>
                  </a:lnTo>
                  <a:lnTo>
                    <a:pt x="32449" y="14288"/>
                  </a:lnTo>
                  <a:cubicBezTo>
                    <a:pt x="32449" y="14288"/>
                    <a:pt x="32449" y="14284"/>
                    <a:pt x="32449" y="14284"/>
                  </a:cubicBezTo>
                  <a:cubicBezTo>
                    <a:pt x="32436" y="14280"/>
                    <a:pt x="32428" y="14280"/>
                    <a:pt x="32419" y="14280"/>
                  </a:cubicBezTo>
                  <a:cubicBezTo>
                    <a:pt x="32415" y="14276"/>
                    <a:pt x="32415" y="14276"/>
                    <a:pt x="32415" y="14272"/>
                  </a:cubicBezTo>
                  <a:cubicBezTo>
                    <a:pt x="32407" y="14272"/>
                    <a:pt x="32394" y="14276"/>
                    <a:pt x="32386" y="14276"/>
                  </a:cubicBezTo>
                  <a:cubicBezTo>
                    <a:pt x="32386" y="14276"/>
                    <a:pt x="32386" y="14276"/>
                    <a:pt x="32381" y="14280"/>
                  </a:cubicBezTo>
                  <a:lnTo>
                    <a:pt x="32403" y="14280"/>
                  </a:lnTo>
                  <a:cubicBezTo>
                    <a:pt x="32394" y="14280"/>
                    <a:pt x="32390" y="14284"/>
                    <a:pt x="32381" y="14284"/>
                  </a:cubicBezTo>
                  <a:lnTo>
                    <a:pt x="32381" y="14280"/>
                  </a:lnTo>
                  <a:lnTo>
                    <a:pt x="32381" y="14276"/>
                  </a:lnTo>
                  <a:cubicBezTo>
                    <a:pt x="32398" y="14259"/>
                    <a:pt x="32407" y="14229"/>
                    <a:pt x="32403" y="14208"/>
                  </a:cubicBezTo>
                  <a:cubicBezTo>
                    <a:pt x="32398" y="14204"/>
                    <a:pt x="32390" y="14204"/>
                    <a:pt x="32386" y="14204"/>
                  </a:cubicBezTo>
                  <a:lnTo>
                    <a:pt x="32390" y="14099"/>
                  </a:lnTo>
                  <a:lnTo>
                    <a:pt x="32407" y="14099"/>
                  </a:lnTo>
                  <a:cubicBezTo>
                    <a:pt x="32421" y="14099"/>
                    <a:pt x="32437" y="14097"/>
                    <a:pt x="32452" y="14097"/>
                  </a:cubicBezTo>
                  <a:close/>
                  <a:moveTo>
                    <a:pt x="31876" y="14159"/>
                  </a:moveTo>
                  <a:cubicBezTo>
                    <a:pt x="31890" y="14159"/>
                    <a:pt x="31902" y="14164"/>
                    <a:pt x="31917" y="14174"/>
                  </a:cubicBezTo>
                  <a:cubicBezTo>
                    <a:pt x="31930" y="14183"/>
                    <a:pt x="31938" y="14196"/>
                    <a:pt x="31951" y="14200"/>
                  </a:cubicBezTo>
                  <a:cubicBezTo>
                    <a:pt x="31959" y="14208"/>
                    <a:pt x="31959" y="14204"/>
                    <a:pt x="31972" y="14208"/>
                  </a:cubicBezTo>
                  <a:cubicBezTo>
                    <a:pt x="31997" y="14208"/>
                    <a:pt x="32014" y="14238"/>
                    <a:pt x="32040" y="14246"/>
                  </a:cubicBezTo>
                  <a:cubicBezTo>
                    <a:pt x="32052" y="14250"/>
                    <a:pt x="32061" y="14250"/>
                    <a:pt x="32073" y="14250"/>
                  </a:cubicBezTo>
                  <a:cubicBezTo>
                    <a:pt x="32090" y="14250"/>
                    <a:pt x="32099" y="14255"/>
                    <a:pt x="32111" y="14259"/>
                  </a:cubicBezTo>
                  <a:cubicBezTo>
                    <a:pt x="32124" y="14263"/>
                    <a:pt x="32137" y="14263"/>
                    <a:pt x="32149" y="14263"/>
                  </a:cubicBezTo>
                  <a:cubicBezTo>
                    <a:pt x="32162" y="14259"/>
                    <a:pt x="32175" y="14246"/>
                    <a:pt x="32187" y="14242"/>
                  </a:cubicBezTo>
                  <a:cubicBezTo>
                    <a:pt x="32189" y="14241"/>
                    <a:pt x="32191" y="14241"/>
                    <a:pt x="32193" y="14241"/>
                  </a:cubicBezTo>
                  <a:cubicBezTo>
                    <a:pt x="32203" y="14241"/>
                    <a:pt x="32214" y="14251"/>
                    <a:pt x="32225" y="14255"/>
                  </a:cubicBezTo>
                  <a:cubicBezTo>
                    <a:pt x="32242" y="14259"/>
                    <a:pt x="32259" y="14267"/>
                    <a:pt x="32272" y="14280"/>
                  </a:cubicBezTo>
                  <a:cubicBezTo>
                    <a:pt x="32284" y="14284"/>
                    <a:pt x="32297" y="14293"/>
                    <a:pt x="32314" y="14293"/>
                  </a:cubicBezTo>
                  <a:cubicBezTo>
                    <a:pt x="32293" y="14297"/>
                    <a:pt x="32272" y="14297"/>
                    <a:pt x="32251" y="14301"/>
                  </a:cubicBezTo>
                  <a:cubicBezTo>
                    <a:pt x="32239" y="14301"/>
                    <a:pt x="32228" y="14299"/>
                    <a:pt x="32218" y="14299"/>
                  </a:cubicBezTo>
                  <a:cubicBezTo>
                    <a:pt x="32213" y="14299"/>
                    <a:pt x="32208" y="14300"/>
                    <a:pt x="32204" y="14301"/>
                  </a:cubicBezTo>
                  <a:cubicBezTo>
                    <a:pt x="32183" y="14305"/>
                    <a:pt x="32170" y="14326"/>
                    <a:pt x="32153" y="14339"/>
                  </a:cubicBezTo>
                  <a:cubicBezTo>
                    <a:pt x="32145" y="14343"/>
                    <a:pt x="32137" y="14348"/>
                    <a:pt x="32128" y="14352"/>
                  </a:cubicBezTo>
                  <a:cubicBezTo>
                    <a:pt x="32118" y="14354"/>
                    <a:pt x="32108" y="14355"/>
                    <a:pt x="32098" y="14355"/>
                  </a:cubicBezTo>
                  <a:cubicBezTo>
                    <a:pt x="32073" y="14355"/>
                    <a:pt x="32048" y="14349"/>
                    <a:pt x="32027" y="14343"/>
                  </a:cubicBezTo>
                  <a:cubicBezTo>
                    <a:pt x="32010" y="14339"/>
                    <a:pt x="31993" y="14335"/>
                    <a:pt x="31976" y="14331"/>
                  </a:cubicBezTo>
                  <a:cubicBezTo>
                    <a:pt x="31964" y="14322"/>
                    <a:pt x="31947" y="14322"/>
                    <a:pt x="31938" y="14310"/>
                  </a:cubicBezTo>
                  <a:cubicBezTo>
                    <a:pt x="31930" y="14301"/>
                    <a:pt x="31934" y="14284"/>
                    <a:pt x="31921" y="14280"/>
                  </a:cubicBezTo>
                  <a:cubicBezTo>
                    <a:pt x="31917" y="14276"/>
                    <a:pt x="31904" y="14272"/>
                    <a:pt x="31900" y="14272"/>
                  </a:cubicBezTo>
                  <a:lnTo>
                    <a:pt x="31866" y="14272"/>
                  </a:lnTo>
                  <a:cubicBezTo>
                    <a:pt x="31858" y="14272"/>
                    <a:pt x="31850" y="14267"/>
                    <a:pt x="31845" y="14267"/>
                  </a:cubicBezTo>
                  <a:lnTo>
                    <a:pt x="31845" y="14166"/>
                  </a:lnTo>
                  <a:cubicBezTo>
                    <a:pt x="31857" y="14161"/>
                    <a:pt x="31867" y="14159"/>
                    <a:pt x="31876" y="14159"/>
                  </a:cubicBezTo>
                  <a:close/>
                  <a:moveTo>
                    <a:pt x="33125" y="13317"/>
                  </a:moveTo>
                  <a:cubicBezTo>
                    <a:pt x="33139" y="13317"/>
                    <a:pt x="33152" y="13324"/>
                    <a:pt x="33162" y="13335"/>
                  </a:cubicBezTo>
                  <a:cubicBezTo>
                    <a:pt x="33179" y="13351"/>
                    <a:pt x="33187" y="13357"/>
                    <a:pt x="33200" y="13357"/>
                  </a:cubicBezTo>
                  <a:cubicBezTo>
                    <a:pt x="33204" y="13357"/>
                    <a:pt x="33208" y="13357"/>
                    <a:pt x="33213" y="13356"/>
                  </a:cubicBezTo>
                  <a:lnTo>
                    <a:pt x="33213" y="13356"/>
                  </a:lnTo>
                  <a:cubicBezTo>
                    <a:pt x="33204" y="13672"/>
                    <a:pt x="33200" y="14014"/>
                    <a:pt x="33196" y="14364"/>
                  </a:cubicBezTo>
                  <a:cubicBezTo>
                    <a:pt x="33188" y="14364"/>
                    <a:pt x="33179" y="14360"/>
                    <a:pt x="33171" y="14360"/>
                  </a:cubicBezTo>
                  <a:cubicBezTo>
                    <a:pt x="33158" y="14360"/>
                    <a:pt x="33145" y="14356"/>
                    <a:pt x="33133" y="14356"/>
                  </a:cubicBezTo>
                  <a:cubicBezTo>
                    <a:pt x="33120" y="14356"/>
                    <a:pt x="33103" y="14360"/>
                    <a:pt x="33095" y="14364"/>
                  </a:cubicBezTo>
                  <a:lnTo>
                    <a:pt x="33090" y="14364"/>
                  </a:lnTo>
                  <a:cubicBezTo>
                    <a:pt x="33090" y="14263"/>
                    <a:pt x="33095" y="14158"/>
                    <a:pt x="33099" y="14052"/>
                  </a:cubicBezTo>
                  <a:cubicBezTo>
                    <a:pt x="33103" y="14044"/>
                    <a:pt x="33107" y="14031"/>
                    <a:pt x="33107" y="14023"/>
                  </a:cubicBezTo>
                  <a:lnTo>
                    <a:pt x="33099" y="14023"/>
                  </a:lnTo>
                  <a:cubicBezTo>
                    <a:pt x="33107" y="13790"/>
                    <a:pt x="33112" y="13554"/>
                    <a:pt x="33116" y="13318"/>
                  </a:cubicBezTo>
                  <a:cubicBezTo>
                    <a:pt x="33119" y="13317"/>
                    <a:pt x="33122" y="13317"/>
                    <a:pt x="33125" y="13317"/>
                  </a:cubicBezTo>
                  <a:close/>
                  <a:moveTo>
                    <a:pt x="32993" y="14120"/>
                  </a:moveTo>
                  <a:cubicBezTo>
                    <a:pt x="32989" y="14204"/>
                    <a:pt x="32989" y="14284"/>
                    <a:pt x="32985" y="14364"/>
                  </a:cubicBezTo>
                  <a:cubicBezTo>
                    <a:pt x="32964" y="14364"/>
                    <a:pt x="32943" y="14373"/>
                    <a:pt x="32917" y="14373"/>
                  </a:cubicBezTo>
                  <a:lnTo>
                    <a:pt x="32854" y="14373"/>
                  </a:lnTo>
                  <a:cubicBezTo>
                    <a:pt x="32841" y="14373"/>
                    <a:pt x="32837" y="14373"/>
                    <a:pt x="32829" y="14364"/>
                  </a:cubicBezTo>
                  <a:cubicBezTo>
                    <a:pt x="32825" y="14356"/>
                    <a:pt x="32820" y="14343"/>
                    <a:pt x="32820" y="14335"/>
                  </a:cubicBezTo>
                  <a:cubicBezTo>
                    <a:pt x="32816" y="14326"/>
                    <a:pt x="32820" y="14305"/>
                    <a:pt x="32812" y="14301"/>
                  </a:cubicBezTo>
                  <a:cubicBezTo>
                    <a:pt x="32803" y="14305"/>
                    <a:pt x="32795" y="14310"/>
                    <a:pt x="32782" y="14318"/>
                  </a:cubicBezTo>
                  <a:cubicBezTo>
                    <a:pt x="32774" y="14314"/>
                    <a:pt x="32765" y="14314"/>
                    <a:pt x="32761" y="14305"/>
                  </a:cubicBezTo>
                  <a:cubicBezTo>
                    <a:pt x="32756" y="14300"/>
                    <a:pt x="32750" y="14298"/>
                    <a:pt x="32744" y="14298"/>
                  </a:cubicBezTo>
                  <a:cubicBezTo>
                    <a:pt x="32739" y="14298"/>
                    <a:pt x="32735" y="14299"/>
                    <a:pt x="32732" y="14301"/>
                  </a:cubicBezTo>
                  <a:cubicBezTo>
                    <a:pt x="32719" y="14310"/>
                    <a:pt x="32706" y="14314"/>
                    <a:pt x="32694" y="14318"/>
                  </a:cubicBezTo>
                  <a:cubicBezTo>
                    <a:pt x="32689" y="14323"/>
                    <a:pt x="32684" y="14325"/>
                    <a:pt x="32679" y="14325"/>
                  </a:cubicBezTo>
                  <a:cubicBezTo>
                    <a:pt x="32675" y="14325"/>
                    <a:pt x="32672" y="14324"/>
                    <a:pt x="32668" y="14322"/>
                  </a:cubicBezTo>
                  <a:cubicBezTo>
                    <a:pt x="32660" y="14314"/>
                    <a:pt x="32647" y="14314"/>
                    <a:pt x="32639" y="14314"/>
                  </a:cubicBezTo>
                  <a:cubicBezTo>
                    <a:pt x="32614" y="14314"/>
                    <a:pt x="32597" y="14335"/>
                    <a:pt x="32576" y="14335"/>
                  </a:cubicBezTo>
                  <a:cubicBezTo>
                    <a:pt x="32570" y="14336"/>
                    <a:pt x="32565" y="14337"/>
                    <a:pt x="32561" y="14337"/>
                  </a:cubicBezTo>
                  <a:cubicBezTo>
                    <a:pt x="32553" y="14337"/>
                    <a:pt x="32547" y="14335"/>
                    <a:pt x="32542" y="14335"/>
                  </a:cubicBezTo>
                  <a:cubicBezTo>
                    <a:pt x="32546" y="14288"/>
                    <a:pt x="32550" y="14242"/>
                    <a:pt x="32554" y="14196"/>
                  </a:cubicBezTo>
                  <a:cubicBezTo>
                    <a:pt x="32559" y="14183"/>
                    <a:pt x="32559" y="14166"/>
                    <a:pt x="32563" y="14149"/>
                  </a:cubicBezTo>
                  <a:cubicBezTo>
                    <a:pt x="32567" y="14158"/>
                    <a:pt x="32567" y="14162"/>
                    <a:pt x="32576" y="14170"/>
                  </a:cubicBezTo>
                  <a:cubicBezTo>
                    <a:pt x="32588" y="14187"/>
                    <a:pt x="32609" y="14200"/>
                    <a:pt x="32630" y="14208"/>
                  </a:cubicBezTo>
                  <a:cubicBezTo>
                    <a:pt x="32637" y="14209"/>
                    <a:pt x="32642" y="14210"/>
                    <a:pt x="32647" y="14210"/>
                  </a:cubicBezTo>
                  <a:cubicBezTo>
                    <a:pt x="32660" y="14210"/>
                    <a:pt x="32672" y="14207"/>
                    <a:pt x="32690" y="14204"/>
                  </a:cubicBezTo>
                  <a:cubicBezTo>
                    <a:pt x="32700" y="14202"/>
                    <a:pt x="32712" y="14201"/>
                    <a:pt x="32723" y="14201"/>
                  </a:cubicBezTo>
                  <a:cubicBezTo>
                    <a:pt x="32735" y="14201"/>
                    <a:pt x="32746" y="14202"/>
                    <a:pt x="32757" y="14204"/>
                  </a:cubicBezTo>
                  <a:cubicBezTo>
                    <a:pt x="32799" y="14212"/>
                    <a:pt x="32829" y="14250"/>
                    <a:pt x="32867" y="14250"/>
                  </a:cubicBezTo>
                  <a:cubicBezTo>
                    <a:pt x="32869" y="14251"/>
                    <a:pt x="32871" y="14251"/>
                    <a:pt x="32874" y="14251"/>
                  </a:cubicBezTo>
                  <a:cubicBezTo>
                    <a:pt x="32909" y="14251"/>
                    <a:pt x="32910" y="14219"/>
                    <a:pt x="32922" y="14187"/>
                  </a:cubicBezTo>
                  <a:cubicBezTo>
                    <a:pt x="32930" y="14170"/>
                    <a:pt x="32930" y="14145"/>
                    <a:pt x="32947" y="14132"/>
                  </a:cubicBezTo>
                  <a:cubicBezTo>
                    <a:pt x="32960" y="14120"/>
                    <a:pt x="32977" y="14120"/>
                    <a:pt x="32993" y="14120"/>
                  </a:cubicBezTo>
                  <a:close/>
                  <a:moveTo>
                    <a:pt x="27004" y="14301"/>
                  </a:moveTo>
                  <a:cubicBezTo>
                    <a:pt x="27017" y="14301"/>
                    <a:pt x="27030" y="14301"/>
                    <a:pt x="27042" y="14305"/>
                  </a:cubicBezTo>
                  <a:cubicBezTo>
                    <a:pt x="27055" y="14305"/>
                    <a:pt x="27063" y="14318"/>
                    <a:pt x="27072" y="14318"/>
                  </a:cubicBezTo>
                  <a:cubicBezTo>
                    <a:pt x="27073" y="14319"/>
                    <a:pt x="27075" y="14320"/>
                    <a:pt x="27076" y="14320"/>
                  </a:cubicBezTo>
                  <a:cubicBezTo>
                    <a:pt x="27079" y="14320"/>
                    <a:pt x="27082" y="14318"/>
                    <a:pt x="27084" y="14318"/>
                  </a:cubicBezTo>
                  <a:cubicBezTo>
                    <a:pt x="27097" y="14322"/>
                    <a:pt x="27114" y="14322"/>
                    <a:pt x="27127" y="14326"/>
                  </a:cubicBezTo>
                  <a:cubicBezTo>
                    <a:pt x="27165" y="14339"/>
                    <a:pt x="27169" y="14373"/>
                    <a:pt x="27169" y="14407"/>
                  </a:cubicBezTo>
                  <a:cubicBezTo>
                    <a:pt x="27169" y="14419"/>
                    <a:pt x="27173" y="14449"/>
                    <a:pt x="27152" y="14449"/>
                  </a:cubicBezTo>
                  <a:cubicBezTo>
                    <a:pt x="27144" y="14449"/>
                    <a:pt x="27127" y="14436"/>
                    <a:pt x="27118" y="14432"/>
                  </a:cubicBezTo>
                  <a:cubicBezTo>
                    <a:pt x="27110" y="14424"/>
                    <a:pt x="27106" y="14411"/>
                    <a:pt x="27097" y="14402"/>
                  </a:cubicBezTo>
                  <a:cubicBezTo>
                    <a:pt x="27084" y="14394"/>
                    <a:pt x="27076" y="14394"/>
                    <a:pt x="27068" y="14381"/>
                  </a:cubicBezTo>
                  <a:cubicBezTo>
                    <a:pt x="27051" y="14356"/>
                    <a:pt x="27034" y="14326"/>
                    <a:pt x="27013" y="14305"/>
                  </a:cubicBezTo>
                  <a:cubicBezTo>
                    <a:pt x="27008" y="14305"/>
                    <a:pt x="27008" y="14305"/>
                    <a:pt x="27004" y="14301"/>
                  </a:cubicBezTo>
                  <a:close/>
                  <a:moveTo>
                    <a:pt x="33293" y="13343"/>
                  </a:moveTo>
                  <a:cubicBezTo>
                    <a:pt x="33314" y="13343"/>
                    <a:pt x="33331" y="13351"/>
                    <a:pt x="33344" y="13364"/>
                  </a:cubicBezTo>
                  <a:cubicBezTo>
                    <a:pt x="33335" y="13774"/>
                    <a:pt x="33327" y="14179"/>
                    <a:pt x="33318" y="14588"/>
                  </a:cubicBezTo>
                  <a:cubicBezTo>
                    <a:pt x="33314" y="14590"/>
                    <a:pt x="33311" y="14590"/>
                    <a:pt x="33308" y="14590"/>
                  </a:cubicBezTo>
                  <a:cubicBezTo>
                    <a:pt x="33303" y="14590"/>
                    <a:pt x="33302" y="14587"/>
                    <a:pt x="33302" y="14575"/>
                  </a:cubicBezTo>
                  <a:cubicBezTo>
                    <a:pt x="33302" y="14567"/>
                    <a:pt x="33302" y="14559"/>
                    <a:pt x="33302" y="14550"/>
                  </a:cubicBezTo>
                  <a:cubicBezTo>
                    <a:pt x="33302" y="14525"/>
                    <a:pt x="33297" y="14495"/>
                    <a:pt x="33306" y="14470"/>
                  </a:cubicBezTo>
                  <a:cubicBezTo>
                    <a:pt x="33306" y="14461"/>
                    <a:pt x="33310" y="14457"/>
                    <a:pt x="33314" y="14449"/>
                  </a:cubicBezTo>
                  <a:cubicBezTo>
                    <a:pt x="33318" y="14415"/>
                    <a:pt x="33289" y="14398"/>
                    <a:pt x="33264" y="14390"/>
                  </a:cubicBezTo>
                  <a:cubicBezTo>
                    <a:pt x="33268" y="14027"/>
                    <a:pt x="33276" y="13668"/>
                    <a:pt x="33285" y="13343"/>
                  </a:cubicBezTo>
                  <a:close/>
                  <a:moveTo>
                    <a:pt x="32108" y="14512"/>
                  </a:moveTo>
                  <a:cubicBezTo>
                    <a:pt x="32115" y="14512"/>
                    <a:pt x="32122" y="14512"/>
                    <a:pt x="32128" y="14512"/>
                  </a:cubicBezTo>
                  <a:cubicBezTo>
                    <a:pt x="32158" y="14512"/>
                    <a:pt x="32179" y="14512"/>
                    <a:pt x="32200" y="14525"/>
                  </a:cubicBezTo>
                  <a:cubicBezTo>
                    <a:pt x="32217" y="14529"/>
                    <a:pt x="32229" y="14533"/>
                    <a:pt x="32242" y="14537"/>
                  </a:cubicBezTo>
                  <a:cubicBezTo>
                    <a:pt x="32263" y="14542"/>
                    <a:pt x="32272" y="14563"/>
                    <a:pt x="32293" y="14567"/>
                  </a:cubicBezTo>
                  <a:cubicBezTo>
                    <a:pt x="32297" y="14569"/>
                    <a:pt x="32302" y="14570"/>
                    <a:pt x="32308" y="14570"/>
                  </a:cubicBezTo>
                  <a:cubicBezTo>
                    <a:pt x="32314" y="14570"/>
                    <a:pt x="32320" y="14569"/>
                    <a:pt x="32327" y="14567"/>
                  </a:cubicBezTo>
                  <a:lnTo>
                    <a:pt x="32327" y="14567"/>
                  </a:lnTo>
                  <a:lnTo>
                    <a:pt x="32322" y="14635"/>
                  </a:lnTo>
                  <a:cubicBezTo>
                    <a:pt x="32322" y="14635"/>
                    <a:pt x="32318" y="14630"/>
                    <a:pt x="32318" y="14630"/>
                  </a:cubicBezTo>
                  <a:cubicBezTo>
                    <a:pt x="32289" y="14622"/>
                    <a:pt x="32259" y="14622"/>
                    <a:pt x="32229" y="14618"/>
                  </a:cubicBezTo>
                  <a:cubicBezTo>
                    <a:pt x="32179" y="14613"/>
                    <a:pt x="32128" y="14597"/>
                    <a:pt x="32082" y="14584"/>
                  </a:cubicBezTo>
                  <a:cubicBezTo>
                    <a:pt x="32069" y="14584"/>
                    <a:pt x="32052" y="14580"/>
                    <a:pt x="32048" y="14567"/>
                  </a:cubicBezTo>
                  <a:cubicBezTo>
                    <a:pt x="32044" y="14559"/>
                    <a:pt x="32048" y="14542"/>
                    <a:pt x="32052" y="14533"/>
                  </a:cubicBezTo>
                  <a:cubicBezTo>
                    <a:pt x="32065" y="14514"/>
                    <a:pt x="32087" y="14512"/>
                    <a:pt x="32108" y="14512"/>
                  </a:cubicBezTo>
                  <a:close/>
                  <a:moveTo>
                    <a:pt x="32419" y="14567"/>
                  </a:moveTo>
                  <a:cubicBezTo>
                    <a:pt x="32415" y="14575"/>
                    <a:pt x="32407" y="14584"/>
                    <a:pt x="32398" y="14592"/>
                  </a:cubicBezTo>
                  <a:cubicBezTo>
                    <a:pt x="32390" y="14609"/>
                    <a:pt x="32377" y="14626"/>
                    <a:pt x="32369" y="14639"/>
                  </a:cubicBezTo>
                  <a:lnTo>
                    <a:pt x="32369" y="14567"/>
                  </a:lnTo>
                  <a:close/>
                  <a:moveTo>
                    <a:pt x="32673" y="14561"/>
                  </a:moveTo>
                  <a:cubicBezTo>
                    <a:pt x="32681" y="14561"/>
                    <a:pt x="32689" y="14562"/>
                    <a:pt x="32698" y="14563"/>
                  </a:cubicBezTo>
                  <a:cubicBezTo>
                    <a:pt x="32704" y="14564"/>
                    <a:pt x="32710" y="14564"/>
                    <a:pt x="32716" y="14564"/>
                  </a:cubicBezTo>
                  <a:cubicBezTo>
                    <a:pt x="32728" y="14564"/>
                    <a:pt x="32740" y="14563"/>
                    <a:pt x="32752" y="14563"/>
                  </a:cubicBezTo>
                  <a:cubicBezTo>
                    <a:pt x="32763" y="14563"/>
                    <a:pt x="32773" y="14564"/>
                    <a:pt x="32782" y="14567"/>
                  </a:cubicBezTo>
                  <a:cubicBezTo>
                    <a:pt x="32799" y="14575"/>
                    <a:pt x="32816" y="14592"/>
                    <a:pt x="32829" y="14605"/>
                  </a:cubicBezTo>
                  <a:cubicBezTo>
                    <a:pt x="32846" y="14618"/>
                    <a:pt x="32879" y="14668"/>
                    <a:pt x="32854" y="14685"/>
                  </a:cubicBezTo>
                  <a:cubicBezTo>
                    <a:pt x="32848" y="14689"/>
                    <a:pt x="32840" y="14690"/>
                    <a:pt x="32831" y="14690"/>
                  </a:cubicBezTo>
                  <a:cubicBezTo>
                    <a:pt x="32812" y="14690"/>
                    <a:pt x="32790" y="14684"/>
                    <a:pt x="32771" y="14684"/>
                  </a:cubicBezTo>
                  <a:cubicBezTo>
                    <a:pt x="32760" y="14684"/>
                    <a:pt x="32751" y="14686"/>
                    <a:pt x="32744" y="14694"/>
                  </a:cubicBezTo>
                  <a:cubicBezTo>
                    <a:pt x="32736" y="14702"/>
                    <a:pt x="32736" y="14719"/>
                    <a:pt x="32723" y="14727"/>
                  </a:cubicBezTo>
                  <a:cubicBezTo>
                    <a:pt x="32715" y="14732"/>
                    <a:pt x="32711" y="14727"/>
                    <a:pt x="32702" y="14736"/>
                  </a:cubicBezTo>
                  <a:cubicBezTo>
                    <a:pt x="32694" y="14744"/>
                    <a:pt x="32690" y="14753"/>
                    <a:pt x="32681" y="14757"/>
                  </a:cubicBezTo>
                  <a:cubicBezTo>
                    <a:pt x="32675" y="14759"/>
                    <a:pt x="32667" y="14759"/>
                    <a:pt x="32660" y="14759"/>
                  </a:cubicBezTo>
                  <a:cubicBezTo>
                    <a:pt x="32653" y="14759"/>
                    <a:pt x="32645" y="14759"/>
                    <a:pt x="32639" y="14761"/>
                  </a:cubicBezTo>
                  <a:cubicBezTo>
                    <a:pt x="32622" y="14770"/>
                    <a:pt x="32614" y="14778"/>
                    <a:pt x="32597" y="14782"/>
                  </a:cubicBezTo>
                  <a:cubicBezTo>
                    <a:pt x="32588" y="14782"/>
                    <a:pt x="32578" y="14780"/>
                    <a:pt x="32567" y="14780"/>
                  </a:cubicBezTo>
                  <a:cubicBezTo>
                    <a:pt x="32561" y="14780"/>
                    <a:pt x="32556" y="14781"/>
                    <a:pt x="32550" y="14782"/>
                  </a:cubicBezTo>
                  <a:cubicBezTo>
                    <a:pt x="32529" y="14782"/>
                    <a:pt x="32508" y="14795"/>
                    <a:pt x="32491" y="14808"/>
                  </a:cubicBezTo>
                  <a:cubicBezTo>
                    <a:pt x="32478" y="14824"/>
                    <a:pt x="32478" y="14837"/>
                    <a:pt x="32457" y="14841"/>
                  </a:cubicBezTo>
                  <a:cubicBezTo>
                    <a:pt x="32440" y="14841"/>
                    <a:pt x="32432" y="14846"/>
                    <a:pt x="32419" y="14858"/>
                  </a:cubicBezTo>
                  <a:cubicBezTo>
                    <a:pt x="32403" y="14871"/>
                    <a:pt x="32390" y="14875"/>
                    <a:pt x="32369" y="14879"/>
                  </a:cubicBezTo>
                  <a:cubicBezTo>
                    <a:pt x="32365" y="14884"/>
                    <a:pt x="32360" y="14884"/>
                    <a:pt x="32356" y="14884"/>
                  </a:cubicBezTo>
                  <a:lnTo>
                    <a:pt x="32365" y="14736"/>
                  </a:lnTo>
                  <a:cubicBezTo>
                    <a:pt x="32373" y="14727"/>
                    <a:pt x="32377" y="14715"/>
                    <a:pt x="32381" y="14702"/>
                  </a:cubicBezTo>
                  <a:cubicBezTo>
                    <a:pt x="32386" y="14698"/>
                    <a:pt x="32386" y="14689"/>
                    <a:pt x="32390" y="14689"/>
                  </a:cubicBezTo>
                  <a:cubicBezTo>
                    <a:pt x="32403" y="14664"/>
                    <a:pt x="32419" y="14643"/>
                    <a:pt x="32436" y="14618"/>
                  </a:cubicBezTo>
                  <a:cubicBezTo>
                    <a:pt x="32449" y="14601"/>
                    <a:pt x="32457" y="14588"/>
                    <a:pt x="32470" y="14571"/>
                  </a:cubicBezTo>
                  <a:lnTo>
                    <a:pt x="32474" y="14571"/>
                  </a:lnTo>
                  <a:cubicBezTo>
                    <a:pt x="32487" y="14567"/>
                    <a:pt x="32504" y="14563"/>
                    <a:pt x="32516" y="14563"/>
                  </a:cubicBezTo>
                  <a:cubicBezTo>
                    <a:pt x="32533" y="14563"/>
                    <a:pt x="32546" y="14571"/>
                    <a:pt x="32563" y="14575"/>
                  </a:cubicBezTo>
                  <a:cubicBezTo>
                    <a:pt x="32566" y="14576"/>
                    <a:pt x="32569" y="14577"/>
                    <a:pt x="32573" y="14577"/>
                  </a:cubicBezTo>
                  <a:cubicBezTo>
                    <a:pt x="32586" y="14577"/>
                    <a:pt x="32600" y="14570"/>
                    <a:pt x="32614" y="14567"/>
                  </a:cubicBezTo>
                  <a:cubicBezTo>
                    <a:pt x="32634" y="14564"/>
                    <a:pt x="32653" y="14561"/>
                    <a:pt x="32673" y="14561"/>
                  </a:cubicBezTo>
                  <a:close/>
                  <a:moveTo>
                    <a:pt x="35399" y="12815"/>
                  </a:moveTo>
                  <a:cubicBezTo>
                    <a:pt x="35395" y="12832"/>
                    <a:pt x="35387" y="12849"/>
                    <a:pt x="35374" y="12866"/>
                  </a:cubicBezTo>
                  <a:cubicBezTo>
                    <a:pt x="35374" y="12870"/>
                    <a:pt x="35374" y="12870"/>
                    <a:pt x="35374" y="12875"/>
                  </a:cubicBezTo>
                  <a:cubicBezTo>
                    <a:pt x="35370" y="12879"/>
                    <a:pt x="35365" y="12883"/>
                    <a:pt x="35361" y="12887"/>
                  </a:cubicBezTo>
                  <a:cubicBezTo>
                    <a:pt x="35361" y="12891"/>
                    <a:pt x="35361" y="12891"/>
                    <a:pt x="35361" y="12891"/>
                  </a:cubicBezTo>
                  <a:cubicBezTo>
                    <a:pt x="35357" y="12896"/>
                    <a:pt x="35353" y="12900"/>
                    <a:pt x="35349" y="12904"/>
                  </a:cubicBezTo>
                  <a:lnTo>
                    <a:pt x="35349" y="12908"/>
                  </a:lnTo>
                  <a:cubicBezTo>
                    <a:pt x="35344" y="12912"/>
                    <a:pt x="35340" y="12921"/>
                    <a:pt x="35336" y="12925"/>
                  </a:cubicBezTo>
                  <a:lnTo>
                    <a:pt x="35332" y="12925"/>
                  </a:lnTo>
                  <a:cubicBezTo>
                    <a:pt x="35327" y="12929"/>
                    <a:pt x="35323" y="12934"/>
                    <a:pt x="35319" y="12938"/>
                  </a:cubicBezTo>
                  <a:cubicBezTo>
                    <a:pt x="35319" y="12942"/>
                    <a:pt x="35319" y="12942"/>
                    <a:pt x="35319" y="12942"/>
                  </a:cubicBezTo>
                  <a:cubicBezTo>
                    <a:pt x="35315" y="12950"/>
                    <a:pt x="35306" y="12955"/>
                    <a:pt x="35302" y="12959"/>
                  </a:cubicBezTo>
                  <a:cubicBezTo>
                    <a:pt x="35311" y="12959"/>
                    <a:pt x="35315" y="12959"/>
                    <a:pt x="35319" y="12963"/>
                  </a:cubicBezTo>
                  <a:lnTo>
                    <a:pt x="35391" y="12963"/>
                  </a:lnTo>
                  <a:cubicBezTo>
                    <a:pt x="35408" y="12967"/>
                    <a:pt x="35425" y="12972"/>
                    <a:pt x="35437" y="12984"/>
                  </a:cubicBezTo>
                  <a:cubicBezTo>
                    <a:pt x="35437" y="12988"/>
                    <a:pt x="35441" y="12988"/>
                    <a:pt x="35441" y="12993"/>
                  </a:cubicBezTo>
                  <a:cubicBezTo>
                    <a:pt x="35446" y="12997"/>
                    <a:pt x="35446" y="13001"/>
                    <a:pt x="35450" y="13005"/>
                  </a:cubicBezTo>
                  <a:cubicBezTo>
                    <a:pt x="35450" y="13005"/>
                    <a:pt x="35450" y="13010"/>
                    <a:pt x="35454" y="13010"/>
                  </a:cubicBezTo>
                  <a:cubicBezTo>
                    <a:pt x="35454" y="13018"/>
                    <a:pt x="35458" y="13022"/>
                    <a:pt x="35458" y="13026"/>
                  </a:cubicBezTo>
                  <a:cubicBezTo>
                    <a:pt x="35458" y="13026"/>
                    <a:pt x="35458" y="13026"/>
                    <a:pt x="35458" y="13031"/>
                  </a:cubicBezTo>
                  <a:cubicBezTo>
                    <a:pt x="35458" y="13031"/>
                    <a:pt x="35463" y="13035"/>
                    <a:pt x="35463" y="13035"/>
                  </a:cubicBezTo>
                  <a:lnTo>
                    <a:pt x="35463" y="13039"/>
                  </a:lnTo>
                  <a:cubicBezTo>
                    <a:pt x="35463" y="13039"/>
                    <a:pt x="35463" y="13043"/>
                    <a:pt x="35467" y="13043"/>
                  </a:cubicBezTo>
                  <a:cubicBezTo>
                    <a:pt x="35467" y="13048"/>
                    <a:pt x="35467" y="13048"/>
                    <a:pt x="35467" y="13052"/>
                  </a:cubicBezTo>
                  <a:cubicBezTo>
                    <a:pt x="35471" y="13056"/>
                    <a:pt x="35475" y="13060"/>
                    <a:pt x="35475" y="13064"/>
                  </a:cubicBezTo>
                  <a:cubicBezTo>
                    <a:pt x="35479" y="13069"/>
                    <a:pt x="35479" y="13069"/>
                    <a:pt x="35479" y="13069"/>
                  </a:cubicBezTo>
                  <a:cubicBezTo>
                    <a:pt x="35484" y="13073"/>
                    <a:pt x="35484" y="13073"/>
                    <a:pt x="35484" y="13073"/>
                  </a:cubicBezTo>
                  <a:cubicBezTo>
                    <a:pt x="35484" y="13073"/>
                    <a:pt x="35484" y="13077"/>
                    <a:pt x="35488" y="13077"/>
                  </a:cubicBezTo>
                  <a:cubicBezTo>
                    <a:pt x="35488" y="13077"/>
                    <a:pt x="35492" y="13081"/>
                    <a:pt x="35492" y="13081"/>
                  </a:cubicBezTo>
                  <a:cubicBezTo>
                    <a:pt x="35492" y="13081"/>
                    <a:pt x="35496" y="13086"/>
                    <a:pt x="35496" y="13086"/>
                  </a:cubicBezTo>
                  <a:lnTo>
                    <a:pt x="35500" y="13086"/>
                  </a:lnTo>
                  <a:cubicBezTo>
                    <a:pt x="35500" y="13086"/>
                    <a:pt x="35500" y="13090"/>
                    <a:pt x="35505" y="13090"/>
                  </a:cubicBezTo>
                  <a:cubicBezTo>
                    <a:pt x="35505" y="13090"/>
                    <a:pt x="35509" y="13090"/>
                    <a:pt x="35509" y="13094"/>
                  </a:cubicBezTo>
                  <a:cubicBezTo>
                    <a:pt x="35513" y="13094"/>
                    <a:pt x="35517" y="13094"/>
                    <a:pt x="35522" y="13098"/>
                  </a:cubicBezTo>
                  <a:lnTo>
                    <a:pt x="35538" y="13098"/>
                  </a:lnTo>
                  <a:cubicBezTo>
                    <a:pt x="35543" y="13102"/>
                    <a:pt x="35547" y="13102"/>
                    <a:pt x="35551" y="13102"/>
                  </a:cubicBezTo>
                  <a:cubicBezTo>
                    <a:pt x="35560" y="13107"/>
                    <a:pt x="35564" y="13107"/>
                    <a:pt x="35572" y="13111"/>
                  </a:cubicBezTo>
                  <a:cubicBezTo>
                    <a:pt x="35576" y="13102"/>
                    <a:pt x="35585" y="13094"/>
                    <a:pt x="35593" y="13090"/>
                  </a:cubicBezTo>
                  <a:cubicBezTo>
                    <a:pt x="35593" y="13086"/>
                    <a:pt x="35593" y="13086"/>
                    <a:pt x="35598" y="13081"/>
                  </a:cubicBezTo>
                  <a:cubicBezTo>
                    <a:pt x="35602" y="13077"/>
                    <a:pt x="35610" y="13069"/>
                    <a:pt x="35614" y="13064"/>
                  </a:cubicBezTo>
                  <a:cubicBezTo>
                    <a:pt x="35614" y="13060"/>
                    <a:pt x="35619" y="13060"/>
                    <a:pt x="35619" y="13060"/>
                  </a:cubicBezTo>
                  <a:cubicBezTo>
                    <a:pt x="35623" y="13056"/>
                    <a:pt x="35627" y="13052"/>
                    <a:pt x="35627" y="13048"/>
                  </a:cubicBezTo>
                  <a:cubicBezTo>
                    <a:pt x="35636" y="13039"/>
                    <a:pt x="35644" y="13031"/>
                    <a:pt x="35648" y="13018"/>
                  </a:cubicBezTo>
                  <a:lnTo>
                    <a:pt x="35652" y="13018"/>
                  </a:lnTo>
                  <a:cubicBezTo>
                    <a:pt x="35652" y="13022"/>
                    <a:pt x="35648" y="13026"/>
                    <a:pt x="35648" y="13031"/>
                  </a:cubicBezTo>
                  <a:cubicBezTo>
                    <a:pt x="35648" y="13031"/>
                    <a:pt x="35648" y="13031"/>
                    <a:pt x="35644" y="13035"/>
                  </a:cubicBezTo>
                  <a:cubicBezTo>
                    <a:pt x="35488" y="13208"/>
                    <a:pt x="35327" y="13389"/>
                    <a:pt x="35163" y="13554"/>
                  </a:cubicBezTo>
                  <a:cubicBezTo>
                    <a:pt x="34926" y="13786"/>
                    <a:pt x="34585" y="14082"/>
                    <a:pt x="34306" y="14263"/>
                  </a:cubicBezTo>
                  <a:cubicBezTo>
                    <a:pt x="34011" y="14453"/>
                    <a:pt x="33812" y="14727"/>
                    <a:pt x="33525" y="14930"/>
                  </a:cubicBezTo>
                  <a:cubicBezTo>
                    <a:pt x="33491" y="14951"/>
                    <a:pt x="33458" y="14972"/>
                    <a:pt x="33420" y="14993"/>
                  </a:cubicBezTo>
                  <a:cubicBezTo>
                    <a:pt x="33424" y="14461"/>
                    <a:pt x="33432" y="13930"/>
                    <a:pt x="33445" y="13398"/>
                  </a:cubicBezTo>
                  <a:cubicBezTo>
                    <a:pt x="33462" y="13381"/>
                    <a:pt x="33479" y="13360"/>
                    <a:pt x="33500" y="13343"/>
                  </a:cubicBezTo>
                  <a:cubicBezTo>
                    <a:pt x="33534" y="13309"/>
                    <a:pt x="33593" y="13309"/>
                    <a:pt x="33635" y="13288"/>
                  </a:cubicBezTo>
                  <a:cubicBezTo>
                    <a:pt x="33677" y="13267"/>
                    <a:pt x="33719" y="13250"/>
                    <a:pt x="33762" y="13233"/>
                  </a:cubicBezTo>
                  <a:cubicBezTo>
                    <a:pt x="33783" y="13225"/>
                    <a:pt x="33791" y="13216"/>
                    <a:pt x="33795" y="13195"/>
                  </a:cubicBezTo>
                  <a:cubicBezTo>
                    <a:pt x="33804" y="13170"/>
                    <a:pt x="33804" y="13166"/>
                    <a:pt x="33816" y="13145"/>
                  </a:cubicBezTo>
                  <a:cubicBezTo>
                    <a:pt x="33825" y="13132"/>
                    <a:pt x="33854" y="13102"/>
                    <a:pt x="33863" y="13090"/>
                  </a:cubicBezTo>
                  <a:lnTo>
                    <a:pt x="34078" y="13090"/>
                  </a:lnTo>
                  <a:cubicBezTo>
                    <a:pt x="34116" y="13090"/>
                    <a:pt x="34154" y="13094"/>
                    <a:pt x="34188" y="13107"/>
                  </a:cubicBezTo>
                  <a:cubicBezTo>
                    <a:pt x="34230" y="13124"/>
                    <a:pt x="34264" y="13153"/>
                    <a:pt x="34306" y="13162"/>
                  </a:cubicBezTo>
                  <a:cubicBezTo>
                    <a:pt x="34340" y="13174"/>
                    <a:pt x="34382" y="13178"/>
                    <a:pt x="34420" y="13178"/>
                  </a:cubicBezTo>
                  <a:cubicBezTo>
                    <a:pt x="34440" y="13178"/>
                    <a:pt x="34463" y="13177"/>
                    <a:pt x="34487" y="13177"/>
                  </a:cubicBezTo>
                  <a:cubicBezTo>
                    <a:pt x="34498" y="13177"/>
                    <a:pt x="34510" y="13177"/>
                    <a:pt x="34521" y="13178"/>
                  </a:cubicBezTo>
                  <a:cubicBezTo>
                    <a:pt x="34559" y="13183"/>
                    <a:pt x="34589" y="13204"/>
                    <a:pt x="34627" y="13208"/>
                  </a:cubicBezTo>
                  <a:cubicBezTo>
                    <a:pt x="34661" y="13208"/>
                    <a:pt x="34686" y="13200"/>
                    <a:pt x="34711" y="13170"/>
                  </a:cubicBezTo>
                  <a:cubicBezTo>
                    <a:pt x="34720" y="13157"/>
                    <a:pt x="34728" y="13136"/>
                    <a:pt x="34737" y="13128"/>
                  </a:cubicBezTo>
                  <a:cubicBezTo>
                    <a:pt x="34743" y="13124"/>
                    <a:pt x="34749" y="13122"/>
                    <a:pt x="34756" y="13122"/>
                  </a:cubicBezTo>
                  <a:cubicBezTo>
                    <a:pt x="34762" y="13122"/>
                    <a:pt x="34768" y="13124"/>
                    <a:pt x="34775" y="13124"/>
                  </a:cubicBezTo>
                  <a:lnTo>
                    <a:pt x="34994" y="13124"/>
                  </a:lnTo>
                  <a:cubicBezTo>
                    <a:pt x="35015" y="13128"/>
                    <a:pt x="35032" y="13140"/>
                    <a:pt x="35053" y="13140"/>
                  </a:cubicBezTo>
                  <a:cubicBezTo>
                    <a:pt x="35065" y="13143"/>
                    <a:pt x="35078" y="13144"/>
                    <a:pt x="35090" y="13144"/>
                  </a:cubicBezTo>
                  <a:cubicBezTo>
                    <a:pt x="35117" y="13144"/>
                    <a:pt x="35144" y="13138"/>
                    <a:pt x="35167" y="13124"/>
                  </a:cubicBezTo>
                  <a:cubicBezTo>
                    <a:pt x="35192" y="13111"/>
                    <a:pt x="35205" y="13102"/>
                    <a:pt x="35230" y="13098"/>
                  </a:cubicBezTo>
                  <a:cubicBezTo>
                    <a:pt x="35260" y="13094"/>
                    <a:pt x="35285" y="13094"/>
                    <a:pt x="35315" y="13086"/>
                  </a:cubicBezTo>
                  <a:cubicBezTo>
                    <a:pt x="35326" y="13082"/>
                    <a:pt x="35337" y="13082"/>
                    <a:pt x="35347" y="13082"/>
                  </a:cubicBezTo>
                  <a:cubicBezTo>
                    <a:pt x="35359" y="13082"/>
                    <a:pt x="35370" y="13083"/>
                    <a:pt x="35381" y="13083"/>
                  </a:cubicBezTo>
                  <a:cubicBezTo>
                    <a:pt x="35388" y="13083"/>
                    <a:pt x="35393" y="13082"/>
                    <a:pt x="35399" y="13081"/>
                  </a:cubicBezTo>
                  <a:cubicBezTo>
                    <a:pt x="35416" y="13077"/>
                    <a:pt x="35425" y="13081"/>
                    <a:pt x="35420" y="13060"/>
                  </a:cubicBezTo>
                  <a:cubicBezTo>
                    <a:pt x="35416" y="13039"/>
                    <a:pt x="35399" y="13026"/>
                    <a:pt x="35382" y="13014"/>
                  </a:cubicBezTo>
                  <a:cubicBezTo>
                    <a:pt x="35374" y="13005"/>
                    <a:pt x="35370" y="12997"/>
                    <a:pt x="35357" y="12993"/>
                  </a:cubicBezTo>
                  <a:cubicBezTo>
                    <a:pt x="35351" y="12991"/>
                    <a:pt x="35344" y="12991"/>
                    <a:pt x="35338" y="12991"/>
                  </a:cubicBezTo>
                  <a:cubicBezTo>
                    <a:pt x="35332" y="12991"/>
                    <a:pt x="35325" y="12991"/>
                    <a:pt x="35319" y="12988"/>
                  </a:cubicBezTo>
                  <a:cubicBezTo>
                    <a:pt x="35298" y="12984"/>
                    <a:pt x="35281" y="12967"/>
                    <a:pt x="35260" y="12963"/>
                  </a:cubicBezTo>
                  <a:cubicBezTo>
                    <a:pt x="35255" y="12962"/>
                    <a:pt x="35250" y="12961"/>
                    <a:pt x="35245" y="12961"/>
                  </a:cubicBezTo>
                  <a:cubicBezTo>
                    <a:pt x="35214" y="12961"/>
                    <a:pt x="35179" y="12981"/>
                    <a:pt x="35146" y="12988"/>
                  </a:cubicBezTo>
                  <a:cubicBezTo>
                    <a:pt x="35135" y="12991"/>
                    <a:pt x="35125" y="12991"/>
                    <a:pt x="35114" y="12991"/>
                  </a:cubicBezTo>
                  <a:cubicBezTo>
                    <a:pt x="35104" y="12991"/>
                    <a:pt x="35093" y="12991"/>
                    <a:pt x="35083" y="12993"/>
                  </a:cubicBezTo>
                  <a:cubicBezTo>
                    <a:pt x="35066" y="12996"/>
                    <a:pt x="35043" y="13008"/>
                    <a:pt x="35024" y="13008"/>
                  </a:cubicBezTo>
                  <a:cubicBezTo>
                    <a:pt x="35019" y="13008"/>
                    <a:pt x="35015" y="13007"/>
                    <a:pt x="35011" y="13005"/>
                  </a:cubicBezTo>
                  <a:cubicBezTo>
                    <a:pt x="35011" y="12988"/>
                    <a:pt x="35078" y="12950"/>
                    <a:pt x="35087" y="12938"/>
                  </a:cubicBezTo>
                  <a:cubicBezTo>
                    <a:pt x="35104" y="12929"/>
                    <a:pt x="35108" y="12912"/>
                    <a:pt x="35121" y="12900"/>
                  </a:cubicBezTo>
                  <a:cubicBezTo>
                    <a:pt x="35129" y="12891"/>
                    <a:pt x="35146" y="12879"/>
                    <a:pt x="35154" y="12870"/>
                  </a:cubicBezTo>
                  <a:cubicBezTo>
                    <a:pt x="35165" y="12863"/>
                    <a:pt x="35178" y="12861"/>
                    <a:pt x="35192" y="12861"/>
                  </a:cubicBezTo>
                  <a:cubicBezTo>
                    <a:pt x="35202" y="12861"/>
                    <a:pt x="35212" y="12862"/>
                    <a:pt x="35222" y="12862"/>
                  </a:cubicBezTo>
                  <a:cubicBezTo>
                    <a:pt x="35226" y="12866"/>
                    <a:pt x="35230" y="12870"/>
                    <a:pt x="35235" y="12879"/>
                  </a:cubicBezTo>
                  <a:cubicBezTo>
                    <a:pt x="35239" y="12879"/>
                    <a:pt x="35239" y="12883"/>
                    <a:pt x="35243" y="12891"/>
                  </a:cubicBezTo>
                  <a:cubicBezTo>
                    <a:pt x="35243" y="12896"/>
                    <a:pt x="35247" y="12904"/>
                    <a:pt x="35251" y="12908"/>
                  </a:cubicBezTo>
                  <a:cubicBezTo>
                    <a:pt x="35256" y="12917"/>
                    <a:pt x="35256" y="12921"/>
                    <a:pt x="35260" y="12925"/>
                  </a:cubicBezTo>
                  <a:cubicBezTo>
                    <a:pt x="35260" y="12925"/>
                    <a:pt x="35260" y="12929"/>
                    <a:pt x="35264" y="12929"/>
                  </a:cubicBezTo>
                  <a:cubicBezTo>
                    <a:pt x="35264" y="12934"/>
                    <a:pt x="35264" y="12934"/>
                    <a:pt x="35264" y="12934"/>
                  </a:cubicBezTo>
                  <a:cubicBezTo>
                    <a:pt x="35264" y="12934"/>
                    <a:pt x="35268" y="12938"/>
                    <a:pt x="35268" y="12938"/>
                  </a:cubicBezTo>
                  <a:cubicBezTo>
                    <a:pt x="35268" y="12938"/>
                    <a:pt x="35273" y="12942"/>
                    <a:pt x="35273" y="12942"/>
                  </a:cubicBezTo>
                  <a:cubicBezTo>
                    <a:pt x="35273" y="12942"/>
                    <a:pt x="35273" y="12942"/>
                    <a:pt x="35277" y="12946"/>
                  </a:cubicBezTo>
                  <a:cubicBezTo>
                    <a:pt x="35277" y="12946"/>
                    <a:pt x="35281" y="12946"/>
                    <a:pt x="35281" y="12950"/>
                  </a:cubicBezTo>
                  <a:lnTo>
                    <a:pt x="35289" y="12950"/>
                  </a:lnTo>
                  <a:cubicBezTo>
                    <a:pt x="35294" y="12946"/>
                    <a:pt x="35302" y="12938"/>
                    <a:pt x="35311" y="12929"/>
                  </a:cubicBezTo>
                  <a:cubicBezTo>
                    <a:pt x="35311" y="12929"/>
                    <a:pt x="35315" y="12925"/>
                    <a:pt x="35315" y="12925"/>
                  </a:cubicBezTo>
                  <a:cubicBezTo>
                    <a:pt x="35323" y="12917"/>
                    <a:pt x="35332" y="12908"/>
                    <a:pt x="35336" y="12900"/>
                  </a:cubicBezTo>
                  <a:lnTo>
                    <a:pt x="35340" y="12900"/>
                  </a:lnTo>
                  <a:cubicBezTo>
                    <a:pt x="35344" y="12891"/>
                    <a:pt x="35353" y="12883"/>
                    <a:pt x="35357" y="12875"/>
                  </a:cubicBezTo>
                  <a:cubicBezTo>
                    <a:pt x="35361" y="12875"/>
                    <a:pt x="35361" y="12870"/>
                    <a:pt x="35361" y="12870"/>
                  </a:cubicBezTo>
                  <a:cubicBezTo>
                    <a:pt x="35370" y="12862"/>
                    <a:pt x="35374" y="12853"/>
                    <a:pt x="35382" y="12845"/>
                  </a:cubicBezTo>
                  <a:cubicBezTo>
                    <a:pt x="35387" y="12832"/>
                    <a:pt x="35395" y="12824"/>
                    <a:pt x="35399" y="12815"/>
                  </a:cubicBezTo>
                  <a:close/>
                  <a:moveTo>
                    <a:pt x="28764" y="14725"/>
                  </a:moveTo>
                  <a:cubicBezTo>
                    <a:pt x="28771" y="14725"/>
                    <a:pt x="28778" y="14726"/>
                    <a:pt x="28785" y="14727"/>
                  </a:cubicBezTo>
                  <a:cubicBezTo>
                    <a:pt x="28781" y="14736"/>
                    <a:pt x="28768" y="14757"/>
                    <a:pt x="28768" y="14765"/>
                  </a:cubicBezTo>
                  <a:cubicBezTo>
                    <a:pt x="28777" y="14774"/>
                    <a:pt x="28794" y="14770"/>
                    <a:pt x="28802" y="14774"/>
                  </a:cubicBezTo>
                  <a:cubicBezTo>
                    <a:pt x="28811" y="14778"/>
                    <a:pt x="28811" y="14791"/>
                    <a:pt x="28819" y="14795"/>
                  </a:cubicBezTo>
                  <a:cubicBezTo>
                    <a:pt x="28825" y="14795"/>
                    <a:pt x="28830" y="14793"/>
                    <a:pt x="28836" y="14793"/>
                  </a:cubicBezTo>
                  <a:cubicBezTo>
                    <a:pt x="28839" y="14793"/>
                    <a:pt x="28842" y="14794"/>
                    <a:pt x="28844" y="14795"/>
                  </a:cubicBezTo>
                  <a:cubicBezTo>
                    <a:pt x="28868" y="14803"/>
                    <a:pt x="28877" y="14829"/>
                    <a:pt x="28902" y="14829"/>
                  </a:cubicBezTo>
                  <a:cubicBezTo>
                    <a:pt x="28904" y="14829"/>
                    <a:pt x="28906" y="14829"/>
                    <a:pt x="28908" y="14829"/>
                  </a:cubicBezTo>
                  <a:cubicBezTo>
                    <a:pt x="28920" y="14824"/>
                    <a:pt x="28925" y="14812"/>
                    <a:pt x="28937" y="14812"/>
                  </a:cubicBezTo>
                  <a:cubicBezTo>
                    <a:pt x="28950" y="14812"/>
                    <a:pt x="28967" y="14824"/>
                    <a:pt x="28980" y="14829"/>
                  </a:cubicBezTo>
                  <a:cubicBezTo>
                    <a:pt x="28984" y="14829"/>
                    <a:pt x="28988" y="14830"/>
                    <a:pt x="28992" y="14830"/>
                  </a:cubicBezTo>
                  <a:cubicBezTo>
                    <a:pt x="29016" y="14830"/>
                    <a:pt x="29039" y="14820"/>
                    <a:pt x="29068" y="14820"/>
                  </a:cubicBezTo>
                  <a:cubicBezTo>
                    <a:pt x="29082" y="14820"/>
                    <a:pt x="29096" y="14822"/>
                    <a:pt x="29110" y="14822"/>
                  </a:cubicBezTo>
                  <a:cubicBezTo>
                    <a:pt x="29117" y="14822"/>
                    <a:pt x="29124" y="14822"/>
                    <a:pt x="29131" y="14820"/>
                  </a:cubicBezTo>
                  <a:lnTo>
                    <a:pt x="29136" y="14820"/>
                  </a:lnTo>
                  <a:cubicBezTo>
                    <a:pt x="29131" y="14833"/>
                    <a:pt x="29140" y="14850"/>
                    <a:pt x="29136" y="14862"/>
                  </a:cubicBezTo>
                  <a:cubicBezTo>
                    <a:pt x="29119" y="14862"/>
                    <a:pt x="29102" y="14846"/>
                    <a:pt x="29089" y="14841"/>
                  </a:cubicBezTo>
                  <a:cubicBezTo>
                    <a:pt x="29080" y="14838"/>
                    <a:pt x="29069" y="14835"/>
                    <a:pt x="29059" y="14835"/>
                  </a:cubicBezTo>
                  <a:cubicBezTo>
                    <a:pt x="29055" y="14835"/>
                    <a:pt x="29051" y="14836"/>
                    <a:pt x="29047" y="14837"/>
                  </a:cubicBezTo>
                  <a:cubicBezTo>
                    <a:pt x="29030" y="14841"/>
                    <a:pt x="29009" y="14858"/>
                    <a:pt x="29005" y="14879"/>
                  </a:cubicBezTo>
                  <a:cubicBezTo>
                    <a:pt x="29005" y="14896"/>
                    <a:pt x="29018" y="14909"/>
                    <a:pt x="29018" y="14922"/>
                  </a:cubicBezTo>
                  <a:cubicBezTo>
                    <a:pt x="29011" y="14928"/>
                    <a:pt x="29003" y="14930"/>
                    <a:pt x="28996" y="14930"/>
                  </a:cubicBezTo>
                  <a:cubicBezTo>
                    <a:pt x="28991" y="14930"/>
                    <a:pt x="28986" y="14929"/>
                    <a:pt x="28981" y="14929"/>
                  </a:cubicBezTo>
                  <a:cubicBezTo>
                    <a:pt x="28974" y="14929"/>
                    <a:pt x="28968" y="14930"/>
                    <a:pt x="28963" y="14934"/>
                  </a:cubicBezTo>
                  <a:cubicBezTo>
                    <a:pt x="28958" y="14943"/>
                    <a:pt x="28950" y="14955"/>
                    <a:pt x="28942" y="14964"/>
                  </a:cubicBezTo>
                  <a:cubicBezTo>
                    <a:pt x="28937" y="14972"/>
                    <a:pt x="28929" y="14981"/>
                    <a:pt x="28916" y="14989"/>
                  </a:cubicBezTo>
                  <a:cubicBezTo>
                    <a:pt x="28890" y="15002"/>
                    <a:pt x="28871" y="15013"/>
                    <a:pt x="28846" y="15013"/>
                  </a:cubicBezTo>
                  <a:cubicBezTo>
                    <a:pt x="28839" y="15013"/>
                    <a:pt x="28832" y="15012"/>
                    <a:pt x="28823" y="15010"/>
                  </a:cubicBezTo>
                  <a:cubicBezTo>
                    <a:pt x="28798" y="15006"/>
                    <a:pt x="28697" y="14951"/>
                    <a:pt x="28701" y="14913"/>
                  </a:cubicBezTo>
                  <a:lnTo>
                    <a:pt x="28701" y="14913"/>
                  </a:lnTo>
                  <a:cubicBezTo>
                    <a:pt x="28713" y="14918"/>
                    <a:pt x="28723" y="14920"/>
                    <a:pt x="28731" y="14920"/>
                  </a:cubicBezTo>
                  <a:cubicBezTo>
                    <a:pt x="28751" y="14920"/>
                    <a:pt x="28760" y="14904"/>
                    <a:pt x="28760" y="14871"/>
                  </a:cubicBezTo>
                  <a:cubicBezTo>
                    <a:pt x="28760" y="14867"/>
                    <a:pt x="28764" y="14841"/>
                    <a:pt x="28760" y="14833"/>
                  </a:cubicBezTo>
                  <a:cubicBezTo>
                    <a:pt x="28760" y="14816"/>
                    <a:pt x="28743" y="14812"/>
                    <a:pt x="28726" y="14808"/>
                  </a:cubicBezTo>
                  <a:cubicBezTo>
                    <a:pt x="28709" y="14803"/>
                    <a:pt x="28680" y="14812"/>
                    <a:pt x="28676" y="14786"/>
                  </a:cubicBezTo>
                  <a:cubicBezTo>
                    <a:pt x="28676" y="14774"/>
                    <a:pt x="28684" y="14761"/>
                    <a:pt x="28693" y="14753"/>
                  </a:cubicBezTo>
                  <a:cubicBezTo>
                    <a:pt x="28712" y="14736"/>
                    <a:pt x="28738" y="14725"/>
                    <a:pt x="28764" y="14725"/>
                  </a:cubicBezTo>
                  <a:close/>
                  <a:moveTo>
                    <a:pt x="33318" y="14757"/>
                  </a:moveTo>
                  <a:cubicBezTo>
                    <a:pt x="33318" y="14854"/>
                    <a:pt x="33318" y="14951"/>
                    <a:pt x="33318" y="15052"/>
                  </a:cubicBezTo>
                  <a:cubicBezTo>
                    <a:pt x="33297" y="15061"/>
                    <a:pt x="33280" y="15069"/>
                    <a:pt x="33259" y="15078"/>
                  </a:cubicBezTo>
                  <a:cubicBezTo>
                    <a:pt x="33259" y="14981"/>
                    <a:pt x="33259" y="14879"/>
                    <a:pt x="33259" y="14778"/>
                  </a:cubicBezTo>
                  <a:cubicBezTo>
                    <a:pt x="33272" y="14774"/>
                    <a:pt x="33285" y="14765"/>
                    <a:pt x="33302" y="14761"/>
                  </a:cubicBezTo>
                  <a:cubicBezTo>
                    <a:pt x="33306" y="14757"/>
                    <a:pt x="33314" y="14757"/>
                    <a:pt x="33318" y="14757"/>
                  </a:cubicBezTo>
                  <a:close/>
                  <a:moveTo>
                    <a:pt x="32322" y="14643"/>
                  </a:moveTo>
                  <a:lnTo>
                    <a:pt x="32314" y="14913"/>
                  </a:lnTo>
                  <a:cubicBezTo>
                    <a:pt x="32310" y="14913"/>
                    <a:pt x="32310" y="14917"/>
                    <a:pt x="32310" y="14917"/>
                  </a:cubicBezTo>
                  <a:cubicBezTo>
                    <a:pt x="32297" y="14938"/>
                    <a:pt x="32293" y="14964"/>
                    <a:pt x="32284" y="14989"/>
                  </a:cubicBezTo>
                  <a:cubicBezTo>
                    <a:pt x="32293" y="14989"/>
                    <a:pt x="32301" y="14998"/>
                    <a:pt x="32310" y="15002"/>
                  </a:cubicBezTo>
                  <a:lnTo>
                    <a:pt x="32305" y="15103"/>
                  </a:lnTo>
                  <a:lnTo>
                    <a:pt x="32289" y="15103"/>
                  </a:lnTo>
                  <a:cubicBezTo>
                    <a:pt x="32276" y="15095"/>
                    <a:pt x="32267" y="15095"/>
                    <a:pt x="32251" y="15090"/>
                  </a:cubicBezTo>
                  <a:cubicBezTo>
                    <a:pt x="32221" y="15086"/>
                    <a:pt x="32196" y="15065"/>
                    <a:pt x="32166" y="15057"/>
                  </a:cubicBezTo>
                  <a:cubicBezTo>
                    <a:pt x="32160" y="15055"/>
                    <a:pt x="32154" y="15055"/>
                    <a:pt x="32148" y="15055"/>
                  </a:cubicBezTo>
                  <a:cubicBezTo>
                    <a:pt x="32133" y="15055"/>
                    <a:pt x="32118" y="15058"/>
                    <a:pt x="32103" y="15061"/>
                  </a:cubicBezTo>
                  <a:cubicBezTo>
                    <a:pt x="32090" y="15065"/>
                    <a:pt x="32078" y="15069"/>
                    <a:pt x="32061" y="15069"/>
                  </a:cubicBezTo>
                  <a:cubicBezTo>
                    <a:pt x="32031" y="15065"/>
                    <a:pt x="32006" y="15052"/>
                    <a:pt x="31976" y="15044"/>
                  </a:cubicBezTo>
                  <a:cubicBezTo>
                    <a:pt x="31970" y="15042"/>
                    <a:pt x="31962" y="15040"/>
                    <a:pt x="31955" y="15040"/>
                  </a:cubicBezTo>
                  <a:cubicBezTo>
                    <a:pt x="31948" y="15040"/>
                    <a:pt x="31940" y="15042"/>
                    <a:pt x="31934" y="15048"/>
                  </a:cubicBezTo>
                  <a:cubicBezTo>
                    <a:pt x="31926" y="15057"/>
                    <a:pt x="31921" y="15073"/>
                    <a:pt x="31913" y="15082"/>
                  </a:cubicBezTo>
                  <a:cubicBezTo>
                    <a:pt x="31904" y="15103"/>
                    <a:pt x="31883" y="15120"/>
                    <a:pt x="31862" y="15133"/>
                  </a:cubicBezTo>
                  <a:cubicBezTo>
                    <a:pt x="31854" y="15137"/>
                    <a:pt x="31845" y="15141"/>
                    <a:pt x="31833" y="15141"/>
                  </a:cubicBezTo>
                  <a:lnTo>
                    <a:pt x="31837" y="14841"/>
                  </a:lnTo>
                  <a:cubicBezTo>
                    <a:pt x="31847" y="14844"/>
                    <a:pt x="31856" y="14846"/>
                    <a:pt x="31865" y="14846"/>
                  </a:cubicBezTo>
                  <a:cubicBezTo>
                    <a:pt x="31872" y="14846"/>
                    <a:pt x="31878" y="14845"/>
                    <a:pt x="31883" y="14841"/>
                  </a:cubicBezTo>
                  <a:cubicBezTo>
                    <a:pt x="31896" y="14833"/>
                    <a:pt x="31900" y="14808"/>
                    <a:pt x="31896" y="14791"/>
                  </a:cubicBezTo>
                  <a:cubicBezTo>
                    <a:pt x="31892" y="14770"/>
                    <a:pt x="31875" y="14765"/>
                    <a:pt x="31858" y="14765"/>
                  </a:cubicBezTo>
                  <a:cubicBezTo>
                    <a:pt x="31854" y="14765"/>
                    <a:pt x="31845" y="14761"/>
                    <a:pt x="31837" y="14761"/>
                  </a:cubicBezTo>
                  <a:lnTo>
                    <a:pt x="31841" y="14677"/>
                  </a:lnTo>
                  <a:cubicBezTo>
                    <a:pt x="31858" y="14698"/>
                    <a:pt x="31871" y="14723"/>
                    <a:pt x="31900" y="14727"/>
                  </a:cubicBezTo>
                  <a:cubicBezTo>
                    <a:pt x="31913" y="14727"/>
                    <a:pt x="31930" y="14727"/>
                    <a:pt x="31942" y="14723"/>
                  </a:cubicBezTo>
                  <a:cubicBezTo>
                    <a:pt x="31959" y="14715"/>
                    <a:pt x="31968" y="14694"/>
                    <a:pt x="31985" y="14685"/>
                  </a:cubicBezTo>
                  <a:cubicBezTo>
                    <a:pt x="32003" y="14670"/>
                    <a:pt x="32021" y="14661"/>
                    <a:pt x="32041" y="14661"/>
                  </a:cubicBezTo>
                  <a:cubicBezTo>
                    <a:pt x="32053" y="14661"/>
                    <a:pt x="32067" y="14664"/>
                    <a:pt x="32082" y="14673"/>
                  </a:cubicBezTo>
                  <a:cubicBezTo>
                    <a:pt x="32099" y="14683"/>
                    <a:pt x="32114" y="14691"/>
                    <a:pt x="32135" y="14691"/>
                  </a:cubicBezTo>
                  <a:cubicBezTo>
                    <a:pt x="32139" y="14691"/>
                    <a:pt x="32144" y="14690"/>
                    <a:pt x="32149" y="14689"/>
                  </a:cubicBezTo>
                  <a:cubicBezTo>
                    <a:pt x="32170" y="14689"/>
                    <a:pt x="32196" y="14685"/>
                    <a:pt x="32221" y="14681"/>
                  </a:cubicBezTo>
                  <a:cubicBezTo>
                    <a:pt x="32255" y="14668"/>
                    <a:pt x="32289" y="14656"/>
                    <a:pt x="32322" y="14643"/>
                  </a:cubicBezTo>
                  <a:close/>
                  <a:moveTo>
                    <a:pt x="32968" y="14871"/>
                  </a:moveTo>
                  <a:cubicBezTo>
                    <a:pt x="32964" y="14964"/>
                    <a:pt x="32960" y="15061"/>
                    <a:pt x="32955" y="15154"/>
                  </a:cubicBezTo>
                  <a:cubicBezTo>
                    <a:pt x="32955" y="15149"/>
                    <a:pt x="32955" y="15145"/>
                    <a:pt x="32951" y="15141"/>
                  </a:cubicBezTo>
                  <a:cubicBezTo>
                    <a:pt x="32951" y="15137"/>
                    <a:pt x="32943" y="15137"/>
                    <a:pt x="32939" y="15137"/>
                  </a:cubicBezTo>
                  <a:cubicBezTo>
                    <a:pt x="32930" y="15133"/>
                    <a:pt x="32922" y="15128"/>
                    <a:pt x="32909" y="15124"/>
                  </a:cubicBezTo>
                  <a:cubicBezTo>
                    <a:pt x="32905" y="15123"/>
                    <a:pt x="32901" y="15123"/>
                    <a:pt x="32897" y="15123"/>
                  </a:cubicBezTo>
                  <a:cubicBezTo>
                    <a:pt x="32882" y="15123"/>
                    <a:pt x="32871" y="15128"/>
                    <a:pt x="32854" y="15128"/>
                  </a:cubicBezTo>
                  <a:cubicBezTo>
                    <a:pt x="32846" y="15103"/>
                    <a:pt x="32875" y="15073"/>
                    <a:pt x="32867" y="15048"/>
                  </a:cubicBezTo>
                  <a:cubicBezTo>
                    <a:pt x="32858" y="15031"/>
                    <a:pt x="32850" y="15040"/>
                    <a:pt x="32837" y="15031"/>
                  </a:cubicBezTo>
                  <a:cubicBezTo>
                    <a:pt x="32829" y="15023"/>
                    <a:pt x="32833" y="15006"/>
                    <a:pt x="32833" y="14998"/>
                  </a:cubicBezTo>
                  <a:cubicBezTo>
                    <a:pt x="32833" y="14989"/>
                    <a:pt x="32829" y="14964"/>
                    <a:pt x="32837" y="14960"/>
                  </a:cubicBezTo>
                  <a:cubicBezTo>
                    <a:pt x="32841" y="14955"/>
                    <a:pt x="32846" y="14955"/>
                    <a:pt x="32850" y="14955"/>
                  </a:cubicBezTo>
                  <a:cubicBezTo>
                    <a:pt x="32858" y="14955"/>
                    <a:pt x="32863" y="14955"/>
                    <a:pt x="32867" y="14951"/>
                  </a:cubicBezTo>
                  <a:cubicBezTo>
                    <a:pt x="32875" y="14947"/>
                    <a:pt x="32875" y="14943"/>
                    <a:pt x="32884" y="14943"/>
                  </a:cubicBezTo>
                  <a:cubicBezTo>
                    <a:pt x="32901" y="14934"/>
                    <a:pt x="32913" y="14922"/>
                    <a:pt x="32922" y="14909"/>
                  </a:cubicBezTo>
                  <a:cubicBezTo>
                    <a:pt x="32930" y="14900"/>
                    <a:pt x="32943" y="14892"/>
                    <a:pt x="32951" y="14888"/>
                  </a:cubicBezTo>
                  <a:cubicBezTo>
                    <a:pt x="32960" y="14879"/>
                    <a:pt x="32964" y="14875"/>
                    <a:pt x="32968" y="14871"/>
                  </a:cubicBezTo>
                  <a:close/>
                  <a:moveTo>
                    <a:pt x="27197" y="14507"/>
                  </a:moveTo>
                  <a:cubicBezTo>
                    <a:pt x="27215" y="14507"/>
                    <a:pt x="27242" y="14519"/>
                    <a:pt x="27253" y="14533"/>
                  </a:cubicBezTo>
                  <a:cubicBezTo>
                    <a:pt x="27257" y="14546"/>
                    <a:pt x="27257" y="14575"/>
                    <a:pt x="27253" y="14588"/>
                  </a:cubicBezTo>
                  <a:cubicBezTo>
                    <a:pt x="27249" y="14618"/>
                    <a:pt x="27236" y="14660"/>
                    <a:pt x="27215" y="14685"/>
                  </a:cubicBezTo>
                  <a:cubicBezTo>
                    <a:pt x="27198" y="14702"/>
                    <a:pt x="27186" y="14711"/>
                    <a:pt x="27177" y="14732"/>
                  </a:cubicBezTo>
                  <a:cubicBezTo>
                    <a:pt x="27169" y="14748"/>
                    <a:pt x="27165" y="14774"/>
                    <a:pt x="27148" y="14782"/>
                  </a:cubicBezTo>
                  <a:cubicBezTo>
                    <a:pt x="27141" y="14784"/>
                    <a:pt x="27137" y="14784"/>
                    <a:pt x="27133" y="14784"/>
                  </a:cubicBezTo>
                  <a:cubicBezTo>
                    <a:pt x="27129" y="14784"/>
                    <a:pt x="27125" y="14784"/>
                    <a:pt x="27118" y="14786"/>
                  </a:cubicBezTo>
                  <a:cubicBezTo>
                    <a:pt x="27097" y="14791"/>
                    <a:pt x="27093" y="14808"/>
                    <a:pt x="27089" y="14829"/>
                  </a:cubicBezTo>
                  <a:cubicBezTo>
                    <a:pt x="27084" y="14850"/>
                    <a:pt x="27084" y="14867"/>
                    <a:pt x="27068" y="14884"/>
                  </a:cubicBezTo>
                  <a:cubicBezTo>
                    <a:pt x="27059" y="14884"/>
                    <a:pt x="27055" y="14888"/>
                    <a:pt x="27046" y="14892"/>
                  </a:cubicBezTo>
                  <a:cubicBezTo>
                    <a:pt x="27038" y="14900"/>
                    <a:pt x="27030" y="14909"/>
                    <a:pt x="27021" y="14917"/>
                  </a:cubicBezTo>
                  <a:cubicBezTo>
                    <a:pt x="27008" y="14934"/>
                    <a:pt x="26996" y="14951"/>
                    <a:pt x="26983" y="14964"/>
                  </a:cubicBezTo>
                  <a:cubicBezTo>
                    <a:pt x="26970" y="14972"/>
                    <a:pt x="26958" y="14972"/>
                    <a:pt x="26962" y="14989"/>
                  </a:cubicBezTo>
                  <a:cubicBezTo>
                    <a:pt x="26966" y="15002"/>
                    <a:pt x="26983" y="15002"/>
                    <a:pt x="26992" y="15006"/>
                  </a:cubicBezTo>
                  <a:cubicBezTo>
                    <a:pt x="27017" y="15014"/>
                    <a:pt x="27030" y="15019"/>
                    <a:pt x="27034" y="15048"/>
                  </a:cubicBezTo>
                  <a:cubicBezTo>
                    <a:pt x="27038" y="15090"/>
                    <a:pt x="27008" y="15120"/>
                    <a:pt x="26996" y="15158"/>
                  </a:cubicBezTo>
                  <a:cubicBezTo>
                    <a:pt x="26992" y="15154"/>
                    <a:pt x="26983" y="15154"/>
                    <a:pt x="26979" y="15149"/>
                  </a:cubicBezTo>
                  <a:cubicBezTo>
                    <a:pt x="26954" y="15057"/>
                    <a:pt x="26937" y="14955"/>
                    <a:pt x="26937" y="14858"/>
                  </a:cubicBezTo>
                  <a:cubicBezTo>
                    <a:pt x="26941" y="14841"/>
                    <a:pt x="26941" y="14824"/>
                    <a:pt x="26945" y="14808"/>
                  </a:cubicBezTo>
                  <a:cubicBezTo>
                    <a:pt x="26954" y="14765"/>
                    <a:pt x="26962" y="14723"/>
                    <a:pt x="26970" y="14685"/>
                  </a:cubicBezTo>
                  <a:cubicBezTo>
                    <a:pt x="26970" y="14685"/>
                    <a:pt x="26970" y="14681"/>
                    <a:pt x="26970" y="14677"/>
                  </a:cubicBezTo>
                  <a:cubicBezTo>
                    <a:pt x="26979" y="14677"/>
                    <a:pt x="26983" y="14677"/>
                    <a:pt x="26992" y="14673"/>
                  </a:cubicBezTo>
                  <a:cubicBezTo>
                    <a:pt x="27013" y="14668"/>
                    <a:pt x="27030" y="14660"/>
                    <a:pt x="27046" y="14647"/>
                  </a:cubicBezTo>
                  <a:cubicBezTo>
                    <a:pt x="27055" y="14639"/>
                    <a:pt x="27063" y="14618"/>
                    <a:pt x="27072" y="14613"/>
                  </a:cubicBezTo>
                  <a:cubicBezTo>
                    <a:pt x="27075" y="14610"/>
                    <a:pt x="27080" y="14609"/>
                    <a:pt x="27085" y="14609"/>
                  </a:cubicBezTo>
                  <a:cubicBezTo>
                    <a:pt x="27098" y="14609"/>
                    <a:pt x="27114" y="14618"/>
                    <a:pt x="27127" y="14618"/>
                  </a:cubicBezTo>
                  <a:lnTo>
                    <a:pt x="27177" y="14618"/>
                  </a:lnTo>
                  <a:cubicBezTo>
                    <a:pt x="27181" y="14584"/>
                    <a:pt x="27169" y="14537"/>
                    <a:pt x="27190" y="14508"/>
                  </a:cubicBezTo>
                  <a:cubicBezTo>
                    <a:pt x="27192" y="14507"/>
                    <a:pt x="27195" y="14507"/>
                    <a:pt x="27197" y="14507"/>
                  </a:cubicBezTo>
                  <a:close/>
                  <a:moveTo>
                    <a:pt x="33192" y="14795"/>
                  </a:moveTo>
                  <a:cubicBezTo>
                    <a:pt x="33192" y="14900"/>
                    <a:pt x="33192" y="15006"/>
                    <a:pt x="33192" y="15111"/>
                  </a:cubicBezTo>
                  <a:cubicBezTo>
                    <a:pt x="33145" y="15133"/>
                    <a:pt x="33103" y="15154"/>
                    <a:pt x="33057" y="15175"/>
                  </a:cubicBezTo>
                  <a:cubicBezTo>
                    <a:pt x="33065" y="15057"/>
                    <a:pt x="33069" y="14943"/>
                    <a:pt x="33074" y="14824"/>
                  </a:cubicBezTo>
                  <a:cubicBezTo>
                    <a:pt x="33090" y="14820"/>
                    <a:pt x="33095" y="14812"/>
                    <a:pt x="33112" y="14808"/>
                  </a:cubicBezTo>
                  <a:cubicBezTo>
                    <a:pt x="33116" y="14805"/>
                    <a:pt x="33120" y="14804"/>
                    <a:pt x="33124" y="14804"/>
                  </a:cubicBezTo>
                  <a:cubicBezTo>
                    <a:pt x="33128" y="14804"/>
                    <a:pt x="33133" y="14805"/>
                    <a:pt x="33137" y="14808"/>
                  </a:cubicBezTo>
                  <a:cubicBezTo>
                    <a:pt x="33141" y="14809"/>
                    <a:pt x="33144" y="14809"/>
                    <a:pt x="33147" y="14809"/>
                  </a:cubicBezTo>
                  <a:cubicBezTo>
                    <a:pt x="33155" y="14809"/>
                    <a:pt x="33160" y="14806"/>
                    <a:pt x="33166" y="14803"/>
                  </a:cubicBezTo>
                  <a:cubicBezTo>
                    <a:pt x="33175" y="14799"/>
                    <a:pt x="33183" y="14795"/>
                    <a:pt x="33192" y="14795"/>
                  </a:cubicBezTo>
                  <a:close/>
                  <a:moveTo>
                    <a:pt x="32381" y="15002"/>
                  </a:moveTo>
                  <a:cubicBezTo>
                    <a:pt x="32403" y="15006"/>
                    <a:pt x="32394" y="15044"/>
                    <a:pt x="32394" y="15057"/>
                  </a:cubicBezTo>
                  <a:cubicBezTo>
                    <a:pt x="32415" y="15048"/>
                    <a:pt x="32428" y="15023"/>
                    <a:pt x="32440" y="15010"/>
                  </a:cubicBezTo>
                  <a:cubicBezTo>
                    <a:pt x="32449" y="15019"/>
                    <a:pt x="32445" y="15031"/>
                    <a:pt x="32449" y="15044"/>
                  </a:cubicBezTo>
                  <a:cubicBezTo>
                    <a:pt x="32457" y="15044"/>
                    <a:pt x="32466" y="15044"/>
                    <a:pt x="32474" y="15040"/>
                  </a:cubicBezTo>
                  <a:cubicBezTo>
                    <a:pt x="32487" y="15044"/>
                    <a:pt x="32491" y="15048"/>
                    <a:pt x="32495" y="15057"/>
                  </a:cubicBezTo>
                  <a:cubicBezTo>
                    <a:pt x="32508" y="15065"/>
                    <a:pt x="32516" y="15061"/>
                    <a:pt x="32529" y="15065"/>
                  </a:cubicBezTo>
                  <a:cubicBezTo>
                    <a:pt x="32538" y="15065"/>
                    <a:pt x="32546" y="15078"/>
                    <a:pt x="32554" y="15082"/>
                  </a:cubicBezTo>
                  <a:cubicBezTo>
                    <a:pt x="32561" y="15085"/>
                    <a:pt x="32566" y="15086"/>
                    <a:pt x="32570" y="15086"/>
                  </a:cubicBezTo>
                  <a:cubicBezTo>
                    <a:pt x="32579" y="15086"/>
                    <a:pt x="32585" y="15081"/>
                    <a:pt x="32597" y="15078"/>
                  </a:cubicBezTo>
                  <a:cubicBezTo>
                    <a:pt x="32601" y="15095"/>
                    <a:pt x="32601" y="15111"/>
                    <a:pt x="32614" y="15128"/>
                  </a:cubicBezTo>
                  <a:cubicBezTo>
                    <a:pt x="32622" y="15120"/>
                    <a:pt x="32635" y="15107"/>
                    <a:pt x="32639" y="15095"/>
                  </a:cubicBezTo>
                  <a:cubicBezTo>
                    <a:pt x="32660" y="15103"/>
                    <a:pt x="32660" y="15120"/>
                    <a:pt x="32681" y="15128"/>
                  </a:cubicBezTo>
                  <a:cubicBezTo>
                    <a:pt x="32685" y="15120"/>
                    <a:pt x="32694" y="15111"/>
                    <a:pt x="32702" y="15103"/>
                  </a:cubicBezTo>
                  <a:cubicBezTo>
                    <a:pt x="32711" y="15111"/>
                    <a:pt x="32711" y="15128"/>
                    <a:pt x="32719" y="15137"/>
                  </a:cubicBezTo>
                  <a:cubicBezTo>
                    <a:pt x="32724" y="15144"/>
                    <a:pt x="32728" y="15146"/>
                    <a:pt x="32732" y="15146"/>
                  </a:cubicBezTo>
                  <a:cubicBezTo>
                    <a:pt x="32736" y="15146"/>
                    <a:pt x="32739" y="15145"/>
                    <a:pt x="32744" y="15145"/>
                  </a:cubicBezTo>
                  <a:cubicBezTo>
                    <a:pt x="32770" y="15145"/>
                    <a:pt x="32765" y="15179"/>
                    <a:pt x="32787" y="15179"/>
                  </a:cubicBezTo>
                  <a:cubicBezTo>
                    <a:pt x="32791" y="15179"/>
                    <a:pt x="32795" y="15175"/>
                    <a:pt x="32803" y="15175"/>
                  </a:cubicBezTo>
                  <a:cubicBezTo>
                    <a:pt x="32816" y="15175"/>
                    <a:pt x="32825" y="15192"/>
                    <a:pt x="32837" y="15196"/>
                  </a:cubicBezTo>
                  <a:cubicBezTo>
                    <a:pt x="32846" y="15200"/>
                    <a:pt x="32863" y="15200"/>
                    <a:pt x="32875" y="15204"/>
                  </a:cubicBezTo>
                  <a:cubicBezTo>
                    <a:pt x="32884" y="15209"/>
                    <a:pt x="32896" y="15217"/>
                    <a:pt x="32909" y="15217"/>
                  </a:cubicBezTo>
                  <a:cubicBezTo>
                    <a:pt x="32922" y="15213"/>
                    <a:pt x="32947" y="15187"/>
                    <a:pt x="32955" y="15166"/>
                  </a:cubicBezTo>
                  <a:lnTo>
                    <a:pt x="32955" y="15166"/>
                  </a:lnTo>
                  <a:cubicBezTo>
                    <a:pt x="32955" y="15187"/>
                    <a:pt x="32955" y="15204"/>
                    <a:pt x="32951" y="15225"/>
                  </a:cubicBezTo>
                  <a:cubicBezTo>
                    <a:pt x="32905" y="15251"/>
                    <a:pt x="32858" y="15272"/>
                    <a:pt x="32812" y="15297"/>
                  </a:cubicBezTo>
                  <a:cubicBezTo>
                    <a:pt x="32702" y="15369"/>
                    <a:pt x="32647" y="15420"/>
                    <a:pt x="32512" y="15462"/>
                  </a:cubicBezTo>
                  <a:cubicBezTo>
                    <a:pt x="32445" y="15483"/>
                    <a:pt x="32386" y="15508"/>
                    <a:pt x="32331" y="15538"/>
                  </a:cubicBezTo>
                  <a:lnTo>
                    <a:pt x="32343" y="15209"/>
                  </a:lnTo>
                  <a:cubicBezTo>
                    <a:pt x="32352" y="15213"/>
                    <a:pt x="32356" y="15213"/>
                    <a:pt x="32365" y="15213"/>
                  </a:cubicBezTo>
                  <a:cubicBezTo>
                    <a:pt x="32386" y="15213"/>
                    <a:pt x="32407" y="15213"/>
                    <a:pt x="32428" y="15217"/>
                  </a:cubicBezTo>
                  <a:cubicBezTo>
                    <a:pt x="32439" y="15221"/>
                    <a:pt x="32460" y="15226"/>
                    <a:pt x="32478" y="15226"/>
                  </a:cubicBezTo>
                  <a:cubicBezTo>
                    <a:pt x="32501" y="15226"/>
                    <a:pt x="32521" y="15219"/>
                    <a:pt x="32521" y="15196"/>
                  </a:cubicBezTo>
                  <a:cubicBezTo>
                    <a:pt x="32521" y="15192"/>
                    <a:pt x="32512" y="15171"/>
                    <a:pt x="32512" y="15166"/>
                  </a:cubicBezTo>
                  <a:cubicBezTo>
                    <a:pt x="32504" y="15158"/>
                    <a:pt x="32495" y="15158"/>
                    <a:pt x="32487" y="15158"/>
                  </a:cubicBezTo>
                  <a:cubicBezTo>
                    <a:pt x="32483" y="15159"/>
                    <a:pt x="32480" y="15159"/>
                    <a:pt x="32477" y="15159"/>
                  </a:cubicBezTo>
                  <a:cubicBezTo>
                    <a:pt x="32465" y="15159"/>
                    <a:pt x="32463" y="15152"/>
                    <a:pt x="32449" y="15145"/>
                  </a:cubicBezTo>
                  <a:cubicBezTo>
                    <a:pt x="32445" y="15143"/>
                    <a:pt x="32440" y="15143"/>
                    <a:pt x="32436" y="15143"/>
                  </a:cubicBezTo>
                  <a:cubicBezTo>
                    <a:pt x="32431" y="15143"/>
                    <a:pt x="32426" y="15143"/>
                    <a:pt x="32419" y="15141"/>
                  </a:cubicBezTo>
                  <a:cubicBezTo>
                    <a:pt x="32403" y="15141"/>
                    <a:pt x="32398" y="15133"/>
                    <a:pt x="32390" y="15120"/>
                  </a:cubicBezTo>
                  <a:cubicBezTo>
                    <a:pt x="32377" y="15107"/>
                    <a:pt x="32365" y="15103"/>
                    <a:pt x="32348" y="15103"/>
                  </a:cubicBezTo>
                  <a:lnTo>
                    <a:pt x="32352" y="15014"/>
                  </a:lnTo>
                  <a:cubicBezTo>
                    <a:pt x="32365" y="15010"/>
                    <a:pt x="32373" y="15002"/>
                    <a:pt x="32381" y="15002"/>
                  </a:cubicBezTo>
                  <a:close/>
                  <a:moveTo>
                    <a:pt x="27935" y="15224"/>
                  </a:moveTo>
                  <a:cubicBezTo>
                    <a:pt x="27941" y="15224"/>
                    <a:pt x="27948" y="15225"/>
                    <a:pt x="27954" y="15225"/>
                  </a:cubicBezTo>
                  <a:lnTo>
                    <a:pt x="27967" y="15225"/>
                  </a:lnTo>
                  <a:cubicBezTo>
                    <a:pt x="27992" y="15276"/>
                    <a:pt x="28017" y="15323"/>
                    <a:pt x="28047" y="15369"/>
                  </a:cubicBezTo>
                  <a:cubicBezTo>
                    <a:pt x="28047" y="15373"/>
                    <a:pt x="28047" y="15377"/>
                    <a:pt x="28047" y="15382"/>
                  </a:cubicBezTo>
                  <a:cubicBezTo>
                    <a:pt x="28030" y="15403"/>
                    <a:pt x="27988" y="15386"/>
                    <a:pt x="28005" y="15428"/>
                  </a:cubicBezTo>
                  <a:cubicBezTo>
                    <a:pt x="28009" y="15436"/>
                    <a:pt x="28013" y="15441"/>
                    <a:pt x="28017" y="15445"/>
                  </a:cubicBezTo>
                  <a:cubicBezTo>
                    <a:pt x="28021" y="15453"/>
                    <a:pt x="28021" y="15462"/>
                    <a:pt x="28021" y="15474"/>
                  </a:cubicBezTo>
                  <a:cubicBezTo>
                    <a:pt x="28021" y="15483"/>
                    <a:pt x="28021" y="15491"/>
                    <a:pt x="28021" y="15500"/>
                  </a:cubicBezTo>
                  <a:cubicBezTo>
                    <a:pt x="28017" y="15517"/>
                    <a:pt x="28013" y="15529"/>
                    <a:pt x="28000" y="15538"/>
                  </a:cubicBezTo>
                  <a:cubicBezTo>
                    <a:pt x="27987" y="15551"/>
                    <a:pt x="27974" y="15556"/>
                    <a:pt x="27961" y="15556"/>
                  </a:cubicBezTo>
                  <a:cubicBezTo>
                    <a:pt x="27952" y="15556"/>
                    <a:pt x="27943" y="15554"/>
                    <a:pt x="27933" y="15550"/>
                  </a:cubicBezTo>
                  <a:cubicBezTo>
                    <a:pt x="27912" y="15542"/>
                    <a:pt x="27895" y="15534"/>
                    <a:pt x="27878" y="15525"/>
                  </a:cubicBezTo>
                  <a:cubicBezTo>
                    <a:pt x="27874" y="15525"/>
                    <a:pt x="27865" y="15521"/>
                    <a:pt x="27857" y="15517"/>
                  </a:cubicBezTo>
                  <a:cubicBezTo>
                    <a:pt x="27848" y="15496"/>
                    <a:pt x="27844" y="15479"/>
                    <a:pt x="27857" y="15458"/>
                  </a:cubicBezTo>
                  <a:cubicBezTo>
                    <a:pt x="27869" y="15436"/>
                    <a:pt x="27899" y="15424"/>
                    <a:pt x="27907" y="15403"/>
                  </a:cubicBezTo>
                  <a:cubicBezTo>
                    <a:pt x="27912" y="15394"/>
                    <a:pt x="27907" y="15382"/>
                    <a:pt x="27907" y="15373"/>
                  </a:cubicBezTo>
                  <a:cubicBezTo>
                    <a:pt x="27907" y="15356"/>
                    <a:pt x="27912" y="15339"/>
                    <a:pt x="27907" y="15323"/>
                  </a:cubicBezTo>
                  <a:cubicBezTo>
                    <a:pt x="27907" y="15310"/>
                    <a:pt x="27903" y="15297"/>
                    <a:pt x="27899" y="15285"/>
                  </a:cubicBezTo>
                  <a:cubicBezTo>
                    <a:pt x="27899" y="15268"/>
                    <a:pt x="27903" y="15238"/>
                    <a:pt x="27916" y="15230"/>
                  </a:cubicBezTo>
                  <a:cubicBezTo>
                    <a:pt x="27922" y="15225"/>
                    <a:pt x="27929" y="15224"/>
                    <a:pt x="27935" y="15224"/>
                  </a:cubicBezTo>
                  <a:close/>
                  <a:moveTo>
                    <a:pt x="27561" y="15348"/>
                  </a:moveTo>
                  <a:cubicBezTo>
                    <a:pt x="27591" y="15390"/>
                    <a:pt x="27620" y="15432"/>
                    <a:pt x="27650" y="15474"/>
                  </a:cubicBezTo>
                  <a:cubicBezTo>
                    <a:pt x="27654" y="15474"/>
                    <a:pt x="27654" y="15479"/>
                    <a:pt x="27654" y="15483"/>
                  </a:cubicBezTo>
                  <a:cubicBezTo>
                    <a:pt x="27654" y="15496"/>
                    <a:pt x="27646" y="15521"/>
                    <a:pt x="27654" y="15534"/>
                  </a:cubicBezTo>
                  <a:cubicBezTo>
                    <a:pt x="27658" y="15538"/>
                    <a:pt x="27667" y="15538"/>
                    <a:pt x="27671" y="15542"/>
                  </a:cubicBezTo>
                  <a:cubicBezTo>
                    <a:pt x="27684" y="15559"/>
                    <a:pt x="27696" y="15572"/>
                    <a:pt x="27713" y="15580"/>
                  </a:cubicBezTo>
                  <a:cubicBezTo>
                    <a:pt x="27734" y="15597"/>
                    <a:pt x="27730" y="15618"/>
                    <a:pt x="27764" y="15618"/>
                  </a:cubicBezTo>
                  <a:cubicBezTo>
                    <a:pt x="27781" y="15639"/>
                    <a:pt x="27798" y="15664"/>
                    <a:pt x="27819" y="15685"/>
                  </a:cubicBezTo>
                  <a:cubicBezTo>
                    <a:pt x="27819" y="15698"/>
                    <a:pt x="27823" y="15707"/>
                    <a:pt x="27827" y="15719"/>
                  </a:cubicBezTo>
                  <a:lnTo>
                    <a:pt x="27756" y="15719"/>
                  </a:lnTo>
                  <a:cubicBezTo>
                    <a:pt x="27739" y="15711"/>
                    <a:pt x="27730" y="15681"/>
                    <a:pt x="27718" y="15669"/>
                  </a:cubicBezTo>
                  <a:cubicBezTo>
                    <a:pt x="27701" y="15652"/>
                    <a:pt x="27675" y="15648"/>
                    <a:pt x="27654" y="15643"/>
                  </a:cubicBezTo>
                  <a:cubicBezTo>
                    <a:pt x="27608" y="15639"/>
                    <a:pt x="27570" y="15622"/>
                    <a:pt x="27528" y="15601"/>
                  </a:cubicBezTo>
                  <a:cubicBezTo>
                    <a:pt x="27524" y="15600"/>
                    <a:pt x="27522" y="15600"/>
                    <a:pt x="27520" y="15600"/>
                  </a:cubicBezTo>
                  <a:cubicBezTo>
                    <a:pt x="27518" y="15600"/>
                    <a:pt x="27517" y="15600"/>
                    <a:pt x="27515" y="15600"/>
                  </a:cubicBezTo>
                  <a:cubicBezTo>
                    <a:pt x="27513" y="15600"/>
                    <a:pt x="27511" y="15599"/>
                    <a:pt x="27506" y="15593"/>
                  </a:cubicBezTo>
                  <a:cubicBezTo>
                    <a:pt x="27511" y="15572"/>
                    <a:pt x="27511" y="15555"/>
                    <a:pt x="27511" y="15534"/>
                  </a:cubicBezTo>
                  <a:cubicBezTo>
                    <a:pt x="27511" y="15521"/>
                    <a:pt x="27511" y="15508"/>
                    <a:pt x="27511" y="15496"/>
                  </a:cubicBezTo>
                  <a:cubicBezTo>
                    <a:pt x="27511" y="15462"/>
                    <a:pt x="27498" y="15403"/>
                    <a:pt x="27519" y="15369"/>
                  </a:cubicBezTo>
                  <a:cubicBezTo>
                    <a:pt x="27528" y="15352"/>
                    <a:pt x="27544" y="15348"/>
                    <a:pt x="27561" y="15348"/>
                  </a:cubicBezTo>
                  <a:close/>
                  <a:moveTo>
                    <a:pt x="31034" y="15615"/>
                  </a:moveTo>
                  <a:cubicBezTo>
                    <a:pt x="31045" y="15615"/>
                    <a:pt x="31054" y="15618"/>
                    <a:pt x="31065" y="15626"/>
                  </a:cubicBezTo>
                  <a:cubicBezTo>
                    <a:pt x="31081" y="15639"/>
                    <a:pt x="31086" y="15660"/>
                    <a:pt x="31098" y="15673"/>
                  </a:cubicBezTo>
                  <a:cubicBezTo>
                    <a:pt x="31115" y="15690"/>
                    <a:pt x="31136" y="15715"/>
                    <a:pt x="31157" y="15719"/>
                  </a:cubicBezTo>
                  <a:cubicBezTo>
                    <a:pt x="31162" y="15720"/>
                    <a:pt x="31166" y="15720"/>
                    <a:pt x="31171" y="15720"/>
                  </a:cubicBezTo>
                  <a:cubicBezTo>
                    <a:pt x="31183" y="15720"/>
                    <a:pt x="31195" y="15718"/>
                    <a:pt x="31207" y="15718"/>
                  </a:cubicBezTo>
                  <a:cubicBezTo>
                    <a:pt x="31212" y="15718"/>
                    <a:pt x="31216" y="15718"/>
                    <a:pt x="31221" y="15719"/>
                  </a:cubicBezTo>
                  <a:cubicBezTo>
                    <a:pt x="31242" y="15723"/>
                    <a:pt x="31242" y="15728"/>
                    <a:pt x="31246" y="15749"/>
                  </a:cubicBezTo>
                  <a:cubicBezTo>
                    <a:pt x="31246" y="15766"/>
                    <a:pt x="31250" y="15774"/>
                    <a:pt x="31254" y="15787"/>
                  </a:cubicBezTo>
                  <a:cubicBezTo>
                    <a:pt x="31229" y="15783"/>
                    <a:pt x="31204" y="15787"/>
                    <a:pt x="31178" y="15774"/>
                  </a:cubicBezTo>
                  <a:cubicBezTo>
                    <a:pt x="31160" y="15763"/>
                    <a:pt x="31148" y="15752"/>
                    <a:pt x="31129" y="15752"/>
                  </a:cubicBezTo>
                  <a:cubicBezTo>
                    <a:pt x="31126" y="15752"/>
                    <a:pt x="31123" y="15752"/>
                    <a:pt x="31119" y="15753"/>
                  </a:cubicBezTo>
                  <a:cubicBezTo>
                    <a:pt x="31103" y="15757"/>
                    <a:pt x="31081" y="15766"/>
                    <a:pt x="31065" y="15770"/>
                  </a:cubicBezTo>
                  <a:cubicBezTo>
                    <a:pt x="31043" y="15774"/>
                    <a:pt x="31027" y="15795"/>
                    <a:pt x="31005" y="15795"/>
                  </a:cubicBezTo>
                  <a:cubicBezTo>
                    <a:pt x="31002" y="15796"/>
                    <a:pt x="30999" y="15796"/>
                    <a:pt x="30996" y="15796"/>
                  </a:cubicBezTo>
                  <a:cubicBezTo>
                    <a:pt x="30970" y="15796"/>
                    <a:pt x="30961" y="15781"/>
                    <a:pt x="30946" y="15766"/>
                  </a:cubicBezTo>
                  <a:cubicBezTo>
                    <a:pt x="30925" y="15749"/>
                    <a:pt x="30904" y="15745"/>
                    <a:pt x="30879" y="15745"/>
                  </a:cubicBezTo>
                  <a:cubicBezTo>
                    <a:pt x="30870" y="15711"/>
                    <a:pt x="30883" y="15702"/>
                    <a:pt x="30900" y="15681"/>
                  </a:cubicBezTo>
                  <a:cubicBezTo>
                    <a:pt x="30917" y="15669"/>
                    <a:pt x="30913" y="15652"/>
                    <a:pt x="30921" y="15635"/>
                  </a:cubicBezTo>
                  <a:cubicBezTo>
                    <a:pt x="30929" y="15627"/>
                    <a:pt x="30938" y="15626"/>
                    <a:pt x="30947" y="15626"/>
                  </a:cubicBezTo>
                  <a:cubicBezTo>
                    <a:pt x="30952" y="15626"/>
                    <a:pt x="30958" y="15626"/>
                    <a:pt x="30963" y="15626"/>
                  </a:cubicBezTo>
                  <a:cubicBezTo>
                    <a:pt x="30984" y="15626"/>
                    <a:pt x="30997" y="15618"/>
                    <a:pt x="31014" y="15618"/>
                  </a:cubicBezTo>
                  <a:cubicBezTo>
                    <a:pt x="31022" y="15616"/>
                    <a:pt x="31028" y="15615"/>
                    <a:pt x="31034" y="15615"/>
                  </a:cubicBezTo>
                  <a:close/>
                  <a:moveTo>
                    <a:pt x="32270" y="15182"/>
                  </a:moveTo>
                  <a:cubicBezTo>
                    <a:pt x="32280" y="15182"/>
                    <a:pt x="32292" y="15185"/>
                    <a:pt x="32301" y="15192"/>
                  </a:cubicBezTo>
                  <a:lnTo>
                    <a:pt x="32289" y="15563"/>
                  </a:lnTo>
                  <a:cubicBezTo>
                    <a:pt x="32124" y="15656"/>
                    <a:pt x="31989" y="15778"/>
                    <a:pt x="31824" y="15875"/>
                  </a:cubicBezTo>
                  <a:lnTo>
                    <a:pt x="31828" y="15432"/>
                  </a:lnTo>
                  <a:lnTo>
                    <a:pt x="31845" y="15432"/>
                  </a:lnTo>
                  <a:cubicBezTo>
                    <a:pt x="31845" y="15424"/>
                    <a:pt x="31845" y="15420"/>
                    <a:pt x="31854" y="15411"/>
                  </a:cubicBezTo>
                  <a:cubicBezTo>
                    <a:pt x="31858" y="15407"/>
                    <a:pt x="31862" y="15398"/>
                    <a:pt x="31866" y="15394"/>
                  </a:cubicBezTo>
                  <a:cubicBezTo>
                    <a:pt x="31892" y="15344"/>
                    <a:pt x="31913" y="15297"/>
                    <a:pt x="31930" y="15255"/>
                  </a:cubicBezTo>
                  <a:cubicBezTo>
                    <a:pt x="31934" y="15247"/>
                    <a:pt x="31938" y="15242"/>
                    <a:pt x="31938" y="15234"/>
                  </a:cubicBezTo>
                  <a:cubicBezTo>
                    <a:pt x="31947" y="15234"/>
                    <a:pt x="31955" y="15234"/>
                    <a:pt x="31964" y="15230"/>
                  </a:cubicBezTo>
                  <a:cubicBezTo>
                    <a:pt x="31980" y="15230"/>
                    <a:pt x="31993" y="15213"/>
                    <a:pt x="32014" y="15204"/>
                  </a:cubicBezTo>
                  <a:cubicBezTo>
                    <a:pt x="32023" y="15203"/>
                    <a:pt x="32032" y="15202"/>
                    <a:pt x="32042" y="15202"/>
                  </a:cubicBezTo>
                  <a:cubicBezTo>
                    <a:pt x="32062" y="15202"/>
                    <a:pt x="32083" y="15204"/>
                    <a:pt x="32103" y="15204"/>
                  </a:cubicBezTo>
                  <a:cubicBezTo>
                    <a:pt x="32120" y="15204"/>
                    <a:pt x="32132" y="15204"/>
                    <a:pt x="32149" y="15200"/>
                  </a:cubicBezTo>
                  <a:cubicBezTo>
                    <a:pt x="32166" y="15196"/>
                    <a:pt x="32187" y="15196"/>
                    <a:pt x="32208" y="15196"/>
                  </a:cubicBezTo>
                  <a:cubicBezTo>
                    <a:pt x="32225" y="15196"/>
                    <a:pt x="32242" y="15183"/>
                    <a:pt x="32259" y="15183"/>
                  </a:cubicBezTo>
                  <a:cubicBezTo>
                    <a:pt x="32262" y="15182"/>
                    <a:pt x="32266" y="15182"/>
                    <a:pt x="32270" y="15182"/>
                  </a:cubicBezTo>
                  <a:close/>
                  <a:moveTo>
                    <a:pt x="27528" y="16027"/>
                  </a:moveTo>
                  <a:lnTo>
                    <a:pt x="27528" y="16027"/>
                  </a:lnTo>
                  <a:cubicBezTo>
                    <a:pt x="27599" y="16070"/>
                    <a:pt x="27671" y="16108"/>
                    <a:pt x="27743" y="16146"/>
                  </a:cubicBezTo>
                  <a:cubicBezTo>
                    <a:pt x="27709" y="16150"/>
                    <a:pt x="27680" y="16154"/>
                    <a:pt x="27646" y="16162"/>
                  </a:cubicBezTo>
                  <a:cubicBezTo>
                    <a:pt x="27650" y="16141"/>
                    <a:pt x="27646" y="16124"/>
                    <a:pt x="27642" y="16112"/>
                  </a:cubicBezTo>
                  <a:cubicBezTo>
                    <a:pt x="27633" y="16099"/>
                    <a:pt x="27616" y="16086"/>
                    <a:pt x="27604" y="16078"/>
                  </a:cubicBezTo>
                  <a:cubicBezTo>
                    <a:pt x="27582" y="16061"/>
                    <a:pt x="27557" y="16065"/>
                    <a:pt x="27540" y="16053"/>
                  </a:cubicBezTo>
                  <a:cubicBezTo>
                    <a:pt x="27536" y="16048"/>
                    <a:pt x="27532" y="16040"/>
                    <a:pt x="27528" y="16027"/>
                  </a:cubicBezTo>
                  <a:close/>
                  <a:moveTo>
                    <a:pt x="30855" y="16242"/>
                  </a:moveTo>
                  <a:cubicBezTo>
                    <a:pt x="30861" y="16242"/>
                    <a:pt x="30868" y="16243"/>
                    <a:pt x="30875" y="16243"/>
                  </a:cubicBezTo>
                  <a:cubicBezTo>
                    <a:pt x="30858" y="16251"/>
                    <a:pt x="30841" y="16260"/>
                    <a:pt x="30824" y="16270"/>
                  </a:cubicBezTo>
                  <a:lnTo>
                    <a:pt x="30824" y="16270"/>
                  </a:lnTo>
                  <a:cubicBezTo>
                    <a:pt x="30829" y="16261"/>
                    <a:pt x="30831" y="16250"/>
                    <a:pt x="30841" y="16247"/>
                  </a:cubicBezTo>
                  <a:cubicBezTo>
                    <a:pt x="30843" y="16243"/>
                    <a:pt x="30848" y="16242"/>
                    <a:pt x="30855" y="16242"/>
                  </a:cubicBezTo>
                  <a:close/>
                  <a:moveTo>
                    <a:pt x="28993" y="15834"/>
                  </a:moveTo>
                  <a:cubicBezTo>
                    <a:pt x="29013" y="15834"/>
                    <a:pt x="29032" y="15855"/>
                    <a:pt x="29047" y="15867"/>
                  </a:cubicBezTo>
                  <a:cubicBezTo>
                    <a:pt x="29055" y="15875"/>
                    <a:pt x="29068" y="15880"/>
                    <a:pt x="29077" y="15892"/>
                  </a:cubicBezTo>
                  <a:cubicBezTo>
                    <a:pt x="29089" y="15913"/>
                    <a:pt x="29085" y="15943"/>
                    <a:pt x="29085" y="15964"/>
                  </a:cubicBezTo>
                  <a:cubicBezTo>
                    <a:pt x="29085" y="15977"/>
                    <a:pt x="29081" y="15998"/>
                    <a:pt x="29085" y="16010"/>
                  </a:cubicBezTo>
                  <a:cubicBezTo>
                    <a:pt x="29085" y="16023"/>
                    <a:pt x="29089" y="16023"/>
                    <a:pt x="29102" y="16032"/>
                  </a:cubicBezTo>
                  <a:cubicBezTo>
                    <a:pt x="29127" y="16061"/>
                    <a:pt x="29148" y="16074"/>
                    <a:pt x="29123" y="16112"/>
                  </a:cubicBezTo>
                  <a:cubicBezTo>
                    <a:pt x="29102" y="16150"/>
                    <a:pt x="29077" y="16196"/>
                    <a:pt x="29034" y="16217"/>
                  </a:cubicBezTo>
                  <a:cubicBezTo>
                    <a:pt x="29018" y="16226"/>
                    <a:pt x="28996" y="16226"/>
                    <a:pt x="28984" y="16234"/>
                  </a:cubicBezTo>
                  <a:cubicBezTo>
                    <a:pt x="28967" y="16243"/>
                    <a:pt x="28942" y="16251"/>
                    <a:pt x="28946" y="16272"/>
                  </a:cubicBezTo>
                  <a:cubicBezTo>
                    <a:pt x="28950" y="16285"/>
                    <a:pt x="28954" y="16285"/>
                    <a:pt x="28963" y="16293"/>
                  </a:cubicBezTo>
                  <a:lnTo>
                    <a:pt x="28815" y="16327"/>
                  </a:lnTo>
                  <a:lnTo>
                    <a:pt x="28806" y="16327"/>
                  </a:lnTo>
                  <a:cubicBezTo>
                    <a:pt x="28806" y="16323"/>
                    <a:pt x="28806" y="16314"/>
                    <a:pt x="28802" y="16306"/>
                  </a:cubicBezTo>
                  <a:cubicBezTo>
                    <a:pt x="28802" y="16293"/>
                    <a:pt x="28806" y="16276"/>
                    <a:pt x="28802" y="16264"/>
                  </a:cubicBezTo>
                  <a:cubicBezTo>
                    <a:pt x="28798" y="16251"/>
                    <a:pt x="28790" y="16243"/>
                    <a:pt x="28790" y="16230"/>
                  </a:cubicBezTo>
                  <a:cubicBezTo>
                    <a:pt x="28781" y="16192"/>
                    <a:pt x="28777" y="16162"/>
                    <a:pt x="28777" y="16124"/>
                  </a:cubicBezTo>
                  <a:cubicBezTo>
                    <a:pt x="28777" y="16120"/>
                    <a:pt x="28777" y="16116"/>
                    <a:pt x="28777" y="16112"/>
                  </a:cubicBezTo>
                  <a:cubicBezTo>
                    <a:pt x="28781" y="16095"/>
                    <a:pt x="28790" y="16074"/>
                    <a:pt x="28798" y="16057"/>
                  </a:cubicBezTo>
                  <a:cubicBezTo>
                    <a:pt x="28802" y="16057"/>
                    <a:pt x="28802" y="16070"/>
                    <a:pt x="28811" y="16070"/>
                  </a:cubicBezTo>
                  <a:cubicBezTo>
                    <a:pt x="28819" y="16070"/>
                    <a:pt x="28823" y="16053"/>
                    <a:pt x="28828" y="16048"/>
                  </a:cubicBezTo>
                  <a:cubicBezTo>
                    <a:pt x="28836" y="16032"/>
                    <a:pt x="28844" y="16015"/>
                    <a:pt x="28849" y="15998"/>
                  </a:cubicBezTo>
                  <a:cubicBezTo>
                    <a:pt x="28853" y="15996"/>
                    <a:pt x="28858" y="15996"/>
                    <a:pt x="28864" y="15996"/>
                  </a:cubicBezTo>
                  <a:cubicBezTo>
                    <a:pt x="28875" y="15996"/>
                    <a:pt x="28888" y="15998"/>
                    <a:pt x="28899" y="15998"/>
                  </a:cubicBezTo>
                  <a:cubicBezTo>
                    <a:pt x="28920" y="15998"/>
                    <a:pt x="28925" y="15998"/>
                    <a:pt x="28929" y="15977"/>
                  </a:cubicBezTo>
                  <a:cubicBezTo>
                    <a:pt x="28937" y="15951"/>
                    <a:pt x="28946" y="15930"/>
                    <a:pt x="28950" y="15905"/>
                  </a:cubicBezTo>
                  <a:cubicBezTo>
                    <a:pt x="28954" y="15888"/>
                    <a:pt x="28954" y="15863"/>
                    <a:pt x="28971" y="15846"/>
                  </a:cubicBezTo>
                  <a:cubicBezTo>
                    <a:pt x="28978" y="15837"/>
                    <a:pt x="28986" y="15834"/>
                    <a:pt x="28993" y="15834"/>
                  </a:cubicBezTo>
                  <a:close/>
                  <a:moveTo>
                    <a:pt x="28365" y="15952"/>
                  </a:moveTo>
                  <a:cubicBezTo>
                    <a:pt x="28375" y="15952"/>
                    <a:pt x="28384" y="15953"/>
                    <a:pt x="28393" y="15956"/>
                  </a:cubicBezTo>
                  <a:cubicBezTo>
                    <a:pt x="28410" y="15960"/>
                    <a:pt x="28414" y="15968"/>
                    <a:pt x="28427" y="15981"/>
                  </a:cubicBezTo>
                  <a:cubicBezTo>
                    <a:pt x="28443" y="15989"/>
                    <a:pt x="28456" y="15994"/>
                    <a:pt x="28469" y="15998"/>
                  </a:cubicBezTo>
                  <a:cubicBezTo>
                    <a:pt x="28473" y="16015"/>
                    <a:pt x="28469" y="16032"/>
                    <a:pt x="28473" y="16048"/>
                  </a:cubicBezTo>
                  <a:cubicBezTo>
                    <a:pt x="28477" y="16065"/>
                    <a:pt x="28481" y="16061"/>
                    <a:pt x="28490" y="16074"/>
                  </a:cubicBezTo>
                  <a:cubicBezTo>
                    <a:pt x="28507" y="16103"/>
                    <a:pt x="28532" y="16112"/>
                    <a:pt x="28562" y="16133"/>
                  </a:cubicBezTo>
                  <a:cubicBezTo>
                    <a:pt x="28604" y="16158"/>
                    <a:pt x="28604" y="16226"/>
                    <a:pt x="28570" y="16264"/>
                  </a:cubicBezTo>
                  <a:cubicBezTo>
                    <a:pt x="28557" y="16281"/>
                    <a:pt x="28545" y="16297"/>
                    <a:pt x="28532" y="16310"/>
                  </a:cubicBezTo>
                  <a:cubicBezTo>
                    <a:pt x="28519" y="16323"/>
                    <a:pt x="28503" y="16331"/>
                    <a:pt x="28498" y="16340"/>
                  </a:cubicBezTo>
                  <a:cubicBezTo>
                    <a:pt x="28498" y="16340"/>
                    <a:pt x="28498" y="16340"/>
                    <a:pt x="28494" y="16344"/>
                  </a:cubicBezTo>
                  <a:cubicBezTo>
                    <a:pt x="28389" y="16238"/>
                    <a:pt x="28283" y="16129"/>
                    <a:pt x="28186" y="16015"/>
                  </a:cubicBezTo>
                  <a:lnTo>
                    <a:pt x="28190" y="16015"/>
                  </a:lnTo>
                  <a:cubicBezTo>
                    <a:pt x="28220" y="16002"/>
                    <a:pt x="28220" y="15960"/>
                    <a:pt x="28258" y="15956"/>
                  </a:cubicBezTo>
                  <a:lnTo>
                    <a:pt x="28308" y="15956"/>
                  </a:lnTo>
                  <a:cubicBezTo>
                    <a:pt x="28325" y="15956"/>
                    <a:pt x="28346" y="15952"/>
                    <a:pt x="28365" y="15952"/>
                  </a:cubicBezTo>
                  <a:close/>
                  <a:moveTo>
                    <a:pt x="28000" y="15913"/>
                  </a:moveTo>
                  <a:cubicBezTo>
                    <a:pt x="28127" y="16061"/>
                    <a:pt x="28254" y="16205"/>
                    <a:pt x="28389" y="16348"/>
                  </a:cubicBezTo>
                  <a:lnTo>
                    <a:pt x="27945" y="16112"/>
                  </a:lnTo>
                  <a:cubicBezTo>
                    <a:pt x="27975" y="16103"/>
                    <a:pt x="28026" y="16103"/>
                    <a:pt x="28030" y="16074"/>
                  </a:cubicBezTo>
                  <a:cubicBezTo>
                    <a:pt x="28030" y="16057"/>
                    <a:pt x="28021" y="16061"/>
                    <a:pt x="28013" y="16048"/>
                  </a:cubicBezTo>
                  <a:cubicBezTo>
                    <a:pt x="28000" y="16036"/>
                    <a:pt x="27992" y="16010"/>
                    <a:pt x="27988" y="15989"/>
                  </a:cubicBezTo>
                  <a:cubicBezTo>
                    <a:pt x="27983" y="15968"/>
                    <a:pt x="27983" y="15943"/>
                    <a:pt x="27996" y="15922"/>
                  </a:cubicBezTo>
                  <a:cubicBezTo>
                    <a:pt x="27996" y="15918"/>
                    <a:pt x="28000" y="15913"/>
                    <a:pt x="28000" y="15913"/>
                  </a:cubicBezTo>
                  <a:close/>
                  <a:moveTo>
                    <a:pt x="30788" y="16291"/>
                  </a:moveTo>
                  <a:cubicBezTo>
                    <a:pt x="30721" y="16333"/>
                    <a:pt x="30659" y="16382"/>
                    <a:pt x="30596" y="16433"/>
                  </a:cubicBezTo>
                  <a:cubicBezTo>
                    <a:pt x="30588" y="16428"/>
                    <a:pt x="30571" y="16428"/>
                    <a:pt x="30583" y="16416"/>
                  </a:cubicBezTo>
                  <a:cubicBezTo>
                    <a:pt x="30585" y="16414"/>
                    <a:pt x="30592" y="16414"/>
                    <a:pt x="30598" y="16414"/>
                  </a:cubicBezTo>
                  <a:cubicBezTo>
                    <a:pt x="30604" y="16414"/>
                    <a:pt x="30611" y="16414"/>
                    <a:pt x="30613" y="16411"/>
                  </a:cubicBezTo>
                  <a:cubicBezTo>
                    <a:pt x="30617" y="16407"/>
                    <a:pt x="30617" y="16403"/>
                    <a:pt x="30617" y="16399"/>
                  </a:cubicBezTo>
                  <a:cubicBezTo>
                    <a:pt x="30638" y="16395"/>
                    <a:pt x="30647" y="16390"/>
                    <a:pt x="30651" y="16373"/>
                  </a:cubicBezTo>
                  <a:cubicBezTo>
                    <a:pt x="30651" y="16357"/>
                    <a:pt x="30647" y="16344"/>
                    <a:pt x="30659" y="16327"/>
                  </a:cubicBezTo>
                  <a:cubicBezTo>
                    <a:pt x="30680" y="16302"/>
                    <a:pt x="30740" y="16302"/>
                    <a:pt x="30773" y="16293"/>
                  </a:cubicBezTo>
                  <a:cubicBezTo>
                    <a:pt x="30778" y="16293"/>
                    <a:pt x="30783" y="16293"/>
                    <a:pt x="30788" y="16291"/>
                  </a:cubicBezTo>
                  <a:close/>
                  <a:moveTo>
                    <a:pt x="28743" y="16492"/>
                  </a:moveTo>
                  <a:cubicBezTo>
                    <a:pt x="28747" y="16509"/>
                    <a:pt x="28752" y="16525"/>
                    <a:pt x="28752" y="16547"/>
                  </a:cubicBezTo>
                  <a:lnTo>
                    <a:pt x="28688" y="16509"/>
                  </a:lnTo>
                  <a:lnTo>
                    <a:pt x="28684" y="16509"/>
                  </a:lnTo>
                  <a:cubicBezTo>
                    <a:pt x="28684" y="16500"/>
                    <a:pt x="28684" y="16496"/>
                    <a:pt x="28680" y="16492"/>
                  </a:cubicBezTo>
                  <a:cubicBezTo>
                    <a:pt x="28694" y="16492"/>
                    <a:pt x="28710" y="16494"/>
                    <a:pt x="28724" y="16494"/>
                  </a:cubicBezTo>
                  <a:cubicBezTo>
                    <a:pt x="28731" y="16494"/>
                    <a:pt x="28738" y="16493"/>
                    <a:pt x="28743" y="16492"/>
                  </a:cubicBezTo>
                  <a:close/>
                  <a:moveTo>
                    <a:pt x="27773" y="16184"/>
                  </a:moveTo>
                  <a:cubicBezTo>
                    <a:pt x="27789" y="16184"/>
                    <a:pt x="27806" y="16185"/>
                    <a:pt x="27823" y="16188"/>
                  </a:cubicBezTo>
                  <a:cubicBezTo>
                    <a:pt x="27831" y="16192"/>
                    <a:pt x="27844" y="16200"/>
                    <a:pt x="27857" y="16205"/>
                  </a:cubicBezTo>
                  <a:cubicBezTo>
                    <a:pt x="28093" y="16323"/>
                    <a:pt x="28334" y="16445"/>
                    <a:pt x="28511" y="16635"/>
                  </a:cubicBezTo>
                  <a:cubicBezTo>
                    <a:pt x="28574" y="16703"/>
                    <a:pt x="28676" y="16834"/>
                    <a:pt x="28693" y="16985"/>
                  </a:cubicBezTo>
                  <a:cubicBezTo>
                    <a:pt x="28629" y="16956"/>
                    <a:pt x="28570" y="16926"/>
                    <a:pt x="28519" y="16901"/>
                  </a:cubicBezTo>
                  <a:cubicBezTo>
                    <a:pt x="28237" y="16749"/>
                    <a:pt x="28005" y="16576"/>
                    <a:pt x="27764" y="16373"/>
                  </a:cubicBezTo>
                  <a:cubicBezTo>
                    <a:pt x="27722" y="16331"/>
                    <a:pt x="27675" y="16285"/>
                    <a:pt x="27629" y="16234"/>
                  </a:cubicBezTo>
                  <a:cubicBezTo>
                    <a:pt x="27633" y="16222"/>
                    <a:pt x="27637" y="16213"/>
                    <a:pt x="27642" y="16205"/>
                  </a:cubicBezTo>
                  <a:cubicBezTo>
                    <a:pt x="27685" y="16192"/>
                    <a:pt x="27728" y="16184"/>
                    <a:pt x="27773" y="16184"/>
                  </a:cubicBezTo>
                  <a:close/>
                  <a:moveTo>
                    <a:pt x="29005" y="16323"/>
                  </a:moveTo>
                  <a:cubicBezTo>
                    <a:pt x="29009" y="16323"/>
                    <a:pt x="29018" y="16323"/>
                    <a:pt x="29022" y="16327"/>
                  </a:cubicBezTo>
                  <a:cubicBezTo>
                    <a:pt x="29034" y="16335"/>
                    <a:pt x="29039" y="16348"/>
                    <a:pt x="29039" y="16361"/>
                  </a:cubicBezTo>
                  <a:cubicBezTo>
                    <a:pt x="29043" y="16390"/>
                    <a:pt x="29039" y="16407"/>
                    <a:pt x="29034" y="16433"/>
                  </a:cubicBezTo>
                  <a:cubicBezTo>
                    <a:pt x="29030" y="16441"/>
                    <a:pt x="29030" y="16475"/>
                    <a:pt x="29034" y="16479"/>
                  </a:cubicBezTo>
                  <a:cubicBezTo>
                    <a:pt x="29036" y="16483"/>
                    <a:pt x="29043" y="16484"/>
                    <a:pt x="29050" y="16484"/>
                  </a:cubicBezTo>
                  <a:cubicBezTo>
                    <a:pt x="29057" y="16484"/>
                    <a:pt x="29064" y="16483"/>
                    <a:pt x="29068" y="16483"/>
                  </a:cubicBezTo>
                  <a:cubicBezTo>
                    <a:pt x="29089" y="16479"/>
                    <a:pt x="29119" y="16475"/>
                    <a:pt x="29136" y="16462"/>
                  </a:cubicBezTo>
                  <a:cubicBezTo>
                    <a:pt x="29148" y="16454"/>
                    <a:pt x="29157" y="16437"/>
                    <a:pt x="29169" y="16433"/>
                  </a:cubicBezTo>
                  <a:cubicBezTo>
                    <a:pt x="29176" y="16430"/>
                    <a:pt x="29182" y="16429"/>
                    <a:pt x="29188" y="16429"/>
                  </a:cubicBezTo>
                  <a:cubicBezTo>
                    <a:pt x="29195" y="16429"/>
                    <a:pt x="29201" y="16430"/>
                    <a:pt x="29207" y="16433"/>
                  </a:cubicBezTo>
                  <a:cubicBezTo>
                    <a:pt x="29237" y="16433"/>
                    <a:pt x="29254" y="16462"/>
                    <a:pt x="29262" y="16492"/>
                  </a:cubicBezTo>
                  <a:cubicBezTo>
                    <a:pt x="29271" y="16513"/>
                    <a:pt x="29271" y="16517"/>
                    <a:pt x="29292" y="16517"/>
                  </a:cubicBezTo>
                  <a:cubicBezTo>
                    <a:pt x="29305" y="16517"/>
                    <a:pt x="29321" y="16513"/>
                    <a:pt x="29330" y="16513"/>
                  </a:cubicBezTo>
                  <a:cubicBezTo>
                    <a:pt x="29355" y="16521"/>
                    <a:pt x="29380" y="16547"/>
                    <a:pt x="29389" y="16568"/>
                  </a:cubicBezTo>
                  <a:cubicBezTo>
                    <a:pt x="29397" y="16580"/>
                    <a:pt x="29406" y="16584"/>
                    <a:pt x="29406" y="16597"/>
                  </a:cubicBezTo>
                  <a:cubicBezTo>
                    <a:pt x="29410" y="16606"/>
                    <a:pt x="29406" y="16622"/>
                    <a:pt x="29410" y="16635"/>
                  </a:cubicBezTo>
                  <a:cubicBezTo>
                    <a:pt x="29414" y="16648"/>
                    <a:pt x="29420" y="16652"/>
                    <a:pt x="29426" y="16652"/>
                  </a:cubicBezTo>
                  <a:cubicBezTo>
                    <a:pt x="29432" y="16652"/>
                    <a:pt x="29440" y="16648"/>
                    <a:pt x="29448" y="16644"/>
                  </a:cubicBezTo>
                  <a:cubicBezTo>
                    <a:pt x="29462" y="16658"/>
                    <a:pt x="29484" y="16670"/>
                    <a:pt x="29506" y="16670"/>
                  </a:cubicBezTo>
                  <a:cubicBezTo>
                    <a:pt x="29517" y="16670"/>
                    <a:pt x="29527" y="16667"/>
                    <a:pt x="29537" y="16660"/>
                  </a:cubicBezTo>
                  <a:cubicBezTo>
                    <a:pt x="29554" y="16652"/>
                    <a:pt x="29558" y="16627"/>
                    <a:pt x="29575" y="16614"/>
                  </a:cubicBezTo>
                  <a:cubicBezTo>
                    <a:pt x="29582" y="16608"/>
                    <a:pt x="29592" y="16606"/>
                    <a:pt x="29602" y="16606"/>
                  </a:cubicBezTo>
                  <a:cubicBezTo>
                    <a:pt x="29624" y="16606"/>
                    <a:pt x="29649" y="16615"/>
                    <a:pt x="29663" y="16627"/>
                  </a:cubicBezTo>
                  <a:cubicBezTo>
                    <a:pt x="29676" y="16635"/>
                    <a:pt x="29689" y="16656"/>
                    <a:pt x="29705" y="16660"/>
                  </a:cubicBezTo>
                  <a:cubicBezTo>
                    <a:pt x="29710" y="16662"/>
                    <a:pt x="29715" y="16662"/>
                    <a:pt x="29720" y="16662"/>
                  </a:cubicBezTo>
                  <a:cubicBezTo>
                    <a:pt x="29733" y="16662"/>
                    <a:pt x="29747" y="16658"/>
                    <a:pt x="29756" y="16652"/>
                  </a:cubicBezTo>
                  <a:cubicBezTo>
                    <a:pt x="29777" y="16639"/>
                    <a:pt x="29798" y="16618"/>
                    <a:pt x="29824" y="16618"/>
                  </a:cubicBezTo>
                  <a:cubicBezTo>
                    <a:pt x="29836" y="16618"/>
                    <a:pt x="29841" y="16622"/>
                    <a:pt x="29853" y="16627"/>
                  </a:cubicBezTo>
                  <a:cubicBezTo>
                    <a:pt x="29866" y="16631"/>
                    <a:pt x="29883" y="16635"/>
                    <a:pt x="29895" y="16644"/>
                  </a:cubicBezTo>
                  <a:cubicBezTo>
                    <a:pt x="29921" y="16652"/>
                    <a:pt x="29942" y="16652"/>
                    <a:pt x="29971" y="16652"/>
                  </a:cubicBezTo>
                  <a:cubicBezTo>
                    <a:pt x="29978" y="16652"/>
                    <a:pt x="29988" y="16651"/>
                    <a:pt x="29997" y="16651"/>
                  </a:cubicBezTo>
                  <a:cubicBezTo>
                    <a:pt x="30012" y="16651"/>
                    <a:pt x="30027" y="16653"/>
                    <a:pt x="30035" y="16660"/>
                  </a:cubicBezTo>
                  <a:cubicBezTo>
                    <a:pt x="30043" y="16669"/>
                    <a:pt x="30043" y="16682"/>
                    <a:pt x="30052" y="16686"/>
                  </a:cubicBezTo>
                  <a:cubicBezTo>
                    <a:pt x="30053" y="16687"/>
                    <a:pt x="30056" y="16688"/>
                    <a:pt x="30059" y="16688"/>
                  </a:cubicBezTo>
                  <a:cubicBezTo>
                    <a:pt x="30066" y="16688"/>
                    <a:pt x="30075" y="16686"/>
                    <a:pt x="30081" y="16686"/>
                  </a:cubicBezTo>
                  <a:cubicBezTo>
                    <a:pt x="30106" y="16686"/>
                    <a:pt x="30136" y="16690"/>
                    <a:pt x="30161" y="16694"/>
                  </a:cubicBezTo>
                  <a:cubicBezTo>
                    <a:pt x="30178" y="16698"/>
                    <a:pt x="30212" y="16707"/>
                    <a:pt x="30229" y="16715"/>
                  </a:cubicBezTo>
                  <a:cubicBezTo>
                    <a:pt x="30237" y="16720"/>
                    <a:pt x="30242" y="16724"/>
                    <a:pt x="30250" y="16732"/>
                  </a:cubicBezTo>
                  <a:cubicBezTo>
                    <a:pt x="30052" y="16914"/>
                    <a:pt x="29870" y="17125"/>
                    <a:pt x="29651" y="17277"/>
                  </a:cubicBezTo>
                  <a:cubicBezTo>
                    <a:pt x="29604" y="17310"/>
                    <a:pt x="29549" y="17332"/>
                    <a:pt x="29499" y="17353"/>
                  </a:cubicBezTo>
                  <a:cubicBezTo>
                    <a:pt x="29473" y="17315"/>
                    <a:pt x="29440" y="17277"/>
                    <a:pt x="29402" y="17251"/>
                  </a:cubicBezTo>
                  <a:cubicBezTo>
                    <a:pt x="29380" y="17239"/>
                    <a:pt x="29359" y="17226"/>
                    <a:pt x="29338" y="17213"/>
                  </a:cubicBezTo>
                  <a:cubicBezTo>
                    <a:pt x="29279" y="17180"/>
                    <a:pt x="29216" y="17142"/>
                    <a:pt x="29186" y="17083"/>
                  </a:cubicBezTo>
                  <a:cubicBezTo>
                    <a:pt x="29169" y="17049"/>
                    <a:pt x="29161" y="17011"/>
                    <a:pt x="29157" y="16969"/>
                  </a:cubicBezTo>
                  <a:cubicBezTo>
                    <a:pt x="29153" y="16939"/>
                    <a:pt x="29144" y="16905"/>
                    <a:pt x="29136" y="16876"/>
                  </a:cubicBezTo>
                  <a:cubicBezTo>
                    <a:pt x="29089" y="16736"/>
                    <a:pt x="28954" y="16652"/>
                    <a:pt x="28815" y="16580"/>
                  </a:cubicBezTo>
                  <a:lnTo>
                    <a:pt x="28802" y="16572"/>
                  </a:lnTo>
                  <a:lnTo>
                    <a:pt x="28823" y="16559"/>
                  </a:lnTo>
                  <a:cubicBezTo>
                    <a:pt x="28806" y="16530"/>
                    <a:pt x="28790" y="16496"/>
                    <a:pt x="28781" y="16462"/>
                  </a:cubicBezTo>
                  <a:cubicBezTo>
                    <a:pt x="28781" y="16454"/>
                    <a:pt x="28777" y="16445"/>
                    <a:pt x="28777" y="16437"/>
                  </a:cubicBezTo>
                  <a:cubicBezTo>
                    <a:pt x="28777" y="16433"/>
                    <a:pt x="28777" y="16428"/>
                    <a:pt x="28773" y="16420"/>
                  </a:cubicBezTo>
                  <a:cubicBezTo>
                    <a:pt x="28781" y="16403"/>
                    <a:pt x="28790" y="16386"/>
                    <a:pt x="28798" y="16369"/>
                  </a:cubicBezTo>
                  <a:cubicBezTo>
                    <a:pt x="28806" y="16369"/>
                    <a:pt x="28815" y="16365"/>
                    <a:pt x="28828" y="16365"/>
                  </a:cubicBezTo>
                  <a:lnTo>
                    <a:pt x="29005" y="16323"/>
                  </a:lnTo>
                  <a:close/>
                  <a:moveTo>
                    <a:pt x="651" y="0"/>
                  </a:moveTo>
                  <a:cubicBezTo>
                    <a:pt x="648" y="0"/>
                    <a:pt x="645" y="1"/>
                    <a:pt x="642" y="1"/>
                  </a:cubicBezTo>
                  <a:cubicBezTo>
                    <a:pt x="633" y="6"/>
                    <a:pt x="633" y="14"/>
                    <a:pt x="625" y="18"/>
                  </a:cubicBezTo>
                  <a:cubicBezTo>
                    <a:pt x="616" y="27"/>
                    <a:pt x="604" y="18"/>
                    <a:pt x="595" y="35"/>
                  </a:cubicBezTo>
                  <a:cubicBezTo>
                    <a:pt x="591" y="48"/>
                    <a:pt x="600" y="69"/>
                    <a:pt x="587" y="77"/>
                  </a:cubicBezTo>
                  <a:cubicBezTo>
                    <a:pt x="582" y="81"/>
                    <a:pt x="576" y="82"/>
                    <a:pt x="569" y="82"/>
                  </a:cubicBezTo>
                  <a:cubicBezTo>
                    <a:pt x="555" y="82"/>
                    <a:pt x="538" y="77"/>
                    <a:pt x="526" y="77"/>
                  </a:cubicBezTo>
                  <a:cubicBezTo>
                    <a:pt x="523" y="77"/>
                    <a:pt x="521" y="77"/>
                    <a:pt x="519" y="77"/>
                  </a:cubicBezTo>
                  <a:cubicBezTo>
                    <a:pt x="498" y="82"/>
                    <a:pt x="507" y="98"/>
                    <a:pt x="498" y="111"/>
                  </a:cubicBezTo>
                  <a:cubicBezTo>
                    <a:pt x="494" y="120"/>
                    <a:pt x="473" y="120"/>
                    <a:pt x="464" y="124"/>
                  </a:cubicBezTo>
                  <a:cubicBezTo>
                    <a:pt x="443" y="136"/>
                    <a:pt x="435" y="162"/>
                    <a:pt x="443" y="183"/>
                  </a:cubicBezTo>
                  <a:cubicBezTo>
                    <a:pt x="448" y="204"/>
                    <a:pt x="469" y="208"/>
                    <a:pt x="469" y="229"/>
                  </a:cubicBezTo>
                  <a:cubicBezTo>
                    <a:pt x="464" y="255"/>
                    <a:pt x="448" y="267"/>
                    <a:pt x="448" y="293"/>
                  </a:cubicBezTo>
                  <a:cubicBezTo>
                    <a:pt x="452" y="331"/>
                    <a:pt x="494" y="348"/>
                    <a:pt x="464" y="394"/>
                  </a:cubicBezTo>
                  <a:cubicBezTo>
                    <a:pt x="456" y="411"/>
                    <a:pt x="443" y="415"/>
                    <a:pt x="422" y="419"/>
                  </a:cubicBezTo>
                  <a:cubicBezTo>
                    <a:pt x="410" y="423"/>
                    <a:pt x="384" y="423"/>
                    <a:pt x="376" y="432"/>
                  </a:cubicBezTo>
                  <a:cubicBezTo>
                    <a:pt x="359" y="453"/>
                    <a:pt x="376" y="504"/>
                    <a:pt x="372" y="529"/>
                  </a:cubicBezTo>
                  <a:cubicBezTo>
                    <a:pt x="367" y="537"/>
                    <a:pt x="355" y="571"/>
                    <a:pt x="342" y="571"/>
                  </a:cubicBezTo>
                  <a:cubicBezTo>
                    <a:pt x="325" y="571"/>
                    <a:pt x="313" y="546"/>
                    <a:pt x="308" y="533"/>
                  </a:cubicBezTo>
                  <a:cubicBezTo>
                    <a:pt x="304" y="525"/>
                    <a:pt x="296" y="491"/>
                    <a:pt x="279" y="491"/>
                  </a:cubicBezTo>
                  <a:cubicBezTo>
                    <a:pt x="266" y="491"/>
                    <a:pt x="258" y="512"/>
                    <a:pt x="249" y="521"/>
                  </a:cubicBezTo>
                  <a:cubicBezTo>
                    <a:pt x="232" y="545"/>
                    <a:pt x="211" y="561"/>
                    <a:pt x="188" y="561"/>
                  </a:cubicBezTo>
                  <a:cubicBezTo>
                    <a:pt x="172" y="561"/>
                    <a:pt x="155" y="553"/>
                    <a:pt x="139" y="533"/>
                  </a:cubicBezTo>
                  <a:cubicBezTo>
                    <a:pt x="123" y="512"/>
                    <a:pt x="131" y="491"/>
                    <a:pt x="123" y="474"/>
                  </a:cubicBezTo>
                  <a:cubicBezTo>
                    <a:pt x="114" y="461"/>
                    <a:pt x="101" y="457"/>
                    <a:pt x="101" y="440"/>
                  </a:cubicBezTo>
                  <a:cubicBezTo>
                    <a:pt x="97" y="428"/>
                    <a:pt x="101" y="411"/>
                    <a:pt x="97" y="394"/>
                  </a:cubicBezTo>
                  <a:cubicBezTo>
                    <a:pt x="72" y="390"/>
                    <a:pt x="42" y="377"/>
                    <a:pt x="21" y="356"/>
                  </a:cubicBezTo>
                  <a:cubicBezTo>
                    <a:pt x="13" y="352"/>
                    <a:pt x="4" y="339"/>
                    <a:pt x="0" y="331"/>
                  </a:cubicBezTo>
                  <a:lnTo>
                    <a:pt x="0" y="681"/>
                  </a:lnTo>
                  <a:cubicBezTo>
                    <a:pt x="13" y="694"/>
                    <a:pt x="9" y="723"/>
                    <a:pt x="9" y="740"/>
                  </a:cubicBezTo>
                  <a:cubicBezTo>
                    <a:pt x="9" y="761"/>
                    <a:pt x="4" y="778"/>
                    <a:pt x="0" y="791"/>
                  </a:cubicBezTo>
                  <a:lnTo>
                    <a:pt x="0" y="1740"/>
                  </a:lnTo>
                  <a:cubicBezTo>
                    <a:pt x="4" y="1745"/>
                    <a:pt x="13" y="1745"/>
                    <a:pt x="17" y="1749"/>
                  </a:cubicBezTo>
                  <a:cubicBezTo>
                    <a:pt x="24" y="1753"/>
                    <a:pt x="28" y="1757"/>
                    <a:pt x="33" y="1757"/>
                  </a:cubicBezTo>
                  <a:cubicBezTo>
                    <a:pt x="37" y="1757"/>
                    <a:pt x="41" y="1754"/>
                    <a:pt x="47" y="1749"/>
                  </a:cubicBezTo>
                  <a:cubicBezTo>
                    <a:pt x="51" y="1749"/>
                    <a:pt x="47" y="1740"/>
                    <a:pt x="51" y="1736"/>
                  </a:cubicBezTo>
                  <a:cubicBezTo>
                    <a:pt x="55" y="1732"/>
                    <a:pt x="59" y="1732"/>
                    <a:pt x="68" y="1728"/>
                  </a:cubicBezTo>
                  <a:cubicBezTo>
                    <a:pt x="85" y="1715"/>
                    <a:pt x="89" y="1698"/>
                    <a:pt x="110" y="1690"/>
                  </a:cubicBezTo>
                  <a:cubicBezTo>
                    <a:pt x="131" y="1681"/>
                    <a:pt x="156" y="1681"/>
                    <a:pt x="177" y="1681"/>
                  </a:cubicBezTo>
                  <a:cubicBezTo>
                    <a:pt x="199" y="1698"/>
                    <a:pt x="237" y="1707"/>
                    <a:pt x="237" y="1740"/>
                  </a:cubicBezTo>
                  <a:cubicBezTo>
                    <a:pt x="245" y="1795"/>
                    <a:pt x="182" y="1812"/>
                    <a:pt x="165" y="1850"/>
                  </a:cubicBezTo>
                  <a:cubicBezTo>
                    <a:pt x="148" y="1897"/>
                    <a:pt x="177" y="1918"/>
                    <a:pt x="194" y="1951"/>
                  </a:cubicBezTo>
                  <a:cubicBezTo>
                    <a:pt x="199" y="1960"/>
                    <a:pt x="199" y="1964"/>
                    <a:pt x="203" y="1972"/>
                  </a:cubicBezTo>
                  <a:cubicBezTo>
                    <a:pt x="190" y="2040"/>
                    <a:pt x="186" y="2112"/>
                    <a:pt x="186" y="2179"/>
                  </a:cubicBezTo>
                  <a:cubicBezTo>
                    <a:pt x="182" y="2234"/>
                    <a:pt x="177" y="2285"/>
                    <a:pt x="177" y="2340"/>
                  </a:cubicBezTo>
                  <a:cubicBezTo>
                    <a:pt x="135" y="2281"/>
                    <a:pt x="72" y="2238"/>
                    <a:pt x="0" y="2200"/>
                  </a:cubicBezTo>
                  <a:lnTo>
                    <a:pt x="0" y="2243"/>
                  </a:lnTo>
                  <a:cubicBezTo>
                    <a:pt x="80" y="2293"/>
                    <a:pt x="148" y="2344"/>
                    <a:pt x="182" y="2420"/>
                  </a:cubicBezTo>
                  <a:cubicBezTo>
                    <a:pt x="186" y="2441"/>
                    <a:pt x="186" y="2458"/>
                    <a:pt x="190" y="2479"/>
                  </a:cubicBezTo>
                  <a:cubicBezTo>
                    <a:pt x="173" y="2479"/>
                    <a:pt x="161" y="2479"/>
                    <a:pt x="144" y="2487"/>
                  </a:cubicBezTo>
                  <a:cubicBezTo>
                    <a:pt x="123" y="2496"/>
                    <a:pt x="93" y="2492"/>
                    <a:pt x="72" y="2509"/>
                  </a:cubicBezTo>
                  <a:cubicBezTo>
                    <a:pt x="51" y="2521"/>
                    <a:pt x="38" y="2538"/>
                    <a:pt x="17" y="2551"/>
                  </a:cubicBezTo>
                  <a:cubicBezTo>
                    <a:pt x="9" y="2551"/>
                    <a:pt x="4" y="2551"/>
                    <a:pt x="0" y="2555"/>
                  </a:cubicBezTo>
                  <a:lnTo>
                    <a:pt x="0" y="3319"/>
                  </a:lnTo>
                  <a:cubicBezTo>
                    <a:pt x="13" y="3285"/>
                    <a:pt x="4" y="3256"/>
                    <a:pt x="51" y="3230"/>
                  </a:cubicBezTo>
                  <a:cubicBezTo>
                    <a:pt x="72" y="3218"/>
                    <a:pt x="93" y="3218"/>
                    <a:pt x="118" y="3213"/>
                  </a:cubicBezTo>
                  <a:cubicBezTo>
                    <a:pt x="131" y="3213"/>
                    <a:pt x="139" y="3209"/>
                    <a:pt x="152" y="3209"/>
                  </a:cubicBezTo>
                  <a:cubicBezTo>
                    <a:pt x="163" y="3207"/>
                    <a:pt x="174" y="3207"/>
                    <a:pt x="186" y="3207"/>
                  </a:cubicBezTo>
                  <a:cubicBezTo>
                    <a:pt x="197" y="3207"/>
                    <a:pt x="209" y="3207"/>
                    <a:pt x="220" y="3205"/>
                  </a:cubicBezTo>
                  <a:cubicBezTo>
                    <a:pt x="241" y="3205"/>
                    <a:pt x="258" y="3205"/>
                    <a:pt x="249" y="3230"/>
                  </a:cubicBezTo>
                  <a:cubicBezTo>
                    <a:pt x="241" y="3251"/>
                    <a:pt x="215" y="3272"/>
                    <a:pt x="203" y="3294"/>
                  </a:cubicBezTo>
                  <a:cubicBezTo>
                    <a:pt x="190" y="3310"/>
                    <a:pt x="182" y="3344"/>
                    <a:pt x="161" y="3353"/>
                  </a:cubicBezTo>
                  <a:cubicBezTo>
                    <a:pt x="148" y="3361"/>
                    <a:pt x="127" y="3357"/>
                    <a:pt x="114" y="3365"/>
                  </a:cubicBezTo>
                  <a:cubicBezTo>
                    <a:pt x="89" y="3374"/>
                    <a:pt x="72" y="3399"/>
                    <a:pt x="47" y="3412"/>
                  </a:cubicBezTo>
                  <a:cubicBezTo>
                    <a:pt x="34" y="3420"/>
                    <a:pt x="17" y="3420"/>
                    <a:pt x="0" y="3424"/>
                  </a:cubicBezTo>
                  <a:lnTo>
                    <a:pt x="0" y="3825"/>
                  </a:lnTo>
                  <a:cubicBezTo>
                    <a:pt x="13" y="3808"/>
                    <a:pt x="25" y="3792"/>
                    <a:pt x="47" y="3792"/>
                  </a:cubicBezTo>
                  <a:cubicBezTo>
                    <a:pt x="49" y="3791"/>
                    <a:pt x="51" y="3791"/>
                    <a:pt x="53" y="3791"/>
                  </a:cubicBezTo>
                  <a:cubicBezTo>
                    <a:pt x="71" y="3791"/>
                    <a:pt x="87" y="3805"/>
                    <a:pt x="106" y="3808"/>
                  </a:cubicBezTo>
                  <a:cubicBezTo>
                    <a:pt x="114" y="3811"/>
                    <a:pt x="126" y="3812"/>
                    <a:pt x="137" y="3812"/>
                  </a:cubicBezTo>
                  <a:cubicBezTo>
                    <a:pt x="149" y="3812"/>
                    <a:pt x="161" y="3811"/>
                    <a:pt x="169" y="3808"/>
                  </a:cubicBezTo>
                  <a:cubicBezTo>
                    <a:pt x="191" y="3805"/>
                    <a:pt x="219" y="3797"/>
                    <a:pt x="244" y="3797"/>
                  </a:cubicBezTo>
                  <a:cubicBezTo>
                    <a:pt x="251" y="3797"/>
                    <a:pt x="259" y="3798"/>
                    <a:pt x="266" y="3800"/>
                  </a:cubicBezTo>
                  <a:cubicBezTo>
                    <a:pt x="283" y="3808"/>
                    <a:pt x="296" y="3821"/>
                    <a:pt x="313" y="3830"/>
                  </a:cubicBezTo>
                  <a:cubicBezTo>
                    <a:pt x="325" y="3834"/>
                    <a:pt x="334" y="3834"/>
                    <a:pt x="346" y="3838"/>
                  </a:cubicBezTo>
                  <a:cubicBezTo>
                    <a:pt x="376" y="3842"/>
                    <a:pt x="405" y="3851"/>
                    <a:pt x="435" y="3851"/>
                  </a:cubicBezTo>
                  <a:cubicBezTo>
                    <a:pt x="443" y="3851"/>
                    <a:pt x="452" y="3851"/>
                    <a:pt x="460" y="3851"/>
                  </a:cubicBezTo>
                  <a:cubicBezTo>
                    <a:pt x="477" y="3851"/>
                    <a:pt x="493" y="3849"/>
                    <a:pt x="507" y="3838"/>
                  </a:cubicBezTo>
                  <a:cubicBezTo>
                    <a:pt x="536" y="3817"/>
                    <a:pt x="549" y="3817"/>
                    <a:pt x="583" y="3808"/>
                  </a:cubicBezTo>
                  <a:cubicBezTo>
                    <a:pt x="604" y="3804"/>
                    <a:pt x="621" y="3800"/>
                    <a:pt x="637" y="3783"/>
                  </a:cubicBezTo>
                  <a:cubicBezTo>
                    <a:pt x="650" y="3770"/>
                    <a:pt x="659" y="3749"/>
                    <a:pt x="667" y="3733"/>
                  </a:cubicBezTo>
                  <a:cubicBezTo>
                    <a:pt x="671" y="3724"/>
                    <a:pt x="680" y="3690"/>
                    <a:pt x="688" y="3682"/>
                  </a:cubicBezTo>
                  <a:cubicBezTo>
                    <a:pt x="691" y="3680"/>
                    <a:pt x="694" y="3679"/>
                    <a:pt x="697" y="3679"/>
                  </a:cubicBezTo>
                  <a:cubicBezTo>
                    <a:pt x="705" y="3679"/>
                    <a:pt x="711" y="3687"/>
                    <a:pt x="718" y="3690"/>
                  </a:cubicBezTo>
                  <a:cubicBezTo>
                    <a:pt x="722" y="3692"/>
                    <a:pt x="727" y="3692"/>
                    <a:pt x="732" y="3692"/>
                  </a:cubicBezTo>
                  <a:cubicBezTo>
                    <a:pt x="742" y="3692"/>
                    <a:pt x="753" y="3690"/>
                    <a:pt x="764" y="3690"/>
                  </a:cubicBezTo>
                  <a:cubicBezTo>
                    <a:pt x="806" y="3690"/>
                    <a:pt x="844" y="3686"/>
                    <a:pt x="882" y="3673"/>
                  </a:cubicBezTo>
                  <a:cubicBezTo>
                    <a:pt x="895" y="3669"/>
                    <a:pt x="912" y="3665"/>
                    <a:pt x="916" y="3652"/>
                  </a:cubicBezTo>
                  <a:cubicBezTo>
                    <a:pt x="920" y="3640"/>
                    <a:pt x="912" y="3635"/>
                    <a:pt x="912" y="3627"/>
                  </a:cubicBezTo>
                  <a:cubicBezTo>
                    <a:pt x="908" y="3614"/>
                    <a:pt x="908" y="3602"/>
                    <a:pt x="908" y="3589"/>
                  </a:cubicBezTo>
                  <a:cubicBezTo>
                    <a:pt x="912" y="3564"/>
                    <a:pt x="925" y="3547"/>
                    <a:pt x="933" y="3530"/>
                  </a:cubicBezTo>
                  <a:cubicBezTo>
                    <a:pt x="975" y="3517"/>
                    <a:pt x="1022" y="3512"/>
                    <a:pt x="1068" y="3512"/>
                  </a:cubicBezTo>
                  <a:cubicBezTo>
                    <a:pt x="1082" y="3512"/>
                    <a:pt x="1096" y="3512"/>
                    <a:pt x="1110" y="3513"/>
                  </a:cubicBezTo>
                  <a:cubicBezTo>
                    <a:pt x="1123" y="3521"/>
                    <a:pt x="1136" y="3526"/>
                    <a:pt x="1148" y="3534"/>
                  </a:cubicBezTo>
                  <a:cubicBezTo>
                    <a:pt x="1380" y="3652"/>
                    <a:pt x="1621" y="3775"/>
                    <a:pt x="1798" y="3960"/>
                  </a:cubicBezTo>
                  <a:cubicBezTo>
                    <a:pt x="1849" y="4015"/>
                    <a:pt x="1921" y="4104"/>
                    <a:pt x="1959" y="4214"/>
                  </a:cubicBezTo>
                  <a:cubicBezTo>
                    <a:pt x="1946" y="4209"/>
                    <a:pt x="1937" y="4205"/>
                    <a:pt x="1925" y="4197"/>
                  </a:cubicBezTo>
                  <a:cubicBezTo>
                    <a:pt x="1739" y="4121"/>
                    <a:pt x="1574" y="3990"/>
                    <a:pt x="1393" y="3918"/>
                  </a:cubicBezTo>
                  <a:cubicBezTo>
                    <a:pt x="1262" y="3868"/>
                    <a:pt x="1123" y="3855"/>
                    <a:pt x="982" y="3855"/>
                  </a:cubicBezTo>
                  <a:cubicBezTo>
                    <a:pt x="821" y="3855"/>
                    <a:pt x="658" y="3872"/>
                    <a:pt x="501" y="3872"/>
                  </a:cubicBezTo>
                  <a:cubicBezTo>
                    <a:pt x="492" y="3872"/>
                    <a:pt x="482" y="3872"/>
                    <a:pt x="473" y="3872"/>
                  </a:cubicBezTo>
                  <a:cubicBezTo>
                    <a:pt x="317" y="3868"/>
                    <a:pt x="161" y="3855"/>
                    <a:pt x="0" y="3834"/>
                  </a:cubicBezTo>
                  <a:lnTo>
                    <a:pt x="0" y="20404"/>
                  </a:lnTo>
                  <a:lnTo>
                    <a:pt x="91273" y="20404"/>
                  </a:lnTo>
                  <a:lnTo>
                    <a:pt x="91273" y="4209"/>
                  </a:lnTo>
                  <a:cubicBezTo>
                    <a:pt x="91176" y="4298"/>
                    <a:pt x="91104" y="4412"/>
                    <a:pt x="91041" y="4530"/>
                  </a:cubicBezTo>
                  <a:cubicBezTo>
                    <a:pt x="90931" y="4733"/>
                    <a:pt x="90792" y="4948"/>
                    <a:pt x="90619" y="5096"/>
                  </a:cubicBezTo>
                  <a:cubicBezTo>
                    <a:pt x="90581" y="5125"/>
                    <a:pt x="90543" y="5155"/>
                    <a:pt x="90505" y="5180"/>
                  </a:cubicBezTo>
                  <a:cubicBezTo>
                    <a:pt x="90509" y="4594"/>
                    <a:pt x="90517" y="4003"/>
                    <a:pt x="90530" y="3416"/>
                  </a:cubicBezTo>
                  <a:cubicBezTo>
                    <a:pt x="90547" y="3399"/>
                    <a:pt x="90560" y="3378"/>
                    <a:pt x="90581" y="3357"/>
                  </a:cubicBezTo>
                  <a:cubicBezTo>
                    <a:pt x="90619" y="3327"/>
                    <a:pt x="90678" y="3323"/>
                    <a:pt x="90720" y="3306"/>
                  </a:cubicBezTo>
                  <a:cubicBezTo>
                    <a:pt x="90762" y="3285"/>
                    <a:pt x="90800" y="3268"/>
                    <a:pt x="90847" y="3251"/>
                  </a:cubicBezTo>
                  <a:cubicBezTo>
                    <a:pt x="90868" y="3243"/>
                    <a:pt x="90876" y="3234"/>
                    <a:pt x="90880" y="3213"/>
                  </a:cubicBezTo>
                  <a:cubicBezTo>
                    <a:pt x="90885" y="3188"/>
                    <a:pt x="90889" y="3180"/>
                    <a:pt x="90901" y="3163"/>
                  </a:cubicBezTo>
                  <a:cubicBezTo>
                    <a:pt x="90910" y="3150"/>
                    <a:pt x="90939" y="3121"/>
                    <a:pt x="90944" y="3104"/>
                  </a:cubicBezTo>
                  <a:cubicBezTo>
                    <a:pt x="90994" y="3104"/>
                    <a:pt x="91043" y="3105"/>
                    <a:pt x="91091" y="3105"/>
                  </a:cubicBezTo>
                  <a:cubicBezTo>
                    <a:pt x="91115" y="3105"/>
                    <a:pt x="91139" y="3105"/>
                    <a:pt x="91163" y="3104"/>
                  </a:cubicBezTo>
                  <a:cubicBezTo>
                    <a:pt x="91197" y="3104"/>
                    <a:pt x="91239" y="3112"/>
                    <a:pt x="91273" y="3125"/>
                  </a:cubicBezTo>
                  <a:lnTo>
                    <a:pt x="91273" y="2977"/>
                  </a:lnTo>
                  <a:cubicBezTo>
                    <a:pt x="91260" y="2977"/>
                    <a:pt x="91248" y="2981"/>
                    <a:pt x="91239" y="2981"/>
                  </a:cubicBezTo>
                  <a:cubicBezTo>
                    <a:pt x="91214" y="2977"/>
                    <a:pt x="91205" y="2964"/>
                    <a:pt x="91184" y="2960"/>
                  </a:cubicBezTo>
                  <a:cubicBezTo>
                    <a:pt x="91176" y="2956"/>
                    <a:pt x="91138" y="2952"/>
                    <a:pt x="91138" y="2943"/>
                  </a:cubicBezTo>
                  <a:cubicBezTo>
                    <a:pt x="91134" y="2931"/>
                    <a:pt x="91163" y="2897"/>
                    <a:pt x="91172" y="2888"/>
                  </a:cubicBezTo>
                  <a:cubicBezTo>
                    <a:pt x="91197" y="2867"/>
                    <a:pt x="91235" y="2867"/>
                    <a:pt x="91273" y="2867"/>
                  </a:cubicBezTo>
                  <a:lnTo>
                    <a:pt x="91273" y="1998"/>
                  </a:lnTo>
                  <a:cubicBezTo>
                    <a:pt x="91264" y="2002"/>
                    <a:pt x="91256" y="2010"/>
                    <a:pt x="91248" y="2015"/>
                  </a:cubicBezTo>
                  <a:cubicBezTo>
                    <a:pt x="91239" y="2023"/>
                    <a:pt x="91226" y="2023"/>
                    <a:pt x="91218" y="2032"/>
                  </a:cubicBezTo>
                  <a:cubicBezTo>
                    <a:pt x="91197" y="2044"/>
                    <a:pt x="91201" y="2048"/>
                    <a:pt x="91176" y="2048"/>
                  </a:cubicBezTo>
                  <a:cubicBezTo>
                    <a:pt x="91146" y="2048"/>
                    <a:pt x="91129" y="2053"/>
                    <a:pt x="91108" y="2065"/>
                  </a:cubicBezTo>
                  <a:cubicBezTo>
                    <a:pt x="91094" y="2072"/>
                    <a:pt x="91083" y="2098"/>
                    <a:pt x="91064" y="2098"/>
                  </a:cubicBezTo>
                  <a:cubicBezTo>
                    <a:pt x="91061" y="2098"/>
                    <a:pt x="91057" y="2097"/>
                    <a:pt x="91053" y="2095"/>
                  </a:cubicBezTo>
                  <a:cubicBezTo>
                    <a:pt x="91041" y="2086"/>
                    <a:pt x="91041" y="2065"/>
                    <a:pt x="91028" y="2057"/>
                  </a:cubicBezTo>
                  <a:cubicBezTo>
                    <a:pt x="91015" y="2048"/>
                    <a:pt x="91003" y="2048"/>
                    <a:pt x="90990" y="2044"/>
                  </a:cubicBezTo>
                  <a:cubicBezTo>
                    <a:pt x="90977" y="2036"/>
                    <a:pt x="90973" y="2027"/>
                    <a:pt x="90961" y="2015"/>
                  </a:cubicBezTo>
                  <a:cubicBezTo>
                    <a:pt x="90952" y="2006"/>
                    <a:pt x="90944" y="2002"/>
                    <a:pt x="90931" y="1994"/>
                  </a:cubicBezTo>
                  <a:cubicBezTo>
                    <a:pt x="90914" y="1981"/>
                    <a:pt x="90893" y="1977"/>
                    <a:pt x="90876" y="1960"/>
                  </a:cubicBezTo>
                  <a:cubicBezTo>
                    <a:pt x="90868" y="1951"/>
                    <a:pt x="90855" y="1943"/>
                    <a:pt x="90847" y="1934"/>
                  </a:cubicBezTo>
                  <a:cubicBezTo>
                    <a:pt x="90842" y="1934"/>
                    <a:pt x="90838" y="1926"/>
                    <a:pt x="90834" y="1926"/>
                  </a:cubicBezTo>
                  <a:cubicBezTo>
                    <a:pt x="90828" y="1922"/>
                    <a:pt x="90819" y="1921"/>
                    <a:pt x="90811" y="1921"/>
                  </a:cubicBezTo>
                  <a:cubicBezTo>
                    <a:pt x="90802" y="1921"/>
                    <a:pt x="90794" y="1922"/>
                    <a:pt x="90787" y="1922"/>
                  </a:cubicBezTo>
                  <a:cubicBezTo>
                    <a:pt x="90779" y="1922"/>
                    <a:pt x="90762" y="1926"/>
                    <a:pt x="90745" y="1926"/>
                  </a:cubicBezTo>
                  <a:cubicBezTo>
                    <a:pt x="90745" y="1905"/>
                    <a:pt x="90745" y="1888"/>
                    <a:pt x="90745" y="1867"/>
                  </a:cubicBezTo>
                  <a:cubicBezTo>
                    <a:pt x="90766" y="1867"/>
                    <a:pt x="90783" y="1850"/>
                    <a:pt x="90813" y="1850"/>
                  </a:cubicBezTo>
                  <a:cubicBezTo>
                    <a:pt x="90821" y="1850"/>
                    <a:pt x="90833" y="1852"/>
                    <a:pt x="90846" y="1852"/>
                  </a:cubicBezTo>
                  <a:cubicBezTo>
                    <a:pt x="90852" y="1852"/>
                    <a:pt x="90858" y="1851"/>
                    <a:pt x="90863" y="1850"/>
                  </a:cubicBezTo>
                  <a:cubicBezTo>
                    <a:pt x="90880" y="1850"/>
                    <a:pt x="90889" y="1842"/>
                    <a:pt x="90906" y="1842"/>
                  </a:cubicBezTo>
                  <a:cubicBezTo>
                    <a:pt x="90935" y="1842"/>
                    <a:pt x="90961" y="1859"/>
                    <a:pt x="90990" y="1859"/>
                  </a:cubicBezTo>
                  <a:cubicBezTo>
                    <a:pt x="91015" y="1863"/>
                    <a:pt x="91024" y="1859"/>
                    <a:pt x="91049" y="1875"/>
                  </a:cubicBezTo>
                  <a:cubicBezTo>
                    <a:pt x="91066" y="1884"/>
                    <a:pt x="91074" y="1888"/>
                    <a:pt x="91091" y="1888"/>
                  </a:cubicBezTo>
                  <a:cubicBezTo>
                    <a:pt x="91117" y="1888"/>
                    <a:pt x="91117" y="1880"/>
                    <a:pt x="91138" y="1871"/>
                  </a:cubicBezTo>
                  <a:cubicBezTo>
                    <a:pt x="91150" y="1867"/>
                    <a:pt x="91163" y="1867"/>
                    <a:pt x="91176" y="1867"/>
                  </a:cubicBezTo>
                  <a:cubicBezTo>
                    <a:pt x="91181" y="1868"/>
                    <a:pt x="91187" y="1869"/>
                    <a:pt x="91193" y="1869"/>
                  </a:cubicBezTo>
                  <a:cubicBezTo>
                    <a:pt x="91208" y="1869"/>
                    <a:pt x="91223" y="1865"/>
                    <a:pt x="91235" y="1859"/>
                  </a:cubicBezTo>
                  <a:cubicBezTo>
                    <a:pt x="91252" y="1850"/>
                    <a:pt x="91256" y="1837"/>
                    <a:pt x="91269" y="1829"/>
                  </a:cubicBezTo>
                  <a:lnTo>
                    <a:pt x="91273" y="1829"/>
                  </a:lnTo>
                  <a:lnTo>
                    <a:pt x="91273" y="1614"/>
                  </a:lnTo>
                  <a:cubicBezTo>
                    <a:pt x="91248" y="1614"/>
                    <a:pt x="91226" y="1614"/>
                    <a:pt x="91201" y="1622"/>
                  </a:cubicBezTo>
                  <a:cubicBezTo>
                    <a:pt x="91184" y="1631"/>
                    <a:pt x="91180" y="1643"/>
                    <a:pt x="91163" y="1656"/>
                  </a:cubicBezTo>
                  <a:cubicBezTo>
                    <a:pt x="91138" y="1669"/>
                    <a:pt x="91108" y="1681"/>
                    <a:pt x="91079" y="1690"/>
                  </a:cubicBezTo>
                  <a:cubicBezTo>
                    <a:pt x="91067" y="1693"/>
                    <a:pt x="91055" y="1698"/>
                    <a:pt x="91044" y="1698"/>
                  </a:cubicBezTo>
                  <a:cubicBezTo>
                    <a:pt x="91039" y="1698"/>
                    <a:pt x="91033" y="1697"/>
                    <a:pt x="91028" y="1694"/>
                  </a:cubicBezTo>
                  <a:cubicBezTo>
                    <a:pt x="91011" y="1685"/>
                    <a:pt x="91007" y="1673"/>
                    <a:pt x="90990" y="1669"/>
                  </a:cubicBezTo>
                  <a:cubicBezTo>
                    <a:pt x="90965" y="1664"/>
                    <a:pt x="90939" y="1669"/>
                    <a:pt x="90918" y="1652"/>
                  </a:cubicBezTo>
                  <a:cubicBezTo>
                    <a:pt x="90897" y="1635"/>
                    <a:pt x="90889" y="1601"/>
                    <a:pt x="90855" y="1597"/>
                  </a:cubicBezTo>
                  <a:cubicBezTo>
                    <a:pt x="90851" y="1596"/>
                    <a:pt x="90848" y="1596"/>
                    <a:pt x="90844" y="1596"/>
                  </a:cubicBezTo>
                  <a:cubicBezTo>
                    <a:pt x="90823" y="1596"/>
                    <a:pt x="90801" y="1605"/>
                    <a:pt x="90783" y="1605"/>
                  </a:cubicBezTo>
                  <a:cubicBezTo>
                    <a:pt x="90766" y="1572"/>
                    <a:pt x="90872" y="1550"/>
                    <a:pt x="90830" y="1504"/>
                  </a:cubicBezTo>
                  <a:cubicBezTo>
                    <a:pt x="90821" y="1500"/>
                    <a:pt x="90796" y="1491"/>
                    <a:pt x="90783" y="1483"/>
                  </a:cubicBezTo>
                  <a:cubicBezTo>
                    <a:pt x="90775" y="1479"/>
                    <a:pt x="90762" y="1474"/>
                    <a:pt x="90749" y="1470"/>
                  </a:cubicBezTo>
                  <a:lnTo>
                    <a:pt x="90745" y="1470"/>
                  </a:lnTo>
                  <a:cubicBezTo>
                    <a:pt x="90745" y="1449"/>
                    <a:pt x="90745" y="1424"/>
                    <a:pt x="90745" y="1403"/>
                  </a:cubicBezTo>
                  <a:cubicBezTo>
                    <a:pt x="90771" y="1406"/>
                    <a:pt x="90799" y="1412"/>
                    <a:pt x="90826" y="1412"/>
                  </a:cubicBezTo>
                  <a:cubicBezTo>
                    <a:pt x="90839" y="1412"/>
                    <a:pt x="90851" y="1411"/>
                    <a:pt x="90863" y="1407"/>
                  </a:cubicBezTo>
                  <a:cubicBezTo>
                    <a:pt x="90859" y="1386"/>
                    <a:pt x="90813" y="1382"/>
                    <a:pt x="90821" y="1356"/>
                  </a:cubicBezTo>
                  <a:cubicBezTo>
                    <a:pt x="90827" y="1354"/>
                    <a:pt x="90833" y="1353"/>
                    <a:pt x="90839" y="1353"/>
                  </a:cubicBezTo>
                  <a:cubicBezTo>
                    <a:pt x="90852" y="1353"/>
                    <a:pt x="90867" y="1357"/>
                    <a:pt x="90882" y="1357"/>
                  </a:cubicBezTo>
                  <a:cubicBezTo>
                    <a:pt x="90885" y="1357"/>
                    <a:pt x="90889" y="1357"/>
                    <a:pt x="90893" y="1356"/>
                  </a:cubicBezTo>
                  <a:cubicBezTo>
                    <a:pt x="90901" y="1352"/>
                    <a:pt x="90918" y="1348"/>
                    <a:pt x="90927" y="1344"/>
                  </a:cubicBezTo>
                  <a:cubicBezTo>
                    <a:pt x="90931" y="1339"/>
                    <a:pt x="90935" y="1331"/>
                    <a:pt x="90944" y="1327"/>
                  </a:cubicBezTo>
                  <a:cubicBezTo>
                    <a:pt x="90948" y="1325"/>
                    <a:pt x="90955" y="1325"/>
                    <a:pt x="90963" y="1325"/>
                  </a:cubicBezTo>
                  <a:cubicBezTo>
                    <a:pt x="90979" y="1325"/>
                    <a:pt x="90999" y="1327"/>
                    <a:pt x="91007" y="1327"/>
                  </a:cubicBezTo>
                  <a:cubicBezTo>
                    <a:pt x="91028" y="1331"/>
                    <a:pt x="91045" y="1335"/>
                    <a:pt x="91062" y="1335"/>
                  </a:cubicBezTo>
                  <a:cubicBezTo>
                    <a:pt x="91074" y="1339"/>
                    <a:pt x="91096" y="1339"/>
                    <a:pt x="91100" y="1352"/>
                  </a:cubicBezTo>
                  <a:cubicBezTo>
                    <a:pt x="91062" y="1377"/>
                    <a:pt x="90999" y="1382"/>
                    <a:pt x="90977" y="1424"/>
                  </a:cubicBezTo>
                  <a:cubicBezTo>
                    <a:pt x="90969" y="1432"/>
                    <a:pt x="90965" y="1453"/>
                    <a:pt x="90982" y="1462"/>
                  </a:cubicBezTo>
                  <a:cubicBezTo>
                    <a:pt x="90986" y="1464"/>
                    <a:pt x="90990" y="1464"/>
                    <a:pt x="90994" y="1464"/>
                  </a:cubicBezTo>
                  <a:cubicBezTo>
                    <a:pt x="90999" y="1464"/>
                    <a:pt x="91003" y="1464"/>
                    <a:pt x="91007" y="1466"/>
                  </a:cubicBezTo>
                  <a:cubicBezTo>
                    <a:pt x="91020" y="1470"/>
                    <a:pt x="91045" y="1496"/>
                    <a:pt x="91053" y="1508"/>
                  </a:cubicBezTo>
                  <a:cubicBezTo>
                    <a:pt x="91063" y="1521"/>
                    <a:pt x="91063" y="1537"/>
                    <a:pt x="91077" y="1537"/>
                  </a:cubicBezTo>
                  <a:cubicBezTo>
                    <a:pt x="91080" y="1537"/>
                    <a:pt x="91085" y="1536"/>
                    <a:pt x="91091" y="1534"/>
                  </a:cubicBezTo>
                  <a:cubicBezTo>
                    <a:pt x="91112" y="1525"/>
                    <a:pt x="91125" y="1504"/>
                    <a:pt x="91146" y="1496"/>
                  </a:cubicBezTo>
                  <a:cubicBezTo>
                    <a:pt x="91157" y="1492"/>
                    <a:pt x="91168" y="1490"/>
                    <a:pt x="91178" y="1490"/>
                  </a:cubicBezTo>
                  <a:cubicBezTo>
                    <a:pt x="91202" y="1490"/>
                    <a:pt x="91226" y="1499"/>
                    <a:pt x="91243" y="1517"/>
                  </a:cubicBezTo>
                  <a:cubicBezTo>
                    <a:pt x="91256" y="1529"/>
                    <a:pt x="91248" y="1534"/>
                    <a:pt x="91269" y="1542"/>
                  </a:cubicBezTo>
                  <a:lnTo>
                    <a:pt x="91273" y="1542"/>
                  </a:lnTo>
                  <a:lnTo>
                    <a:pt x="91273" y="774"/>
                  </a:lnTo>
                  <a:cubicBezTo>
                    <a:pt x="91267" y="774"/>
                    <a:pt x="91261" y="775"/>
                    <a:pt x="91255" y="775"/>
                  </a:cubicBezTo>
                  <a:cubicBezTo>
                    <a:pt x="91224" y="775"/>
                    <a:pt x="91197" y="765"/>
                    <a:pt x="91176" y="744"/>
                  </a:cubicBezTo>
                  <a:cubicBezTo>
                    <a:pt x="91167" y="740"/>
                    <a:pt x="91163" y="727"/>
                    <a:pt x="91155" y="723"/>
                  </a:cubicBezTo>
                  <a:cubicBezTo>
                    <a:pt x="91152" y="722"/>
                    <a:pt x="91149" y="721"/>
                    <a:pt x="91146" y="721"/>
                  </a:cubicBezTo>
                  <a:cubicBezTo>
                    <a:pt x="91141" y="721"/>
                    <a:pt x="91135" y="723"/>
                    <a:pt x="91129" y="723"/>
                  </a:cubicBezTo>
                  <a:cubicBezTo>
                    <a:pt x="91117" y="719"/>
                    <a:pt x="91091" y="702"/>
                    <a:pt x="91087" y="685"/>
                  </a:cubicBezTo>
                  <a:cubicBezTo>
                    <a:pt x="91084" y="642"/>
                    <a:pt x="91151" y="627"/>
                    <a:pt x="91197" y="627"/>
                  </a:cubicBezTo>
                  <a:cubicBezTo>
                    <a:pt x="91209" y="627"/>
                    <a:pt x="91219" y="629"/>
                    <a:pt x="91226" y="630"/>
                  </a:cubicBezTo>
                  <a:lnTo>
                    <a:pt x="91197" y="643"/>
                  </a:lnTo>
                  <a:cubicBezTo>
                    <a:pt x="91222" y="643"/>
                    <a:pt x="91248" y="639"/>
                    <a:pt x="91273" y="639"/>
                  </a:cubicBezTo>
                  <a:lnTo>
                    <a:pt x="91273" y="470"/>
                  </a:lnTo>
                  <a:cubicBezTo>
                    <a:pt x="91252" y="461"/>
                    <a:pt x="91231" y="445"/>
                    <a:pt x="91218" y="432"/>
                  </a:cubicBezTo>
                  <a:cubicBezTo>
                    <a:pt x="91205" y="415"/>
                    <a:pt x="91201" y="385"/>
                    <a:pt x="91180" y="377"/>
                  </a:cubicBezTo>
                  <a:cubicBezTo>
                    <a:pt x="91176" y="376"/>
                    <a:pt x="91171" y="375"/>
                    <a:pt x="91165" y="375"/>
                  </a:cubicBezTo>
                  <a:cubicBezTo>
                    <a:pt x="91151" y="375"/>
                    <a:pt x="91134" y="378"/>
                    <a:pt x="91125" y="381"/>
                  </a:cubicBezTo>
                  <a:cubicBezTo>
                    <a:pt x="91087" y="390"/>
                    <a:pt x="91053" y="411"/>
                    <a:pt x="91015" y="415"/>
                  </a:cubicBezTo>
                  <a:cubicBezTo>
                    <a:pt x="90973" y="419"/>
                    <a:pt x="90931" y="415"/>
                    <a:pt x="90885" y="423"/>
                  </a:cubicBezTo>
                  <a:cubicBezTo>
                    <a:pt x="90863" y="428"/>
                    <a:pt x="90851" y="428"/>
                    <a:pt x="90834" y="440"/>
                  </a:cubicBezTo>
                  <a:cubicBezTo>
                    <a:pt x="90825" y="449"/>
                    <a:pt x="90817" y="466"/>
                    <a:pt x="90804" y="474"/>
                  </a:cubicBezTo>
                  <a:cubicBezTo>
                    <a:pt x="90797" y="478"/>
                    <a:pt x="90787" y="480"/>
                    <a:pt x="90776" y="480"/>
                  </a:cubicBezTo>
                  <a:cubicBezTo>
                    <a:pt x="90748" y="480"/>
                    <a:pt x="90713" y="469"/>
                    <a:pt x="90690" y="469"/>
                  </a:cubicBezTo>
                  <a:cubicBezTo>
                    <a:pt x="90687" y="469"/>
                    <a:pt x="90684" y="470"/>
                    <a:pt x="90682" y="470"/>
                  </a:cubicBezTo>
                  <a:cubicBezTo>
                    <a:pt x="90667" y="470"/>
                    <a:pt x="90656" y="479"/>
                    <a:pt x="90643" y="479"/>
                  </a:cubicBezTo>
                  <a:cubicBezTo>
                    <a:pt x="90640" y="479"/>
                    <a:pt x="90638" y="479"/>
                    <a:pt x="90636" y="478"/>
                  </a:cubicBezTo>
                  <a:cubicBezTo>
                    <a:pt x="90631" y="478"/>
                    <a:pt x="90627" y="474"/>
                    <a:pt x="90619" y="470"/>
                  </a:cubicBezTo>
                  <a:cubicBezTo>
                    <a:pt x="90613" y="469"/>
                    <a:pt x="90606" y="468"/>
                    <a:pt x="90599" y="468"/>
                  </a:cubicBezTo>
                  <a:cubicBezTo>
                    <a:pt x="90585" y="468"/>
                    <a:pt x="90569" y="470"/>
                    <a:pt x="90555" y="470"/>
                  </a:cubicBezTo>
                  <a:cubicBezTo>
                    <a:pt x="90534" y="470"/>
                    <a:pt x="90522" y="483"/>
                    <a:pt x="90505" y="487"/>
                  </a:cubicBezTo>
                  <a:cubicBezTo>
                    <a:pt x="90475" y="495"/>
                    <a:pt x="90458" y="504"/>
                    <a:pt x="90437" y="521"/>
                  </a:cubicBezTo>
                  <a:cubicBezTo>
                    <a:pt x="90403" y="546"/>
                    <a:pt x="90374" y="571"/>
                    <a:pt x="90349" y="601"/>
                  </a:cubicBezTo>
                  <a:cubicBezTo>
                    <a:pt x="90332" y="618"/>
                    <a:pt x="90327" y="622"/>
                    <a:pt x="90302" y="622"/>
                  </a:cubicBezTo>
                  <a:cubicBezTo>
                    <a:pt x="90292" y="622"/>
                    <a:pt x="90281" y="621"/>
                    <a:pt x="90270" y="621"/>
                  </a:cubicBezTo>
                  <a:cubicBezTo>
                    <a:pt x="90260" y="621"/>
                    <a:pt x="90249" y="622"/>
                    <a:pt x="90239" y="626"/>
                  </a:cubicBezTo>
                  <a:cubicBezTo>
                    <a:pt x="90213" y="630"/>
                    <a:pt x="90197" y="630"/>
                    <a:pt x="90180" y="651"/>
                  </a:cubicBezTo>
                  <a:cubicBezTo>
                    <a:pt x="90167" y="664"/>
                    <a:pt x="90150" y="685"/>
                    <a:pt x="90129" y="694"/>
                  </a:cubicBezTo>
                  <a:cubicBezTo>
                    <a:pt x="90121" y="696"/>
                    <a:pt x="90112" y="697"/>
                    <a:pt x="90102" y="697"/>
                  </a:cubicBezTo>
                  <a:cubicBezTo>
                    <a:pt x="90084" y="697"/>
                    <a:pt x="90065" y="694"/>
                    <a:pt x="90047" y="694"/>
                  </a:cubicBezTo>
                  <a:cubicBezTo>
                    <a:pt x="90029" y="694"/>
                    <a:pt x="90012" y="697"/>
                    <a:pt x="89998" y="710"/>
                  </a:cubicBezTo>
                  <a:cubicBezTo>
                    <a:pt x="89981" y="723"/>
                    <a:pt x="89977" y="736"/>
                    <a:pt x="89956" y="748"/>
                  </a:cubicBezTo>
                  <a:cubicBezTo>
                    <a:pt x="89935" y="761"/>
                    <a:pt x="89926" y="774"/>
                    <a:pt x="89905" y="786"/>
                  </a:cubicBezTo>
                  <a:cubicBezTo>
                    <a:pt x="89884" y="799"/>
                    <a:pt x="89863" y="803"/>
                    <a:pt x="89842" y="816"/>
                  </a:cubicBezTo>
                  <a:cubicBezTo>
                    <a:pt x="89821" y="829"/>
                    <a:pt x="89796" y="837"/>
                    <a:pt x="89775" y="841"/>
                  </a:cubicBezTo>
                  <a:cubicBezTo>
                    <a:pt x="89769" y="841"/>
                    <a:pt x="89764" y="842"/>
                    <a:pt x="89758" y="842"/>
                  </a:cubicBezTo>
                  <a:cubicBezTo>
                    <a:pt x="89742" y="842"/>
                    <a:pt x="89726" y="839"/>
                    <a:pt x="89720" y="820"/>
                  </a:cubicBezTo>
                  <a:cubicBezTo>
                    <a:pt x="89715" y="808"/>
                    <a:pt x="89724" y="799"/>
                    <a:pt x="89732" y="786"/>
                  </a:cubicBezTo>
                  <a:cubicBezTo>
                    <a:pt x="89745" y="770"/>
                    <a:pt x="89758" y="761"/>
                    <a:pt x="89775" y="753"/>
                  </a:cubicBezTo>
                  <a:cubicBezTo>
                    <a:pt x="89800" y="740"/>
                    <a:pt x="89813" y="715"/>
                    <a:pt x="89838" y="706"/>
                  </a:cubicBezTo>
                  <a:cubicBezTo>
                    <a:pt x="89863" y="694"/>
                    <a:pt x="89884" y="702"/>
                    <a:pt x="89905" y="677"/>
                  </a:cubicBezTo>
                  <a:cubicBezTo>
                    <a:pt x="89918" y="660"/>
                    <a:pt x="89914" y="651"/>
                    <a:pt x="89893" y="651"/>
                  </a:cubicBezTo>
                  <a:cubicBezTo>
                    <a:pt x="89888" y="650"/>
                    <a:pt x="89884" y="650"/>
                    <a:pt x="89879" y="650"/>
                  </a:cubicBezTo>
                  <a:cubicBezTo>
                    <a:pt x="89869" y="650"/>
                    <a:pt x="89858" y="651"/>
                    <a:pt x="89846" y="651"/>
                  </a:cubicBezTo>
                  <a:cubicBezTo>
                    <a:pt x="89829" y="651"/>
                    <a:pt x="89817" y="647"/>
                    <a:pt x="89800" y="643"/>
                  </a:cubicBezTo>
                  <a:cubicBezTo>
                    <a:pt x="89795" y="642"/>
                    <a:pt x="89790" y="641"/>
                    <a:pt x="89785" y="641"/>
                  </a:cubicBezTo>
                  <a:cubicBezTo>
                    <a:pt x="89752" y="641"/>
                    <a:pt x="89708" y="663"/>
                    <a:pt x="89690" y="685"/>
                  </a:cubicBezTo>
                  <a:cubicBezTo>
                    <a:pt x="89676" y="699"/>
                    <a:pt x="89677" y="713"/>
                    <a:pt x="89661" y="713"/>
                  </a:cubicBezTo>
                  <a:cubicBezTo>
                    <a:pt x="89658" y="713"/>
                    <a:pt x="89653" y="712"/>
                    <a:pt x="89648" y="710"/>
                  </a:cubicBezTo>
                  <a:cubicBezTo>
                    <a:pt x="89623" y="706"/>
                    <a:pt x="89610" y="689"/>
                    <a:pt x="89589" y="677"/>
                  </a:cubicBezTo>
                  <a:cubicBezTo>
                    <a:pt x="89559" y="656"/>
                    <a:pt x="89534" y="664"/>
                    <a:pt x="89500" y="660"/>
                  </a:cubicBezTo>
                  <a:cubicBezTo>
                    <a:pt x="89471" y="656"/>
                    <a:pt x="89441" y="635"/>
                    <a:pt x="89412" y="630"/>
                  </a:cubicBezTo>
                  <a:cubicBezTo>
                    <a:pt x="89361" y="622"/>
                    <a:pt x="89281" y="592"/>
                    <a:pt x="89260" y="542"/>
                  </a:cubicBezTo>
                  <a:cubicBezTo>
                    <a:pt x="89243" y="499"/>
                    <a:pt x="89255" y="461"/>
                    <a:pt x="89314" y="453"/>
                  </a:cubicBezTo>
                  <a:cubicBezTo>
                    <a:pt x="89327" y="450"/>
                    <a:pt x="89340" y="449"/>
                    <a:pt x="89353" y="449"/>
                  </a:cubicBezTo>
                  <a:cubicBezTo>
                    <a:pt x="89380" y="449"/>
                    <a:pt x="89406" y="453"/>
                    <a:pt x="89428" y="453"/>
                  </a:cubicBezTo>
                  <a:cubicBezTo>
                    <a:pt x="89492" y="453"/>
                    <a:pt x="89551" y="432"/>
                    <a:pt x="89614" y="432"/>
                  </a:cubicBezTo>
                  <a:cubicBezTo>
                    <a:pt x="89628" y="432"/>
                    <a:pt x="89642" y="434"/>
                    <a:pt x="89658" y="434"/>
                  </a:cubicBezTo>
                  <a:cubicBezTo>
                    <a:pt x="89665" y="434"/>
                    <a:pt x="89673" y="433"/>
                    <a:pt x="89682" y="432"/>
                  </a:cubicBezTo>
                  <a:cubicBezTo>
                    <a:pt x="89711" y="432"/>
                    <a:pt x="89737" y="419"/>
                    <a:pt x="89766" y="411"/>
                  </a:cubicBezTo>
                  <a:cubicBezTo>
                    <a:pt x="89783" y="407"/>
                    <a:pt x="89796" y="402"/>
                    <a:pt x="89804" y="385"/>
                  </a:cubicBezTo>
                  <a:cubicBezTo>
                    <a:pt x="89808" y="381"/>
                    <a:pt x="89808" y="364"/>
                    <a:pt x="89813" y="360"/>
                  </a:cubicBezTo>
                  <a:cubicBezTo>
                    <a:pt x="89817" y="357"/>
                    <a:pt x="89826" y="356"/>
                    <a:pt x="89836" y="356"/>
                  </a:cubicBezTo>
                  <a:cubicBezTo>
                    <a:pt x="89857" y="356"/>
                    <a:pt x="89884" y="360"/>
                    <a:pt x="89893" y="360"/>
                  </a:cubicBezTo>
                  <a:cubicBezTo>
                    <a:pt x="89902" y="360"/>
                    <a:pt x="89922" y="363"/>
                    <a:pt x="89938" y="363"/>
                  </a:cubicBezTo>
                  <a:cubicBezTo>
                    <a:pt x="89950" y="363"/>
                    <a:pt x="89961" y="361"/>
                    <a:pt x="89964" y="356"/>
                  </a:cubicBezTo>
                  <a:cubicBezTo>
                    <a:pt x="89973" y="348"/>
                    <a:pt x="89969" y="305"/>
                    <a:pt x="89964" y="297"/>
                  </a:cubicBezTo>
                  <a:cubicBezTo>
                    <a:pt x="89964" y="250"/>
                    <a:pt x="89922" y="217"/>
                    <a:pt x="89884" y="200"/>
                  </a:cubicBezTo>
                  <a:cubicBezTo>
                    <a:pt x="89863" y="187"/>
                    <a:pt x="89838" y="183"/>
                    <a:pt x="89813" y="170"/>
                  </a:cubicBezTo>
                  <a:cubicBezTo>
                    <a:pt x="89791" y="162"/>
                    <a:pt x="89775" y="153"/>
                    <a:pt x="89749" y="153"/>
                  </a:cubicBezTo>
                  <a:cubicBezTo>
                    <a:pt x="89735" y="153"/>
                    <a:pt x="89721" y="155"/>
                    <a:pt x="89707" y="155"/>
                  </a:cubicBezTo>
                  <a:cubicBezTo>
                    <a:pt x="89700" y="155"/>
                    <a:pt x="89693" y="155"/>
                    <a:pt x="89686" y="153"/>
                  </a:cubicBezTo>
                  <a:cubicBezTo>
                    <a:pt x="89656" y="149"/>
                    <a:pt x="89635" y="128"/>
                    <a:pt x="89606" y="128"/>
                  </a:cubicBezTo>
                  <a:cubicBezTo>
                    <a:pt x="89593" y="127"/>
                    <a:pt x="89581" y="126"/>
                    <a:pt x="89569" y="126"/>
                  </a:cubicBezTo>
                  <a:cubicBezTo>
                    <a:pt x="89538" y="126"/>
                    <a:pt x="89511" y="132"/>
                    <a:pt x="89483" y="153"/>
                  </a:cubicBezTo>
                  <a:cubicBezTo>
                    <a:pt x="89462" y="170"/>
                    <a:pt x="89441" y="191"/>
                    <a:pt x="89416" y="200"/>
                  </a:cubicBezTo>
                  <a:cubicBezTo>
                    <a:pt x="89407" y="204"/>
                    <a:pt x="89399" y="204"/>
                    <a:pt x="89390" y="208"/>
                  </a:cubicBezTo>
                  <a:cubicBezTo>
                    <a:pt x="89369" y="217"/>
                    <a:pt x="89365" y="238"/>
                    <a:pt x="89348" y="246"/>
                  </a:cubicBezTo>
                  <a:cubicBezTo>
                    <a:pt x="89336" y="255"/>
                    <a:pt x="89319" y="250"/>
                    <a:pt x="89302" y="259"/>
                  </a:cubicBezTo>
                  <a:cubicBezTo>
                    <a:pt x="89285" y="263"/>
                    <a:pt x="89276" y="272"/>
                    <a:pt x="89260" y="272"/>
                  </a:cubicBezTo>
                  <a:cubicBezTo>
                    <a:pt x="89254" y="272"/>
                    <a:pt x="89235" y="270"/>
                    <a:pt x="89221" y="270"/>
                  </a:cubicBezTo>
                  <a:cubicBezTo>
                    <a:pt x="89214" y="270"/>
                    <a:pt x="89208" y="270"/>
                    <a:pt x="89205" y="272"/>
                  </a:cubicBezTo>
                  <a:cubicBezTo>
                    <a:pt x="89196" y="284"/>
                    <a:pt x="89209" y="318"/>
                    <a:pt x="89217" y="326"/>
                  </a:cubicBezTo>
                  <a:cubicBezTo>
                    <a:pt x="89234" y="356"/>
                    <a:pt x="89285" y="352"/>
                    <a:pt x="89247" y="394"/>
                  </a:cubicBezTo>
                  <a:cubicBezTo>
                    <a:pt x="89222" y="423"/>
                    <a:pt x="89196" y="445"/>
                    <a:pt x="89158" y="445"/>
                  </a:cubicBezTo>
                  <a:cubicBezTo>
                    <a:pt x="89141" y="440"/>
                    <a:pt x="89133" y="432"/>
                    <a:pt x="89116" y="428"/>
                  </a:cubicBezTo>
                  <a:cubicBezTo>
                    <a:pt x="89109" y="424"/>
                    <a:pt x="89100" y="423"/>
                    <a:pt x="89090" y="423"/>
                  </a:cubicBezTo>
                  <a:cubicBezTo>
                    <a:pt x="89077" y="423"/>
                    <a:pt x="89064" y="425"/>
                    <a:pt x="89057" y="428"/>
                  </a:cubicBezTo>
                  <a:cubicBezTo>
                    <a:pt x="89044" y="432"/>
                    <a:pt x="89032" y="440"/>
                    <a:pt x="89019" y="445"/>
                  </a:cubicBezTo>
                  <a:cubicBezTo>
                    <a:pt x="89006" y="449"/>
                    <a:pt x="88994" y="449"/>
                    <a:pt x="88977" y="453"/>
                  </a:cubicBezTo>
                  <a:cubicBezTo>
                    <a:pt x="88970" y="453"/>
                    <a:pt x="88961" y="454"/>
                    <a:pt x="88951" y="454"/>
                  </a:cubicBezTo>
                  <a:cubicBezTo>
                    <a:pt x="88941" y="454"/>
                    <a:pt x="88930" y="453"/>
                    <a:pt x="88922" y="449"/>
                  </a:cubicBezTo>
                  <a:cubicBezTo>
                    <a:pt x="88897" y="440"/>
                    <a:pt x="88880" y="415"/>
                    <a:pt x="88850" y="407"/>
                  </a:cubicBezTo>
                  <a:cubicBezTo>
                    <a:pt x="88846" y="406"/>
                    <a:pt x="88842" y="406"/>
                    <a:pt x="88840" y="406"/>
                  </a:cubicBezTo>
                  <a:cubicBezTo>
                    <a:pt x="88825" y="406"/>
                    <a:pt x="88825" y="414"/>
                    <a:pt x="88825" y="432"/>
                  </a:cubicBezTo>
                  <a:cubicBezTo>
                    <a:pt x="88825" y="449"/>
                    <a:pt x="88825" y="461"/>
                    <a:pt x="88833" y="474"/>
                  </a:cubicBezTo>
                  <a:cubicBezTo>
                    <a:pt x="88859" y="516"/>
                    <a:pt x="88909" y="529"/>
                    <a:pt x="88951" y="542"/>
                  </a:cubicBezTo>
                  <a:cubicBezTo>
                    <a:pt x="88977" y="546"/>
                    <a:pt x="88994" y="546"/>
                    <a:pt x="89011" y="563"/>
                  </a:cubicBezTo>
                  <a:cubicBezTo>
                    <a:pt x="89019" y="571"/>
                    <a:pt x="89023" y="584"/>
                    <a:pt x="89032" y="592"/>
                  </a:cubicBezTo>
                  <a:cubicBezTo>
                    <a:pt x="89049" y="618"/>
                    <a:pt x="89065" y="639"/>
                    <a:pt x="89095" y="643"/>
                  </a:cubicBezTo>
                  <a:cubicBezTo>
                    <a:pt x="89103" y="643"/>
                    <a:pt x="89110" y="641"/>
                    <a:pt x="89116" y="641"/>
                  </a:cubicBezTo>
                  <a:cubicBezTo>
                    <a:pt x="89119" y="641"/>
                    <a:pt x="89122" y="642"/>
                    <a:pt x="89125" y="643"/>
                  </a:cubicBezTo>
                  <a:cubicBezTo>
                    <a:pt x="89146" y="647"/>
                    <a:pt x="89171" y="660"/>
                    <a:pt x="89192" y="668"/>
                  </a:cubicBezTo>
                  <a:cubicBezTo>
                    <a:pt x="89234" y="685"/>
                    <a:pt x="89268" y="710"/>
                    <a:pt x="89302" y="740"/>
                  </a:cubicBezTo>
                  <a:cubicBezTo>
                    <a:pt x="89319" y="753"/>
                    <a:pt x="89348" y="761"/>
                    <a:pt x="89361" y="778"/>
                  </a:cubicBezTo>
                  <a:cubicBezTo>
                    <a:pt x="89365" y="786"/>
                    <a:pt x="89374" y="803"/>
                    <a:pt x="89378" y="812"/>
                  </a:cubicBezTo>
                  <a:cubicBezTo>
                    <a:pt x="89403" y="850"/>
                    <a:pt x="89445" y="867"/>
                    <a:pt x="89475" y="905"/>
                  </a:cubicBezTo>
                  <a:cubicBezTo>
                    <a:pt x="89496" y="930"/>
                    <a:pt x="89525" y="964"/>
                    <a:pt x="89542" y="997"/>
                  </a:cubicBezTo>
                  <a:cubicBezTo>
                    <a:pt x="89551" y="1019"/>
                    <a:pt x="89547" y="1031"/>
                    <a:pt x="89551" y="1052"/>
                  </a:cubicBezTo>
                  <a:cubicBezTo>
                    <a:pt x="89533" y="1035"/>
                    <a:pt x="89515" y="1029"/>
                    <a:pt x="89494" y="1029"/>
                  </a:cubicBezTo>
                  <a:cubicBezTo>
                    <a:pt x="89480" y="1029"/>
                    <a:pt x="89465" y="1032"/>
                    <a:pt x="89450" y="1035"/>
                  </a:cubicBezTo>
                  <a:cubicBezTo>
                    <a:pt x="89438" y="1035"/>
                    <a:pt x="89427" y="1039"/>
                    <a:pt x="89417" y="1039"/>
                  </a:cubicBezTo>
                  <a:cubicBezTo>
                    <a:pt x="89412" y="1039"/>
                    <a:pt x="89407" y="1038"/>
                    <a:pt x="89403" y="1035"/>
                  </a:cubicBezTo>
                  <a:cubicBezTo>
                    <a:pt x="89382" y="1031"/>
                    <a:pt x="89374" y="1010"/>
                    <a:pt x="89357" y="997"/>
                  </a:cubicBezTo>
                  <a:cubicBezTo>
                    <a:pt x="89340" y="993"/>
                    <a:pt x="89319" y="993"/>
                    <a:pt x="89302" y="985"/>
                  </a:cubicBezTo>
                  <a:cubicBezTo>
                    <a:pt x="89281" y="981"/>
                    <a:pt x="89264" y="972"/>
                    <a:pt x="89243" y="960"/>
                  </a:cubicBezTo>
                  <a:cubicBezTo>
                    <a:pt x="89205" y="943"/>
                    <a:pt x="89167" y="922"/>
                    <a:pt x="89129" y="905"/>
                  </a:cubicBezTo>
                  <a:cubicBezTo>
                    <a:pt x="89106" y="893"/>
                    <a:pt x="89082" y="890"/>
                    <a:pt x="89057" y="890"/>
                  </a:cubicBezTo>
                  <a:cubicBezTo>
                    <a:pt x="89021" y="890"/>
                    <a:pt x="88985" y="897"/>
                    <a:pt x="88949" y="897"/>
                  </a:cubicBezTo>
                  <a:cubicBezTo>
                    <a:pt x="88934" y="897"/>
                    <a:pt x="88919" y="895"/>
                    <a:pt x="88905" y="892"/>
                  </a:cubicBezTo>
                  <a:cubicBezTo>
                    <a:pt x="88880" y="884"/>
                    <a:pt x="88859" y="884"/>
                    <a:pt x="88833" y="884"/>
                  </a:cubicBezTo>
                  <a:cubicBezTo>
                    <a:pt x="88823" y="884"/>
                    <a:pt x="88815" y="883"/>
                    <a:pt x="88809" y="883"/>
                  </a:cubicBezTo>
                  <a:cubicBezTo>
                    <a:pt x="88796" y="883"/>
                    <a:pt x="88790" y="886"/>
                    <a:pt x="88787" y="909"/>
                  </a:cubicBezTo>
                  <a:cubicBezTo>
                    <a:pt x="88787" y="934"/>
                    <a:pt x="88791" y="968"/>
                    <a:pt x="88816" y="989"/>
                  </a:cubicBezTo>
                  <a:cubicBezTo>
                    <a:pt x="88846" y="1019"/>
                    <a:pt x="88901" y="1019"/>
                    <a:pt x="88930" y="1044"/>
                  </a:cubicBezTo>
                  <a:cubicBezTo>
                    <a:pt x="88939" y="1048"/>
                    <a:pt x="88951" y="1065"/>
                    <a:pt x="88939" y="1073"/>
                  </a:cubicBezTo>
                  <a:cubicBezTo>
                    <a:pt x="88937" y="1075"/>
                    <a:pt x="88934" y="1075"/>
                    <a:pt x="88930" y="1075"/>
                  </a:cubicBezTo>
                  <a:cubicBezTo>
                    <a:pt x="88922" y="1075"/>
                    <a:pt x="88911" y="1073"/>
                    <a:pt x="88905" y="1073"/>
                  </a:cubicBezTo>
                  <a:cubicBezTo>
                    <a:pt x="88897" y="1073"/>
                    <a:pt x="88881" y="1072"/>
                    <a:pt x="88867" y="1072"/>
                  </a:cubicBezTo>
                  <a:cubicBezTo>
                    <a:pt x="88860" y="1072"/>
                    <a:pt x="88854" y="1072"/>
                    <a:pt x="88850" y="1073"/>
                  </a:cubicBezTo>
                  <a:cubicBezTo>
                    <a:pt x="88842" y="1082"/>
                    <a:pt x="88829" y="1111"/>
                    <a:pt x="88825" y="1120"/>
                  </a:cubicBezTo>
                  <a:cubicBezTo>
                    <a:pt x="88821" y="1145"/>
                    <a:pt x="88829" y="1162"/>
                    <a:pt x="88850" y="1166"/>
                  </a:cubicBezTo>
                  <a:cubicBezTo>
                    <a:pt x="88867" y="1166"/>
                    <a:pt x="88880" y="1166"/>
                    <a:pt x="88892" y="1175"/>
                  </a:cubicBezTo>
                  <a:cubicBezTo>
                    <a:pt x="88901" y="1179"/>
                    <a:pt x="88909" y="1183"/>
                    <a:pt x="88913" y="1187"/>
                  </a:cubicBezTo>
                  <a:cubicBezTo>
                    <a:pt x="88922" y="1192"/>
                    <a:pt x="88935" y="1192"/>
                    <a:pt x="88943" y="1200"/>
                  </a:cubicBezTo>
                  <a:cubicBezTo>
                    <a:pt x="88947" y="1204"/>
                    <a:pt x="88951" y="1217"/>
                    <a:pt x="88956" y="1221"/>
                  </a:cubicBezTo>
                  <a:cubicBezTo>
                    <a:pt x="88968" y="1230"/>
                    <a:pt x="88985" y="1230"/>
                    <a:pt x="88989" y="1247"/>
                  </a:cubicBezTo>
                  <a:cubicBezTo>
                    <a:pt x="88989" y="1255"/>
                    <a:pt x="88989" y="1263"/>
                    <a:pt x="88994" y="1272"/>
                  </a:cubicBezTo>
                  <a:cubicBezTo>
                    <a:pt x="88994" y="1280"/>
                    <a:pt x="88998" y="1285"/>
                    <a:pt x="88998" y="1297"/>
                  </a:cubicBezTo>
                  <a:cubicBezTo>
                    <a:pt x="88998" y="1327"/>
                    <a:pt x="89006" y="1327"/>
                    <a:pt x="89036" y="1327"/>
                  </a:cubicBezTo>
                  <a:cubicBezTo>
                    <a:pt x="89087" y="1327"/>
                    <a:pt x="89137" y="1327"/>
                    <a:pt x="89184" y="1339"/>
                  </a:cubicBezTo>
                  <a:cubicBezTo>
                    <a:pt x="89192" y="1356"/>
                    <a:pt x="89179" y="1386"/>
                    <a:pt x="89188" y="1403"/>
                  </a:cubicBezTo>
                  <a:cubicBezTo>
                    <a:pt x="89192" y="1415"/>
                    <a:pt x="89226" y="1420"/>
                    <a:pt x="89238" y="1424"/>
                  </a:cubicBezTo>
                  <a:cubicBezTo>
                    <a:pt x="89260" y="1428"/>
                    <a:pt x="89289" y="1432"/>
                    <a:pt x="89310" y="1441"/>
                  </a:cubicBezTo>
                  <a:cubicBezTo>
                    <a:pt x="89331" y="1449"/>
                    <a:pt x="89344" y="1474"/>
                    <a:pt x="89327" y="1496"/>
                  </a:cubicBezTo>
                  <a:cubicBezTo>
                    <a:pt x="89310" y="1517"/>
                    <a:pt x="89281" y="1534"/>
                    <a:pt x="89260" y="1534"/>
                  </a:cubicBezTo>
                  <a:cubicBezTo>
                    <a:pt x="89260" y="1534"/>
                    <a:pt x="89260" y="1529"/>
                    <a:pt x="89260" y="1529"/>
                  </a:cubicBezTo>
                  <a:cubicBezTo>
                    <a:pt x="89253" y="1525"/>
                    <a:pt x="89245" y="1524"/>
                    <a:pt x="89236" y="1524"/>
                  </a:cubicBezTo>
                  <a:cubicBezTo>
                    <a:pt x="89228" y="1524"/>
                    <a:pt x="89219" y="1525"/>
                    <a:pt x="89213" y="1525"/>
                  </a:cubicBezTo>
                  <a:cubicBezTo>
                    <a:pt x="89179" y="1525"/>
                    <a:pt x="89158" y="1508"/>
                    <a:pt x="89129" y="1500"/>
                  </a:cubicBezTo>
                  <a:cubicBezTo>
                    <a:pt x="89116" y="1498"/>
                    <a:pt x="89101" y="1497"/>
                    <a:pt x="89086" y="1497"/>
                  </a:cubicBezTo>
                  <a:cubicBezTo>
                    <a:pt x="89071" y="1497"/>
                    <a:pt x="89055" y="1498"/>
                    <a:pt x="89040" y="1500"/>
                  </a:cubicBezTo>
                  <a:cubicBezTo>
                    <a:pt x="89011" y="1500"/>
                    <a:pt x="88988" y="1518"/>
                    <a:pt x="88959" y="1518"/>
                  </a:cubicBezTo>
                  <a:cubicBezTo>
                    <a:pt x="88954" y="1518"/>
                    <a:pt x="88948" y="1518"/>
                    <a:pt x="88943" y="1517"/>
                  </a:cubicBezTo>
                  <a:cubicBezTo>
                    <a:pt x="88913" y="1504"/>
                    <a:pt x="88884" y="1483"/>
                    <a:pt x="88854" y="1470"/>
                  </a:cubicBezTo>
                  <a:cubicBezTo>
                    <a:pt x="88838" y="1466"/>
                    <a:pt x="88821" y="1462"/>
                    <a:pt x="88804" y="1458"/>
                  </a:cubicBezTo>
                  <a:cubicBezTo>
                    <a:pt x="88795" y="1453"/>
                    <a:pt x="88787" y="1449"/>
                    <a:pt x="88778" y="1441"/>
                  </a:cubicBezTo>
                  <a:cubicBezTo>
                    <a:pt x="88766" y="1428"/>
                    <a:pt x="88757" y="1415"/>
                    <a:pt x="88740" y="1403"/>
                  </a:cubicBezTo>
                  <a:cubicBezTo>
                    <a:pt x="88698" y="1365"/>
                    <a:pt x="88639" y="1382"/>
                    <a:pt x="88584" y="1373"/>
                  </a:cubicBezTo>
                  <a:cubicBezTo>
                    <a:pt x="88555" y="1365"/>
                    <a:pt x="88529" y="1365"/>
                    <a:pt x="88500" y="1365"/>
                  </a:cubicBezTo>
                  <a:cubicBezTo>
                    <a:pt x="88487" y="1365"/>
                    <a:pt x="88462" y="1360"/>
                    <a:pt x="88442" y="1360"/>
                  </a:cubicBezTo>
                  <a:cubicBezTo>
                    <a:pt x="88428" y="1360"/>
                    <a:pt x="88416" y="1362"/>
                    <a:pt x="88411" y="1369"/>
                  </a:cubicBezTo>
                  <a:cubicBezTo>
                    <a:pt x="88415" y="1382"/>
                    <a:pt x="88432" y="1386"/>
                    <a:pt x="88441" y="1394"/>
                  </a:cubicBezTo>
                  <a:cubicBezTo>
                    <a:pt x="88445" y="1407"/>
                    <a:pt x="88449" y="1428"/>
                    <a:pt x="88441" y="1441"/>
                  </a:cubicBezTo>
                  <a:cubicBezTo>
                    <a:pt x="88429" y="1451"/>
                    <a:pt x="88414" y="1453"/>
                    <a:pt x="88398" y="1453"/>
                  </a:cubicBezTo>
                  <a:cubicBezTo>
                    <a:pt x="88386" y="1453"/>
                    <a:pt x="88375" y="1452"/>
                    <a:pt x="88363" y="1452"/>
                  </a:cubicBezTo>
                  <a:cubicBezTo>
                    <a:pt x="88345" y="1452"/>
                    <a:pt x="88329" y="1455"/>
                    <a:pt x="88318" y="1470"/>
                  </a:cubicBezTo>
                  <a:cubicBezTo>
                    <a:pt x="88306" y="1483"/>
                    <a:pt x="88310" y="1508"/>
                    <a:pt x="88314" y="1525"/>
                  </a:cubicBezTo>
                  <a:cubicBezTo>
                    <a:pt x="88318" y="1538"/>
                    <a:pt x="88323" y="1550"/>
                    <a:pt x="88327" y="1559"/>
                  </a:cubicBezTo>
                  <a:cubicBezTo>
                    <a:pt x="88345" y="1596"/>
                    <a:pt x="88367" y="1610"/>
                    <a:pt x="88404" y="1610"/>
                  </a:cubicBezTo>
                  <a:cubicBezTo>
                    <a:pt x="88409" y="1610"/>
                    <a:pt x="88414" y="1610"/>
                    <a:pt x="88420" y="1609"/>
                  </a:cubicBezTo>
                  <a:cubicBezTo>
                    <a:pt x="88445" y="1605"/>
                    <a:pt x="88470" y="1601"/>
                    <a:pt x="88496" y="1597"/>
                  </a:cubicBezTo>
                  <a:cubicBezTo>
                    <a:pt x="88521" y="1597"/>
                    <a:pt x="88544" y="1590"/>
                    <a:pt x="88568" y="1590"/>
                  </a:cubicBezTo>
                  <a:cubicBezTo>
                    <a:pt x="88576" y="1590"/>
                    <a:pt x="88584" y="1591"/>
                    <a:pt x="88593" y="1593"/>
                  </a:cubicBezTo>
                  <a:cubicBezTo>
                    <a:pt x="88610" y="1593"/>
                    <a:pt x="88624" y="1598"/>
                    <a:pt x="88640" y="1598"/>
                  </a:cubicBezTo>
                  <a:cubicBezTo>
                    <a:pt x="88644" y="1598"/>
                    <a:pt x="88648" y="1598"/>
                    <a:pt x="88652" y="1597"/>
                  </a:cubicBezTo>
                  <a:lnTo>
                    <a:pt x="88652" y="1597"/>
                  </a:lnTo>
                  <a:cubicBezTo>
                    <a:pt x="88622" y="1605"/>
                    <a:pt x="88576" y="1597"/>
                    <a:pt x="88588" y="1635"/>
                  </a:cubicBezTo>
                  <a:cubicBezTo>
                    <a:pt x="88601" y="1660"/>
                    <a:pt x="88610" y="1673"/>
                    <a:pt x="88605" y="1707"/>
                  </a:cubicBezTo>
                  <a:cubicBezTo>
                    <a:pt x="88601" y="1708"/>
                    <a:pt x="88597" y="1708"/>
                    <a:pt x="88592" y="1708"/>
                  </a:cubicBezTo>
                  <a:cubicBezTo>
                    <a:pt x="88577" y="1708"/>
                    <a:pt x="88560" y="1704"/>
                    <a:pt x="88544" y="1704"/>
                  </a:cubicBezTo>
                  <a:cubicBezTo>
                    <a:pt x="88530" y="1704"/>
                    <a:pt x="88517" y="1708"/>
                    <a:pt x="88508" y="1719"/>
                  </a:cubicBezTo>
                  <a:cubicBezTo>
                    <a:pt x="88517" y="1728"/>
                    <a:pt x="88538" y="1732"/>
                    <a:pt x="88546" y="1745"/>
                  </a:cubicBezTo>
                  <a:cubicBezTo>
                    <a:pt x="88555" y="1749"/>
                    <a:pt x="88563" y="1753"/>
                    <a:pt x="88572" y="1761"/>
                  </a:cubicBezTo>
                  <a:cubicBezTo>
                    <a:pt x="88590" y="1776"/>
                    <a:pt x="88599" y="1788"/>
                    <a:pt x="88620" y="1788"/>
                  </a:cubicBezTo>
                  <a:cubicBezTo>
                    <a:pt x="88623" y="1788"/>
                    <a:pt x="88627" y="1787"/>
                    <a:pt x="88631" y="1787"/>
                  </a:cubicBezTo>
                  <a:cubicBezTo>
                    <a:pt x="88652" y="1787"/>
                    <a:pt x="88669" y="1783"/>
                    <a:pt x="88681" y="1770"/>
                  </a:cubicBezTo>
                  <a:cubicBezTo>
                    <a:pt x="88698" y="1757"/>
                    <a:pt x="88707" y="1745"/>
                    <a:pt x="88707" y="1723"/>
                  </a:cubicBezTo>
                  <a:cubicBezTo>
                    <a:pt x="88707" y="1715"/>
                    <a:pt x="88702" y="1698"/>
                    <a:pt x="88715" y="1698"/>
                  </a:cubicBezTo>
                  <a:cubicBezTo>
                    <a:pt x="88716" y="1698"/>
                    <a:pt x="88717" y="1697"/>
                    <a:pt x="88718" y="1697"/>
                  </a:cubicBezTo>
                  <a:cubicBezTo>
                    <a:pt x="88725" y="1697"/>
                    <a:pt x="88728" y="1707"/>
                    <a:pt x="88732" y="1711"/>
                  </a:cubicBezTo>
                  <a:cubicBezTo>
                    <a:pt x="88740" y="1717"/>
                    <a:pt x="88754" y="1718"/>
                    <a:pt x="88768" y="1718"/>
                  </a:cubicBezTo>
                  <a:cubicBezTo>
                    <a:pt x="88776" y="1718"/>
                    <a:pt x="88783" y="1718"/>
                    <a:pt x="88790" y="1718"/>
                  </a:cubicBezTo>
                  <a:cubicBezTo>
                    <a:pt x="88796" y="1718"/>
                    <a:pt x="88803" y="1718"/>
                    <a:pt x="88808" y="1719"/>
                  </a:cubicBezTo>
                  <a:cubicBezTo>
                    <a:pt x="88819" y="1722"/>
                    <a:pt x="88830" y="1723"/>
                    <a:pt x="88841" y="1723"/>
                  </a:cubicBezTo>
                  <a:cubicBezTo>
                    <a:pt x="88906" y="1723"/>
                    <a:pt x="88963" y="1684"/>
                    <a:pt x="89032" y="1673"/>
                  </a:cubicBezTo>
                  <a:cubicBezTo>
                    <a:pt x="89078" y="1669"/>
                    <a:pt x="89125" y="1669"/>
                    <a:pt x="89171" y="1669"/>
                  </a:cubicBezTo>
                  <a:cubicBezTo>
                    <a:pt x="89226" y="1669"/>
                    <a:pt x="89281" y="1669"/>
                    <a:pt x="89336" y="1677"/>
                  </a:cubicBezTo>
                  <a:cubicBezTo>
                    <a:pt x="89352" y="1681"/>
                    <a:pt x="89483" y="1681"/>
                    <a:pt x="89466" y="1723"/>
                  </a:cubicBezTo>
                  <a:cubicBezTo>
                    <a:pt x="89458" y="1749"/>
                    <a:pt x="89424" y="1753"/>
                    <a:pt x="89407" y="1766"/>
                  </a:cubicBezTo>
                  <a:cubicBezTo>
                    <a:pt x="89390" y="1774"/>
                    <a:pt x="89378" y="1795"/>
                    <a:pt x="89369" y="1808"/>
                  </a:cubicBezTo>
                  <a:cubicBezTo>
                    <a:pt x="89348" y="1844"/>
                    <a:pt x="89372" y="1850"/>
                    <a:pt x="89408" y="1850"/>
                  </a:cubicBezTo>
                  <a:cubicBezTo>
                    <a:pt x="89425" y="1850"/>
                    <a:pt x="89446" y="1848"/>
                    <a:pt x="89464" y="1848"/>
                  </a:cubicBezTo>
                  <a:cubicBezTo>
                    <a:pt x="89495" y="1848"/>
                    <a:pt x="89521" y="1853"/>
                    <a:pt x="89521" y="1875"/>
                  </a:cubicBezTo>
                  <a:cubicBezTo>
                    <a:pt x="89521" y="1884"/>
                    <a:pt x="89513" y="1913"/>
                    <a:pt x="89504" y="1918"/>
                  </a:cubicBezTo>
                  <a:cubicBezTo>
                    <a:pt x="89496" y="1926"/>
                    <a:pt x="89488" y="1922"/>
                    <a:pt x="89475" y="1930"/>
                  </a:cubicBezTo>
                  <a:cubicBezTo>
                    <a:pt x="89454" y="1948"/>
                    <a:pt x="89456" y="1977"/>
                    <a:pt x="89434" y="1977"/>
                  </a:cubicBezTo>
                  <a:cubicBezTo>
                    <a:pt x="89429" y="1977"/>
                    <a:pt x="89423" y="1975"/>
                    <a:pt x="89416" y="1972"/>
                  </a:cubicBezTo>
                  <a:cubicBezTo>
                    <a:pt x="89390" y="1964"/>
                    <a:pt x="89369" y="1947"/>
                    <a:pt x="89340" y="1939"/>
                  </a:cubicBezTo>
                  <a:cubicBezTo>
                    <a:pt x="89319" y="1930"/>
                    <a:pt x="89302" y="1930"/>
                    <a:pt x="89281" y="1930"/>
                  </a:cubicBezTo>
                  <a:cubicBezTo>
                    <a:pt x="89247" y="1930"/>
                    <a:pt x="89226" y="1943"/>
                    <a:pt x="89196" y="1943"/>
                  </a:cubicBezTo>
                  <a:cubicBezTo>
                    <a:pt x="89174" y="1940"/>
                    <a:pt x="89151" y="1938"/>
                    <a:pt x="89128" y="1938"/>
                  </a:cubicBezTo>
                  <a:cubicBezTo>
                    <a:pt x="89111" y="1938"/>
                    <a:pt x="89094" y="1939"/>
                    <a:pt x="89078" y="1943"/>
                  </a:cubicBezTo>
                  <a:cubicBezTo>
                    <a:pt x="89061" y="1943"/>
                    <a:pt x="89049" y="1951"/>
                    <a:pt x="89032" y="1951"/>
                  </a:cubicBezTo>
                  <a:cubicBezTo>
                    <a:pt x="89020" y="1951"/>
                    <a:pt x="89009" y="1949"/>
                    <a:pt x="88998" y="1949"/>
                  </a:cubicBezTo>
                  <a:cubicBezTo>
                    <a:pt x="88992" y="1949"/>
                    <a:pt x="88987" y="1950"/>
                    <a:pt x="88981" y="1951"/>
                  </a:cubicBezTo>
                  <a:cubicBezTo>
                    <a:pt x="88964" y="1951"/>
                    <a:pt x="88951" y="1960"/>
                    <a:pt x="88930" y="1968"/>
                  </a:cubicBezTo>
                  <a:cubicBezTo>
                    <a:pt x="88923" y="1970"/>
                    <a:pt x="88916" y="1970"/>
                    <a:pt x="88908" y="1970"/>
                  </a:cubicBezTo>
                  <a:cubicBezTo>
                    <a:pt x="88893" y="1970"/>
                    <a:pt x="88877" y="1968"/>
                    <a:pt x="88863" y="1968"/>
                  </a:cubicBezTo>
                  <a:cubicBezTo>
                    <a:pt x="88825" y="1968"/>
                    <a:pt x="88808" y="1994"/>
                    <a:pt x="88774" y="2002"/>
                  </a:cubicBezTo>
                  <a:cubicBezTo>
                    <a:pt x="88749" y="2010"/>
                    <a:pt x="88724" y="2010"/>
                    <a:pt x="88698" y="2015"/>
                  </a:cubicBezTo>
                  <a:cubicBezTo>
                    <a:pt x="88673" y="2019"/>
                    <a:pt x="88664" y="2040"/>
                    <a:pt x="88643" y="2053"/>
                  </a:cubicBezTo>
                  <a:cubicBezTo>
                    <a:pt x="88623" y="2065"/>
                    <a:pt x="88603" y="2069"/>
                    <a:pt x="88582" y="2069"/>
                  </a:cubicBezTo>
                  <a:cubicBezTo>
                    <a:pt x="88559" y="2069"/>
                    <a:pt x="88536" y="2065"/>
                    <a:pt x="88514" y="2065"/>
                  </a:cubicBezTo>
                  <a:cubicBezTo>
                    <a:pt x="88509" y="2065"/>
                    <a:pt x="88504" y="2065"/>
                    <a:pt x="88500" y="2065"/>
                  </a:cubicBezTo>
                  <a:cubicBezTo>
                    <a:pt x="88479" y="2070"/>
                    <a:pt x="88466" y="2082"/>
                    <a:pt x="88445" y="2086"/>
                  </a:cubicBezTo>
                  <a:cubicBezTo>
                    <a:pt x="88441" y="2087"/>
                    <a:pt x="88436" y="2088"/>
                    <a:pt x="88432" y="2088"/>
                  </a:cubicBezTo>
                  <a:cubicBezTo>
                    <a:pt x="88419" y="2088"/>
                    <a:pt x="88407" y="2085"/>
                    <a:pt x="88395" y="2085"/>
                  </a:cubicBezTo>
                  <a:cubicBezTo>
                    <a:pt x="88391" y="2085"/>
                    <a:pt x="88386" y="2086"/>
                    <a:pt x="88382" y="2086"/>
                  </a:cubicBezTo>
                  <a:cubicBezTo>
                    <a:pt x="88331" y="2095"/>
                    <a:pt x="88285" y="2120"/>
                    <a:pt x="88234" y="2129"/>
                  </a:cubicBezTo>
                  <a:cubicBezTo>
                    <a:pt x="88226" y="2131"/>
                    <a:pt x="88216" y="2132"/>
                    <a:pt x="88207" y="2132"/>
                  </a:cubicBezTo>
                  <a:cubicBezTo>
                    <a:pt x="88197" y="2132"/>
                    <a:pt x="88188" y="2131"/>
                    <a:pt x="88179" y="2129"/>
                  </a:cubicBezTo>
                  <a:cubicBezTo>
                    <a:pt x="88171" y="2129"/>
                    <a:pt x="88154" y="2120"/>
                    <a:pt x="88141" y="2120"/>
                  </a:cubicBezTo>
                  <a:cubicBezTo>
                    <a:pt x="88128" y="2124"/>
                    <a:pt x="88128" y="2124"/>
                    <a:pt x="88120" y="2133"/>
                  </a:cubicBezTo>
                  <a:cubicBezTo>
                    <a:pt x="88099" y="2154"/>
                    <a:pt x="88116" y="2179"/>
                    <a:pt x="88128" y="2205"/>
                  </a:cubicBezTo>
                  <a:cubicBezTo>
                    <a:pt x="88141" y="2243"/>
                    <a:pt x="88145" y="2247"/>
                    <a:pt x="88188" y="2247"/>
                  </a:cubicBezTo>
                  <a:cubicBezTo>
                    <a:pt x="88226" y="2247"/>
                    <a:pt x="88264" y="2259"/>
                    <a:pt x="88301" y="2259"/>
                  </a:cubicBezTo>
                  <a:cubicBezTo>
                    <a:pt x="88318" y="2255"/>
                    <a:pt x="88335" y="2247"/>
                    <a:pt x="88352" y="2247"/>
                  </a:cubicBezTo>
                  <a:cubicBezTo>
                    <a:pt x="88382" y="2247"/>
                    <a:pt x="88411" y="2247"/>
                    <a:pt x="88437" y="2251"/>
                  </a:cubicBezTo>
                  <a:cubicBezTo>
                    <a:pt x="88465" y="2255"/>
                    <a:pt x="88491" y="2257"/>
                    <a:pt x="88516" y="2257"/>
                  </a:cubicBezTo>
                  <a:cubicBezTo>
                    <a:pt x="88547" y="2257"/>
                    <a:pt x="88577" y="2254"/>
                    <a:pt x="88610" y="2247"/>
                  </a:cubicBezTo>
                  <a:cubicBezTo>
                    <a:pt x="88673" y="2230"/>
                    <a:pt x="88732" y="2221"/>
                    <a:pt x="88795" y="2221"/>
                  </a:cubicBezTo>
                  <a:cubicBezTo>
                    <a:pt x="88825" y="2221"/>
                    <a:pt x="88854" y="2221"/>
                    <a:pt x="88888" y="2217"/>
                  </a:cubicBezTo>
                  <a:cubicBezTo>
                    <a:pt x="88908" y="2217"/>
                    <a:pt x="88929" y="2212"/>
                    <a:pt x="88951" y="2212"/>
                  </a:cubicBezTo>
                  <a:cubicBezTo>
                    <a:pt x="88957" y="2212"/>
                    <a:pt x="88962" y="2212"/>
                    <a:pt x="88968" y="2213"/>
                  </a:cubicBezTo>
                  <a:cubicBezTo>
                    <a:pt x="89015" y="2221"/>
                    <a:pt x="89065" y="2221"/>
                    <a:pt x="89116" y="2221"/>
                  </a:cubicBezTo>
                  <a:lnTo>
                    <a:pt x="89222" y="2221"/>
                  </a:lnTo>
                  <a:cubicBezTo>
                    <a:pt x="89236" y="2221"/>
                    <a:pt x="89259" y="2218"/>
                    <a:pt x="89278" y="2218"/>
                  </a:cubicBezTo>
                  <a:cubicBezTo>
                    <a:pt x="89288" y="2218"/>
                    <a:pt x="89296" y="2219"/>
                    <a:pt x="89302" y="2221"/>
                  </a:cubicBezTo>
                  <a:cubicBezTo>
                    <a:pt x="89323" y="2230"/>
                    <a:pt x="89310" y="2264"/>
                    <a:pt x="89302" y="2281"/>
                  </a:cubicBezTo>
                  <a:cubicBezTo>
                    <a:pt x="89289" y="2297"/>
                    <a:pt x="89268" y="2289"/>
                    <a:pt x="89251" y="2306"/>
                  </a:cubicBezTo>
                  <a:cubicBezTo>
                    <a:pt x="89234" y="2314"/>
                    <a:pt x="89230" y="2335"/>
                    <a:pt x="89213" y="2340"/>
                  </a:cubicBezTo>
                  <a:cubicBezTo>
                    <a:pt x="89208" y="2341"/>
                    <a:pt x="89201" y="2342"/>
                    <a:pt x="89195" y="2342"/>
                  </a:cubicBezTo>
                  <a:cubicBezTo>
                    <a:pt x="89183" y="2342"/>
                    <a:pt x="89170" y="2340"/>
                    <a:pt x="89158" y="2340"/>
                  </a:cubicBezTo>
                  <a:cubicBezTo>
                    <a:pt x="89129" y="2340"/>
                    <a:pt x="89095" y="2344"/>
                    <a:pt x="89065" y="2348"/>
                  </a:cubicBezTo>
                  <a:cubicBezTo>
                    <a:pt x="89044" y="2352"/>
                    <a:pt x="89006" y="2378"/>
                    <a:pt x="88994" y="2395"/>
                  </a:cubicBezTo>
                  <a:cubicBezTo>
                    <a:pt x="88985" y="2407"/>
                    <a:pt x="88985" y="2416"/>
                    <a:pt x="88973" y="2420"/>
                  </a:cubicBezTo>
                  <a:cubicBezTo>
                    <a:pt x="88970" y="2421"/>
                    <a:pt x="88966" y="2422"/>
                    <a:pt x="88962" y="2422"/>
                  </a:cubicBezTo>
                  <a:cubicBezTo>
                    <a:pt x="88953" y="2422"/>
                    <a:pt x="88943" y="2420"/>
                    <a:pt x="88935" y="2420"/>
                  </a:cubicBezTo>
                  <a:cubicBezTo>
                    <a:pt x="88913" y="2420"/>
                    <a:pt x="88891" y="2429"/>
                    <a:pt x="88867" y="2429"/>
                  </a:cubicBezTo>
                  <a:cubicBezTo>
                    <a:pt x="88863" y="2429"/>
                    <a:pt x="88859" y="2429"/>
                    <a:pt x="88854" y="2428"/>
                  </a:cubicBezTo>
                  <a:cubicBezTo>
                    <a:pt x="88842" y="2424"/>
                    <a:pt x="88829" y="2420"/>
                    <a:pt x="88816" y="2420"/>
                  </a:cubicBezTo>
                  <a:cubicBezTo>
                    <a:pt x="88808" y="2420"/>
                    <a:pt x="88800" y="2418"/>
                    <a:pt x="88792" y="2418"/>
                  </a:cubicBezTo>
                  <a:cubicBezTo>
                    <a:pt x="88789" y="2418"/>
                    <a:pt x="88785" y="2418"/>
                    <a:pt x="88783" y="2420"/>
                  </a:cubicBezTo>
                  <a:cubicBezTo>
                    <a:pt x="88778" y="2420"/>
                    <a:pt x="88774" y="2424"/>
                    <a:pt x="88770" y="2428"/>
                  </a:cubicBezTo>
                  <a:cubicBezTo>
                    <a:pt x="88774" y="2428"/>
                    <a:pt x="88778" y="2433"/>
                    <a:pt x="88783" y="2437"/>
                  </a:cubicBezTo>
                  <a:cubicBezTo>
                    <a:pt x="88795" y="2454"/>
                    <a:pt x="88804" y="2475"/>
                    <a:pt x="88816" y="2492"/>
                  </a:cubicBezTo>
                  <a:cubicBezTo>
                    <a:pt x="88825" y="2504"/>
                    <a:pt x="88833" y="2517"/>
                    <a:pt x="88842" y="2525"/>
                  </a:cubicBezTo>
                  <a:cubicBezTo>
                    <a:pt x="88850" y="2534"/>
                    <a:pt x="88859" y="2530"/>
                    <a:pt x="88859" y="2546"/>
                  </a:cubicBezTo>
                  <a:cubicBezTo>
                    <a:pt x="88853" y="2546"/>
                    <a:pt x="88845" y="2545"/>
                    <a:pt x="88839" y="2545"/>
                  </a:cubicBezTo>
                  <a:cubicBezTo>
                    <a:pt x="88835" y="2545"/>
                    <a:pt x="88832" y="2545"/>
                    <a:pt x="88829" y="2546"/>
                  </a:cubicBezTo>
                  <a:cubicBezTo>
                    <a:pt x="88812" y="2551"/>
                    <a:pt x="88808" y="2563"/>
                    <a:pt x="88795" y="2576"/>
                  </a:cubicBezTo>
                  <a:cubicBezTo>
                    <a:pt x="88783" y="2591"/>
                    <a:pt x="88776" y="2593"/>
                    <a:pt x="88763" y="2593"/>
                  </a:cubicBezTo>
                  <a:cubicBezTo>
                    <a:pt x="88758" y="2593"/>
                    <a:pt x="88752" y="2593"/>
                    <a:pt x="88745" y="2593"/>
                  </a:cubicBezTo>
                  <a:cubicBezTo>
                    <a:pt x="88694" y="2593"/>
                    <a:pt x="88656" y="2601"/>
                    <a:pt x="88605" y="2601"/>
                  </a:cubicBezTo>
                  <a:cubicBezTo>
                    <a:pt x="88584" y="2601"/>
                    <a:pt x="88563" y="2593"/>
                    <a:pt x="88542" y="2584"/>
                  </a:cubicBezTo>
                  <a:cubicBezTo>
                    <a:pt x="88529" y="2576"/>
                    <a:pt x="88517" y="2572"/>
                    <a:pt x="88508" y="2563"/>
                  </a:cubicBezTo>
                  <a:cubicBezTo>
                    <a:pt x="88491" y="2551"/>
                    <a:pt x="88479" y="2538"/>
                    <a:pt x="88462" y="2525"/>
                  </a:cubicBezTo>
                  <a:cubicBezTo>
                    <a:pt x="88428" y="2513"/>
                    <a:pt x="88386" y="2509"/>
                    <a:pt x="88352" y="2509"/>
                  </a:cubicBezTo>
                  <a:cubicBezTo>
                    <a:pt x="88341" y="2509"/>
                    <a:pt x="88328" y="2510"/>
                    <a:pt x="88315" y="2510"/>
                  </a:cubicBezTo>
                  <a:cubicBezTo>
                    <a:pt x="88309" y="2510"/>
                    <a:pt x="88303" y="2510"/>
                    <a:pt x="88297" y="2509"/>
                  </a:cubicBezTo>
                  <a:cubicBezTo>
                    <a:pt x="88280" y="2500"/>
                    <a:pt x="88251" y="2479"/>
                    <a:pt x="88238" y="2462"/>
                  </a:cubicBezTo>
                  <a:cubicBezTo>
                    <a:pt x="88221" y="2449"/>
                    <a:pt x="88221" y="2416"/>
                    <a:pt x="88200" y="2407"/>
                  </a:cubicBezTo>
                  <a:cubicBezTo>
                    <a:pt x="88198" y="2406"/>
                    <a:pt x="88194" y="2406"/>
                    <a:pt x="88191" y="2406"/>
                  </a:cubicBezTo>
                  <a:cubicBezTo>
                    <a:pt x="88176" y="2406"/>
                    <a:pt x="88155" y="2411"/>
                    <a:pt x="88145" y="2411"/>
                  </a:cubicBezTo>
                  <a:cubicBezTo>
                    <a:pt x="88107" y="2420"/>
                    <a:pt x="88074" y="2441"/>
                    <a:pt x="88036" y="2445"/>
                  </a:cubicBezTo>
                  <a:cubicBezTo>
                    <a:pt x="88012" y="2449"/>
                    <a:pt x="87990" y="2449"/>
                    <a:pt x="87969" y="2449"/>
                  </a:cubicBezTo>
                  <a:cubicBezTo>
                    <a:pt x="87947" y="2449"/>
                    <a:pt x="87926" y="2449"/>
                    <a:pt x="87905" y="2454"/>
                  </a:cubicBezTo>
                  <a:cubicBezTo>
                    <a:pt x="87884" y="2458"/>
                    <a:pt x="87871" y="2458"/>
                    <a:pt x="87854" y="2471"/>
                  </a:cubicBezTo>
                  <a:cubicBezTo>
                    <a:pt x="87841" y="2483"/>
                    <a:pt x="87837" y="2500"/>
                    <a:pt x="87820" y="2509"/>
                  </a:cubicBezTo>
                  <a:cubicBezTo>
                    <a:pt x="87815" y="2511"/>
                    <a:pt x="87808" y="2512"/>
                    <a:pt x="87801" y="2512"/>
                  </a:cubicBezTo>
                  <a:cubicBezTo>
                    <a:pt x="87774" y="2512"/>
                    <a:pt x="87734" y="2500"/>
                    <a:pt x="87710" y="2500"/>
                  </a:cubicBezTo>
                  <a:cubicBezTo>
                    <a:pt x="87707" y="2500"/>
                    <a:pt x="87704" y="2500"/>
                    <a:pt x="87702" y="2500"/>
                  </a:cubicBezTo>
                  <a:cubicBezTo>
                    <a:pt x="87688" y="2503"/>
                    <a:pt x="87678" y="2510"/>
                    <a:pt x="87665" y="2510"/>
                  </a:cubicBezTo>
                  <a:cubicBezTo>
                    <a:pt x="87662" y="2510"/>
                    <a:pt x="87659" y="2509"/>
                    <a:pt x="87656" y="2509"/>
                  </a:cubicBezTo>
                  <a:cubicBezTo>
                    <a:pt x="87647" y="2509"/>
                    <a:pt x="87643" y="2504"/>
                    <a:pt x="87639" y="2504"/>
                  </a:cubicBezTo>
                  <a:cubicBezTo>
                    <a:pt x="87628" y="2500"/>
                    <a:pt x="87617" y="2499"/>
                    <a:pt x="87606" y="2499"/>
                  </a:cubicBezTo>
                  <a:cubicBezTo>
                    <a:pt x="87595" y="2499"/>
                    <a:pt x="87584" y="2500"/>
                    <a:pt x="87576" y="2500"/>
                  </a:cubicBezTo>
                  <a:cubicBezTo>
                    <a:pt x="87554" y="2500"/>
                    <a:pt x="87542" y="2513"/>
                    <a:pt x="87525" y="2517"/>
                  </a:cubicBezTo>
                  <a:cubicBezTo>
                    <a:pt x="87495" y="2525"/>
                    <a:pt x="87478" y="2534"/>
                    <a:pt x="87453" y="2555"/>
                  </a:cubicBezTo>
                  <a:cubicBezTo>
                    <a:pt x="87424" y="2580"/>
                    <a:pt x="87394" y="2601"/>
                    <a:pt x="87364" y="2631"/>
                  </a:cubicBezTo>
                  <a:cubicBezTo>
                    <a:pt x="87352" y="2648"/>
                    <a:pt x="87348" y="2652"/>
                    <a:pt x="87322" y="2656"/>
                  </a:cubicBezTo>
                  <a:cubicBezTo>
                    <a:pt x="87308" y="2656"/>
                    <a:pt x="87292" y="2654"/>
                    <a:pt x="87277" y="2654"/>
                  </a:cubicBezTo>
                  <a:cubicBezTo>
                    <a:pt x="87269" y="2654"/>
                    <a:pt x="87262" y="2655"/>
                    <a:pt x="87255" y="2656"/>
                  </a:cubicBezTo>
                  <a:cubicBezTo>
                    <a:pt x="87234" y="2660"/>
                    <a:pt x="87213" y="2665"/>
                    <a:pt x="87196" y="2682"/>
                  </a:cubicBezTo>
                  <a:cubicBezTo>
                    <a:pt x="87183" y="2694"/>
                    <a:pt x="87170" y="2720"/>
                    <a:pt x="87149" y="2724"/>
                  </a:cubicBezTo>
                  <a:cubicBezTo>
                    <a:pt x="87141" y="2726"/>
                    <a:pt x="87132" y="2727"/>
                    <a:pt x="87123" y="2727"/>
                  </a:cubicBezTo>
                  <a:cubicBezTo>
                    <a:pt x="87104" y="2727"/>
                    <a:pt x="87085" y="2724"/>
                    <a:pt x="87067" y="2724"/>
                  </a:cubicBezTo>
                  <a:cubicBezTo>
                    <a:pt x="87049" y="2724"/>
                    <a:pt x="87032" y="2727"/>
                    <a:pt x="87018" y="2741"/>
                  </a:cubicBezTo>
                  <a:cubicBezTo>
                    <a:pt x="87002" y="2753"/>
                    <a:pt x="86993" y="2766"/>
                    <a:pt x="86976" y="2779"/>
                  </a:cubicBezTo>
                  <a:cubicBezTo>
                    <a:pt x="86955" y="2791"/>
                    <a:pt x="86942" y="2804"/>
                    <a:pt x="86921" y="2817"/>
                  </a:cubicBezTo>
                  <a:cubicBezTo>
                    <a:pt x="86904" y="2829"/>
                    <a:pt x="86883" y="2833"/>
                    <a:pt x="86862" y="2846"/>
                  </a:cubicBezTo>
                  <a:cubicBezTo>
                    <a:pt x="86841" y="2859"/>
                    <a:pt x="86816" y="2867"/>
                    <a:pt x="86790" y="2871"/>
                  </a:cubicBezTo>
                  <a:cubicBezTo>
                    <a:pt x="86784" y="2871"/>
                    <a:pt x="86778" y="2872"/>
                    <a:pt x="86772" y="2872"/>
                  </a:cubicBezTo>
                  <a:cubicBezTo>
                    <a:pt x="86757" y="2872"/>
                    <a:pt x="86743" y="2870"/>
                    <a:pt x="86740" y="2855"/>
                  </a:cubicBezTo>
                  <a:cubicBezTo>
                    <a:pt x="86736" y="2838"/>
                    <a:pt x="86744" y="2829"/>
                    <a:pt x="86752" y="2817"/>
                  </a:cubicBezTo>
                  <a:cubicBezTo>
                    <a:pt x="86765" y="2800"/>
                    <a:pt x="86774" y="2796"/>
                    <a:pt x="86795" y="2783"/>
                  </a:cubicBezTo>
                  <a:cubicBezTo>
                    <a:pt x="86816" y="2774"/>
                    <a:pt x="86833" y="2749"/>
                    <a:pt x="86854" y="2736"/>
                  </a:cubicBezTo>
                  <a:cubicBezTo>
                    <a:pt x="86879" y="2728"/>
                    <a:pt x="86904" y="2732"/>
                    <a:pt x="86921" y="2707"/>
                  </a:cubicBezTo>
                  <a:cubicBezTo>
                    <a:pt x="86938" y="2690"/>
                    <a:pt x="86934" y="2682"/>
                    <a:pt x="86913" y="2682"/>
                  </a:cubicBezTo>
                  <a:lnTo>
                    <a:pt x="86866" y="2682"/>
                  </a:lnTo>
                  <a:cubicBezTo>
                    <a:pt x="86845" y="2682"/>
                    <a:pt x="86833" y="2677"/>
                    <a:pt x="86816" y="2673"/>
                  </a:cubicBezTo>
                  <a:cubicBezTo>
                    <a:pt x="86812" y="2672"/>
                    <a:pt x="86807" y="2671"/>
                    <a:pt x="86802" y="2671"/>
                  </a:cubicBezTo>
                  <a:cubicBezTo>
                    <a:pt x="86771" y="2671"/>
                    <a:pt x="86724" y="2693"/>
                    <a:pt x="86706" y="2715"/>
                  </a:cubicBezTo>
                  <a:cubicBezTo>
                    <a:pt x="86691" y="2730"/>
                    <a:pt x="86693" y="2746"/>
                    <a:pt x="86672" y="2746"/>
                  </a:cubicBezTo>
                  <a:cubicBezTo>
                    <a:pt x="86670" y="2746"/>
                    <a:pt x="86667" y="2745"/>
                    <a:pt x="86664" y="2745"/>
                  </a:cubicBezTo>
                  <a:cubicBezTo>
                    <a:pt x="86643" y="2736"/>
                    <a:pt x="86626" y="2720"/>
                    <a:pt x="86609" y="2707"/>
                  </a:cubicBezTo>
                  <a:cubicBezTo>
                    <a:pt x="86579" y="2690"/>
                    <a:pt x="86550" y="2694"/>
                    <a:pt x="86520" y="2690"/>
                  </a:cubicBezTo>
                  <a:cubicBezTo>
                    <a:pt x="86487" y="2686"/>
                    <a:pt x="86461" y="2669"/>
                    <a:pt x="86427" y="2660"/>
                  </a:cubicBezTo>
                  <a:cubicBezTo>
                    <a:pt x="86377" y="2652"/>
                    <a:pt x="86301" y="2627"/>
                    <a:pt x="86276" y="2572"/>
                  </a:cubicBezTo>
                  <a:cubicBezTo>
                    <a:pt x="86259" y="2530"/>
                    <a:pt x="86276" y="2492"/>
                    <a:pt x="86335" y="2483"/>
                  </a:cubicBezTo>
                  <a:cubicBezTo>
                    <a:pt x="86347" y="2482"/>
                    <a:pt x="86360" y="2481"/>
                    <a:pt x="86373" y="2481"/>
                  </a:cubicBezTo>
                  <a:cubicBezTo>
                    <a:pt x="86398" y="2481"/>
                    <a:pt x="86423" y="2483"/>
                    <a:pt x="86449" y="2483"/>
                  </a:cubicBezTo>
                  <a:cubicBezTo>
                    <a:pt x="86506" y="2483"/>
                    <a:pt x="86560" y="2466"/>
                    <a:pt x="86617" y="2466"/>
                  </a:cubicBezTo>
                  <a:cubicBezTo>
                    <a:pt x="86623" y="2466"/>
                    <a:pt x="86629" y="2466"/>
                    <a:pt x="86634" y="2466"/>
                  </a:cubicBezTo>
                  <a:lnTo>
                    <a:pt x="86698" y="2466"/>
                  </a:lnTo>
                  <a:cubicBezTo>
                    <a:pt x="86731" y="2466"/>
                    <a:pt x="86757" y="2449"/>
                    <a:pt x="86786" y="2441"/>
                  </a:cubicBezTo>
                  <a:cubicBezTo>
                    <a:pt x="86803" y="2437"/>
                    <a:pt x="86812" y="2433"/>
                    <a:pt x="86820" y="2416"/>
                  </a:cubicBezTo>
                  <a:cubicBezTo>
                    <a:pt x="86824" y="2411"/>
                    <a:pt x="86828" y="2399"/>
                    <a:pt x="86833" y="2395"/>
                  </a:cubicBezTo>
                  <a:cubicBezTo>
                    <a:pt x="86835" y="2392"/>
                    <a:pt x="86844" y="2391"/>
                    <a:pt x="86854" y="2391"/>
                  </a:cubicBezTo>
                  <a:cubicBezTo>
                    <a:pt x="86875" y="2391"/>
                    <a:pt x="86904" y="2395"/>
                    <a:pt x="86913" y="2395"/>
                  </a:cubicBezTo>
                  <a:cubicBezTo>
                    <a:pt x="86921" y="2395"/>
                    <a:pt x="86937" y="2396"/>
                    <a:pt x="86952" y="2396"/>
                  </a:cubicBezTo>
                  <a:cubicBezTo>
                    <a:pt x="86967" y="2396"/>
                    <a:pt x="86980" y="2395"/>
                    <a:pt x="86985" y="2390"/>
                  </a:cubicBezTo>
                  <a:cubicBezTo>
                    <a:pt x="86993" y="2382"/>
                    <a:pt x="86985" y="2335"/>
                    <a:pt x="86985" y="2327"/>
                  </a:cubicBezTo>
                  <a:cubicBezTo>
                    <a:pt x="86985" y="2281"/>
                    <a:pt x="86942" y="2247"/>
                    <a:pt x="86904" y="2230"/>
                  </a:cubicBezTo>
                  <a:cubicBezTo>
                    <a:pt x="86879" y="2217"/>
                    <a:pt x="86858" y="2213"/>
                    <a:pt x="86833" y="2205"/>
                  </a:cubicBezTo>
                  <a:cubicBezTo>
                    <a:pt x="86812" y="2196"/>
                    <a:pt x="86790" y="2188"/>
                    <a:pt x="86765" y="2184"/>
                  </a:cubicBezTo>
                  <a:cubicBezTo>
                    <a:pt x="86754" y="2184"/>
                    <a:pt x="86739" y="2185"/>
                    <a:pt x="86725" y="2185"/>
                  </a:cubicBezTo>
                  <a:cubicBezTo>
                    <a:pt x="86718" y="2185"/>
                    <a:pt x="86712" y="2185"/>
                    <a:pt x="86706" y="2184"/>
                  </a:cubicBezTo>
                  <a:cubicBezTo>
                    <a:pt x="86677" y="2179"/>
                    <a:pt x="86651" y="2158"/>
                    <a:pt x="86626" y="2158"/>
                  </a:cubicBezTo>
                  <a:cubicBezTo>
                    <a:pt x="86616" y="2157"/>
                    <a:pt x="86606" y="2157"/>
                    <a:pt x="86597" y="2157"/>
                  </a:cubicBezTo>
                  <a:cubicBezTo>
                    <a:pt x="86562" y="2157"/>
                    <a:pt x="86530" y="2164"/>
                    <a:pt x="86503" y="2184"/>
                  </a:cubicBezTo>
                  <a:cubicBezTo>
                    <a:pt x="86478" y="2200"/>
                    <a:pt x="86461" y="2221"/>
                    <a:pt x="86436" y="2234"/>
                  </a:cubicBezTo>
                  <a:cubicBezTo>
                    <a:pt x="86427" y="2234"/>
                    <a:pt x="86415" y="2238"/>
                    <a:pt x="86406" y="2238"/>
                  </a:cubicBezTo>
                  <a:cubicBezTo>
                    <a:pt x="86390" y="2247"/>
                    <a:pt x="86385" y="2268"/>
                    <a:pt x="86368" y="2276"/>
                  </a:cubicBezTo>
                  <a:cubicBezTo>
                    <a:pt x="86352" y="2285"/>
                    <a:pt x="86335" y="2281"/>
                    <a:pt x="86318" y="2289"/>
                  </a:cubicBezTo>
                  <a:cubicBezTo>
                    <a:pt x="86305" y="2293"/>
                    <a:pt x="86292" y="2302"/>
                    <a:pt x="86280" y="2302"/>
                  </a:cubicBezTo>
                  <a:cubicBezTo>
                    <a:pt x="86271" y="2302"/>
                    <a:pt x="86254" y="2300"/>
                    <a:pt x="86240" y="2300"/>
                  </a:cubicBezTo>
                  <a:cubicBezTo>
                    <a:pt x="86233" y="2300"/>
                    <a:pt x="86228" y="2300"/>
                    <a:pt x="86225" y="2302"/>
                  </a:cubicBezTo>
                  <a:cubicBezTo>
                    <a:pt x="86216" y="2314"/>
                    <a:pt x="86229" y="2348"/>
                    <a:pt x="86233" y="2357"/>
                  </a:cubicBezTo>
                  <a:cubicBezTo>
                    <a:pt x="86254" y="2386"/>
                    <a:pt x="86301" y="2382"/>
                    <a:pt x="86263" y="2424"/>
                  </a:cubicBezTo>
                  <a:cubicBezTo>
                    <a:pt x="86238" y="2454"/>
                    <a:pt x="86216" y="2475"/>
                    <a:pt x="86178" y="2475"/>
                  </a:cubicBezTo>
                  <a:cubicBezTo>
                    <a:pt x="86157" y="2475"/>
                    <a:pt x="86153" y="2462"/>
                    <a:pt x="86132" y="2458"/>
                  </a:cubicBezTo>
                  <a:cubicBezTo>
                    <a:pt x="86124" y="2456"/>
                    <a:pt x="86113" y="2455"/>
                    <a:pt x="86103" y="2455"/>
                  </a:cubicBezTo>
                  <a:cubicBezTo>
                    <a:pt x="86092" y="2455"/>
                    <a:pt x="86081" y="2456"/>
                    <a:pt x="86073" y="2458"/>
                  </a:cubicBezTo>
                  <a:cubicBezTo>
                    <a:pt x="86060" y="2462"/>
                    <a:pt x="86048" y="2471"/>
                    <a:pt x="86039" y="2475"/>
                  </a:cubicBezTo>
                  <a:cubicBezTo>
                    <a:pt x="86027" y="2479"/>
                    <a:pt x="86010" y="2483"/>
                    <a:pt x="85997" y="2483"/>
                  </a:cubicBezTo>
                  <a:cubicBezTo>
                    <a:pt x="85986" y="2483"/>
                    <a:pt x="85971" y="2485"/>
                    <a:pt x="85958" y="2485"/>
                  </a:cubicBezTo>
                  <a:cubicBezTo>
                    <a:pt x="85952" y="2485"/>
                    <a:pt x="85946" y="2485"/>
                    <a:pt x="85942" y="2483"/>
                  </a:cubicBezTo>
                  <a:cubicBezTo>
                    <a:pt x="85917" y="2475"/>
                    <a:pt x="85896" y="2445"/>
                    <a:pt x="85870" y="2441"/>
                  </a:cubicBezTo>
                  <a:cubicBezTo>
                    <a:pt x="85864" y="2439"/>
                    <a:pt x="85859" y="2438"/>
                    <a:pt x="85855" y="2438"/>
                  </a:cubicBezTo>
                  <a:cubicBezTo>
                    <a:pt x="85843" y="2438"/>
                    <a:pt x="85841" y="2447"/>
                    <a:pt x="85841" y="2466"/>
                  </a:cubicBezTo>
                  <a:cubicBezTo>
                    <a:pt x="85845" y="2479"/>
                    <a:pt x="85841" y="2492"/>
                    <a:pt x="85853" y="2504"/>
                  </a:cubicBezTo>
                  <a:cubicBezTo>
                    <a:pt x="85875" y="2546"/>
                    <a:pt x="85929" y="2563"/>
                    <a:pt x="85972" y="2572"/>
                  </a:cubicBezTo>
                  <a:cubicBezTo>
                    <a:pt x="85997" y="2576"/>
                    <a:pt x="86010" y="2576"/>
                    <a:pt x="86027" y="2593"/>
                  </a:cubicBezTo>
                  <a:cubicBezTo>
                    <a:pt x="86039" y="2601"/>
                    <a:pt x="86043" y="2614"/>
                    <a:pt x="86052" y="2627"/>
                  </a:cubicBezTo>
                  <a:cubicBezTo>
                    <a:pt x="86069" y="2648"/>
                    <a:pt x="86086" y="2669"/>
                    <a:pt x="86115" y="2673"/>
                  </a:cubicBezTo>
                  <a:lnTo>
                    <a:pt x="86145" y="2673"/>
                  </a:lnTo>
                  <a:cubicBezTo>
                    <a:pt x="86166" y="2677"/>
                    <a:pt x="86187" y="2690"/>
                    <a:pt x="86208" y="2698"/>
                  </a:cubicBezTo>
                  <a:cubicBezTo>
                    <a:pt x="86254" y="2715"/>
                    <a:pt x="86284" y="2745"/>
                    <a:pt x="86322" y="2770"/>
                  </a:cubicBezTo>
                  <a:cubicBezTo>
                    <a:pt x="86339" y="2783"/>
                    <a:pt x="86364" y="2791"/>
                    <a:pt x="86377" y="2808"/>
                  </a:cubicBezTo>
                  <a:cubicBezTo>
                    <a:pt x="86385" y="2821"/>
                    <a:pt x="86390" y="2833"/>
                    <a:pt x="86398" y="2842"/>
                  </a:cubicBezTo>
                  <a:cubicBezTo>
                    <a:pt x="86423" y="2884"/>
                    <a:pt x="86465" y="2897"/>
                    <a:pt x="86495" y="2935"/>
                  </a:cubicBezTo>
                  <a:cubicBezTo>
                    <a:pt x="86516" y="2960"/>
                    <a:pt x="86546" y="2994"/>
                    <a:pt x="86558" y="3028"/>
                  </a:cubicBezTo>
                  <a:cubicBezTo>
                    <a:pt x="86567" y="3049"/>
                    <a:pt x="86567" y="3061"/>
                    <a:pt x="86567" y="3083"/>
                  </a:cubicBezTo>
                  <a:cubicBezTo>
                    <a:pt x="86552" y="3065"/>
                    <a:pt x="86533" y="3059"/>
                    <a:pt x="86511" y="3059"/>
                  </a:cubicBezTo>
                  <a:cubicBezTo>
                    <a:pt x="86497" y="3059"/>
                    <a:pt x="86481" y="3062"/>
                    <a:pt x="86465" y="3066"/>
                  </a:cubicBezTo>
                  <a:cubicBezTo>
                    <a:pt x="86457" y="3069"/>
                    <a:pt x="86445" y="3072"/>
                    <a:pt x="86434" y="3072"/>
                  </a:cubicBezTo>
                  <a:cubicBezTo>
                    <a:pt x="86429" y="3072"/>
                    <a:pt x="86424" y="3071"/>
                    <a:pt x="86419" y="3070"/>
                  </a:cubicBezTo>
                  <a:cubicBezTo>
                    <a:pt x="86402" y="3061"/>
                    <a:pt x="86394" y="3040"/>
                    <a:pt x="86373" y="3032"/>
                  </a:cubicBezTo>
                  <a:cubicBezTo>
                    <a:pt x="86356" y="3023"/>
                    <a:pt x="86339" y="3023"/>
                    <a:pt x="86322" y="3019"/>
                  </a:cubicBezTo>
                  <a:cubicBezTo>
                    <a:pt x="86301" y="3011"/>
                    <a:pt x="86280" y="3002"/>
                    <a:pt x="86259" y="2994"/>
                  </a:cubicBezTo>
                  <a:cubicBezTo>
                    <a:pt x="86225" y="2973"/>
                    <a:pt x="86183" y="2952"/>
                    <a:pt x="86145" y="2935"/>
                  </a:cubicBezTo>
                  <a:cubicBezTo>
                    <a:pt x="86124" y="2926"/>
                    <a:pt x="86102" y="2923"/>
                    <a:pt x="86079" y="2923"/>
                  </a:cubicBezTo>
                  <a:cubicBezTo>
                    <a:pt x="86046" y="2923"/>
                    <a:pt x="86012" y="2929"/>
                    <a:pt x="85978" y="2929"/>
                  </a:cubicBezTo>
                  <a:cubicBezTo>
                    <a:pt x="85960" y="2929"/>
                    <a:pt x="85942" y="2927"/>
                    <a:pt x="85925" y="2922"/>
                  </a:cubicBezTo>
                  <a:cubicBezTo>
                    <a:pt x="85900" y="2918"/>
                    <a:pt x="85879" y="2918"/>
                    <a:pt x="85853" y="2918"/>
                  </a:cubicBezTo>
                  <a:cubicBezTo>
                    <a:pt x="85843" y="2918"/>
                    <a:pt x="85834" y="2917"/>
                    <a:pt x="85826" y="2917"/>
                  </a:cubicBezTo>
                  <a:cubicBezTo>
                    <a:pt x="85814" y="2917"/>
                    <a:pt x="85807" y="2920"/>
                    <a:pt x="85807" y="2939"/>
                  </a:cubicBezTo>
                  <a:cubicBezTo>
                    <a:pt x="85807" y="2969"/>
                    <a:pt x="85811" y="2998"/>
                    <a:pt x="85832" y="3019"/>
                  </a:cubicBezTo>
                  <a:cubicBezTo>
                    <a:pt x="85866" y="3049"/>
                    <a:pt x="85917" y="3049"/>
                    <a:pt x="85951" y="3074"/>
                  </a:cubicBezTo>
                  <a:cubicBezTo>
                    <a:pt x="85955" y="3078"/>
                    <a:pt x="85972" y="3095"/>
                    <a:pt x="85959" y="3104"/>
                  </a:cubicBezTo>
                  <a:cubicBezTo>
                    <a:pt x="85958" y="3105"/>
                    <a:pt x="85954" y="3105"/>
                    <a:pt x="85950" y="3105"/>
                  </a:cubicBezTo>
                  <a:cubicBezTo>
                    <a:pt x="85942" y="3105"/>
                    <a:pt x="85931" y="3104"/>
                    <a:pt x="85925" y="3104"/>
                  </a:cubicBezTo>
                  <a:cubicBezTo>
                    <a:pt x="85919" y="3104"/>
                    <a:pt x="85908" y="3103"/>
                    <a:pt x="85898" y="3103"/>
                  </a:cubicBezTo>
                  <a:cubicBezTo>
                    <a:pt x="85887" y="3103"/>
                    <a:pt x="85877" y="3104"/>
                    <a:pt x="85870" y="3108"/>
                  </a:cubicBezTo>
                  <a:cubicBezTo>
                    <a:pt x="85858" y="3112"/>
                    <a:pt x="85845" y="3142"/>
                    <a:pt x="85845" y="3150"/>
                  </a:cubicBezTo>
                  <a:cubicBezTo>
                    <a:pt x="85837" y="3175"/>
                    <a:pt x="85845" y="3192"/>
                    <a:pt x="85870" y="3196"/>
                  </a:cubicBezTo>
                  <a:cubicBezTo>
                    <a:pt x="85887" y="3196"/>
                    <a:pt x="85896" y="3196"/>
                    <a:pt x="85913" y="3205"/>
                  </a:cubicBezTo>
                  <a:cubicBezTo>
                    <a:pt x="85921" y="3209"/>
                    <a:pt x="85925" y="3213"/>
                    <a:pt x="85934" y="3218"/>
                  </a:cubicBezTo>
                  <a:cubicBezTo>
                    <a:pt x="85942" y="3222"/>
                    <a:pt x="85955" y="3226"/>
                    <a:pt x="85959" y="3230"/>
                  </a:cubicBezTo>
                  <a:cubicBezTo>
                    <a:pt x="85967" y="3239"/>
                    <a:pt x="85967" y="3247"/>
                    <a:pt x="85976" y="3251"/>
                  </a:cubicBezTo>
                  <a:cubicBezTo>
                    <a:pt x="85989" y="3260"/>
                    <a:pt x="86001" y="3260"/>
                    <a:pt x="86005" y="3277"/>
                  </a:cubicBezTo>
                  <a:cubicBezTo>
                    <a:pt x="86010" y="3285"/>
                    <a:pt x="86010" y="3298"/>
                    <a:pt x="86010" y="3306"/>
                  </a:cubicBezTo>
                  <a:cubicBezTo>
                    <a:pt x="86014" y="3310"/>
                    <a:pt x="86014" y="3319"/>
                    <a:pt x="86014" y="3327"/>
                  </a:cubicBezTo>
                  <a:cubicBezTo>
                    <a:pt x="86018" y="3357"/>
                    <a:pt x="86022" y="3357"/>
                    <a:pt x="86056" y="3357"/>
                  </a:cubicBezTo>
                  <a:cubicBezTo>
                    <a:pt x="86107" y="3357"/>
                    <a:pt x="86153" y="3357"/>
                    <a:pt x="86204" y="3370"/>
                  </a:cubicBezTo>
                  <a:cubicBezTo>
                    <a:pt x="86208" y="3386"/>
                    <a:pt x="86200" y="3416"/>
                    <a:pt x="86208" y="3433"/>
                  </a:cubicBezTo>
                  <a:cubicBezTo>
                    <a:pt x="86212" y="3445"/>
                    <a:pt x="86246" y="3450"/>
                    <a:pt x="86259" y="3454"/>
                  </a:cubicBezTo>
                  <a:cubicBezTo>
                    <a:pt x="86280" y="3458"/>
                    <a:pt x="86305" y="3462"/>
                    <a:pt x="86326" y="3471"/>
                  </a:cubicBezTo>
                  <a:cubicBezTo>
                    <a:pt x="86352" y="3479"/>
                    <a:pt x="86360" y="3505"/>
                    <a:pt x="86343" y="3530"/>
                  </a:cubicBezTo>
                  <a:cubicBezTo>
                    <a:pt x="86330" y="3547"/>
                    <a:pt x="86297" y="3568"/>
                    <a:pt x="86280" y="3568"/>
                  </a:cubicBezTo>
                  <a:cubicBezTo>
                    <a:pt x="86276" y="3564"/>
                    <a:pt x="86276" y="3559"/>
                    <a:pt x="86276" y="3559"/>
                  </a:cubicBezTo>
                  <a:cubicBezTo>
                    <a:pt x="86271" y="3557"/>
                    <a:pt x="86267" y="3556"/>
                    <a:pt x="86262" y="3556"/>
                  </a:cubicBezTo>
                  <a:cubicBezTo>
                    <a:pt x="86252" y="3556"/>
                    <a:pt x="86240" y="3559"/>
                    <a:pt x="86229" y="3559"/>
                  </a:cubicBezTo>
                  <a:cubicBezTo>
                    <a:pt x="86200" y="3555"/>
                    <a:pt x="86178" y="3538"/>
                    <a:pt x="86149" y="3530"/>
                  </a:cubicBezTo>
                  <a:cubicBezTo>
                    <a:pt x="86140" y="3529"/>
                    <a:pt x="86131" y="3528"/>
                    <a:pt x="86121" y="3528"/>
                  </a:cubicBezTo>
                  <a:cubicBezTo>
                    <a:pt x="86102" y="3528"/>
                    <a:pt x="86080" y="3530"/>
                    <a:pt x="86060" y="3530"/>
                  </a:cubicBezTo>
                  <a:cubicBezTo>
                    <a:pt x="86031" y="3530"/>
                    <a:pt x="86006" y="3549"/>
                    <a:pt x="85977" y="3549"/>
                  </a:cubicBezTo>
                  <a:cubicBezTo>
                    <a:pt x="85973" y="3549"/>
                    <a:pt x="85968" y="3548"/>
                    <a:pt x="85963" y="3547"/>
                  </a:cubicBezTo>
                  <a:cubicBezTo>
                    <a:pt x="85929" y="3538"/>
                    <a:pt x="85904" y="3517"/>
                    <a:pt x="85875" y="3505"/>
                  </a:cubicBezTo>
                  <a:cubicBezTo>
                    <a:pt x="85858" y="3496"/>
                    <a:pt x="85841" y="3492"/>
                    <a:pt x="85824" y="3488"/>
                  </a:cubicBezTo>
                  <a:cubicBezTo>
                    <a:pt x="85815" y="3483"/>
                    <a:pt x="85803" y="3479"/>
                    <a:pt x="85794" y="3471"/>
                  </a:cubicBezTo>
                  <a:cubicBezTo>
                    <a:pt x="85782" y="3462"/>
                    <a:pt x="85773" y="3445"/>
                    <a:pt x="85761" y="3433"/>
                  </a:cubicBezTo>
                  <a:cubicBezTo>
                    <a:pt x="85714" y="3395"/>
                    <a:pt x="85655" y="3412"/>
                    <a:pt x="85604" y="3403"/>
                  </a:cubicBezTo>
                  <a:cubicBezTo>
                    <a:pt x="85571" y="3399"/>
                    <a:pt x="85550" y="3395"/>
                    <a:pt x="85516" y="3395"/>
                  </a:cubicBezTo>
                  <a:cubicBezTo>
                    <a:pt x="85504" y="3395"/>
                    <a:pt x="85482" y="3392"/>
                    <a:pt x="85463" y="3392"/>
                  </a:cubicBezTo>
                  <a:cubicBezTo>
                    <a:pt x="85448" y="3392"/>
                    <a:pt x="85434" y="3394"/>
                    <a:pt x="85427" y="3399"/>
                  </a:cubicBezTo>
                  <a:cubicBezTo>
                    <a:pt x="85436" y="3412"/>
                    <a:pt x="85448" y="3416"/>
                    <a:pt x="85457" y="3429"/>
                  </a:cubicBezTo>
                  <a:cubicBezTo>
                    <a:pt x="85465" y="3437"/>
                    <a:pt x="85469" y="3462"/>
                    <a:pt x="85457" y="3471"/>
                  </a:cubicBezTo>
                  <a:cubicBezTo>
                    <a:pt x="85447" y="3481"/>
                    <a:pt x="85432" y="3483"/>
                    <a:pt x="85417" y="3483"/>
                  </a:cubicBezTo>
                  <a:cubicBezTo>
                    <a:pt x="85406" y="3483"/>
                    <a:pt x="85394" y="3482"/>
                    <a:pt x="85383" y="3482"/>
                  </a:cubicBezTo>
                  <a:cubicBezTo>
                    <a:pt x="85365" y="3482"/>
                    <a:pt x="85349" y="3485"/>
                    <a:pt x="85339" y="3500"/>
                  </a:cubicBezTo>
                  <a:cubicBezTo>
                    <a:pt x="85326" y="3513"/>
                    <a:pt x="85326" y="3538"/>
                    <a:pt x="85330" y="3555"/>
                  </a:cubicBezTo>
                  <a:cubicBezTo>
                    <a:pt x="85334" y="3568"/>
                    <a:pt x="85339" y="3581"/>
                    <a:pt x="85347" y="3589"/>
                  </a:cubicBezTo>
                  <a:cubicBezTo>
                    <a:pt x="85366" y="3626"/>
                    <a:pt x="85387" y="3640"/>
                    <a:pt x="85421" y="3640"/>
                  </a:cubicBezTo>
                  <a:cubicBezTo>
                    <a:pt x="85426" y="3640"/>
                    <a:pt x="85431" y="3640"/>
                    <a:pt x="85436" y="3640"/>
                  </a:cubicBezTo>
                  <a:cubicBezTo>
                    <a:pt x="85465" y="3635"/>
                    <a:pt x="85486" y="3631"/>
                    <a:pt x="85516" y="3631"/>
                  </a:cubicBezTo>
                  <a:cubicBezTo>
                    <a:pt x="85541" y="3628"/>
                    <a:pt x="85565" y="3620"/>
                    <a:pt x="85589" y="3620"/>
                  </a:cubicBezTo>
                  <a:cubicBezTo>
                    <a:pt x="85597" y="3620"/>
                    <a:pt x="85605" y="3621"/>
                    <a:pt x="85613" y="3623"/>
                  </a:cubicBezTo>
                  <a:cubicBezTo>
                    <a:pt x="85625" y="3626"/>
                    <a:pt x="85639" y="3629"/>
                    <a:pt x="85652" y="3629"/>
                  </a:cubicBezTo>
                  <a:cubicBezTo>
                    <a:pt x="85658" y="3629"/>
                    <a:pt x="85663" y="3628"/>
                    <a:pt x="85668" y="3627"/>
                  </a:cubicBezTo>
                  <a:lnTo>
                    <a:pt x="85668" y="3627"/>
                  </a:lnTo>
                  <a:cubicBezTo>
                    <a:pt x="85642" y="3640"/>
                    <a:pt x="85596" y="3627"/>
                    <a:pt x="85609" y="3665"/>
                  </a:cubicBezTo>
                  <a:cubicBezTo>
                    <a:pt x="85617" y="3690"/>
                    <a:pt x="85630" y="3707"/>
                    <a:pt x="85626" y="3737"/>
                  </a:cubicBezTo>
                  <a:cubicBezTo>
                    <a:pt x="85621" y="3738"/>
                    <a:pt x="85615" y="3739"/>
                    <a:pt x="85609" y="3739"/>
                  </a:cubicBezTo>
                  <a:cubicBezTo>
                    <a:pt x="85596" y="3739"/>
                    <a:pt x="85580" y="3736"/>
                    <a:pt x="85566" y="3736"/>
                  </a:cubicBezTo>
                  <a:cubicBezTo>
                    <a:pt x="85551" y="3736"/>
                    <a:pt x="85537" y="3739"/>
                    <a:pt x="85528" y="3749"/>
                  </a:cubicBezTo>
                  <a:cubicBezTo>
                    <a:pt x="85537" y="3758"/>
                    <a:pt x="85554" y="3766"/>
                    <a:pt x="85566" y="3775"/>
                  </a:cubicBezTo>
                  <a:cubicBezTo>
                    <a:pt x="85575" y="3779"/>
                    <a:pt x="85579" y="3783"/>
                    <a:pt x="85588" y="3792"/>
                  </a:cubicBezTo>
                  <a:cubicBezTo>
                    <a:pt x="85613" y="3808"/>
                    <a:pt x="85621" y="3821"/>
                    <a:pt x="85651" y="3821"/>
                  </a:cubicBezTo>
                  <a:cubicBezTo>
                    <a:pt x="85672" y="3817"/>
                    <a:pt x="85685" y="3813"/>
                    <a:pt x="85702" y="3800"/>
                  </a:cubicBezTo>
                  <a:cubicBezTo>
                    <a:pt x="85714" y="3787"/>
                    <a:pt x="85723" y="3775"/>
                    <a:pt x="85727" y="3754"/>
                  </a:cubicBezTo>
                  <a:cubicBezTo>
                    <a:pt x="85727" y="3745"/>
                    <a:pt x="85718" y="3728"/>
                    <a:pt x="85735" y="3728"/>
                  </a:cubicBezTo>
                  <a:cubicBezTo>
                    <a:pt x="85744" y="3728"/>
                    <a:pt x="85744" y="3741"/>
                    <a:pt x="85752" y="3741"/>
                  </a:cubicBezTo>
                  <a:cubicBezTo>
                    <a:pt x="85761" y="3747"/>
                    <a:pt x="85773" y="3748"/>
                    <a:pt x="85786" y="3748"/>
                  </a:cubicBezTo>
                  <a:cubicBezTo>
                    <a:pt x="85793" y="3748"/>
                    <a:pt x="85800" y="3748"/>
                    <a:pt x="85806" y="3748"/>
                  </a:cubicBezTo>
                  <a:cubicBezTo>
                    <a:pt x="85813" y="3748"/>
                    <a:pt x="85819" y="3748"/>
                    <a:pt x="85824" y="3749"/>
                  </a:cubicBezTo>
                  <a:cubicBezTo>
                    <a:pt x="85835" y="3752"/>
                    <a:pt x="85846" y="3753"/>
                    <a:pt x="85857" y="3753"/>
                  </a:cubicBezTo>
                  <a:cubicBezTo>
                    <a:pt x="85923" y="3753"/>
                    <a:pt x="85982" y="3714"/>
                    <a:pt x="86048" y="3707"/>
                  </a:cubicBezTo>
                  <a:cubicBezTo>
                    <a:pt x="86071" y="3703"/>
                    <a:pt x="86095" y="3702"/>
                    <a:pt x="86119" y="3702"/>
                  </a:cubicBezTo>
                  <a:cubicBezTo>
                    <a:pt x="86144" y="3702"/>
                    <a:pt x="86168" y="3703"/>
                    <a:pt x="86191" y="3703"/>
                  </a:cubicBezTo>
                  <a:cubicBezTo>
                    <a:pt x="86219" y="3703"/>
                    <a:pt x="86246" y="3702"/>
                    <a:pt x="86273" y="3702"/>
                  </a:cubicBezTo>
                  <a:cubicBezTo>
                    <a:pt x="86300" y="3702"/>
                    <a:pt x="86326" y="3703"/>
                    <a:pt x="86352" y="3707"/>
                  </a:cubicBezTo>
                  <a:cubicBezTo>
                    <a:pt x="86373" y="3711"/>
                    <a:pt x="86499" y="3711"/>
                    <a:pt x="86487" y="3754"/>
                  </a:cubicBezTo>
                  <a:cubicBezTo>
                    <a:pt x="86478" y="3779"/>
                    <a:pt x="86444" y="3783"/>
                    <a:pt x="86423" y="3796"/>
                  </a:cubicBezTo>
                  <a:cubicBezTo>
                    <a:pt x="86411" y="3804"/>
                    <a:pt x="86398" y="3825"/>
                    <a:pt x="86390" y="3842"/>
                  </a:cubicBezTo>
                  <a:cubicBezTo>
                    <a:pt x="86367" y="3877"/>
                    <a:pt x="86389" y="3884"/>
                    <a:pt x="86423" y="3884"/>
                  </a:cubicBezTo>
                  <a:cubicBezTo>
                    <a:pt x="86444" y="3884"/>
                    <a:pt x="86468" y="3882"/>
                    <a:pt x="86490" y="3882"/>
                  </a:cubicBezTo>
                  <a:cubicBezTo>
                    <a:pt x="86518" y="3882"/>
                    <a:pt x="86541" y="3886"/>
                    <a:pt x="86541" y="3906"/>
                  </a:cubicBezTo>
                  <a:cubicBezTo>
                    <a:pt x="86541" y="3914"/>
                    <a:pt x="86529" y="3944"/>
                    <a:pt x="86525" y="3948"/>
                  </a:cubicBezTo>
                  <a:cubicBezTo>
                    <a:pt x="86516" y="3956"/>
                    <a:pt x="86503" y="3956"/>
                    <a:pt x="86495" y="3960"/>
                  </a:cubicBezTo>
                  <a:cubicBezTo>
                    <a:pt x="86475" y="3977"/>
                    <a:pt x="86473" y="4008"/>
                    <a:pt x="86451" y="4008"/>
                  </a:cubicBezTo>
                  <a:cubicBezTo>
                    <a:pt x="86446" y="4008"/>
                    <a:pt x="86440" y="4007"/>
                    <a:pt x="86432" y="4003"/>
                  </a:cubicBezTo>
                  <a:cubicBezTo>
                    <a:pt x="86406" y="3994"/>
                    <a:pt x="86385" y="3977"/>
                    <a:pt x="86360" y="3969"/>
                  </a:cubicBezTo>
                  <a:cubicBezTo>
                    <a:pt x="86349" y="3965"/>
                    <a:pt x="86339" y="3964"/>
                    <a:pt x="86328" y="3964"/>
                  </a:cubicBezTo>
                  <a:cubicBezTo>
                    <a:pt x="86318" y="3964"/>
                    <a:pt x="86307" y="3965"/>
                    <a:pt x="86297" y="3965"/>
                  </a:cubicBezTo>
                  <a:cubicBezTo>
                    <a:pt x="86267" y="3965"/>
                    <a:pt x="86242" y="3973"/>
                    <a:pt x="86212" y="3973"/>
                  </a:cubicBezTo>
                  <a:cubicBezTo>
                    <a:pt x="86187" y="3973"/>
                    <a:pt x="86160" y="3971"/>
                    <a:pt x="86134" y="3971"/>
                  </a:cubicBezTo>
                  <a:cubicBezTo>
                    <a:pt x="86122" y="3971"/>
                    <a:pt x="86110" y="3972"/>
                    <a:pt x="86098" y="3973"/>
                  </a:cubicBezTo>
                  <a:cubicBezTo>
                    <a:pt x="86081" y="3977"/>
                    <a:pt x="86069" y="3982"/>
                    <a:pt x="86052" y="3982"/>
                  </a:cubicBezTo>
                  <a:cubicBezTo>
                    <a:pt x="86041" y="3982"/>
                    <a:pt x="86029" y="3980"/>
                    <a:pt x="86018" y="3980"/>
                  </a:cubicBezTo>
                  <a:cubicBezTo>
                    <a:pt x="86012" y="3980"/>
                    <a:pt x="86007" y="3980"/>
                    <a:pt x="86001" y="3982"/>
                  </a:cubicBezTo>
                  <a:cubicBezTo>
                    <a:pt x="85980" y="3982"/>
                    <a:pt x="85967" y="3994"/>
                    <a:pt x="85951" y="3998"/>
                  </a:cubicBezTo>
                  <a:cubicBezTo>
                    <a:pt x="85944" y="4000"/>
                    <a:pt x="85936" y="4000"/>
                    <a:pt x="85928" y="4000"/>
                  </a:cubicBezTo>
                  <a:cubicBezTo>
                    <a:pt x="85913" y="4000"/>
                    <a:pt x="85896" y="3998"/>
                    <a:pt x="85879" y="3998"/>
                  </a:cubicBezTo>
                  <a:cubicBezTo>
                    <a:pt x="85845" y="3998"/>
                    <a:pt x="85824" y="4024"/>
                    <a:pt x="85794" y="4032"/>
                  </a:cubicBezTo>
                  <a:cubicBezTo>
                    <a:pt x="85769" y="4041"/>
                    <a:pt x="85744" y="4041"/>
                    <a:pt x="85718" y="4045"/>
                  </a:cubicBezTo>
                  <a:cubicBezTo>
                    <a:pt x="85689" y="4049"/>
                    <a:pt x="85680" y="4070"/>
                    <a:pt x="85659" y="4083"/>
                  </a:cubicBezTo>
                  <a:cubicBezTo>
                    <a:pt x="85640" y="4096"/>
                    <a:pt x="85619" y="4099"/>
                    <a:pt x="85597" y="4099"/>
                  </a:cubicBezTo>
                  <a:cubicBezTo>
                    <a:pt x="85580" y="4099"/>
                    <a:pt x="85563" y="4098"/>
                    <a:pt x="85545" y="4098"/>
                  </a:cubicBezTo>
                  <a:cubicBezTo>
                    <a:pt x="85535" y="4098"/>
                    <a:pt x="85526" y="4098"/>
                    <a:pt x="85516" y="4100"/>
                  </a:cubicBezTo>
                  <a:cubicBezTo>
                    <a:pt x="85499" y="4100"/>
                    <a:pt x="85482" y="4117"/>
                    <a:pt x="85461" y="4117"/>
                  </a:cubicBezTo>
                  <a:cubicBezTo>
                    <a:pt x="85456" y="4117"/>
                    <a:pt x="85452" y="4118"/>
                    <a:pt x="85448" y="4118"/>
                  </a:cubicBezTo>
                  <a:cubicBezTo>
                    <a:pt x="85435" y="4118"/>
                    <a:pt x="85423" y="4115"/>
                    <a:pt x="85411" y="4115"/>
                  </a:cubicBezTo>
                  <a:cubicBezTo>
                    <a:pt x="85407" y="4115"/>
                    <a:pt x="85402" y="4116"/>
                    <a:pt x="85398" y="4117"/>
                  </a:cubicBezTo>
                  <a:cubicBezTo>
                    <a:pt x="85347" y="4129"/>
                    <a:pt x="85305" y="4155"/>
                    <a:pt x="85250" y="4159"/>
                  </a:cubicBezTo>
                  <a:cubicBezTo>
                    <a:pt x="85241" y="4161"/>
                    <a:pt x="85233" y="4162"/>
                    <a:pt x="85225" y="4162"/>
                  </a:cubicBezTo>
                  <a:cubicBezTo>
                    <a:pt x="85216" y="4162"/>
                    <a:pt x="85208" y="4161"/>
                    <a:pt x="85199" y="4159"/>
                  </a:cubicBezTo>
                  <a:cubicBezTo>
                    <a:pt x="85187" y="4159"/>
                    <a:pt x="85170" y="4150"/>
                    <a:pt x="85161" y="4150"/>
                  </a:cubicBezTo>
                  <a:cubicBezTo>
                    <a:pt x="85149" y="4155"/>
                    <a:pt x="85144" y="4159"/>
                    <a:pt x="85136" y="4163"/>
                  </a:cubicBezTo>
                  <a:cubicBezTo>
                    <a:pt x="85115" y="4184"/>
                    <a:pt x="85136" y="4209"/>
                    <a:pt x="85144" y="4235"/>
                  </a:cubicBezTo>
                  <a:cubicBezTo>
                    <a:pt x="85159" y="4267"/>
                    <a:pt x="85161" y="4278"/>
                    <a:pt x="85190" y="4278"/>
                  </a:cubicBezTo>
                  <a:cubicBezTo>
                    <a:pt x="85195" y="4278"/>
                    <a:pt x="85201" y="4278"/>
                    <a:pt x="85208" y="4277"/>
                  </a:cubicBezTo>
                  <a:cubicBezTo>
                    <a:pt x="85246" y="4277"/>
                    <a:pt x="85279" y="4290"/>
                    <a:pt x="85317" y="4290"/>
                  </a:cubicBezTo>
                  <a:cubicBezTo>
                    <a:pt x="85339" y="4290"/>
                    <a:pt x="85355" y="4281"/>
                    <a:pt x="85372" y="4277"/>
                  </a:cubicBezTo>
                  <a:cubicBezTo>
                    <a:pt x="85402" y="4277"/>
                    <a:pt x="85427" y="4277"/>
                    <a:pt x="85457" y="4281"/>
                  </a:cubicBezTo>
                  <a:cubicBezTo>
                    <a:pt x="85483" y="4285"/>
                    <a:pt x="85509" y="4287"/>
                    <a:pt x="85535" y="4287"/>
                  </a:cubicBezTo>
                  <a:cubicBezTo>
                    <a:pt x="85566" y="4287"/>
                    <a:pt x="85597" y="4284"/>
                    <a:pt x="85630" y="4277"/>
                  </a:cubicBezTo>
                  <a:cubicBezTo>
                    <a:pt x="85693" y="4264"/>
                    <a:pt x="85752" y="4252"/>
                    <a:pt x="85815" y="4252"/>
                  </a:cubicBezTo>
                  <a:cubicBezTo>
                    <a:pt x="85835" y="4252"/>
                    <a:pt x="85855" y="4254"/>
                    <a:pt x="85875" y="4254"/>
                  </a:cubicBezTo>
                  <a:cubicBezTo>
                    <a:pt x="85884" y="4254"/>
                    <a:pt x="85894" y="4253"/>
                    <a:pt x="85904" y="4252"/>
                  </a:cubicBezTo>
                  <a:cubicBezTo>
                    <a:pt x="85928" y="4248"/>
                    <a:pt x="85949" y="4242"/>
                    <a:pt x="85970" y="4242"/>
                  </a:cubicBezTo>
                  <a:cubicBezTo>
                    <a:pt x="85975" y="4242"/>
                    <a:pt x="85979" y="4242"/>
                    <a:pt x="85984" y="4243"/>
                  </a:cubicBezTo>
                  <a:cubicBezTo>
                    <a:pt x="86035" y="4252"/>
                    <a:pt x="86081" y="4252"/>
                    <a:pt x="86132" y="4252"/>
                  </a:cubicBezTo>
                  <a:lnTo>
                    <a:pt x="86238" y="4252"/>
                  </a:lnTo>
                  <a:cubicBezTo>
                    <a:pt x="86252" y="4252"/>
                    <a:pt x="86275" y="4248"/>
                    <a:pt x="86295" y="4248"/>
                  </a:cubicBezTo>
                  <a:cubicBezTo>
                    <a:pt x="86306" y="4248"/>
                    <a:pt x="86315" y="4249"/>
                    <a:pt x="86322" y="4252"/>
                  </a:cubicBezTo>
                  <a:cubicBezTo>
                    <a:pt x="86343" y="4260"/>
                    <a:pt x="86326" y="4294"/>
                    <a:pt x="86318" y="4311"/>
                  </a:cubicBezTo>
                  <a:cubicBezTo>
                    <a:pt x="86309" y="4332"/>
                    <a:pt x="86288" y="4323"/>
                    <a:pt x="86267" y="4336"/>
                  </a:cubicBezTo>
                  <a:cubicBezTo>
                    <a:pt x="86254" y="4345"/>
                    <a:pt x="86250" y="4366"/>
                    <a:pt x="86229" y="4370"/>
                  </a:cubicBezTo>
                  <a:cubicBezTo>
                    <a:pt x="86225" y="4371"/>
                    <a:pt x="86219" y="4372"/>
                    <a:pt x="86213" y="4372"/>
                  </a:cubicBezTo>
                  <a:cubicBezTo>
                    <a:pt x="86201" y="4372"/>
                    <a:pt x="86187" y="4370"/>
                    <a:pt x="86178" y="4370"/>
                  </a:cubicBezTo>
                  <a:cubicBezTo>
                    <a:pt x="86145" y="4370"/>
                    <a:pt x="86115" y="4374"/>
                    <a:pt x="86086" y="4378"/>
                  </a:cubicBezTo>
                  <a:cubicBezTo>
                    <a:pt x="86065" y="4387"/>
                    <a:pt x="86027" y="4412"/>
                    <a:pt x="86014" y="4429"/>
                  </a:cubicBezTo>
                  <a:cubicBezTo>
                    <a:pt x="86005" y="4437"/>
                    <a:pt x="86005" y="4446"/>
                    <a:pt x="85993" y="4450"/>
                  </a:cubicBezTo>
                  <a:cubicBezTo>
                    <a:pt x="85989" y="4451"/>
                    <a:pt x="85984" y="4452"/>
                    <a:pt x="85979" y="4452"/>
                  </a:cubicBezTo>
                  <a:cubicBezTo>
                    <a:pt x="85970" y="4452"/>
                    <a:pt x="85960" y="4450"/>
                    <a:pt x="85955" y="4450"/>
                  </a:cubicBezTo>
                  <a:cubicBezTo>
                    <a:pt x="85929" y="4450"/>
                    <a:pt x="85907" y="4459"/>
                    <a:pt x="85885" y="4459"/>
                  </a:cubicBezTo>
                  <a:cubicBezTo>
                    <a:pt x="85882" y="4459"/>
                    <a:pt x="85878" y="4459"/>
                    <a:pt x="85875" y="4458"/>
                  </a:cubicBezTo>
                  <a:cubicBezTo>
                    <a:pt x="85862" y="4454"/>
                    <a:pt x="85849" y="4450"/>
                    <a:pt x="85832" y="4450"/>
                  </a:cubicBezTo>
                  <a:lnTo>
                    <a:pt x="85803" y="4450"/>
                  </a:lnTo>
                  <a:cubicBezTo>
                    <a:pt x="85799" y="4454"/>
                    <a:pt x="85794" y="4458"/>
                    <a:pt x="85790" y="4458"/>
                  </a:cubicBezTo>
                  <a:cubicBezTo>
                    <a:pt x="85794" y="4458"/>
                    <a:pt x="85794" y="4463"/>
                    <a:pt x="85799" y="4471"/>
                  </a:cubicBezTo>
                  <a:cubicBezTo>
                    <a:pt x="85811" y="4484"/>
                    <a:pt x="85824" y="4505"/>
                    <a:pt x="85837" y="4522"/>
                  </a:cubicBezTo>
                  <a:cubicBezTo>
                    <a:pt x="85845" y="4534"/>
                    <a:pt x="85849" y="4547"/>
                    <a:pt x="85862" y="4556"/>
                  </a:cubicBezTo>
                  <a:cubicBezTo>
                    <a:pt x="85870" y="4564"/>
                    <a:pt x="85879" y="4560"/>
                    <a:pt x="85879" y="4577"/>
                  </a:cubicBezTo>
                  <a:cubicBezTo>
                    <a:pt x="85875" y="4578"/>
                    <a:pt x="85871" y="4579"/>
                    <a:pt x="85867" y="4579"/>
                  </a:cubicBezTo>
                  <a:cubicBezTo>
                    <a:pt x="85860" y="4579"/>
                    <a:pt x="85853" y="4577"/>
                    <a:pt x="85845" y="4577"/>
                  </a:cubicBezTo>
                  <a:cubicBezTo>
                    <a:pt x="85832" y="4581"/>
                    <a:pt x="85824" y="4598"/>
                    <a:pt x="85815" y="4606"/>
                  </a:cubicBezTo>
                  <a:cubicBezTo>
                    <a:pt x="85803" y="4621"/>
                    <a:pt x="85794" y="4623"/>
                    <a:pt x="85780" y="4623"/>
                  </a:cubicBezTo>
                  <a:cubicBezTo>
                    <a:pt x="85774" y="4623"/>
                    <a:pt x="85768" y="4623"/>
                    <a:pt x="85761" y="4623"/>
                  </a:cubicBezTo>
                  <a:cubicBezTo>
                    <a:pt x="85714" y="4623"/>
                    <a:pt x="85672" y="4632"/>
                    <a:pt x="85626" y="4632"/>
                  </a:cubicBezTo>
                  <a:cubicBezTo>
                    <a:pt x="85583" y="4632"/>
                    <a:pt x="85554" y="4606"/>
                    <a:pt x="85516" y="4602"/>
                  </a:cubicBezTo>
                  <a:cubicBezTo>
                    <a:pt x="85495" y="4602"/>
                    <a:pt x="85474" y="4602"/>
                    <a:pt x="85457" y="4606"/>
                  </a:cubicBezTo>
                  <a:cubicBezTo>
                    <a:pt x="85444" y="4606"/>
                    <a:pt x="85427" y="4619"/>
                    <a:pt x="85419" y="4623"/>
                  </a:cubicBezTo>
                  <a:cubicBezTo>
                    <a:pt x="85406" y="4627"/>
                    <a:pt x="85360" y="4632"/>
                    <a:pt x="85372" y="4657"/>
                  </a:cubicBezTo>
                  <a:cubicBezTo>
                    <a:pt x="85385" y="4678"/>
                    <a:pt x="85431" y="4691"/>
                    <a:pt x="85448" y="4699"/>
                  </a:cubicBezTo>
                  <a:cubicBezTo>
                    <a:pt x="85469" y="4712"/>
                    <a:pt x="85507" y="4716"/>
                    <a:pt x="85499" y="4750"/>
                  </a:cubicBezTo>
                  <a:cubicBezTo>
                    <a:pt x="85495" y="4771"/>
                    <a:pt x="85474" y="4775"/>
                    <a:pt x="85457" y="4783"/>
                  </a:cubicBezTo>
                  <a:cubicBezTo>
                    <a:pt x="85444" y="4792"/>
                    <a:pt x="85436" y="4800"/>
                    <a:pt x="85419" y="4800"/>
                  </a:cubicBezTo>
                  <a:cubicBezTo>
                    <a:pt x="85412" y="4802"/>
                    <a:pt x="85406" y="4802"/>
                    <a:pt x="85400" y="4802"/>
                  </a:cubicBezTo>
                  <a:cubicBezTo>
                    <a:pt x="85393" y="4802"/>
                    <a:pt x="85387" y="4802"/>
                    <a:pt x="85381" y="4805"/>
                  </a:cubicBezTo>
                  <a:cubicBezTo>
                    <a:pt x="85368" y="4809"/>
                    <a:pt x="85343" y="4826"/>
                    <a:pt x="85334" y="4838"/>
                  </a:cubicBezTo>
                  <a:cubicBezTo>
                    <a:pt x="85322" y="4855"/>
                    <a:pt x="85317" y="4876"/>
                    <a:pt x="85292" y="4885"/>
                  </a:cubicBezTo>
                  <a:cubicBezTo>
                    <a:pt x="85286" y="4885"/>
                    <a:pt x="85279" y="4883"/>
                    <a:pt x="85272" y="4883"/>
                  </a:cubicBezTo>
                  <a:cubicBezTo>
                    <a:pt x="85269" y="4883"/>
                    <a:pt x="85265" y="4883"/>
                    <a:pt x="85263" y="4885"/>
                  </a:cubicBezTo>
                  <a:cubicBezTo>
                    <a:pt x="85250" y="4885"/>
                    <a:pt x="85241" y="4889"/>
                    <a:pt x="85233" y="4889"/>
                  </a:cubicBezTo>
                  <a:cubicBezTo>
                    <a:pt x="85228" y="4890"/>
                    <a:pt x="85222" y="4890"/>
                    <a:pt x="85215" y="4890"/>
                  </a:cubicBezTo>
                  <a:cubicBezTo>
                    <a:pt x="85208" y="4890"/>
                    <a:pt x="85200" y="4890"/>
                    <a:pt x="85191" y="4890"/>
                  </a:cubicBezTo>
                  <a:cubicBezTo>
                    <a:pt x="85166" y="4890"/>
                    <a:pt x="85142" y="4892"/>
                    <a:pt x="85144" y="4910"/>
                  </a:cubicBezTo>
                  <a:cubicBezTo>
                    <a:pt x="85147" y="4938"/>
                    <a:pt x="85167" y="4947"/>
                    <a:pt x="85190" y="4947"/>
                  </a:cubicBezTo>
                  <a:cubicBezTo>
                    <a:pt x="85212" y="4947"/>
                    <a:pt x="85236" y="4939"/>
                    <a:pt x="85250" y="4935"/>
                  </a:cubicBezTo>
                  <a:cubicBezTo>
                    <a:pt x="85279" y="4927"/>
                    <a:pt x="85305" y="4906"/>
                    <a:pt x="85330" y="4897"/>
                  </a:cubicBezTo>
                  <a:cubicBezTo>
                    <a:pt x="85339" y="4893"/>
                    <a:pt x="85347" y="4892"/>
                    <a:pt x="85355" y="4892"/>
                  </a:cubicBezTo>
                  <a:cubicBezTo>
                    <a:pt x="85364" y="4892"/>
                    <a:pt x="85372" y="4893"/>
                    <a:pt x="85381" y="4893"/>
                  </a:cubicBezTo>
                  <a:cubicBezTo>
                    <a:pt x="85431" y="4893"/>
                    <a:pt x="85478" y="4872"/>
                    <a:pt x="85516" y="4838"/>
                  </a:cubicBezTo>
                  <a:cubicBezTo>
                    <a:pt x="85533" y="4826"/>
                    <a:pt x="85550" y="4817"/>
                    <a:pt x="85562" y="4805"/>
                  </a:cubicBezTo>
                  <a:cubicBezTo>
                    <a:pt x="85575" y="4792"/>
                    <a:pt x="85588" y="4767"/>
                    <a:pt x="85609" y="4767"/>
                  </a:cubicBezTo>
                  <a:cubicBezTo>
                    <a:pt x="85630" y="4767"/>
                    <a:pt x="85655" y="4783"/>
                    <a:pt x="85676" y="4783"/>
                  </a:cubicBezTo>
                  <a:cubicBezTo>
                    <a:pt x="85689" y="4786"/>
                    <a:pt x="85702" y="4787"/>
                    <a:pt x="85714" y="4787"/>
                  </a:cubicBezTo>
                  <a:cubicBezTo>
                    <a:pt x="85726" y="4787"/>
                    <a:pt x="85737" y="4786"/>
                    <a:pt x="85748" y="4783"/>
                  </a:cubicBezTo>
                  <a:cubicBezTo>
                    <a:pt x="85794" y="4783"/>
                    <a:pt x="85824" y="4745"/>
                    <a:pt x="85870" y="4741"/>
                  </a:cubicBezTo>
                  <a:cubicBezTo>
                    <a:pt x="85879" y="4740"/>
                    <a:pt x="85888" y="4739"/>
                    <a:pt x="85897" y="4739"/>
                  </a:cubicBezTo>
                  <a:cubicBezTo>
                    <a:pt x="85915" y="4739"/>
                    <a:pt x="85934" y="4741"/>
                    <a:pt x="85951" y="4741"/>
                  </a:cubicBezTo>
                  <a:cubicBezTo>
                    <a:pt x="85984" y="4741"/>
                    <a:pt x="86018" y="4733"/>
                    <a:pt x="86052" y="4729"/>
                  </a:cubicBezTo>
                  <a:cubicBezTo>
                    <a:pt x="86077" y="4729"/>
                    <a:pt x="86077" y="4724"/>
                    <a:pt x="86090" y="4703"/>
                  </a:cubicBezTo>
                  <a:cubicBezTo>
                    <a:pt x="86103" y="4678"/>
                    <a:pt x="86115" y="4669"/>
                    <a:pt x="86136" y="4661"/>
                  </a:cubicBezTo>
                  <a:cubicBezTo>
                    <a:pt x="86153" y="4653"/>
                    <a:pt x="86166" y="4648"/>
                    <a:pt x="86183" y="4644"/>
                  </a:cubicBezTo>
                  <a:cubicBezTo>
                    <a:pt x="86188" y="4643"/>
                    <a:pt x="86192" y="4643"/>
                    <a:pt x="86196" y="4643"/>
                  </a:cubicBezTo>
                  <a:cubicBezTo>
                    <a:pt x="86212" y="4643"/>
                    <a:pt x="86221" y="4648"/>
                    <a:pt x="86238" y="4648"/>
                  </a:cubicBezTo>
                  <a:cubicBezTo>
                    <a:pt x="86240" y="4649"/>
                    <a:pt x="86242" y="4649"/>
                    <a:pt x="86245" y="4649"/>
                  </a:cubicBezTo>
                  <a:cubicBezTo>
                    <a:pt x="86261" y="4649"/>
                    <a:pt x="86282" y="4639"/>
                    <a:pt x="86297" y="4636"/>
                  </a:cubicBezTo>
                  <a:cubicBezTo>
                    <a:pt x="86322" y="4627"/>
                    <a:pt x="86339" y="4623"/>
                    <a:pt x="86364" y="4619"/>
                  </a:cubicBezTo>
                  <a:cubicBezTo>
                    <a:pt x="86411" y="4610"/>
                    <a:pt x="86453" y="4589"/>
                    <a:pt x="86499" y="4577"/>
                  </a:cubicBezTo>
                  <a:cubicBezTo>
                    <a:pt x="86514" y="4569"/>
                    <a:pt x="86545" y="4568"/>
                    <a:pt x="86573" y="4568"/>
                  </a:cubicBezTo>
                  <a:cubicBezTo>
                    <a:pt x="86592" y="4568"/>
                    <a:pt x="86610" y="4568"/>
                    <a:pt x="86622" y="4568"/>
                  </a:cubicBezTo>
                  <a:lnTo>
                    <a:pt x="86651" y="4568"/>
                  </a:lnTo>
                  <a:cubicBezTo>
                    <a:pt x="86660" y="4568"/>
                    <a:pt x="86660" y="4577"/>
                    <a:pt x="86668" y="4577"/>
                  </a:cubicBezTo>
                  <a:cubicBezTo>
                    <a:pt x="86674" y="4579"/>
                    <a:pt x="86683" y="4579"/>
                    <a:pt x="86692" y="4579"/>
                  </a:cubicBezTo>
                  <a:cubicBezTo>
                    <a:pt x="86701" y="4579"/>
                    <a:pt x="86710" y="4579"/>
                    <a:pt x="86719" y="4581"/>
                  </a:cubicBezTo>
                  <a:cubicBezTo>
                    <a:pt x="86727" y="4581"/>
                    <a:pt x="86731" y="4585"/>
                    <a:pt x="86740" y="4585"/>
                  </a:cubicBezTo>
                  <a:cubicBezTo>
                    <a:pt x="86743" y="4586"/>
                    <a:pt x="86746" y="4587"/>
                    <a:pt x="86750" y="4587"/>
                  </a:cubicBezTo>
                  <a:cubicBezTo>
                    <a:pt x="86757" y="4587"/>
                    <a:pt x="86765" y="4585"/>
                    <a:pt x="86774" y="4585"/>
                  </a:cubicBezTo>
                  <a:cubicBezTo>
                    <a:pt x="86799" y="4585"/>
                    <a:pt x="86824" y="4594"/>
                    <a:pt x="86850" y="4594"/>
                  </a:cubicBezTo>
                  <a:cubicBezTo>
                    <a:pt x="86854" y="4595"/>
                    <a:pt x="86858" y="4595"/>
                    <a:pt x="86863" y="4595"/>
                  </a:cubicBezTo>
                  <a:cubicBezTo>
                    <a:pt x="86873" y="4595"/>
                    <a:pt x="86885" y="4594"/>
                    <a:pt x="86896" y="4594"/>
                  </a:cubicBezTo>
                  <a:cubicBezTo>
                    <a:pt x="86913" y="4598"/>
                    <a:pt x="86904" y="4598"/>
                    <a:pt x="86913" y="4606"/>
                  </a:cubicBezTo>
                  <a:cubicBezTo>
                    <a:pt x="86921" y="4615"/>
                    <a:pt x="86921" y="4627"/>
                    <a:pt x="86934" y="4636"/>
                  </a:cubicBezTo>
                  <a:cubicBezTo>
                    <a:pt x="86940" y="4640"/>
                    <a:pt x="86947" y="4642"/>
                    <a:pt x="86954" y="4642"/>
                  </a:cubicBezTo>
                  <a:cubicBezTo>
                    <a:pt x="86982" y="4642"/>
                    <a:pt x="87012" y="4614"/>
                    <a:pt x="87042" y="4614"/>
                  </a:cubicBezTo>
                  <a:cubicBezTo>
                    <a:pt x="87048" y="4614"/>
                    <a:pt x="87054" y="4616"/>
                    <a:pt x="87061" y="4619"/>
                  </a:cubicBezTo>
                  <a:cubicBezTo>
                    <a:pt x="87077" y="4627"/>
                    <a:pt x="87111" y="4653"/>
                    <a:pt x="87111" y="4669"/>
                  </a:cubicBezTo>
                  <a:cubicBezTo>
                    <a:pt x="87115" y="4691"/>
                    <a:pt x="87094" y="4699"/>
                    <a:pt x="87082" y="4712"/>
                  </a:cubicBezTo>
                  <a:cubicBezTo>
                    <a:pt x="87044" y="4737"/>
                    <a:pt x="86997" y="4737"/>
                    <a:pt x="86955" y="4758"/>
                  </a:cubicBezTo>
                  <a:cubicBezTo>
                    <a:pt x="86930" y="4771"/>
                    <a:pt x="86921" y="4796"/>
                    <a:pt x="86892" y="4796"/>
                  </a:cubicBezTo>
                  <a:cubicBezTo>
                    <a:pt x="86871" y="4796"/>
                    <a:pt x="86850" y="4783"/>
                    <a:pt x="86828" y="4779"/>
                  </a:cubicBezTo>
                  <a:cubicBezTo>
                    <a:pt x="86812" y="4775"/>
                    <a:pt x="86795" y="4775"/>
                    <a:pt x="86778" y="4775"/>
                  </a:cubicBezTo>
                  <a:cubicBezTo>
                    <a:pt x="86771" y="4775"/>
                    <a:pt x="86764" y="4774"/>
                    <a:pt x="86757" y="4774"/>
                  </a:cubicBezTo>
                  <a:cubicBezTo>
                    <a:pt x="86749" y="4774"/>
                    <a:pt x="86742" y="4775"/>
                    <a:pt x="86736" y="4779"/>
                  </a:cubicBezTo>
                  <a:cubicBezTo>
                    <a:pt x="86727" y="4779"/>
                    <a:pt x="86727" y="4788"/>
                    <a:pt x="86719" y="4792"/>
                  </a:cubicBezTo>
                  <a:cubicBezTo>
                    <a:pt x="86712" y="4795"/>
                    <a:pt x="86703" y="4796"/>
                    <a:pt x="86694" y="4796"/>
                  </a:cubicBezTo>
                  <a:cubicBezTo>
                    <a:pt x="86676" y="4796"/>
                    <a:pt x="86655" y="4792"/>
                    <a:pt x="86639" y="4792"/>
                  </a:cubicBezTo>
                  <a:cubicBezTo>
                    <a:pt x="86617" y="4796"/>
                    <a:pt x="86596" y="4800"/>
                    <a:pt x="86579" y="4817"/>
                  </a:cubicBezTo>
                  <a:cubicBezTo>
                    <a:pt x="86563" y="4830"/>
                    <a:pt x="86546" y="4851"/>
                    <a:pt x="86529" y="4855"/>
                  </a:cubicBezTo>
                  <a:cubicBezTo>
                    <a:pt x="86516" y="4859"/>
                    <a:pt x="86499" y="4855"/>
                    <a:pt x="86487" y="4868"/>
                  </a:cubicBezTo>
                  <a:cubicBezTo>
                    <a:pt x="86478" y="4881"/>
                    <a:pt x="86482" y="4893"/>
                    <a:pt x="86470" y="4906"/>
                  </a:cubicBezTo>
                  <a:cubicBezTo>
                    <a:pt x="86448" y="4924"/>
                    <a:pt x="86435" y="4936"/>
                    <a:pt x="86415" y="4936"/>
                  </a:cubicBezTo>
                  <a:cubicBezTo>
                    <a:pt x="86408" y="4936"/>
                    <a:pt x="86400" y="4935"/>
                    <a:pt x="86390" y="4931"/>
                  </a:cubicBezTo>
                  <a:cubicBezTo>
                    <a:pt x="86376" y="4924"/>
                    <a:pt x="86353" y="4917"/>
                    <a:pt x="86334" y="4917"/>
                  </a:cubicBezTo>
                  <a:cubicBezTo>
                    <a:pt x="86330" y="4917"/>
                    <a:pt x="86326" y="4918"/>
                    <a:pt x="86322" y="4919"/>
                  </a:cubicBezTo>
                  <a:cubicBezTo>
                    <a:pt x="86309" y="4923"/>
                    <a:pt x="86297" y="4931"/>
                    <a:pt x="86284" y="4935"/>
                  </a:cubicBezTo>
                  <a:cubicBezTo>
                    <a:pt x="86275" y="4938"/>
                    <a:pt x="86265" y="4940"/>
                    <a:pt x="86255" y="4940"/>
                  </a:cubicBezTo>
                  <a:cubicBezTo>
                    <a:pt x="86236" y="4940"/>
                    <a:pt x="86217" y="4935"/>
                    <a:pt x="86204" y="4927"/>
                  </a:cubicBezTo>
                  <a:cubicBezTo>
                    <a:pt x="86193" y="4922"/>
                    <a:pt x="86171" y="4916"/>
                    <a:pt x="86151" y="4916"/>
                  </a:cubicBezTo>
                  <a:cubicBezTo>
                    <a:pt x="86140" y="4916"/>
                    <a:pt x="86130" y="4918"/>
                    <a:pt x="86124" y="4923"/>
                  </a:cubicBezTo>
                  <a:cubicBezTo>
                    <a:pt x="86111" y="4931"/>
                    <a:pt x="86103" y="4957"/>
                    <a:pt x="86086" y="4965"/>
                  </a:cubicBezTo>
                  <a:cubicBezTo>
                    <a:pt x="86073" y="4978"/>
                    <a:pt x="86056" y="4978"/>
                    <a:pt x="86035" y="4986"/>
                  </a:cubicBezTo>
                  <a:cubicBezTo>
                    <a:pt x="86017" y="4989"/>
                    <a:pt x="86001" y="4992"/>
                    <a:pt x="85983" y="4992"/>
                  </a:cubicBezTo>
                  <a:cubicBezTo>
                    <a:pt x="85976" y="4992"/>
                    <a:pt x="85968" y="4992"/>
                    <a:pt x="85959" y="4990"/>
                  </a:cubicBezTo>
                  <a:cubicBezTo>
                    <a:pt x="85953" y="4990"/>
                    <a:pt x="85947" y="4990"/>
                    <a:pt x="85941" y="4990"/>
                  </a:cubicBezTo>
                  <a:cubicBezTo>
                    <a:pt x="85923" y="4990"/>
                    <a:pt x="85908" y="4992"/>
                    <a:pt x="85896" y="5011"/>
                  </a:cubicBezTo>
                  <a:cubicBezTo>
                    <a:pt x="85883" y="5028"/>
                    <a:pt x="85896" y="5049"/>
                    <a:pt x="85870" y="5058"/>
                  </a:cubicBezTo>
                  <a:cubicBezTo>
                    <a:pt x="85867" y="5058"/>
                    <a:pt x="85864" y="5059"/>
                    <a:pt x="85861" y="5059"/>
                  </a:cubicBezTo>
                  <a:cubicBezTo>
                    <a:pt x="85842" y="5059"/>
                    <a:pt x="85822" y="5049"/>
                    <a:pt x="85807" y="5045"/>
                  </a:cubicBezTo>
                  <a:cubicBezTo>
                    <a:pt x="85803" y="5045"/>
                    <a:pt x="85800" y="5044"/>
                    <a:pt x="85797" y="5044"/>
                  </a:cubicBezTo>
                  <a:cubicBezTo>
                    <a:pt x="85776" y="5044"/>
                    <a:pt x="85772" y="5057"/>
                    <a:pt x="85765" y="5079"/>
                  </a:cubicBezTo>
                  <a:cubicBezTo>
                    <a:pt x="85761" y="5087"/>
                    <a:pt x="85761" y="5096"/>
                    <a:pt x="85756" y="5104"/>
                  </a:cubicBezTo>
                  <a:cubicBezTo>
                    <a:pt x="85752" y="5113"/>
                    <a:pt x="85744" y="5117"/>
                    <a:pt x="85744" y="5130"/>
                  </a:cubicBezTo>
                  <a:cubicBezTo>
                    <a:pt x="85740" y="5146"/>
                    <a:pt x="85748" y="5151"/>
                    <a:pt x="85735" y="5168"/>
                  </a:cubicBezTo>
                  <a:cubicBezTo>
                    <a:pt x="85723" y="5180"/>
                    <a:pt x="85710" y="5184"/>
                    <a:pt x="85693" y="5193"/>
                  </a:cubicBezTo>
                  <a:cubicBezTo>
                    <a:pt x="85672" y="5201"/>
                    <a:pt x="85659" y="5210"/>
                    <a:pt x="85647" y="5227"/>
                  </a:cubicBezTo>
                  <a:cubicBezTo>
                    <a:pt x="85635" y="5241"/>
                    <a:pt x="85629" y="5246"/>
                    <a:pt x="85619" y="5246"/>
                  </a:cubicBezTo>
                  <a:cubicBezTo>
                    <a:pt x="85614" y="5246"/>
                    <a:pt x="85608" y="5245"/>
                    <a:pt x="85600" y="5244"/>
                  </a:cubicBezTo>
                  <a:cubicBezTo>
                    <a:pt x="85590" y="5242"/>
                    <a:pt x="85559" y="5236"/>
                    <a:pt x="85532" y="5236"/>
                  </a:cubicBezTo>
                  <a:cubicBezTo>
                    <a:pt x="85500" y="5236"/>
                    <a:pt x="85474" y="5244"/>
                    <a:pt x="85495" y="5273"/>
                  </a:cubicBezTo>
                  <a:cubicBezTo>
                    <a:pt x="85499" y="5281"/>
                    <a:pt x="85516" y="5286"/>
                    <a:pt x="85524" y="5290"/>
                  </a:cubicBezTo>
                  <a:cubicBezTo>
                    <a:pt x="85537" y="5294"/>
                    <a:pt x="85550" y="5294"/>
                    <a:pt x="85562" y="5298"/>
                  </a:cubicBezTo>
                  <a:cubicBezTo>
                    <a:pt x="85579" y="5303"/>
                    <a:pt x="85592" y="5315"/>
                    <a:pt x="85609" y="5324"/>
                  </a:cubicBezTo>
                  <a:cubicBezTo>
                    <a:pt x="85620" y="5335"/>
                    <a:pt x="85637" y="5337"/>
                    <a:pt x="85654" y="5337"/>
                  </a:cubicBezTo>
                  <a:cubicBezTo>
                    <a:pt x="85663" y="5337"/>
                    <a:pt x="85672" y="5336"/>
                    <a:pt x="85680" y="5336"/>
                  </a:cubicBezTo>
                  <a:cubicBezTo>
                    <a:pt x="85710" y="5332"/>
                    <a:pt x="85710" y="5315"/>
                    <a:pt x="85731" y="5294"/>
                  </a:cubicBezTo>
                  <a:cubicBezTo>
                    <a:pt x="85738" y="5285"/>
                    <a:pt x="85743" y="5281"/>
                    <a:pt x="85750" y="5281"/>
                  </a:cubicBezTo>
                  <a:cubicBezTo>
                    <a:pt x="85755" y="5281"/>
                    <a:pt x="85761" y="5284"/>
                    <a:pt x="85769" y="5290"/>
                  </a:cubicBezTo>
                  <a:cubicBezTo>
                    <a:pt x="85788" y="5302"/>
                    <a:pt x="85797" y="5310"/>
                    <a:pt x="85812" y="5310"/>
                  </a:cubicBezTo>
                  <a:cubicBezTo>
                    <a:pt x="85818" y="5310"/>
                    <a:pt x="85824" y="5309"/>
                    <a:pt x="85832" y="5307"/>
                  </a:cubicBezTo>
                  <a:cubicBezTo>
                    <a:pt x="85858" y="5298"/>
                    <a:pt x="85883" y="5286"/>
                    <a:pt x="85904" y="5273"/>
                  </a:cubicBezTo>
                  <a:cubicBezTo>
                    <a:pt x="85925" y="5256"/>
                    <a:pt x="85934" y="5252"/>
                    <a:pt x="85963" y="5252"/>
                  </a:cubicBezTo>
                  <a:cubicBezTo>
                    <a:pt x="85984" y="5256"/>
                    <a:pt x="85984" y="5256"/>
                    <a:pt x="85997" y="5265"/>
                  </a:cubicBezTo>
                  <a:cubicBezTo>
                    <a:pt x="86014" y="5273"/>
                    <a:pt x="86027" y="5273"/>
                    <a:pt x="86043" y="5273"/>
                  </a:cubicBezTo>
                  <a:lnTo>
                    <a:pt x="86103" y="5273"/>
                  </a:lnTo>
                  <a:cubicBezTo>
                    <a:pt x="86132" y="5273"/>
                    <a:pt x="86136" y="5281"/>
                    <a:pt x="86145" y="5307"/>
                  </a:cubicBezTo>
                  <a:cubicBezTo>
                    <a:pt x="86157" y="5332"/>
                    <a:pt x="86162" y="5366"/>
                    <a:pt x="86187" y="5383"/>
                  </a:cubicBezTo>
                  <a:cubicBezTo>
                    <a:pt x="86204" y="5391"/>
                    <a:pt x="86212" y="5391"/>
                    <a:pt x="86233" y="5391"/>
                  </a:cubicBezTo>
                  <a:cubicBezTo>
                    <a:pt x="86241" y="5390"/>
                    <a:pt x="86249" y="5390"/>
                    <a:pt x="86258" y="5390"/>
                  </a:cubicBezTo>
                  <a:cubicBezTo>
                    <a:pt x="86292" y="5390"/>
                    <a:pt x="86326" y="5396"/>
                    <a:pt x="86360" y="5400"/>
                  </a:cubicBezTo>
                  <a:cubicBezTo>
                    <a:pt x="86369" y="5400"/>
                    <a:pt x="86390" y="5396"/>
                    <a:pt x="86408" y="5396"/>
                  </a:cubicBezTo>
                  <a:cubicBezTo>
                    <a:pt x="86424" y="5396"/>
                    <a:pt x="86439" y="5399"/>
                    <a:pt x="86444" y="5408"/>
                  </a:cubicBezTo>
                  <a:lnTo>
                    <a:pt x="86449" y="5408"/>
                  </a:lnTo>
                  <a:cubicBezTo>
                    <a:pt x="86474" y="5417"/>
                    <a:pt x="86499" y="5425"/>
                    <a:pt x="86520" y="5442"/>
                  </a:cubicBezTo>
                  <a:cubicBezTo>
                    <a:pt x="86525" y="5446"/>
                    <a:pt x="86529" y="5446"/>
                    <a:pt x="86529" y="5450"/>
                  </a:cubicBezTo>
                  <a:cubicBezTo>
                    <a:pt x="86529" y="5412"/>
                    <a:pt x="86533" y="5370"/>
                    <a:pt x="86567" y="5362"/>
                  </a:cubicBezTo>
                  <a:cubicBezTo>
                    <a:pt x="86584" y="5357"/>
                    <a:pt x="86592" y="5362"/>
                    <a:pt x="86609" y="5349"/>
                  </a:cubicBezTo>
                  <a:cubicBezTo>
                    <a:pt x="86626" y="5341"/>
                    <a:pt x="86639" y="5324"/>
                    <a:pt x="86647" y="5311"/>
                  </a:cubicBezTo>
                  <a:cubicBezTo>
                    <a:pt x="86660" y="5290"/>
                    <a:pt x="86668" y="5265"/>
                    <a:pt x="86677" y="5239"/>
                  </a:cubicBezTo>
                  <a:cubicBezTo>
                    <a:pt x="86681" y="5222"/>
                    <a:pt x="86681" y="5206"/>
                    <a:pt x="86689" y="5189"/>
                  </a:cubicBezTo>
                  <a:cubicBezTo>
                    <a:pt x="86696" y="5170"/>
                    <a:pt x="86711" y="5160"/>
                    <a:pt x="86730" y="5160"/>
                  </a:cubicBezTo>
                  <a:cubicBezTo>
                    <a:pt x="86736" y="5160"/>
                    <a:pt x="86742" y="5161"/>
                    <a:pt x="86748" y="5163"/>
                  </a:cubicBezTo>
                  <a:cubicBezTo>
                    <a:pt x="86769" y="5172"/>
                    <a:pt x="86778" y="5197"/>
                    <a:pt x="86799" y="5206"/>
                  </a:cubicBezTo>
                  <a:cubicBezTo>
                    <a:pt x="86812" y="5210"/>
                    <a:pt x="86820" y="5210"/>
                    <a:pt x="86828" y="5210"/>
                  </a:cubicBezTo>
                  <a:cubicBezTo>
                    <a:pt x="86900" y="5210"/>
                    <a:pt x="86888" y="5100"/>
                    <a:pt x="86959" y="5092"/>
                  </a:cubicBezTo>
                  <a:cubicBezTo>
                    <a:pt x="86964" y="5091"/>
                    <a:pt x="86968" y="5091"/>
                    <a:pt x="86973" y="5091"/>
                  </a:cubicBezTo>
                  <a:cubicBezTo>
                    <a:pt x="87008" y="5091"/>
                    <a:pt x="87035" y="5105"/>
                    <a:pt x="87069" y="5108"/>
                  </a:cubicBezTo>
                  <a:cubicBezTo>
                    <a:pt x="87075" y="5111"/>
                    <a:pt x="87080" y="5111"/>
                    <a:pt x="87083" y="5111"/>
                  </a:cubicBezTo>
                  <a:cubicBezTo>
                    <a:pt x="87087" y="5111"/>
                    <a:pt x="87090" y="5111"/>
                    <a:pt x="87094" y="5113"/>
                  </a:cubicBezTo>
                  <a:cubicBezTo>
                    <a:pt x="87099" y="5121"/>
                    <a:pt x="87094" y="5142"/>
                    <a:pt x="87094" y="5146"/>
                  </a:cubicBezTo>
                  <a:cubicBezTo>
                    <a:pt x="87094" y="5168"/>
                    <a:pt x="87099" y="5197"/>
                    <a:pt x="87086" y="5214"/>
                  </a:cubicBezTo>
                  <a:cubicBezTo>
                    <a:pt x="87069" y="5231"/>
                    <a:pt x="87039" y="5231"/>
                    <a:pt x="87023" y="5239"/>
                  </a:cubicBezTo>
                  <a:cubicBezTo>
                    <a:pt x="86985" y="5248"/>
                    <a:pt x="86968" y="5269"/>
                    <a:pt x="86942" y="5298"/>
                  </a:cubicBezTo>
                  <a:cubicBezTo>
                    <a:pt x="86926" y="5324"/>
                    <a:pt x="86909" y="5345"/>
                    <a:pt x="86879" y="5362"/>
                  </a:cubicBezTo>
                  <a:cubicBezTo>
                    <a:pt x="86858" y="5379"/>
                    <a:pt x="86837" y="5383"/>
                    <a:pt x="86812" y="5391"/>
                  </a:cubicBezTo>
                  <a:cubicBezTo>
                    <a:pt x="86790" y="5400"/>
                    <a:pt x="86774" y="5417"/>
                    <a:pt x="86757" y="5425"/>
                  </a:cubicBezTo>
                  <a:cubicBezTo>
                    <a:pt x="86740" y="5433"/>
                    <a:pt x="86731" y="5429"/>
                    <a:pt x="86719" y="5433"/>
                  </a:cubicBezTo>
                  <a:cubicBezTo>
                    <a:pt x="86702" y="5442"/>
                    <a:pt x="86693" y="5471"/>
                    <a:pt x="86710" y="5480"/>
                  </a:cubicBezTo>
                  <a:cubicBezTo>
                    <a:pt x="86713" y="5481"/>
                    <a:pt x="86718" y="5482"/>
                    <a:pt x="86724" y="5482"/>
                  </a:cubicBezTo>
                  <a:cubicBezTo>
                    <a:pt x="86736" y="5482"/>
                    <a:pt x="86751" y="5480"/>
                    <a:pt x="86757" y="5480"/>
                  </a:cubicBezTo>
                  <a:cubicBezTo>
                    <a:pt x="86774" y="5480"/>
                    <a:pt x="86786" y="5476"/>
                    <a:pt x="86799" y="5471"/>
                  </a:cubicBezTo>
                  <a:cubicBezTo>
                    <a:pt x="86814" y="5469"/>
                    <a:pt x="86839" y="5467"/>
                    <a:pt x="86864" y="5467"/>
                  </a:cubicBezTo>
                  <a:cubicBezTo>
                    <a:pt x="86881" y="5467"/>
                    <a:pt x="86898" y="5468"/>
                    <a:pt x="86909" y="5471"/>
                  </a:cubicBezTo>
                  <a:cubicBezTo>
                    <a:pt x="86926" y="5476"/>
                    <a:pt x="86934" y="5501"/>
                    <a:pt x="86955" y="5505"/>
                  </a:cubicBezTo>
                  <a:cubicBezTo>
                    <a:pt x="86960" y="5506"/>
                    <a:pt x="86964" y="5507"/>
                    <a:pt x="86969" y="5507"/>
                  </a:cubicBezTo>
                  <a:cubicBezTo>
                    <a:pt x="86981" y="5507"/>
                    <a:pt x="86992" y="5503"/>
                    <a:pt x="87002" y="5497"/>
                  </a:cubicBezTo>
                  <a:cubicBezTo>
                    <a:pt x="87014" y="5488"/>
                    <a:pt x="87023" y="5476"/>
                    <a:pt x="87039" y="5471"/>
                  </a:cubicBezTo>
                  <a:cubicBezTo>
                    <a:pt x="87061" y="5459"/>
                    <a:pt x="87090" y="5455"/>
                    <a:pt x="87115" y="5442"/>
                  </a:cubicBezTo>
                  <a:lnTo>
                    <a:pt x="87115" y="5442"/>
                  </a:lnTo>
                  <a:cubicBezTo>
                    <a:pt x="87099" y="6151"/>
                    <a:pt x="87073" y="6860"/>
                    <a:pt x="87044" y="7523"/>
                  </a:cubicBezTo>
                  <a:cubicBezTo>
                    <a:pt x="86938" y="7624"/>
                    <a:pt x="86837" y="7725"/>
                    <a:pt x="86731" y="7831"/>
                  </a:cubicBezTo>
                  <a:cubicBezTo>
                    <a:pt x="86520" y="8046"/>
                    <a:pt x="86271" y="8236"/>
                    <a:pt x="86039" y="8430"/>
                  </a:cubicBezTo>
                  <a:cubicBezTo>
                    <a:pt x="85740" y="8679"/>
                    <a:pt x="85588" y="9063"/>
                    <a:pt x="85322" y="9346"/>
                  </a:cubicBezTo>
                  <a:cubicBezTo>
                    <a:pt x="85263" y="9067"/>
                    <a:pt x="84841" y="9021"/>
                    <a:pt x="84634" y="8878"/>
                  </a:cubicBezTo>
                  <a:cubicBezTo>
                    <a:pt x="84296" y="8637"/>
                    <a:pt x="83942" y="8422"/>
                    <a:pt x="83638" y="8139"/>
                  </a:cubicBezTo>
                  <a:cubicBezTo>
                    <a:pt x="83524" y="8033"/>
                    <a:pt x="83384" y="7898"/>
                    <a:pt x="83241" y="7835"/>
                  </a:cubicBezTo>
                  <a:cubicBezTo>
                    <a:pt x="83140" y="7784"/>
                    <a:pt x="83030" y="7763"/>
                    <a:pt x="82920" y="7734"/>
                  </a:cubicBezTo>
                  <a:cubicBezTo>
                    <a:pt x="82924" y="7729"/>
                    <a:pt x="82924" y="7729"/>
                    <a:pt x="82929" y="7729"/>
                  </a:cubicBezTo>
                  <a:cubicBezTo>
                    <a:pt x="82929" y="7725"/>
                    <a:pt x="82929" y="7725"/>
                    <a:pt x="82929" y="7725"/>
                  </a:cubicBezTo>
                  <a:cubicBezTo>
                    <a:pt x="82929" y="7725"/>
                    <a:pt x="82929" y="7725"/>
                    <a:pt x="82933" y="7721"/>
                  </a:cubicBezTo>
                  <a:cubicBezTo>
                    <a:pt x="82937" y="7721"/>
                    <a:pt x="82937" y="7717"/>
                    <a:pt x="82937" y="7717"/>
                  </a:cubicBezTo>
                  <a:cubicBezTo>
                    <a:pt x="82941" y="7713"/>
                    <a:pt x="82945" y="7708"/>
                    <a:pt x="82945" y="7700"/>
                  </a:cubicBezTo>
                  <a:cubicBezTo>
                    <a:pt x="82950" y="7700"/>
                    <a:pt x="82950" y="7696"/>
                    <a:pt x="82950" y="7696"/>
                  </a:cubicBezTo>
                  <a:cubicBezTo>
                    <a:pt x="82950" y="7692"/>
                    <a:pt x="82950" y="7692"/>
                    <a:pt x="82954" y="7687"/>
                  </a:cubicBezTo>
                  <a:cubicBezTo>
                    <a:pt x="82954" y="7683"/>
                    <a:pt x="82954" y="7683"/>
                    <a:pt x="82954" y="7679"/>
                  </a:cubicBezTo>
                  <a:lnTo>
                    <a:pt x="82958" y="7679"/>
                  </a:lnTo>
                  <a:cubicBezTo>
                    <a:pt x="82958" y="7670"/>
                    <a:pt x="82958" y="7666"/>
                    <a:pt x="82962" y="7662"/>
                  </a:cubicBezTo>
                  <a:cubicBezTo>
                    <a:pt x="82962" y="7658"/>
                    <a:pt x="82962" y="7658"/>
                    <a:pt x="82967" y="7654"/>
                  </a:cubicBezTo>
                  <a:cubicBezTo>
                    <a:pt x="82967" y="7649"/>
                    <a:pt x="82971" y="7645"/>
                    <a:pt x="82971" y="7645"/>
                  </a:cubicBezTo>
                  <a:cubicBezTo>
                    <a:pt x="82971" y="7641"/>
                    <a:pt x="82971" y="7641"/>
                    <a:pt x="82975" y="7641"/>
                  </a:cubicBezTo>
                  <a:cubicBezTo>
                    <a:pt x="82975" y="7641"/>
                    <a:pt x="82975" y="7637"/>
                    <a:pt x="82979" y="7637"/>
                  </a:cubicBezTo>
                  <a:cubicBezTo>
                    <a:pt x="82992" y="7624"/>
                    <a:pt x="83009" y="7616"/>
                    <a:pt x="83026" y="7616"/>
                  </a:cubicBezTo>
                  <a:lnTo>
                    <a:pt x="83034" y="7616"/>
                  </a:lnTo>
                  <a:cubicBezTo>
                    <a:pt x="83038" y="7616"/>
                    <a:pt x="83042" y="7611"/>
                    <a:pt x="83047" y="7611"/>
                  </a:cubicBezTo>
                  <a:lnTo>
                    <a:pt x="83097" y="7611"/>
                  </a:lnTo>
                  <a:cubicBezTo>
                    <a:pt x="83102" y="7611"/>
                    <a:pt x="83106" y="7611"/>
                    <a:pt x="83110" y="7607"/>
                  </a:cubicBezTo>
                  <a:cubicBezTo>
                    <a:pt x="83106" y="7603"/>
                    <a:pt x="83102" y="7599"/>
                    <a:pt x="83097" y="7594"/>
                  </a:cubicBezTo>
                  <a:cubicBezTo>
                    <a:pt x="83097" y="7594"/>
                    <a:pt x="83093" y="7590"/>
                    <a:pt x="83093" y="7590"/>
                  </a:cubicBezTo>
                  <a:cubicBezTo>
                    <a:pt x="83089" y="7586"/>
                    <a:pt x="83085" y="7582"/>
                    <a:pt x="83080" y="7578"/>
                  </a:cubicBezTo>
                  <a:cubicBezTo>
                    <a:pt x="83080" y="7578"/>
                    <a:pt x="83080" y="7578"/>
                    <a:pt x="83080" y="7573"/>
                  </a:cubicBezTo>
                  <a:cubicBezTo>
                    <a:pt x="83076" y="7569"/>
                    <a:pt x="83072" y="7565"/>
                    <a:pt x="83068" y="7561"/>
                  </a:cubicBezTo>
                  <a:cubicBezTo>
                    <a:pt x="83068" y="7556"/>
                    <a:pt x="83064" y="7556"/>
                    <a:pt x="83064" y="7556"/>
                  </a:cubicBezTo>
                  <a:cubicBezTo>
                    <a:pt x="83059" y="7552"/>
                    <a:pt x="83059" y="7548"/>
                    <a:pt x="83055" y="7544"/>
                  </a:cubicBezTo>
                  <a:cubicBezTo>
                    <a:pt x="83055" y="7540"/>
                    <a:pt x="83055" y="7540"/>
                    <a:pt x="83051" y="7540"/>
                  </a:cubicBezTo>
                  <a:cubicBezTo>
                    <a:pt x="83047" y="7535"/>
                    <a:pt x="83047" y="7527"/>
                    <a:pt x="83042" y="7523"/>
                  </a:cubicBezTo>
                  <a:cubicBezTo>
                    <a:pt x="83042" y="7523"/>
                    <a:pt x="83038" y="7518"/>
                    <a:pt x="83038" y="7518"/>
                  </a:cubicBezTo>
                  <a:cubicBezTo>
                    <a:pt x="83030" y="7502"/>
                    <a:pt x="83021" y="7485"/>
                    <a:pt x="83013" y="7468"/>
                  </a:cubicBezTo>
                  <a:lnTo>
                    <a:pt x="83013" y="7468"/>
                  </a:lnTo>
                  <a:cubicBezTo>
                    <a:pt x="83021" y="7476"/>
                    <a:pt x="83026" y="7485"/>
                    <a:pt x="83034" y="7493"/>
                  </a:cubicBezTo>
                  <a:cubicBezTo>
                    <a:pt x="83038" y="7506"/>
                    <a:pt x="83047" y="7514"/>
                    <a:pt x="83055" y="7523"/>
                  </a:cubicBezTo>
                  <a:cubicBezTo>
                    <a:pt x="83055" y="7523"/>
                    <a:pt x="83055" y="7523"/>
                    <a:pt x="83055" y="7527"/>
                  </a:cubicBezTo>
                  <a:cubicBezTo>
                    <a:pt x="83064" y="7531"/>
                    <a:pt x="83068" y="7540"/>
                    <a:pt x="83076" y="7548"/>
                  </a:cubicBezTo>
                  <a:cubicBezTo>
                    <a:pt x="83076" y="7548"/>
                    <a:pt x="83076" y="7552"/>
                    <a:pt x="83076" y="7552"/>
                  </a:cubicBezTo>
                  <a:cubicBezTo>
                    <a:pt x="83085" y="7561"/>
                    <a:pt x="83093" y="7569"/>
                    <a:pt x="83097" y="7573"/>
                  </a:cubicBezTo>
                  <a:cubicBezTo>
                    <a:pt x="83102" y="7578"/>
                    <a:pt x="83102" y="7578"/>
                    <a:pt x="83106" y="7582"/>
                  </a:cubicBezTo>
                  <a:cubicBezTo>
                    <a:pt x="83110" y="7586"/>
                    <a:pt x="83118" y="7594"/>
                    <a:pt x="83127" y="7603"/>
                  </a:cubicBezTo>
                  <a:lnTo>
                    <a:pt x="83131" y="7603"/>
                  </a:lnTo>
                  <a:cubicBezTo>
                    <a:pt x="83131" y="7599"/>
                    <a:pt x="83131" y="7599"/>
                    <a:pt x="83131" y="7599"/>
                  </a:cubicBezTo>
                  <a:lnTo>
                    <a:pt x="83135" y="7599"/>
                  </a:lnTo>
                  <a:cubicBezTo>
                    <a:pt x="83135" y="7599"/>
                    <a:pt x="83135" y="7599"/>
                    <a:pt x="83140" y="7594"/>
                  </a:cubicBezTo>
                  <a:cubicBezTo>
                    <a:pt x="83140" y="7594"/>
                    <a:pt x="83140" y="7594"/>
                    <a:pt x="83144" y="7590"/>
                  </a:cubicBezTo>
                  <a:cubicBezTo>
                    <a:pt x="83144" y="7590"/>
                    <a:pt x="83148" y="7590"/>
                    <a:pt x="83148" y="7586"/>
                  </a:cubicBezTo>
                  <a:cubicBezTo>
                    <a:pt x="83148" y="7586"/>
                    <a:pt x="83148" y="7586"/>
                    <a:pt x="83152" y="7582"/>
                  </a:cubicBezTo>
                  <a:cubicBezTo>
                    <a:pt x="83152" y="7578"/>
                    <a:pt x="83152" y="7578"/>
                    <a:pt x="83156" y="7578"/>
                  </a:cubicBezTo>
                  <a:cubicBezTo>
                    <a:pt x="83156" y="7573"/>
                    <a:pt x="83156" y="7573"/>
                    <a:pt x="83156" y="7573"/>
                  </a:cubicBezTo>
                  <a:cubicBezTo>
                    <a:pt x="83161" y="7569"/>
                    <a:pt x="83161" y="7565"/>
                    <a:pt x="83165" y="7561"/>
                  </a:cubicBezTo>
                  <a:cubicBezTo>
                    <a:pt x="83165" y="7552"/>
                    <a:pt x="83169" y="7548"/>
                    <a:pt x="83173" y="7540"/>
                  </a:cubicBezTo>
                  <a:cubicBezTo>
                    <a:pt x="83173" y="7535"/>
                    <a:pt x="83178" y="7531"/>
                    <a:pt x="83182" y="7527"/>
                  </a:cubicBezTo>
                  <a:cubicBezTo>
                    <a:pt x="83186" y="7518"/>
                    <a:pt x="83194" y="7506"/>
                    <a:pt x="83203" y="7502"/>
                  </a:cubicBezTo>
                  <a:cubicBezTo>
                    <a:pt x="83207" y="7497"/>
                    <a:pt x="83207" y="7497"/>
                    <a:pt x="83211" y="7497"/>
                  </a:cubicBezTo>
                  <a:cubicBezTo>
                    <a:pt x="83216" y="7493"/>
                    <a:pt x="83220" y="7493"/>
                    <a:pt x="83220" y="7493"/>
                  </a:cubicBezTo>
                  <a:lnTo>
                    <a:pt x="83224" y="7493"/>
                  </a:lnTo>
                  <a:cubicBezTo>
                    <a:pt x="83228" y="7489"/>
                    <a:pt x="83237" y="7489"/>
                    <a:pt x="83241" y="7489"/>
                  </a:cubicBezTo>
                  <a:cubicBezTo>
                    <a:pt x="83254" y="7489"/>
                    <a:pt x="83266" y="7493"/>
                    <a:pt x="83279" y="7493"/>
                  </a:cubicBezTo>
                  <a:lnTo>
                    <a:pt x="83283" y="7493"/>
                  </a:lnTo>
                  <a:cubicBezTo>
                    <a:pt x="83283" y="7493"/>
                    <a:pt x="83287" y="7489"/>
                    <a:pt x="83287" y="7489"/>
                  </a:cubicBezTo>
                  <a:cubicBezTo>
                    <a:pt x="83296" y="7489"/>
                    <a:pt x="83300" y="7485"/>
                    <a:pt x="83308" y="7476"/>
                  </a:cubicBezTo>
                  <a:cubicBezTo>
                    <a:pt x="83308" y="7476"/>
                    <a:pt x="83308" y="7472"/>
                    <a:pt x="83313" y="7472"/>
                  </a:cubicBezTo>
                  <a:cubicBezTo>
                    <a:pt x="83313" y="7468"/>
                    <a:pt x="83313" y="7468"/>
                    <a:pt x="83317" y="7464"/>
                  </a:cubicBezTo>
                  <a:cubicBezTo>
                    <a:pt x="83317" y="7459"/>
                    <a:pt x="83321" y="7451"/>
                    <a:pt x="83321" y="7447"/>
                  </a:cubicBezTo>
                  <a:cubicBezTo>
                    <a:pt x="83317" y="7426"/>
                    <a:pt x="83296" y="7413"/>
                    <a:pt x="83275" y="7405"/>
                  </a:cubicBezTo>
                  <a:cubicBezTo>
                    <a:pt x="83275" y="7405"/>
                    <a:pt x="83275" y="7405"/>
                    <a:pt x="83275" y="7400"/>
                  </a:cubicBezTo>
                  <a:lnTo>
                    <a:pt x="83266" y="7400"/>
                  </a:lnTo>
                  <a:cubicBezTo>
                    <a:pt x="83262" y="7396"/>
                    <a:pt x="83258" y="7396"/>
                    <a:pt x="83254" y="7396"/>
                  </a:cubicBezTo>
                  <a:cubicBezTo>
                    <a:pt x="83249" y="7396"/>
                    <a:pt x="83245" y="7396"/>
                    <a:pt x="83241" y="7392"/>
                  </a:cubicBezTo>
                  <a:lnTo>
                    <a:pt x="83224" y="7392"/>
                  </a:lnTo>
                  <a:cubicBezTo>
                    <a:pt x="83220" y="7388"/>
                    <a:pt x="83216" y="7388"/>
                    <a:pt x="83211" y="7388"/>
                  </a:cubicBezTo>
                  <a:cubicBezTo>
                    <a:pt x="83207" y="7388"/>
                    <a:pt x="83203" y="7383"/>
                    <a:pt x="83199" y="7383"/>
                  </a:cubicBezTo>
                  <a:cubicBezTo>
                    <a:pt x="83194" y="7383"/>
                    <a:pt x="83194" y="7383"/>
                    <a:pt x="83190" y="7379"/>
                  </a:cubicBezTo>
                  <a:cubicBezTo>
                    <a:pt x="83178" y="7375"/>
                    <a:pt x="83169" y="7367"/>
                    <a:pt x="83156" y="7362"/>
                  </a:cubicBezTo>
                  <a:cubicBezTo>
                    <a:pt x="83156" y="7362"/>
                    <a:pt x="83152" y="7358"/>
                    <a:pt x="83152" y="7358"/>
                  </a:cubicBezTo>
                  <a:cubicBezTo>
                    <a:pt x="83148" y="7358"/>
                    <a:pt x="83148" y="7358"/>
                    <a:pt x="83144" y="7354"/>
                  </a:cubicBezTo>
                  <a:lnTo>
                    <a:pt x="83140" y="7354"/>
                  </a:lnTo>
                  <a:cubicBezTo>
                    <a:pt x="83140" y="7354"/>
                    <a:pt x="83135" y="7350"/>
                    <a:pt x="83135" y="7350"/>
                  </a:cubicBezTo>
                  <a:lnTo>
                    <a:pt x="83131" y="7350"/>
                  </a:lnTo>
                  <a:cubicBezTo>
                    <a:pt x="83127" y="7345"/>
                    <a:pt x="83123" y="7345"/>
                    <a:pt x="83118" y="7345"/>
                  </a:cubicBezTo>
                  <a:cubicBezTo>
                    <a:pt x="83118" y="7341"/>
                    <a:pt x="83114" y="7341"/>
                    <a:pt x="83110" y="7341"/>
                  </a:cubicBezTo>
                  <a:lnTo>
                    <a:pt x="83068" y="7341"/>
                  </a:lnTo>
                  <a:cubicBezTo>
                    <a:pt x="83064" y="7341"/>
                    <a:pt x="83064" y="7341"/>
                    <a:pt x="83064" y="7345"/>
                  </a:cubicBezTo>
                  <a:lnTo>
                    <a:pt x="83047" y="7345"/>
                  </a:lnTo>
                  <a:cubicBezTo>
                    <a:pt x="83047" y="7345"/>
                    <a:pt x="83047" y="7345"/>
                    <a:pt x="83047" y="7350"/>
                  </a:cubicBezTo>
                  <a:lnTo>
                    <a:pt x="83034" y="7350"/>
                  </a:lnTo>
                  <a:cubicBezTo>
                    <a:pt x="83030" y="7354"/>
                    <a:pt x="83030" y="7354"/>
                    <a:pt x="83026" y="7354"/>
                  </a:cubicBezTo>
                  <a:cubicBezTo>
                    <a:pt x="83017" y="7358"/>
                    <a:pt x="83013" y="7358"/>
                    <a:pt x="83009" y="7362"/>
                  </a:cubicBezTo>
                  <a:cubicBezTo>
                    <a:pt x="83009" y="7362"/>
                    <a:pt x="83005" y="7362"/>
                    <a:pt x="83005" y="7367"/>
                  </a:cubicBezTo>
                  <a:lnTo>
                    <a:pt x="82996" y="7367"/>
                  </a:lnTo>
                  <a:cubicBezTo>
                    <a:pt x="82988" y="7371"/>
                    <a:pt x="82983" y="7375"/>
                    <a:pt x="82975" y="7375"/>
                  </a:cubicBezTo>
                  <a:cubicBezTo>
                    <a:pt x="82975" y="7379"/>
                    <a:pt x="82971" y="7379"/>
                    <a:pt x="82971" y="7379"/>
                  </a:cubicBezTo>
                  <a:cubicBezTo>
                    <a:pt x="82967" y="7383"/>
                    <a:pt x="82962" y="7383"/>
                    <a:pt x="82954" y="7383"/>
                  </a:cubicBezTo>
                  <a:cubicBezTo>
                    <a:pt x="82954" y="7388"/>
                    <a:pt x="82950" y="7388"/>
                    <a:pt x="82945" y="7388"/>
                  </a:cubicBezTo>
                  <a:cubicBezTo>
                    <a:pt x="82941" y="7392"/>
                    <a:pt x="82937" y="7392"/>
                    <a:pt x="82933" y="7392"/>
                  </a:cubicBezTo>
                  <a:lnTo>
                    <a:pt x="82924" y="7392"/>
                  </a:lnTo>
                  <a:cubicBezTo>
                    <a:pt x="82924" y="7396"/>
                    <a:pt x="82924" y="7396"/>
                    <a:pt x="82920" y="7396"/>
                  </a:cubicBezTo>
                  <a:lnTo>
                    <a:pt x="82912" y="7396"/>
                  </a:lnTo>
                  <a:cubicBezTo>
                    <a:pt x="82912" y="7400"/>
                    <a:pt x="82912" y="7400"/>
                    <a:pt x="82912" y="7405"/>
                  </a:cubicBezTo>
                  <a:cubicBezTo>
                    <a:pt x="82907" y="7400"/>
                    <a:pt x="82907" y="7396"/>
                    <a:pt x="82907" y="7392"/>
                  </a:cubicBezTo>
                  <a:cubicBezTo>
                    <a:pt x="82907" y="7388"/>
                    <a:pt x="82907" y="7383"/>
                    <a:pt x="82903" y="7379"/>
                  </a:cubicBezTo>
                  <a:cubicBezTo>
                    <a:pt x="82903" y="7375"/>
                    <a:pt x="82903" y="7371"/>
                    <a:pt x="82903" y="7371"/>
                  </a:cubicBezTo>
                  <a:cubicBezTo>
                    <a:pt x="82903" y="7367"/>
                    <a:pt x="82903" y="7367"/>
                    <a:pt x="82903" y="7367"/>
                  </a:cubicBezTo>
                  <a:cubicBezTo>
                    <a:pt x="82903" y="7362"/>
                    <a:pt x="82903" y="7362"/>
                    <a:pt x="82903" y="7358"/>
                  </a:cubicBezTo>
                  <a:cubicBezTo>
                    <a:pt x="82899" y="7350"/>
                    <a:pt x="82899" y="7345"/>
                    <a:pt x="82899" y="7337"/>
                  </a:cubicBezTo>
                  <a:cubicBezTo>
                    <a:pt x="82899" y="7337"/>
                    <a:pt x="82899" y="7333"/>
                    <a:pt x="82899" y="7333"/>
                  </a:cubicBezTo>
                  <a:cubicBezTo>
                    <a:pt x="82903" y="7329"/>
                    <a:pt x="82903" y="7324"/>
                    <a:pt x="82907" y="7320"/>
                  </a:cubicBezTo>
                  <a:cubicBezTo>
                    <a:pt x="82916" y="7307"/>
                    <a:pt x="82929" y="7299"/>
                    <a:pt x="82933" y="7282"/>
                  </a:cubicBezTo>
                  <a:cubicBezTo>
                    <a:pt x="82937" y="7265"/>
                    <a:pt x="82933" y="7248"/>
                    <a:pt x="82933" y="7231"/>
                  </a:cubicBezTo>
                  <a:cubicBezTo>
                    <a:pt x="82933" y="7227"/>
                    <a:pt x="82933" y="7227"/>
                    <a:pt x="82933" y="7223"/>
                  </a:cubicBezTo>
                  <a:cubicBezTo>
                    <a:pt x="82933" y="7223"/>
                    <a:pt x="82937" y="7219"/>
                    <a:pt x="82937" y="7219"/>
                  </a:cubicBezTo>
                  <a:cubicBezTo>
                    <a:pt x="82941" y="7215"/>
                    <a:pt x="82941" y="7215"/>
                    <a:pt x="82941" y="7215"/>
                  </a:cubicBezTo>
                  <a:cubicBezTo>
                    <a:pt x="82945" y="7210"/>
                    <a:pt x="82950" y="7210"/>
                    <a:pt x="82950" y="7206"/>
                  </a:cubicBezTo>
                  <a:cubicBezTo>
                    <a:pt x="82971" y="7193"/>
                    <a:pt x="82983" y="7177"/>
                    <a:pt x="82992" y="7160"/>
                  </a:cubicBezTo>
                  <a:cubicBezTo>
                    <a:pt x="82996" y="7160"/>
                    <a:pt x="82996" y="7155"/>
                    <a:pt x="82996" y="7151"/>
                  </a:cubicBezTo>
                  <a:cubicBezTo>
                    <a:pt x="83000" y="7151"/>
                    <a:pt x="83000" y="7147"/>
                    <a:pt x="83000" y="7147"/>
                  </a:cubicBezTo>
                  <a:cubicBezTo>
                    <a:pt x="83000" y="7143"/>
                    <a:pt x="83005" y="7139"/>
                    <a:pt x="83005" y="7134"/>
                  </a:cubicBezTo>
                  <a:cubicBezTo>
                    <a:pt x="83005" y="7130"/>
                    <a:pt x="83005" y="7130"/>
                    <a:pt x="83005" y="7130"/>
                  </a:cubicBezTo>
                  <a:cubicBezTo>
                    <a:pt x="83005" y="7126"/>
                    <a:pt x="83005" y="7126"/>
                    <a:pt x="83005" y="7122"/>
                  </a:cubicBezTo>
                  <a:cubicBezTo>
                    <a:pt x="83005" y="7122"/>
                    <a:pt x="83005" y="7122"/>
                    <a:pt x="83005" y="7117"/>
                  </a:cubicBezTo>
                  <a:cubicBezTo>
                    <a:pt x="83005" y="7113"/>
                    <a:pt x="83005" y="7113"/>
                    <a:pt x="83005" y="7113"/>
                  </a:cubicBezTo>
                  <a:lnTo>
                    <a:pt x="83005" y="7109"/>
                  </a:lnTo>
                  <a:cubicBezTo>
                    <a:pt x="83005" y="7109"/>
                    <a:pt x="83005" y="7109"/>
                    <a:pt x="83005" y="7105"/>
                  </a:cubicBezTo>
                  <a:cubicBezTo>
                    <a:pt x="83005" y="7101"/>
                    <a:pt x="83005" y="7101"/>
                    <a:pt x="83005" y="7096"/>
                  </a:cubicBezTo>
                  <a:cubicBezTo>
                    <a:pt x="83005" y="7088"/>
                    <a:pt x="83000" y="7084"/>
                    <a:pt x="83000" y="7080"/>
                  </a:cubicBezTo>
                  <a:cubicBezTo>
                    <a:pt x="83000" y="7080"/>
                    <a:pt x="83000" y="7075"/>
                    <a:pt x="82996" y="7075"/>
                  </a:cubicBezTo>
                  <a:cubicBezTo>
                    <a:pt x="82996" y="7075"/>
                    <a:pt x="82996" y="7075"/>
                    <a:pt x="82996" y="7071"/>
                  </a:cubicBezTo>
                  <a:cubicBezTo>
                    <a:pt x="82996" y="7071"/>
                    <a:pt x="82996" y="7067"/>
                    <a:pt x="82992" y="7067"/>
                  </a:cubicBezTo>
                  <a:cubicBezTo>
                    <a:pt x="82992" y="7067"/>
                    <a:pt x="82992" y="7067"/>
                    <a:pt x="82992" y="7063"/>
                  </a:cubicBezTo>
                  <a:cubicBezTo>
                    <a:pt x="82992" y="7063"/>
                    <a:pt x="82988" y="7058"/>
                    <a:pt x="82988" y="7058"/>
                  </a:cubicBezTo>
                  <a:cubicBezTo>
                    <a:pt x="82979" y="7050"/>
                    <a:pt x="82975" y="7042"/>
                    <a:pt x="82971" y="7029"/>
                  </a:cubicBezTo>
                  <a:cubicBezTo>
                    <a:pt x="82971" y="7025"/>
                    <a:pt x="82967" y="7020"/>
                    <a:pt x="82967" y="7016"/>
                  </a:cubicBezTo>
                  <a:cubicBezTo>
                    <a:pt x="82967" y="7012"/>
                    <a:pt x="82962" y="7008"/>
                    <a:pt x="82962" y="7004"/>
                  </a:cubicBezTo>
                  <a:cubicBezTo>
                    <a:pt x="82958" y="6974"/>
                    <a:pt x="82958" y="6940"/>
                    <a:pt x="82967" y="6894"/>
                  </a:cubicBezTo>
                  <a:lnTo>
                    <a:pt x="82967" y="6894"/>
                  </a:lnTo>
                  <a:cubicBezTo>
                    <a:pt x="82924" y="6982"/>
                    <a:pt x="82869" y="7122"/>
                    <a:pt x="82819" y="7265"/>
                  </a:cubicBezTo>
                  <a:cubicBezTo>
                    <a:pt x="82810" y="7278"/>
                    <a:pt x="82802" y="7295"/>
                    <a:pt x="82798" y="7299"/>
                  </a:cubicBezTo>
                  <a:cubicBezTo>
                    <a:pt x="82785" y="7333"/>
                    <a:pt x="82768" y="7362"/>
                    <a:pt x="82751" y="7396"/>
                  </a:cubicBezTo>
                  <a:cubicBezTo>
                    <a:pt x="82734" y="7430"/>
                    <a:pt x="82722" y="7468"/>
                    <a:pt x="82705" y="7506"/>
                  </a:cubicBezTo>
                  <a:cubicBezTo>
                    <a:pt x="82705" y="7502"/>
                    <a:pt x="82705" y="7502"/>
                    <a:pt x="82705" y="7497"/>
                  </a:cubicBezTo>
                  <a:cubicBezTo>
                    <a:pt x="82701" y="7489"/>
                    <a:pt x="82696" y="7480"/>
                    <a:pt x="82692" y="7472"/>
                  </a:cubicBezTo>
                  <a:cubicBezTo>
                    <a:pt x="82692" y="7472"/>
                    <a:pt x="82692" y="7468"/>
                    <a:pt x="82692" y="7468"/>
                  </a:cubicBezTo>
                  <a:cubicBezTo>
                    <a:pt x="82680" y="7442"/>
                    <a:pt x="82663" y="7421"/>
                    <a:pt x="82654" y="7392"/>
                  </a:cubicBezTo>
                  <a:cubicBezTo>
                    <a:pt x="82646" y="7358"/>
                    <a:pt x="82646" y="7324"/>
                    <a:pt x="82642" y="7291"/>
                  </a:cubicBezTo>
                  <a:cubicBezTo>
                    <a:pt x="82642" y="7291"/>
                    <a:pt x="82642" y="7286"/>
                    <a:pt x="82642" y="7286"/>
                  </a:cubicBezTo>
                  <a:cubicBezTo>
                    <a:pt x="82642" y="7286"/>
                    <a:pt x="82642" y="7282"/>
                    <a:pt x="82642" y="7282"/>
                  </a:cubicBezTo>
                  <a:cubicBezTo>
                    <a:pt x="82642" y="7282"/>
                    <a:pt x="82642" y="7282"/>
                    <a:pt x="82642" y="7278"/>
                  </a:cubicBezTo>
                  <a:cubicBezTo>
                    <a:pt x="82642" y="7274"/>
                    <a:pt x="82642" y="7274"/>
                    <a:pt x="82637" y="7274"/>
                  </a:cubicBezTo>
                  <a:cubicBezTo>
                    <a:pt x="82637" y="7269"/>
                    <a:pt x="82637" y="7265"/>
                    <a:pt x="82637" y="7265"/>
                  </a:cubicBezTo>
                  <a:cubicBezTo>
                    <a:pt x="82637" y="7261"/>
                    <a:pt x="82637" y="7261"/>
                    <a:pt x="82637" y="7261"/>
                  </a:cubicBezTo>
                  <a:cubicBezTo>
                    <a:pt x="82637" y="7257"/>
                    <a:pt x="82637" y="7257"/>
                    <a:pt x="82637" y="7257"/>
                  </a:cubicBezTo>
                  <a:cubicBezTo>
                    <a:pt x="82637" y="7253"/>
                    <a:pt x="82637" y="7253"/>
                    <a:pt x="82637" y="7253"/>
                  </a:cubicBezTo>
                  <a:lnTo>
                    <a:pt x="82633" y="7253"/>
                  </a:lnTo>
                  <a:cubicBezTo>
                    <a:pt x="82633" y="7248"/>
                    <a:pt x="82633" y="7248"/>
                    <a:pt x="82633" y="7244"/>
                  </a:cubicBezTo>
                  <a:cubicBezTo>
                    <a:pt x="82633" y="7244"/>
                    <a:pt x="82633" y="7244"/>
                    <a:pt x="82633" y="7240"/>
                  </a:cubicBezTo>
                  <a:cubicBezTo>
                    <a:pt x="82633" y="7240"/>
                    <a:pt x="82629" y="7240"/>
                    <a:pt x="82629" y="7236"/>
                  </a:cubicBezTo>
                  <a:cubicBezTo>
                    <a:pt x="82629" y="7236"/>
                    <a:pt x="82629" y="7236"/>
                    <a:pt x="82629" y="7231"/>
                  </a:cubicBezTo>
                  <a:cubicBezTo>
                    <a:pt x="82629" y="7231"/>
                    <a:pt x="82629" y="7227"/>
                    <a:pt x="82625" y="7227"/>
                  </a:cubicBezTo>
                  <a:cubicBezTo>
                    <a:pt x="82625" y="7227"/>
                    <a:pt x="82625" y="7227"/>
                    <a:pt x="82625" y="7223"/>
                  </a:cubicBezTo>
                  <a:cubicBezTo>
                    <a:pt x="82625" y="7223"/>
                    <a:pt x="82620" y="7219"/>
                    <a:pt x="82620" y="7215"/>
                  </a:cubicBezTo>
                  <a:lnTo>
                    <a:pt x="82616" y="7215"/>
                  </a:lnTo>
                  <a:cubicBezTo>
                    <a:pt x="82616" y="7210"/>
                    <a:pt x="82616" y="7210"/>
                    <a:pt x="82612" y="7206"/>
                  </a:cubicBezTo>
                  <a:cubicBezTo>
                    <a:pt x="82612" y="7206"/>
                    <a:pt x="82612" y="7202"/>
                    <a:pt x="82608" y="7202"/>
                  </a:cubicBezTo>
                  <a:cubicBezTo>
                    <a:pt x="82604" y="7198"/>
                    <a:pt x="82599" y="7193"/>
                    <a:pt x="82595" y="7189"/>
                  </a:cubicBezTo>
                  <a:cubicBezTo>
                    <a:pt x="82591" y="7185"/>
                    <a:pt x="82587" y="7181"/>
                    <a:pt x="82582" y="7177"/>
                  </a:cubicBezTo>
                  <a:cubicBezTo>
                    <a:pt x="82570" y="7223"/>
                    <a:pt x="82553" y="7269"/>
                    <a:pt x="82528" y="7299"/>
                  </a:cubicBezTo>
                  <a:cubicBezTo>
                    <a:pt x="82528" y="7299"/>
                    <a:pt x="82523" y="7295"/>
                    <a:pt x="82523" y="7291"/>
                  </a:cubicBezTo>
                  <a:cubicBezTo>
                    <a:pt x="82540" y="7248"/>
                    <a:pt x="82549" y="7202"/>
                    <a:pt x="82553" y="7160"/>
                  </a:cubicBezTo>
                  <a:cubicBezTo>
                    <a:pt x="82553" y="7155"/>
                    <a:pt x="82549" y="7155"/>
                    <a:pt x="82544" y="7151"/>
                  </a:cubicBezTo>
                  <a:cubicBezTo>
                    <a:pt x="82540" y="7147"/>
                    <a:pt x="82540" y="7147"/>
                    <a:pt x="82536" y="7143"/>
                  </a:cubicBezTo>
                  <a:cubicBezTo>
                    <a:pt x="82532" y="7143"/>
                    <a:pt x="82532" y="7139"/>
                    <a:pt x="82528" y="7134"/>
                  </a:cubicBezTo>
                  <a:cubicBezTo>
                    <a:pt x="82523" y="7130"/>
                    <a:pt x="82519" y="7130"/>
                    <a:pt x="82519" y="7126"/>
                  </a:cubicBezTo>
                  <a:cubicBezTo>
                    <a:pt x="82515" y="7122"/>
                    <a:pt x="82511" y="7117"/>
                    <a:pt x="82506" y="7113"/>
                  </a:cubicBezTo>
                  <a:cubicBezTo>
                    <a:pt x="82506" y="7113"/>
                    <a:pt x="82502" y="7109"/>
                    <a:pt x="82502" y="7105"/>
                  </a:cubicBezTo>
                  <a:cubicBezTo>
                    <a:pt x="82498" y="7101"/>
                    <a:pt x="82494" y="7092"/>
                    <a:pt x="82490" y="7088"/>
                  </a:cubicBezTo>
                  <a:cubicBezTo>
                    <a:pt x="82485" y="7088"/>
                    <a:pt x="82485" y="7084"/>
                    <a:pt x="82485" y="7084"/>
                  </a:cubicBezTo>
                  <a:cubicBezTo>
                    <a:pt x="82485" y="7084"/>
                    <a:pt x="82481" y="7080"/>
                    <a:pt x="82481" y="7080"/>
                  </a:cubicBezTo>
                  <a:cubicBezTo>
                    <a:pt x="82481" y="7080"/>
                    <a:pt x="82477" y="7075"/>
                    <a:pt x="82477" y="7075"/>
                  </a:cubicBezTo>
                  <a:cubicBezTo>
                    <a:pt x="82473" y="7071"/>
                    <a:pt x="82468" y="7067"/>
                    <a:pt x="82464" y="7058"/>
                  </a:cubicBezTo>
                  <a:cubicBezTo>
                    <a:pt x="82464" y="7058"/>
                    <a:pt x="82460" y="7054"/>
                    <a:pt x="82460" y="7050"/>
                  </a:cubicBezTo>
                  <a:lnTo>
                    <a:pt x="82456" y="7050"/>
                  </a:lnTo>
                  <a:cubicBezTo>
                    <a:pt x="82456" y="7046"/>
                    <a:pt x="82452" y="7046"/>
                    <a:pt x="82452" y="7042"/>
                  </a:cubicBezTo>
                  <a:lnTo>
                    <a:pt x="82447" y="7042"/>
                  </a:lnTo>
                  <a:cubicBezTo>
                    <a:pt x="82447" y="7037"/>
                    <a:pt x="82443" y="7037"/>
                    <a:pt x="82439" y="7033"/>
                  </a:cubicBezTo>
                  <a:cubicBezTo>
                    <a:pt x="82439" y="7029"/>
                    <a:pt x="82435" y="7029"/>
                    <a:pt x="82430" y="7025"/>
                  </a:cubicBezTo>
                  <a:cubicBezTo>
                    <a:pt x="82426" y="7025"/>
                    <a:pt x="82422" y="7020"/>
                    <a:pt x="82418" y="7016"/>
                  </a:cubicBezTo>
                  <a:cubicBezTo>
                    <a:pt x="82409" y="7012"/>
                    <a:pt x="82405" y="7008"/>
                    <a:pt x="82401" y="7008"/>
                  </a:cubicBezTo>
                  <a:cubicBezTo>
                    <a:pt x="82397" y="7008"/>
                    <a:pt x="82397" y="7008"/>
                    <a:pt x="82393" y="7004"/>
                  </a:cubicBezTo>
                  <a:lnTo>
                    <a:pt x="82342" y="7004"/>
                  </a:lnTo>
                  <a:cubicBezTo>
                    <a:pt x="82329" y="7008"/>
                    <a:pt x="82317" y="7012"/>
                    <a:pt x="82300" y="7012"/>
                  </a:cubicBezTo>
                  <a:cubicBezTo>
                    <a:pt x="82300" y="7012"/>
                    <a:pt x="82295" y="7012"/>
                    <a:pt x="82295" y="7008"/>
                  </a:cubicBezTo>
                  <a:lnTo>
                    <a:pt x="82274" y="7008"/>
                  </a:lnTo>
                  <a:cubicBezTo>
                    <a:pt x="82274" y="7008"/>
                    <a:pt x="82270" y="7008"/>
                    <a:pt x="82270" y="7004"/>
                  </a:cubicBezTo>
                  <a:lnTo>
                    <a:pt x="82253" y="7004"/>
                  </a:lnTo>
                  <a:cubicBezTo>
                    <a:pt x="82253" y="6999"/>
                    <a:pt x="82249" y="6999"/>
                    <a:pt x="82249" y="6999"/>
                  </a:cubicBezTo>
                  <a:lnTo>
                    <a:pt x="82236" y="6999"/>
                  </a:lnTo>
                  <a:cubicBezTo>
                    <a:pt x="82232" y="6995"/>
                    <a:pt x="82232" y="6995"/>
                    <a:pt x="82228" y="6995"/>
                  </a:cubicBezTo>
                  <a:lnTo>
                    <a:pt x="82215" y="6995"/>
                  </a:lnTo>
                  <a:cubicBezTo>
                    <a:pt x="82194" y="6995"/>
                    <a:pt x="82169" y="6999"/>
                    <a:pt x="82156" y="7025"/>
                  </a:cubicBezTo>
                  <a:cubicBezTo>
                    <a:pt x="82156" y="7029"/>
                    <a:pt x="82156" y="7033"/>
                    <a:pt x="82156" y="7042"/>
                  </a:cubicBezTo>
                  <a:cubicBezTo>
                    <a:pt x="82156" y="7042"/>
                    <a:pt x="82156" y="7046"/>
                    <a:pt x="82156" y="7046"/>
                  </a:cubicBezTo>
                  <a:cubicBezTo>
                    <a:pt x="82156" y="7050"/>
                    <a:pt x="82156" y="7054"/>
                    <a:pt x="82156" y="7054"/>
                  </a:cubicBezTo>
                  <a:cubicBezTo>
                    <a:pt x="82156" y="7058"/>
                    <a:pt x="82156" y="7063"/>
                    <a:pt x="82160" y="7063"/>
                  </a:cubicBezTo>
                  <a:cubicBezTo>
                    <a:pt x="82165" y="7075"/>
                    <a:pt x="82169" y="7088"/>
                    <a:pt x="82177" y="7092"/>
                  </a:cubicBezTo>
                  <a:cubicBezTo>
                    <a:pt x="82190" y="7101"/>
                    <a:pt x="82203" y="7105"/>
                    <a:pt x="82215" y="7109"/>
                  </a:cubicBezTo>
                  <a:cubicBezTo>
                    <a:pt x="82219" y="7113"/>
                    <a:pt x="82224" y="7117"/>
                    <a:pt x="82232" y="7122"/>
                  </a:cubicBezTo>
                  <a:cubicBezTo>
                    <a:pt x="82236" y="7126"/>
                    <a:pt x="82236" y="7126"/>
                    <a:pt x="82241" y="7130"/>
                  </a:cubicBezTo>
                  <a:cubicBezTo>
                    <a:pt x="82241" y="7134"/>
                    <a:pt x="82245" y="7134"/>
                    <a:pt x="82245" y="7139"/>
                  </a:cubicBezTo>
                  <a:cubicBezTo>
                    <a:pt x="82253" y="7151"/>
                    <a:pt x="82257" y="7164"/>
                    <a:pt x="82257" y="7181"/>
                  </a:cubicBezTo>
                  <a:cubicBezTo>
                    <a:pt x="82257" y="7185"/>
                    <a:pt x="82257" y="7189"/>
                    <a:pt x="82257" y="7198"/>
                  </a:cubicBezTo>
                  <a:cubicBezTo>
                    <a:pt x="82257" y="7206"/>
                    <a:pt x="82257" y="7215"/>
                    <a:pt x="82262" y="7227"/>
                  </a:cubicBezTo>
                  <a:cubicBezTo>
                    <a:pt x="82262" y="7231"/>
                    <a:pt x="82262" y="7240"/>
                    <a:pt x="82262" y="7244"/>
                  </a:cubicBezTo>
                  <a:cubicBezTo>
                    <a:pt x="82262" y="7248"/>
                    <a:pt x="82262" y="7253"/>
                    <a:pt x="82262" y="7253"/>
                  </a:cubicBezTo>
                  <a:cubicBezTo>
                    <a:pt x="82262" y="7257"/>
                    <a:pt x="82262" y="7257"/>
                    <a:pt x="82262" y="7257"/>
                  </a:cubicBezTo>
                  <a:cubicBezTo>
                    <a:pt x="82266" y="7261"/>
                    <a:pt x="82266" y="7261"/>
                    <a:pt x="82266" y="7265"/>
                  </a:cubicBezTo>
                  <a:cubicBezTo>
                    <a:pt x="82266" y="7265"/>
                    <a:pt x="82266" y="7269"/>
                    <a:pt x="82266" y="7269"/>
                  </a:cubicBezTo>
                  <a:cubicBezTo>
                    <a:pt x="82270" y="7274"/>
                    <a:pt x="82270" y="7274"/>
                    <a:pt x="82270" y="7278"/>
                  </a:cubicBezTo>
                  <a:cubicBezTo>
                    <a:pt x="82270" y="7278"/>
                    <a:pt x="82270" y="7282"/>
                    <a:pt x="82274" y="7282"/>
                  </a:cubicBezTo>
                  <a:cubicBezTo>
                    <a:pt x="82274" y="7282"/>
                    <a:pt x="82274" y="7286"/>
                    <a:pt x="82274" y="7286"/>
                  </a:cubicBezTo>
                  <a:cubicBezTo>
                    <a:pt x="82274" y="7286"/>
                    <a:pt x="82279" y="7286"/>
                    <a:pt x="82279" y="7291"/>
                  </a:cubicBezTo>
                  <a:cubicBezTo>
                    <a:pt x="82283" y="7286"/>
                    <a:pt x="82291" y="7282"/>
                    <a:pt x="82295" y="7282"/>
                  </a:cubicBezTo>
                  <a:cubicBezTo>
                    <a:pt x="82300" y="7278"/>
                    <a:pt x="82300" y="7278"/>
                    <a:pt x="82304" y="7278"/>
                  </a:cubicBezTo>
                  <a:cubicBezTo>
                    <a:pt x="82308" y="7274"/>
                    <a:pt x="82312" y="7274"/>
                    <a:pt x="82317" y="7269"/>
                  </a:cubicBezTo>
                  <a:cubicBezTo>
                    <a:pt x="82317" y="7269"/>
                    <a:pt x="82321" y="7269"/>
                    <a:pt x="82325" y="7265"/>
                  </a:cubicBezTo>
                  <a:cubicBezTo>
                    <a:pt x="82329" y="7265"/>
                    <a:pt x="82333" y="7261"/>
                    <a:pt x="82338" y="7261"/>
                  </a:cubicBezTo>
                  <a:cubicBezTo>
                    <a:pt x="82338" y="7257"/>
                    <a:pt x="82342" y="7257"/>
                    <a:pt x="82342" y="7257"/>
                  </a:cubicBezTo>
                  <a:cubicBezTo>
                    <a:pt x="82346" y="7253"/>
                    <a:pt x="82355" y="7248"/>
                    <a:pt x="82359" y="7244"/>
                  </a:cubicBezTo>
                  <a:cubicBezTo>
                    <a:pt x="82363" y="7244"/>
                    <a:pt x="82363" y="7240"/>
                    <a:pt x="82367" y="7240"/>
                  </a:cubicBezTo>
                  <a:cubicBezTo>
                    <a:pt x="82371" y="7236"/>
                    <a:pt x="82376" y="7236"/>
                    <a:pt x="82376" y="7231"/>
                  </a:cubicBezTo>
                  <a:cubicBezTo>
                    <a:pt x="82380" y="7231"/>
                    <a:pt x="82384" y="7227"/>
                    <a:pt x="82384" y="7227"/>
                  </a:cubicBezTo>
                  <a:cubicBezTo>
                    <a:pt x="82388" y="7223"/>
                    <a:pt x="82393" y="7223"/>
                    <a:pt x="82397" y="7219"/>
                  </a:cubicBezTo>
                  <a:cubicBezTo>
                    <a:pt x="82397" y="7219"/>
                    <a:pt x="82401" y="7215"/>
                    <a:pt x="82405" y="7215"/>
                  </a:cubicBezTo>
                  <a:cubicBezTo>
                    <a:pt x="82405" y="7210"/>
                    <a:pt x="82405" y="7210"/>
                    <a:pt x="82405" y="7210"/>
                  </a:cubicBezTo>
                  <a:cubicBezTo>
                    <a:pt x="82414" y="7202"/>
                    <a:pt x="82426" y="7198"/>
                    <a:pt x="82435" y="7189"/>
                  </a:cubicBezTo>
                  <a:lnTo>
                    <a:pt x="82435" y="7189"/>
                  </a:lnTo>
                  <a:cubicBezTo>
                    <a:pt x="82422" y="7206"/>
                    <a:pt x="82405" y="7223"/>
                    <a:pt x="82393" y="7236"/>
                  </a:cubicBezTo>
                  <a:cubicBezTo>
                    <a:pt x="82388" y="7236"/>
                    <a:pt x="82388" y="7240"/>
                    <a:pt x="82388" y="7240"/>
                  </a:cubicBezTo>
                  <a:cubicBezTo>
                    <a:pt x="82380" y="7244"/>
                    <a:pt x="82376" y="7248"/>
                    <a:pt x="82371" y="7253"/>
                  </a:cubicBezTo>
                  <a:cubicBezTo>
                    <a:pt x="82371" y="7253"/>
                    <a:pt x="82367" y="7257"/>
                    <a:pt x="82367" y="7257"/>
                  </a:cubicBezTo>
                  <a:cubicBezTo>
                    <a:pt x="82363" y="7261"/>
                    <a:pt x="82359" y="7261"/>
                    <a:pt x="82355" y="7265"/>
                  </a:cubicBezTo>
                  <a:cubicBezTo>
                    <a:pt x="82350" y="7265"/>
                    <a:pt x="82350" y="7269"/>
                    <a:pt x="82350" y="7269"/>
                  </a:cubicBezTo>
                  <a:cubicBezTo>
                    <a:pt x="82342" y="7274"/>
                    <a:pt x="82338" y="7278"/>
                    <a:pt x="82333" y="7282"/>
                  </a:cubicBezTo>
                  <a:lnTo>
                    <a:pt x="82329" y="7282"/>
                  </a:lnTo>
                  <a:cubicBezTo>
                    <a:pt x="82325" y="7286"/>
                    <a:pt x="82317" y="7286"/>
                    <a:pt x="82312" y="7291"/>
                  </a:cubicBezTo>
                  <a:cubicBezTo>
                    <a:pt x="82312" y="7291"/>
                    <a:pt x="82308" y="7295"/>
                    <a:pt x="82308" y="7295"/>
                  </a:cubicBezTo>
                  <a:cubicBezTo>
                    <a:pt x="82304" y="7299"/>
                    <a:pt x="82295" y="7299"/>
                    <a:pt x="82291" y="7303"/>
                  </a:cubicBezTo>
                  <a:cubicBezTo>
                    <a:pt x="82295" y="7307"/>
                    <a:pt x="82300" y="7312"/>
                    <a:pt x="82304" y="7316"/>
                  </a:cubicBezTo>
                  <a:cubicBezTo>
                    <a:pt x="82308" y="7316"/>
                    <a:pt x="82308" y="7320"/>
                    <a:pt x="82312" y="7320"/>
                  </a:cubicBezTo>
                  <a:cubicBezTo>
                    <a:pt x="82312" y="7320"/>
                    <a:pt x="82317" y="7320"/>
                    <a:pt x="82317" y="7324"/>
                  </a:cubicBezTo>
                  <a:lnTo>
                    <a:pt x="82321" y="7324"/>
                  </a:lnTo>
                  <a:cubicBezTo>
                    <a:pt x="82325" y="7329"/>
                    <a:pt x="82329" y="7329"/>
                    <a:pt x="82329" y="7329"/>
                  </a:cubicBezTo>
                  <a:cubicBezTo>
                    <a:pt x="82333" y="7333"/>
                    <a:pt x="82333" y="7333"/>
                    <a:pt x="82338" y="7333"/>
                  </a:cubicBezTo>
                  <a:cubicBezTo>
                    <a:pt x="82342" y="7337"/>
                    <a:pt x="82346" y="7337"/>
                    <a:pt x="82346" y="7337"/>
                  </a:cubicBezTo>
                  <a:cubicBezTo>
                    <a:pt x="82350" y="7341"/>
                    <a:pt x="82355" y="7341"/>
                    <a:pt x="82359" y="7345"/>
                  </a:cubicBezTo>
                  <a:cubicBezTo>
                    <a:pt x="82363" y="7345"/>
                    <a:pt x="82363" y="7350"/>
                    <a:pt x="82367" y="7350"/>
                  </a:cubicBezTo>
                  <a:cubicBezTo>
                    <a:pt x="82384" y="7362"/>
                    <a:pt x="82397" y="7375"/>
                    <a:pt x="82405" y="7396"/>
                  </a:cubicBezTo>
                  <a:cubicBezTo>
                    <a:pt x="82405" y="7400"/>
                    <a:pt x="82405" y="7400"/>
                    <a:pt x="82405" y="7405"/>
                  </a:cubicBezTo>
                  <a:cubicBezTo>
                    <a:pt x="82405" y="7405"/>
                    <a:pt x="82405" y="7405"/>
                    <a:pt x="82405" y="7409"/>
                  </a:cubicBezTo>
                  <a:cubicBezTo>
                    <a:pt x="82409" y="7413"/>
                    <a:pt x="82409" y="7417"/>
                    <a:pt x="82409" y="7426"/>
                  </a:cubicBezTo>
                  <a:cubicBezTo>
                    <a:pt x="82409" y="7426"/>
                    <a:pt x="82409" y="7430"/>
                    <a:pt x="82409" y="7434"/>
                  </a:cubicBezTo>
                  <a:cubicBezTo>
                    <a:pt x="82409" y="7434"/>
                    <a:pt x="82409" y="7438"/>
                    <a:pt x="82409" y="7442"/>
                  </a:cubicBezTo>
                  <a:cubicBezTo>
                    <a:pt x="82190" y="7261"/>
                    <a:pt x="82004" y="7037"/>
                    <a:pt x="81797" y="6847"/>
                  </a:cubicBezTo>
                  <a:cubicBezTo>
                    <a:pt x="81852" y="6417"/>
                    <a:pt x="81962" y="5657"/>
                    <a:pt x="82063" y="5201"/>
                  </a:cubicBezTo>
                  <a:cubicBezTo>
                    <a:pt x="82110" y="5324"/>
                    <a:pt x="82152" y="5446"/>
                    <a:pt x="82198" y="5569"/>
                  </a:cubicBezTo>
                  <a:cubicBezTo>
                    <a:pt x="82207" y="5488"/>
                    <a:pt x="82219" y="5408"/>
                    <a:pt x="82198" y="5332"/>
                  </a:cubicBezTo>
                  <a:cubicBezTo>
                    <a:pt x="82186" y="5286"/>
                    <a:pt x="82160" y="5244"/>
                    <a:pt x="82127" y="5214"/>
                  </a:cubicBezTo>
                  <a:cubicBezTo>
                    <a:pt x="82152" y="5210"/>
                    <a:pt x="82169" y="5189"/>
                    <a:pt x="82169" y="5163"/>
                  </a:cubicBezTo>
                  <a:cubicBezTo>
                    <a:pt x="82169" y="5155"/>
                    <a:pt x="82165" y="5146"/>
                    <a:pt x="82160" y="5138"/>
                  </a:cubicBezTo>
                  <a:lnTo>
                    <a:pt x="82160" y="5138"/>
                  </a:lnTo>
                  <a:cubicBezTo>
                    <a:pt x="82295" y="5172"/>
                    <a:pt x="82418" y="5256"/>
                    <a:pt x="82490" y="5374"/>
                  </a:cubicBezTo>
                  <a:cubicBezTo>
                    <a:pt x="82502" y="5273"/>
                    <a:pt x="82452" y="5168"/>
                    <a:pt x="82367" y="5108"/>
                  </a:cubicBezTo>
                  <a:cubicBezTo>
                    <a:pt x="82319" y="5071"/>
                    <a:pt x="82261" y="5057"/>
                    <a:pt x="82204" y="5057"/>
                  </a:cubicBezTo>
                  <a:cubicBezTo>
                    <a:pt x="82197" y="5057"/>
                    <a:pt x="82189" y="5057"/>
                    <a:pt x="82181" y="5058"/>
                  </a:cubicBezTo>
                  <a:cubicBezTo>
                    <a:pt x="82276" y="5031"/>
                    <a:pt x="82373" y="5015"/>
                    <a:pt x="82471" y="5015"/>
                  </a:cubicBezTo>
                  <a:cubicBezTo>
                    <a:pt x="82512" y="5015"/>
                    <a:pt x="82554" y="5018"/>
                    <a:pt x="82595" y="5024"/>
                  </a:cubicBezTo>
                  <a:cubicBezTo>
                    <a:pt x="82520" y="4956"/>
                    <a:pt x="82426" y="4924"/>
                    <a:pt x="82337" y="4924"/>
                  </a:cubicBezTo>
                  <a:cubicBezTo>
                    <a:pt x="82321" y="4924"/>
                    <a:pt x="82306" y="4925"/>
                    <a:pt x="82291" y="4927"/>
                  </a:cubicBezTo>
                  <a:cubicBezTo>
                    <a:pt x="82224" y="4935"/>
                    <a:pt x="82169" y="4965"/>
                    <a:pt x="82122" y="5016"/>
                  </a:cubicBezTo>
                  <a:cubicBezTo>
                    <a:pt x="82148" y="4965"/>
                    <a:pt x="82165" y="4914"/>
                    <a:pt x="82160" y="4851"/>
                  </a:cubicBezTo>
                  <a:cubicBezTo>
                    <a:pt x="82152" y="4767"/>
                    <a:pt x="82097" y="4691"/>
                    <a:pt x="82021" y="4657"/>
                  </a:cubicBezTo>
                  <a:lnTo>
                    <a:pt x="82021" y="4657"/>
                  </a:lnTo>
                  <a:cubicBezTo>
                    <a:pt x="82055" y="4741"/>
                    <a:pt x="82072" y="4834"/>
                    <a:pt x="82080" y="4927"/>
                  </a:cubicBezTo>
                  <a:cubicBezTo>
                    <a:pt x="82076" y="4906"/>
                    <a:pt x="82068" y="4885"/>
                    <a:pt x="82055" y="4864"/>
                  </a:cubicBezTo>
                  <a:cubicBezTo>
                    <a:pt x="82017" y="4792"/>
                    <a:pt x="81954" y="4737"/>
                    <a:pt x="81873" y="4724"/>
                  </a:cubicBezTo>
                  <a:lnTo>
                    <a:pt x="81873" y="4724"/>
                  </a:lnTo>
                  <a:cubicBezTo>
                    <a:pt x="81924" y="4800"/>
                    <a:pt x="81970" y="4885"/>
                    <a:pt x="82008" y="4969"/>
                  </a:cubicBezTo>
                  <a:cubicBezTo>
                    <a:pt x="81944" y="4920"/>
                    <a:pt x="81870" y="4893"/>
                    <a:pt x="81793" y="4893"/>
                  </a:cubicBezTo>
                  <a:cubicBezTo>
                    <a:pt x="81744" y="4893"/>
                    <a:pt x="81695" y="4904"/>
                    <a:pt x="81645" y="4927"/>
                  </a:cubicBezTo>
                  <a:cubicBezTo>
                    <a:pt x="81759" y="4952"/>
                    <a:pt x="81865" y="4990"/>
                    <a:pt x="81966" y="5045"/>
                  </a:cubicBezTo>
                  <a:cubicBezTo>
                    <a:pt x="81931" y="5037"/>
                    <a:pt x="81895" y="5032"/>
                    <a:pt x="81859" y="5032"/>
                  </a:cubicBezTo>
                  <a:cubicBezTo>
                    <a:pt x="81839" y="5032"/>
                    <a:pt x="81818" y="5034"/>
                    <a:pt x="81797" y="5037"/>
                  </a:cubicBezTo>
                  <a:cubicBezTo>
                    <a:pt x="81700" y="5054"/>
                    <a:pt x="81620" y="5117"/>
                    <a:pt x="81561" y="5193"/>
                  </a:cubicBezTo>
                  <a:cubicBezTo>
                    <a:pt x="81667" y="5163"/>
                    <a:pt x="81776" y="5142"/>
                    <a:pt x="81886" y="5121"/>
                  </a:cubicBezTo>
                  <a:lnTo>
                    <a:pt x="81886" y="5121"/>
                  </a:lnTo>
                  <a:cubicBezTo>
                    <a:pt x="81848" y="5142"/>
                    <a:pt x="81818" y="5172"/>
                    <a:pt x="81793" y="5210"/>
                  </a:cubicBezTo>
                  <a:cubicBezTo>
                    <a:pt x="81768" y="5256"/>
                    <a:pt x="81759" y="5298"/>
                    <a:pt x="81747" y="5349"/>
                  </a:cubicBezTo>
                  <a:cubicBezTo>
                    <a:pt x="81814" y="5281"/>
                    <a:pt x="81894" y="5227"/>
                    <a:pt x="81975" y="5172"/>
                  </a:cubicBezTo>
                  <a:cubicBezTo>
                    <a:pt x="81983" y="5189"/>
                    <a:pt x="81996" y="5197"/>
                    <a:pt x="82017" y="5201"/>
                  </a:cubicBezTo>
                  <a:cubicBezTo>
                    <a:pt x="81907" y="5514"/>
                    <a:pt x="81772" y="6282"/>
                    <a:pt x="81692" y="6746"/>
                  </a:cubicBezTo>
                  <a:cubicBezTo>
                    <a:pt x="81599" y="6649"/>
                    <a:pt x="81489" y="6560"/>
                    <a:pt x="81375" y="6489"/>
                  </a:cubicBezTo>
                  <a:cubicBezTo>
                    <a:pt x="81350" y="6121"/>
                    <a:pt x="81312" y="5687"/>
                    <a:pt x="81266" y="5476"/>
                  </a:cubicBezTo>
                  <a:cubicBezTo>
                    <a:pt x="81278" y="5476"/>
                    <a:pt x="81291" y="5467"/>
                    <a:pt x="81299" y="5455"/>
                  </a:cubicBezTo>
                  <a:cubicBezTo>
                    <a:pt x="81363" y="5505"/>
                    <a:pt x="81422" y="5560"/>
                    <a:pt x="81477" y="5623"/>
                  </a:cubicBezTo>
                  <a:cubicBezTo>
                    <a:pt x="81468" y="5581"/>
                    <a:pt x="81464" y="5543"/>
                    <a:pt x="81447" y="5505"/>
                  </a:cubicBezTo>
                  <a:cubicBezTo>
                    <a:pt x="81430" y="5471"/>
                    <a:pt x="81405" y="5442"/>
                    <a:pt x="81371" y="5421"/>
                  </a:cubicBezTo>
                  <a:lnTo>
                    <a:pt x="81371" y="5421"/>
                  </a:lnTo>
                  <a:cubicBezTo>
                    <a:pt x="81464" y="5446"/>
                    <a:pt x="81553" y="5476"/>
                    <a:pt x="81641" y="5509"/>
                  </a:cubicBezTo>
                  <a:cubicBezTo>
                    <a:pt x="81603" y="5442"/>
                    <a:pt x="81536" y="5383"/>
                    <a:pt x="81460" y="5362"/>
                  </a:cubicBezTo>
                  <a:cubicBezTo>
                    <a:pt x="81425" y="5352"/>
                    <a:pt x="81388" y="5347"/>
                    <a:pt x="81353" y="5347"/>
                  </a:cubicBezTo>
                  <a:cubicBezTo>
                    <a:pt x="81342" y="5347"/>
                    <a:pt x="81331" y="5348"/>
                    <a:pt x="81320" y="5349"/>
                  </a:cubicBezTo>
                  <a:cubicBezTo>
                    <a:pt x="81409" y="5315"/>
                    <a:pt x="81502" y="5294"/>
                    <a:pt x="81595" y="5281"/>
                  </a:cubicBezTo>
                  <a:cubicBezTo>
                    <a:pt x="81549" y="5251"/>
                    <a:pt x="81500" y="5238"/>
                    <a:pt x="81451" y="5238"/>
                  </a:cubicBezTo>
                  <a:cubicBezTo>
                    <a:pt x="81396" y="5238"/>
                    <a:pt x="81342" y="5255"/>
                    <a:pt x="81291" y="5286"/>
                  </a:cubicBezTo>
                  <a:cubicBezTo>
                    <a:pt x="81329" y="5218"/>
                    <a:pt x="81375" y="5151"/>
                    <a:pt x="81426" y="5092"/>
                  </a:cubicBezTo>
                  <a:lnTo>
                    <a:pt x="81426" y="5092"/>
                  </a:lnTo>
                  <a:cubicBezTo>
                    <a:pt x="81358" y="5096"/>
                    <a:pt x="81299" y="5134"/>
                    <a:pt x="81261" y="5193"/>
                  </a:cubicBezTo>
                  <a:cubicBezTo>
                    <a:pt x="81249" y="5210"/>
                    <a:pt x="81240" y="5227"/>
                    <a:pt x="81236" y="5244"/>
                  </a:cubicBezTo>
                  <a:cubicBezTo>
                    <a:pt x="81249" y="5168"/>
                    <a:pt x="81274" y="5092"/>
                    <a:pt x="81308" y="5024"/>
                  </a:cubicBezTo>
                  <a:lnTo>
                    <a:pt x="81308" y="5024"/>
                  </a:lnTo>
                  <a:cubicBezTo>
                    <a:pt x="81240" y="5045"/>
                    <a:pt x="81190" y="5104"/>
                    <a:pt x="81177" y="5172"/>
                  </a:cubicBezTo>
                  <a:cubicBezTo>
                    <a:pt x="81164" y="5222"/>
                    <a:pt x="81173" y="5269"/>
                    <a:pt x="81194" y="5315"/>
                  </a:cubicBezTo>
                  <a:cubicBezTo>
                    <a:pt x="81160" y="5269"/>
                    <a:pt x="81114" y="5239"/>
                    <a:pt x="81059" y="5222"/>
                  </a:cubicBezTo>
                  <a:cubicBezTo>
                    <a:pt x="81039" y="5218"/>
                    <a:pt x="81018" y="5216"/>
                    <a:pt x="80997" y="5216"/>
                  </a:cubicBezTo>
                  <a:cubicBezTo>
                    <a:pt x="80932" y="5216"/>
                    <a:pt x="80861" y="5236"/>
                    <a:pt x="80797" y="5277"/>
                  </a:cubicBezTo>
                  <a:cubicBezTo>
                    <a:pt x="80806" y="5277"/>
                    <a:pt x="80814" y="5277"/>
                    <a:pt x="80823" y="5277"/>
                  </a:cubicBezTo>
                  <a:cubicBezTo>
                    <a:pt x="80932" y="5277"/>
                    <a:pt x="81037" y="5301"/>
                    <a:pt x="81139" y="5341"/>
                  </a:cubicBezTo>
                  <a:cubicBezTo>
                    <a:pt x="81125" y="5338"/>
                    <a:pt x="81112" y="5337"/>
                    <a:pt x="81098" y="5337"/>
                  </a:cubicBezTo>
                  <a:cubicBezTo>
                    <a:pt x="81057" y="5337"/>
                    <a:pt x="81017" y="5347"/>
                    <a:pt x="80979" y="5366"/>
                  </a:cubicBezTo>
                  <a:cubicBezTo>
                    <a:pt x="80907" y="5408"/>
                    <a:pt x="80852" y="5493"/>
                    <a:pt x="80856" y="5577"/>
                  </a:cubicBezTo>
                  <a:cubicBezTo>
                    <a:pt x="80924" y="5488"/>
                    <a:pt x="81033" y="5429"/>
                    <a:pt x="81147" y="5412"/>
                  </a:cubicBezTo>
                  <a:lnTo>
                    <a:pt x="81147" y="5412"/>
                  </a:lnTo>
                  <a:cubicBezTo>
                    <a:pt x="81143" y="5417"/>
                    <a:pt x="81139" y="5425"/>
                    <a:pt x="81139" y="5429"/>
                  </a:cubicBezTo>
                  <a:cubicBezTo>
                    <a:pt x="81139" y="5450"/>
                    <a:pt x="81152" y="5471"/>
                    <a:pt x="81173" y="5480"/>
                  </a:cubicBezTo>
                  <a:cubicBezTo>
                    <a:pt x="81139" y="5501"/>
                    <a:pt x="81114" y="5531"/>
                    <a:pt x="81101" y="5569"/>
                  </a:cubicBezTo>
                  <a:cubicBezTo>
                    <a:pt x="81076" y="5628"/>
                    <a:pt x="81080" y="5699"/>
                    <a:pt x="81080" y="5763"/>
                  </a:cubicBezTo>
                  <a:cubicBezTo>
                    <a:pt x="81126" y="5666"/>
                    <a:pt x="81177" y="5569"/>
                    <a:pt x="81223" y="5471"/>
                  </a:cubicBezTo>
                  <a:cubicBezTo>
                    <a:pt x="81253" y="5733"/>
                    <a:pt x="81274" y="6109"/>
                    <a:pt x="81287" y="6438"/>
                  </a:cubicBezTo>
                  <a:cubicBezTo>
                    <a:pt x="81198" y="6387"/>
                    <a:pt x="81114" y="6345"/>
                    <a:pt x="81046" y="6324"/>
                  </a:cubicBezTo>
                  <a:cubicBezTo>
                    <a:pt x="80662" y="6197"/>
                    <a:pt x="80291" y="6058"/>
                    <a:pt x="79911" y="5944"/>
                  </a:cubicBezTo>
                  <a:cubicBezTo>
                    <a:pt x="79864" y="5931"/>
                    <a:pt x="79818" y="5910"/>
                    <a:pt x="79776" y="5889"/>
                  </a:cubicBezTo>
                  <a:cubicBezTo>
                    <a:pt x="79776" y="5830"/>
                    <a:pt x="79776" y="5771"/>
                    <a:pt x="79780" y="5712"/>
                  </a:cubicBezTo>
                  <a:cubicBezTo>
                    <a:pt x="79788" y="5661"/>
                    <a:pt x="79797" y="5611"/>
                    <a:pt x="79801" y="5560"/>
                  </a:cubicBezTo>
                  <a:cubicBezTo>
                    <a:pt x="79801" y="5539"/>
                    <a:pt x="79801" y="5522"/>
                    <a:pt x="79801" y="5501"/>
                  </a:cubicBezTo>
                  <a:cubicBezTo>
                    <a:pt x="79814" y="5484"/>
                    <a:pt x="79831" y="5467"/>
                    <a:pt x="79847" y="5450"/>
                  </a:cubicBezTo>
                  <a:cubicBezTo>
                    <a:pt x="79949" y="5398"/>
                    <a:pt x="80062" y="5368"/>
                    <a:pt x="80175" y="5368"/>
                  </a:cubicBezTo>
                  <a:cubicBezTo>
                    <a:pt x="80244" y="5368"/>
                    <a:pt x="80313" y="5380"/>
                    <a:pt x="80379" y="5404"/>
                  </a:cubicBezTo>
                  <a:cubicBezTo>
                    <a:pt x="80329" y="5345"/>
                    <a:pt x="80257" y="5307"/>
                    <a:pt x="80177" y="5294"/>
                  </a:cubicBezTo>
                  <a:cubicBezTo>
                    <a:pt x="80158" y="5291"/>
                    <a:pt x="80139" y="5289"/>
                    <a:pt x="80120" y="5289"/>
                  </a:cubicBezTo>
                  <a:cubicBezTo>
                    <a:pt x="80060" y="5289"/>
                    <a:pt x="80000" y="5304"/>
                    <a:pt x="79949" y="5336"/>
                  </a:cubicBezTo>
                  <a:cubicBezTo>
                    <a:pt x="79902" y="5362"/>
                    <a:pt x="79860" y="5404"/>
                    <a:pt x="79831" y="5455"/>
                  </a:cubicBezTo>
                  <a:cubicBezTo>
                    <a:pt x="79818" y="5467"/>
                    <a:pt x="79809" y="5476"/>
                    <a:pt x="79797" y="5488"/>
                  </a:cubicBezTo>
                  <a:cubicBezTo>
                    <a:pt x="79797" y="5484"/>
                    <a:pt x="79797" y="5484"/>
                    <a:pt x="79797" y="5480"/>
                  </a:cubicBezTo>
                  <a:cubicBezTo>
                    <a:pt x="79801" y="5471"/>
                    <a:pt x="79809" y="5459"/>
                    <a:pt x="79818" y="5446"/>
                  </a:cubicBezTo>
                  <a:cubicBezTo>
                    <a:pt x="79839" y="5425"/>
                    <a:pt x="79864" y="5400"/>
                    <a:pt x="79890" y="5379"/>
                  </a:cubicBezTo>
                  <a:cubicBezTo>
                    <a:pt x="80008" y="5273"/>
                    <a:pt x="80143" y="5197"/>
                    <a:pt x="80291" y="5146"/>
                  </a:cubicBezTo>
                  <a:cubicBezTo>
                    <a:pt x="80260" y="5138"/>
                    <a:pt x="80229" y="5134"/>
                    <a:pt x="80197" y="5134"/>
                  </a:cubicBezTo>
                  <a:cubicBezTo>
                    <a:pt x="80103" y="5134"/>
                    <a:pt x="80009" y="5170"/>
                    <a:pt x="79936" y="5227"/>
                  </a:cubicBezTo>
                  <a:cubicBezTo>
                    <a:pt x="79919" y="5239"/>
                    <a:pt x="79902" y="5256"/>
                    <a:pt x="79890" y="5273"/>
                  </a:cubicBezTo>
                  <a:cubicBezTo>
                    <a:pt x="79894" y="5265"/>
                    <a:pt x="79894" y="5256"/>
                    <a:pt x="79898" y="5252"/>
                  </a:cubicBezTo>
                  <a:cubicBezTo>
                    <a:pt x="79928" y="5189"/>
                    <a:pt x="79978" y="5138"/>
                    <a:pt x="80016" y="5087"/>
                  </a:cubicBezTo>
                  <a:cubicBezTo>
                    <a:pt x="80058" y="5032"/>
                    <a:pt x="80096" y="4973"/>
                    <a:pt x="80105" y="4906"/>
                  </a:cubicBezTo>
                  <a:lnTo>
                    <a:pt x="80105" y="4906"/>
                  </a:lnTo>
                  <a:cubicBezTo>
                    <a:pt x="80054" y="4914"/>
                    <a:pt x="80008" y="4940"/>
                    <a:pt x="79970" y="4978"/>
                  </a:cubicBezTo>
                  <a:cubicBezTo>
                    <a:pt x="79974" y="4957"/>
                    <a:pt x="79978" y="4940"/>
                    <a:pt x="79982" y="4919"/>
                  </a:cubicBezTo>
                  <a:cubicBezTo>
                    <a:pt x="79987" y="4910"/>
                    <a:pt x="79987" y="4868"/>
                    <a:pt x="79994" y="4860"/>
                  </a:cubicBezTo>
                  <a:lnTo>
                    <a:pt x="79994" y="4860"/>
                  </a:lnTo>
                  <a:cubicBezTo>
                    <a:pt x="79944" y="4898"/>
                    <a:pt x="79902" y="4953"/>
                    <a:pt x="79869" y="5007"/>
                  </a:cubicBezTo>
                  <a:cubicBezTo>
                    <a:pt x="79873" y="4986"/>
                    <a:pt x="79877" y="4965"/>
                    <a:pt x="79881" y="4944"/>
                  </a:cubicBezTo>
                  <a:cubicBezTo>
                    <a:pt x="79885" y="4872"/>
                    <a:pt x="79890" y="4750"/>
                    <a:pt x="79860" y="4686"/>
                  </a:cubicBezTo>
                  <a:cubicBezTo>
                    <a:pt x="79835" y="4741"/>
                    <a:pt x="79814" y="4800"/>
                    <a:pt x="79797" y="4864"/>
                  </a:cubicBezTo>
                  <a:cubicBezTo>
                    <a:pt x="79797" y="4800"/>
                    <a:pt x="79780" y="4741"/>
                    <a:pt x="79755" y="4686"/>
                  </a:cubicBezTo>
                  <a:cubicBezTo>
                    <a:pt x="79738" y="4741"/>
                    <a:pt x="79729" y="4800"/>
                    <a:pt x="79725" y="4859"/>
                  </a:cubicBezTo>
                  <a:cubicBezTo>
                    <a:pt x="79725" y="4859"/>
                    <a:pt x="79725" y="4859"/>
                    <a:pt x="79725" y="4855"/>
                  </a:cubicBezTo>
                  <a:cubicBezTo>
                    <a:pt x="79708" y="4796"/>
                    <a:pt x="79687" y="4733"/>
                    <a:pt x="79645" y="4674"/>
                  </a:cubicBezTo>
                  <a:cubicBezTo>
                    <a:pt x="79641" y="4729"/>
                    <a:pt x="79636" y="4788"/>
                    <a:pt x="79636" y="4847"/>
                  </a:cubicBezTo>
                  <a:cubicBezTo>
                    <a:pt x="79620" y="4805"/>
                    <a:pt x="79590" y="4767"/>
                    <a:pt x="79552" y="4737"/>
                  </a:cubicBezTo>
                  <a:lnTo>
                    <a:pt x="79552" y="4737"/>
                  </a:lnTo>
                  <a:cubicBezTo>
                    <a:pt x="79548" y="4792"/>
                    <a:pt x="79556" y="4847"/>
                    <a:pt x="79573" y="4897"/>
                  </a:cubicBezTo>
                  <a:cubicBezTo>
                    <a:pt x="79514" y="4830"/>
                    <a:pt x="79442" y="4779"/>
                    <a:pt x="79358" y="4754"/>
                  </a:cubicBezTo>
                  <a:lnTo>
                    <a:pt x="79358" y="4754"/>
                  </a:lnTo>
                  <a:cubicBezTo>
                    <a:pt x="79383" y="4813"/>
                    <a:pt x="79417" y="4872"/>
                    <a:pt x="79455" y="4931"/>
                  </a:cubicBezTo>
                  <a:cubicBezTo>
                    <a:pt x="79442" y="4923"/>
                    <a:pt x="79425" y="4914"/>
                    <a:pt x="79408" y="4910"/>
                  </a:cubicBezTo>
                  <a:cubicBezTo>
                    <a:pt x="79366" y="4889"/>
                    <a:pt x="79316" y="4885"/>
                    <a:pt x="79269" y="4885"/>
                  </a:cubicBezTo>
                  <a:cubicBezTo>
                    <a:pt x="79244" y="4885"/>
                    <a:pt x="79219" y="4889"/>
                    <a:pt x="79197" y="4897"/>
                  </a:cubicBezTo>
                  <a:cubicBezTo>
                    <a:pt x="79185" y="4897"/>
                    <a:pt x="79172" y="4902"/>
                    <a:pt x="79159" y="4906"/>
                  </a:cubicBezTo>
                  <a:cubicBezTo>
                    <a:pt x="79156" y="4909"/>
                    <a:pt x="79140" y="4919"/>
                    <a:pt x="79133" y="4919"/>
                  </a:cubicBezTo>
                  <a:cubicBezTo>
                    <a:pt x="79132" y="4919"/>
                    <a:pt x="79132" y="4919"/>
                    <a:pt x="79132" y="4919"/>
                  </a:cubicBezTo>
                  <a:lnTo>
                    <a:pt x="79132" y="4919"/>
                  </a:lnTo>
                  <a:cubicBezTo>
                    <a:pt x="79203" y="4949"/>
                    <a:pt x="79274" y="4974"/>
                    <a:pt x="79341" y="5007"/>
                  </a:cubicBezTo>
                  <a:cubicBezTo>
                    <a:pt x="79375" y="5020"/>
                    <a:pt x="79408" y="5041"/>
                    <a:pt x="79442" y="5062"/>
                  </a:cubicBezTo>
                  <a:cubicBezTo>
                    <a:pt x="79425" y="5054"/>
                    <a:pt x="79408" y="5049"/>
                    <a:pt x="79392" y="5045"/>
                  </a:cubicBezTo>
                  <a:cubicBezTo>
                    <a:pt x="79370" y="5039"/>
                    <a:pt x="79348" y="5036"/>
                    <a:pt x="79326" y="5036"/>
                  </a:cubicBezTo>
                  <a:cubicBezTo>
                    <a:pt x="79269" y="5036"/>
                    <a:pt x="79216" y="5057"/>
                    <a:pt x="79176" y="5100"/>
                  </a:cubicBezTo>
                  <a:cubicBezTo>
                    <a:pt x="79273" y="5100"/>
                    <a:pt x="79375" y="5104"/>
                    <a:pt x="79455" y="5155"/>
                  </a:cubicBezTo>
                  <a:cubicBezTo>
                    <a:pt x="79484" y="5176"/>
                    <a:pt x="79510" y="5201"/>
                    <a:pt x="79535" y="5227"/>
                  </a:cubicBezTo>
                  <a:lnTo>
                    <a:pt x="79535" y="5231"/>
                  </a:lnTo>
                  <a:cubicBezTo>
                    <a:pt x="79493" y="5201"/>
                    <a:pt x="79446" y="5180"/>
                    <a:pt x="79396" y="5168"/>
                  </a:cubicBezTo>
                  <a:cubicBezTo>
                    <a:pt x="79365" y="5160"/>
                    <a:pt x="79334" y="5156"/>
                    <a:pt x="79303" y="5156"/>
                  </a:cubicBezTo>
                  <a:cubicBezTo>
                    <a:pt x="79216" y="5156"/>
                    <a:pt x="79131" y="5186"/>
                    <a:pt x="79062" y="5239"/>
                  </a:cubicBezTo>
                  <a:cubicBezTo>
                    <a:pt x="79083" y="5239"/>
                    <a:pt x="79105" y="5244"/>
                    <a:pt x="79130" y="5248"/>
                  </a:cubicBezTo>
                  <a:cubicBezTo>
                    <a:pt x="79075" y="5265"/>
                    <a:pt x="79024" y="5290"/>
                    <a:pt x="78986" y="5328"/>
                  </a:cubicBezTo>
                  <a:cubicBezTo>
                    <a:pt x="78830" y="5222"/>
                    <a:pt x="78661" y="5130"/>
                    <a:pt x="78501" y="5092"/>
                  </a:cubicBezTo>
                  <a:cubicBezTo>
                    <a:pt x="78411" y="5071"/>
                    <a:pt x="78313" y="5062"/>
                    <a:pt x="78212" y="5062"/>
                  </a:cubicBezTo>
                  <a:cubicBezTo>
                    <a:pt x="77921" y="5062"/>
                    <a:pt x="77604" y="5135"/>
                    <a:pt x="77378" y="5210"/>
                  </a:cubicBezTo>
                  <a:cubicBezTo>
                    <a:pt x="77155" y="5286"/>
                    <a:pt x="76935" y="5522"/>
                    <a:pt x="76699" y="5573"/>
                  </a:cubicBezTo>
                  <a:cubicBezTo>
                    <a:pt x="76681" y="5577"/>
                    <a:pt x="76663" y="5578"/>
                    <a:pt x="76644" y="5578"/>
                  </a:cubicBezTo>
                  <a:cubicBezTo>
                    <a:pt x="76583" y="5578"/>
                    <a:pt x="76519" y="5561"/>
                    <a:pt x="76457" y="5561"/>
                  </a:cubicBezTo>
                  <a:cubicBezTo>
                    <a:pt x="76442" y="5561"/>
                    <a:pt x="76427" y="5562"/>
                    <a:pt x="76412" y="5564"/>
                  </a:cubicBezTo>
                  <a:cubicBezTo>
                    <a:pt x="76306" y="5581"/>
                    <a:pt x="76234" y="5640"/>
                    <a:pt x="76133" y="5666"/>
                  </a:cubicBezTo>
                  <a:cubicBezTo>
                    <a:pt x="76107" y="5672"/>
                    <a:pt x="76080" y="5674"/>
                    <a:pt x="76052" y="5674"/>
                  </a:cubicBezTo>
                  <a:cubicBezTo>
                    <a:pt x="76013" y="5674"/>
                    <a:pt x="75973" y="5670"/>
                    <a:pt x="75933" y="5670"/>
                  </a:cubicBezTo>
                  <a:cubicBezTo>
                    <a:pt x="75904" y="5670"/>
                    <a:pt x="75875" y="5672"/>
                    <a:pt x="75846" y="5678"/>
                  </a:cubicBezTo>
                  <a:cubicBezTo>
                    <a:pt x="75652" y="5725"/>
                    <a:pt x="75471" y="5830"/>
                    <a:pt x="75272" y="5877"/>
                  </a:cubicBezTo>
                  <a:cubicBezTo>
                    <a:pt x="74926" y="5961"/>
                    <a:pt x="74694" y="6088"/>
                    <a:pt x="74398" y="6252"/>
                  </a:cubicBezTo>
                  <a:cubicBezTo>
                    <a:pt x="74242" y="6341"/>
                    <a:pt x="74090" y="6408"/>
                    <a:pt x="73960" y="6497"/>
                  </a:cubicBezTo>
                  <a:cubicBezTo>
                    <a:pt x="74099" y="5501"/>
                    <a:pt x="74301" y="4150"/>
                    <a:pt x="74496" y="3281"/>
                  </a:cubicBezTo>
                  <a:cubicBezTo>
                    <a:pt x="74601" y="3559"/>
                    <a:pt x="74702" y="3838"/>
                    <a:pt x="74808" y="4121"/>
                  </a:cubicBezTo>
                  <a:cubicBezTo>
                    <a:pt x="74821" y="3944"/>
                    <a:pt x="74854" y="3754"/>
                    <a:pt x="74808" y="3581"/>
                  </a:cubicBezTo>
                  <a:cubicBezTo>
                    <a:pt x="74778" y="3475"/>
                    <a:pt x="74723" y="3378"/>
                    <a:pt x="74648" y="3310"/>
                  </a:cubicBezTo>
                  <a:cubicBezTo>
                    <a:pt x="74698" y="3294"/>
                    <a:pt x="74740" y="3251"/>
                    <a:pt x="74740" y="3192"/>
                  </a:cubicBezTo>
                  <a:cubicBezTo>
                    <a:pt x="74740" y="3171"/>
                    <a:pt x="74732" y="3150"/>
                    <a:pt x="74723" y="3133"/>
                  </a:cubicBezTo>
                  <a:lnTo>
                    <a:pt x="74723" y="3133"/>
                  </a:lnTo>
                  <a:cubicBezTo>
                    <a:pt x="75027" y="3209"/>
                    <a:pt x="75306" y="3403"/>
                    <a:pt x="75471" y="3673"/>
                  </a:cubicBezTo>
                  <a:cubicBezTo>
                    <a:pt x="75509" y="3445"/>
                    <a:pt x="75386" y="3201"/>
                    <a:pt x="75196" y="3066"/>
                  </a:cubicBezTo>
                  <a:cubicBezTo>
                    <a:pt x="75088" y="2984"/>
                    <a:pt x="74955" y="2942"/>
                    <a:pt x="74820" y="2942"/>
                  </a:cubicBezTo>
                  <a:cubicBezTo>
                    <a:pt x="74807" y="2942"/>
                    <a:pt x="74795" y="2943"/>
                    <a:pt x="74783" y="2943"/>
                  </a:cubicBezTo>
                  <a:cubicBezTo>
                    <a:pt x="74989" y="2886"/>
                    <a:pt x="75200" y="2854"/>
                    <a:pt x="75414" y="2854"/>
                  </a:cubicBezTo>
                  <a:cubicBezTo>
                    <a:pt x="75515" y="2854"/>
                    <a:pt x="75617" y="2861"/>
                    <a:pt x="75720" y="2876"/>
                  </a:cubicBezTo>
                  <a:cubicBezTo>
                    <a:pt x="75539" y="2721"/>
                    <a:pt x="75325" y="2646"/>
                    <a:pt x="75124" y="2646"/>
                  </a:cubicBezTo>
                  <a:cubicBezTo>
                    <a:pt x="75090" y="2646"/>
                    <a:pt x="75056" y="2648"/>
                    <a:pt x="75023" y="2652"/>
                  </a:cubicBezTo>
                  <a:cubicBezTo>
                    <a:pt x="74871" y="2673"/>
                    <a:pt x="74745" y="2732"/>
                    <a:pt x="74639" y="2842"/>
                  </a:cubicBezTo>
                  <a:cubicBezTo>
                    <a:pt x="74698" y="2728"/>
                    <a:pt x="74732" y="2610"/>
                    <a:pt x="74719" y="2475"/>
                  </a:cubicBezTo>
                  <a:cubicBezTo>
                    <a:pt x="74702" y="2281"/>
                    <a:pt x="74580" y="2108"/>
                    <a:pt x="74403" y="2027"/>
                  </a:cubicBezTo>
                  <a:lnTo>
                    <a:pt x="74403" y="2027"/>
                  </a:lnTo>
                  <a:cubicBezTo>
                    <a:pt x="74479" y="2234"/>
                    <a:pt x="74525" y="2449"/>
                    <a:pt x="74538" y="2665"/>
                  </a:cubicBezTo>
                  <a:cubicBezTo>
                    <a:pt x="74525" y="2610"/>
                    <a:pt x="74508" y="2555"/>
                    <a:pt x="74479" y="2504"/>
                  </a:cubicBezTo>
                  <a:cubicBezTo>
                    <a:pt x="74390" y="2335"/>
                    <a:pt x="74242" y="2213"/>
                    <a:pt x="74057" y="2184"/>
                  </a:cubicBezTo>
                  <a:lnTo>
                    <a:pt x="74057" y="2184"/>
                  </a:lnTo>
                  <a:cubicBezTo>
                    <a:pt x="74183" y="2365"/>
                    <a:pt x="74289" y="2559"/>
                    <a:pt x="74382" y="2758"/>
                  </a:cubicBezTo>
                  <a:cubicBezTo>
                    <a:pt x="74382" y="2758"/>
                    <a:pt x="74377" y="2753"/>
                    <a:pt x="74377" y="2753"/>
                  </a:cubicBezTo>
                  <a:cubicBezTo>
                    <a:pt x="74229" y="2636"/>
                    <a:pt x="74060" y="2572"/>
                    <a:pt x="73884" y="2572"/>
                  </a:cubicBezTo>
                  <a:cubicBezTo>
                    <a:pt x="73770" y="2572"/>
                    <a:pt x="73653" y="2600"/>
                    <a:pt x="73537" y="2656"/>
                  </a:cubicBezTo>
                  <a:cubicBezTo>
                    <a:pt x="73791" y="2707"/>
                    <a:pt x="74036" y="2796"/>
                    <a:pt x="74263" y="2914"/>
                  </a:cubicBezTo>
                  <a:cubicBezTo>
                    <a:pt x="74196" y="2900"/>
                    <a:pt x="74127" y="2893"/>
                    <a:pt x="74058" y="2893"/>
                  </a:cubicBezTo>
                  <a:cubicBezTo>
                    <a:pt x="74002" y="2893"/>
                    <a:pt x="73945" y="2898"/>
                    <a:pt x="73888" y="2905"/>
                  </a:cubicBezTo>
                  <a:cubicBezTo>
                    <a:pt x="73668" y="2939"/>
                    <a:pt x="73474" y="3083"/>
                    <a:pt x="73343" y="3260"/>
                  </a:cubicBezTo>
                  <a:cubicBezTo>
                    <a:pt x="73592" y="3192"/>
                    <a:pt x="73850" y="3137"/>
                    <a:pt x="74103" y="3091"/>
                  </a:cubicBezTo>
                  <a:lnTo>
                    <a:pt x="74103" y="3091"/>
                  </a:lnTo>
                  <a:cubicBezTo>
                    <a:pt x="74014" y="3137"/>
                    <a:pt x="73938" y="3213"/>
                    <a:pt x="73884" y="3302"/>
                  </a:cubicBezTo>
                  <a:cubicBezTo>
                    <a:pt x="73820" y="3403"/>
                    <a:pt x="73799" y="3505"/>
                    <a:pt x="73765" y="3619"/>
                  </a:cubicBezTo>
                  <a:cubicBezTo>
                    <a:pt x="73930" y="3467"/>
                    <a:pt x="74103" y="3327"/>
                    <a:pt x="74289" y="3205"/>
                  </a:cubicBezTo>
                  <a:cubicBezTo>
                    <a:pt x="74306" y="3247"/>
                    <a:pt x="74344" y="3272"/>
                    <a:pt x="74386" y="3281"/>
                  </a:cubicBezTo>
                  <a:cubicBezTo>
                    <a:pt x="74141" y="4003"/>
                    <a:pt x="73824" y="5763"/>
                    <a:pt x="73643" y="6830"/>
                  </a:cubicBezTo>
                  <a:cubicBezTo>
                    <a:pt x="73453" y="7134"/>
                    <a:pt x="73331" y="7451"/>
                    <a:pt x="73023" y="7666"/>
                  </a:cubicBezTo>
                  <a:cubicBezTo>
                    <a:pt x="72989" y="7037"/>
                    <a:pt x="72862" y="4881"/>
                    <a:pt x="72689" y="4104"/>
                  </a:cubicBezTo>
                  <a:cubicBezTo>
                    <a:pt x="72723" y="4100"/>
                    <a:pt x="72757" y="4083"/>
                    <a:pt x="72774" y="4049"/>
                  </a:cubicBezTo>
                  <a:cubicBezTo>
                    <a:pt x="72917" y="4167"/>
                    <a:pt x="73052" y="4298"/>
                    <a:pt x="73174" y="4442"/>
                  </a:cubicBezTo>
                  <a:cubicBezTo>
                    <a:pt x="73158" y="4340"/>
                    <a:pt x="73149" y="4256"/>
                    <a:pt x="73107" y="4163"/>
                  </a:cubicBezTo>
                  <a:cubicBezTo>
                    <a:pt x="73069" y="4087"/>
                    <a:pt x="73010" y="4015"/>
                    <a:pt x="72938" y="3969"/>
                  </a:cubicBezTo>
                  <a:lnTo>
                    <a:pt x="72938" y="3969"/>
                  </a:lnTo>
                  <a:cubicBezTo>
                    <a:pt x="73149" y="4028"/>
                    <a:pt x="73356" y="4100"/>
                    <a:pt x="73559" y="4180"/>
                  </a:cubicBezTo>
                  <a:cubicBezTo>
                    <a:pt x="73461" y="4020"/>
                    <a:pt x="73314" y="3884"/>
                    <a:pt x="73137" y="3838"/>
                  </a:cubicBezTo>
                  <a:cubicBezTo>
                    <a:pt x="73059" y="3816"/>
                    <a:pt x="72981" y="3804"/>
                    <a:pt x="72904" y="3804"/>
                  </a:cubicBezTo>
                  <a:cubicBezTo>
                    <a:pt x="72877" y="3804"/>
                    <a:pt x="72851" y="3805"/>
                    <a:pt x="72824" y="3808"/>
                  </a:cubicBezTo>
                  <a:cubicBezTo>
                    <a:pt x="73023" y="3733"/>
                    <a:pt x="73234" y="3682"/>
                    <a:pt x="73449" y="3657"/>
                  </a:cubicBezTo>
                  <a:cubicBezTo>
                    <a:pt x="73339" y="3587"/>
                    <a:pt x="73223" y="3555"/>
                    <a:pt x="73107" y="3555"/>
                  </a:cubicBezTo>
                  <a:cubicBezTo>
                    <a:pt x="72982" y="3555"/>
                    <a:pt x="72858" y="3593"/>
                    <a:pt x="72744" y="3665"/>
                  </a:cubicBezTo>
                  <a:cubicBezTo>
                    <a:pt x="72743" y="3665"/>
                    <a:pt x="72742" y="3665"/>
                    <a:pt x="72742" y="3665"/>
                  </a:cubicBezTo>
                  <a:lnTo>
                    <a:pt x="72742" y="3665"/>
                  </a:lnTo>
                  <a:cubicBezTo>
                    <a:pt x="72834" y="3506"/>
                    <a:pt x="72939" y="3360"/>
                    <a:pt x="73061" y="3222"/>
                  </a:cubicBezTo>
                  <a:lnTo>
                    <a:pt x="73061" y="3222"/>
                  </a:lnTo>
                  <a:cubicBezTo>
                    <a:pt x="72900" y="3230"/>
                    <a:pt x="72769" y="3319"/>
                    <a:pt x="72681" y="3450"/>
                  </a:cubicBezTo>
                  <a:cubicBezTo>
                    <a:pt x="72655" y="3488"/>
                    <a:pt x="72638" y="3526"/>
                    <a:pt x="72622" y="3568"/>
                  </a:cubicBezTo>
                  <a:cubicBezTo>
                    <a:pt x="72651" y="3395"/>
                    <a:pt x="72706" y="3222"/>
                    <a:pt x="72786" y="3061"/>
                  </a:cubicBezTo>
                  <a:lnTo>
                    <a:pt x="72786" y="3061"/>
                  </a:lnTo>
                  <a:cubicBezTo>
                    <a:pt x="72634" y="3112"/>
                    <a:pt x="72516" y="3243"/>
                    <a:pt x="72482" y="3403"/>
                  </a:cubicBezTo>
                  <a:cubicBezTo>
                    <a:pt x="72461" y="3517"/>
                    <a:pt x="72478" y="3619"/>
                    <a:pt x="72516" y="3716"/>
                  </a:cubicBezTo>
                  <a:cubicBezTo>
                    <a:pt x="72440" y="3614"/>
                    <a:pt x="72339" y="3555"/>
                    <a:pt x="72216" y="3526"/>
                  </a:cubicBezTo>
                  <a:cubicBezTo>
                    <a:pt x="72166" y="3513"/>
                    <a:pt x="72113" y="3507"/>
                    <a:pt x="72058" y="3507"/>
                  </a:cubicBezTo>
                  <a:cubicBezTo>
                    <a:pt x="71912" y="3507"/>
                    <a:pt x="71755" y="3553"/>
                    <a:pt x="71617" y="3648"/>
                  </a:cubicBezTo>
                  <a:cubicBezTo>
                    <a:pt x="71643" y="3647"/>
                    <a:pt x="71669" y="3646"/>
                    <a:pt x="71694" y="3646"/>
                  </a:cubicBezTo>
                  <a:cubicBezTo>
                    <a:pt x="71936" y="3646"/>
                    <a:pt x="72168" y="3700"/>
                    <a:pt x="72389" y="3787"/>
                  </a:cubicBezTo>
                  <a:cubicBezTo>
                    <a:pt x="72362" y="3784"/>
                    <a:pt x="72335" y="3782"/>
                    <a:pt x="72307" y="3782"/>
                  </a:cubicBezTo>
                  <a:cubicBezTo>
                    <a:pt x="72212" y="3782"/>
                    <a:pt x="72117" y="3805"/>
                    <a:pt x="72035" y="3851"/>
                  </a:cubicBezTo>
                  <a:cubicBezTo>
                    <a:pt x="71866" y="3948"/>
                    <a:pt x="71739" y="4142"/>
                    <a:pt x="71752" y="4336"/>
                  </a:cubicBezTo>
                  <a:cubicBezTo>
                    <a:pt x="71912" y="4125"/>
                    <a:pt x="72162" y="3986"/>
                    <a:pt x="72423" y="3948"/>
                  </a:cubicBezTo>
                  <a:lnTo>
                    <a:pt x="72423" y="3948"/>
                  </a:lnTo>
                  <a:cubicBezTo>
                    <a:pt x="72415" y="3965"/>
                    <a:pt x="72406" y="3977"/>
                    <a:pt x="72402" y="3998"/>
                  </a:cubicBezTo>
                  <a:cubicBezTo>
                    <a:pt x="72398" y="4045"/>
                    <a:pt x="72427" y="4087"/>
                    <a:pt x="72470" y="4104"/>
                  </a:cubicBezTo>
                  <a:cubicBezTo>
                    <a:pt x="72398" y="4155"/>
                    <a:pt x="72347" y="4231"/>
                    <a:pt x="72313" y="4315"/>
                  </a:cubicBezTo>
                  <a:cubicBezTo>
                    <a:pt x="72259" y="4454"/>
                    <a:pt x="72267" y="4615"/>
                    <a:pt x="72263" y="4762"/>
                  </a:cubicBezTo>
                  <a:cubicBezTo>
                    <a:pt x="72377" y="4539"/>
                    <a:pt x="72487" y="4315"/>
                    <a:pt x="72596" y="4091"/>
                  </a:cubicBezTo>
                  <a:cubicBezTo>
                    <a:pt x="72731" y="5244"/>
                    <a:pt x="72774" y="7371"/>
                    <a:pt x="72782" y="7818"/>
                  </a:cubicBezTo>
                  <a:cubicBezTo>
                    <a:pt x="72698" y="7869"/>
                    <a:pt x="72613" y="7911"/>
                    <a:pt x="72525" y="7957"/>
                  </a:cubicBezTo>
                  <a:cubicBezTo>
                    <a:pt x="72318" y="8063"/>
                    <a:pt x="72073" y="8063"/>
                    <a:pt x="71849" y="8143"/>
                  </a:cubicBezTo>
                  <a:cubicBezTo>
                    <a:pt x="71680" y="8202"/>
                    <a:pt x="71566" y="8215"/>
                    <a:pt x="71385" y="8215"/>
                  </a:cubicBezTo>
                  <a:cubicBezTo>
                    <a:pt x="71321" y="8212"/>
                    <a:pt x="71252" y="8205"/>
                    <a:pt x="71186" y="8205"/>
                  </a:cubicBezTo>
                  <a:cubicBezTo>
                    <a:pt x="71156" y="8205"/>
                    <a:pt x="71126" y="8207"/>
                    <a:pt x="71098" y="8211"/>
                  </a:cubicBezTo>
                  <a:cubicBezTo>
                    <a:pt x="71068" y="8215"/>
                    <a:pt x="71043" y="8223"/>
                    <a:pt x="71022" y="8228"/>
                  </a:cubicBezTo>
                  <a:cubicBezTo>
                    <a:pt x="70971" y="8228"/>
                    <a:pt x="70916" y="8232"/>
                    <a:pt x="70862" y="8240"/>
                  </a:cubicBezTo>
                  <a:cubicBezTo>
                    <a:pt x="70938" y="8190"/>
                    <a:pt x="71009" y="8130"/>
                    <a:pt x="71073" y="8063"/>
                  </a:cubicBezTo>
                  <a:lnTo>
                    <a:pt x="71022" y="7949"/>
                  </a:lnTo>
                  <a:lnTo>
                    <a:pt x="71132" y="8000"/>
                  </a:lnTo>
                  <a:cubicBezTo>
                    <a:pt x="71199" y="7924"/>
                    <a:pt x="71254" y="7839"/>
                    <a:pt x="71300" y="7751"/>
                  </a:cubicBezTo>
                  <a:lnTo>
                    <a:pt x="71300" y="7751"/>
                  </a:lnTo>
                  <a:cubicBezTo>
                    <a:pt x="71153" y="7759"/>
                    <a:pt x="71001" y="7793"/>
                    <a:pt x="70862" y="7852"/>
                  </a:cubicBezTo>
                  <a:lnTo>
                    <a:pt x="70853" y="7979"/>
                  </a:lnTo>
                  <a:lnTo>
                    <a:pt x="70798" y="7881"/>
                  </a:lnTo>
                  <a:cubicBezTo>
                    <a:pt x="70760" y="7898"/>
                    <a:pt x="70726" y="7919"/>
                    <a:pt x="70693" y="7941"/>
                  </a:cubicBezTo>
                  <a:cubicBezTo>
                    <a:pt x="70693" y="7742"/>
                    <a:pt x="70651" y="7548"/>
                    <a:pt x="70566" y="7375"/>
                  </a:cubicBezTo>
                  <a:cubicBezTo>
                    <a:pt x="70553" y="7392"/>
                    <a:pt x="70541" y="7413"/>
                    <a:pt x="70528" y="7434"/>
                  </a:cubicBezTo>
                  <a:cubicBezTo>
                    <a:pt x="70532" y="7405"/>
                    <a:pt x="70537" y="7379"/>
                    <a:pt x="70537" y="7350"/>
                  </a:cubicBezTo>
                  <a:cubicBezTo>
                    <a:pt x="70541" y="7307"/>
                    <a:pt x="70541" y="7265"/>
                    <a:pt x="70537" y="7223"/>
                  </a:cubicBezTo>
                  <a:cubicBezTo>
                    <a:pt x="70566" y="7185"/>
                    <a:pt x="70600" y="7151"/>
                    <a:pt x="70634" y="7122"/>
                  </a:cubicBezTo>
                  <a:cubicBezTo>
                    <a:pt x="70849" y="7014"/>
                    <a:pt x="71085" y="6952"/>
                    <a:pt x="71320" y="6952"/>
                  </a:cubicBezTo>
                  <a:cubicBezTo>
                    <a:pt x="71464" y="6952"/>
                    <a:pt x="71606" y="6975"/>
                    <a:pt x="71744" y="7025"/>
                  </a:cubicBezTo>
                  <a:cubicBezTo>
                    <a:pt x="71634" y="6902"/>
                    <a:pt x="71482" y="6818"/>
                    <a:pt x="71322" y="6793"/>
                  </a:cubicBezTo>
                  <a:cubicBezTo>
                    <a:pt x="71285" y="6787"/>
                    <a:pt x="71247" y="6784"/>
                    <a:pt x="71210" y="6784"/>
                  </a:cubicBezTo>
                  <a:cubicBezTo>
                    <a:pt x="71085" y="6784"/>
                    <a:pt x="70959" y="6816"/>
                    <a:pt x="70849" y="6881"/>
                  </a:cubicBezTo>
                  <a:cubicBezTo>
                    <a:pt x="70748" y="6940"/>
                    <a:pt x="70659" y="7025"/>
                    <a:pt x="70600" y="7126"/>
                  </a:cubicBezTo>
                  <a:cubicBezTo>
                    <a:pt x="70575" y="7151"/>
                    <a:pt x="70553" y="7172"/>
                    <a:pt x="70532" y="7198"/>
                  </a:cubicBezTo>
                  <a:cubicBezTo>
                    <a:pt x="70532" y="7193"/>
                    <a:pt x="70532" y="7189"/>
                    <a:pt x="70528" y="7181"/>
                  </a:cubicBezTo>
                  <a:cubicBezTo>
                    <a:pt x="70545" y="7160"/>
                    <a:pt x="70558" y="7139"/>
                    <a:pt x="70570" y="7113"/>
                  </a:cubicBezTo>
                  <a:cubicBezTo>
                    <a:pt x="70617" y="7063"/>
                    <a:pt x="70667" y="7016"/>
                    <a:pt x="70722" y="6970"/>
                  </a:cubicBezTo>
                  <a:cubicBezTo>
                    <a:pt x="70967" y="6750"/>
                    <a:pt x="71250" y="6590"/>
                    <a:pt x="71558" y="6489"/>
                  </a:cubicBezTo>
                  <a:cubicBezTo>
                    <a:pt x="71494" y="6472"/>
                    <a:pt x="71428" y="6463"/>
                    <a:pt x="71362" y="6463"/>
                  </a:cubicBezTo>
                  <a:cubicBezTo>
                    <a:pt x="71168" y="6463"/>
                    <a:pt x="70974" y="6534"/>
                    <a:pt x="70819" y="6657"/>
                  </a:cubicBezTo>
                  <a:cubicBezTo>
                    <a:pt x="70786" y="6687"/>
                    <a:pt x="70752" y="6717"/>
                    <a:pt x="70722" y="6750"/>
                  </a:cubicBezTo>
                  <a:cubicBezTo>
                    <a:pt x="70726" y="6733"/>
                    <a:pt x="70735" y="6721"/>
                    <a:pt x="70743" y="6708"/>
                  </a:cubicBezTo>
                  <a:cubicBezTo>
                    <a:pt x="70807" y="6581"/>
                    <a:pt x="70904" y="6472"/>
                    <a:pt x="70992" y="6362"/>
                  </a:cubicBezTo>
                  <a:cubicBezTo>
                    <a:pt x="71077" y="6248"/>
                    <a:pt x="71149" y="6130"/>
                    <a:pt x="71174" y="5991"/>
                  </a:cubicBezTo>
                  <a:lnTo>
                    <a:pt x="71174" y="5991"/>
                  </a:lnTo>
                  <a:cubicBezTo>
                    <a:pt x="71064" y="6003"/>
                    <a:pt x="70967" y="6058"/>
                    <a:pt x="70887" y="6138"/>
                  </a:cubicBezTo>
                  <a:cubicBezTo>
                    <a:pt x="70900" y="6096"/>
                    <a:pt x="70908" y="6058"/>
                    <a:pt x="70916" y="6016"/>
                  </a:cubicBezTo>
                  <a:cubicBezTo>
                    <a:pt x="70921" y="5995"/>
                    <a:pt x="70925" y="5904"/>
                    <a:pt x="70941" y="5890"/>
                  </a:cubicBezTo>
                  <a:lnTo>
                    <a:pt x="70941" y="5890"/>
                  </a:lnTo>
                  <a:cubicBezTo>
                    <a:pt x="70836" y="5974"/>
                    <a:pt x="70747" y="6084"/>
                    <a:pt x="70684" y="6202"/>
                  </a:cubicBezTo>
                  <a:cubicBezTo>
                    <a:pt x="70693" y="6155"/>
                    <a:pt x="70697" y="6109"/>
                    <a:pt x="70701" y="6067"/>
                  </a:cubicBezTo>
                  <a:cubicBezTo>
                    <a:pt x="70714" y="5919"/>
                    <a:pt x="70722" y="5666"/>
                    <a:pt x="70667" y="5531"/>
                  </a:cubicBezTo>
                  <a:cubicBezTo>
                    <a:pt x="70613" y="5649"/>
                    <a:pt x="70570" y="5771"/>
                    <a:pt x="70532" y="5898"/>
                  </a:cubicBezTo>
                  <a:cubicBezTo>
                    <a:pt x="70528" y="5771"/>
                    <a:pt x="70499" y="5644"/>
                    <a:pt x="70444" y="5531"/>
                  </a:cubicBezTo>
                  <a:cubicBezTo>
                    <a:pt x="70414" y="5649"/>
                    <a:pt x="70393" y="5771"/>
                    <a:pt x="70385" y="5898"/>
                  </a:cubicBezTo>
                  <a:cubicBezTo>
                    <a:pt x="70385" y="5893"/>
                    <a:pt x="70385" y="5889"/>
                    <a:pt x="70385" y="5885"/>
                  </a:cubicBezTo>
                  <a:cubicBezTo>
                    <a:pt x="70347" y="5758"/>
                    <a:pt x="70300" y="5632"/>
                    <a:pt x="70216" y="5505"/>
                  </a:cubicBezTo>
                  <a:cubicBezTo>
                    <a:pt x="70203" y="5623"/>
                    <a:pt x="70199" y="5742"/>
                    <a:pt x="70199" y="5864"/>
                  </a:cubicBezTo>
                  <a:cubicBezTo>
                    <a:pt x="70161" y="5775"/>
                    <a:pt x="70102" y="5699"/>
                    <a:pt x="70022" y="5640"/>
                  </a:cubicBezTo>
                  <a:lnTo>
                    <a:pt x="70022" y="5640"/>
                  </a:lnTo>
                  <a:cubicBezTo>
                    <a:pt x="70013" y="5750"/>
                    <a:pt x="70030" y="5864"/>
                    <a:pt x="70068" y="5965"/>
                  </a:cubicBezTo>
                  <a:cubicBezTo>
                    <a:pt x="69946" y="5830"/>
                    <a:pt x="69794" y="5725"/>
                    <a:pt x="69616" y="5670"/>
                  </a:cubicBezTo>
                  <a:lnTo>
                    <a:pt x="69616" y="5670"/>
                  </a:lnTo>
                  <a:cubicBezTo>
                    <a:pt x="69676" y="5796"/>
                    <a:pt x="69747" y="5919"/>
                    <a:pt x="69819" y="6037"/>
                  </a:cubicBezTo>
                  <a:cubicBezTo>
                    <a:pt x="69789" y="6020"/>
                    <a:pt x="69760" y="6007"/>
                    <a:pt x="69726" y="5995"/>
                  </a:cubicBezTo>
                  <a:cubicBezTo>
                    <a:pt x="69643" y="5961"/>
                    <a:pt x="69552" y="5944"/>
                    <a:pt x="69461" y="5944"/>
                  </a:cubicBezTo>
                  <a:cubicBezTo>
                    <a:pt x="69451" y="5944"/>
                    <a:pt x="69441" y="5944"/>
                    <a:pt x="69431" y="5944"/>
                  </a:cubicBezTo>
                  <a:cubicBezTo>
                    <a:pt x="69384" y="5948"/>
                    <a:pt x="69334" y="5953"/>
                    <a:pt x="69283" y="5965"/>
                  </a:cubicBezTo>
                  <a:cubicBezTo>
                    <a:pt x="69258" y="5974"/>
                    <a:pt x="69232" y="5982"/>
                    <a:pt x="69211" y="5991"/>
                  </a:cubicBezTo>
                  <a:cubicBezTo>
                    <a:pt x="69203" y="5994"/>
                    <a:pt x="69163" y="6016"/>
                    <a:pt x="69151" y="6016"/>
                  </a:cubicBezTo>
                  <a:cubicBezTo>
                    <a:pt x="69150" y="6016"/>
                    <a:pt x="69149" y="6016"/>
                    <a:pt x="69148" y="6016"/>
                  </a:cubicBezTo>
                  <a:lnTo>
                    <a:pt x="69148" y="6016"/>
                  </a:lnTo>
                  <a:cubicBezTo>
                    <a:pt x="69296" y="6075"/>
                    <a:pt x="69444" y="6130"/>
                    <a:pt x="69583" y="6193"/>
                  </a:cubicBezTo>
                  <a:cubicBezTo>
                    <a:pt x="69654" y="6231"/>
                    <a:pt x="69726" y="6269"/>
                    <a:pt x="69789" y="6316"/>
                  </a:cubicBezTo>
                  <a:cubicBezTo>
                    <a:pt x="69756" y="6299"/>
                    <a:pt x="69722" y="6286"/>
                    <a:pt x="69688" y="6278"/>
                  </a:cubicBezTo>
                  <a:cubicBezTo>
                    <a:pt x="69643" y="6265"/>
                    <a:pt x="69598" y="6258"/>
                    <a:pt x="69553" y="6258"/>
                  </a:cubicBezTo>
                  <a:cubicBezTo>
                    <a:pt x="69437" y="6258"/>
                    <a:pt x="69326" y="6303"/>
                    <a:pt x="69241" y="6392"/>
                  </a:cubicBezTo>
                  <a:cubicBezTo>
                    <a:pt x="69439" y="6396"/>
                    <a:pt x="69650" y="6400"/>
                    <a:pt x="69819" y="6510"/>
                  </a:cubicBezTo>
                  <a:cubicBezTo>
                    <a:pt x="69878" y="6548"/>
                    <a:pt x="69933" y="6603"/>
                    <a:pt x="69984" y="6657"/>
                  </a:cubicBezTo>
                  <a:cubicBezTo>
                    <a:pt x="69988" y="6662"/>
                    <a:pt x="69988" y="6662"/>
                    <a:pt x="69988" y="6662"/>
                  </a:cubicBezTo>
                  <a:cubicBezTo>
                    <a:pt x="69899" y="6603"/>
                    <a:pt x="69802" y="6556"/>
                    <a:pt x="69697" y="6531"/>
                  </a:cubicBezTo>
                  <a:cubicBezTo>
                    <a:pt x="69634" y="6516"/>
                    <a:pt x="69571" y="6508"/>
                    <a:pt x="69508" y="6508"/>
                  </a:cubicBezTo>
                  <a:cubicBezTo>
                    <a:pt x="69327" y="6508"/>
                    <a:pt x="69148" y="6569"/>
                    <a:pt x="69004" y="6679"/>
                  </a:cubicBezTo>
                  <a:cubicBezTo>
                    <a:pt x="69051" y="6683"/>
                    <a:pt x="69097" y="6691"/>
                    <a:pt x="69144" y="6695"/>
                  </a:cubicBezTo>
                  <a:cubicBezTo>
                    <a:pt x="69026" y="6733"/>
                    <a:pt x="68912" y="6788"/>
                    <a:pt x="68831" y="6881"/>
                  </a:cubicBezTo>
                  <a:cubicBezTo>
                    <a:pt x="68929" y="6872"/>
                    <a:pt x="69028" y="6865"/>
                    <a:pt x="69127" y="6865"/>
                  </a:cubicBezTo>
                  <a:cubicBezTo>
                    <a:pt x="69165" y="6865"/>
                    <a:pt x="69203" y="6866"/>
                    <a:pt x="69241" y="6868"/>
                  </a:cubicBezTo>
                  <a:cubicBezTo>
                    <a:pt x="69139" y="6915"/>
                    <a:pt x="69051" y="6995"/>
                    <a:pt x="69000" y="7096"/>
                  </a:cubicBezTo>
                  <a:cubicBezTo>
                    <a:pt x="69180" y="7041"/>
                    <a:pt x="69366" y="7014"/>
                    <a:pt x="69553" y="7014"/>
                  </a:cubicBezTo>
                  <a:cubicBezTo>
                    <a:pt x="69725" y="7014"/>
                    <a:pt x="69898" y="7037"/>
                    <a:pt x="70068" y="7084"/>
                  </a:cubicBezTo>
                  <a:cubicBezTo>
                    <a:pt x="70152" y="7134"/>
                    <a:pt x="70233" y="7198"/>
                    <a:pt x="70300" y="7274"/>
                  </a:cubicBezTo>
                  <a:cubicBezTo>
                    <a:pt x="70300" y="7299"/>
                    <a:pt x="70300" y="7324"/>
                    <a:pt x="70300" y="7350"/>
                  </a:cubicBezTo>
                  <a:cubicBezTo>
                    <a:pt x="70304" y="7455"/>
                    <a:pt x="70330" y="7561"/>
                    <a:pt x="70338" y="7666"/>
                  </a:cubicBezTo>
                  <a:cubicBezTo>
                    <a:pt x="70347" y="7751"/>
                    <a:pt x="70351" y="7835"/>
                    <a:pt x="70347" y="7919"/>
                  </a:cubicBezTo>
                  <a:cubicBezTo>
                    <a:pt x="70207" y="7746"/>
                    <a:pt x="70026" y="7611"/>
                    <a:pt x="69823" y="7531"/>
                  </a:cubicBezTo>
                  <a:lnTo>
                    <a:pt x="69823" y="7531"/>
                  </a:lnTo>
                  <a:cubicBezTo>
                    <a:pt x="69832" y="7594"/>
                    <a:pt x="69849" y="7662"/>
                    <a:pt x="69870" y="7725"/>
                  </a:cubicBezTo>
                  <a:cubicBezTo>
                    <a:pt x="69789" y="7751"/>
                    <a:pt x="69718" y="7797"/>
                    <a:pt x="69659" y="7856"/>
                  </a:cubicBezTo>
                  <a:cubicBezTo>
                    <a:pt x="69667" y="7818"/>
                    <a:pt x="69680" y="7776"/>
                    <a:pt x="69688" y="7738"/>
                  </a:cubicBezTo>
                  <a:cubicBezTo>
                    <a:pt x="69692" y="7713"/>
                    <a:pt x="69697" y="7625"/>
                    <a:pt x="69713" y="7611"/>
                  </a:cubicBezTo>
                  <a:lnTo>
                    <a:pt x="69713" y="7611"/>
                  </a:lnTo>
                  <a:cubicBezTo>
                    <a:pt x="69604" y="7696"/>
                    <a:pt x="69519" y="7801"/>
                    <a:pt x="69456" y="7919"/>
                  </a:cubicBezTo>
                  <a:cubicBezTo>
                    <a:pt x="69464" y="7877"/>
                    <a:pt x="69469" y="7831"/>
                    <a:pt x="69473" y="7784"/>
                  </a:cubicBezTo>
                  <a:cubicBezTo>
                    <a:pt x="69486" y="7641"/>
                    <a:pt x="69494" y="7383"/>
                    <a:pt x="69435" y="7253"/>
                  </a:cubicBezTo>
                  <a:cubicBezTo>
                    <a:pt x="69384" y="7371"/>
                    <a:pt x="69338" y="7493"/>
                    <a:pt x="69304" y="7616"/>
                  </a:cubicBezTo>
                  <a:cubicBezTo>
                    <a:pt x="69300" y="7489"/>
                    <a:pt x="69270" y="7367"/>
                    <a:pt x="69215" y="7248"/>
                  </a:cubicBezTo>
                  <a:cubicBezTo>
                    <a:pt x="69182" y="7371"/>
                    <a:pt x="69165" y="7493"/>
                    <a:pt x="69156" y="7616"/>
                  </a:cubicBezTo>
                  <a:cubicBezTo>
                    <a:pt x="69156" y="7611"/>
                    <a:pt x="69156" y="7607"/>
                    <a:pt x="69152" y="7607"/>
                  </a:cubicBezTo>
                  <a:cubicBezTo>
                    <a:pt x="69118" y="7476"/>
                    <a:pt x="69072" y="7354"/>
                    <a:pt x="68988" y="7227"/>
                  </a:cubicBezTo>
                  <a:cubicBezTo>
                    <a:pt x="68975" y="7341"/>
                    <a:pt x="68971" y="7464"/>
                    <a:pt x="68971" y="7582"/>
                  </a:cubicBezTo>
                  <a:cubicBezTo>
                    <a:pt x="68933" y="7497"/>
                    <a:pt x="68869" y="7417"/>
                    <a:pt x="68793" y="7358"/>
                  </a:cubicBezTo>
                  <a:lnTo>
                    <a:pt x="68793" y="7358"/>
                  </a:lnTo>
                  <a:cubicBezTo>
                    <a:pt x="68785" y="7468"/>
                    <a:pt x="68802" y="7582"/>
                    <a:pt x="68836" y="7687"/>
                  </a:cubicBezTo>
                  <a:cubicBezTo>
                    <a:pt x="68717" y="7552"/>
                    <a:pt x="68565" y="7447"/>
                    <a:pt x="68384" y="7392"/>
                  </a:cubicBezTo>
                  <a:lnTo>
                    <a:pt x="68384" y="7392"/>
                  </a:lnTo>
                  <a:cubicBezTo>
                    <a:pt x="68447" y="7518"/>
                    <a:pt x="68515" y="7641"/>
                    <a:pt x="68591" y="7759"/>
                  </a:cubicBezTo>
                  <a:cubicBezTo>
                    <a:pt x="68561" y="7742"/>
                    <a:pt x="68532" y="7725"/>
                    <a:pt x="68498" y="7713"/>
                  </a:cubicBezTo>
                  <a:cubicBezTo>
                    <a:pt x="68414" y="7682"/>
                    <a:pt x="68324" y="7666"/>
                    <a:pt x="68233" y="7666"/>
                  </a:cubicBezTo>
                  <a:cubicBezTo>
                    <a:pt x="68223" y="7666"/>
                    <a:pt x="68213" y="7666"/>
                    <a:pt x="68203" y="7666"/>
                  </a:cubicBezTo>
                  <a:cubicBezTo>
                    <a:pt x="68152" y="7666"/>
                    <a:pt x="68105" y="7675"/>
                    <a:pt x="68055" y="7687"/>
                  </a:cubicBezTo>
                  <a:cubicBezTo>
                    <a:pt x="68029" y="7692"/>
                    <a:pt x="68004" y="7700"/>
                    <a:pt x="67983" y="7708"/>
                  </a:cubicBezTo>
                  <a:cubicBezTo>
                    <a:pt x="67970" y="7713"/>
                    <a:pt x="67928" y="7738"/>
                    <a:pt x="67920" y="7738"/>
                  </a:cubicBezTo>
                  <a:cubicBezTo>
                    <a:pt x="68063" y="7797"/>
                    <a:pt x="68215" y="7848"/>
                    <a:pt x="68354" y="7915"/>
                  </a:cubicBezTo>
                  <a:cubicBezTo>
                    <a:pt x="68426" y="7949"/>
                    <a:pt x="68494" y="7987"/>
                    <a:pt x="68561" y="8033"/>
                  </a:cubicBezTo>
                  <a:cubicBezTo>
                    <a:pt x="68527" y="8017"/>
                    <a:pt x="68494" y="8004"/>
                    <a:pt x="68460" y="7995"/>
                  </a:cubicBezTo>
                  <a:cubicBezTo>
                    <a:pt x="68415" y="7983"/>
                    <a:pt x="68369" y="7976"/>
                    <a:pt x="68324" y="7976"/>
                  </a:cubicBezTo>
                  <a:cubicBezTo>
                    <a:pt x="68207" y="7976"/>
                    <a:pt x="68095" y="8021"/>
                    <a:pt x="68013" y="8109"/>
                  </a:cubicBezTo>
                  <a:cubicBezTo>
                    <a:pt x="68211" y="8114"/>
                    <a:pt x="68422" y="8122"/>
                    <a:pt x="68587" y="8228"/>
                  </a:cubicBezTo>
                  <a:cubicBezTo>
                    <a:pt x="68650" y="8270"/>
                    <a:pt x="68705" y="8320"/>
                    <a:pt x="68755" y="8375"/>
                  </a:cubicBezTo>
                  <a:cubicBezTo>
                    <a:pt x="68755" y="8375"/>
                    <a:pt x="68755" y="8379"/>
                    <a:pt x="68755" y="8379"/>
                  </a:cubicBezTo>
                  <a:cubicBezTo>
                    <a:pt x="68755" y="8379"/>
                    <a:pt x="68760" y="8379"/>
                    <a:pt x="68760" y="8384"/>
                  </a:cubicBezTo>
                  <a:cubicBezTo>
                    <a:pt x="68671" y="8320"/>
                    <a:pt x="68574" y="8274"/>
                    <a:pt x="68468" y="8249"/>
                  </a:cubicBezTo>
                  <a:cubicBezTo>
                    <a:pt x="68407" y="8233"/>
                    <a:pt x="68344" y="8226"/>
                    <a:pt x="68281" y="8226"/>
                  </a:cubicBezTo>
                  <a:cubicBezTo>
                    <a:pt x="68099" y="8226"/>
                    <a:pt x="67919" y="8288"/>
                    <a:pt x="67772" y="8401"/>
                  </a:cubicBezTo>
                  <a:cubicBezTo>
                    <a:pt x="67818" y="8405"/>
                    <a:pt x="67865" y="8409"/>
                    <a:pt x="67915" y="8417"/>
                  </a:cubicBezTo>
                  <a:cubicBezTo>
                    <a:pt x="67797" y="8451"/>
                    <a:pt x="67683" y="8506"/>
                    <a:pt x="67603" y="8599"/>
                  </a:cubicBezTo>
                  <a:cubicBezTo>
                    <a:pt x="67704" y="8589"/>
                    <a:pt x="67808" y="8585"/>
                    <a:pt x="67911" y="8585"/>
                  </a:cubicBezTo>
                  <a:cubicBezTo>
                    <a:pt x="67945" y="8585"/>
                    <a:pt x="67979" y="8585"/>
                    <a:pt x="68013" y="8586"/>
                  </a:cubicBezTo>
                  <a:cubicBezTo>
                    <a:pt x="67966" y="8607"/>
                    <a:pt x="67928" y="8633"/>
                    <a:pt x="67890" y="8666"/>
                  </a:cubicBezTo>
                  <a:cubicBezTo>
                    <a:pt x="67493" y="8759"/>
                    <a:pt x="67109" y="8932"/>
                    <a:pt x="66738" y="9089"/>
                  </a:cubicBezTo>
                  <a:cubicBezTo>
                    <a:pt x="66303" y="9274"/>
                    <a:pt x="65911" y="9599"/>
                    <a:pt x="65463" y="9768"/>
                  </a:cubicBezTo>
                  <a:cubicBezTo>
                    <a:pt x="65269" y="9840"/>
                    <a:pt x="65037" y="9836"/>
                    <a:pt x="64843" y="9928"/>
                  </a:cubicBezTo>
                  <a:cubicBezTo>
                    <a:pt x="64590" y="10051"/>
                    <a:pt x="64379" y="10389"/>
                    <a:pt x="64180" y="10574"/>
                  </a:cubicBezTo>
                  <a:cubicBezTo>
                    <a:pt x="63889" y="10853"/>
                    <a:pt x="63610" y="10963"/>
                    <a:pt x="63315" y="11009"/>
                  </a:cubicBezTo>
                  <a:lnTo>
                    <a:pt x="63349" y="10359"/>
                  </a:lnTo>
                  <a:cubicBezTo>
                    <a:pt x="63366" y="10363"/>
                    <a:pt x="63387" y="10367"/>
                    <a:pt x="63404" y="10367"/>
                  </a:cubicBezTo>
                  <a:cubicBezTo>
                    <a:pt x="63418" y="10367"/>
                    <a:pt x="63432" y="10366"/>
                    <a:pt x="63446" y="10366"/>
                  </a:cubicBezTo>
                  <a:cubicBezTo>
                    <a:pt x="63453" y="10366"/>
                    <a:pt x="63460" y="10366"/>
                    <a:pt x="63467" y="10367"/>
                  </a:cubicBezTo>
                  <a:cubicBezTo>
                    <a:pt x="63488" y="10372"/>
                    <a:pt x="63509" y="10384"/>
                    <a:pt x="63530" y="10384"/>
                  </a:cubicBezTo>
                  <a:cubicBezTo>
                    <a:pt x="63551" y="10384"/>
                    <a:pt x="63564" y="10380"/>
                    <a:pt x="63581" y="10363"/>
                  </a:cubicBezTo>
                  <a:cubicBezTo>
                    <a:pt x="63585" y="10355"/>
                    <a:pt x="63589" y="10342"/>
                    <a:pt x="63593" y="10338"/>
                  </a:cubicBezTo>
                  <a:cubicBezTo>
                    <a:pt x="63602" y="10334"/>
                    <a:pt x="63610" y="10334"/>
                    <a:pt x="63619" y="10334"/>
                  </a:cubicBezTo>
                  <a:lnTo>
                    <a:pt x="63750" y="10334"/>
                  </a:lnTo>
                  <a:cubicBezTo>
                    <a:pt x="63762" y="10338"/>
                    <a:pt x="63771" y="10342"/>
                    <a:pt x="63783" y="10346"/>
                  </a:cubicBezTo>
                  <a:cubicBezTo>
                    <a:pt x="63805" y="10346"/>
                    <a:pt x="63834" y="10346"/>
                    <a:pt x="63851" y="10334"/>
                  </a:cubicBezTo>
                  <a:cubicBezTo>
                    <a:pt x="63864" y="10325"/>
                    <a:pt x="63872" y="10321"/>
                    <a:pt x="63889" y="10321"/>
                  </a:cubicBezTo>
                  <a:cubicBezTo>
                    <a:pt x="63906" y="10317"/>
                    <a:pt x="63923" y="10317"/>
                    <a:pt x="63940" y="10313"/>
                  </a:cubicBezTo>
                  <a:cubicBezTo>
                    <a:pt x="63956" y="10308"/>
                    <a:pt x="63973" y="10308"/>
                    <a:pt x="63990" y="10308"/>
                  </a:cubicBezTo>
                  <a:cubicBezTo>
                    <a:pt x="63999" y="10308"/>
                    <a:pt x="64003" y="10308"/>
                    <a:pt x="64003" y="10296"/>
                  </a:cubicBezTo>
                  <a:cubicBezTo>
                    <a:pt x="64003" y="10283"/>
                    <a:pt x="63990" y="10275"/>
                    <a:pt x="63982" y="10270"/>
                  </a:cubicBezTo>
                  <a:cubicBezTo>
                    <a:pt x="63973" y="10262"/>
                    <a:pt x="63973" y="10258"/>
                    <a:pt x="63965" y="10253"/>
                  </a:cubicBezTo>
                  <a:lnTo>
                    <a:pt x="63944" y="10253"/>
                  </a:lnTo>
                  <a:cubicBezTo>
                    <a:pt x="63931" y="10249"/>
                    <a:pt x="63918" y="10241"/>
                    <a:pt x="63910" y="10237"/>
                  </a:cubicBezTo>
                  <a:cubicBezTo>
                    <a:pt x="63907" y="10236"/>
                    <a:pt x="63904" y="10236"/>
                    <a:pt x="63902" y="10236"/>
                  </a:cubicBezTo>
                  <a:cubicBezTo>
                    <a:pt x="63879" y="10236"/>
                    <a:pt x="63857" y="10250"/>
                    <a:pt x="63838" y="10253"/>
                  </a:cubicBezTo>
                  <a:cubicBezTo>
                    <a:pt x="63826" y="10253"/>
                    <a:pt x="63813" y="10253"/>
                    <a:pt x="63800" y="10258"/>
                  </a:cubicBezTo>
                  <a:cubicBezTo>
                    <a:pt x="63794" y="10258"/>
                    <a:pt x="63781" y="10265"/>
                    <a:pt x="63769" y="10265"/>
                  </a:cubicBezTo>
                  <a:cubicBezTo>
                    <a:pt x="63765" y="10265"/>
                    <a:pt x="63761" y="10264"/>
                    <a:pt x="63758" y="10262"/>
                  </a:cubicBezTo>
                  <a:cubicBezTo>
                    <a:pt x="63758" y="10253"/>
                    <a:pt x="63796" y="10228"/>
                    <a:pt x="63805" y="10224"/>
                  </a:cubicBezTo>
                  <a:cubicBezTo>
                    <a:pt x="63813" y="10215"/>
                    <a:pt x="63817" y="10207"/>
                    <a:pt x="63826" y="10199"/>
                  </a:cubicBezTo>
                  <a:cubicBezTo>
                    <a:pt x="63830" y="10194"/>
                    <a:pt x="63838" y="10186"/>
                    <a:pt x="63843" y="10182"/>
                  </a:cubicBezTo>
                  <a:cubicBezTo>
                    <a:pt x="63851" y="10177"/>
                    <a:pt x="63860" y="10177"/>
                    <a:pt x="63870" y="10177"/>
                  </a:cubicBezTo>
                  <a:cubicBezTo>
                    <a:pt x="63879" y="10177"/>
                    <a:pt x="63889" y="10177"/>
                    <a:pt x="63897" y="10173"/>
                  </a:cubicBezTo>
                  <a:cubicBezTo>
                    <a:pt x="63914" y="10165"/>
                    <a:pt x="63931" y="10161"/>
                    <a:pt x="63948" y="10152"/>
                  </a:cubicBezTo>
                  <a:cubicBezTo>
                    <a:pt x="63956" y="10152"/>
                    <a:pt x="63986" y="10148"/>
                    <a:pt x="63986" y="10135"/>
                  </a:cubicBezTo>
                  <a:cubicBezTo>
                    <a:pt x="63986" y="10127"/>
                    <a:pt x="63978" y="10123"/>
                    <a:pt x="63973" y="10118"/>
                  </a:cubicBezTo>
                  <a:cubicBezTo>
                    <a:pt x="63965" y="10114"/>
                    <a:pt x="63965" y="10114"/>
                    <a:pt x="63961" y="10110"/>
                  </a:cubicBezTo>
                  <a:cubicBezTo>
                    <a:pt x="63952" y="10097"/>
                    <a:pt x="63944" y="10089"/>
                    <a:pt x="63931" y="10080"/>
                  </a:cubicBezTo>
                  <a:cubicBezTo>
                    <a:pt x="63927" y="10076"/>
                    <a:pt x="63914" y="10068"/>
                    <a:pt x="63910" y="10068"/>
                  </a:cubicBezTo>
                  <a:cubicBezTo>
                    <a:pt x="63907" y="10066"/>
                    <a:pt x="63904" y="10066"/>
                    <a:pt x="63902" y="10066"/>
                  </a:cubicBezTo>
                  <a:cubicBezTo>
                    <a:pt x="63896" y="10066"/>
                    <a:pt x="63890" y="10068"/>
                    <a:pt x="63885" y="10068"/>
                  </a:cubicBezTo>
                  <a:cubicBezTo>
                    <a:pt x="63878" y="10068"/>
                    <a:pt x="63871" y="10068"/>
                    <a:pt x="63864" y="10068"/>
                  </a:cubicBezTo>
                  <a:cubicBezTo>
                    <a:pt x="63850" y="10068"/>
                    <a:pt x="63838" y="10066"/>
                    <a:pt x="63830" y="10055"/>
                  </a:cubicBezTo>
                  <a:cubicBezTo>
                    <a:pt x="63821" y="10047"/>
                    <a:pt x="63813" y="10038"/>
                    <a:pt x="63809" y="10026"/>
                  </a:cubicBezTo>
                  <a:cubicBezTo>
                    <a:pt x="63796" y="10013"/>
                    <a:pt x="63792" y="10009"/>
                    <a:pt x="63779" y="10004"/>
                  </a:cubicBezTo>
                  <a:lnTo>
                    <a:pt x="63703" y="10004"/>
                  </a:lnTo>
                  <a:cubicBezTo>
                    <a:pt x="63678" y="10009"/>
                    <a:pt x="63669" y="10021"/>
                    <a:pt x="63648" y="10030"/>
                  </a:cubicBezTo>
                  <a:cubicBezTo>
                    <a:pt x="63631" y="10034"/>
                    <a:pt x="63623" y="10042"/>
                    <a:pt x="63606" y="10042"/>
                  </a:cubicBezTo>
                  <a:cubicBezTo>
                    <a:pt x="63593" y="10047"/>
                    <a:pt x="63581" y="10047"/>
                    <a:pt x="63568" y="10051"/>
                  </a:cubicBezTo>
                  <a:cubicBezTo>
                    <a:pt x="63547" y="10055"/>
                    <a:pt x="63526" y="10068"/>
                    <a:pt x="63505" y="10072"/>
                  </a:cubicBezTo>
                  <a:cubicBezTo>
                    <a:pt x="63498" y="10072"/>
                    <a:pt x="63478" y="10077"/>
                    <a:pt x="63466" y="10077"/>
                  </a:cubicBezTo>
                  <a:cubicBezTo>
                    <a:pt x="63458" y="10077"/>
                    <a:pt x="63454" y="10074"/>
                    <a:pt x="63463" y="10064"/>
                  </a:cubicBezTo>
                  <a:cubicBezTo>
                    <a:pt x="63467" y="10059"/>
                    <a:pt x="63471" y="10055"/>
                    <a:pt x="63475" y="10051"/>
                  </a:cubicBezTo>
                  <a:cubicBezTo>
                    <a:pt x="63484" y="10047"/>
                    <a:pt x="63488" y="10038"/>
                    <a:pt x="63496" y="10030"/>
                  </a:cubicBezTo>
                  <a:cubicBezTo>
                    <a:pt x="63501" y="10021"/>
                    <a:pt x="63509" y="10017"/>
                    <a:pt x="63513" y="10013"/>
                  </a:cubicBezTo>
                  <a:cubicBezTo>
                    <a:pt x="63522" y="10009"/>
                    <a:pt x="63522" y="9996"/>
                    <a:pt x="63526" y="9992"/>
                  </a:cubicBezTo>
                  <a:cubicBezTo>
                    <a:pt x="63534" y="9988"/>
                    <a:pt x="63556" y="9983"/>
                    <a:pt x="63564" y="9983"/>
                  </a:cubicBezTo>
                  <a:lnTo>
                    <a:pt x="63648" y="9983"/>
                  </a:lnTo>
                  <a:cubicBezTo>
                    <a:pt x="63669" y="9983"/>
                    <a:pt x="63686" y="9983"/>
                    <a:pt x="63707" y="9979"/>
                  </a:cubicBezTo>
                  <a:cubicBezTo>
                    <a:pt x="63720" y="9979"/>
                    <a:pt x="63729" y="9979"/>
                    <a:pt x="63737" y="9975"/>
                  </a:cubicBezTo>
                  <a:cubicBezTo>
                    <a:pt x="63733" y="9962"/>
                    <a:pt x="63733" y="9954"/>
                    <a:pt x="63729" y="9941"/>
                  </a:cubicBezTo>
                  <a:cubicBezTo>
                    <a:pt x="63724" y="9937"/>
                    <a:pt x="63724" y="9928"/>
                    <a:pt x="63720" y="9924"/>
                  </a:cubicBezTo>
                  <a:cubicBezTo>
                    <a:pt x="63716" y="9920"/>
                    <a:pt x="63707" y="9920"/>
                    <a:pt x="63699" y="9916"/>
                  </a:cubicBezTo>
                  <a:cubicBezTo>
                    <a:pt x="63695" y="9907"/>
                    <a:pt x="63695" y="9903"/>
                    <a:pt x="63682" y="9899"/>
                  </a:cubicBezTo>
                  <a:cubicBezTo>
                    <a:pt x="63678" y="9899"/>
                    <a:pt x="63669" y="9895"/>
                    <a:pt x="63665" y="9895"/>
                  </a:cubicBezTo>
                  <a:cubicBezTo>
                    <a:pt x="63653" y="9890"/>
                    <a:pt x="63640" y="9895"/>
                    <a:pt x="63623" y="9886"/>
                  </a:cubicBezTo>
                  <a:cubicBezTo>
                    <a:pt x="63602" y="9874"/>
                    <a:pt x="63593" y="9852"/>
                    <a:pt x="63585" y="9827"/>
                  </a:cubicBezTo>
                  <a:cubicBezTo>
                    <a:pt x="63581" y="9815"/>
                    <a:pt x="63577" y="9802"/>
                    <a:pt x="63560" y="9798"/>
                  </a:cubicBezTo>
                  <a:cubicBezTo>
                    <a:pt x="63539" y="9793"/>
                    <a:pt x="63522" y="9789"/>
                    <a:pt x="63501" y="9781"/>
                  </a:cubicBezTo>
                  <a:cubicBezTo>
                    <a:pt x="63518" y="9743"/>
                    <a:pt x="63530" y="9709"/>
                    <a:pt x="63543" y="9671"/>
                  </a:cubicBezTo>
                  <a:cubicBezTo>
                    <a:pt x="63551" y="9675"/>
                    <a:pt x="63556" y="9679"/>
                    <a:pt x="63564" y="9679"/>
                  </a:cubicBezTo>
                  <a:lnTo>
                    <a:pt x="63598" y="9679"/>
                  </a:lnTo>
                  <a:cubicBezTo>
                    <a:pt x="63627" y="9679"/>
                    <a:pt x="63657" y="9684"/>
                    <a:pt x="63686" y="9684"/>
                  </a:cubicBezTo>
                  <a:cubicBezTo>
                    <a:pt x="63699" y="9684"/>
                    <a:pt x="63712" y="9684"/>
                    <a:pt x="63720" y="9688"/>
                  </a:cubicBezTo>
                  <a:cubicBezTo>
                    <a:pt x="63733" y="9696"/>
                    <a:pt x="63745" y="9709"/>
                    <a:pt x="63758" y="9717"/>
                  </a:cubicBezTo>
                  <a:cubicBezTo>
                    <a:pt x="63775" y="9730"/>
                    <a:pt x="63800" y="9739"/>
                    <a:pt x="63826" y="9743"/>
                  </a:cubicBezTo>
                  <a:lnTo>
                    <a:pt x="63855" y="9743"/>
                  </a:lnTo>
                  <a:cubicBezTo>
                    <a:pt x="63868" y="9747"/>
                    <a:pt x="63876" y="9755"/>
                    <a:pt x="63885" y="9764"/>
                  </a:cubicBezTo>
                  <a:cubicBezTo>
                    <a:pt x="63891" y="9768"/>
                    <a:pt x="63897" y="9771"/>
                    <a:pt x="63902" y="9771"/>
                  </a:cubicBezTo>
                  <a:cubicBezTo>
                    <a:pt x="63908" y="9771"/>
                    <a:pt x="63910" y="9767"/>
                    <a:pt x="63906" y="9755"/>
                  </a:cubicBezTo>
                  <a:cubicBezTo>
                    <a:pt x="63902" y="9743"/>
                    <a:pt x="63893" y="9730"/>
                    <a:pt x="63885" y="9722"/>
                  </a:cubicBezTo>
                  <a:cubicBezTo>
                    <a:pt x="63876" y="9717"/>
                    <a:pt x="63872" y="9713"/>
                    <a:pt x="63868" y="9705"/>
                  </a:cubicBezTo>
                  <a:cubicBezTo>
                    <a:pt x="63864" y="9701"/>
                    <a:pt x="63864" y="9696"/>
                    <a:pt x="63864" y="9688"/>
                  </a:cubicBezTo>
                  <a:cubicBezTo>
                    <a:pt x="63859" y="9671"/>
                    <a:pt x="63847" y="9663"/>
                    <a:pt x="63834" y="9650"/>
                  </a:cubicBezTo>
                  <a:cubicBezTo>
                    <a:pt x="63826" y="9637"/>
                    <a:pt x="63813" y="9637"/>
                    <a:pt x="63800" y="9629"/>
                  </a:cubicBezTo>
                  <a:cubicBezTo>
                    <a:pt x="63779" y="9616"/>
                    <a:pt x="63750" y="9603"/>
                    <a:pt x="63733" y="9591"/>
                  </a:cubicBezTo>
                  <a:cubicBezTo>
                    <a:pt x="63724" y="9582"/>
                    <a:pt x="63720" y="9578"/>
                    <a:pt x="63712" y="9574"/>
                  </a:cubicBezTo>
                  <a:cubicBezTo>
                    <a:pt x="63707" y="9574"/>
                    <a:pt x="63703" y="9570"/>
                    <a:pt x="63695" y="9570"/>
                  </a:cubicBezTo>
                  <a:lnTo>
                    <a:pt x="63631" y="9570"/>
                  </a:lnTo>
                  <a:cubicBezTo>
                    <a:pt x="63615" y="9570"/>
                    <a:pt x="63598" y="9565"/>
                    <a:pt x="63581" y="9565"/>
                  </a:cubicBezTo>
                  <a:cubicBezTo>
                    <a:pt x="63585" y="9549"/>
                    <a:pt x="63589" y="9528"/>
                    <a:pt x="63593" y="9511"/>
                  </a:cubicBezTo>
                  <a:cubicBezTo>
                    <a:pt x="63598" y="9511"/>
                    <a:pt x="63598" y="9511"/>
                    <a:pt x="63602" y="9515"/>
                  </a:cubicBezTo>
                  <a:cubicBezTo>
                    <a:pt x="63607" y="9517"/>
                    <a:pt x="63611" y="9518"/>
                    <a:pt x="63615" y="9518"/>
                  </a:cubicBezTo>
                  <a:cubicBezTo>
                    <a:pt x="63623" y="9518"/>
                    <a:pt x="63628" y="9514"/>
                    <a:pt x="63640" y="9511"/>
                  </a:cubicBezTo>
                  <a:cubicBezTo>
                    <a:pt x="63644" y="9528"/>
                    <a:pt x="63644" y="9544"/>
                    <a:pt x="63657" y="9561"/>
                  </a:cubicBezTo>
                  <a:cubicBezTo>
                    <a:pt x="63669" y="9549"/>
                    <a:pt x="63678" y="9540"/>
                    <a:pt x="63686" y="9528"/>
                  </a:cubicBezTo>
                  <a:cubicBezTo>
                    <a:pt x="63703" y="9536"/>
                    <a:pt x="63707" y="9553"/>
                    <a:pt x="63724" y="9561"/>
                  </a:cubicBezTo>
                  <a:cubicBezTo>
                    <a:pt x="63733" y="9553"/>
                    <a:pt x="63741" y="9544"/>
                    <a:pt x="63750" y="9536"/>
                  </a:cubicBezTo>
                  <a:cubicBezTo>
                    <a:pt x="63754" y="9544"/>
                    <a:pt x="63758" y="9561"/>
                    <a:pt x="63762" y="9574"/>
                  </a:cubicBezTo>
                  <a:cubicBezTo>
                    <a:pt x="63766" y="9579"/>
                    <a:pt x="63769" y="9581"/>
                    <a:pt x="63772" y="9581"/>
                  </a:cubicBezTo>
                  <a:cubicBezTo>
                    <a:pt x="63776" y="9581"/>
                    <a:pt x="63780" y="9578"/>
                    <a:pt x="63788" y="9578"/>
                  </a:cubicBezTo>
                  <a:cubicBezTo>
                    <a:pt x="63813" y="9578"/>
                    <a:pt x="63809" y="9612"/>
                    <a:pt x="63830" y="9616"/>
                  </a:cubicBezTo>
                  <a:cubicBezTo>
                    <a:pt x="63834" y="9616"/>
                    <a:pt x="63843" y="9608"/>
                    <a:pt x="63847" y="9608"/>
                  </a:cubicBezTo>
                  <a:cubicBezTo>
                    <a:pt x="63859" y="9612"/>
                    <a:pt x="63868" y="9625"/>
                    <a:pt x="63881" y="9629"/>
                  </a:cubicBezTo>
                  <a:cubicBezTo>
                    <a:pt x="63889" y="9637"/>
                    <a:pt x="63906" y="9637"/>
                    <a:pt x="63918" y="9641"/>
                  </a:cubicBezTo>
                  <a:cubicBezTo>
                    <a:pt x="63927" y="9646"/>
                    <a:pt x="63940" y="9654"/>
                    <a:pt x="63952" y="9654"/>
                  </a:cubicBezTo>
                  <a:cubicBezTo>
                    <a:pt x="63973" y="9650"/>
                    <a:pt x="64020" y="9599"/>
                    <a:pt x="63999" y="9578"/>
                  </a:cubicBezTo>
                  <a:cubicBezTo>
                    <a:pt x="63994" y="9574"/>
                    <a:pt x="63986" y="9574"/>
                    <a:pt x="63982" y="9574"/>
                  </a:cubicBezTo>
                  <a:cubicBezTo>
                    <a:pt x="63978" y="9570"/>
                    <a:pt x="63973" y="9570"/>
                    <a:pt x="63969" y="9565"/>
                  </a:cubicBezTo>
                  <a:cubicBezTo>
                    <a:pt x="63973" y="9561"/>
                    <a:pt x="63961" y="9549"/>
                    <a:pt x="63952" y="9540"/>
                  </a:cubicBezTo>
                  <a:cubicBezTo>
                    <a:pt x="63940" y="9528"/>
                    <a:pt x="63927" y="9519"/>
                    <a:pt x="63923" y="9502"/>
                  </a:cubicBezTo>
                  <a:cubicBezTo>
                    <a:pt x="63918" y="9494"/>
                    <a:pt x="63923" y="9490"/>
                    <a:pt x="63918" y="9481"/>
                  </a:cubicBezTo>
                  <a:cubicBezTo>
                    <a:pt x="63918" y="9477"/>
                    <a:pt x="63914" y="9468"/>
                    <a:pt x="63910" y="9464"/>
                  </a:cubicBezTo>
                  <a:cubicBezTo>
                    <a:pt x="63902" y="9452"/>
                    <a:pt x="63889" y="9435"/>
                    <a:pt x="63885" y="9422"/>
                  </a:cubicBezTo>
                  <a:cubicBezTo>
                    <a:pt x="63881" y="9414"/>
                    <a:pt x="63885" y="9401"/>
                    <a:pt x="63885" y="9392"/>
                  </a:cubicBezTo>
                  <a:cubicBezTo>
                    <a:pt x="63888" y="9392"/>
                    <a:pt x="63890" y="9391"/>
                    <a:pt x="63893" y="9391"/>
                  </a:cubicBezTo>
                  <a:cubicBezTo>
                    <a:pt x="63895" y="9391"/>
                    <a:pt x="63896" y="9391"/>
                    <a:pt x="63897" y="9392"/>
                  </a:cubicBezTo>
                  <a:cubicBezTo>
                    <a:pt x="63902" y="9392"/>
                    <a:pt x="63910" y="9388"/>
                    <a:pt x="63914" y="9384"/>
                  </a:cubicBezTo>
                  <a:cubicBezTo>
                    <a:pt x="63923" y="9384"/>
                    <a:pt x="63923" y="9380"/>
                    <a:pt x="63931" y="9380"/>
                  </a:cubicBezTo>
                  <a:cubicBezTo>
                    <a:pt x="63948" y="9371"/>
                    <a:pt x="63956" y="9359"/>
                    <a:pt x="63969" y="9346"/>
                  </a:cubicBezTo>
                  <a:cubicBezTo>
                    <a:pt x="63978" y="9338"/>
                    <a:pt x="63990" y="9329"/>
                    <a:pt x="63999" y="9325"/>
                  </a:cubicBezTo>
                  <a:cubicBezTo>
                    <a:pt x="64016" y="9312"/>
                    <a:pt x="64020" y="9300"/>
                    <a:pt x="64032" y="9283"/>
                  </a:cubicBezTo>
                  <a:cubicBezTo>
                    <a:pt x="64041" y="9271"/>
                    <a:pt x="64044" y="9270"/>
                    <a:pt x="64050" y="9270"/>
                  </a:cubicBezTo>
                  <a:cubicBezTo>
                    <a:pt x="64053" y="9270"/>
                    <a:pt x="64056" y="9270"/>
                    <a:pt x="64062" y="9270"/>
                  </a:cubicBezTo>
                  <a:cubicBezTo>
                    <a:pt x="64079" y="9270"/>
                    <a:pt x="64096" y="9266"/>
                    <a:pt x="64117" y="9266"/>
                  </a:cubicBezTo>
                  <a:cubicBezTo>
                    <a:pt x="64138" y="9266"/>
                    <a:pt x="64142" y="9253"/>
                    <a:pt x="64159" y="9245"/>
                  </a:cubicBezTo>
                  <a:cubicBezTo>
                    <a:pt x="64172" y="9245"/>
                    <a:pt x="64180" y="9245"/>
                    <a:pt x="64184" y="9249"/>
                  </a:cubicBezTo>
                  <a:cubicBezTo>
                    <a:pt x="64188" y="9250"/>
                    <a:pt x="64192" y="9251"/>
                    <a:pt x="64195" y="9251"/>
                  </a:cubicBezTo>
                  <a:cubicBezTo>
                    <a:pt x="64204" y="9251"/>
                    <a:pt x="64212" y="9248"/>
                    <a:pt x="64218" y="9245"/>
                  </a:cubicBezTo>
                  <a:cubicBezTo>
                    <a:pt x="64243" y="9228"/>
                    <a:pt x="64269" y="9228"/>
                    <a:pt x="64294" y="9224"/>
                  </a:cubicBezTo>
                  <a:cubicBezTo>
                    <a:pt x="64315" y="9224"/>
                    <a:pt x="64332" y="9211"/>
                    <a:pt x="64349" y="9203"/>
                  </a:cubicBezTo>
                  <a:cubicBezTo>
                    <a:pt x="64366" y="9198"/>
                    <a:pt x="64383" y="9203"/>
                    <a:pt x="64400" y="9194"/>
                  </a:cubicBezTo>
                  <a:cubicBezTo>
                    <a:pt x="64429" y="9177"/>
                    <a:pt x="64455" y="9143"/>
                    <a:pt x="64450" y="9110"/>
                  </a:cubicBezTo>
                  <a:cubicBezTo>
                    <a:pt x="64446" y="9097"/>
                    <a:pt x="64442" y="9084"/>
                    <a:pt x="64433" y="9067"/>
                  </a:cubicBezTo>
                  <a:lnTo>
                    <a:pt x="64433" y="9067"/>
                  </a:lnTo>
                  <a:cubicBezTo>
                    <a:pt x="64570" y="9114"/>
                    <a:pt x="64714" y="9138"/>
                    <a:pt x="64858" y="9138"/>
                  </a:cubicBezTo>
                  <a:cubicBezTo>
                    <a:pt x="64999" y="9138"/>
                    <a:pt x="65140" y="9115"/>
                    <a:pt x="65273" y="9072"/>
                  </a:cubicBezTo>
                  <a:lnTo>
                    <a:pt x="65273" y="9671"/>
                  </a:lnTo>
                  <a:lnTo>
                    <a:pt x="65527" y="9671"/>
                  </a:lnTo>
                  <a:lnTo>
                    <a:pt x="65527" y="9101"/>
                  </a:lnTo>
                  <a:cubicBezTo>
                    <a:pt x="65598" y="9139"/>
                    <a:pt x="65670" y="9169"/>
                    <a:pt x="65746" y="9194"/>
                  </a:cubicBezTo>
                  <a:lnTo>
                    <a:pt x="65792" y="9118"/>
                  </a:lnTo>
                  <a:lnTo>
                    <a:pt x="65792" y="9211"/>
                  </a:lnTo>
                  <a:cubicBezTo>
                    <a:pt x="65917" y="9248"/>
                    <a:pt x="66048" y="9268"/>
                    <a:pt x="66178" y="9268"/>
                  </a:cubicBezTo>
                  <a:cubicBezTo>
                    <a:pt x="66241" y="9268"/>
                    <a:pt x="66304" y="9263"/>
                    <a:pt x="66366" y="9253"/>
                  </a:cubicBezTo>
                  <a:cubicBezTo>
                    <a:pt x="66219" y="9072"/>
                    <a:pt x="66025" y="8932"/>
                    <a:pt x="65805" y="8852"/>
                  </a:cubicBezTo>
                  <a:cubicBezTo>
                    <a:pt x="66042" y="8823"/>
                    <a:pt x="66274" y="8730"/>
                    <a:pt x="66464" y="8582"/>
                  </a:cubicBezTo>
                  <a:cubicBezTo>
                    <a:pt x="66311" y="8522"/>
                    <a:pt x="66147" y="8492"/>
                    <a:pt x="65981" y="8492"/>
                  </a:cubicBezTo>
                  <a:cubicBezTo>
                    <a:pt x="65927" y="8492"/>
                    <a:pt x="65872" y="8496"/>
                    <a:pt x="65818" y="8502"/>
                  </a:cubicBezTo>
                  <a:cubicBezTo>
                    <a:pt x="65894" y="8451"/>
                    <a:pt x="65966" y="8392"/>
                    <a:pt x="66029" y="8325"/>
                  </a:cubicBezTo>
                  <a:lnTo>
                    <a:pt x="65978" y="8211"/>
                  </a:lnTo>
                  <a:lnTo>
                    <a:pt x="65978" y="8211"/>
                  </a:lnTo>
                  <a:lnTo>
                    <a:pt x="66084" y="8266"/>
                  </a:lnTo>
                  <a:cubicBezTo>
                    <a:pt x="66151" y="8185"/>
                    <a:pt x="66210" y="8101"/>
                    <a:pt x="66257" y="8012"/>
                  </a:cubicBezTo>
                  <a:lnTo>
                    <a:pt x="66257" y="8012"/>
                  </a:lnTo>
                  <a:cubicBezTo>
                    <a:pt x="66105" y="8021"/>
                    <a:pt x="65957" y="8054"/>
                    <a:pt x="65818" y="8114"/>
                  </a:cubicBezTo>
                  <a:lnTo>
                    <a:pt x="65805" y="8240"/>
                  </a:lnTo>
                  <a:lnTo>
                    <a:pt x="65754" y="8143"/>
                  </a:lnTo>
                  <a:cubicBezTo>
                    <a:pt x="65717" y="8160"/>
                    <a:pt x="65683" y="8181"/>
                    <a:pt x="65645" y="8202"/>
                  </a:cubicBezTo>
                  <a:cubicBezTo>
                    <a:pt x="65649" y="8008"/>
                    <a:pt x="65607" y="7810"/>
                    <a:pt x="65518" y="7637"/>
                  </a:cubicBezTo>
                  <a:cubicBezTo>
                    <a:pt x="65476" y="7704"/>
                    <a:pt x="65438" y="7772"/>
                    <a:pt x="65404" y="7848"/>
                  </a:cubicBezTo>
                  <a:lnTo>
                    <a:pt x="65442" y="7911"/>
                  </a:lnTo>
                  <a:lnTo>
                    <a:pt x="65387" y="7911"/>
                  </a:lnTo>
                  <a:lnTo>
                    <a:pt x="65442" y="7987"/>
                  </a:lnTo>
                  <a:lnTo>
                    <a:pt x="65358" y="7970"/>
                  </a:lnTo>
                  <a:cubicBezTo>
                    <a:pt x="65337" y="8042"/>
                    <a:pt x="65320" y="8114"/>
                    <a:pt x="65307" y="8185"/>
                  </a:cubicBezTo>
                  <a:cubicBezTo>
                    <a:pt x="65168" y="8012"/>
                    <a:pt x="64982" y="7873"/>
                    <a:pt x="64775" y="7793"/>
                  </a:cubicBezTo>
                  <a:lnTo>
                    <a:pt x="64775" y="7793"/>
                  </a:lnTo>
                  <a:cubicBezTo>
                    <a:pt x="64788" y="7890"/>
                    <a:pt x="64813" y="7983"/>
                    <a:pt x="64851" y="8076"/>
                  </a:cubicBezTo>
                  <a:lnTo>
                    <a:pt x="64944" y="8050"/>
                  </a:lnTo>
                  <a:lnTo>
                    <a:pt x="64877" y="8139"/>
                  </a:lnTo>
                  <a:cubicBezTo>
                    <a:pt x="64893" y="8173"/>
                    <a:pt x="64915" y="8211"/>
                    <a:pt x="64936" y="8249"/>
                  </a:cubicBezTo>
                  <a:lnTo>
                    <a:pt x="64999" y="8232"/>
                  </a:lnTo>
                  <a:lnTo>
                    <a:pt x="64953" y="8282"/>
                  </a:lnTo>
                  <a:cubicBezTo>
                    <a:pt x="64978" y="8320"/>
                    <a:pt x="65003" y="8358"/>
                    <a:pt x="65033" y="8396"/>
                  </a:cubicBezTo>
                  <a:cubicBezTo>
                    <a:pt x="64878" y="8338"/>
                    <a:pt x="64711" y="8307"/>
                    <a:pt x="64547" y="8307"/>
                  </a:cubicBezTo>
                  <a:cubicBezTo>
                    <a:pt x="64511" y="8307"/>
                    <a:pt x="64474" y="8309"/>
                    <a:pt x="64438" y="8312"/>
                  </a:cubicBezTo>
                  <a:cubicBezTo>
                    <a:pt x="64585" y="8523"/>
                    <a:pt x="64805" y="8683"/>
                    <a:pt x="65045" y="8776"/>
                  </a:cubicBezTo>
                  <a:cubicBezTo>
                    <a:pt x="64822" y="8814"/>
                    <a:pt x="64606" y="8916"/>
                    <a:pt x="64429" y="9059"/>
                  </a:cubicBezTo>
                  <a:cubicBezTo>
                    <a:pt x="64421" y="9046"/>
                    <a:pt x="64412" y="9038"/>
                    <a:pt x="64404" y="9034"/>
                  </a:cubicBezTo>
                  <a:cubicBezTo>
                    <a:pt x="64401" y="9032"/>
                    <a:pt x="64398" y="9032"/>
                    <a:pt x="64394" y="9032"/>
                  </a:cubicBezTo>
                  <a:cubicBezTo>
                    <a:pt x="64387" y="9032"/>
                    <a:pt x="64380" y="9034"/>
                    <a:pt x="64374" y="9034"/>
                  </a:cubicBezTo>
                  <a:cubicBezTo>
                    <a:pt x="64357" y="9034"/>
                    <a:pt x="64353" y="9034"/>
                    <a:pt x="64353" y="9017"/>
                  </a:cubicBezTo>
                  <a:cubicBezTo>
                    <a:pt x="64353" y="9013"/>
                    <a:pt x="64353" y="9004"/>
                    <a:pt x="64353" y="8996"/>
                  </a:cubicBezTo>
                  <a:cubicBezTo>
                    <a:pt x="64353" y="8970"/>
                    <a:pt x="64349" y="8941"/>
                    <a:pt x="64357" y="8916"/>
                  </a:cubicBezTo>
                  <a:cubicBezTo>
                    <a:pt x="64362" y="8907"/>
                    <a:pt x="64366" y="8899"/>
                    <a:pt x="64366" y="8890"/>
                  </a:cubicBezTo>
                  <a:cubicBezTo>
                    <a:pt x="64374" y="8848"/>
                    <a:pt x="64328" y="8835"/>
                    <a:pt x="64298" y="8823"/>
                  </a:cubicBezTo>
                  <a:cubicBezTo>
                    <a:pt x="64273" y="8810"/>
                    <a:pt x="64248" y="8802"/>
                    <a:pt x="64222" y="8802"/>
                  </a:cubicBezTo>
                  <a:cubicBezTo>
                    <a:pt x="64210" y="8802"/>
                    <a:pt x="64201" y="8797"/>
                    <a:pt x="64189" y="8797"/>
                  </a:cubicBezTo>
                  <a:cubicBezTo>
                    <a:pt x="64176" y="8797"/>
                    <a:pt x="64159" y="8802"/>
                    <a:pt x="64151" y="8802"/>
                  </a:cubicBezTo>
                  <a:cubicBezTo>
                    <a:pt x="64134" y="8806"/>
                    <a:pt x="64130" y="8818"/>
                    <a:pt x="64117" y="8823"/>
                  </a:cubicBezTo>
                  <a:cubicBezTo>
                    <a:pt x="64113" y="8818"/>
                    <a:pt x="64104" y="8802"/>
                    <a:pt x="64096" y="8802"/>
                  </a:cubicBezTo>
                  <a:cubicBezTo>
                    <a:pt x="64092" y="8802"/>
                    <a:pt x="64087" y="8806"/>
                    <a:pt x="64083" y="8806"/>
                  </a:cubicBezTo>
                  <a:cubicBezTo>
                    <a:pt x="64081" y="8807"/>
                    <a:pt x="64078" y="8807"/>
                    <a:pt x="64076" y="8807"/>
                  </a:cubicBezTo>
                  <a:cubicBezTo>
                    <a:pt x="64066" y="8807"/>
                    <a:pt x="64056" y="8802"/>
                    <a:pt x="64049" y="8802"/>
                  </a:cubicBezTo>
                  <a:cubicBezTo>
                    <a:pt x="64024" y="8802"/>
                    <a:pt x="63999" y="8810"/>
                    <a:pt x="63973" y="8810"/>
                  </a:cubicBezTo>
                  <a:lnTo>
                    <a:pt x="63910" y="8810"/>
                  </a:lnTo>
                  <a:cubicBezTo>
                    <a:pt x="63897" y="8810"/>
                    <a:pt x="63893" y="8810"/>
                    <a:pt x="63885" y="8797"/>
                  </a:cubicBezTo>
                  <a:cubicBezTo>
                    <a:pt x="63881" y="8793"/>
                    <a:pt x="63876" y="8776"/>
                    <a:pt x="63876" y="8772"/>
                  </a:cubicBezTo>
                  <a:cubicBezTo>
                    <a:pt x="63872" y="8759"/>
                    <a:pt x="63876" y="8742"/>
                    <a:pt x="63868" y="8734"/>
                  </a:cubicBezTo>
                  <a:cubicBezTo>
                    <a:pt x="63859" y="8742"/>
                    <a:pt x="63851" y="8747"/>
                    <a:pt x="63838" y="8751"/>
                  </a:cubicBezTo>
                  <a:cubicBezTo>
                    <a:pt x="63830" y="8751"/>
                    <a:pt x="63821" y="8747"/>
                    <a:pt x="63817" y="8742"/>
                  </a:cubicBezTo>
                  <a:cubicBezTo>
                    <a:pt x="63811" y="8736"/>
                    <a:pt x="63805" y="8732"/>
                    <a:pt x="63797" y="8732"/>
                  </a:cubicBezTo>
                  <a:cubicBezTo>
                    <a:pt x="63794" y="8732"/>
                    <a:pt x="63791" y="8733"/>
                    <a:pt x="63788" y="8734"/>
                  </a:cubicBezTo>
                  <a:cubicBezTo>
                    <a:pt x="63775" y="8742"/>
                    <a:pt x="63762" y="8747"/>
                    <a:pt x="63750" y="8755"/>
                  </a:cubicBezTo>
                  <a:cubicBezTo>
                    <a:pt x="63745" y="8757"/>
                    <a:pt x="63741" y="8758"/>
                    <a:pt x="63737" y="8758"/>
                  </a:cubicBezTo>
                  <a:cubicBezTo>
                    <a:pt x="63733" y="8758"/>
                    <a:pt x="63729" y="8757"/>
                    <a:pt x="63724" y="8755"/>
                  </a:cubicBezTo>
                  <a:cubicBezTo>
                    <a:pt x="63718" y="8749"/>
                    <a:pt x="63710" y="8745"/>
                    <a:pt x="63702" y="8745"/>
                  </a:cubicBezTo>
                  <a:cubicBezTo>
                    <a:pt x="63700" y="8745"/>
                    <a:pt x="63697" y="8746"/>
                    <a:pt x="63695" y="8747"/>
                  </a:cubicBezTo>
                  <a:cubicBezTo>
                    <a:pt x="63669" y="8747"/>
                    <a:pt x="63653" y="8768"/>
                    <a:pt x="63631" y="8768"/>
                  </a:cubicBezTo>
                  <a:cubicBezTo>
                    <a:pt x="63615" y="8768"/>
                    <a:pt x="63606" y="8764"/>
                    <a:pt x="63598" y="8764"/>
                  </a:cubicBezTo>
                  <a:cubicBezTo>
                    <a:pt x="63602" y="8717"/>
                    <a:pt x="63610" y="8675"/>
                    <a:pt x="63615" y="8628"/>
                  </a:cubicBezTo>
                  <a:cubicBezTo>
                    <a:pt x="63615" y="8612"/>
                    <a:pt x="63619" y="8595"/>
                    <a:pt x="63619" y="8578"/>
                  </a:cubicBezTo>
                  <a:cubicBezTo>
                    <a:pt x="63623" y="8586"/>
                    <a:pt x="63627" y="8595"/>
                    <a:pt x="63631" y="8603"/>
                  </a:cubicBezTo>
                  <a:cubicBezTo>
                    <a:pt x="63644" y="8620"/>
                    <a:pt x="63665" y="8633"/>
                    <a:pt x="63686" y="8637"/>
                  </a:cubicBezTo>
                  <a:cubicBezTo>
                    <a:pt x="63695" y="8641"/>
                    <a:pt x="63703" y="8642"/>
                    <a:pt x="63711" y="8642"/>
                  </a:cubicBezTo>
                  <a:cubicBezTo>
                    <a:pt x="63722" y="8642"/>
                    <a:pt x="63733" y="8639"/>
                    <a:pt x="63745" y="8637"/>
                  </a:cubicBezTo>
                  <a:cubicBezTo>
                    <a:pt x="63753" y="8636"/>
                    <a:pt x="63760" y="8635"/>
                    <a:pt x="63767" y="8635"/>
                  </a:cubicBezTo>
                  <a:cubicBezTo>
                    <a:pt x="63783" y="8635"/>
                    <a:pt x="63799" y="8638"/>
                    <a:pt x="63817" y="8641"/>
                  </a:cubicBezTo>
                  <a:cubicBezTo>
                    <a:pt x="63855" y="8650"/>
                    <a:pt x="63885" y="8683"/>
                    <a:pt x="63923" y="8688"/>
                  </a:cubicBezTo>
                  <a:cubicBezTo>
                    <a:pt x="63925" y="8688"/>
                    <a:pt x="63927" y="8688"/>
                    <a:pt x="63930" y="8688"/>
                  </a:cubicBezTo>
                  <a:cubicBezTo>
                    <a:pt x="63965" y="8688"/>
                    <a:pt x="63966" y="8656"/>
                    <a:pt x="63978" y="8624"/>
                  </a:cubicBezTo>
                  <a:cubicBezTo>
                    <a:pt x="63986" y="8607"/>
                    <a:pt x="63990" y="8582"/>
                    <a:pt x="64007" y="8569"/>
                  </a:cubicBezTo>
                  <a:cubicBezTo>
                    <a:pt x="64018" y="8561"/>
                    <a:pt x="64030" y="8558"/>
                    <a:pt x="64043" y="8558"/>
                  </a:cubicBezTo>
                  <a:cubicBezTo>
                    <a:pt x="64051" y="8558"/>
                    <a:pt x="64058" y="8559"/>
                    <a:pt x="64066" y="8561"/>
                  </a:cubicBezTo>
                  <a:cubicBezTo>
                    <a:pt x="64073" y="8561"/>
                    <a:pt x="64081" y="8562"/>
                    <a:pt x="64089" y="8562"/>
                  </a:cubicBezTo>
                  <a:cubicBezTo>
                    <a:pt x="64101" y="8562"/>
                    <a:pt x="64113" y="8560"/>
                    <a:pt x="64121" y="8553"/>
                  </a:cubicBezTo>
                  <a:cubicBezTo>
                    <a:pt x="64125" y="8544"/>
                    <a:pt x="64134" y="8536"/>
                    <a:pt x="64138" y="8527"/>
                  </a:cubicBezTo>
                  <a:cubicBezTo>
                    <a:pt x="64142" y="8519"/>
                    <a:pt x="64146" y="8506"/>
                    <a:pt x="64155" y="8498"/>
                  </a:cubicBezTo>
                  <a:cubicBezTo>
                    <a:pt x="64159" y="8489"/>
                    <a:pt x="64168" y="8472"/>
                    <a:pt x="64168" y="8464"/>
                  </a:cubicBezTo>
                  <a:cubicBezTo>
                    <a:pt x="64100" y="8447"/>
                    <a:pt x="64028" y="8468"/>
                    <a:pt x="63969" y="8430"/>
                  </a:cubicBezTo>
                  <a:cubicBezTo>
                    <a:pt x="63952" y="8417"/>
                    <a:pt x="63952" y="8401"/>
                    <a:pt x="63940" y="8392"/>
                  </a:cubicBezTo>
                  <a:cubicBezTo>
                    <a:pt x="63931" y="8388"/>
                    <a:pt x="63923" y="8388"/>
                    <a:pt x="63915" y="8388"/>
                  </a:cubicBezTo>
                  <a:cubicBezTo>
                    <a:pt x="63907" y="8388"/>
                    <a:pt x="63899" y="8388"/>
                    <a:pt x="63893" y="8384"/>
                  </a:cubicBezTo>
                  <a:cubicBezTo>
                    <a:pt x="63881" y="8350"/>
                    <a:pt x="63910" y="8329"/>
                    <a:pt x="63914" y="8295"/>
                  </a:cubicBezTo>
                  <a:cubicBezTo>
                    <a:pt x="63918" y="8287"/>
                    <a:pt x="63918" y="8261"/>
                    <a:pt x="63914" y="8253"/>
                  </a:cubicBezTo>
                  <a:cubicBezTo>
                    <a:pt x="63906" y="8236"/>
                    <a:pt x="63881" y="8240"/>
                    <a:pt x="63868" y="8236"/>
                  </a:cubicBezTo>
                  <a:lnTo>
                    <a:pt x="63864" y="8236"/>
                  </a:lnTo>
                  <a:cubicBezTo>
                    <a:pt x="63872" y="8228"/>
                    <a:pt x="63881" y="8219"/>
                    <a:pt x="63885" y="8206"/>
                  </a:cubicBezTo>
                  <a:cubicBezTo>
                    <a:pt x="63889" y="8194"/>
                    <a:pt x="63893" y="8190"/>
                    <a:pt x="63906" y="8190"/>
                  </a:cubicBezTo>
                  <a:cubicBezTo>
                    <a:pt x="63911" y="8188"/>
                    <a:pt x="63917" y="8188"/>
                    <a:pt x="63923" y="8188"/>
                  </a:cubicBezTo>
                  <a:cubicBezTo>
                    <a:pt x="63934" y="8188"/>
                    <a:pt x="63945" y="8190"/>
                    <a:pt x="63956" y="8190"/>
                  </a:cubicBezTo>
                  <a:cubicBezTo>
                    <a:pt x="63962" y="8190"/>
                    <a:pt x="63971" y="8191"/>
                    <a:pt x="63978" y="8191"/>
                  </a:cubicBezTo>
                  <a:cubicBezTo>
                    <a:pt x="63982" y="8191"/>
                    <a:pt x="63985" y="8191"/>
                    <a:pt x="63986" y="8190"/>
                  </a:cubicBezTo>
                  <a:cubicBezTo>
                    <a:pt x="63994" y="8185"/>
                    <a:pt x="63999" y="8168"/>
                    <a:pt x="64003" y="8164"/>
                  </a:cubicBezTo>
                  <a:cubicBezTo>
                    <a:pt x="64019" y="8130"/>
                    <a:pt x="63967" y="8119"/>
                    <a:pt x="63929" y="8119"/>
                  </a:cubicBezTo>
                  <a:cubicBezTo>
                    <a:pt x="63915" y="8119"/>
                    <a:pt x="63904" y="8120"/>
                    <a:pt x="63897" y="8122"/>
                  </a:cubicBezTo>
                  <a:cubicBezTo>
                    <a:pt x="63894" y="8123"/>
                    <a:pt x="63890" y="8123"/>
                    <a:pt x="63887" y="8123"/>
                  </a:cubicBezTo>
                  <a:cubicBezTo>
                    <a:pt x="63878" y="8123"/>
                    <a:pt x="63874" y="8117"/>
                    <a:pt x="63881" y="8101"/>
                  </a:cubicBezTo>
                  <a:cubicBezTo>
                    <a:pt x="63885" y="8076"/>
                    <a:pt x="63906" y="8076"/>
                    <a:pt x="63914" y="8059"/>
                  </a:cubicBezTo>
                  <a:cubicBezTo>
                    <a:pt x="63927" y="8033"/>
                    <a:pt x="63910" y="8029"/>
                    <a:pt x="63889" y="8025"/>
                  </a:cubicBezTo>
                  <a:cubicBezTo>
                    <a:pt x="63871" y="8020"/>
                    <a:pt x="63846" y="8013"/>
                    <a:pt x="63823" y="8013"/>
                  </a:cubicBezTo>
                  <a:cubicBezTo>
                    <a:pt x="63807" y="8013"/>
                    <a:pt x="63791" y="8016"/>
                    <a:pt x="63779" y="8025"/>
                  </a:cubicBezTo>
                  <a:cubicBezTo>
                    <a:pt x="63763" y="8033"/>
                    <a:pt x="63748" y="8059"/>
                    <a:pt x="63728" y="8059"/>
                  </a:cubicBezTo>
                  <a:cubicBezTo>
                    <a:pt x="63727" y="8059"/>
                    <a:pt x="63726" y="8059"/>
                    <a:pt x="63724" y="8059"/>
                  </a:cubicBezTo>
                  <a:cubicBezTo>
                    <a:pt x="63741" y="8054"/>
                    <a:pt x="63741" y="8038"/>
                    <a:pt x="63745" y="8017"/>
                  </a:cubicBezTo>
                  <a:cubicBezTo>
                    <a:pt x="63750" y="8000"/>
                    <a:pt x="63754" y="7995"/>
                    <a:pt x="63745" y="7983"/>
                  </a:cubicBezTo>
                  <a:cubicBezTo>
                    <a:pt x="63737" y="7979"/>
                    <a:pt x="63724" y="7970"/>
                    <a:pt x="63720" y="7966"/>
                  </a:cubicBezTo>
                  <a:cubicBezTo>
                    <a:pt x="63703" y="7957"/>
                    <a:pt x="63678" y="7957"/>
                    <a:pt x="63669" y="7936"/>
                  </a:cubicBezTo>
                  <a:cubicBezTo>
                    <a:pt x="63657" y="7907"/>
                    <a:pt x="63682" y="7890"/>
                    <a:pt x="63699" y="7869"/>
                  </a:cubicBezTo>
                  <a:cubicBezTo>
                    <a:pt x="63716" y="7848"/>
                    <a:pt x="63699" y="7831"/>
                    <a:pt x="63678" y="7822"/>
                  </a:cubicBezTo>
                  <a:cubicBezTo>
                    <a:pt x="63657" y="7814"/>
                    <a:pt x="63636" y="7814"/>
                    <a:pt x="63615" y="7810"/>
                  </a:cubicBezTo>
                  <a:cubicBezTo>
                    <a:pt x="63596" y="7806"/>
                    <a:pt x="63577" y="7792"/>
                    <a:pt x="63558" y="7792"/>
                  </a:cubicBezTo>
                  <a:cubicBezTo>
                    <a:pt x="63556" y="7792"/>
                    <a:pt x="63554" y="7792"/>
                    <a:pt x="63551" y="7793"/>
                  </a:cubicBezTo>
                  <a:cubicBezTo>
                    <a:pt x="63534" y="7793"/>
                    <a:pt x="63522" y="7810"/>
                    <a:pt x="63505" y="7810"/>
                  </a:cubicBezTo>
                  <a:cubicBezTo>
                    <a:pt x="63492" y="7810"/>
                    <a:pt x="63492" y="7805"/>
                    <a:pt x="63484" y="7797"/>
                  </a:cubicBezTo>
                  <a:cubicBezTo>
                    <a:pt x="63467" y="7789"/>
                    <a:pt x="63437" y="7789"/>
                    <a:pt x="63420" y="7789"/>
                  </a:cubicBezTo>
                  <a:cubicBezTo>
                    <a:pt x="63399" y="7780"/>
                    <a:pt x="63374" y="7776"/>
                    <a:pt x="63353" y="7772"/>
                  </a:cubicBezTo>
                  <a:cubicBezTo>
                    <a:pt x="63350" y="7771"/>
                    <a:pt x="63346" y="7771"/>
                    <a:pt x="63343" y="7771"/>
                  </a:cubicBezTo>
                  <a:cubicBezTo>
                    <a:pt x="63324" y="7771"/>
                    <a:pt x="63313" y="7782"/>
                    <a:pt x="63298" y="7793"/>
                  </a:cubicBezTo>
                  <a:cubicBezTo>
                    <a:pt x="63277" y="7805"/>
                    <a:pt x="63256" y="7822"/>
                    <a:pt x="63235" y="7827"/>
                  </a:cubicBezTo>
                  <a:cubicBezTo>
                    <a:pt x="63218" y="7831"/>
                    <a:pt x="63205" y="7831"/>
                    <a:pt x="63188" y="7835"/>
                  </a:cubicBezTo>
                  <a:cubicBezTo>
                    <a:pt x="63175" y="7838"/>
                    <a:pt x="63163" y="7842"/>
                    <a:pt x="63151" y="7842"/>
                  </a:cubicBezTo>
                  <a:cubicBezTo>
                    <a:pt x="63143" y="7842"/>
                    <a:pt x="63136" y="7840"/>
                    <a:pt x="63129" y="7835"/>
                  </a:cubicBezTo>
                  <a:cubicBezTo>
                    <a:pt x="63108" y="7818"/>
                    <a:pt x="63100" y="7789"/>
                    <a:pt x="63074" y="7780"/>
                  </a:cubicBezTo>
                  <a:cubicBezTo>
                    <a:pt x="63070" y="7779"/>
                    <a:pt x="63065" y="7778"/>
                    <a:pt x="63061" y="7778"/>
                  </a:cubicBezTo>
                  <a:cubicBezTo>
                    <a:pt x="63051" y="7778"/>
                    <a:pt x="63041" y="7780"/>
                    <a:pt x="63032" y="7780"/>
                  </a:cubicBezTo>
                  <a:cubicBezTo>
                    <a:pt x="63024" y="7780"/>
                    <a:pt x="63003" y="7780"/>
                    <a:pt x="62998" y="7776"/>
                  </a:cubicBezTo>
                  <a:cubicBezTo>
                    <a:pt x="62986" y="7772"/>
                    <a:pt x="62990" y="7738"/>
                    <a:pt x="62990" y="7729"/>
                  </a:cubicBezTo>
                  <a:cubicBezTo>
                    <a:pt x="62994" y="7708"/>
                    <a:pt x="63007" y="7704"/>
                    <a:pt x="63024" y="7700"/>
                  </a:cubicBezTo>
                  <a:cubicBezTo>
                    <a:pt x="63041" y="7696"/>
                    <a:pt x="63062" y="7696"/>
                    <a:pt x="63074" y="7687"/>
                  </a:cubicBezTo>
                  <a:cubicBezTo>
                    <a:pt x="63079" y="7683"/>
                    <a:pt x="63083" y="7675"/>
                    <a:pt x="63087" y="7675"/>
                  </a:cubicBezTo>
                  <a:cubicBezTo>
                    <a:pt x="63095" y="7666"/>
                    <a:pt x="63104" y="7666"/>
                    <a:pt x="63117" y="7662"/>
                  </a:cubicBezTo>
                  <a:cubicBezTo>
                    <a:pt x="63129" y="7654"/>
                    <a:pt x="63138" y="7641"/>
                    <a:pt x="63150" y="7632"/>
                  </a:cubicBezTo>
                  <a:cubicBezTo>
                    <a:pt x="63155" y="7624"/>
                    <a:pt x="63163" y="7624"/>
                    <a:pt x="63171" y="7616"/>
                  </a:cubicBezTo>
                  <a:cubicBezTo>
                    <a:pt x="63176" y="7611"/>
                    <a:pt x="63176" y="7607"/>
                    <a:pt x="63180" y="7603"/>
                  </a:cubicBezTo>
                  <a:cubicBezTo>
                    <a:pt x="63188" y="7594"/>
                    <a:pt x="63197" y="7594"/>
                    <a:pt x="63201" y="7590"/>
                  </a:cubicBezTo>
                  <a:cubicBezTo>
                    <a:pt x="63209" y="7586"/>
                    <a:pt x="63214" y="7582"/>
                    <a:pt x="63218" y="7573"/>
                  </a:cubicBezTo>
                  <a:cubicBezTo>
                    <a:pt x="63205" y="7556"/>
                    <a:pt x="63176" y="7548"/>
                    <a:pt x="63155" y="7540"/>
                  </a:cubicBezTo>
                  <a:cubicBezTo>
                    <a:pt x="63147" y="7538"/>
                    <a:pt x="63139" y="7537"/>
                    <a:pt x="63131" y="7537"/>
                  </a:cubicBezTo>
                  <a:cubicBezTo>
                    <a:pt x="63118" y="7537"/>
                    <a:pt x="63105" y="7540"/>
                    <a:pt x="63091" y="7548"/>
                  </a:cubicBezTo>
                  <a:cubicBezTo>
                    <a:pt x="63074" y="7561"/>
                    <a:pt x="63066" y="7578"/>
                    <a:pt x="63053" y="7590"/>
                  </a:cubicBezTo>
                  <a:cubicBezTo>
                    <a:pt x="63045" y="7599"/>
                    <a:pt x="63041" y="7616"/>
                    <a:pt x="63028" y="7620"/>
                  </a:cubicBezTo>
                  <a:cubicBezTo>
                    <a:pt x="63024" y="7621"/>
                    <a:pt x="63019" y="7622"/>
                    <a:pt x="63013" y="7622"/>
                  </a:cubicBezTo>
                  <a:cubicBezTo>
                    <a:pt x="62998" y="7622"/>
                    <a:pt x="62979" y="7619"/>
                    <a:pt x="62973" y="7616"/>
                  </a:cubicBezTo>
                  <a:cubicBezTo>
                    <a:pt x="62947" y="7612"/>
                    <a:pt x="62914" y="7571"/>
                    <a:pt x="62883" y="7571"/>
                  </a:cubicBezTo>
                  <a:cubicBezTo>
                    <a:pt x="62879" y="7571"/>
                    <a:pt x="62875" y="7572"/>
                    <a:pt x="62872" y="7573"/>
                  </a:cubicBezTo>
                  <a:cubicBezTo>
                    <a:pt x="62859" y="7578"/>
                    <a:pt x="62855" y="7594"/>
                    <a:pt x="62842" y="7603"/>
                  </a:cubicBezTo>
                  <a:cubicBezTo>
                    <a:pt x="62838" y="7604"/>
                    <a:pt x="62834" y="7605"/>
                    <a:pt x="62831" y="7605"/>
                  </a:cubicBezTo>
                  <a:cubicBezTo>
                    <a:pt x="62813" y="7605"/>
                    <a:pt x="62801" y="7588"/>
                    <a:pt x="62783" y="7578"/>
                  </a:cubicBezTo>
                  <a:cubicBezTo>
                    <a:pt x="62763" y="7565"/>
                    <a:pt x="62734" y="7548"/>
                    <a:pt x="62711" y="7548"/>
                  </a:cubicBezTo>
                  <a:cubicBezTo>
                    <a:pt x="62695" y="7548"/>
                    <a:pt x="62683" y="7556"/>
                    <a:pt x="62678" y="7578"/>
                  </a:cubicBezTo>
                  <a:cubicBezTo>
                    <a:pt x="62673" y="7607"/>
                    <a:pt x="62682" y="7628"/>
                    <a:pt x="62703" y="7645"/>
                  </a:cubicBezTo>
                  <a:cubicBezTo>
                    <a:pt x="62716" y="7649"/>
                    <a:pt x="62728" y="7654"/>
                    <a:pt x="62728" y="7670"/>
                  </a:cubicBezTo>
                  <a:cubicBezTo>
                    <a:pt x="62724" y="7725"/>
                    <a:pt x="62640" y="7704"/>
                    <a:pt x="62606" y="7713"/>
                  </a:cubicBezTo>
                  <a:cubicBezTo>
                    <a:pt x="62593" y="7713"/>
                    <a:pt x="62555" y="7721"/>
                    <a:pt x="62547" y="7729"/>
                  </a:cubicBezTo>
                  <a:cubicBezTo>
                    <a:pt x="62538" y="7742"/>
                    <a:pt x="62547" y="7776"/>
                    <a:pt x="62551" y="7789"/>
                  </a:cubicBezTo>
                  <a:cubicBezTo>
                    <a:pt x="62543" y="7789"/>
                    <a:pt x="62538" y="7793"/>
                    <a:pt x="62530" y="7801"/>
                  </a:cubicBezTo>
                  <a:cubicBezTo>
                    <a:pt x="62513" y="7789"/>
                    <a:pt x="62505" y="7776"/>
                    <a:pt x="62483" y="7772"/>
                  </a:cubicBezTo>
                  <a:lnTo>
                    <a:pt x="62433" y="7772"/>
                  </a:lnTo>
                  <a:cubicBezTo>
                    <a:pt x="62412" y="7772"/>
                    <a:pt x="62399" y="7772"/>
                    <a:pt x="62386" y="7789"/>
                  </a:cubicBezTo>
                  <a:cubicBezTo>
                    <a:pt x="62374" y="7797"/>
                    <a:pt x="62369" y="7822"/>
                    <a:pt x="62361" y="7827"/>
                  </a:cubicBezTo>
                  <a:cubicBezTo>
                    <a:pt x="62357" y="7831"/>
                    <a:pt x="62350" y="7832"/>
                    <a:pt x="62344" y="7832"/>
                  </a:cubicBezTo>
                  <a:cubicBezTo>
                    <a:pt x="62338" y="7832"/>
                    <a:pt x="62332" y="7831"/>
                    <a:pt x="62327" y="7831"/>
                  </a:cubicBezTo>
                  <a:cubicBezTo>
                    <a:pt x="62315" y="7831"/>
                    <a:pt x="62302" y="7831"/>
                    <a:pt x="62298" y="7860"/>
                  </a:cubicBezTo>
                  <a:cubicBezTo>
                    <a:pt x="62296" y="7850"/>
                    <a:pt x="62289" y="7847"/>
                    <a:pt x="62279" y="7847"/>
                  </a:cubicBezTo>
                  <a:cubicBezTo>
                    <a:pt x="62259" y="7847"/>
                    <a:pt x="62229" y="7860"/>
                    <a:pt x="62218" y="7860"/>
                  </a:cubicBezTo>
                  <a:cubicBezTo>
                    <a:pt x="62192" y="7860"/>
                    <a:pt x="62184" y="7873"/>
                    <a:pt x="62167" y="7894"/>
                  </a:cubicBezTo>
                  <a:cubicBezTo>
                    <a:pt x="62158" y="7907"/>
                    <a:pt x="62158" y="7924"/>
                    <a:pt x="62150" y="7932"/>
                  </a:cubicBezTo>
                  <a:cubicBezTo>
                    <a:pt x="62137" y="7945"/>
                    <a:pt x="62129" y="7941"/>
                    <a:pt x="62129" y="7966"/>
                  </a:cubicBezTo>
                  <a:cubicBezTo>
                    <a:pt x="62129" y="7979"/>
                    <a:pt x="62129" y="7991"/>
                    <a:pt x="62129" y="8004"/>
                  </a:cubicBezTo>
                  <a:cubicBezTo>
                    <a:pt x="62129" y="8012"/>
                    <a:pt x="62125" y="8025"/>
                    <a:pt x="62137" y="8029"/>
                  </a:cubicBezTo>
                  <a:lnTo>
                    <a:pt x="62150" y="8029"/>
                  </a:lnTo>
                  <a:cubicBezTo>
                    <a:pt x="62171" y="8033"/>
                    <a:pt x="62196" y="8038"/>
                    <a:pt x="62218" y="8042"/>
                  </a:cubicBezTo>
                  <a:lnTo>
                    <a:pt x="62264" y="8042"/>
                  </a:lnTo>
                  <a:cubicBezTo>
                    <a:pt x="62272" y="8038"/>
                    <a:pt x="62285" y="8033"/>
                    <a:pt x="62294" y="8033"/>
                  </a:cubicBezTo>
                  <a:cubicBezTo>
                    <a:pt x="62302" y="8038"/>
                    <a:pt x="62302" y="8042"/>
                    <a:pt x="62310" y="8046"/>
                  </a:cubicBezTo>
                  <a:cubicBezTo>
                    <a:pt x="62319" y="8054"/>
                    <a:pt x="62332" y="8063"/>
                    <a:pt x="62344" y="8067"/>
                  </a:cubicBezTo>
                  <a:cubicBezTo>
                    <a:pt x="62361" y="8076"/>
                    <a:pt x="62382" y="8080"/>
                    <a:pt x="62399" y="8088"/>
                  </a:cubicBezTo>
                  <a:cubicBezTo>
                    <a:pt x="62420" y="8097"/>
                    <a:pt x="62437" y="8114"/>
                    <a:pt x="62458" y="8114"/>
                  </a:cubicBezTo>
                  <a:cubicBezTo>
                    <a:pt x="62474" y="8114"/>
                    <a:pt x="62493" y="8088"/>
                    <a:pt x="62506" y="8088"/>
                  </a:cubicBezTo>
                  <a:cubicBezTo>
                    <a:pt x="62507" y="8088"/>
                    <a:pt x="62508" y="8088"/>
                    <a:pt x="62509" y="8088"/>
                  </a:cubicBezTo>
                  <a:cubicBezTo>
                    <a:pt x="62521" y="8092"/>
                    <a:pt x="62521" y="8118"/>
                    <a:pt x="62534" y="8126"/>
                  </a:cubicBezTo>
                  <a:cubicBezTo>
                    <a:pt x="62551" y="8185"/>
                    <a:pt x="62568" y="8236"/>
                    <a:pt x="62589" y="8287"/>
                  </a:cubicBezTo>
                  <a:cubicBezTo>
                    <a:pt x="62593" y="8295"/>
                    <a:pt x="62593" y="8304"/>
                    <a:pt x="62597" y="8308"/>
                  </a:cubicBezTo>
                  <a:lnTo>
                    <a:pt x="62593" y="8308"/>
                  </a:lnTo>
                  <a:cubicBezTo>
                    <a:pt x="62576" y="8308"/>
                    <a:pt x="62555" y="8312"/>
                    <a:pt x="62543" y="8312"/>
                  </a:cubicBezTo>
                  <a:cubicBezTo>
                    <a:pt x="62526" y="8308"/>
                    <a:pt x="62513" y="8304"/>
                    <a:pt x="62496" y="8304"/>
                  </a:cubicBezTo>
                  <a:cubicBezTo>
                    <a:pt x="62475" y="8304"/>
                    <a:pt x="62467" y="8316"/>
                    <a:pt x="62445" y="8316"/>
                  </a:cubicBezTo>
                  <a:cubicBezTo>
                    <a:pt x="62429" y="8316"/>
                    <a:pt x="62429" y="8308"/>
                    <a:pt x="62420" y="8299"/>
                  </a:cubicBezTo>
                  <a:cubicBezTo>
                    <a:pt x="62411" y="8291"/>
                    <a:pt x="62401" y="8288"/>
                    <a:pt x="62390" y="8288"/>
                  </a:cubicBezTo>
                  <a:cubicBezTo>
                    <a:pt x="62372" y="8288"/>
                    <a:pt x="62351" y="8296"/>
                    <a:pt x="62331" y="8296"/>
                  </a:cubicBezTo>
                  <a:cubicBezTo>
                    <a:pt x="62329" y="8296"/>
                    <a:pt x="62326" y="8295"/>
                    <a:pt x="62323" y="8295"/>
                  </a:cubicBezTo>
                  <a:cubicBezTo>
                    <a:pt x="62310" y="8291"/>
                    <a:pt x="62294" y="8285"/>
                    <a:pt x="62279" y="8285"/>
                  </a:cubicBezTo>
                  <a:cubicBezTo>
                    <a:pt x="62265" y="8285"/>
                    <a:pt x="62253" y="8291"/>
                    <a:pt x="62251" y="8312"/>
                  </a:cubicBezTo>
                  <a:cubicBezTo>
                    <a:pt x="62251" y="8325"/>
                    <a:pt x="62251" y="8333"/>
                    <a:pt x="62260" y="8341"/>
                  </a:cubicBezTo>
                  <a:cubicBezTo>
                    <a:pt x="62260" y="8344"/>
                    <a:pt x="62261" y="8344"/>
                    <a:pt x="62262" y="8344"/>
                  </a:cubicBezTo>
                  <a:cubicBezTo>
                    <a:pt x="62263" y="8344"/>
                    <a:pt x="62264" y="8344"/>
                    <a:pt x="62264" y="8346"/>
                  </a:cubicBezTo>
                  <a:cubicBezTo>
                    <a:pt x="62272" y="8350"/>
                    <a:pt x="62272" y="8363"/>
                    <a:pt x="62277" y="8371"/>
                  </a:cubicBezTo>
                  <a:cubicBezTo>
                    <a:pt x="62289" y="8388"/>
                    <a:pt x="62306" y="8401"/>
                    <a:pt x="62327" y="8405"/>
                  </a:cubicBezTo>
                  <a:cubicBezTo>
                    <a:pt x="62329" y="8405"/>
                    <a:pt x="62331" y="8405"/>
                    <a:pt x="62334" y="8405"/>
                  </a:cubicBezTo>
                  <a:cubicBezTo>
                    <a:pt x="62347" y="8405"/>
                    <a:pt x="62367" y="8398"/>
                    <a:pt x="62380" y="8398"/>
                  </a:cubicBezTo>
                  <a:cubicBezTo>
                    <a:pt x="62385" y="8398"/>
                    <a:pt x="62388" y="8399"/>
                    <a:pt x="62391" y="8401"/>
                  </a:cubicBezTo>
                  <a:cubicBezTo>
                    <a:pt x="62399" y="8405"/>
                    <a:pt x="62403" y="8417"/>
                    <a:pt x="62407" y="8422"/>
                  </a:cubicBezTo>
                  <a:cubicBezTo>
                    <a:pt x="62420" y="8430"/>
                    <a:pt x="62433" y="8426"/>
                    <a:pt x="62445" y="8434"/>
                  </a:cubicBezTo>
                  <a:cubicBezTo>
                    <a:pt x="62454" y="8443"/>
                    <a:pt x="62458" y="8455"/>
                    <a:pt x="62471" y="8464"/>
                  </a:cubicBezTo>
                  <a:cubicBezTo>
                    <a:pt x="62475" y="8468"/>
                    <a:pt x="62475" y="8468"/>
                    <a:pt x="62483" y="8472"/>
                  </a:cubicBezTo>
                  <a:cubicBezTo>
                    <a:pt x="62488" y="8477"/>
                    <a:pt x="62492" y="8481"/>
                    <a:pt x="62500" y="8485"/>
                  </a:cubicBezTo>
                  <a:cubicBezTo>
                    <a:pt x="62502" y="8487"/>
                    <a:pt x="62506" y="8487"/>
                    <a:pt x="62509" y="8487"/>
                  </a:cubicBezTo>
                  <a:cubicBezTo>
                    <a:pt x="62513" y="8487"/>
                    <a:pt x="62517" y="8487"/>
                    <a:pt x="62521" y="8489"/>
                  </a:cubicBezTo>
                  <a:cubicBezTo>
                    <a:pt x="62534" y="8498"/>
                    <a:pt x="62534" y="8523"/>
                    <a:pt x="62534" y="8536"/>
                  </a:cubicBezTo>
                  <a:cubicBezTo>
                    <a:pt x="62534" y="8557"/>
                    <a:pt x="62538" y="8574"/>
                    <a:pt x="62559" y="8586"/>
                  </a:cubicBezTo>
                  <a:cubicBezTo>
                    <a:pt x="62576" y="8595"/>
                    <a:pt x="62593" y="8599"/>
                    <a:pt x="62614" y="8599"/>
                  </a:cubicBezTo>
                  <a:cubicBezTo>
                    <a:pt x="62627" y="8596"/>
                    <a:pt x="62634" y="8592"/>
                    <a:pt x="62642" y="8592"/>
                  </a:cubicBezTo>
                  <a:cubicBezTo>
                    <a:pt x="62647" y="8592"/>
                    <a:pt x="62652" y="8594"/>
                    <a:pt x="62661" y="8599"/>
                  </a:cubicBezTo>
                  <a:cubicBezTo>
                    <a:pt x="62681" y="8613"/>
                    <a:pt x="62707" y="8624"/>
                    <a:pt x="62732" y="8624"/>
                  </a:cubicBezTo>
                  <a:cubicBezTo>
                    <a:pt x="62744" y="8624"/>
                    <a:pt x="62755" y="8621"/>
                    <a:pt x="62766" y="8616"/>
                  </a:cubicBezTo>
                  <a:cubicBezTo>
                    <a:pt x="62792" y="8607"/>
                    <a:pt x="62808" y="8599"/>
                    <a:pt x="62838" y="8599"/>
                  </a:cubicBezTo>
                  <a:lnTo>
                    <a:pt x="62859" y="8599"/>
                  </a:lnTo>
                  <a:lnTo>
                    <a:pt x="62859" y="8696"/>
                  </a:lnTo>
                  <a:cubicBezTo>
                    <a:pt x="62855" y="8696"/>
                    <a:pt x="62851" y="8700"/>
                    <a:pt x="62851" y="8700"/>
                  </a:cubicBezTo>
                  <a:cubicBezTo>
                    <a:pt x="62846" y="8709"/>
                    <a:pt x="62851" y="8730"/>
                    <a:pt x="62851" y="8738"/>
                  </a:cubicBezTo>
                  <a:lnTo>
                    <a:pt x="62855" y="8738"/>
                  </a:lnTo>
                  <a:lnTo>
                    <a:pt x="62855" y="8742"/>
                  </a:lnTo>
                  <a:lnTo>
                    <a:pt x="62842" y="8742"/>
                  </a:lnTo>
                  <a:cubicBezTo>
                    <a:pt x="62830" y="8742"/>
                    <a:pt x="62821" y="8751"/>
                    <a:pt x="62813" y="8751"/>
                  </a:cubicBezTo>
                  <a:cubicBezTo>
                    <a:pt x="62796" y="8755"/>
                    <a:pt x="62783" y="8764"/>
                    <a:pt x="62770" y="8772"/>
                  </a:cubicBezTo>
                  <a:cubicBezTo>
                    <a:pt x="62766" y="8768"/>
                    <a:pt x="62762" y="8764"/>
                    <a:pt x="62754" y="8764"/>
                  </a:cubicBezTo>
                  <a:cubicBezTo>
                    <a:pt x="62746" y="8761"/>
                    <a:pt x="62738" y="8760"/>
                    <a:pt x="62728" y="8760"/>
                  </a:cubicBezTo>
                  <a:cubicBezTo>
                    <a:pt x="62715" y="8760"/>
                    <a:pt x="62702" y="8761"/>
                    <a:pt x="62689" y="8761"/>
                  </a:cubicBezTo>
                  <a:cubicBezTo>
                    <a:pt x="62666" y="8761"/>
                    <a:pt x="62646" y="8757"/>
                    <a:pt x="62640" y="8734"/>
                  </a:cubicBezTo>
                  <a:cubicBezTo>
                    <a:pt x="62631" y="8713"/>
                    <a:pt x="62644" y="8683"/>
                    <a:pt x="62635" y="8662"/>
                  </a:cubicBezTo>
                  <a:cubicBezTo>
                    <a:pt x="62631" y="8661"/>
                    <a:pt x="62626" y="8660"/>
                    <a:pt x="62622" y="8660"/>
                  </a:cubicBezTo>
                  <a:cubicBezTo>
                    <a:pt x="62612" y="8660"/>
                    <a:pt x="62602" y="8662"/>
                    <a:pt x="62593" y="8662"/>
                  </a:cubicBezTo>
                  <a:cubicBezTo>
                    <a:pt x="62568" y="8662"/>
                    <a:pt x="62547" y="8683"/>
                    <a:pt x="62521" y="8696"/>
                  </a:cubicBezTo>
                  <a:cubicBezTo>
                    <a:pt x="62513" y="8704"/>
                    <a:pt x="62505" y="8704"/>
                    <a:pt x="62492" y="8709"/>
                  </a:cubicBezTo>
                  <a:cubicBezTo>
                    <a:pt x="62483" y="8713"/>
                    <a:pt x="62479" y="8721"/>
                    <a:pt x="62475" y="8730"/>
                  </a:cubicBezTo>
                  <a:cubicBezTo>
                    <a:pt x="62462" y="8742"/>
                    <a:pt x="62458" y="8751"/>
                    <a:pt x="62471" y="8772"/>
                  </a:cubicBezTo>
                  <a:cubicBezTo>
                    <a:pt x="62479" y="8783"/>
                    <a:pt x="62490" y="8785"/>
                    <a:pt x="62501" y="8785"/>
                  </a:cubicBezTo>
                  <a:cubicBezTo>
                    <a:pt x="62509" y="8785"/>
                    <a:pt x="62517" y="8784"/>
                    <a:pt x="62526" y="8784"/>
                  </a:cubicBezTo>
                  <a:cubicBezTo>
                    <a:pt x="62530" y="8784"/>
                    <a:pt x="62534" y="8784"/>
                    <a:pt x="62538" y="8785"/>
                  </a:cubicBezTo>
                  <a:cubicBezTo>
                    <a:pt x="62555" y="8785"/>
                    <a:pt x="62581" y="8793"/>
                    <a:pt x="62581" y="8818"/>
                  </a:cubicBezTo>
                  <a:cubicBezTo>
                    <a:pt x="62581" y="8835"/>
                    <a:pt x="62568" y="8848"/>
                    <a:pt x="62551" y="8856"/>
                  </a:cubicBezTo>
                  <a:cubicBezTo>
                    <a:pt x="62526" y="8865"/>
                    <a:pt x="62505" y="8873"/>
                    <a:pt x="62483" y="8886"/>
                  </a:cubicBezTo>
                  <a:cubicBezTo>
                    <a:pt x="62475" y="8890"/>
                    <a:pt x="62462" y="8899"/>
                    <a:pt x="62454" y="8899"/>
                  </a:cubicBezTo>
                  <a:cubicBezTo>
                    <a:pt x="62451" y="8899"/>
                    <a:pt x="62449" y="8900"/>
                    <a:pt x="62446" y="8900"/>
                  </a:cubicBezTo>
                  <a:cubicBezTo>
                    <a:pt x="62435" y="8900"/>
                    <a:pt x="62422" y="8896"/>
                    <a:pt x="62411" y="8896"/>
                  </a:cubicBezTo>
                  <a:cubicBezTo>
                    <a:pt x="62407" y="8896"/>
                    <a:pt x="62402" y="8896"/>
                    <a:pt x="62399" y="8899"/>
                  </a:cubicBezTo>
                  <a:cubicBezTo>
                    <a:pt x="62382" y="8911"/>
                    <a:pt x="62399" y="8932"/>
                    <a:pt x="62412" y="8941"/>
                  </a:cubicBezTo>
                  <a:cubicBezTo>
                    <a:pt x="62416" y="8945"/>
                    <a:pt x="62420" y="8945"/>
                    <a:pt x="62429" y="8945"/>
                  </a:cubicBezTo>
                  <a:cubicBezTo>
                    <a:pt x="62424" y="8945"/>
                    <a:pt x="62420" y="8949"/>
                    <a:pt x="62416" y="8949"/>
                  </a:cubicBezTo>
                  <a:cubicBezTo>
                    <a:pt x="62403" y="8958"/>
                    <a:pt x="62391" y="8962"/>
                    <a:pt x="62374" y="8962"/>
                  </a:cubicBezTo>
                  <a:lnTo>
                    <a:pt x="62369" y="8962"/>
                  </a:lnTo>
                  <a:cubicBezTo>
                    <a:pt x="62361" y="8953"/>
                    <a:pt x="62357" y="8941"/>
                    <a:pt x="62348" y="8937"/>
                  </a:cubicBezTo>
                  <a:cubicBezTo>
                    <a:pt x="62348" y="8932"/>
                    <a:pt x="62348" y="8932"/>
                    <a:pt x="62353" y="8932"/>
                  </a:cubicBezTo>
                  <a:cubicBezTo>
                    <a:pt x="62357" y="8920"/>
                    <a:pt x="62365" y="8916"/>
                    <a:pt x="62378" y="8911"/>
                  </a:cubicBezTo>
                  <a:cubicBezTo>
                    <a:pt x="62391" y="8903"/>
                    <a:pt x="62399" y="8890"/>
                    <a:pt x="62412" y="8882"/>
                  </a:cubicBezTo>
                  <a:cubicBezTo>
                    <a:pt x="62429" y="8878"/>
                    <a:pt x="62441" y="8882"/>
                    <a:pt x="62454" y="8865"/>
                  </a:cubicBezTo>
                  <a:cubicBezTo>
                    <a:pt x="62462" y="8856"/>
                    <a:pt x="62458" y="8852"/>
                    <a:pt x="62445" y="8852"/>
                  </a:cubicBezTo>
                  <a:cubicBezTo>
                    <a:pt x="62443" y="8851"/>
                    <a:pt x="62440" y="8850"/>
                    <a:pt x="62437" y="8850"/>
                  </a:cubicBezTo>
                  <a:cubicBezTo>
                    <a:pt x="62431" y="8850"/>
                    <a:pt x="62426" y="8852"/>
                    <a:pt x="62420" y="8852"/>
                  </a:cubicBezTo>
                  <a:cubicBezTo>
                    <a:pt x="62407" y="8852"/>
                    <a:pt x="62399" y="8848"/>
                    <a:pt x="62391" y="8844"/>
                  </a:cubicBezTo>
                  <a:cubicBezTo>
                    <a:pt x="62389" y="8843"/>
                    <a:pt x="62387" y="8843"/>
                    <a:pt x="62385" y="8843"/>
                  </a:cubicBezTo>
                  <a:cubicBezTo>
                    <a:pt x="62366" y="8843"/>
                    <a:pt x="62335" y="8858"/>
                    <a:pt x="62327" y="8869"/>
                  </a:cubicBezTo>
                  <a:cubicBezTo>
                    <a:pt x="62317" y="8879"/>
                    <a:pt x="62318" y="8887"/>
                    <a:pt x="62309" y="8887"/>
                  </a:cubicBezTo>
                  <a:cubicBezTo>
                    <a:pt x="62307" y="8887"/>
                    <a:pt x="62305" y="8887"/>
                    <a:pt x="62302" y="8886"/>
                  </a:cubicBezTo>
                  <a:cubicBezTo>
                    <a:pt x="62285" y="8886"/>
                    <a:pt x="62277" y="8873"/>
                    <a:pt x="62264" y="8865"/>
                  </a:cubicBezTo>
                  <a:cubicBezTo>
                    <a:pt x="62247" y="8856"/>
                    <a:pt x="62230" y="8856"/>
                    <a:pt x="62213" y="8856"/>
                  </a:cubicBezTo>
                  <a:cubicBezTo>
                    <a:pt x="62196" y="8852"/>
                    <a:pt x="62180" y="8844"/>
                    <a:pt x="62158" y="8840"/>
                  </a:cubicBezTo>
                  <a:cubicBezTo>
                    <a:pt x="62129" y="8831"/>
                    <a:pt x="62082" y="8818"/>
                    <a:pt x="62070" y="8785"/>
                  </a:cubicBezTo>
                  <a:cubicBezTo>
                    <a:pt x="62057" y="8759"/>
                    <a:pt x="62066" y="8738"/>
                    <a:pt x="62104" y="8730"/>
                  </a:cubicBezTo>
                  <a:lnTo>
                    <a:pt x="62171" y="8730"/>
                  </a:lnTo>
                  <a:cubicBezTo>
                    <a:pt x="62177" y="8730"/>
                    <a:pt x="62182" y="8731"/>
                    <a:pt x="62187" y="8731"/>
                  </a:cubicBezTo>
                  <a:cubicBezTo>
                    <a:pt x="62219" y="8731"/>
                    <a:pt x="62248" y="8721"/>
                    <a:pt x="62281" y="8721"/>
                  </a:cubicBezTo>
                  <a:lnTo>
                    <a:pt x="62319" y="8721"/>
                  </a:lnTo>
                  <a:cubicBezTo>
                    <a:pt x="62340" y="8721"/>
                    <a:pt x="62353" y="8713"/>
                    <a:pt x="62374" y="8709"/>
                  </a:cubicBezTo>
                  <a:cubicBezTo>
                    <a:pt x="62382" y="8704"/>
                    <a:pt x="62386" y="8700"/>
                    <a:pt x="62395" y="8692"/>
                  </a:cubicBezTo>
                  <a:cubicBezTo>
                    <a:pt x="62395" y="8692"/>
                    <a:pt x="62395" y="8679"/>
                    <a:pt x="62399" y="8679"/>
                  </a:cubicBezTo>
                  <a:cubicBezTo>
                    <a:pt x="62402" y="8678"/>
                    <a:pt x="62407" y="8677"/>
                    <a:pt x="62414" y="8677"/>
                  </a:cubicBezTo>
                  <a:cubicBezTo>
                    <a:pt x="62427" y="8677"/>
                    <a:pt x="62444" y="8679"/>
                    <a:pt x="62450" y="8679"/>
                  </a:cubicBezTo>
                  <a:cubicBezTo>
                    <a:pt x="62454" y="8679"/>
                    <a:pt x="62462" y="8680"/>
                    <a:pt x="62471" y="8680"/>
                  </a:cubicBezTo>
                  <a:cubicBezTo>
                    <a:pt x="62479" y="8680"/>
                    <a:pt x="62488" y="8679"/>
                    <a:pt x="62492" y="8675"/>
                  </a:cubicBezTo>
                  <a:cubicBezTo>
                    <a:pt x="62496" y="8671"/>
                    <a:pt x="62492" y="8645"/>
                    <a:pt x="62492" y="8637"/>
                  </a:cubicBezTo>
                  <a:cubicBezTo>
                    <a:pt x="62488" y="8612"/>
                    <a:pt x="62467" y="8591"/>
                    <a:pt x="62441" y="8582"/>
                  </a:cubicBezTo>
                  <a:cubicBezTo>
                    <a:pt x="62429" y="8574"/>
                    <a:pt x="62416" y="8569"/>
                    <a:pt x="62399" y="8565"/>
                  </a:cubicBezTo>
                  <a:cubicBezTo>
                    <a:pt x="62386" y="8561"/>
                    <a:pt x="62374" y="8557"/>
                    <a:pt x="62361" y="8553"/>
                  </a:cubicBezTo>
                  <a:cubicBezTo>
                    <a:pt x="62353" y="8553"/>
                    <a:pt x="62344" y="8554"/>
                    <a:pt x="62336" y="8554"/>
                  </a:cubicBezTo>
                  <a:cubicBezTo>
                    <a:pt x="62332" y="8554"/>
                    <a:pt x="62327" y="8554"/>
                    <a:pt x="62323" y="8553"/>
                  </a:cubicBezTo>
                  <a:cubicBezTo>
                    <a:pt x="62306" y="8553"/>
                    <a:pt x="62294" y="8540"/>
                    <a:pt x="62277" y="8540"/>
                  </a:cubicBezTo>
                  <a:cubicBezTo>
                    <a:pt x="62267" y="8538"/>
                    <a:pt x="62258" y="8538"/>
                    <a:pt x="62250" y="8538"/>
                  </a:cubicBezTo>
                  <a:cubicBezTo>
                    <a:pt x="62233" y="8538"/>
                    <a:pt x="62219" y="8541"/>
                    <a:pt x="62205" y="8553"/>
                  </a:cubicBezTo>
                  <a:cubicBezTo>
                    <a:pt x="62188" y="8565"/>
                    <a:pt x="62180" y="8578"/>
                    <a:pt x="62163" y="8582"/>
                  </a:cubicBezTo>
                  <a:cubicBezTo>
                    <a:pt x="62158" y="8586"/>
                    <a:pt x="62150" y="8586"/>
                    <a:pt x="62146" y="8586"/>
                  </a:cubicBezTo>
                  <a:cubicBezTo>
                    <a:pt x="62137" y="8591"/>
                    <a:pt x="62133" y="8603"/>
                    <a:pt x="62125" y="8607"/>
                  </a:cubicBezTo>
                  <a:cubicBezTo>
                    <a:pt x="62112" y="8616"/>
                    <a:pt x="62104" y="8612"/>
                    <a:pt x="62095" y="8616"/>
                  </a:cubicBezTo>
                  <a:cubicBezTo>
                    <a:pt x="62082" y="8620"/>
                    <a:pt x="62078" y="8624"/>
                    <a:pt x="62070" y="8624"/>
                  </a:cubicBezTo>
                  <a:cubicBezTo>
                    <a:pt x="62067" y="8624"/>
                    <a:pt x="62055" y="8622"/>
                    <a:pt x="62046" y="8622"/>
                  </a:cubicBezTo>
                  <a:cubicBezTo>
                    <a:pt x="62041" y="8622"/>
                    <a:pt x="62037" y="8623"/>
                    <a:pt x="62036" y="8624"/>
                  </a:cubicBezTo>
                  <a:cubicBezTo>
                    <a:pt x="62032" y="8633"/>
                    <a:pt x="62040" y="8650"/>
                    <a:pt x="62044" y="8658"/>
                  </a:cubicBezTo>
                  <a:cubicBezTo>
                    <a:pt x="62057" y="8675"/>
                    <a:pt x="62082" y="8671"/>
                    <a:pt x="62061" y="8696"/>
                  </a:cubicBezTo>
                  <a:cubicBezTo>
                    <a:pt x="62046" y="8711"/>
                    <a:pt x="62035" y="8726"/>
                    <a:pt x="62017" y="8726"/>
                  </a:cubicBezTo>
                  <a:cubicBezTo>
                    <a:pt x="62015" y="8726"/>
                    <a:pt x="62013" y="8726"/>
                    <a:pt x="62011" y="8726"/>
                  </a:cubicBezTo>
                  <a:cubicBezTo>
                    <a:pt x="61998" y="8726"/>
                    <a:pt x="61994" y="8721"/>
                    <a:pt x="61981" y="8717"/>
                  </a:cubicBezTo>
                  <a:cubicBezTo>
                    <a:pt x="61977" y="8715"/>
                    <a:pt x="61971" y="8714"/>
                    <a:pt x="61964" y="8714"/>
                  </a:cubicBezTo>
                  <a:cubicBezTo>
                    <a:pt x="61958" y="8714"/>
                    <a:pt x="61952" y="8715"/>
                    <a:pt x="61947" y="8717"/>
                  </a:cubicBezTo>
                  <a:cubicBezTo>
                    <a:pt x="61939" y="8717"/>
                    <a:pt x="61935" y="8726"/>
                    <a:pt x="61926" y="8726"/>
                  </a:cubicBezTo>
                  <a:cubicBezTo>
                    <a:pt x="61918" y="8730"/>
                    <a:pt x="61909" y="8730"/>
                    <a:pt x="61901" y="8734"/>
                  </a:cubicBezTo>
                  <a:cubicBezTo>
                    <a:pt x="61893" y="8734"/>
                    <a:pt x="61876" y="8734"/>
                    <a:pt x="61867" y="8730"/>
                  </a:cubicBezTo>
                  <a:cubicBezTo>
                    <a:pt x="61855" y="8726"/>
                    <a:pt x="61842" y="8709"/>
                    <a:pt x="61825" y="8704"/>
                  </a:cubicBezTo>
                  <a:cubicBezTo>
                    <a:pt x="61823" y="8704"/>
                    <a:pt x="61821" y="8703"/>
                    <a:pt x="61819" y="8703"/>
                  </a:cubicBezTo>
                  <a:cubicBezTo>
                    <a:pt x="61811" y="8703"/>
                    <a:pt x="61809" y="8711"/>
                    <a:pt x="61812" y="8721"/>
                  </a:cubicBezTo>
                  <a:cubicBezTo>
                    <a:pt x="61812" y="8730"/>
                    <a:pt x="61812" y="8738"/>
                    <a:pt x="61817" y="8747"/>
                  </a:cubicBezTo>
                  <a:cubicBezTo>
                    <a:pt x="61829" y="8768"/>
                    <a:pt x="61859" y="8780"/>
                    <a:pt x="61888" y="8785"/>
                  </a:cubicBezTo>
                  <a:cubicBezTo>
                    <a:pt x="61901" y="8789"/>
                    <a:pt x="61909" y="8789"/>
                    <a:pt x="61922" y="8797"/>
                  </a:cubicBezTo>
                  <a:cubicBezTo>
                    <a:pt x="61926" y="8806"/>
                    <a:pt x="61931" y="8810"/>
                    <a:pt x="61935" y="8818"/>
                  </a:cubicBezTo>
                  <a:cubicBezTo>
                    <a:pt x="61943" y="8831"/>
                    <a:pt x="61956" y="8844"/>
                    <a:pt x="61973" y="8844"/>
                  </a:cubicBezTo>
                  <a:cubicBezTo>
                    <a:pt x="61974" y="8845"/>
                    <a:pt x="61976" y="8846"/>
                    <a:pt x="61977" y="8846"/>
                  </a:cubicBezTo>
                  <a:cubicBezTo>
                    <a:pt x="61980" y="8846"/>
                    <a:pt x="61984" y="8844"/>
                    <a:pt x="61990" y="8844"/>
                  </a:cubicBezTo>
                  <a:cubicBezTo>
                    <a:pt x="62002" y="8848"/>
                    <a:pt x="62015" y="8856"/>
                    <a:pt x="62028" y="8861"/>
                  </a:cubicBezTo>
                  <a:cubicBezTo>
                    <a:pt x="62053" y="8869"/>
                    <a:pt x="62074" y="8886"/>
                    <a:pt x="62095" y="8903"/>
                  </a:cubicBezTo>
                  <a:cubicBezTo>
                    <a:pt x="62108" y="8911"/>
                    <a:pt x="62120" y="8916"/>
                    <a:pt x="62129" y="8928"/>
                  </a:cubicBezTo>
                  <a:cubicBezTo>
                    <a:pt x="62133" y="8932"/>
                    <a:pt x="62137" y="8941"/>
                    <a:pt x="62142" y="8945"/>
                  </a:cubicBezTo>
                  <a:cubicBezTo>
                    <a:pt x="62146" y="8953"/>
                    <a:pt x="62150" y="8958"/>
                    <a:pt x="62154" y="8962"/>
                  </a:cubicBezTo>
                  <a:cubicBezTo>
                    <a:pt x="62150" y="8962"/>
                    <a:pt x="62146" y="8962"/>
                    <a:pt x="62142" y="8970"/>
                  </a:cubicBezTo>
                  <a:cubicBezTo>
                    <a:pt x="62133" y="8975"/>
                    <a:pt x="62129" y="8983"/>
                    <a:pt x="62120" y="8987"/>
                  </a:cubicBezTo>
                  <a:cubicBezTo>
                    <a:pt x="62116" y="8989"/>
                    <a:pt x="62110" y="8990"/>
                    <a:pt x="62104" y="8990"/>
                  </a:cubicBezTo>
                  <a:cubicBezTo>
                    <a:pt x="62089" y="8990"/>
                    <a:pt x="62071" y="8986"/>
                    <a:pt x="62058" y="8986"/>
                  </a:cubicBezTo>
                  <a:cubicBezTo>
                    <a:pt x="62054" y="8986"/>
                    <a:pt x="62051" y="8987"/>
                    <a:pt x="62049" y="8987"/>
                  </a:cubicBezTo>
                  <a:cubicBezTo>
                    <a:pt x="62040" y="8987"/>
                    <a:pt x="62032" y="8991"/>
                    <a:pt x="62019" y="8991"/>
                  </a:cubicBezTo>
                  <a:cubicBezTo>
                    <a:pt x="62015" y="8991"/>
                    <a:pt x="62015" y="8987"/>
                    <a:pt x="62011" y="8987"/>
                  </a:cubicBezTo>
                  <a:cubicBezTo>
                    <a:pt x="62004" y="8985"/>
                    <a:pt x="61998" y="8984"/>
                    <a:pt x="61992" y="8984"/>
                  </a:cubicBezTo>
                  <a:cubicBezTo>
                    <a:pt x="61985" y="8984"/>
                    <a:pt x="61979" y="8985"/>
                    <a:pt x="61973" y="8987"/>
                  </a:cubicBezTo>
                  <a:cubicBezTo>
                    <a:pt x="61964" y="8987"/>
                    <a:pt x="61956" y="8991"/>
                    <a:pt x="61947" y="8996"/>
                  </a:cubicBezTo>
                  <a:cubicBezTo>
                    <a:pt x="61928" y="8996"/>
                    <a:pt x="61908" y="8998"/>
                    <a:pt x="61888" y="8998"/>
                  </a:cubicBezTo>
                  <a:cubicBezTo>
                    <a:pt x="61878" y="8998"/>
                    <a:pt x="61869" y="8997"/>
                    <a:pt x="61859" y="8996"/>
                  </a:cubicBezTo>
                  <a:cubicBezTo>
                    <a:pt x="61842" y="8991"/>
                    <a:pt x="61833" y="8991"/>
                    <a:pt x="61817" y="8991"/>
                  </a:cubicBezTo>
                  <a:cubicBezTo>
                    <a:pt x="61809" y="8991"/>
                    <a:pt x="61803" y="8990"/>
                    <a:pt x="61799" y="8990"/>
                  </a:cubicBezTo>
                  <a:cubicBezTo>
                    <a:pt x="61793" y="8990"/>
                    <a:pt x="61789" y="8992"/>
                    <a:pt x="61787" y="9004"/>
                  </a:cubicBezTo>
                  <a:cubicBezTo>
                    <a:pt x="61787" y="9021"/>
                    <a:pt x="61791" y="9038"/>
                    <a:pt x="61804" y="9051"/>
                  </a:cubicBezTo>
                  <a:cubicBezTo>
                    <a:pt x="61817" y="9063"/>
                    <a:pt x="61829" y="9067"/>
                    <a:pt x="61842" y="9072"/>
                  </a:cubicBezTo>
                  <a:cubicBezTo>
                    <a:pt x="61838" y="9076"/>
                    <a:pt x="61833" y="9076"/>
                    <a:pt x="61821" y="9076"/>
                  </a:cubicBezTo>
                  <a:cubicBezTo>
                    <a:pt x="61808" y="9076"/>
                    <a:pt x="61795" y="9076"/>
                    <a:pt x="61783" y="9080"/>
                  </a:cubicBezTo>
                  <a:cubicBezTo>
                    <a:pt x="61770" y="9080"/>
                    <a:pt x="61757" y="9080"/>
                    <a:pt x="61749" y="9093"/>
                  </a:cubicBezTo>
                  <a:cubicBezTo>
                    <a:pt x="61741" y="9101"/>
                    <a:pt x="61732" y="9114"/>
                    <a:pt x="61720" y="9118"/>
                  </a:cubicBezTo>
                  <a:cubicBezTo>
                    <a:pt x="61714" y="9120"/>
                    <a:pt x="61708" y="9121"/>
                    <a:pt x="61701" y="9121"/>
                  </a:cubicBezTo>
                  <a:cubicBezTo>
                    <a:pt x="61690" y="9121"/>
                    <a:pt x="61678" y="9119"/>
                    <a:pt x="61667" y="9119"/>
                  </a:cubicBezTo>
                  <a:cubicBezTo>
                    <a:pt x="61657" y="9119"/>
                    <a:pt x="61647" y="9120"/>
                    <a:pt x="61639" y="9127"/>
                  </a:cubicBezTo>
                  <a:cubicBezTo>
                    <a:pt x="61631" y="9135"/>
                    <a:pt x="61627" y="9143"/>
                    <a:pt x="61618" y="9152"/>
                  </a:cubicBezTo>
                  <a:cubicBezTo>
                    <a:pt x="61606" y="9160"/>
                    <a:pt x="61597" y="9165"/>
                    <a:pt x="61584" y="9173"/>
                  </a:cubicBezTo>
                  <a:cubicBezTo>
                    <a:pt x="61572" y="9181"/>
                    <a:pt x="61559" y="9186"/>
                    <a:pt x="61551" y="9194"/>
                  </a:cubicBezTo>
                  <a:cubicBezTo>
                    <a:pt x="61538" y="9198"/>
                    <a:pt x="61521" y="9207"/>
                    <a:pt x="61508" y="9207"/>
                  </a:cubicBezTo>
                  <a:cubicBezTo>
                    <a:pt x="61504" y="9207"/>
                    <a:pt x="61500" y="9207"/>
                    <a:pt x="61495" y="9207"/>
                  </a:cubicBezTo>
                  <a:cubicBezTo>
                    <a:pt x="61486" y="9207"/>
                    <a:pt x="61478" y="9205"/>
                    <a:pt x="61475" y="9194"/>
                  </a:cubicBezTo>
                  <a:cubicBezTo>
                    <a:pt x="61475" y="9186"/>
                    <a:pt x="61479" y="9181"/>
                    <a:pt x="61483" y="9173"/>
                  </a:cubicBezTo>
                  <a:cubicBezTo>
                    <a:pt x="61492" y="9165"/>
                    <a:pt x="61496" y="9160"/>
                    <a:pt x="61508" y="9156"/>
                  </a:cubicBezTo>
                  <a:cubicBezTo>
                    <a:pt x="61521" y="9148"/>
                    <a:pt x="61530" y="9135"/>
                    <a:pt x="61546" y="9127"/>
                  </a:cubicBezTo>
                  <a:cubicBezTo>
                    <a:pt x="61559" y="9118"/>
                    <a:pt x="61576" y="9122"/>
                    <a:pt x="61584" y="9110"/>
                  </a:cubicBezTo>
                  <a:cubicBezTo>
                    <a:pt x="61593" y="9097"/>
                    <a:pt x="61593" y="9093"/>
                    <a:pt x="61580" y="9093"/>
                  </a:cubicBezTo>
                  <a:lnTo>
                    <a:pt x="61551" y="9093"/>
                  </a:lnTo>
                  <a:cubicBezTo>
                    <a:pt x="61538" y="9093"/>
                    <a:pt x="61534" y="9089"/>
                    <a:pt x="61521" y="9089"/>
                  </a:cubicBezTo>
                  <a:cubicBezTo>
                    <a:pt x="61519" y="9088"/>
                    <a:pt x="61517" y="9088"/>
                    <a:pt x="61515" y="9088"/>
                  </a:cubicBezTo>
                  <a:cubicBezTo>
                    <a:pt x="61497" y="9088"/>
                    <a:pt x="61469" y="9103"/>
                    <a:pt x="61458" y="9114"/>
                  </a:cubicBezTo>
                  <a:cubicBezTo>
                    <a:pt x="61447" y="9121"/>
                    <a:pt x="61449" y="9132"/>
                    <a:pt x="61438" y="9132"/>
                  </a:cubicBezTo>
                  <a:cubicBezTo>
                    <a:pt x="61437" y="9132"/>
                    <a:pt x="61435" y="9131"/>
                    <a:pt x="61432" y="9131"/>
                  </a:cubicBezTo>
                  <a:cubicBezTo>
                    <a:pt x="61416" y="9127"/>
                    <a:pt x="61407" y="9118"/>
                    <a:pt x="61399" y="9110"/>
                  </a:cubicBezTo>
                  <a:cubicBezTo>
                    <a:pt x="61378" y="9097"/>
                    <a:pt x="61365" y="9101"/>
                    <a:pt x="61344" y="9097"/>
                  </a:cubicBezTo>
                  <a:cubicBezTo>
                    <a:pt x="61327" y="9097"/>
                    <a:pt x="61310" y="9084"/>
                    <a:pt x="61289" y="9080"/>
                  </a:cubicBezTo>
                  <a:cubicBezTo>
                    <a:pt x="61259" y="9076"/>
                    <a:pt x="61213" y="9059"/>
                    <a:pt x="61200" y="9029"/>
                  </a:cubicBezTo>
                  <a:cubicBezTo>
                    <a:pt x="61188" y="9004"/>
                    <a:pt x="61200" y="8979"/>
                    <a:pt x="61234" y="8975"/>
                  </a:cubicBezTo>
                  <a:cubicBezTo>
                    <a:pt x="61241" y="8973"/>
                    <a:pt x="61249" y="8973"/>
                    <a:pt x="61256" y="8973"/>
                  </a:cubicBezTo>
                  <a:cubicBezTo>
                    <a:pt x="61272" y="8973"/>
                    <a:pt x="61288" y="8975"/>
                    <a:pt x="61302" y="8975"/>
                  </a:cubicBezTo>
                  <a:cubicBezTo>
                    <a:pt x="61334" y="8975"/>
                    <a:pt x="61364" y="8965"/>
                    <a:pt x="61395" y="8965"/>
                  </a:cubicBezTo>
                  <a:cubicBezTo>
                    <a:pt x="61401" y="8965"/>
                    <a:pt x="61406" y="8966"/>
                    <a:pt x="61411" y="8966"/>
                  </a:cubicBezTo>
                  <a:lnTo>
                    <a:pt x="61449" y="8966"/>
                  </a:lnTo>
                  <a:cubicBezTo>
                    <a:pt x="61470" y="8962"/>
                    <a:pt x="61487" y="8958"/>
                    <a:pt x="61504" y="8949"/>
                  </a:cubicBezTo>
                  <a:cubicBezTo>
                    <a:pt x="61513" y="8949"/>
                    <a:pt x="61517" y="8945"/>
                    <a:pt x="61525" y="8937"/>
                  </a:cubicBezTo>
                  <a:cubicBezTo>
                    <a:pt x="61525" y="8932"/>
                    <a:pt x="61530" y="8924"/>
                    <a:pt x="61530" y="8920"/>
                  </a:cubicBezTo>
                  <a:cubicBezTo>
                    <a:pt x="61532" y="8918"/>
                    <a:pt x="61538" y="8918"/>
                    <a:pt x="61545" y="8918"/>
                  </a:cubicBezTo>
                  <a:cubicBezTo>
                    <a:pt x="61558" y="8918"/>
                    <a:pt x="61575" y="8920"/>
                    <a:pt x="61580" y="8920"/>
                  </a:cubicBezTo>
                  <a:cubicBezTo>
                    <a:pt x="61586" y="8920"/>
                    <a:pt x="61599" y="8922"/>
                    <a:pt x="61610" y="8922"/>
                  </a:cubicBezTo>
                  <a:cubicBezTo>
                    <a:pt x="61615" y="8922"/>
                    <a:pt x="61620" y="8921"/>
                    <a:pt x="61622" y="8920"/>
                  </a:cubicBezTo>
                  <a:cubicBezTo>
                    <a:pt x="61627" y="8916"/>
                    <a:pt x="61622" y="8886"/>
                    <a:pt x="61622" y="8882"/>
                  </a:cubicBezTo>
                  <a:cubicBezTo>
                    <a:pt x="61622" y="8856"/>
                    <a:pt x="61597" y="8835"/>
                    <a:pt x="61572" y="8823"/>
                  </a:cubicBezTo>
                  <a:cubicBezTo>
                    <a:pt x="61559" y="8818"/>
                    <a:pt x="61546" y="8814"/>
                    <a:pt x="61530" y="8810"/>
                  </a:cubicBezTo>
                  <a:cubicBezTo>
                    <a:pt x="61517" y="8802"/>
                    <a:pt x="61504" y="8797"/>
                    <a:pt x="61492" y="8797"/>
                  </a:cubicBezTo>
                  <a:lnTo>
                    <a:pt x="61454" y="8797"/>
                  </a:lnTo>
                  <a:cubicBezTo>
                    <a:pt x="61437" y="8793"/>
                    <a:pt x="61424" y="8780"/>
                    <a:pt x="61407" y="8780"/>
                  </a:cubicBezTo>
                  <a:cubicBezTo>
                    <a:pt x="61382" y="8780"/>
                    <a:pt x="61357" y="8780"/>
                    <a:pt x="61335" y="8797"/>
                  </a:cubicBezTo>
                  <a:cubicBezTo>
                    <a:pt x="61323" y="8806"/>
                    <a:pt x="61310" y="8818"/>
                    <a:pt x="61293" y="8827"/>
                  </a:cubicBezTo>
                  <a:cubicBezTo>
                    <a:pt x="61289" y="8827"/>
                    <a:pt x="61281" y="8827"/>
                    <a:pt x="61276" y="8831"/>
                  </a:cubicBezTo>
                  <a:cubicBezTo>
                    <a:pt x="61268" y="8835"/>
                    <a:pt x="61264" y="8848"/>
                    <a:pt x="61255" y="8852"/>
                  </a:cubicBezTo>
                  <a:cubicBezTo>
                    <a:pt x="61247" y="8856"/>
                    <a:pt x="61234" y="8856"/>
                    <a:pt x="61226" y="8861"/>
                  </a:cubicBezTo>
                  <a:cubicBezTo>
                    <a:pt x="61217" y="8861"/>
                    <a:pt x="61209" y="8869"/>
                    <a:pt x="61200" y="8869"/>
                  </a:cubicBezTo>
                  <a:cubicBezTo>
                    <a:pt x="61198" y="8869"/>
                    <a:pt x="61187" y="8867"/>
                    <a:pt x="61179" y="8867"/>
                  </a:cubicBezTo>
                  <a:cubicBezTo>
                    <a:pt x="61176" y="8867"/>
                    <a:pt x="61172" y="8868"/>
                    <a:pt x="61171" y="8869"/>
                  </a:cubicBezTo>
                  <a:cubicBezTo>
                    <a:pt x="61162" y="8873"/>
                    <a:pt x="61171" y="8894"/>
                    <a:pt x="61175" y="8899"/>
                  </a:cubicBezTo>
                  <a:cubicBezTo>
                    <a:pt x="61188" y="8916"/>
                    <a:pt x="61213" y="8916"/>
                    <a:pt x="61192" y="8941"/>
                  </a:cubicBezTo>
                  <a:cubicBezTo>
                    <a:pt x="61179" y="8958"/>
                    <a:pt x="61162" y="8970"/>
                    <a:pt x="61141" y="8970"/>
                  </a:cubicBezTo>
                  <a:cubicBezTo>
                    <a:pt x="61129" y="8970"/>
                    <a:pt x="61124" y="8962"/>
                    <a:pt x="61116" y="8962"/>
                  </a:cubicBezTo>
                  <a:cubicBezTo>
                    <a:pt x="61110" y="8960"/>
                    <a:pt x="61102" y="8959"/>
                    <a:pt x="61095" y="8959"/>
                  </a:cubicBezTo>
                  <a:cubicBezTo>
                    <a:pt x="61089" y="8959"/>
                    <a:pt x="61082" y="8960"/>
                    <a:pt x="61078" y="8962"/>
                  </a:cubicBezTo>
                  <a:cubicBezTo>
                    <a:pt x="61074" y="8962"/>
                    <a:pt x="61065" y="8966"/>
                    <a:pt x="61057" y="8970"/>
                  </a:cubicBezTo>
                  <a:cubicBezTo>
                    <a:pt x="61048" y="8970"/>
                    <a:pt x="61040" y="8975"/>
                    <a:pt x="61032" y="8975"/>
                  </a:cubicBezTo>
                  <a:cubicBezTo>
                    <a:pt x="61026" y="8975"/>
                    <a:pt x="61018" y="8976"/>
                    <a:pt x="61010" y="8976"/>
                  </a:cubicBezTo>
                  <a:cubicBezTo>
                    <a:pt x="61006" y="8976"/>
                    <a:pt x="61002" y="8976"/>
                    <a:pt x="60998" y="8975"/>
                  </a:cubicBezTo>
                  <a:cubicBezTo>
                    <a:pt x="60985" y="8970"/>
                    <a:pt x="60972" y="8953"/>
                    <a:pt x="60956" y="8949"/>
                  </a:cubicBezTo>
                  <a:cubicBezTo>
                    <a:pt x="60953" y="8948"/>
                    <a:pt x="60950" y="8948"/>
                    <a:pt x="60949" y="8948"/>
                  </a:cubicBezTo>
                  <a:cubicBezTo>
                    <a:pt x="60943" y="8948"/>
                    <a:pt x="60943" y="8953"/>
                    <a:pt x="60943" y="8966"/>
                  </a:cubicBezTo>
                  <a:cubicBezTo>
                    <a:pt x="60943" y="8975"/>
                    <a:pt x="60943" y="8979"/>
                    <a:pt x="60947" y="8987"/>
                  </a:cubicBezTo>
                  <a:cubicBezTo>
                    <a:pt x="60960" y="9013"/>
                    <a:pt x="60994" y="9021"/>
                    <a:pt x="61019" y="9029"/>
                  </a:cubicBezTo>
                  <a:cubicBezTo>
                    <a:pt x="61032" y="9029"/>
                    <a:pt x="61040" y="9029"/>
                    <a:pt x="61053" y="9042"/>
                  </a:cubicBezTo>
                  <a:cubicBezTo>
                    <a:pt x="61057" y="9046"/>
                    <a:pt x="61061" y="9055"/>
                    <a:pt x="61065" y="9059"/>
                  </a:cubicBezTo>
                  <a:cubicBezTo>
                    <a:pt x="61074" y="9072"/>
                    <a:pt x="61086" y="9084"/>
                    <a:pt x="61103" y="9089"/>
                  </a:cubicBezTo>
                  <a:lnTo>
                    <a:pt x="61120" y="9089"/>
                  </a:lnTo>
                  <a:cubicBezTo>
                    <a:pt x="61133" y="9093"/>
                    <a:pt x="61145" y="9101"/>
                    <a:pt x="61158" y="9105"/>
                  </a:cubicBezTo>
                  <a:cubicBezTo>
                    <a:pt x="61188" y="9114"/>
                    <a:pt x="61205" y="9131"/>
                    <a:pt x="61226" y="9148"/>
                  </a:cubicBezTo>
                  <a:cubicBezTo>
                    <a:pt x="61238" y="9152"/>
                    <a:pt x="61251" y="9160"/>
                    <a:pt x="61259" y="9169"/>
                  </a:cubicBezTo>
                  <a:cubicBezTo>
                    <a:pt x="61264" y="9177"/>
                    <a:pt x="61268" y="9186"/>
                    <a:pt x="61272" y="9190"/>
                  </a:cubicBezTo>
                  <a:cubicBezTo>
                    <a:pt x="61285" y="9215"/>
                    <a:pt x="61314" y="9224"/>
                    <a:pt x="61331" y="9245"/>
                  </a:cubicBezTo>
                  <a:cubicBezTo>
                    <a:pt x="61344" y="9262"/>
                    <a:pt x="61361" y="9278"/>
                    <a:pt x="61369" y="9300"/>
                  </a:cubicBezTo>
                  <a:cubicBezTo>
                    <a:pt x="61373" y="9312"/>
                    <a:pt x="61373" y="9321"/>
                    <a:pt x="61373" y="9333"/>
                  </a:cubicBezTo>
                  <a:cubicBezTo>
                    <a:pt x="61362" y="9322"/>
                    <a:pt x="61349" y="9318"/>
                    <a:pt x="61335" y="9318"/>
                  </a:cubicBezTo>
                  <a:cubicBezTo>
                    <a:pt x="61328" y="9318"/>
                    <a:pt x="61321" y="9319"/>
                    <a:pt x="61314" y="9321"/>
                  </a:cubicBezTo>
                  <a:cubicBezTo>
                    <a:pt x="61306" y="9325"/>
                    <a:pt x="61293" y="9325"/>
                    <a:pt x="61285" y="9325"/>
                  </a:cubicBezTo>
                  <a:cubicBezTo>
                    <a:pt x="61272" y="9321"/>
                    <a:pt x="61268" y="9308"/>
                    <a:pt x="61255" y="9300"/>
                  </a:cubicBezTo>
                  <a:cubicBezTo>
                    <a:pt x="61247" y="9295"/>
                    <a:pt x="61238" y="9295"/>
                    <a:pt x="61226" y="9295"/>
                  </a:cubicBezTo>
                  <a:cubicBezTo>
                    <a:pt x="61213" y="9291"/>
                    <a:pt x="61200" y="9287"/>
                    <a:pt x="61192" y="9278"/>
                  </a:cubicBezTo>
                  <a:cubicBezTo>
                    <a:pt x="61167" y="9266"/>
                    <a:pt x="61145" y="9253"/>
                    <a:pt x="61124" y="9245"/>
                  </a:cubicBezTo>
                  <a:cubicBezTo>
                    <a:pt x="61111" y="9239"/>
                    <a:pt x="61097" y="9238"/>
                    <a:pt x="61082" y="9238"/>
                  </a:cubicBezTo>
                  <a:cubicBezTo>
                    <a:pt x="61063" y="9238"/>
                    <a:pt x="61043" y="9241"/>
                    <a:pt x="61023" y="9241"/>
                  </a:cubicBezTo>
                  <a:cubicBezTo>
                    <a:pt x="61012" y="9241"/>
                    <a:pt x="61000" y="9240"/>
                    <a:pt x="60989" y="9236"/>
                  </a:cubicBezTo>
                  <a:cubicBezTo>
                    <a:pt x="60977" y="9232"/>
                    <a:pt x="60964" y="9232"/>
                    <a:pt x="60947" y="9232"/>
                  </a:cubicBezTo>
                  <a:cubicBezTo>
                    <a:pt x="60941" y="9232"/>
                    <a:pt x="60937" y="9232"/>
                    <a:pt x="60933" y="9232"/>
                  </a:cubicBezTo>
                  <a:cubicBezTo>
                    <a:pt x="60926" y="9232"/>
                    <a:pt x="60922" y="9233"/>
                    <a:pt x="60922" y="9245"/>
                  </a:cubicBezTo>
                  <a:cubicBezTo>
                    <a:pt x="60918" y="9262"/>
                    <a:pt x="60922" y="9283"/>
                    <a:pt x="60934" y="9295"/>
                  </a:cubicBezTo>
                  <a:cubicBezTo>
                    <a:pt x="60956" y="9312"/>
                    <a:pt x="60985" y="9312"/>
                    <a:pt x="61006" y="9329"/>
                  </a:cubicBezTo>
                  <a:cubicBezTo>
                    <a:pt x="61010" y="9329"/>
                    <a:pt x="61019" y="9338"/>
                    <a:pt x="61010" y="9346"/>
                  </a:cubicBezTo>
                  <a:cubicBezTo>
                    <a:pt x="61009" y="9347"/>
                    <a:pt x="61007" y="9348"/>
                    <a:pt x="61004" y="9348"/>
                  </a:cubicBezTo>
                  <a:cubicBezTo>
                    <a:pt x="60999" y="9348"/>
                    <a:pt x="60992" y="9346"/>
                    <a:pt x="60989" y="9346"/>
                  </a:cubicBezTo>
                  <a:cubicBezTo>
                    <a:pt x="60984" y="9346"/>
                    <a:pt x="60974" y="9344"/>
                    <a:pt x="60966" y="9344"/>
                  </a:cubicBezTo>
                  <a:cubicBezTo>
                    <a:pt x="60962" y="9344"/>
                    <a:pt x="60958" y="9345"/>
                    <a:pt x="60956" y="9346"/>
                  </a:cubicBezTo>
                  <a:cubicBezTo>
                    <a:pt x="60951" y="9350"/>
                    <a:pt x="60943" y="9367"/>
                    <a:pt x="60943" y="9376"/>
                  </a:cubicBezTo>
                  <a:cubicBezTo>
                    <a:pt x="60939" y="9388"/>
                    <a:pt x="60943" y="9397"/>
                    <a:pt x="60960" y="9401"/>
                  </a:cubicBezTo>
                  <a:cubicBezTo>
                    <a:pt x="60968" y="9401"/>
                    <a:pt x="60972" y="9401"/>
                    <a:pt x="60981" y="9405"/>
                  </a:cubicBezTo>
                  <a:cubicBezTo>
                    <a:pt x="60985" y="9409"/>
                    <a:pt x="60989" y="9409"/>
                    <a:pt x="60994" y="9414"/>
                  </a:cubicBezTo>
                  <a:cubicBezTo>
                    <a:pt x="61002" y="9418"/>
                    <a:pt x="61006" y="9418"/>
                    <a:pt x="61010" y="9422"/>
                  </a:cubicBezTo>
                  <a:cubicBezTo>
                    <a:pt x="61015" y="9426"/>
                    <a:pt x="61019" y="9430"/>
                    <a:pt x="61019" y="9435"/>
                  </a:cubicBezTo>
                  <a:cubicBezTo>
                    <a:pt x="61027" y="9439"/>
                    <a:pt x="61036" y="9439"/>
                    <a:pt x="61040" y="9447"/>
                  </a:cubicBezTo>
                  <a:cubicBezTo>
                    <a:pt x="61040" y="9452"/>
                    <a:pt x="61040" y="9460"/>
                    <a:pt x="61040" y="9464"/>
                  </a:cubicBezTo>
                  <a:cubicBezTo>
                    <a:pt x="61044" y="9468"/>
                    <a:pt x="61044" y="9473"/>
                    <a:pt x="61044" y="9477"/>
                  </a:cubicBezTo>
                  <a:cubicBezTo>
                    <a:pt x="61044" y="9498"/>
                    <a:pt x="61048" y="9498"/>
                    <a:pt x="61070" y="9498"/>
                  </a:cubicBezTo>
                  <a:cubicBezTo>
                    <a:pt x="61099" y="9498"/>
                    <a:pt x="61129" y="9498"/>
                    <a:pt x="61158" y="9502"/>
                  </a:cubicBezTo>
                  <a:cubicBezTo>
                    <a:pt x="61158" y="9515"/>
                    <a:pt x="61154" y="9532"/>
                    <a:pt x="61158" y="9540"/>
                  </a:cubicBezTo>
                  <a:cubicBezTo>
                    <a:pt x="61162" y="9549"/>
                    <a:pt x="61179" y="9553"/>
                    <a:pt x="61188" y="9553"/>
                  </a:cubicBezTo>
                  <a:cubicBezTo>
                    <a:pt x="61200" y="9557"/>
                    <a:pt x="61217" y="9557"/>
                    <a:pt x="61230" y="9565"/>
                  </a:cubicBezTo>
                  <a:cubicBezTo>
                    <a:pt x="61243" y="9570"/>
                    <a:pt x="61251" y="9587"/>
                    <a:pt x="61238" y="9599"/>
                  </a:cubicBezTo>
                  <a:cubicBezTo>
                    <a:pt x="61230" y="9612"/>
                    <a:pt x="61213" y="9620"/>
                    <a:pt x="61200" y="9620"/>
                  </a:cubicBezTo>
                  <a:lnTo>
                    <a:pt x="61200" y="9616"/>
                  </a:lnTo>
                  <a:cubicBezTo>
                    <a:pt x="61198" y="9615"/>
                    <a:pt x="61194" y="9614"/>
                    <a:pt x="61191" y="9614"/>
                  </a:cubicBezTo>
                  <a:cubicBezTo>
                    <a:pt x="61184" y="9614"/>
                    <a:pt x="61176" y="9616"/>
                    <a:pt x="61171" y="9616"/>
                  </a:cubicBezTo>
                  <a:cubicBezTo>
                    <a:pt x="61154" y="9616"/>
                    <a:pt x="61141" y="9603"/>
                    <a:pt x="61124" y="9599"/>
                  </a:cubicBezTo>
                  <a:cubicBezTo>
                    <a:pt x="61119" y="9598"/>
                    <a:pt x="61113" y="9597"/>
                    <a:pt x="61106" y="9597"/>
                  </a:cubicBezTo>
                  <a:cubicBezTo>
                    <a:pt x="61094" y="9597"/>
                    <a:pt x="61081" y="9599"/>
                    <a:pt x="61070" y="9599"/>
                  </a:cubicBezTo>
                  <a:cubicBezTo>
                    <a:pt x="61061" y="9599"/>
                    <a:pt x="61053" y="9603"/>
                    <a:pt x="61044" y="9608"/>
                  </a:cubicBezTo>
                  <a:cubicBezTo>
                    <a:pt x="61048" y="9603"/>
                    <a:pt x="61048" y="9599"/>
                    <a:pt x="61053" y="9595"/>
                  </a:cubicBezTo>
                  <a:cubicBezTo>
                    <a:pt x="61065" y="9574"/>
                    <a:pt x="61048" y="9565"/>
                    <a:pt x="61027" y="9561"/>
                  </a:cubicBezTo>
                  <a:cubicBezTo>
                    <a:pt x="61006" y="9559"/>
                    <a:pt x="60980" y="9553"/>
                    <a:pt x="60957" y="9553"/>
                  </a:cubicBezTo>
                  <a:cubicBezTo>
                    <a:pt x="60942" y="9553"/>
                    <a:pt x="60929" y="9555"/>
                    <a:pt x="60918" y="9561"/>
                  </a:cubicBezTo>
                  <a:cubicBezTo>
                    <a:pt x="60918" y="9565"/>
                    <a:pt x="60918" y="9565"/>
                    <a:pt x="60913" y="9565"/>
                  </a:cubicBezTo>
                  <a:cubicBezTo>
                    <a:pt x="60905" y="9557"/>
                    <a:pt x="60901" y="9549"/>
                    <a:pt x="60892" y="9540"/>
                  </a:cubicBezTo>
                  <a:lnTo>
                    <a:pt x="60888" y="9540"/>
                  </a:lnTo>
                  <a:cubicBezTo>
                    <a:pt x="60888" y="9532"/>
                    <a:pt x="60888" y="9528"/>
                    <a:pt x="60880" y="9523"/>
                  </a:cubicBezTo>
                  <a:cubicBezTo>
                    <a:pt x="60875" y="9519"/>
                    <a:pt x="60863" y="9511"/>
                    <a:pt x="60858" y="9506"/>
                  </a:cubicBezTo>
                  <a:cubicBezTo>
                    <a:pt x="60842" y="9498"/>
                    <a:pt x="60816" y="9498"/>
                    <a:pt x="60808" y="9477"/>
                  </a:cubicBezTo>
                  <a:cubicBezTo>
                    <a:pt x="60795" y="9443"/>
                    <a:pt x="60816" y="9430"/>
                    <a:pt x="60837" y="9409"/>
                  </a:cubicBezTo>
                  <a:cubicBezTo>
                    <a:pt x="60854" y="9388"/>
                    <a:pt x="60833" y="9371"/>
                    <a:pt x="60816" y="9363"/>
                  </a:cubicBezTo>
                  <a:cubicBezTo>
                    <a:pt x="60795" y="9354"/>
                    <a:pt x="60774" y="9354"/>
                    <a:pt x="60753" y="9346"/>
                  </a:cubicBezTo>
                  <a:cubicBezTo>
                    <a:pt x="60734" y="9342"/>
                    <a:pt x="60715" y="9328"/>
                    <a:pt x="60694" y="9328"/>
                  </a:cubicBezTo>
                  <a:cubicBezTo>
                    <a:pt x="60691" y="9328"/>
                    <a:pt x="60688" y="9329"/>
                    <a:pt x="60685" y="9329"/>
                  </a:cubicBezTo>
                  <a:cubicBezTo>
                    <a:pt x="60673" y="9333"/>
                    <a:pt x="60660" y="9346"/>
                    <a:pt x="60643" y="9350"/>
                  </a:cubicBezTo>
                  <a:cubicBezTo>
                    <a:pt x="60626" y="9350"/>
                    <a:pt x="60631" y="9342"/>
                    <a:pt x="60622" y="9338"/>
                  </a:cubicBezTo>
                  <a:cubicBezTo>
                    <a:pt x="60605" y="9325"/>
                    <a:pt x="60576" y="9329"/>
                    <a:pt x="60559" y="9325"/>
                  </a:cubicBezTo>
                  <a:cubicBezTo>
                    <a:pt x="60538" y="9321"/>
                    <a:pt x="60512" y="9312"/>
                    <a:pt x="60491" y="9312"/>
                  </a:cubicBezTo>
                  <a:cubicBezTo>
                    <a:pt x="60487" y="9312"/>
                    <a:pt x="60483" y="9311"/>
                    <a:pt x="60479" y="9311"/>
                  </a:cubicBezTo>
                  <a:cubicBezTo>
                    <a:pt x="60461" y="9311"/>
                    <a:pt x="60450" y="9319"/>
                    <a:pt x="60432" y="9333"/>
                  </a:cubicBezTo>
                  <a:cubicBezTo>
                    <a:pt x="60415" y="9346"/>
                    <a:pt x="60394" y="9363"/>
                    <a:pt x="60373" y="9367"/>
                  </a:cubicBezTo>
                  <a:cubicBezTo>
                    <a:pt x="60365" y="9369"/>
                    <a:pt x="60357" y="9369"/>
                    <a:pt x="60350" y="9369"/>
                  </a:cubicBezTo>
                  <a:cubicBezTo>
                    <a:pt x="60342" y="9369"/>
                    <a:pt x="60335" y="9369"/>
                    <a:pt x="60327" y="9371"/>
                  </a:cubicBezTo>
                  <a:cubicBezTo>
                    <a:pt x="60314" y="9376"/>
                    <a:pt x="60302" y="9381"/>
                    <a:pt x="60290" y="9381"/>
                  </a:cubicBezTo>
                  <a:cubicBezTo>
                    <a:pt x="60281" y="9381"/>
                    <a:pt x="60272" y="9378"/>
                    <a:pt x="60263" y="9371"/>
                  </a:cubicBezTo>
                  <a:cubicBezTo>
                    <a:pt x="60246" y="9359"/>
                    <a:pt x="60234" y="9329"/>
                    <a:pt x="60208" y="9321"/>
                  </a:cubicBezTo>
                  <a:cubicBezTo>
                    <a:pt x="60202" y="9316"/>
                    <a:pt x="60196" y="9315"/>
                    <a:pt x="60189" y="9315"/>
                  </a:cubicBezTo>
                  <a:cubicBezTo>
                    <a:pt x="60182" y="9315"/>
                    <a:pt x="60175" y="9316"/>
                    <a:pt x="60166" y="9316"/>
                  </a:cubicBezTo>
                  <a:cubicBezTo>
                    <a:pt x="60163" y="9316"/>
                    <a:pt x="60153" y="9318"/>
                    <a:pt x="60144" y="9318"/>
                  </a:cubicBezTo>
                  <a:cubicBezTo>
                    <a:pt x="60140" y="9318"/>
                    <a:pt x="60135" y="9318"/>
                    <a:pt x="60133" y="9316"/>
                  </a:cubicBezTo>
                  <a:cubicBezTo>
                    <a:pt x="60124" y="9308"/>
                    <a:pt x="60128" y="9278"/>
                    <a:pt x="60128" y="9266"/>
                  </a:cubicBezTo>
                  <a:cubicBezTo>
                    <a:pt x="60128" y="9249"/>
                    <a:pt x="60141" y="9240"/>
                    <a:pt x="60162" y="9236"/>
                  </a:cubicBezTo>
                  <a:cubicBezTo>
                    <a:pt x="60179" y="9232"/>
                    <a:pt x="60200" y="9236"/>
                    <a:pt x="60213" y="9224"/>
                  </a:cubicBezTo>
                  <a:cubicBezTo>
                    <a:pt x="60217" y="9224"/>
                    <a:pt x="60217" y="9215"/>
                    <a:pt x="60221" y="9211"/>
                  </a:cubicBezTo>
                  <a:cubicBezTo>
                    <a:pt x="60234" y="9203"/>
                    <a:pt x="60242" y="9207"/>
                    <a:pt x="60251" y="9203"/>
                  </a:cubicBezTo>
                  <a:cubicBezTo>
                    <a:pt x="60268" y="9194"/>
                    <a:pt x="60272" y="9181"/>
                    <a:pt x="60284" y="9169"/>
                  </a:cubicBezTo>
                  <a:cubicBezTo>
                    <a:pt x="60293" y="9165"/>
                    <a:pt x="60301" y="9165"/>
                    <a:pt x="60310" y="9156"/>
                  </a:cubicBezTo>
                  <a:cubicBezTo>
                    <a:pt x="60314" y="9152"/>
                    <a:pt x="60314" y="9148"/>
                    <a:pt x="60318" y="9143"/>
                  </a:cubicBezTo>
                  <a:cubicBezTo>
                    <a:pt x="60327" y="9135"/>
                    <a:pt x="60331" y="9135"/>
                    <a:pt x="60339" y="9131"/>
                  </a:cubicBezTo>
                  <a:cubicBezTo>
                    <a:pt x="60348" y="9127"/>
                    <a:pt x="60352" y="9118"/>
                    <a:pt x="60356" y="9114"/>
                  </a:cubicBezTo>
                  <a:cubicBezTo>
                    <a:pt x="60344" y="9093"/>
                    <a:pt x="60314" y="9084"/>
                    <a:pt x="60293" y="9080"/>
                  </a:cubicBezTo>
                  <a:cubicBezTo>
                    <a:pt x="60284" y="9077"/>
                    <a:pt x="60275" y="9075"/>
                    <a:pt x="60267" y="9075"/>
                  </a:cubicBezTo>
                  <a:cubicBezTo>
                    <a:pt x="60254" y="9075"/>
                    <a:pt x="60242" y="9079"/>
                    <a:pt x="60230" y="9089"/>
                  </a:cubicBezTo>
                  <a:cubicBezTo>
                    <a:pt x="60213" y="9097"/>
                    <a:pt x="60200" y="9114"/>
                    <a:pt x="60192" y="9131"/>
                  </a:cubicBezTo>
                  <a:cubicBezTo>
                    <a:pt x="60183" y="9139"/>
                    <a:pt x="60179" y="9152"/>
                    <a:pt x="60166" y="9156"/>
                  </a:cubicBezTo>
                  <a:cubicBezTo>
                    <a:pt x="60160" y="9158"/>
                    <a:pt x="60148" y="9159"/>
                    <a:pt x="60137" y="9159"/>
                  </a:cubicBezTo>
                  <a:cubicBezTo>
                    <a:pt x="60125" y="9159"/>
                    <a:pt x="60114" y="9158"/>
                    <a:pt x="60107" y="9156"/>
                  </a:cubicBezTo>
                  <a:cubicBezTo>
                    <a:pt x="60085" y="9149"/>
                    <a:pt x="60053" y="9112"/>
                    <a:pt x="60022" y="9112"/>
                  </a:cubicBezTo>
                  <a:cubicBezTo>
                    <a:pt x="60018" y="9112"/>
                    <a:pt x="60014" y="9112"/>
                    <a:pt x="60010" y="9114"/>
                  </a:cubicBezTo>
                  <a:cubicBezTo>
                    <a:pt x="59997" y="9118"/>
                    <a:pt x="59993" y="9135"/>
                    <a:pt x="59981" y="9139"/>
                  </a:cubicBezTo>
                  <a:cubicBezTo>
                    <a:pt x="59976" y="9142"/>
                    <a:pt x="59971" y="9143"/>
                    <a:pt x="59967" y="9143"/>
                  </a:cubicBezTo>
                  <a:cubicBezTo>
                    <a:pt x="59949" y="9143"/>
                    <a:pt x="59935" y="9125"/>
                    <a:pt x="59921" y="9118"/>
                  </a:cubicBezTo>
                  <a:cubicBezTo>
                    <a:pt x="59901" y="9105"/>
                    <a:pt x="59872" y="9086"/>
                    <a:pt x="59848" y="9086"/>
                  </a:cubicBezTo>
                  <a:cubicBezTo>
                    <a:pt x="59833" y="9086"/>
                    <a:pt x="59821" y="9095"/>
                    <a:pt x="59816" y="9118"/>
                  </a:cubicBezTo>
                  <a:cubicBezTo>
                    <a:pt x="59808" y="9148"/>
                    <a:pt x="59816" y="9165"/>
                    <a:pt x="59841" y="9181"/>
                  </a:cubicBezTo>
                  <a:cubicBezTo>
                    <a:pt x="59854" y="9190"/>
                    <a:pt x="59867" y="9190"/>
                    <a:pt x="59867" y="9207"/>
                  </a:cubicBezTo>
                  <a:cubicBezTo>
                    <a:pt x="59864" y="9245"/>
                    <a:pt x="59822" y="9248"/>
                    <a:pt x="59786" y="9248"/>
                  </a:cubicBezTo>
                  <a:cubicBezTo>
                    <a:pt x="59777" y="9248"/>
                    <a:pt x="59769" y="9248"/>
                    <a:pt x="59762" y="9248"/>
                  </a:cubicBezTo>
                  <a:cubicBezTo>
                    <a:pt x="59755" y="9248"/>
                    <a:pt x="59749" y="9248"/>
                    <a:pt x="59744" y="9249"/>
                  </a:cubicBezTo>
                  <a:cubicBezTo>
                    <a:pt x="59732" y="9253"/>
                    <a:pt x="59694" y="9257"/>
                    <a:pt x="59685" y="9266"/>
                  </a:cubicBezTo>
                  <a:cubicBezTo>
                    <a:pt x="59677" y="9278"/>
                    <a:pt x="59685" y="9316"/>
                    <a:pt x="59689" y="9329"/>
                  </a:cubicBezTo>
                  <a:cubicBezTo>
                    <a:pt x="59681" y="9329"/>
                    <a:pt x="59677" y="9333"/>
                    <a:pt x="59668" y="9338"/>
                  </a:cubicBezTo>
                  <a:cubicBezTo>
                    <a:pt x="59651" y="9329"/>
                    <a:pt x="59643" y="9316"/>
                    <a:pt x="59622" y="9312"/>
                  </a:cubicBezTo>
                  <a:cubicBezTo>
                    <a:pt x="59616" y="9311"/>
                    <a:pt x="59611" y="9310"/>
                    <a:pt x="59605" y="9310"/>
                  </a:cubicBezTo>
                  <a:cubicBezTo>
                    <a:pt x="59594" y="9310"/>
                    <a:pt x="59582" y="9312"/>
                    <a:pt x="59571" y="9312"/>
                  </a:cubicBezTo>
                  <a:cubicBezTo>
                    <a:pt x="59550" y="9312"/>
                    <a:pt x="59537" y="9312"/>
                    <a:pt x="59521" y="9329"/>
                  </a:cubicBezTo>
                  <a:cubicBezTo>
                    <a:pt x="59512" y="9338"/>
                    <a:pt x="59508" y="9359"/>
                    <a:pt x="59499" y="9367"/>
                  </a:cubicBezTo>
                  <a:cubicBezTo>
                    <a:pt x="59497" y="9369"/>
                    <a:pt x="59493" y="9369"/>
                    <a:pt x="59489" y="9369"/>
                  </a:cubicBezTo>
                  <a:cubicBezTo>
                    <a:pt x="59481" y="9369"/>
                    <a:pt x="59471" y="9367"/>
                    <a:pt x="59466" y="9367"/>
                  </a:cubicBezTo>
                  <a:cubicBezTo>
                    <a:pt x="59449" y="9367"/>
                    <a:pt x="59436" y="9367"/>
                    <a:pt x="59436" y="9401"/>
                  </a:cubicBezTo>
                  <a:cubicBezTo>
                    <a:pt x="59433" y="9391"/>
                    <a:pt x="59425" y="9388"/>
                    <a:pt x="59415" y="9388"/>
                  </a:cubicBezTo>
                  <a:cubicBezTo>
                    <a:pt x="59395" y="9388"/>
                    <a:pt x="59367" y="9401"/>
                    <a:pt x="59356" y="9401"/>
                  </a:cubicBezTo>
                  <a:cubicBezTo>
                    <a:pt x="59331" y="9401"/>
                    <a:pt x="59318" y="9414"/>
                    <a:pt x="59305" y="9435"/>
                  </a:cubicBezTo>
                  <a:cubicBezTo>
                    <a:pt x="59297" y="9443"/>
                    <a:pt x="59297" y="9460"/>
                    <a:pt x="59288" y="9473"/>
                  </a:cubicBezTo>
                  <a:cubicBezTo>
                    <a:pt x="59276" y="9485"/>
                    <a:pt x="59267" y="9481"/>
                    <a:pt x="59267" y="9502"/>
                  </a:cubicBezTo>
                  <a:cubicBezTo>
                    <a:pt x="59267" y="9515"/>
                    <a:pt x="59267" y="9528"/>
                    <a:pt x="59267" y="9540"/>
                  </a:cubicBezTo>
                  <a:cubicBezTo>
                    <a:pt x="59267" y="9553"/>
                    <a:pt x="59263" y="9561"/>
                    <a:pt x="59271" y="9565"/>
                  </a:cubicBezTo>
                  <a:cubicBezTo>
                    <a:pt x="59271" y="9565"/>
                    <a:pt x="59293" y="9570"/>
                    <a:pt x="59288" y="9570"/>
                  </a:cubicBezTo>
                  <a:cubicBezTo>
                    <a:pt x="59309" y="9570"/>
                    <a:pt x="59331" y="9578"/>
                    <a:pt x="59356" y="9578"/>
                  </a:cubicBezTo>
                  <a:cubicBezTo>
                    <a:pt x="59364" y="9580"/>
                    <a:pt x="59372" y="9581"/>
                    <a:pt x="59379" y="9581"/>
                  </a:cubicBezTo>
                  <a:cubicBezTo>
                    <a:pt x="59387" y="9581"/>
                    <a:pt x="59394" y="9580"/>
                    <a:pt x="59402" y="9578"/>
                  </a:cubicBezTo>
                  <a:cubicBezTo>
                    <a:pt x="59411" y="9578"/>
                    <a:pt x="59423" y="9574"/>
                    <a:pt x="59432" y="9574"/>
                  </a:cubicBezTo>
                  <a:cubicBezTo>
                    <a:pt x="59440" y="9574"/>
                    <a:pt x="59440" y="9578"/>
                    <a:pt x="59449" y="9587"/>
                  </a:cubicBezTo>
                  <a:cubicBezTo>
                    <a:pt x="59457" y="9595"/>
                    <a:pt x="59470" y="9599"/>
                    <a:pt x="59478" y="9608"/>
                  </a:cubicBezTo>
                  <a:cubicBezTo>
                    <a:pt x="59499" y="9616"/>
                    <a:pt x="59521" y="9620"/>
                    <a:pt x="59537" y="9629"/>
                  </a:cubicBezTo>
                  <a:cubicBezTo>
                    <a:pt x="59559" y="9637"/>
                    <a:pt x="59575" y="9650"/>
                    <a:pt x="59596" y="9650"/>
                  </a:cubicBezTo>
                  <a:cubicBezTo>
                    <a:pt x="59612" y="9650"/>
                    <a:pt x="59631" y="9628"/>
                    <a:pt x="59644" y="9628"/>
                  </a:cubicBezTo>
                  <a:cubicBezTo>
                    <a:pt x="59645" y="9628"/>
                    <a:pt x="59646" y="9628"/>
                    <a:pt x="59647" y="9629"/>
                  </a:cubicBezTo>
                  <a:cubicBezTo>
                    <a:pt x="59660" y="9633"/>
                    <a:pt x="59660" y="9654"/>
                    <a:pt x="59672" y="9663"/>
                  </a:cubicBezTo>
                  <a:cubicBezTo>
                    <a:pt x="59689" y="9726"/>
                    <a:pt x="59702" y="9777"/>
                    <a:pt x="59727" y="9827"/>
                  </a:cubicBezTo>
                  <a:cubicBezTo>
                    <a:pt x="59732" y="9836"/>
                    <a:pt x="59732" y="9840"/>
                    <a:pt x="59736" y="9848"/>
                  </a:cubicBezTo>
                  <a:lnTo>
                    <a:pt x="59727" y="9848"/>
                  </a:lnTo>
                  <a:cubicBezTo>
                    <a:pt x="59719" y="9848"/>
                    <a:pt x="59707" y="9850"/>
                    <a:pt x="59696" y="9850"/>
                  </a:cubicBezTo>
                  <a:cubicBezTo>
                    <a:pt x="59690" y="9850"/>
                    <a:pt x="59685" y="9850"/>
                    <a:pt x="59681" y="9848"/>
                  </a:cubicBezTo>
                  <a:cubicBezTo>
                    <a:pt x="59660" y="9844"/>
                    <a:pt x="59651" y="9840"/>
                    <a:pt x="59634" y="9840"/>
                  </a:cubicBezTo>
                  <a:cubicBezTo>
                    <a:pt x="59613" y="9844"/>
                    <a:pt x="59601" y="9857"/>
                    <a:pt x="59584" y="9857"/>
                  </a:cubicBezTo>
                  <a:cubicBezTo>
                    <a:pt x="59567" y="9857"/>
                    <a:pt x="59567" y="9848"/>
                    <a:pt x="59559" y="9836"/>
                  </a:cubicBezTo>
                  <a:cubicBezTo>
                    <a:pt x="59551" y="9829"/>
                    <a:pt x="59542" y="9827"/>
                    <a:pt x="59533" y="9827"/>
                  </a:cubicBezTo>
                  <a:cubicBezTo>
                    <a:pt x="59513" y="9827"/>
                    <a:pt x="59491" y="9836"/>
                    <a:pt x="59470" y="9836"/>
                  </a:cubicBezTo>
                  <a:cubicBezTo>
                    <a:pt x="59467" y="9836"/>
                    <a:pt x="59464" y="9836"/>
                    <a:pt x="59461" y="9836"/>
                  </a:cubicBezTo>
                  <a:cubicBezTo>
                    <a:pt x="59447" y="9829"/>
                    <a:pt x="59430" y="9823"/>
                    <a:pt x="59416" y="9823"/>
                  </a:cubicBezTo>
                  <a:cubicBezTo>
                    <a:pt x="59402" y="9823"/>
                    <a:pt x="59392" y="9829"/>
                    <a:pt x="59390" y="9848"/>
                  </a:cubicBezTo>
                  <a:cubicBezTo>
                    <a:pt x="59390" y="9865"/>
                    <a:pt x="59390" y="9874"/>
                    <a:pt x="59398" y="9882"/>
                  </a:cubicBezTo>
                  <a:lnTo>
                    <a:pt x="59402" y="9882"/>
                  </a:lnTo>
                  <a:cubicBezTo>
                    <a:pt x="59411" y="9890"/>
                    <a:pt x="59411" y="9899"/>
                    <a:pt x="59415" y="9907"/>
                  </a:cubicBezTo>
                  <a:cubicBezTo>
                    <a:pt x="59428" y="9928"/>
                    <a:pt x="59445" y="9941"/>
                    <a:pt x="59466" y="9945"/>
                  </a:cubicBezTo>
                  <a:cubicBezTo>
                    <a:pt x="59480" y="9945"/>
                    <a:pt x="59507" y="9936"/>
                    <a:pt x="59522" y="9936"/>
                  </a:cubicBezTo>
                  <a:cubicBezTo>
                    <a:pt x="59525" y="9936"/>
                    <a:pt x="59527" y="9936"/>
                    <a:pt x="59529" y="9937"/>
                  </a:cubicBezTo>
                  <a:cubicBezTo>
                    <a:pt x="59537" y="9941"/>
                    <a:pt x="59537" y="9954"/>
                    <a:pt x="59546" y="9962"/>
                  </a:cubicBezTo>
                  <a:cubicBezTo>
                    <a:pt x="59559" y="9966"/>
                    <a:pt x="59571" y="9966"/>
                    <a:pt x="59584" y="9975"/>
                  </a:cubicBezTo>
                  <a:cubicBezTo>
                    <a:pt x="59592" y="9983"/>
                    <a:pt x="59596" y="9992"/>
                    <a:pt x="59605" y="10004"/>
                  </a:cubicBezTo>
                  <a:cubicBezTo>
                    <a:pt x="59613" y="10009"/>
                    <a:pt x="59613" y="10009"/>
                    <a:pt x="59618" y="10009"/>
                  </a:cubicBezTo>
                  <a:cubicBezTo>
                    <a:pt x="59626" y="10013"/>
                    <a:pt x="59630" y="10021"/>
                    <a:pt x="59639" y="10026"/>
                  </a:cubicBezTo>
                  <a:cubicBezTo>
                    <a:pt x="59643" y="10026"/>
                    <a:pt x="59651" y="10026"/>
                    <a:pt x="59660" y="10030"/>
                  </a:cubicBezTo>
                  <a:cubicBezTo>
                    <a:pt x="59672" y="10038"/>
                    <a:pt x="59672" y="10064"/>
                    <a:pt x="59672" y="10076"/>
                  </a:cubicBezTo>
                  <a:cubicBezTo>
                    <a:pt x="59672" y="10097"/>
                    <a:pt x="59677" y="10114"/>
                    <a:pt x="59698" y="10127"/>
                  </a:cubicBezTo>
                  <a:cubicBezTo>
                    <a:pt x="59710" y="10133"/>
                    <a:pt x="59723" y="10137"/>
                    <a:pt x="59735" y="10137"/>
                  </a:cubicBezTo>
                  <a:cubicBezTo>
                    <a:pt x="59739" y="10137"/>
                    <a:pt x="59744" y="10136"/>
                    <a:pt x="59748" y="10135"/>
                  </a:cubicBezTo>
                  <a:cubicBezTo>
                    <a:pt x="59760" y="10135"/>
                    <a:pt x="59768" y="10133"/>
                    <a:pt x="59777" y="10133"/>
                  </a:cubicBezTo>
                  <a:cubicBezTo>
                    <a:pt x="59783" y="10133"/>
                    <a:pt x="59790" y="10134"/>
                    <a:pt x="59799" y="10140"/>
                  </a:cubicBezTo>
                  <a:cubicBezTo>
                    <a:pt x="59820" y="10151"/>
                    <a:pt x="59847" y="10163"/>
                    <a:pt x="59873" y="10163"/>
                  </a:cubicBezTo>
                  <a:cubicBezTo>
                    <a:pt x="59884" y="10163"/>
                    <a:pt x="59895" y="10161"/>
                    <a:pt x="59905" y="10156"/>
                  </a:cubicBezTo>
                  <a:cubicBezTo>
                    <a:pt x="59930" y="10144"/>
                    <a:pt x="59947" y="10135"/>
                    <a:pt x="59976" y="10135"/>
                  </a:cubicBezTo>
                  <a:lnTo>
                    <a:pt x="59997" y="10135"/>
                  </a:lnTo>
                  <a:lnTo>
                    <a:pt x="59997" y="10237"/>
                  </a:lnTo>
                  <a:cubicBezTo>
                    <a:pt x="59993" y="10237"/>
                    <a:pt x="59989" y="10237"/>
                    <a:pt x="59989" y="10241"/>
                  </a:cubicBezTo>
                  <a:cubicBezTo>
                    <a:pt x="59985" y="10245"/>
                    <a:pt x="59985" y="10270"/>
                    <a:pt x="59989" y="10279"/>
                  </a:cubicBezTo>
                  <a:lnTo>
                    <a:pt x="59993" y="10279"/>
                  </a:lnTo>
                  <a:lnTo>
                    <a:pt x="59993" y="10338"/>
                  </a:lnTo>
                  <a:cubicBezTo>
                    <a:pt x="59981" y="10338"/>
                    <a:pt x="59968" y="10334"/>
                    <a:pt x="59955" y="10334"/>
                  </a:cubicBezTo>
                  <a:cubicBezTo>
                    <a:pt x="59949" y="10334"/>
                    <a:pt x="59944" y="10335"/>
                    <a:pt x="59939" y="10335"/>
                  </a:cubicBezTo>
                  <a:cubicBezTo>
                    <a:pt x="59934" y="10335"/>
                    <a:pt x="59930" y="10334"/>
                    <a:pt x="59926" y="10329"/>
                  </a:cubicBezTo>
                  <a:cubicBezTo>
                    <a:pt x="59913" y="10321"/>
                    <a:pt x="59909" y="10308"/>
                    <a:pt x="59892" y="10300"/>
                  </a:cubicBezTo>
                  <a:cubicBezTo>
                    <a:pt x="59886" y="10298"/>
                    <a:pt x="59879" y="10297"/>
                    <a:pt x="59871" y="10297"/>
                  </a:cubicBezTo>
                  <a:cubicBezTo>
                    <a:pt x="59855" y="10297"/>
                    <a:pt x="59836" y="10300"/>
                    <a:pt x="59820" y="10300"/>
                  </a:cubicBezTo>
                  <a:cubicBezTo>
                    <a:pt x="59800" y="10300"/>
                    <a:pt x="59784" y="10295"/>
                    <a:pt x="59778" y="10275"/>
                  </a:cubicBezTo>
                  <a:cubicBezTo>
                    <a:pt x="59770" y="10253"/>
                    <a:pt x="59782" y="10224"/>
                    <a:pt x="59774" y="10203"/>
                  </a:cubicBezTo>
                  <a:cubicBezTo>
                    <a:pt x="59761" y="10199"/>
                    <a:pt x="59744" y="10199"/>
                    <a:pt x="59732" y="10199"/>
                  </a:cubicBezTo>
                  <a:cubicBezTo>
                    <a:pt x="59706" y="10203"/>
                    <a:pt x="59685" y="10224"/>
                    <a:pt x="59660" y="10237"/>
                  </a:cubicBezTo>
                  <a:cubicBezTo>
                    <a:pt x="59651" y="10241"/>
                    <a:pt x="59639" y="10241"/>
                    <a:pt x="59630" y="10245"/>
                  </a:cubicBezTo>
                  <a:cubicBezTo>
                    <a:pt x="59618" y="10249"/>
                    <a:pt x="59618" y="10258"/>
                    <a:pt x="59609" y="10270"/>
                  </a:cubicBezTo>
                  <a:cubicBezTo>
                    <a:pt x="59601" y="10283"/>
                    <a:pt x="59596" y="10291"/>
                    <a:pt x="59609" y="10308"/>
                  </a:cubicBezTo>
                  <a:cubicBezTo>
                    <a:pt x="59618" y="10321"/>
                    <a:pt x="59628" y="10324"/>
                    <a:pt x="59639" y="10324"/>
                  </a:cubicBezTo>
                  <a:cubicBezTo>
                    <a:pt x="59650" y="10324"/>
                    <a:pt x="59662" y="10321"/>
                    <a:pt x="59672" y="10321"/>
                  </a:cubicBezTo>
                  <a:cubicBezTo>
                    <a:pt x="59694" y="10325"/>
                    <a:pt x="59719" y="10334"/>
                    <a:pt x="59719" y="10355"/>
                  </a:cubicBezTo>
                  <a:cubicBezTo>
                    <a:pt x="59715" y="10376"/>
                    <a:pt x="59706" y="10389"/>
                    <a:pt x="59689" y="10393"/>
                  </a:cubicBezTo>
                  <a:cubicBezTo>
                    <a:pt x="59664" y="10405"/>
                    <a:pt x="59643" y="10410"/>
                    <a:pt x="59622" y="10422"/>
                  </a:cubicBezTo>
                  <a:cubicBezTo>
                    <a:pt x="59613" y="10427"/>
                    <a:pt x="59601" y="10435"/>
                    <a:pt x="59588" y="10439"/>
                  </a:cubicBezTo>
                  <a:cubicBezTo>
                    <a:pt x="59586" y="10440"/>
                    <a:pt x="59584" y="10440"/>
                    <a:pt x="59582" y="10440"/>
                  </a:cubicBezTo>
                  <a:cubicBezTo>
                    <a:pt x="59572" y="10440"/>
                    <a:pt x="59560" y="10436"/>
                    <a:pt x="59549" y="10436"/>
                  </a:cubicBezTo>
                  <a:cubicBezTo>
                    <a:pt x="59545" y="10436"/>
                    <a:pt x="59541" y="10437"/>
                    <a:pt x="59537" y="10439"/>
                  </a:cubicBezTo>
                  <a:cubicBezTo>
                    <a:pt x="59521" y="10452"/>
                    <a:pt x="59537" y="10473"/>
                    <a:pt x="59550" y="10481"/>
                  </a:cubicBezTo>
                  <a:cubicBezTo>
                    <a:pt x="59567" y="10490"/>
                    <a:pt x="59588" y="10486"/>
                    <a:pt x="59609" y="10490"/>
                  </a:cubicBezTo>
                  <a:cubicBezTo>
                    <a:pt x="59618" y="10493"/>
                    <a:pt x="59629" y="10496"/>
                    <a:pt x="59639" y="10496"/>
                  </a:cubicBezTo>
                  <a:cubicBezTo>
                    <a:pt x="59644" y="10496"/>
                    <a:pt x="59648" y="10495"/>
                    <a:pt x="59651" y="10494"/>
                  </a:cubicBezTo>
                  <a:cubicBezTo>
                    <a:pt x="59681" y="10486"/>
                    <a:pt x="59681" y="10456"/>
                    <a:pt x="59710" y="10452"/>
                  </a:cubicBezTo>
                  <a:cubicBezTo>
                    <a:pt x="59715" y="10451"/>
                    <a:pt x="59719" y="10451"/>
                    <a:pt x="59723" y="10451"/>
                  </a:cubicBezTo>
                  <a:cubicBezTo>
                    <a:pt x="59738" y="10451"/>
                    <a:pt x="59753" y="10456"/>
                    <a:pt x="59770" y="10456"/>
                  </a:cubicBezTo>
                  <a:cubicBezTo>
                    <a:pt x="59799" y="10460"/>
                    <a:pt x="59829" y="10469"/>
                    <a:pt x="59854" y="10481"/>
                  </a:cubicBezTo>
                  <a:cubicBezTo>
                    <a:pt x="59862" y="10481"/>
                    <a:pt x="59917" y="10507"/>
                    <a:pt x="59917" y="10515"/>
                  </a:cubicBezTo>
                  <a:cubicBezTo>
                    <a:pt x="59900" y="10515"/>
                    <a:pt x="59812" y="10524"/>
                    <a:pt x="59812" y="10540"/>
                  </a:cubicBezTo>
                  <a:cubicBezTo>
                    <a:pt x="59812" y="10553"/>
                    <a:pt x="59841" y="10557"/>
                    <a:pt x="59850" y="10557"/>
                  </a:cubicBezTo>
                  <a:cubicBezTo>
                    <a:pt x="59854" y="10558"/>
                    <a:pt x="59859" y="10559"/>
                    <a:pt x="59863" y="10559"/>
                  </a:cubicBezTo>
                  <a:cubicBezTo>
                    <a:pt x="59875" y="10559"/>
                    <a:pt x="59887" y="10556"/>
                    <a:pt x="59898" y="10556"/>
                  </a:cubicBezTo>
                  <a:cubicBezTo>
                    <a:pt x="59901" y="10556"/>
                    <a:pt x="59905" y="10556"/>
                    <a:pt x="59909" y="10557"/>
                  </a:cubicBezTo>
                  <a:cubicBezTo>
                    <a:pt x="59921" y="10562"/>
                    <a:pt x="59930" y="10570"/>
                    <a:pt x="59938" y="10578"/>
                  </a:cubicBezTo>
                  <a:cubicBezTo>
                    <a:pt x="59951" y="10591"/>
                    <a:pt x="59964" y="10604"/>
                    <a:pt x="59981" y="10612"/>
                  </a:cubicBezTo>
                  <a:lnTo>
                    <a:pt x="59985" y="10612"/>
                  </a:lnTo>
                  <a:lnTo>
                    <a:pt x="59985" y="10697"/>
                  </a:lnTo>
                  <a:cubicBezTo>
                    <a:pt x="59972" y="10692"/>
                    <a:pt x="59964" y="10692"/>
                    <a:pt x="59951" y="10692"/>
                  </a:cubicBezTo>
                  <a:cubicBezTo>
                    <a:pt x="59943" y="10692"/>
                    <a:pt x="59934" y="10688"/>
                    <a:pt x="59921" y="10688"/>
                  </a:cubicBezTo>
                  <a:cubicBezTo>
                    <a:pt x="59896" y="10705"/>
                    <a:pt x="59778" y="10671"/>
                    <a:pt x="59803" y="10743"/>
                  </a:cubicBezTo>
                  <a:cubicBezTo>
                    <a:pt x="59808" y="10744"/>
                    <a:pt x="59814" y="10745"/>
                    <a:pt x="59819" y="10745"/>
                  </a:cubicBezTo>
                  <a:cubicBezTo>
                    <a:pt x="59832" y="10745"/>
                    <a:pt x="59846" y="10742"/>
                    <a:pt x="59858" y="10739"/>
                  </a:cubicBezTo>
                  <a:cubicBezTo>
                    <a:pt x="59864" y="10738"/>
                    <a:pt x="59869" y="10738"/>
                    <a:pt x="59873" y="10738"/>
                  </a:cubicBezTo>
                  <a:cubicBezTo>
                    <a:pt x="59897" y="10738"/>
                    <a:pt x="59909" y="10747"/>
                    <a:pt x="59930" y="10764"/>
                  </a:cubicBezTo>
                  <a:cubicBezTo>
                    <a:pt x="59943" y="10773"/>
                    <a:pt x="59964" y="10777"/>
                    <a:pt x="59981" y="10785"/>
                  </a:cubicBezTo>
                  <a:lnTo>
                    <a:pt x="59972" y="11106"/>
                  </a:lnTo>
                  <a:cubicBezTo>
                    <a:pt x="59964" y="11106"/>
                    <a:pt x="59959" y="11106"/>
                    <a:pt x="59955" y="11110"/>
                  </a:cubicBezTo>
                  <a:cubicBezTo>
                    <a:pt x="59930" y="11119"/>
                    <a:pt x="59883" y="11152"/>
                    <a:pt x="59879" y="11174"/>
                  </a:cubicBezTo>
                  <a:cubicBezTo>
                    <a:pt x="59913" y="11190"/>
                    <a:pt x="59913" y="11212"/>
                    <a:pt x="59938" y="11212"/>
                  </a:cubicBezTo>
                  <a:cubicBezTo>
                    <a:pt x="59951" y="11212"/>
                    <a:pt x="59959" y="11207"/>
                    <a:pt x="59968" y="11203"/>
                  </a:cubicBezTo>
                  <a:lnTo>
                    <a:pt x="59968" y="11203"/>
                  </a:lnTo>
                  <a:lnTo>
                    <a:pt x="59964" y="11397"/>
                  </a:lnTo>
                  <a:cubicBezTo>
                    <a:pt x="59909" y="11410"/>
                    <a:pt x="59858" y="11427"/>
                    <a:pt x="59808" y="11448"/>
                  </a:cubicBezTo>
                  <a:lnTo>
                    <a:pt x="59795" y="11575"/>
                  </a:lnTo>
                  <a:lnTo>
                    <a:pt x="59744" y="11477"/>
                  </a:lnTo>
                  <a:cubicBezTo>
                    <a:pt x="59706" y="11499"/>
                    <a:pt x="59672" y="11515"/>
                    <a:pt x="59639" y="11537"/>
                  </a:cubicBezTo>
                  <a:cubicBezTo>
                    <a:pt x="59639" y="11342"/>
                    <a:pt x="59596" y="11144"/>
                    <a:pt x="59512" y="10971"/>
                  </a:cubicBezTo>
                  <a:cubicBezTo>
                    <a:pt x="59466" y="11039"/>
                    <a:pt x="59428" y="11110"/>
                    <a:pt x="59394" y="11182"/>
                  </a:cubicBezTo>
                  <a:lnTo>
                    <a:pt x="59436" y="11245"/>
                  </a:lnTo>
                  <a:lnTo>
                    <a:pt x="59381" y="11245"/>
                  </a:lnTo>
                  <a:lnTo>
                    <a:pt x="59436" y="11321"/>
                  </a:lnTo>
                  <a:lnTo>
                    <a:pt x="59347" y="11304"/>
                  </a:lnTo>
                  <a:cubicBezTo>
                    <a:pt x="59326" y="11376"/>
                    <a:pt x="59309" y="11448"/>
                    <a:pt x="59301" y="11524"/>
                  </a:cubicBezTo>
                  <a:cubicBezTo>
                    <a:pt x="59158" y="11347"/>
                    <a:pt x="58976" y="11207"/>
                    <a:pt x="58765" y="11127"/>
                  </a:cubicBezTo>
                  <a:lnTo>
                    <a:pt x="58765" y="11127"/>
                  </a:lnTo>
                  <a:cubicBezTo>
                    <a:pt x="58782" y="11224"/>
                    <a:pt x="58807" y="11317"/>
                    <a:pt x="58841" y="11410"/>
                  </a:cubicBezTo>
                  <a:lnTo>
                    <a:pt x="58934" y="11385"/>
                  </a:lnTo>
                  <a:lnTo>
                    <a:pt x="58871" y="11473"/>
                  </a:lnTo>
                  <a:cubicBezTo>
                    <a:pt x="58887" y="11511"/>
                    <a:pt x="58904" y="11545"/>
                    <a:pt x="58925" y="11583"/>
                  </a:cubicBezTo>
                  <a:lnTo>
                    <a:pt x="58993" y="11566"/>
                  </a:lnTo>
                  <a:lnTo>
                    <a:pt x="58947" y="11617"/>
                  </a:lnTo>
                  <a:cubicBezTo>
                    <a:pt x="58968" y="11655"/>
                    <a:pt x="58997" y="11693"/>
                    <a:pt x="59027" y="11731"/>
                  </a:cubicBezTo>
                  <a:cubicBezTo>
                    <a:pt x="58872" y="11672"/>
                    <a:pt x="58705" y="11642"/>
                    <a:pt x="58539" y="11642"/>
                  </a:cubicBezTo>
                  <a:cubicBezTo>
                    <a:pt x="58502" y="11642"/>
                    <a:pt x="58464" y="11643"/>
                    <a:pt x="58427" y="11646"/>
                  </a:cubicBezTo>
                  <a:cubicBezTo>
                    <a:pt x="58567" y="11840"/>
                    <a:pt x="58765" y="11992"/>
                    <a:pt x="58984" y="12085"/>
                  </a:cubicBezTo>
                  <a:cubicBezTo>
                    <a:pt x="58976" y="12089"/>
                    <a:pt x="58968" y="12098"/>
                    <a:pt x="58959" y="12102"/>
                  </a:cubicBezTo>
                  <a:cubicBezTo>
                    <a:pt x="58942" y="12115"/>
                    <a:pt x="58930" y="12127"/>
                    <a:pt x="58913" y="12140"/>
                  </a:cubicBezTo>
                  <a:cubicBezTo>
                    <a:pt x="58731" y="12191"/>
                    <a:pt x="58558" y="12279"/>
                    <a:pt x="58415" y="12402"/>
                  </a:cubicBezTo>
                  <a:cubicBezTo>
                    <a:pt x="58470" y="12419"/>
                    <a:pt x="58529" y="12436"/>
                    <a:pt x="58588" y="12448"/>
                  </a:cubicBezTo>
                  <a:cubicBezTo>
                    <a:pt x="58440" y="12600"/>
                    <a:pt x="58297" y="12761"/>
                    <a:pt x="58132" y="12896"/>
                  </a:cubicBezTo>
                  <a:cubicBezTo>
                    <a:pt x="57972" y="13026"/>
                    <a:pt x="57794" y="13140"/>
                    <a:pt x="57630" y="13267"/>
                  </a:cubicBezTo>
                  <a:cubicBezTo>
                    <a:pt x="57406" y="13440"/>
                    <a:pt x="57224" y="13579"/>
                    <a:pt x="56980" y="13706"/>
                  </a:cubicBezTo>
                  <a:cubicBezTo>
                    <a:pt x="56638" y="13887"/>
                    <a:pt x="56401" y="14162"/>
                    <a:pt x="56114" y="14407"/>
                  </a:cubicBezTo>
                  <a:cubicBezTo>
                    <a:pt x="55992" y="14512"/>
                    <a:pt x="55840" y="14613"/>
                    <a:pt x="55705" y="14711"/>
                  </a:cubicBezTo>
                  <a:cubicBezTo>
                    <a:pt x="55695" y="14718"/>
                    <a:pt x="55688" y="14722"/>
                    <a:pt x="55685" y="14722"/>
                  </a:cubicBezTo>
                  <a:cubicBezTo>
                    <a:pt x="55666" y="14722"/>
                    <a:pt x="55722" y="14634"/>
                    <a:pt x="55658" y="14634"/>
                  </a:cubicBezTo>
                  <a:cubicBezTo>
                    <a:pt x="55654" y="14634"/>
                    <a:pt x="55650" y="14634"/>
                    <a:pt x="55646" y="14635"/>
                  </a:cubicBezTo>
                  <a:cubicBezTo>
                    <a:pt x="55481" y="14424"/>
                    <a:pt x="55274" y="14272"/>
                    <a:pt x="55110" y="14069"/>
                  </a:cubicBezTo>
                  <a:cubicBezTo>
                    <a:pt x="54958" y="13875"/>
                    <a:pt x="54798" y="13706"/>
                    <a:pt x="54603" y="13541"/>
                  </a:cubicBezTo>
                  <a:cubicBezTo>
                    <a:pt x="54565" y="13508"/>
                    <a:pt x="54527" y="13474"/>
                    <a:pt x="54489" y="13436"/>
                  </a:cubicBezTo>
                  <a:cubicBezTo>
                    <a:pt x="54494" y="12803"/>
                    <a:pt x="54498" y="12170"/>
                    <a:pt x="54515" y="11537"/>
                  </a:cubicBezTo>
                  <a:cubicBezTo>
                    <a:pt x="54532" y="11520"/>
                    <a:pt x="54544" y="11499"/>
                    <a:pt x="54565" y="11477"/>
                  </a:cubicBezTo>
                  <a:cubicBezTo>
                    <a:pt x="54603" y="11448"/>
                    <a:pt x="54662" y="11448"/>
                    <a:pt x="54705" y="11427"/>
                  </a:cubicBezTo>
                  <a:cubicBezTo>
                    <a:pt x="54747" y="11406"/>
                    <a:pt x="54785" y="11389"/>
                    <a:pt x="54831" y="11372"/>
                  </a:cubicBezTo>
                  <a:cubicBezTo>
                    <a:pt x="54848" y="11364"/>
                    <a:pt x="54861" y="11355"/>
                    <a:pt x="54865" y="11334"/>
                  </a:cubicBezTo>
                  <a:cubicBezTo>
                    <a:pt x="54869" y="11309"/>
                    <a:pt x="54869" y="11300"/>
                    <a:pt x="54886" y="11283"/>
                  </a:cubicBezTo>
                  <a:cubicBezTo>
                    <a:pt x="54895" y="11271"/>
                    <a:pt x="54920" y="11241"/>
                    <a:pt x="54928" y="11228"/>
                  </a:cubicBezTo>
                  <a:lnTo>
                    <a:pt x="55148" y="11228"/>
                  </a:lnTo>
                  <a:cubicBezTo>
                    <a:pt x="55182" y="11228"/>
                    <a:pt x="55224" y="11233"/>
                    <a:pt x="55258" y="11245"/>
                  </a:cubicBezTo>
                  <a:cubicBezTo>
                    <a:pt x="55296" y="11262"/>
                    <a:pt x="55334" y="11292"/>
                    <a:pt x="55372" y="11300"/>
                  </a:cubicBezTo>
                  <a:cubicBezTo>
                    <a:pt x="55410" y="11313"/>
                    <a:pt x="55448" y="11317"/>
                    <a:pt x="55486" y="11317"/>
                  </a:cubicBezTo>
                  <a:cubicBezTo>
                    <a:pt x="55508" y="11317"/>
                    <a:pt x="55532" y="11315"/>
                    <a:pt x="55556" y="11315"/>
                  </a:cubicBezTo>
                  <a:cubicBezTo>
                    <a:pt x="55568" y="11315"/>
                    <a:pt x="55580" y="11316"/>
                    <a:pt x="55591" y="11317"/>
                  </a:cubicBezTo>
                  <a:cubicBezTo>
                    <a:pt x="55625" y="11321"/>
                    <a:pt x="55659" y="11342"/>
                    <a:pt x="55697" y="11342"/>
                  </a:cubicBezTo>
                  <a:cubicBezTo>
                    <a:pt x="55702" y="11343"/>
                    <a:pt x="55707" y="11343"/>
                    <a:pt x="55712" y="11343"/>
                  </a:cubicBezTo>
                  <a:cubicBezTo>
                    <a:pt x="55738" y="11343"/>
                    <a:pt x="55759" y="11334"/>
                    <a:pt x="55777" y="11309"/>
                  </a:cubicBezTo>
                  <a:cubicBezTo>
                    <a:pt x="55785" y="11296"/>
                    <a:pt x="55794" y="11275"/>
                    <a:pt x="55806" y="11266"/>
                  </a:cubicBezTo>
                  <a:cubicBezTo>
                    <a:pt x="55811" y="11262"/>
                    <a:pt x="55816" y="11261"/>
                    <a:pt x="55822" y="11261"/>
                  </a:cubicBezTo>
                  <a:cubicBezTo>
                    <a:pt x="55828" y="11261"/>
                    <a:pt x="55836" y="11262"/>
                    <a:pt x="55844" y="11262"/>
                  </a:cubicBezTo>
                  <a:lnTo>
                    <a:pt x="56005" y="11262"/>
                  </a:lnTo>
                  <a:cubicBezTo>
                    <a:pt x="56016" y="11262"/>
                    <a:pt x="56029" y="11260"/>
                    <a:pt x="56043" y="11260"/>
                  </a:cubicBezTo>
                  <a:cubicBezTo>
                    <a:pt x="56050" y="11260"/>
                    <a:pt x="56057" y="11261"/>
                    <a:pt x="56064" y="11262"/>
                  </a:cubicBezTo>
                  <a:cubicBezTo>
                    <a:pt x="56085" y="11266"/>
                    <a:pt x="56102" y="11279"/>
                    <a:pt x="56123" y="11279"/>
                  </a:cubicBezTo>
                  <a:cubicBezTo>
                    <a:pt x="56135" y="11282"/>
                    <a:pt x="56147" y="11283"/>
                    <a:pt x="56160" y="11283"/>
                  </a:cubicBezTo>
                  <a:cubicBezTo>
                    <a:pt x="56187" y="11283"/>
                    <a:pt x="56214" y="11277"/>
                    <a:pt x="56237" y="11262"/>
                  </a:cubicBezTo>
                  <a:cubicBezTo>
                    <a:pt x="56258" y="11250"/>
                    <a:pt x="56271" y="11241"/>
                    <a:pt x="56300" y="11237"/>
                  </a:cubicBezTo>
                  <a:cubicBezTo>
                    <a:pt x="56330" y="11233"/>
                    <a:pt x="56355" y="11233"/>
                    <a:pt x="56385" y="11224"/>
                  </a:cubicBezTo>
                  <a:cubicBezTo>
                    <a:pt x="56395" y="11221"/>
                    <a:pt x="56406" y="11220"/>
                    <a:pt x="56416" y="11220"/>
                  </a:cubicBezTo>
                  <a:cubicBezTo>
                    <a:pt x="56427" y="11220"/>
                    <a:pt x="56438" y="11221"/>
                    <a:pt x="56449" y="11221"/>
                  </a:cubicBezTo>
                  <a:cubicBezTo>
                    <a:pt x="56456" y="11221"/>
                    <a:pt x="56462" y="11221"/>
                    <a:pt x="56469" y="11220"/>
                  </a:cubicBezTo>
                  <a:cubicBezTo>
                    <a:pt x="56486" y="11216"/>
                    <a:pt x="56490" y="11220"/>
                    <a:pt x="56490" y="11199"/>
                  </a:cubicBezTo>
                  <a:cubicBezTo>
                    <a:pt x="56486" y="11178"/>
                    <a:pt x="56469" y="11165"/>
                    <a:pt x="56452" y="11152"/>
                  </a:cubicBezTo>
                  <a:cubicBezTo>
                    <a:pt x="56439" y="11144"/>
                    <a:pt x="56439" y="11136"/>
                    <a:pt x="56427" y="11131"/>
                  </a:cubicBezTo>
                  <a:cubicBezTo>
                    <a:pt x="56414" y="11127"/>
                    <a:pt x="56401" y="11127"/>
                    <a:pt x="56389" y="11127"/>
                  </a:cubicBezTo>
                  <a:cubicBezTo>
                    <a:pt x="56368" y="11123"/>
                    <a:pt x="56351" y="11106"/>
                    <a:pt x="56330" y="11102"/>
                  </a:cubicBezTo>
                  <a:cubicBezTo>
                    <a:pt x="56324" y="11101"/>
                    <a:pt x="56319" y="11100"/>
                    <a:pt x="56314" y="11100"/>
                  </a:cubicBezTo>
                  <a:cubicBezTo>
                    <a:pt x="56280" y="11100"/>
                    <a:pt x="56245" y="11120"/>
                    <a:pt x="56216" y="11127"/>
                  </a:cubicBezTo>
                  <a:cubicBezTo>
                    <a:pt x="56205" y="11129"/>
                    <a:pt x="56195" y="11129"/>
                    <a:pt x="56184" y="11129"/>
                  </a:cubicBezTo>
                  <a:cubicBezTo>
                    <a:pt x="56174" y="11129"/>
                    <a:pt x="56163" y="11129"/>
                    <a:pt x="56152" y="11131"/>
                  </a:cubicBezTo>
                  <a:cubicBezTo>
                    <a:pt x="56135" y="11135"/>
                    <a:pt x="56113" y="11146"/>
                    <a:pt x="56094" y="11146"/>
                  </a:cubicBezTo>
                  <a:cubicBezTo>
                    <a:pt x="56089" y="11146"/>
                    <a:pt x="56085" y="11146"/>
                    <a:pt x="56081" y="11144"/>
                  </a:cubicBezTo>
                  <a:cubicBezTo>
                    <a:pt x="56076" y="11127"/>
                    <a:pt x="56144" y="11089"/>
                    <a:pt x="56157" y="11076"/>
                  </a:cubicBezTo>
                  <a:cubicBezTo>
                    <a:pt x="56174" y="11068"/>
                    <a:pt x="56178" y="11051"/>
                    <a:pt x="56190" y="11039"/>
                  </a:cubicBezTo>
                  <a:cubicBezTo>
                    <a:pt x="56199" y="11030"/>
                    <a:pt x="56216" y="11017"/>
                    <a:pt x="56224" y="11009"/>
                  </a:cubicBezTo>
                  <a:cubicBezTo>
                    <a:pt x="56245" y="10992"/>
                    <a:pt x="56283" y="11005"/>
                    <a:pt x="56309" y="10992"/>
                  </a:cubicBezTo>
                  <a:cubicBezTo>
                    <a:pt x="56338" y="10979"/>
                    <a:pt x="56368" y="10967"/>
                    <a:pt x="56397" y="10958"/>
                  </a:cubicBezTo>
                  <a:cubicBezTo>
                    <a:pt x="56414" y="10954"/>
                    <a:pt x="56465" y="10950"/>
                    <a:pt x="56465" y="10929"/>
                  </a:cubicBezTo>
                  <a:cubicBezTo>
                    <a:pt x="56461" y="10916"/>
                    <a:pt x="56448" y="10908"/>
                    <a:pt x="56439" y="10903"/>
                  </a:cubicBezTo>
                  <a:cubicBezTo>
                    <a:pt x="56427" y="10895"/>
                    <a:pt x="56427" y="10895"/>
                    <a:pt x="56418" y="10882"/>
                  </a:cubicBezTo>
                  <a:cubicBezTo>
                    <a:pt x="56406" y="10865"/>
                    <a:pt x="56389" y="10849"/>
                    <a:pt x="56372" y="10840"/>
                  </a:cubicBezTo>
                  <a:cubicBezTo>
                    <a:pt x="56359" y="10832"/>
                    <a:pt x="56342" y="10819"/>
                    <a:pt x="56334" y="10815"/>
                  </a:cubicBezTo>
                  <a:cubicBezTo>
                    <a:pt x="56328" y="10811"/>
                    <a:pt x="56320" y="10810"/>
                    <a:pt x="56312" y="10810"/>
                  </a:cubicBezTo>
                  <a:cubicBezTo>
                    <a:pt x="56304" y="10810"/>
                    <a:pt x="56296" y="10811"/>
                    <a:pt x="56287" y="10811"/>
                  </a:cubicBezTo>
                  <a:cubicBezTo>
                    <a:pt x="56276" y="10811"/>
                    <a:pt x="56262" y="10812"/>
                    <a:pt x="56250" y="10812"/>
                  </a:cubicBezTo>
                  <a:cubicBezTo>
                    <a:pt x="56230" y="10812"/>
                    <a:pt x="56211" y="10809"/>
                    <a:pt x="56199" y="10794"/>
                  </a:cubicBezTo>
                  <a:cubicBezTo>
                    <a:pt x="56186" y="10777"/>
                    <a:pt x="56174" y="10764"/>
                    <a:pt x="56161" y="10747"/>
                  </a:cubicBezTo>
                  <a:cubicBezTo>
                    <a:pt x="56144" y="10726"/>
                    <a:pt x="56140" y="10714"/>
                    <a:pt x="56114" y="10714"/>
                  </a:cubicBezTo>
                  <a:cubicBezTo>
                    <a:pt x="56100" y="10712"/>
                    <a:pt x="56086" y="10712"/>
                    <a:pt x="56072" y="10712"/>
                  </a:cubicBezTo>
                  <a:cubicBezTo>
                    <a:pt x="56044" y="10712"/>
                    <a:pt x="56016" y="10714"/>
                    <a:pt x="55988" y="10714"/>
                  </a:cubicBezTo>
                  <a:cubicBezTo>
                    <a:pt x="55946" y="10714"/>
                    <a:pt x="55929" y="10735"/>
                    <a:pt x="55891" y="10747"/>
                  </a:cubicBezTo>
                  <a:cubicBezTo>
                    <a:pt x="55870" y="10756"/>
                    <a:pt x="55849" y="10773"/>
                    <a:pt x="55823" y="10777"/>
                  </a:cubicBezTo>
                  <a:cubicBezTo>
                    <a:pt x="55802" y="10781"/>
                    <a:pt x="55781" y="10781"/>
                    <a:pt x="55756" y="10785"/>
                  </a:cubicBezTo>
                  <a:cubicBezTo>
                    <a:pt x="55722" y="10798"/>
                    <a:pt x="55688" y="10815"/>
                    <a:pt x="55654" y="10819"/>
                  </a:cubicBezTo>
                  <a:cubicBezTo>
                    <a:pt x="55643" y="10821"/>
                    <a:pt x="55611" y="10830"/>
                    <a:pt x="55591" y="10830"/>
                  </a:cubicBezTo>
                  <a:cubicBezTo>
                    <a:pt x="55576" y="10830"/>
                    <a:pt x="55568" y="10825"/>
                    <a:pt x="55583" y="10806"/>
                  </a:cubicBezTo>
                  <a:cubicBezTo>
                    <a:pt x="55587" y="10798"/>
                    <a:pt x="55595" y="10794"/>
                    <a:pt x="55604" y="10789"/>
                  </a:cubicBezTo>
                  <a:cubicBezTo>
                    <a:pt x="55616" y="10777"/>
                    <a:pt x="55625" y="10764"/>
                    <a:pt x="55637" y="10752"/>
                  </a:cubicBezTo>
                  <a:cubicBezTo>
                    <a:pt x="55646" y="10739"/>
                    <a:pt x="55659" y="10730"/>
                    <a:pt x="55671" y="10722"/>
                  </a:cubicBezTo>
                  <a:cubicBezTo>
                    <a:pt x="55680" y="10714"/>
                    <a:pt x="55680" y="10697"/>
                    <a:pt x="55692" y="10688"/>
                  </a:cubicBezTo>
                  <a:cubicBezTo>
                    <a:pt x="55701" y="10680"/>
                    <a:pt x="55739" y="10676"/>
                    <a:pt x="55756" y="10676"/>
                  </a:cubicBezTo>
                  <a:lnTo>
                    <a:pt x="55895" y="10676"/>
                  </a:lnTo>
                  <a:cubicBezTo>
                    <a:pt x="55933" y="10676"/>
                    <a:pt x="55962" y="10676"/>
                    <a:pt x="55996" y="10671"/>
                  </a:cubicBezTo>
                  <a:cubicBezTo>
                    <a:pt x="56013" y="10667"/>
                    <a:pt x="56030" y="10667"/>
                    <a:pt x="56043" y="10654"/>
                  </a:cubicBezTo>
                  <a:cubicBezTo>
                    <a:pt x="56034" y="10638"/>
                    <a:pt x="56034" y="10621"/>
                    <a:pt x="56026" y="10604"/>
                  </a:cubicBezTo>
                  <a:cubicBezTo>
                    <a:pt x="56022" y="10600"/>
                    <a:pt x="56017" y="10578"/>
                    <a:pt x="56017" y="10578"/>
                  </a:cubicBezTo>
                  <a:cubicBezTo>
                    <a:pt x="56005" y="10566"/>
                    <a:pt x="55992" y="10570"/>
                    <a:pt x="55979" y="10562"/>
                  </a:cubicBezTo>
                  <a:cubicBezTo>
                    <a:pt x="55971" y="10549"/>
                    <a:pt x="55971" y="10540"/>
                    <a:pt x="55954" y="10532"/>
                  </a:cubicBezTo>
                  <a:cubicBezTo>
                    <a:pt x="55946" y="10532"/>
                    <a:pt x="55933" y="10528"/>
                    <a:pt x="55924" y="10524"/>
                  </a:cubicBezTo>
                  <a:cubicBezTo>
                    <a:pt x="55899" y="10519"/>
                    <a:pt x="55878" y="10528"/>
                    <a:pt x="55853" y="10511"/>
                  </a:cubicBezTo>
                  <a:cubicBezTo>
                    <a:pt x="55819" y="10490"/>
                    <a:pt x="55802" y="10452"/>
                    <a:pt x="55789" y="10414"/>
                  </a:cubicBezTo>
                  <a:cubicBezTo>
                    <a:pt x="55777" y="10389"/>
                    <a:pt x="55773" y="10372"/>
                    <a:pt x="55743" y="10363"/>
                  </a:cubicBezTo>
                  <a:cubicBezTo>
                    <a:pt x="55709" y="10351"/>
                    <a:pt x="55680" y="10346"/>
                    <a:pt x="55646" y="10334"/>
                  </a:cubicBezTo>
                  <a:cubicBezTo>
                    <a:pt x="55675" y="10270"/>
                    <a:pt x="55697" y="10211"/>
                    <a:pt x="55722" y="10152"/>
                  </a:cubicBezTo>
                  <a:cubicBezTo>
                    <a:pt x="55730" y="10156"/>
                    <a:pt x="55739" y="10161"/>
                    <a:pt x="55756" y="10161"/>
                  </a:cubicBezTo>
                  <a:cubicBezTo>
                    <a:pt x="55761" y="10162"/>
                    <a:pt x="55767" y="10162"/>
                    <a:pt x="55774" y="10162"/>
                  </a:cubicBezTo>
                  <a:cubicBezTo>
                    <a:pt x="55786" y="10162"/>
                    <a:pt x="55799" y="10161"/>
                    <a:pt x="55811" y="10161"/>
                  </a:cubicBezTo>
                  <a:cubicBezTo>
                    <a:pt x="55861" y="10161"/>
                    <a:pt x="55908" y="10169"/>
                    <a:pt x="55958" y="10169"/>
                  </a:cubicBezTo>
                  <a:cubicBezTo>
                    <a:pt x="55975" y="10173"/>
                    <a:pt x="55996" y="10169"/>
                    <a:pt x="56017" y="10182"/>
                  </a:cubicBezTo>
                  <a:cubicBezTo>
                    <a:pt x="56038" y="10190"/>
                    <a:pt x="56055" y="10211"/>
                    <a:pt x="56076" y="10228"/>
                  </a:cubicBezTo>
                  <a:cubicBezTo>
                    <a:pt x="56110" y="10249"/>
                    <a:pt x="56148" y="10266"/>
                    <a:pt x="56190" y="10270"/>
                  </a:cubicBezTo>
                  <a:cubicBezTo>
                    <a:pt x="56202" y="10270"/>
                    <a:pt x="56213" y="10268"/>
                    <a:pt x="56225" y="10268"/>
                  </a:cubicBezTo>
                  <a:cubicBezTo>
                    <a:pt x="56232" y="10268"/>
                    <a:pt x="56238" y="10269"/>
                    <a:pt x="56245" y="10270"/>
                  </a:cubicBezTo>
                  <a:cubicBezTo>
                    <a:pt x="56262" y="10275"/>
                    <a:pt x="56279" y="10291"/>
                    <a:pt x="56292" y="10304"/>
                  </a:cubicBezTo>
                  <a:cubicBezTo>
                    <a:pt x="56303" y="10312"/>
                    <a:pt x="56314" y="10317"/>
                    <a:pt x="56322" y="10317"/>
                  </a:cubicBezTo>
                  <a:cubicBezTo>
                    <a:pt x="56332" y="10317"/>
                    <a:pt x="56337" y="10308"/>
                    <a:pt x="56330" y="10287"/>
                  </a:cubicBezTo>
                  <a:cubicBezTo>
                    <a:pt x="56321" y="10270"/>
                    <a:pt x="56304" y="10245"/>
                    <a:pt x="56287" y="10232"/>
                  </a:cubicBezTo>
                  <a:cubicBezTo>
                    <a:pt x="56275" y="10224"/>
                    <a:pt x="56271" y="10224"/>
                    <a:pt x="56262" y="10207"/>
                  </a:cubicBezTo>
                  <a:cubicBezTo>
                    <a:pt x="56254" y="10194"/>
                    <a:pt x="56254" y="10190"/>
                    <a:pt x="56254" y="10182"/>
                  </a:cubicBezTo>
                  <a:cubicBezTo>
                    <a:pt x="56245" y="10152"/>
                    <a:pt x="56224" y="10140"/>
                    <a:pt x="56211" y="10118"/>
                  </a:cubicBezTo>
                  <a:cubicBezTo>
                    <a:pt x="56195" y="10093"/>
                    <a:pt x="56174" y="10089"/>
                    <a:pt x="56148" y="10076"/>
                  </a:cubicBezTo>
                  <a:cubicBezTo>
                    <a:pt x="56114" y="10055"/>
                    <a:pt x="56068" y="10038"/>
                    <a:pt x="56034" y="10013"/>
                  </a:cubicBezTo>
                  <a:cubicBezTo>
                    <a:pt x="56022" y="10004"/>
                    <a:pt x="56017" y="9996"/>
                    <a:pt x="56005" y="9988"/>
                  </a:cubicBezTo>
                  <a:cubicBezTo>
                    <a:pt x="55992" y="9983"/>
                    <a:pt x="55984" y="9983"/>
                    <a:pt x="55971" y="9979"/>
                  </a:cubicBezTo>
                  <a:cubicBezTo>
                    <a:pt x="55937" y="9979"/>
                    <a:pt x="55899" y="9983"/>
                    <a:pt x="55865" y="9983"/>
                  </a:cubicBezTo>
                  <a:cubicBezTo>
                    <a:pt x="55836" y="9979"/>
                    <a:pt x="55806" y="9975"/>
                    <a:pt x="55781" y="9975"/>
                  </a:cubicBezTo>
                  <a:cubicBezTo>
                    <a:pt x="55794" y="9920"/>
                    <a:pt x="55811" y="9865"/>
                    <a:pt x="55819" y="9810"/>
                  </a:cubicBezTo>
                  <a:cubicBezTo>
                    <a:pt x="55823" y="9806"/>
                    <a:pt x="55827" y="9802"/>
                    <a:pt x="55832" y="9802"/>
                  </a:cubicBezTo>
                  <a:cubicBezTo>
                    <a:pt x="55853" y="9789"/>
                    <a:pt x="55861" y="9785"/>
                    <a:pt x="55882" y="9781"/>
                  </a:cubicBezTo>
                  <a:cubicBezTo>
                    <a:pt x="55908" y="9781"/>
                    <a:pt x="55920" y="9793"/>
                    <a:pt x="55941" y="9793"/>
                  </a:cubicBezTo>
                  <a:cubicBezTo>
                    <a:pt x="55946" y="9827"/>
                    <a:pt x="55988" y="9844"/>
                    <a:pt x="56017" y="9848"/>
                  </a:cubicBezTo>
                  <a:cubicBezTo>
                    <a:pt x="56047" y="9848"/>
                    <a:pt x="56072" y="9848"/>
                    <a:pt x="56098" y="9840"/>
                  </a:cubicBezTo>
                  <a:cubicBezTo>
                    <a:pt x="56119" y="9836"/>
                    <a:pt x="56131" y="9827"/>
                    <a:pt x="56152" y="9827"/>
                  </a:cubicBezTo>
                  <a:cubicBezTo>
                    <a:pt x="56158" y="9827"/>
                    <a:pt x="56167" y="9825"/>
                    <a:pt x="56177" y="9825"/>
                  </a:cubicBezTo>
                  <a:cubicBezTo>
                    <a:pt x="56181" y="9825"/>
                    <a:pt x="56186" y="9826"/>
                    <a:pt x="56190" y="9827"/>
                  </a:cubicBezTo>
                  <a:cubicBezTo>
                    <a:pt x="56207" y="9831"/>
                    <a:pt x="56207" y="9844"/>
                    <a:pt x="56220" y="9857"/>
                  </a:cubicBezTo>
                  <a:cubicBezTo>
                    <a:pt x="56233" y="9874"/>
                    <a:pt x="56254" y="9890"/>
                    <a:pt x="56271" y="9907"/>
                  </a:cubicBezTo>
                  <a:cubicBezTo>
                    <a:pt x="56283" y="9924"/>
                    <a:pt x="56304" y="9937"/>
                    <a:pt x="56321" y="9950"/>
                  </a:cubicBezTo>
                  <a:cubicBezTo>
                    <a:pt x="56355" y="9966"/>
                    <a:pt x="56376" y="9983"/>
                    <a:pt x="56414" y="9983"/>
                  </a:cubicBezTo>
                  <a:cubicBezTo>
                    <a:pt x="56456" y="9979"/>
                    <a:pt x="56427" y="9945"/>
                    <a:pt x="56406" y="9928"/>
                  </a:cubicBezTo>
                  <a:cubicBezTo>
                    <a:pt x="56385" y="9907"/>
                    <a:pt x="56363" y="9895"/>
                    <a:pt x="56355" y="9865"/>
                  </a:cubicBezTo>
                  <a:cubicBezTo>
                    <a:pt x="56351" y="9852"/>
                    <a:pt x="56355" y="9840"/>
                    <a:pt x="56351" y="9831"/>
                  </a:cubicBezTo>
                  <a:cubicBezTo>
                    <a:pt x="56347" y="9823"/>
                    <a:pt x="56338" y="9815"/>
                    <a:pt x="56334" y="9806"/>
                  </a:cubicBezTo>
                  <a:cubicBezTo>
                    <a:pt x="56321" y="9781"/>
                    <a:pt x="56300" y="9755"/>
                    <a:pt x="56292" y="9730"/>
                  </a:cubicBezTo>
                  <a:cubicBezTo>
                    <a:pt x="56283" y="9709"/>
                    <a:pt x="56300" y="9675"/>
                    <a:pt x="56292" y="9654"/>
                  </a:cubicBezTo>
                  <a:cubicBezTo>
                    <a:pt x="56287" y="9647"/>
                    <a:pt x="56269" y="9645"/>
                    <a:pt x="56253" y="9645"/>
                  </a:cubicBezTo>
                  <a:cubicBezTo>
                    <a:pt x="56242" y="9645"/>
                    <a:pt x="56231" y="9646"/>
                    <a:pt x="56224" y="9646"/>
                  </a:cubicBezTo>
                  <a:cubicBezTo>
                    <a:pt x="56216" y="9646"/>
                    <a:pt x="56199" y="9650"/>
                    <a:pt x="56190" y="9650"/>
                  </a:cubicBezTo>
                  <a:cubicBezTo>
                    <a:pt x="56178" y="9646"/>
                    <a:pt x="56174" y="9633"/>
                    <a:pt x="56169" y="9620"/>
                  </a:cubicBezTo>
                  <a:cubicBezTo>
                    <a:pt x="56161" y="9599"/>
                    <a:pt x="56144" y="9582"/>
                    <a:pt x="56131" y="9565"/>
                  </a:cubicBezTo>
                  <a:cubicBezTo>
                    <a:pt x="56114" y="9540"/>
                    <a:pt x="56076" y="9528"/>
                    <a:pt x="56047" y="9519"/>
                  </a:cubicBezTo>
                  <a:cubicBezTo>
                    <a:pt x="56013" y="9506"/>
                    <a:pt x="55984" y="9506"/>
                    <a:pt x="55958" y="9481"/>
                  </a:cubicBezTo>
                  <a:cubicBezTo>
                    <a:pt x="55916" y="9447"/>
                    <a:pt x="55886" y="9435"/>
                    <a:pt x="55836" y="9422"/>
                  </a:cubicBezTo>
                  <a:cubicBezTo>
                    <a:pt x="55832" y="9392"/>
                    <a:pt x="55832" y="9384"/>
                    <a:pt x="55857" y="9367"/>
                  </a:cubicBezTo>
                  <a:cubicBezTo>
                    <a:pt x="55878" y="9354"/>
                    <a:pt x="55903" y="9342"/>
                    <a:pt x="55929" y="9333"/>
                  </a:cubicBezTo>
                  <a:cubicBezTo>
                    <a:pt x="55954" y="9321"/>
                    <a:pt x="55933" y="9300"/>
                    <a:pt x="55962" y="9283"/>
                  </a:cubicBezTo>
                  <a:cubicBezTo>
                    <a:pt x="55971" y="9278"/>
                    <a:pt x="56026" y="9270"/>
                    <a:pt x="56026" y="9262"/>
                  </a:cubicBezTo>
                  <a:cubicBezTo>
                    <a:pt x="56009" y="9257"/>
                    <a:pt x="55992" y="9249"/>
                    <a:pt x="55975" y="9249"/>
                  </a:cubicBezTo>
                  <a:cubicBezTo>
                    <a:pt x="55961" y="9249"/>
                    <a:pt x="55947" y="9251"/>
                    <a:pt x="55933" y="9251"/>
                  </a:cubicBezTo>
                  <a:cubicBezTo>
                    <a:pt x="55926" y="9251"/>
                    <a:pt x="55919" y="9250"/>
                    <a:pt x="55912" y="9249"/>
                  </a:cubicBezTo>
                  <a:cubicBezTo>
                    <a:pt x="55882" y="9249"/>
                    <a:pt x="55853" y="9236"/>
                    <a:pt x="55819" y="9232"/>
                  </a:cubicBezTo>
                  <a:lnTo>
                    <a:pt x="55764" y="9232"/>
                  </a:lnTo>
                  <a:cubicBezTo>
                    <a:pt x="55798" y="9224"/>
                    <a:pt x="55832" y="9215"/>
                    <a:pt x="55861" y="9203"/>
                  </a:cubicBezTo>
                  <a:cubicBezTo>
                    <a:pt x="55878" y="9194"/>
                    <a:pt x="55891" y="9177"/>
                    <a:pt x="55912" y="9169"/>
                  </a:cubicBezTo>
                  <a:cubicBezTo>
                    <a:pt x="55933" y="9156"/>
                    <a:pt x="55954" y="9152"/>
                    <a:pt x="55975" y="9135"/>
                  </a:cubicBezTo>
                  <a:cubicBezTo>
                    <a:pt x="56000" y="9118"/>
                    <a:pt x="56038" y="9105"/>
                    <a:pt x="56072" y="9097"/>
                  </a:cubicBezTo>
                  <a:cubicBezTo>
                    <a:pt x="56136" y="9080"/>
                    <a:pt x="56051" y="9046"/>
                    <a:pt x="56076" y="9013"/>
                  </a:cubicBezTo>
                  <a:cubicBezTo>
                    <a:pt x="56098" y="8983"/>
                    <a:pt x="56148" y="8987"/>
                    <a:pt x="56178" y="8979"/>
                  </a:cubicBezTo>
                  <a:cubicBezTo>
                    <a:pt x="56195" y="8970"/>
                    <a:pt x="56228" y="8953"/>
                    <a:pt x="56233" y="8937"/>
                  </a:cubicBezTo>
                  <a:cubicBezTo>
                    <a:pt x="56169" y="8890"/>
                    <a:pt x="56076" y="8911"/>
                    <a:pt x="56005" y="8882"/>
                  </a:cubicBezTo>
                  <a:cubicBezTo>
                    <a:pt x="55988" y="8878"/>
                    <a:pt x="55971" y="8861"/>
                    <a:pt x="55954" y="8852"/>
                  </a:cubicBezTo>
                  <a:cubicBezTo>
                    <a:pt x="55951" y="8851"/>
                    <a:pt x="55947" y="8851"/>
                    <a:pt x="55944" y="8851"/>
                  </a:cubicBezTo>
                  <a:cubicBezTo>
                    <a:pt x="55929" y="8851"/>
                    <a:pt x="55913" y="8857"/>
                    <a:pt x="55899" y="8861"/>
                  </a:cubicBezTo>
                  <a:cubicBezTo>
                    <a:pt x="55871" y="8867"/>
                    <a:pt x="55846" y="8871"/>
                    <a:pt x="55819" y="8871"/>
                  </a:cubicBezTo>
                  <a:cubicBezTo>
                    <a:pt x="55809" y="8871"/>
                    <a:pt x="55800" y="8870"/>
                    <a:pt x="55789" y="8869"/>
                  </a:cubicBezTo>
                  <a:cubicBezTo>
                    <a:pt x="55773" y="8869"/>
                    <a:pt x="55768" y="8865"/>
                    <a:pt x="55756" y="8861"/>
                  </a:cubicBezTo>
                  <a:cubicBezTo>
                    <a:pt x="55747" y="8861"/>
                    <a:pt x="55739" y="8863"/>
                    <a:pt x="55730" y="8863"/>
                  </a:cubicBezTo>
                  <a:cubicBezTo>
                    <a:pt x="55726" y="8863"/>
                    <a:pt x="55722" y="8862"/>
                    <a:pt x="55718" y="8861"/>
                  </a:cubicBezTo>
                  <a:cubicBezTo>
                    <a:pt x="55680" y="8852"/>
                    <a:pt x="55650" y="8806"/>
                    <a:pt x="55637" y="8772"/>
                  </a:cubicBezTo>
                  <a:cubicBezTo>
                    <a:pt x="55633" y="8759"/>
                    <a:pt x="55629" y="8738"/>
                    <a:pt x="55621" y="8726"/>
                  </a:cubicBezTo>
                  <a:cubicBezTo>
                    <a:pt x="55612" y="8717"/>
                    <a:pt x="55604" y="8717"/>
                    <a:pt x="55591" y="8713"/>
                  </a:cubicBezTo>
                  <a:cubicBezTo>
                    <a:pt x="55578" y="8704"/>
                    <a:pt x="55570" y="8700"/>
                    <a:pt x="55553" y="8700"/>
                  </a:cubicBezTo>
                  <a:cubicBezTo>
                    <a:pt x="55536" y="8696"/>
                    <a:pt x="55536" y="8696"/>
                    <a:pt x="55519" y="8683"/>
                  </a:cubicBezTo>
                  <a:cubicBezTo>
                    <a:pt x="55507" y="8671"/>
                    <a:pt x="55490" y="8662"/>
                    <a:pt x="55473" y="8654"/>
                  </a:cubicBezTo>
                  <a:cubicBezTo>
                    <a:pt x="55456" y="8641"/>
                    <a:pt x="55448" y="8624"/>
                    <a:pt x="55426" y="8616"/>
                  </a:cubicBezTo>
                  <a:cubicBezTo>
                    <a:pt x="55397" y="8603"/>
                    <a:pt x="55355" y="8599"/>
                    <a:pt x="55317" y="8599"/>
                  </a:cubicBezTo>
                  <a:cubicBezTo>
                    <a:pt x="55308" y="8599"/>
                    <a:pt x="55299" y="8600"/>
                    <a:pt x="55289" y="8600"/>
                  </a:cubicBezTo>
                  <a:cubicBezTo>
                    <a:pt x="55280" y="8600"/>
                    <a:pt x="55270" y="8599"/>
                    <a:pt x="55262" y="8595"/>
                  </a:cubicBezTo>
                  <a:cubicBezTo>
                    <a:pt x="55245" y="8591"/>
                    <a:pt x="55215" y="8569"/>
                    <a:pt x="55203" y="8553"/>
                  </a:cubicBezTo>
                  <a:cubicBezTo>
                    <a:pt x="55190" y="8536"/>
                    <a:pt x="55186" y="8506"/>
                    <a:pt x="55165" y="8498"/>
                  </a:cubicBezTo>
                  <a:cubicBezTo>
                    <a:pt x="55162" y="8497"/>
                    <a:pt x="55159" y="8496"/>
                    <a:pt x="55155" y="8496"/>
                  </a:cubicBezTo>
                  <a:cubicBezTo>
                    <a:pt x="55141" y="8496"/>
                    <a:pt x="55120" y="8502"/>
                    <a:pt x="55110" y="8502"/>
                  </a:cubicBezTo>
                  <a:cubicBezTo>
                    <a:pt x="55072" y="8510"/>
                    <a:pt x="55038" y="8531"/>
                    <a:pt x="55000" y="8536"/>
                  </a:cubicBezTo>
                  <a:cubicBezTo>
                    <a:pt x="54979" y="8540"/>
                    <a:pt x="54958" y="8540"/>
                    <a:pt x="54936" y="8540"/>
                  </a:cubicBezTo>
                  <a:cubicBezTo>
                    <a:pt x="54915" y="8540"/>
                    <a:pt x="54893" y="8540"/>
                    <a:pt x="54869" y="8544"/>
                  </a:cubicBezTo>
                  <a:cubicBezTo>
                    <a:pt x="54848" y="8548"/>
                    <a:pt x="54836" y="8548"/>
                    <a:pt x="54819" y="8561"/>
                  </a:cubicBezTo>
                  <a:cubicBezTo>
                    <a:pt x="54810" y="8574"/>
                    <a:pt x="54802" y="8591"/>
                    <a:pt x="54789" y="8595"/>
                  </a:cubicBezTo>
                  <a:cubicBezTo>
                    <a:pt x="54782" y="8599"/>
                    <a:pt x="54772" y="8601"/>
                    <a:pt x="54761" y="8601"/>
                  </a:cubicBezTo>
                  <a:cubicBezTo>
                    <a:pt x="54733" y="8601"/>
                    <a:pt x="54697" y="8590"/>
                    <a:pt x="54674" y="8590"/>
                  </a:cubicBezTo>
                  <a:cubicBezTo>
                    <a:pt x="54672" y="8590"/>
                    <a:pt x="54669" y="8590"/>
                    <a:pt x="54667" y="8591"/>
                  </a:cubicBezTo>
                  <a:cubicBezTo>
                    <a:pt x="54653" y="8594"/>
                    <a:pt x="54642" y="8600"/>
                    <a:pt x="54630" y="8600"/>
                  </a:cubicBezTo>
                  <a:cubicBezTo>
                    <a:pt x="54627" y="8600"/>
                    <a:pt x="54624" y="8600"/>
                    <a:pt x="54620" y="8599"/>
                  </a:cubicBezTo>
                  <a:cubicBezTo>
                    <a:pt x="54616" y="8599"/>
                    <a:pt x="54612" y="8595"/>
                    <a:pt x="54603" y="8595"/>
                  </a:cubicBezTo>
                  <a:cubicBezTo>
                    <a:pt x="54595" y="8591"/>
                    <a:pt x="54584" y="8589"/>
                    <a:pt x="54573" y="8589"/>
                  </a:cubicBezTo>
                  <a:cubicBezTo>
                    <a:pt x="54562" y="8589"/>
                    <a:pt x="54551" y="8591"/>
                    <a:pt x="54540" y="8591"/>
                  </a:cubicBezTo>
                  <a:cubicBezTo>
                    <a:pt x="54519" y="8591"/>
                    <a:pt x="54506" y="8603"/>
                    <a:pt x="54489" y="8607"/>
                  </a:cubicBezTo>
                  <a:cubicBezTo>
                    <a:pt x="54460" y="8616"/>
                    <a:pt x="54443" y="8624"/>
                    <a:pt x="54422" y="8645"/>
                  </a:cubicBezTo>
                  <a:cubicBezTo>
                    <a:pt x="54388" y="8671"/>
                    <a:pt x="54359" y="8692"/>
                    <a:pt x="54333" y="8721"/>
                  </a:cubicBezTo>
                  <a:cubicBezTo>
                    <a:pt x="54316" y="8738"/>
                    <a:pt x="54312" y="8742"/>
                    <a:pt x="54287" y="8747"/>
                  </a:cubicBezTo>
                  <a:cubicBezTo>
                    <a:pt x="54273" y="8747"/>
                    <a:pt x="54259" y="8745"/>
                    <a:pt x="54245" y="8745"/>
                  </a:cubicBezTo>
                  <a:cubicBezTo>
                    <a:pt x="54238" y="8745"/>
                    <a:pt x="54231" y="8745"/>
                    <a:pt x="54224" y="8747"/>
                  </a:cubicBezTo>
                  <a:cubicBezTo>
                    <a:pt x="54198" y="8751"/>
                    <a:pt x="54181" y="8751"/>
                    <a:pt x="54164" y="8772"/>
                  </a:cubicBezTo>
                  <a:cubicBezTo>
                    <a:pt x="54152" y="8785"/>
                    <a:pt x="54135" y="8810"/>
                    <a:pt x="54114" y="8814"/>
                  </a:cubicBezTo>
                  <a:cubicBezTo>
                    <a:pt x="54105" y="8817"/>
                    <a:pt x="54096" y="8818"/>
                    <a:pt x="54087" y="8818"/>
                  </a:cubicBezTo>
                  <a:cubicBezTo>
                    <a:pt x="54069" y="8818"/>
                    <a:pt x="54050" y="8814"/>
                    <a:pt x="54031" y="8814"/>
                  </a:cubicBezTo>
                  <a:cubicBezTo>
                    <a:pt x="54013" y="8814"/>
                    <a:pt x="53996" y="8818"/>
                    <a:pt x="53983" y="8831"/>
                  </a:cubicBezTo>
                  <a:cubicBezTo>
                    <a:pt x="53966" y="8844"/>
                    <a:pt x="53962" y="8856"/>
                    <a:pt x="53941" y="8869"/>
                  </a:cubicBezTo>
                  <a:cubicBezTo>
                    <a:pt x="53920" y="8882"/>
                    <a:pt x="53911" y="8894"/>
                    <a:pt x="53890" y="8907"/>
                  </a:cubicBezTo>
                  <a:cubicBezTo>
                    <a:pt x="53869" y="8920"/>
                    <a:pt x="53848" y="8924"/>
                    <a:pt x="53827" y="8937"/>
                  </a:cubicBezTo>
                  <a:cubicBezTo>
                    <a:pt x="53806" y="8949"/>
                    <a:pt x="53785" y="8958"/>
                    <a:pt x="53759" y="8962"/>
                  </a:cubicBezTo>
                  <a:cubicBezTo>
                    <a:pt x="53753" y="8962"/>
                    <a:pt x="53747" y="8962"/>
                    <a:pt x="53741" y="8962"/>
                  </a:cubicBezTo>
                  <a:cubicBezTo>
                    <a:pt x="53725" y="8962"/>
                    <a:pt x="53710" y="8960"/>
                    <a:pt x="53704" y="8945"/>
                  </a:cubicBezTo>
                  <a:cubicBezTo>
                    <a:pt x="53700" y="8928"/>
                    <a:pt x="53709" y="8920"/>
                    <a:pt x="53717" y="8907"/>
                  </a:cubicBezTo>
                  <a:cubicBezTo>
                    <a:pt x="53730" y="8890"/>
                    <a:pt x="53742" y="8886"/>
                    <a:pt x="53759" y="8873"/>
                  </a:cubicBezTo>
                  <a:cubicBezTo>
                    <a:pt x="53785" y="8861"/>
                    <a:pt x="53797" y="8840"/>
                    <a:pt x="53823" y="8827"/>
                  </a:cubicBezTo>
                  <a:cubicBezTo>
                    <a:pt x="53848" y="8818"/>
                    <a:pt x="53869" y="8823"/>
                    <a:pt x="53890" y="8797"/>
                  </a:cubicBezTo>
                  <a:cubicBezTo>
                    <a:pt x="53903" y="8780"/>
                    <a:pt x="53899" y="8772"/>
                    <a:pt x="53877" y="8772"/>
                  </a:cubicBezTo>
                  <a:cubicBezTo>
                    <a:pt x="53873" y="8771"/>
                    <a:pt x="53869" y="8770"/>
                    <a:pt x="53864" y="8770"/>
                  </a:cubicBezTo>
                  <a:cubicBezTo>
                    <a:pt x="53854" y="8770"/>
                    <a:pt x="53842" y="8772"/>
                    <a:pt x="53831" y="8772"/>
                  </a:cubicBezTo>
                  <a:cubicBezTo>
                    <a:pt x="53814" y="8772"/>
                    <a:pt x="53801" y="8768"/>
                    <a:pt x="53785" y="8764"/>
                  </a:cubicBezTo>
                  <a:cubicBezTo>
                    <a:pt x="53780" y="8762"/>
                    <a:pt x="53775" y="8762"/>
                    <a:pt x="53770" y="8762"/>
                  </a:cubicBezTo>
                  <a:cubicBezTo>
                    <a:pt x="53737" y="8762"/>
                    <a:pt x="53693" y="8784"/>
                    <a:pt x="53675" y="8806"/>
                  </a:cubicBezTo>
                  <a:cubicBezTo>
                    <a:pt x="53661" y="8820"/>
                    <a:pt x="53661" y="8833"/>
                    <a:pt x="53646" y="8833"/>
                  </a:cubicBezTo>
                  <a:cubicBezTo>
                    <a:pt x="53642" y="8833"/>
                    <a:pt x="53638" y="8833"/>
                    <a:pt x="53633" y="8831"/>
                  </a:cubicBezTo>
                  <a:cubicBezTo>
                    <a:pt x="53607" y="8827"/>
                    <a:pt x="53595" y="8810"/>
                    <a:pt x="53574" y="8797"/>
                  </a:cubicBezTo>
                  <a:cubicBezTo>
                    <a:pt x="53544" y="8780"/>
                    <a:pt x="53519" y="8785"/>
                    <a:pt x="53485" y="8780"/>
                  </a:cubicBezTo>
                  <a:cubicBezTo>
                    <a:pt x="53455" y="8776"/>
                    <a:pt x="53426" y="8759"/>
                    <a:pt x="53396" y="8751"/>
                  </a:cubicBezTo>
                  <a:cubicBezTo>
                    <a:pt x="53346" y="8742"/>
                    <a:pt x="53265" y="8717"/>
                    <a:pt x="53244" y="8662"/>
                  </a:cubicBezTo>
                  <a:cubicBezTo>
                    <a:pt x="53227" y="8620"/>
                    <a:pt x="53240" y="8582"/>
                    <a:pt x="53299" y="8574"/>
                  </a:cubicBezTo>
                  <a:cubicBezTo>
                    <a:pt x="53312" y="8572"/>
                    <a:pt x="53325" y="8572"/>
                    <a:pt x="53338" y="8572"/>
                  </a:cubicBezTo>
                  <a:cubicBezTo>
                    <a:pt x="53364" y="8572"/>
                    <a:pt x="53391" y="8574"/>
                    <a:pt x="53413" y="8574"/>
                  </a:cubicBezTo>
                  <a:cubicBezTo>
                    <a:pt x="53471" y="8574"/>
                    <a:pt x="53525" y="8556"/>
                    <a:pt x="53582" y="8556"/>
                  </a:cubicBezTo>
                  <a:cubicBezTo>
                    <a:pt x="53587" y="8556"/>
                    <a:pt x="53593" y="8556"/>
                    <a:pt x="53599" y="8557"/>
                  </a:cubicBezTo>
                  <a:lnTo>
                    <a:pt x="53666" y="8557"/>
                  </a:lnTo>
                  <a:cubicBezTo>
                    <a:pt x="53696" y="8553"/>
                    <a:pt x="53721" y="8540"/>
                    <a:pt x="53751" y="8531"/>
                  </a:cubicBezTo>
                  <a:cubicBezTo>
                    <a:pt x="53768" y="8527"/>
                    <a:pt x="53780" y="8523"/>
                    <a:pt x="53789" y="8506"/>
                  </a:cubicBezTo>
                  <a:cubicBezTo>
                    <a:pt x="53793" y="8502"/>
                    <a:pt x="53793" y="8489"/>
                    <a:pt x="53797" y="8485"/>
                  </a:cubicBezTo>
                  <a:cubicBezTo>
                    <a:pt x="53804" y="8481"/>
                    <a:pt x="53820" y="8480"/>
                    <a:pt x="53837" y="8480"/>
                  </a:cubicBezTo>
                  <a:cubicBezTo>
                    <a:pt x="53854" y="8480"/>
                    <a:pt x="53871" y="8481"/>
                    <a:pt x="53877" y="8481"/>
                  </a:cubicBezTo>
                  <a:cubicBezTo>
                    <a:pt x="53889" y="8481"/>
                    <a:pt x="53913" y="8485"/>
                    <a:pt x="53931" y="8485"/>
                  </a:cubicBezTo>
                  <a:cubicBezTo>
                    <a:pt x="53939" y="8485"/>
                    <a:pt x="53946" y="8484"/>
                    <a:pt x="53949" y="8481"/>
                  </a:cubicBezTo>
                  <a:cubicBezTo>
                    <a:pt x="53958" y="8468"/>
                    <a:pt x="53953" y="8426"/>
                    <a:pt x="53949" y="8417"/>
                  </a:cubicBezTo>
                  <a:cubicBezTo>
                    <a:pt x="53949" y="8371"/>
                    <a:pt x="53907" y="8337"/>
                    <a:pt x="53869" y="8320"/>
                  </a:cubicBezTo>
                  <a:cubicBezTo>
                    <a:pt x="53848" y="8308"/>
                    <a:pt x="53823" y="8304"/>
                    <a:pt x="53797" y="8295"/>
                  </a:cubicBezTo>
                  <a:cubicBezTo>
                    <a:pt x="53776" y="8282"/>
                    <a:pt x="53759" y="8274"/>
                    <a:pt x="53734" y="8274"/>
                  </a:cubicBezTo>
                  <a:cubicBezTo>
                    <a:pt x="53720" y="8274"/>
                    <a:pt x="53706" y="8276"/>
                    <a:pt x="53692" y="8276"/>
                  </a:cubicBezTo>
                  <a:cubicBezTo>
                    <a:pt x="53685" y="8276"/>
                    <a:pt x="53678" y="8275"/>
                    <a:pt x="53671" y="8274"/>
                  </a:cubicBezTo>
                  <a:cubicBezTo>
                    <a:pt x="53641" y="8270"/>
                    <a:pt x="53620" y="8249"/>
                    <a:pt x="53590" y="8249"/>
                  </a:cubicBezTo>
                  <a:cubicBezTo>
                    <a:pt x="53580" y="8248"/>
                    <a:pt x="53571" y="8247"/>
                    <a:pt x="53562" y="8247"/>
                  </a:cubicBezTo>
                  <a:cubicBezTo>
                    <a:pt x="53528" y="8247"/>
                    <a:pt x="53498" y="8254"/>
                    <a:pt x="53468" y="8274"/>
                  </a:cubicBezTo>
                  <a:cubicBezTo>
                    <a:pt x="53447" y="8291"/>
                    <a:pt x="53426" y="8312"/>
                    <a:pt x="53400" y="8325"/>
                  </a:cubicBezTo>
                  <a:cubicBezTo>
                    <a:pt x="53392" y="8325"/>
                    <a:pt x="53384" y="8325"/>
                    <a:pt x="53375" y="8329"/>
                  </a:cubicBezTo>
                  <a:cubicBezTo>
                    <a:pt x="53354" y="8337"/>
                    <a:pt x="53350" y="8358"/>
                    <a:pt x="53333" y="8367"/>
                  </a:cubicBezTo>
                  <a:cubicBezTo>
                    <a:pt x="53320" y="8375"/>
                    <a:pt x="53303" y="8371"/>
                    <a:pt x="53287" y="8379"/>
                  </a:cubicBezTo>
                  <a:cubicBezTo>
                    <a:pt x="53270" y="8384"/>
                    <a:pt x="53261" y="8392"/>
                    <a:pt x="53244" y="8392"/>
                  </a:cubicBezTo>
                  <a:cubicBezTo>
                    <a:pt x="53239" y="8392"/>
                    <a:pt x="53220" y="8390"/>
                    <a:pt x="53206" y="8390"/>
                  </a:cubicBezTo>
                  <a:cubicBezTo>
                    <a:pt x="53198" y="8390"/>
                    <a:pt x="53192" y="8391"/>
                    <a:pt x="53189" y="8392"/>
                  </a:cubicBezTo>
                  <a:cubicBezTo>
                    <a:pt x="53181" y="8405"/>
                    <a:pt x="53194" y="8439"/>
                    <a:pt x="53202" y="8447"/>
                  </a:cubicBezTo>
                  <a:cubicBezTo>
                    <a:pt x="53219" y="8477"/>
                    <a:pt x="53270" y="8472"/>
                    <a:pt x="53232" y="8515"/>
                  </a:cubicBezTo>
                  <a:cubicBezTo>
                    <a:pt x="53206" y="8544"/>
                    <a:pt x="53181" y="8565"/>
                    <a:pt x="53143" y="8565"/>
                  </a:cubicBezTo>
                  <a:cubicBezTo>
                    <a:pt x="53126" y="8565"/>
                    <a:pt x="53118" y="8553"/>
                    <a:pt x="53101" y="8548"/>
                  </a:cubicBezTo>
                  <a:cubicBezTo>
                    <a:pt x="53092" y="8546"/>
                    <a:pt x="53081" y="8545"/>
                    <a:pt x="53070" y="8545"/>
                  </a:cubicBezTo>
                  <a:cubicBezTo>
                    <a:pt x="53059" y="8545"/>
                    <a:pt x="53048" y="8546"/>
                    <a:pt x="53042" y="8548"/>
                  </a:cubicBezTo>
                  <a:cubicBezTo>
                    <a:pt x="53029" y="8553"/>
                    <a:pt x="53016" y="8561"/>
                    <a:pt x="53004" y="8565"/>
                  </a:cubicBezTo>
                  <a:cubicBezTo>
                    <a:pt x="52991" y="8569"/>
                    <a:pt x="52978" y="8574"/>
                    <a:pt x="52962" y="8574"/>
                  </a:cubicBezTo>
                  <a:cubicBezTo>
                    <a:pt x="52953" y="8574"/>
                    <a:pt x="52939" y="8576"/>
                    <a:pt x="52926" y="8576"/>
                  </a:cubicBezTo>
                  <a:cubicBezTo>
                    <a:pt x="52919" y="8576"/>
                    <a:pt x="52912" y="8575"/>
                    <a:pt x="52907" y="8574"/>
                  </a:cubicBezTo>
                  <a:cubicBezTo>
                    <a:pt x="52881" y="8565"/>
                    <a:pt x="52864" y="8536"/>
                    <a:pt x="52835" y="8531"/>
                  </a:cubicBezTo>
                  <a:cubicBezTo>
                    <a:pt x="52829" y="8529"/>
                    <a:pt x="52824" y="8528"/>
                    <a:pt x="52820" y="8528"/>
                  </a:cubicBezTo>
                  <a:cubicBezTo>
                    <a:pt x="52810" y="8528"/>
                    <a:pt x="52810" y="8538"/>
                    <a:pt x="52810" y="8557"/>
                  </a:cubicBezTo>
                  <a:cubicBezTo>
                    <a:pt x="52810" y="8569"/>
                    <a:pt x="52810" y="8582"/>
                    <a:pt x="52818" y="8595"/>
                  </a:cubicBezTo>
                  <a:cubicBezTo>
                    <a:pt x="52843" y="8637"/>
                    <a:pt x="52894" y="8654"/>
                    <a:pt x="52940" y="8662"/>
                  </a:cubicBezTo>
                  <a:cubicBezTo>
                    <a:pt x="52962" y="8666"/>
                    <a:pt x="52978" y="8666"/>
                    <a:pt x="52995" y="8683"/>
                  </a:cubicBezTo>
                  <a:cubicBezTo>
                    <a:pt x="53004" y="8692"/>
                    <a:pt x="53008" y="8704"/>
                    <a:pt x="53016" y="8713"/>
                  </a:cubicBezTo>
                  <a:cubicBezTo>
                    <a:pt x="53033" y="8738"/>
                    <a:pt x="53050" y="8759"/>
                    <a:pt x="53080" y="8764"/>
                  </a:cubicBezTo>
                  <a:cubicBezTo>
                    <a:pt x="53088" y="8764"/>
                    <a:pt x="53095" y="8762"/>
                    <a:pt x="53101" y="8762"/>
                  </a:cubicBezTo>
                  <a:cubicBezTo>
                    <a:pt x="53104" y="8762"/>
                    <a:pt x="53106" y="8762"/>
                    <a:pt x="53109" y="8764"/>
                  </a:cubicBezTo>
                  <a:cubicBezTo>
                    <a:pt x="53130" y="8768"/>
                    <a:pt x="53156" y="8780"/>
                    <a:pt x="53177" y="8789"/>
                  </a:cubicBezTo>
                  <a:cubicBezTo>
                    <a:pt x="53219" y="8806"/>
                    <a:pt x="53253" y="8835"/>
                    <a:pt x="53287" y="8861"/>
                  </a:cubicBezTo>
                  <a:cubicBezTo>
                    <a:pt x="53303" y="8873"/>
                    <a:pt x="53333" y="8882"/>
                    <a:pt x="53346" y="8899"/>
                  </a:cubicBezTo>
                  <a:cubicBezTo>
                    <a:pt x="53350" y="8907"/>
                    <a:pt x="53358" y="8924"/>
                    <a:pt x="53363" y="8932"/>
                  </a:cubicBezTo>
                  <a:cubicBezTo>
                    <a:pt x="53388" y="8975"/>
                    <a:pt x="53430" y="8987"/>
                    <a:pt x="53460" y="9025"/>
                  </a:cubicBezTo>
                  <a:cubicBezTo>
                    <a:pt x="53481" y="9051"/>
                    <a:pt x="53510" y="9084"/>
                    <a:pt x="53527" y="9118"/>
                  </a:cubicBezTo>
                  <a:cubicBezTo>
                    <a:pt x="53536" y="9139"/>
                    <a:pt x="53531" y="9152"/>
                    <a:pt x="53536" y="9173"/>
                  </a:cubicBezTo>
                  <a:cubicBezTo>
                    <a:pt x="53518" y="9156"/>
                    <a:pt x="53499" y="9150"/>
                    <a:pt x="53479" y="9150"/>
                  </a:cubicBezTo>
                  <a:cubicBezTo>
                    <a:pt x="53465" y="9150"/>
                    <a:pt x="53450" y="9153"/>
                    <a:pt x="53434" y="9156"/>
                  </a:cubicBezTo>
                  <a:cubicBezTo>
                    <a:pt x="53422" y="9159"/>
                    <a:pt x="53410" y="9162"/>
                    <a:pt x="53400" y="9162"/>
                  </a:cubicBezTo>
                  <a:cubicBezTo>
                    <a:pt x="53396" y="9162"/>
                    <a:pt x="53392" y="9162"/>
                    <a:pt x="53388" y="9160"/>
                  </a:cubicBezTo>
                  <a:cubicBezTo>
                    <a:pt x="53367" y="9152"/>
                    <a:pt x="53358" y="9131"/>
                    <a:pt x="53341" y="9122"/>
                  </a:cubicBezTo>
                  <a:cubicBezTo>
                    <a:pt x="53325" y="9114"/>
                    <a:pt x="53303" y="9114"/>
                    <a:pt x="53287" y="9110"/>
                  </a:cubicBezTo>
                  <a:cubicBezTo>
                    <a:pt x="53265" y="9101"/>
                    <a:pt x="53249" y="9093"/>
                    <a:pt x="53227" y="9084"/>
                  </a:cubicBezTo>
                  <a:cubicBezTo>
                    <a:pt x="53189" y="9063"/>
                    <a:pt x="53151" y="9042"/>
                    <a:pt x="53113" y="9025"/>
                  </a:cubicBezTo>
                  <a:cubicBezTo>
                    <a:pt x="53093" y="9016"/>
                    <a:pt x="53070" y="9013"/>
                    <a:pt x="53047" y="9013"/>
                  </a:cubicBezTo>
                  <a:cubicBezTo>
                    <a:pt x="53013" y="9013"/>
                    <a:pt x="52978" y="9019"/>
                    <a:pt x="52943" y="9019"/>
                  </a:cubicBezTo>
                  <a:cubicBezTo>
                    <a:pt x="52925" y="9019"/>
                    <a:pt x="52907" y="9018"/>
                    <a:pt x="52890" y="9013"/>
                  </a:cubicBezTo>
                  <a:cubicBezTo>
                    <a:pt x="52864" y="9008"/>
                    <a:pt x="52843" y="9008"/>
                    <a:pt x="52818" y="9008"/>
                  </a:cubicBezTo>
                  <a:cubicBezTo>
                    <a:pt x="52806" y="9007"/>
                    <a:pt x="52797" y="9004"/>
                    <a:pt x="52790" y="9004"/>
                  </a:cubicBezTo>
                  <a:cubicBezTo>
                    <a:pt x="52780" y="9004"/>
                    <a:pt x="52774" y="9009"/>
                    <a:pt x="52772" y="9029"/>
                  </a:cubicBezTo>
                  <a:cubicBezTo>
                    <a:pt x="52772" y="9059"/>
                    <a:pt x="52776" y="9089"/>
                    <a:pt x="52801" y="9110"/>
                  </a:cubicBezTo>
                  <a:cubicBezTo>
                    <a:pt x="52831" y="9139"/>
                    <a:pt x="52886" y="9139"/>
                    <a:pt x="52915" y="9165"/>
                  </a:cubicBezTo>
                  <a:cubicBezTo>
                    <a:pt x="52924" y="9169"/>
                    <a:pt x="52936" y="9186"/>
                    <a:pt x="52928" y="9194"/>
                  </a:cubicBezTo>
                  <a:cubicBezTo>
                    <a:pt x="52925" y="9195"/>
                    <a:pt x="52921" y="9196"/>
                    <a:pt x="52916" y="9196"/>
                  </a:cubicBezTo>
                  <a:cubicBezTo>
                    <a:pt x="52907" y="9196"/>
                    <a:pt x="52895" y="9194"/>
                    <a:pt x="52890" y="9194"/>
                  </a:cubicBezTo>
                  <a:cubicBezTo>
                    <a:pt x="52883" y="9194"/>
                    <a:pt x="52873" y="9193"/>
                    <a:pt x="52862" y="9193"/>
                  </a:cubicBezTo>
                  <a:cubicBezTo>
                    <a:pt x="52852" y="9193"/>
                    <a:pt x="52841" y="9194"/>
                    <a:pt x="52835" y="9198"/>
                  </a:cubicBezTo>
                  <a:cubicBezTo>
                    <a:pt x="52826" y="9203"/>
                    <a:pt x="52814" y="9232"/>
                    <a:pt x="52810" y="9240"/>
                  </a:cubicBezTo>
                  <a:cubicBezTo>
                    <a:pt x="52805" y="9266"/>
                    <a:pt x="52814" y="9283"/>
                    <a:pt x="52835" y="9287"/>
                  </a:cubicBezTo>
                  <a:cubicBezTo>
                    <a:pt x="52852" y="9287"/>
                    <a:pt x="52864" y="9287"/>
                    <a:pt x="52877" y="9295"/>
                  </a:cubicBezTo>
                  <a:cubicBezTo>
                    <a:pt x="52886" y="9300"/>
                    <a:pt x="52894" y="9304"/>
                    <a:pt x="52898" y="9308"/>
                  </a:cubicBezTo>
                  <a:cubicBezTo>
                    <a:pt x="52911" y="9312"/>
                    <a:pt x="52919" y="9316"/>
                    <a:pt x="52928" y="9321"/>
                  </a:cubicBezTo>
                  <a:cubicBezTo>
                    <a:pt x="52932" y="9329"/>
                    <a:pt x="52936" y="9338"/>
                    <a:pt x="52940" y="9342"/>
                  </a:cubicBezTo>
                  <a:cubicBezTo>
                    <a:pt x="52953" y="9350"/>
                    <a:pt x="52970" y="9350"/>
                    <a:pt x="52974" y="9367"/>
                  </a:cubicBezTo>
                  <a:cubicBezTo>
                    <a:pt x="52974" y="9376"/>
                    <a:pt x="52974" y="9388"/>
                    <a:pt x="52978" y="9392"/>
                  </a:cubicBezTo>
                  <a:cubicBezTo>
                    <a:pt x="52978" y="9401"/>
                    <a:pt x="52983" y="9409"/>
                    <a:pt x="52983" y="9418"/>
                  </a:cubicBezTo>
                  <a:cubicBezTo>
                    <a:pt x="52983" y="9447"/>
                    <a:pt x="52991" y="9447"/>
                    <a:pt x="53021" y="9447"/>
                  </a:cubicBezTo>
                  <a:cubicBezTo>
                    <a:pt x="53071" y="9447"/>
                    <a:pt x="53122" y="9447"/>
                    <a:pt x="53168" y="9460"/>
                  </a:cubicBezTo>
                  <a:cubicBezTo>
                    <a:pt x="53177" y="9477"/>
                    <a:pt x="53164" y="9506"/>
                    <a:pt x="53173" y="9523"/>
                  </a:cubicBezTo>
                  <a:cubicBezTo>
                    <a:pt x="53177" y="9536"/>
                    <a:pt x="53211" y="9540"/>
                    <a:pt x="53223" y="9544"/>
                  </a:cubicBezTo>
                  <a:cubicBezTo>
                    <a:pt x="53244" y="9549"/>
                    <a:pt x="53274" y="9553"/>
                    <a:pt x="53295" y="9561"/>
                  </a:cubicBezTo>
                  <a:cubicBezTo>
                    <a:pt x="53316" y="9570"/>
                    <a:pt x="53329" y="9595"/>
                    <a:pt x="53312" y="9620"/>
                  </a:cubicBezTo>
                  <a:cubicBezTo>
                    <a:pt x="53295" y="9637"/>
                    <a:pt x="53265" y="9658"/>
                    <a:pt x="53244" y="9658"/>
                  </a:cubicBezTo>
                  <a:cubicBezTo>
                    <a:pt x="53244" y="9654"/>
                    <a:pt x="53244" y="9650"/>
                    <a:pt x="53244" y="9650"/>
                  </a:cubicBezTo>
                  <a:cubicBezTo>
                    <a:pt x="53240" y="9647"/>
                    <a:pt x="53235" y="9646"/>
                    <a:pt x="53229" y="9646"/>
                  </a:cubicBezTo>
                  <a:cubicBezTo>
                    <a:pt x="53219" y="9646"/>
                    <a:pt x="53206" y="9650"/>
                    <a:pt x="53198" y="9650"/>
                  </a:cubicBezTo>
                  <a:cubicBezTo>
                    <a:pt x="53164" y="9646"/>
                    <a:pt x="53143" y="9629"/>
                    <a:pt x="53113" y="9620"/>
                  </a:cubicBezTo>
                  <a:cubicBezTo>
                    <a:pt x="53105" y="9619"/>
                    <a:pt x="53096" y="9618"/>
                    <a:pt x="53086" y="9618"/>
                  </a:cubicBezTo>
                  <a:cubicBezTo>
                    <a:pt x="53066" y="9618"/>
                    <a:pt x="53045" y="9620"/>
                    <a:pt x="53025" y="9620"/>
                  </a:cubicBezTo>
                  <a:cubicBezTo>
                    <a:pt x="52996" y="9620"/>
                    <a:pt x="52973" y="9639"/>
                    <a:pt x="52943" y="9639"/>
                  </a:cubicBezTo>
                  <a:cubicBezTo>
                    <a:pt x="52938" y="9639"/>
                    <a:pt x="52933" y="9638"/>
                    <a:pt x="52928" y="9637"/>
                  </a:cubicBezTo>
                  <a:cubicBezTo>
                    <a:pt x="52898" y="9629"/>
                    <a:pt x="52869" y="9608"/>
                    <a:pt x="52839" y="9595"/>
                  </a:cubicBezTo>
                  <a:cubicBezTo>
                    <a:pt x="52822" y="9587"/>
                    <a:pt x="52805" y="9582"/>
                    <a:pt x="52793" y="9578"/>
                  </a:cubicBezTo>
                  <a:cubicBezTo>
                    <a:pt x="52780" y="9574"/>
                    <a:pt x="52772" y="9570"/>
                    <a:pt x="52763" y="9561"/>
                  </a:cubicBezTo>
                  <a:cubicBezTo>
                    <a:pt x="52751" y="9553"/>
                    <a:pt x="52742" y="9536"/>
                    <a:pt x="52729" y="9523"/>
                  </a:cubicBezTo>
                  <a:cubicBezTo>
                    <a:pt x="52683" y="9485"/>
                    <a:pt x="52624" y="9502"/>
                    <a:pt x="52569" y="9494"/>
                  </a:cubicBezTo>
                  <a:cubicBezTo>
                    <a:pt x="52539" y="9490"/>
                    <a:pt x="52514" y="9485"/>
                    <a:pt x="52485" y="9485"/>
                  </a:cubicBezTo>
                  <a:cubicBezTo>
                    <a:pt x="52473" y="9485"/>
                    <a:pt x="52449" y="9483"/>
                    <a:pt x="52430" y="9483"/>
                  </a:cubicBezTo>
                  <a:cubicBezTo>
                    <a:pt x="52415" y="9483"/>
                    <a:pt x="52401" y="9484"/>
                    <a:pt x="52396" y="9490"/>
                  </a:cubicBezTo>
                  <a:cubicBezTo>
                    <a:pt x="52400" y="9502"/>
                    <a:pt x="52417" y="9506"/>
                    <a:pt x="52426" y="9515"/>
                  </a:cubicBezTo>
                  <a:cubicBezTo>
                    <a:pt x="52430" y="9528"/>
                    <a:pt x="52434" y="9553"/>
                    <a:pt x="52426" y="9561"/>
                  </a:cubicBezTo>
                  <a:cubicBezTo>
                    <a:pt x="52414" y="9571"/>
                    <a:pt x="52399" y="9574"/>
                    <a:pt x="52383" y="9574"/>
                  </a:cubicBezTo>
                  <a:cubicBezTo>
                    <a:pt x="52371" y="9574"/>
                    <a:pt x="52359" y="9573"/>
                    <a:pt x="52348" y="9573"/>
                  </a:cubicBezTo>
                  <a:cubicBezTo>
                    <a:pt x="52330" y="9573"/>
                    <a:pt x="52313" y="9575"/>
                    <a:pt x="52303" y="9591"/>
                  </a:cubicBezTo>
                  <a:cubicBezTo>
                    <a:pt x="52290" y="9603"/>
                    <a:pt x="52295" y="9629"/>
                    <a:pt x="52299" y="9646"/>
                  </a:cubicBezTo>
                  <a:cubicBezTo>
                    <a:pt x="52303" y="9658"/>
                    <a:pt x="52307" y="9671"/>
                    <a:pt x="52312" y="9679"/>
                  </a:cubicBezTo>
                  <a:cubicBezTo>
                    <a:pt x="52330" y="9717"/>
                    <a:pt x="52352" y="9731"/>
                    <a:pt x="52389" y="9731"/>
                  </a:cubicBezTo>
                  <a:cubicBezTo>
                    <a:pt x="52394" y="9731"/>
                    <a:pt x="52399" y="9731"/>
                    <a:pt x="52404" y="9730"/>
                  </a:cubicBezTo>
                  <a:cubicBezTo>
                    <a:pt x="52430" y="9726"/>
                    <a:pt x="52455" y="9722"/>
                    <a:pt x="52480" y="9722"/>
                  </a:cubicBezTo>
                  <a:cubicBezTo>
                    <a:pt x="52506" y="9718"/>
                    <a:pt x="52529" y="9710"/>
                    <a:pt x="52554" y="9710"/>
                  </a:cubicBezTo>
                  <a:cubicBezTo>
                    <a:pt x="52561" y="9710"/>
                    <a:pt x="52569" y="9711"/>
                    <a:pt x="52577" y="9713"/>
                  </a:cubicBezTo>
                  <a:cubicBezTo>
                    <a:pt x="52592" y="9716"/>
                    <a:pt x="52605" y="9719"/>
                    <a:pt x="52619" y="9719"/>
                  </a:cubicBezTo>
                  <a:cubicBezTo>
                    <a:pt x="52625" y="9719"/>
                    <a:pt x="52630" y="9719"/>
                    <a:pt x="52637" y="9717"/>
                  </a:cubicBezTo>
                  <a:lnTo>
                    <a:pt x="52637" y="9717"/>
                  </a:lnTo>
                  <a:cubicBezTo>
                    <a:pt x="52607" y="9730"/>
                    <a:pt x="52565" y="9717"/>
                    <a:pt x="52573" y="9755"/>
                  </a:cubicBezTo>
                  <a:cubicBezTo>
                    <a:pt x="52586" y="9781"/>
                    <a:pt x="52594" y="9798"/>
                    <a:pt x="52590" y="9827"/>
                  </a:cubicBezTo>
                  <a:cubicBezTo>
                    <a:pt x="52586" y="9829"/>
                    <a:pt x="52582" y="9829"/>
                    <a:pt x="52576" y="9829"/>
                  </a:cubicBezTo>
                  <a:cubicBezTo>
                    <a:pt x="52562" y="9829"/>
                    <a:pt x="52545" y="9825"/>
                    <a:pt x="52529" y="9825"/>
                  </a:cubicBezTo>
                  <a:cubicBezTo>
                    <a:pt x="52514" y="9825"/>
                    <a:pt x="52501" y="9828"/>
                    <a:pt x="52493" y="9840"/>
                  </a:cubicBezTo>
                  <a:cubicBezTo>
                    <a:pt x="52501" y="9848"/>
                    <a:pt x="52523" y="9857"/>
                    <a:pt x="52531" y="9865"/>
                  </a:cubicBezTo>
                  <a:cubicBezTo>
                    <a:pt x="52539" y="9869"/>
                    <a:pt x="52548" y="9874"/>
                    <a:pt x="52556" y="9882"/>
                  </a:cubicBezTo>
                  <a:cubicBezTo>
                    <a:pt x="52577" y="9899"/>
                    <a:pt x="52586" y="9912"/>
                    <a:pt x="52615" y="9912"/>
                  </a:cubicBezTo>
                  <a:cubicBezTo>
                    <a:pt x="52637" y="9907"/>
                    <a:pt x="52653" y="9903"/>
                    <a:pt x="52666" y="9890"/>
                  </a:cubicBezTo>
                  <a:cubicBezTo>
                    <a:pt x="52683" y="9878"/>
                    <a:pt x="52691" y="9865"/>
                    <a:pt x="52691" y="9844"/>
                  </a:cubicBezTo>
                  <a:cubicBezTo>
                    <a:pt x="52691" y="9836"/>
                    <a:pt x="52687" y="9819"/>
                    <a:pt x="52700" y="9819"/>
                  </a:cubicBezTo>
                  <a:cubicBezTo>
                    <a:pt x="52708" y="9819"/>
                    <a:pt x="52713" y="9827"/>
                    <a:pt x="52717" y="9831"/>
                  </a:cubicBezTo>
                  <a:cubicBezTo>
                    <a:pt x="52725" y="9838"/>
                    <a:pt x="52739" y="9839"/>
                    <a:pt x="52753" y="9839"/>
                  </a:cubicBezTo>
                  <a:cubicBezTo>
                    <a:pt x="52760" y="9839"/>
                    <a:pt x="52768" y="9839"/>
                    <a:pt x="52774" y="9839"/>
                  </a:cubicBezTo>
                  <a:cubicBezTo>
                    <a:pt x="52781" y="9839"/>
                    <a:pt x="52787" y="9839"/>
                    <a:pt x="52793" y="9840"/>
                  </a:cubicBezTo>
                  <a:cubicBezTo>
                    <a:pt x="52804" y="9842"/>
                    <a:pt x="52815" y="9843"/>
                    <a:pt x="52826" y="9843"/>
                  </a:cubicBezTo>
                  <a:cubicBezTo>
                    <a:pt x="52891" y="9843"/>
                    <a:pt x="52948" y="9805"/>
                    <a:pt x="53016" y="9798"/>
                  </a:cubicBezTo>
                  <a:cubicBezTo>
                    <a:pt x="53040" y="9793"/>
                    <a:pt x="53063" y="9792"/>
                    <a:pt x="53086" y="9792"/>
                  </a:cubicBezTo>
                  <a:cubicBezTo>
                    <a:pt x="53109" y="9792"/>
                    <a:pt x="53132" y="9793"/>
                    <a:pt x="53156" y="9793"/>
                  </a:cubicBezTo>
                  <a:cubicBezTo>
                    <a:pt x="53183" y="9793"/>
                    <a:pt x="53211" y="9792"/>
                    <a:pt x="53238" y="9792"/>
                  </a:cubicBezTo>
                  <a:cubicBezTo>
                    <a:pt x="53265" y="9792"/>
                    <a:pt x="53293" y="9793"/>
                    <a:pt x="53320" y="9798"/>
                  </a:cubicBezTo>
                  <a:cubicBezTo>
                    <a:pt x="53337" y="9802"/>
                    <a:pt x="53468" y="9802"/>
                    <a:pt x="53451" y="9844"/>
                  </a:cubicBezTo>
                  <a:cubicBezTo>
                    <a:pt x="53443" y="9869"/>
                    <a:pt x="53409" y="9874"/>
                    <a:pt x="53392" y="9886"/>
                  </a:cubicBezTo>
                  <a:cubicBezTo>
                    <a:pt x="53375" y="9895"/>
                    <a:pt x="53363" y="9916"/>
                    <a:pt x="53354" y="9933"/>
                  </a:cubicBezTo>
                  <a:cubicBezTo>
                    <a:pt x="53333" y="9968"/>
                    <a:pt x="53356" y="9974"/>
                    <a:pt x="53390" y="9974"/>
                  </a:cubicBezTo>
                  <a:cubicBezTo>
                    <a:pt x="53410" y="9974"/>
                    <a:pt x="53434" y="9972"/>
                    <a:pt x="53455" y="9972"/>
                  </a:cubicBezTo>
                  <a:cubicBezTo>
                    <a:pt x="53484" y="9972"/>
                    <a:pt x="53506" y="9976"/>
                    <a:pt x="53506" y="9996"/>
                  </a:cubicBezTo>
                  <a:cubicBezTo>
                    <a:pt x="53506" y="10004"/>
                    <a:pt x="53498" y="10034"/>
                    <a:pt x="53489" y="10038"/>
                  </a:cubicBezTo>
                  <a:cubicBezTo>
                    <a:pt x="53481" y="10047"/>
                    <a:pt x="53472" y="10047"/>
                    <a:pt x="53460" y="10051"/>
                  </a:cubicBezTo>
                  <a:cubicBezTo>
                    <a:pt x="53439" y="10068"/>
                    <a:pt x="53441" y="10097"/>
                    <a:pt x="53418" y="10097"/>
                  </a:cubicBezTo>
                  <a:cubicBezTo>
                    <a:pt x="53414" y="10097"/>
                    <a:pt x="53408" y="10096"/>
                    <a:pt x="53400" y="10093"/>
                  </a:cubicBezTo>
                  <a:cubicBezTo>
                    <a:pt x="53375" y="10085"/>
                    <a:pt x="53354" y="10068"/>
                    <a:pt x="53325" y="10059"/>
                  </a:cubicBezTo>
                  <a:cubicBezTo>
                    <a:pt x="53314" y="10055"/>
                    <a:pt x="53304" y="10054"/>
                    <a:pt x="53295" y="10054"/>
                  </a:cubicBezTo>
                  <a:cubicBezTo>
                    <a:pt x="53285" y="10054"/>
                    <a:pt x="53276" y="10055"/>
                    <a:pt x="53265" y="10055"/>
                  </a:cubicBezTo>
                  <a:cubicBezTo>
                    <a:pt x="53232" y="10055"/>
                    <a:pt x="53211" y="10064"/>
                    <a:pt x="53181" y="10064"/>
                  </a:cubicBezTo>
                  <a:cubicBezTo>
                    <a:pt x="53156" y="10064"/>
                    <a:pt x="53128" y="10062"/>
                    <a:pt x="53102" y="10062"/>
                  </a:cubicBezTo>
                  <a:cubicBezTo>
                    <a:pt x="53089" y="10062"/>
                    <a:pt x="53076" y="10062"/>
                    <a:pt x="53063" y="10064"/>
                  </a:cubicBezTo>
                  <a:cubicBezTo>
                    <a:pt x="53046" y="10068"/>
                    <a:pt x="53033" y="10072"/>
                    <a:pt x="53016" y="10072"/>
                  </a:cubicBezTo>
                  <a:cubicBezTo>
                    <a:pt x="53005" y="10072"/>
                    <a:pt x="52994" y="10070"/>
                    <a:pt x="52983" y="10070"/>
                  </a:cubicBezTo>
                  <a:cubicBezTo>
                    <a:pt x="52977" y="10070"/>
                    <a:pt x="52971" y="10071"/>
                    <a:pt x="52966" y="10072"/>
                  </a:cubicBezTo>
                  <a:cubicBezTo>
                    <a:pt x="52949" y="10072"/>
                    <a:pt x="52936" y="10085"/>
                    <a:pt x="52915" y="10089"/>
                  </a:cubicBezTo>
                  <a:cubicBezTo>
                    <a:pt x="52908" y="10090"/>
                    <a:pt x="52901" y="10091"/>
                    <a:pt x="52893" y="10091"/>
                  </a:cubicBezTo>
                  <a:cubicBezTo>
                    <a:pt x="52878" y="10091"/>
                    <a:pt x="52862" y="10089"/>
                    <a:pt x="52848" y="10089"/>
                  </a:cubicBezTo>
                  <a:cubicBezTo>
                    <a:pt x="52810" y="10089"/>
                    <a:pt x="52793" y="10114"/>
                    <a:pt x="52759" y="10123"/>
                  </a:cubicBezTo>
                  <a:cubicBezTo>
                    <a:pt x="52734" y="10131"/>
                    <a:pt x="52708" y="10131"/>
                    <a:pt x="52683" y="10135"/>
                  </a:cubicBezTo>
                  <a:cubicBezTo>
                    <a:pt x="52658" y="10140"/>
                    <a:pt x="52649" y="10161"/>
                    <a:pt x="52628" y="10173"/>
                  </a:cubicBezTo>
                  <a:cubicBezTo>
                    <a:pt x="52607" y="10187"/>
                    <a:pt x="52585" y="10190"/>
                    <a:pt x="52563" y="10190"/>
                  </a:cubicBezTo>
                  <a:cubicBezTo>
                    <a:pt x="52546" y="10190"/>
                    <a:pt x="52529" y="10188"/>
                    <a:pt x="52512" y="10188"/>
                  </a:cubicBezTo>
                  <a:cubicBezTo>
                    <a:pt x="52503" y="10188"/>
                    <a:pt x="52494" y="10189"/>
                    <a:pt x="52485" y="10190"/>
                  </a:cubicBezTo>
                  <a:cubicBezTo>
                    <a:pt x="52464" y="10190"/>
                    <a:pt x="52451" y="10207"/>
                    <a:pt x="52430" y="10207"/>
                  </a:cubicBezTo>
                  <a:cubicBezTo>
                    <a:pt x="52425" y="10208"/>
                    <a:pt x="52421" y="10208"/>
                    <a:pt x="52416" y="10208"/>
                  </a:cubicBezTo>
                  <a:cubicBezTo>
                    <a:pt x="52404" y="10208"/>
                    <a:pt x="52392" y="10206"/>
                    <a:pt x="52380" y="10206"/>
                  </a:cubicBezTo>
                  <a:cubicBezTo>
                    <a:pt x="52375" y="10206"/>
                    <a:pt x="52371" y="10206"/>
                    <a:pt x="52366" y="10207"/>
                  </a:cubicBezTo>
                  <a:cubicBezTo>
                    <a:pt x="52316" y="10220"/>
                    <a:pt x="52269" y="10241"/>
                    <a:pt x="52219" y="10249"/>
                  </a:cubicBezTo>
                  <a:cubicBezTo>
                    <a:pt x="52210" y="10251"/>
                    <a:pt x="52201" y="10252"/>
                    <a:pt x="52191" y="10252"/>
                  </a:cubicBezTo>
                  <a:cubicBezTo>
                    <a:pt x="52182" y="10252"/>
                    <a:pt x="52172" y="10251"/>
                    <a:pt x="52164" y="10249"/>
                  </a:cubicBezTo>
                  <a:cubicBezTo>
                    <a:pt x="52155" y="10249"/>
                    <a:pt x="52139" y="10241"/>
                    <a:pt x="52126" y="10241"/>
                  </a:cubicBezTo>
                  <a:cubicBezTo>
                    <a:pt x="52113" y="10245"/>
                    <a:pt x="52113" y="10249"/>
                    <a:pt x="52105" y="10253"/>
                  </a:cubicBezTo>
                  <a:cubicBezTo>
                    <a:pt x="52084" y="10275"/>
                    <a:pt x="52101" y="10300"/>
                    <a:pt x="52113" y="10325"/>
                  </a:cubicBezTo>
                  <a:cubicBezTo>
                    <a:pt x="52124" y="10357"/>
                    <a:pt x="52129" y="10368"/>
                    <a:pt x="52156" y="10368"/>
                  </a:cubicBezTo>
                  <a:cubicBezTo>
                    <a:pt x="52160" y="10368"/>
                    <a:pt x="52166" y="10368"/>
                    <a:pt x="52172" y="10367"/>
                  </a:cubicBezTo>
                  <a:cubicBezTo>
                    <a:pt x="52210" y="10367"/>
                    <a:pt x="52248" y="10380"/>
                    <a:pt x="52286" y="10380"/>
                  </a:cubicBezTo>
                  <a:cubicBezTo>
                    <a:pt x="52303" y="10380"/>
                    <a:pt x="52320" y="10372"/>
                    <a:pt x="52341" y="10367"/>
                  </a:cubicBezTo>
                  <a:cubicBezTo>
                    <a:pt x="52366" y="10367"/>
                    <a:pt x="52396" y="10367"/>
                    <a:pt x="52421" y="10372"/>
                  </a:cubicBezTo>
                  <a:cubicBezTo>
                    <a:pt x="52450" y="10375"/>
                    <a:pt x="52476" y="10378"/>
                    <a:pt x="52501" y="10378"/>
                  </a:cubicBezTo>
                  <a:cubicBezTo>
                    <a:pt x="52532" y="10378"/>
                    <a:pt x="52562" y="10374"/>
                    <a:pt x="52594" y="10367"/>
                  </a:cubicBezTo>
                  <a:cubicBezTo>
                    <a:pt x="52658" y="10351"/>
                    <a:pt x="52717" y="10342"/>
                    <a:pt x="52780" y="10342"/>
                  </a:cubicBezTo>
                  <a:cubicBezTo>
                    <a:pt x="52800" y="10342"/>
                    <a:pt x="52821" y="10344"/>
                    <a:pt x="52842" y="10344"/>
                  </a:cubicBezTo>
                  <a:cubicBezTo>
                    <a:pt x="52853" y="10344"/>
                    <a:pt x="52863" y="10344"/>
                    <a:pt x="52873" y="10342"/>
                  </a:cubicBezTo>
                  <a:cubicBezTo>
                    <a:pt x="52893" y="10339"/>
                    <a:pt x="52914" y="10333"/>
                    <a:pt x="52937" y="10333"/>
                  </a:cubicBezTo>
                  <a:cubicBezTo>
                    <a:pt x="52942" y="10333"/>
                    <a:pt x="52947" y="10333"/>
                    <a:pt x="52953" y="10334"/>
                  </a:cubicBezTo>
                  <a:cubicBezTo>
                    <a:pt x="53004" y="10342"/>
                    <a:pt x="53050" y="10342"/>
                    <a:pt x="53101" y="10342"/>
                  </a:cubicBezTo>
                  <a:lnTo>
                    <a:pt x="53206" y="10342"/>
                  </a:lnTo>
                  <a:cubicBezTo>
                    <a:pt x="53220" y="10342"/>
                    <a:pt x="53244" y="10338"/>
                    <a:pt x="53263" y="10338"/>
                  </a:cubicBezTo>
                  <a:cubicBezTo>
                    <a:pt x="53272" y="10338"/>
                    <a:pt x="53281" y="10339"/>
                    <a:pt x="53287" y="10342"/>
                  </a:cubicBezTo>
                  <a:cubicBezTo>
                    <a:pt x="53308" y="10351"/>
                    <a:pt x="53295" y="10384"/>
                    <a:pt x="53287" y="10401"/>
                  </a:cubicBezTo>
                  <a:cubicBezTo>
                    <a:pt x="53274" y="10422"/>
                    <a:pt x="53253" y="10414"/>
                    <a:pt x="53236" y="10427"/>
                  </a:cubicBezTo>
                  <a:cubicBezTo>
                    <a:pt x="53219" y="10435"/>
                    <a:pt x="53215" y="10456"/>
                    <a:pt x="53198" y="10460"/>
                  </a:cubicBezTo>
                  <a:cubicBezTo>
                    <a:pt x="53194" y="10462"/>
                    <a:pt x="53188" y="10462"/>
                    <a:pt x="53182" y="10462"/>
                  </a:cubicBezTo>
                  <a:cubicBezTo>
                    <a:pt x="53169" y="10462"/>
                    <a:pt x="53154" y="10460"/>
                    <a:pt x="53143" y="10460"/>
                  </a:cubicBezTo>
                  <a:cubicBezTo>
                    <a:pt x="53113" y="10460"/>
                    <a:pt x="53080" y="10464"/>
                    <a:pt x="53050" y="10469"/>
                  </a:cubicBezTo>
                  <a:cubicBezTo>
                    <a:pt x="53029" y="10477"/>
                    <a:pt x="52991" y="10502"/>
                    <a:pt x="52978" y="10519"/>
                  </a:cubicBezTo>
                  <a:cubicBezTo>
                    <a:pt x="52970" y="10528"/>
                    <a:pt x="52970" y="10536"/>
                    <a:pt x="52957" y="10540"/>
                  </a:cubicBezTo>
                  <a:cubicBezTo>
                    <a:pt x="52955" y="10542"/>
                    <a:pt x="52951" y="10542"/>
                    <a:pt x="52947" y="10542"/>
                  </a:cubicBezTo>
                  <a:cubicBezTo>
                    <a:pt x="52938" y="10542"/>
                    <a:pt x="52928" y="10540"/>
                    <a:pt x="52919" y="10540"/>
                  </a:cubicBezTo>
                  <a:cubicBezTo>
                    <a:pt x="52898" y="10540"/>
                    <a:pt x="52876" y="10550"/>
                    <a:pt x="52852" y="10550"/>
                  </a:cubicBezTo>
                  <a:cubicBezTo>
                    <a:pt x="52848" y="10550"/>
                    <a:pt x="52843" y="10550"/>
                    <a:pt x="52839" y="10549"/>
                  </a:cubicBezTo>
                  <a:cubicBezTo>
                    <a:pt x="52826" y="10545"/>
                    <a:pt x="52814" y="10540"/>
                    <a:pt x="52801" y="10540"/>
                  </a:cubicBezTo>
                  <a:lnTo>
                    <a:pt x="52767" y="10540"/>
                  </a:lnTo>
                  <a:cubicBezTo>
                    <a:pt x="52763" y="10545"/>
                    <a:pt x="52759" y="10549"/>
                    <a:pt x="52755" y="10549"/>
                  </a:cubicBezTo>
                  <a:cubicBezTo>
                    <a:pt x="52759" y="10549"/>
                    <a:pt x="52763" y="10553"/>
                    <a:pt x="52767" y="10562"/>
                  </a:cubicBezTo>
                  <a:cubicBezTo>
                    <a:pt x="52780" y="10574"/>
                    <a:pt x="52788" y="10595"/>
                    <a:pt x="52801" y="10612"/>
                  </a:cubicBezTo>
                  <a:cubicBezTo>
                    <a:pt x="52810" y="10625"/>
                    <a:pt x="52818" y="10638"/>
                    <a:pt x="52826" y="10646"/>
                  </a:cubicBezTo>
                  <a:cubicBezTo>
                    <a:pt x="52835" y="10654"/>
                    <a:pt x="52843" y="10650"/>
                    <a:pt x="52843" y="10667"/>
                  </a:cubicBezTo>
                  <a:cubicBezTo>
                    <a:pt x="52838" y="10667"/>
                    <a:pt x="52830" y="10665"/>
                    <a:pt x="52823" y="10665"/>
                  </a:cubicBezTo>
                  <a:cubicBezTo>
                    <a:pt x="52820" y="10665"/>
                    <a:pt x="52817" y="10666"/>
                    <a:pt x="52814" y="10667"/>
                  </a:cubicBezTo>
                  <a:cubicBezTo>
                    <a:pt x="52797" y="10671"/>
                    <a:pt x="52793" y="10688"/>
                    <a:pt x="52780" y="10697"/>
                  </a:cubicBezTo>
                  <a:cubicBezTo>
                    <a:pt x="52768" y="10712"/>
                    <a:pt x="52760" y="10714"/>
                    <a:pt x="52748" y="10714"/>
                  </a:cubicBezTo>
                  <a:cubicBezTo>
                    <a:pt x="52742" y="10714"/>
                    <a:pt x="52737" y="10714"/>
                    <a:pt x="52729" y="10714"/>
                  </a:cubicBezTo>
                  <a:cubicBezTo>
                    <a:pt x="52679" y="10714"/>
                    <a:pt x="52641" y="10722"/>
                    <a:pt x="52590" y="10722"/>
                  </a:cubicBezTo>
                  <a:cubicBezTo>
                    <a:pt x="52552" y="10722"/>
                    <a:pt x="52518" y="10697"/>
                    <a:pt x="52480" y="10692"/>
                  </a:cubicBezTo>
                  <a:cubicBezTo>
                    <a:pt x="52464" y="10692"/>
                    <a:pt x="52438" y="10692"/>
                    <a:pt x="52421" y="10697"/>
                  </a:cubicBezTo>
                  <a:cubicBezTo>
                    <a:pt x="52409" y="10697"/>
                    <a:pt x="52396" y="10709"/>
                    <a:pt x="52388" y="10714"/>
                  </a:cubicBezTo>
                  <a:cubicBezTo>
                    <a:pt x="52371" y="10718"/>
                    <a:pt x="52324" y="10722"/>
                    <a:pt x="52341" y="10747"/>
                  </a:cubicBezTo>
                  <a:cubicBezTo>
                    <a:pt x="52350" y="10768"/>
                    <a:pt x="52396" y="10781"/>
                    <a:pt x="52417" y="10789"/>
                  </a:cubicBezTo>
                  <a:cubicBezTo>
                    <a:pt x="52438" y="10802"/>
                    <a:pt x="52472" y="10806"/>
                    <a:pt x="52468" y="10840"/>
                  </a:cubicBezTo>
                  <a:cubicBezTo>
                    <a:pt x="52459" y="10861"/>
                    <a:pt x="52438" y="10865"/>
                    <a:pt x="52421" y="10874"/>
                  </a:cubicBezTo>
                  <a:cubicBezTo>
                    <a:pt x="52409" y="10882"/>
                    <a:pt x="52400" y="10891"/>
                    <a:pt x="52388" y="10891"/>
                  </a:cubicBezTo>
                  <a:cubicBezTo>
                    <a:pt x="52381" y="10893"/>
                    <a:pt x="52374" y="10893"/>
                    <a:pt x="52366" y="10893"/>
                  </a:cubicBezTo>
                  <a:cubicBezTo>
                    <a:pt x="52359" y="10893"/>
                    <a:pt x="52352" y="10893"/>
                    <a:pt x="52345" y="10895"/>
                  </a:cubicBezTo>
                  <a:cubicBezTo>
                    <a:pt x="52333" y="10899"/>
                    <a:pt x="52312" y="10916"/>
                    <a:pt x="52299" y="10929"/>
                  </a:cubicBezTo>
                  <a:cubicBezTo>
                    <a:pt x="52286" y="10946"/>
                    <a:pt x="52282" y="10967"/>
                    <a:pt x="52261" y="10975"/>
                  </a:cubicBezTo>
                  <a:cubicBezTo>
                    <a:pt x="52252" y="10975"/>
                    <a:pt x="52246" y="10973"/>
                    <a:pt x="52239" y="10973"/>
                  </a:cubicBezTo>
                  <a:cubicBezTo>
                    <a:pt x="52235" y="10973"/>
                    <a:pt x="52231" y="10974"/>
                    <a:pt x="52227" y="10975"/>
                  </a:cubicBezTo>
                  <a:cubicBezTo>
                    <a:pt x="52219" y="10975"/>
                    <a:pt x="52206" y="10979"/>
                    <a:pt x="52198" y="10979"/>
                  </a:cubicBezTo>
                  <a:cubicBezTo>
                    <a:pt x="52194" y="10980"/>
                    <a:pt x="52188" y="10980"/>
                    <a:pt x="52182" y="10980"/>
                  </a:cubicBezTo>
                  <a:cubicBezTo>
                    <a:pt x="52175" y="10980"/>
                    <a:pt x="52167" y="10980"/>
                    <a:pt x="52159" y="10980"/>
                  </a:cubicBezTo>
                  <a:cubicBezTo>
                    <a:pt x="52134" y="10980"/>
                    <a:pt x="52109" y="10982"/>
                    <a:pt x="52109" y="11001"/>
                  </a:cubicBezTo>
                  <a:cubicBezTo>
                    <a:pt x="52111" y="11029"/>
                    <a:pt x="52133" y="11037"/>
                    <a:pt x="52157" y="11037"/>
                  </a:cubicBezTo>
                  <a:cubicBezTo>
                    <a:pt x="52179" y="11037"/>
                    <a:pt x="52204" y="11030"/>
                    <a:pt x="52219" y="11026"/>
                  </a:cubicBezTo>
                  <a:cubicBezTo>
                    <a:pt x="52248" y="11017"/>
                    <a:pt x="52269" y="10996"/>
                    <a:pt x="52299" y="10988"/>
                  </a:cubicBezTo>
                  <a:cubicBezTo>
                    <a:pt x="52307" y="10984"/>
                    <a:pt x="52316" y="10983"/>
                    <a:pt x="52324" y="10983"/>
                  </a:cubicBezTo>
                  <a:cubicBezTo>
                    <a:pt x="52333" y="10983"/>
                    <a:pt x="52341" y="10984"/>
                    <a:pt x="52350" y="10984"/>
                  </a:cubicBezTo>
                  <a:cubicBezTo>
                    <a:pt x="52400" y="10984"/>
                    <a:pt x="52447" y="10963"/>
                    <a:pt x="52485" y="10929"/>
                  </a:cubicBezTo>
                  <a:cubicBezTo>
                    <a:pt x="52497" y="10916"/>
                    <a:pt x="52514" y="10908"/>
                    <a:pt x="52527" y="10895"/>
                  </a:cubicBezTo>
                  <a:cubicBezTo>
                    <a:pt x="52544" y="10882"/>
                    <a:pt x="52552" y="10857"/>
                    <a:pt x="52573" y="10857"/>
                  </a:cubicBezTo>
                  <a:cubicBezTo>
                    <a:pt x="52594" y="10857"/>
                    <a:pt x="52620" y="10874"/>
                    <a:pt x="52645" y="10874"/>
                  </a:cubicBezTo>
                  <a:cubicBezTo>
                    <a:pt x="52656" y="10876"/>
                    <a:pt x="52667" y="10877"/>
                    <a:pt x="52679" y="10877"/>
                  </a:cubicBezTo>
                  <a:cubicBezTo>
                    <a:pt x="52690" y="10877"/>
                    <a:pt x="52702" y="10876"/>
                    <a:pt x="52713" y="10874"/>
                  </a:cubicBezTo>
                  <a:cubicBezTo>
                    <a:pt x="52759" y="10870"/>
                    <a:pt x="52788" y="10836"/>
                    <a:pt x="52835" y="10832"/>
                  </a:cubicBezTo>
                  <a:cubicBezTo>
                    <a:pt x="52845" y="10830"/>
                    <a:pt x="52854" y="10830"/>
                    <a:pt x="52863" y="10830"/>
                  </a:cubicBezTo>
                  <a:cubicBezTo>
                    <a:pt x="52881" y="10830"/>
                    <a:pt x="52898" y="10832"/>
                    <a:pt x="52915" y="10832"/>
                  </a:cubicBezTo>
                  <a:cubicBezTo>
                    <a:pt x="52949" y="10832"/>
                    <a:pt x="52983" y="10823"/>
                    <a:pt x="53016" y="10819"/>
                  </a:cubicBezTo>
                  <a:cubicBezTo>
                    <a:pt x="53042" y="10819"/>
                    <a:pt x="53042" y="10815"/>
                    <a:pt x="53054" y="10794"/>
                  </a:cubicBezTo>
                  <a:cubicBezTo>
                    <a:pt x="53067" y="10768"/>
                    <a:pt x="53080" y="10760"/>
                    <a:pt x="53101" y="10752"/>
                  </a:cubicBezTo>
                  <a:cubicBezTo>
                    <a:pt x="53118" y="10743"/>
                    <a:pt x="53130" y="10739"/>
                    <a:pt x="53151" y="10735"/>
                  </a:cubicBezTo>
                  <a:cubicBezTo>
                    <a:pt x="53157" y="10734"/>
                    <a:pt x="53161" y="10733"/>
                    <a:pt x="53164" y="10733"/>
                  </a:cubicBezTo>
                  <a:cubicBezTo>
                    <a:pt x="53179" y="10733"/>
                    <a:pt x="53186" y="10739"/>
                    <a:pt x="53206" y="10739"/>
                  </a:cubicBezTo>
                  <a:cubicBezTo>
                    <a:pt x="53223" y="10739"/>
                    <a:pt x="53249" y="10730"/>
                    <a:pt x="53261" y="10726"/>
                  </a:cubicBezTo>
                  <a:cubicBezTo>
                    <a:pt x="53287" y="10718"/>
                    <a:pt x="53303" y="10714"/>
                    <a:pt x="53329" y="10709"/>
                  </a:cubicBezTo>
                  <a:cubicBezTo>
                    <a:pt x="53379" y="10701"/>
                    <a:pt x="53422" y="10680"/>
                    <a:pt x="53464" y="10663"/>
                  </a:cubicBezTo>
                  <a:cubicBezTo>
                    <a:pt x="53479" y="10659"/>
                    <a:pt x="53503" y="10658"/>
                    <a:pt x="53527" y="10658"/>
                  </a:cubicBezTo>
                  <a:cubicBezTo>
                    <a:pt x="53551" y="10658"/>
                    <a:pt x="53576" y="10659"/>
                    <a:pt x="53590" y="10659"/>
                  </a:cubicBezTo>
                  <a:lnTo>
                    <a:pt x="53620" y="10659"/>
                  </a:lnTo>
                  <a:cubicBezTo>
                    <a:pt x="53624" y="10659"/>
                    <a:pt x="53624" y="10667"/>
                    <a:pt x="53633" y="10667"/>
                  </a:cubicBezTo>
                  <a:cubicBezTo>
                    <a:pt x="53641" y="10669"/>
                    <a:pt x="53651" y="10669"/>
                    <a:pt x="53660" y="10669"/>
                  </a:cubicBezTo>
                  <a:cubicBezTo>
                    <a:pt x="53670" y="10669"/>
                    <a:pt x="53679" y="10669"/>
                    <a:pt x="53688" y="10671"/>
                  </a:cubicBezTo>
                  <a:cubicBezTo>
                    <a:pt x="53692" y="10671"/>
                    <a:pt x="53700" y="10676"/>
                    <a:pt x="53704" y="10676"/>
                  </a:cubicBezTo>
                  <a:cubicBezTo>
                    <a:pt x="53709" y="10677"/>
                    <a:pt x="53713" y="10677"/>
                    <a:pt x="53717" y="10677"/>
                  </a:cubicBezTo>
                  <a:cubicBezTo>
                    <a:pt x="53725" y="10677"/>
                    <a:pt x="53733" y="10676"/>
                    <a:pt x="53738" y="10676"/>
                  </a:cubicBezTo>
                  <a:cubicBezTo>
                    <a:pt x="53768" y="10676"/>
                    <a:pt x="53789" y="10684"/>
                    <a:pt x="53814" y="10684"/>
                  </a:cubicBezTo>
                  <a:cubicBezTo>
                    <a:pt x="53820" y="10685"/>
                    <a:pt x="53825" y="10686"/>
                    <a:pt x="53831" y="10686"/>
                  </a:cubicBezTo>
                  <a:cubicBezTo>
                    <a:pt x="53842" y="10686"/>
                    <a:pt x="53852" y="10684"/>
                    <a:pt x="53861" y="10684"/>
                  </a:cubicBezTo>
                  <a:cubicBezTo>
                    <a:pt x="53877" y="10688"/>
                    <a:pt x="53869" y="10688"/>
                    <a:pt x="53882" y="10697"/>
                  </a:cubicBezTo>
                  <a:cubicBezTo>
                    <a:pt x="53890" y="10705"/>
                    <a:pt x="53890" y="10718"/>
                    <a:pt x="53903" y="10726"/>
                  </a:cubicBezTo>
                  <a:cubicBezTo>
                    <a:pt x="53909" y="10731"/>
                    <a:pt x="53916" y="10732"/>
                    <a:pt x="53923" y="10732"/>
                  </a:cubicBezTo>
                  <a:cubicBezTo>
                    <a:pt x="53949" y="10732"/>
                    <a:pt x="53978" y="10705"/>
                    <a:pt x="54007" y="10705"/>
                  </a:cubicBezTo>
                  <a:cubicBezTo>
                    <a:pt x="54013" y="10705"/>
                    <a:pt x="54019" y="10706"/>
                    <a:pt x="54025" y="10709"/>
                  </a:cubicBezTo>
                  <a:cubicBezTo>
                    <a:pt x="54042" y="10718"/>
                    <a:pt x="54076" y="10743"/>
                    <a:pt x="54080" y="10760"/>
                  </a:cubicBezTo>
                  <a:cubicBezTo>
                    <a:pt x="54080" y="10781"/>
                    <a:pt x="54063" y="10789"/>
                    <a:pt x="54046" y="10802"/>
                  </a:cubicBezTo>
                  <a:cubicBezTo>
                    <a:pt x="54013" y="10827"/>
                    <a:pt x="53962" y="10827"/>
                    <a:pt x="53920" y="10849"/>
                  </a:cubicBezTo>
                  <a:cubicBezTo>
                    <a:pt x="53899" y="10857"/>
                    <a:pt x="53886" y="10887"/>
                    <a:pt x="53861" y="10887"/>
                  </a:cubicBezTo>
                  <a:cubicBezTo>
                    <a:pt x="53835" y="10882"/>
                    <a:pt x="53818" y="10874"/>
                    <a:pt x="53793" y="10865"/>
                  </a:cubicBezTo>
                  <a:lnTo>
                    <a:pt x="53742" y="10865"/>
                  </a:lnTo>
                  <a:cubicBezTo>
                    <a:pt x="53737" y="10865"/>
                    <a:pt x="53725" y="10864"/>
                    <a:pt x="53716" y="10864"/>
                  </a:cubicBezTo>
                  <a:cubicBezTo>
                    <a:pt x="53711" y="10864"/>
                    <a:pt x="53707" y="10864"/>
                    <a:pt x="53704" y="10865"/>
                  </a:cubicBezTo>
                  <a:cubicBezTo>
                    <a:pt x="53696" y="10870"/>
                    <a:pt x="53692" y="10878"/>
                    <a:pt x="53688" y="10882"/>
                  </a:cubicBezTo>
                  <a:cubicBezTo>
                    <a:pt x="53679" y="10885"/>
                    <a:pt x="53670" y="10886"/>
                    <a:pt x="53660" y="10886"/>
                  </a:cubicBezTo>
                  <a:cubicBezTo>
                    <a:pt x="53641" y="10886"/>
                    <a:pt x="53620" y="10882"/>
                    <a:pt x="53603" y="10882"/>
                  </a:cubicBezTo>
                  <a:cubicBezTo>
                    <a:pt x="53582" y="10887"/>
                    <a:pt x="53561" y="10891"/>
                    <a:pt x="53544" y="10908"/>
                  </a:cubicBezTo>
                  <a:cubicBezTo>
                    <a:pt x="53527" y="10920"/>
                    <a:pt x="53514" y="10941"/>
                    <a:pt x="53493" y="10946"/>
                  </a:cubicBezTo>
                  <a:cubicBezTo>
                    <a:pt x="53481" y="10950"/>
                    <a:pt x="53464" y="10946"/>
                    <a:pt x="53455" y="10958"/>
                  </a:cubicBezTo>
                  <a:cubicBezTo>
                    <a:pt x="53447" y="10967"/>
                    <a:pt x="53447" y="10984"/>
                    <a:pt x="53434" y="10996"/>
                  </a:cubicBezTo>
                  <a:cubicBezTo>
                    <a:pt x="53414" y="11014"/>
                    <a:pt x="53404" y="11025"/>
                    <a:pt x="53387" y="11025"/>
                  </a:cubicBezTo>
                  <a:cubicBezTo>
                    <a:pt x="53379" y="11025"/>
                    <a:pt x="53370" y="11023"/>
                    <a:pt x="53358" y="11017"/>
                  </a:cubicBezTo>
                  <a:cubicBezTo>
                    <a:pt x="53341" y="11014"/>
                    <a:pt x="53321" y="11008"/>
                    <a:pt x="53303" y="11008"/>
                  </a:cubicBezTo>
                  <a:cubicBezTo>
                    <a:pt x="53299" y="11008"/>
                    <a:pt x="53295" y="11008"/>
                    <a:pt x="53291" y="11009"/>
                  </a:cubicBezTo>
                  <a:cubicBezTo>
                    <a:pt x="53274" y="11013"/>
                    <a:pt x="53261" y="11022"/>
                    <a:pt x="53253" y="11026"/>
                  </a:cubicBezTo>
                  <a:cubicBezTo>
                    <a:pt x="53242" y="11029"/>
                    <a:pt x="53232" y="11030"/>
                    <a:pt x="53222" y="11030"/>
                  </a:cubicBezTo>
                  <a:cubicBezTo>
                    <a:pt x="53203" y="11030"/>
                    <a:pt x="53185" y="11026"/>
                    <a:pt x="53168" y="11017"/>
                  </a:cubicBezTo>
                  <a:cubicBezTo>
                    <a:pt x="53158" y="11012"/>
                    <a:pt x="53137" y="11007"/>
                    <a:pt x="53118" y="11007"/>
                  </a:cubicBezTo>
                  <a:cubicBezTo>
                    <a:pt x="53107" y="11007"/>
                    <a:pt x="53096" y="11009"/>
                    <a:pt x="53088" y="11013"/>
                  </a:cubicBezTo>
                  <a:cubicBezTo>
                    <a:pt x="53076" y="11022"/>
                    <a:pt x="53067" y="11043"/>
                    <a:pt x="53054" y="11055"/>
                  </a:cubicBezTo>
                  <a:cubicBezTo>
                    <a:pt x="53038" y="11068"/>
                    <a:pt x="53021" y="11068"/>
                    <a:pt x="53004" y="11076"/>
                  </a:cubicBezTo>
                  <a:cubicBezTo>
                    <a:pt x="52986" y="11079"/>
                    <a:pt x="52968" y="11082"/>
                    <a:pt x="52950" y="11082"/>
                  </a:cubicBezTo>
                  <a:cubicBezTo>
                    <a:pt x="52943" y="11082"/>
                    <a:pt x="52935" y="11082"/>
                    <a:pt x="52928" y="11081"/>
                  </a:cubicBezTo>
                  <a:cubicBezTo>
                    <a:pt x="52921" y="11081"/>
                    <a:pt x="52915" y="11080"/>
                    <a:pt x="52909" y="11080"/>
                  </a:cubicBezTo>
                  <a:cubicBezTo>
                    <a:pt x="52891" y="11080"/>
                    <a:pt x="52874" y="11083"/>
                    <a:pt x="52864" y="11102"/>
                  </a:cubicBezTo>
                  <a:cubicBezTo>
                    <a:pt x="52852" y="11119"/>
                    <a:pt x="52860" y="11140"/>
                    <a:pt x="52839" y="11148"/>
                  </a:cubicBezTo>
                  <a:cubicBezTo>
                    <a:pt x="52836" y="11149"/>
                    <a:pt x="52833" y="11149"/>
                    <a:pt x="52830" y="11149"/>
                  </a:cubicBezTo>
                  <a:cubicBezTo>
                    <a:pt x="52811" y="11149"/>
                    <a:pt x="52790" y="11139"/>
                    <a:pt x="52772" y="11136"/>
                  </a:cubicBezTo>
                  <a:cubicBezTo>
                    <a:pt x="52768" y="11135"/>
                    <a:pt x="52766" y="11135"/>
                    <a:pt x="52763" y="11135"/>
                  </a:cubicBezTo>
                  <a:cubicBezTo>
                    <a:pt x="52745" y="11135"/>
                    <a:pt x="52741" y="11147"/>
                    <a:pt x="52734" y="11169"/>
                  </a:cubicBezTo>
                  <a:cubicBezTo>
                    <a:pt x="52729" y="11178"/>
                    <a:pt x="52725" y="11186"/>
                    <a:pt x="52721" y="11195"/>
                  </a:cubicBezTo>
                  <a:cubicBezTo>
                    <a:pt x="52717" y="11203"/>
                    <a:pt x="52713" y="11207"/>
                    <a:pt x="52708" y="11220"/>
                  </a:cubicBezTo>
                  <a:cubicBezTo>
                    <a:pt x="52704" y="11237"/>
                    <a:pt x="52713" y="11241"/>
                    <a:pt x="52700" y="11258"/>
                  </a:cubicBezTo>
                  <a:cubicBezTo>
                    <a:pt x="52687" y="11271"/>
                    <a:pt x="52675" y="11275"/>
                    <a:pt x="52658" y="11283"/>
                  </a:cubicBezTo>
                  <a:cubicBezTo>
                    <a:pt x="52637" y="11292"/>
                    <a:pt x="52624" y="11300"/>
                    <a:pt x="52611" y="11317"/>
                  </a:cubicBezTo>
                  <a:cubicBezTo>
                    <a:pt x="52602" y="11332"/>
                    <a:pt x="52598" y="11336"/>
                    <a:pt x="52586" y="11336"/>
                  </a:cubicBezTo>
                  <a:cubicBezTo>
                    <a:pt x="52581" y="11336"/>
                    <a:pt x="52574" y="11335"/>
                    <a:pt x="52565" y="11334"/>
                  </a:cubicBezTo>
                  <a:cubicBezTo>
                    <a:pt x="52555" y="11332"/>
                    <a:pt x="52524" y="11326"/>
                    <a:pt x="52496" y="11326"/>
                  </a:cubicBezTo>
                  <a:cubicBezTo>
                    <a:pt x="52465" y="11326"/>
                    <a:pt x="52439" y="11334"/>
                    <a:pt x="52459" y="11364"/>
                  </a:cubicBezTo>
                  <a:cubicBezTo>
                    <a:pt x="52468" y="11372"/>
                    <a:pt x="52480" y="11376"/>
                    <a:pt x="52489" y="11380"/>
                  </a:cubicBezTo>
                  <a:cubicBezTo>
                    <a:pt x="52501" y="11385"/>
                    <a:pt x="52514" y="11385"/>
                    <a:pt x="52527" y="11389"/>
                  </a:cubicBezTo>
                  <a:cubicBezTo>
                    <a:pt x="52548" y="11393"/>
                    <a:pt x="52556" y="11401"/>
                    <a:pt x="52573" y="11414"/>
                  </a:cubicBezTo>
                  <a:cubicBezTo>
                    <a:pt x="52594" y="11427"/>
                    <a:pt x="52624" y="11427"/>
                    <a:pt x="52645" y="11427"/>
                  </a:cubicBezTo>
                  <a:cubicBezTo>
                    <a:pt x="52679" y="11423"/>
                    <a:pt x="52679" y="11406"/>
                    <a:pt x="52696" y="11385"/>
                  </a:cubicBezTo>
                  <a:cubicBezTo>
                    <a:pt x="52705" y="11376"/>
                    <a:pt x="52711" y="11371"/>
                    <a:pt x="52718" y="11371"/>
                  </a:cubicBezTo>
                  <a:cubicBezTo>
                    <a:pt x="52724" y="11371"/>
                    <a:pt x="52730" y="11375"/>
                    <a:pt x="52738" y="11380"/>
                  </a:cubicBezTo>
                  <a:cubicBezTo>
                    <a:pt x="52753" y="11393"/>
                    <a:pt x="52764" y="11401"/>
                    <a:pt x="52781" y="11401"/>
                  </a:cubicBezTo>
                  <a:cubicBezTo>
                    <a:pt x="52787" y="11401"/>
                    <a:pt x="52793" y="11400"/>
                    <a:pt x="52801" y="11397"/>
                  </a:cubicBezTo>
                  <a:cubicBezTo>
                    <a:pt x="52822" y="11389"/>
                    <a:pt x="52852" y="11376"/>
                    <a:pt x="52873" y="11364"/>
                  </a:cubicBezTo>
                  <a:cubicBezTo>
                    <a:pt x="52894" y="11347"/>
                    <a:pt x="52902" y="11342"/>
                    <a:pt x="52932" y="11342"/>
                  </a:cubicBezTo>
                  <a:cubicBezTo>
                    <a:pt x="52949" y="11347"/>
                    <a:pt x="52949" y="11347"/>
                    <a:pt x="52962" y="11355"/>
                  </a:cubicBezTo>
                  <a:cubicBezTo>
                    <a:pt x="52978" y="11364"/>
                    <a:pt x="52991" y="11364"/>
                    <a:pt x="53008" y="11364"/>
                  </a:cubicBezTo>
                  <a:lnTo>
                    <a:pt x="53071" y="11364"/>
                  </a:lnTo>
                  <a:cubicBezTo>
                    <a:pt x="53097" y="11364"/>
                    <a:pt x="53101" y="11372"/>
                    <a:pt x="53113" y="11397"/>
                  </a:cubicBezTo>
                  <a:cubicBezTo>
                    <a:pt x="53126" y="11423"/>
                    <a:pt x="53130" y="11456"/>
                    <a:pt x="53156" y="11473"/>
                  </a:cubicBezTo>
                  <a:cubicBezTo>
                    <a:pt x="53168" y="11482"/>
                    <a:pt x="53181" y="11482"/>
                    <a:pt x="53198" y="11482"/>
                  </a:cubicBezTo>
                  <a:cubicBezTo>
                    <a:pt x="53206" y="11481"/>
                    <a:pt x="53214" y="11481"/>
                    <a:pt x="53222" y="11481"/>
                  </a:cubicBezTo>
                  <a:cubicBezTo>
                    <a:pt x="53256" y="11481"/>
                    <a:pt x="53290" y="11487"/>
                    <a:pt x="53325" y="11490"/>
                  </a:cubicBezTo>
                  <a:cubicBezTo>
                    <a:pt x="53336" y="11490"/>
                    <a:pt x="53356" y="11486"/>
                    <a:pt x="53375" y="11486"/>
                  </a:cubicBezTo>
                  <a:cubicBezTo>
                    <a:pt x="53391" y="11486"/>
                    <a:pt x="53405" y="11489"/>
                    <a:pt x="53413" y="11499"/>
                  </a:cubicBezTo>
                  <a:cubicBezTo>
                    <a:pt x="53438" y="11507"/>
                    <a:pt x="53464" y="11515"/>
                    <a:pt x="53489" y="11532"/>
                  </a:cubicBezTo>
                  <a:cubicBezTo>
                    <a:pt x="53489" y="11537"/>
                    <a:pt x="53493" y="11537"/>
                    <a:pt x="53493" y="11541"/>
                  </a:cubicBezTo>
                  <a:cubicBezTo>
                    <a:pt x="53493" y="11503"/>
                    <a:pt x="53502" y="11461"/>
                    <a:pt x="53536" y="11452"/>
                  </a:cubicBezTo>
                  <a:cubicBezTo>
                    <a:pt x="53548" y="11448"/>
                    <a:pt x="53561" y="11452"/>
                    <a:pt x="53574" y="11439"/>
                  </a:cubicBezTo>
                  <a:cubicBezTo>
                    <a:pt x="53590" y="11431"/>
                    <a:pt x="53603" y="11414"/>
                    <a:pt x="53612" y="11401"/>
                  </a:cubicBezTo>
                  <a:cubicBezTo>
                    <a:pt x="53628" y="11380"/>
                    <a:pt x="53637" y="11355"/>
                    <a:pt x="53645" y="11330"/>
                  </a:cubicBezTo>
                  <a:cubicBezTo>
                    <a:pt x="53650" y="11313"/>
                    <a:pt x="53645" y="11296"/>
                    <a:pt x="53654" y="11279"/>
                  </a:cubicBezTo>
                  <a:cubicBezTo>
                    <a:pt x="53663" y="11260"/>
                    <a:pt x="53677" y="11251"/>
                    <a:pt x="53696" y="11251"/>
                  </a:cubicBezTo>
                  <a:cubicBezTo>
                    <a:pt x="53703" y="11251"/>
                    <a:pt x="53710" y="11252"/>
                    <a:pt x="53717" y="11254"/>
                  </a:cubicBezTo>
                  <a:cubicBezTo>
                    <a:pt x="53738" y="11262"/>
                    <a:pt x="53747" y="11288"/>
                    <a:pt x="53763" y="11296"/>
                  </a:cubicBezTo>
                  <a:cubicBezTo>
                    <a:pt x="53776" y="11300"/>
                    <a:pt x="53785" y="11300"/>
                    <a:pt x="53797" y="11300"/>
                  </a:cubicBezTo>
                  <a:cubicBezTo>
                    <a:pt x="53869" y="11300"/>
                    <a:pt x="53856" y="11190"/>
                    <a:pt x="53928" y="11182"/>
                  </a:cubicBezTo>
                  <a:cubicBezTo>
                    <a:pt x="53933" y="11181"/>
                    <a:pt x="53938" y="11181"/>
                    <a:pt x="53943" y="11181"/>
                  </a:cubicBezTo>
                  <a:cubicBezTo>
                    <a:pt x="53975" y="11181"/>
                    <a:pt x="54005" y="11192"/>
                    <a:pt x="54038" y="11199"/>
                  </a:cubicBezTo>
                  <a:cubicBezTo>
                    <a:pt x="54046" y="11199"/>
                    <a:pt x="54055" y="11199"/>
                    <a:pt x="54059" y="11203"/>
                  </a:cubicBezTo>
                  <a:cubicBezTo>
                    <a:pt x="54063" y="11212"/>
                    <a:pt x="54059" y="11233"/>
                    <a:pt x="54059" y="11237"/>
                  </a:cubicBezTo>
                  <a:cubicBezTo>
                    <a:pt x="54059" y="11258"/>
                    <a:pt x="54067" y="11288"/>
                    <a:pt x="54050" y="11304"/>
                  </a:cubicBezTo>
                  <a:cubicBezTo>
                    <a:pt x="54038" y="11321"/>
                    <a:pt x="54008" y="11321"/>
                    <a:pt x="53987" y="11330"/>
                  </a:cubicBezTo>
                  <a:cubicBezTo>
                    <a:pt x="53953" y="11338"/>
                    <a:pt x="53932" y="11359"/>
                    <a:pt x="53911" y="11389"/>
                  </a:cubicBezTo>
                  <a:cubicBezTo>
                    <a:pt x="53890" y="11414"/>
                    <a:pt x="53873" y="11435"/>
                    <a:pt x="53848" y="11452"/>
                  </a:cubicBezTo>
                  <a:cubicBezTo>
                    <a:pt x="53827" y="11469"/>
                    <a:pt x="53801" y="11473"/>
                    <a:pt x="53776" y="11482"/>
                  </a:cubicBezTo>
                  <a:cubicBezTo>
                    <a:pt x="53755" y="11490"/>
                    <a:pt x="53742" y="11507"/>
                    <a:pt x="53721" y="11515"/>
                  </a:cubicBezTo>
                  <a:cubicBezTo>
                    <a:pt x="53709" y="11524"/>
                    <a:pt x="53696" y="11520"/>
                    <a:pt x="53683" y="11524"/>
                  </a:cubicBezTo>
                  <a:cubicBezTo>
                    <a:pt x="53671" y="11532"/>
                    <a:pt x="53662" y="11562"/>
                    <a:pt x="53675" y="11570"/>
                  </a:cubicBezTo>
                  <a:cubicBezTo>
                    <a:pt x="53678" y="11572"/>
                    <a:pt x="53683" y="11572"/>
                    <a:pt x="53690" y="11572"/>
                  </a:cubicBezTo>
                  <a:cubicBezTo>
                    <a:pt x="53703" y="11572"/>
                    <a:pt x="53718" y="11570"/>
                    <a:pt x="53721" y="11570"/>
                  </a:cubicBezTo>
                  <a:cubicBezTo>
                    <a:pt x="53738" y="11570"/>
                    <a:pt x="53751" y="11566"/>
                    <a:pt x="53768" y="11562"/>
                  </a:cubicBezTo>
                  <a:cubicBezTo>
                    <a:pt x="53780" y="11559"/>
                    <a:pt x="53805" y="11557"/>
                    <a:pt x="53828" y="11557"/>
                  </a:cubicBezTo>
                  <a:cubicBezTo>
                    <a:pt x="53846" y="11557"/>
                    <a:pt x="53863" y="11558"/>
                    <a:pt x="53873" y="11562"/>
                  </a:cubicBezTo>
                  <a:cubicBezTo>
                    <a:pt x="53894" y="11566"/>
                    <a:pt x="53899" y="11591"/>
                    <a:pt x="53924" y="11596"/>
                  </a:cubicBezTo>
                  <a:cubicBezTo>
                    <a:pt x="53927" y="11597"/>
                    <a:pt x="53931" y="11597"/>
                    <a:pt x="53936" y="11597"/>
                  </a:cubicBezTo>
                  <a:cubicBezTo>
                    <a:pt x="53947" y="11597"/>
                    <a:pt x="53961" y="11593"/>
                    <a:pt x="53970" y="11587"/>
                  </a:cubicBezTo>
                  <a:cubicBezTo>
                    <a:pt x="53983" y="11579"/>
                    <a:pt x="53991" y="11566"/>
                    <a:pt x="54004" y="11562"/>
                  </a:cubicBezTo>
                  <a:cubicBezTo>
                    <a:pt x="54029" y="11549"/>
                    <a:pt x="54055" y="11545"/>
                    <a:pt x="54080" y="11532"/>
                  </a:cubicBezTo>
                  <a:lnTo>
                    <a:pt x="54080" y="11532"/>
                  </a:lnTo>
                  <a:cubicBezTo>
                    <a:pt x="54067" y="12039"/>
                    <a:pt x="54055" y="12541"/>
                    <a:pt x="54034" y="13031"/>
                  </a:cubicBezTo>
                  <a:cubicBezTo>
                    <a:pt x="53987" y="12997"/>
                    <a:pt x="53941" y="12963"/>
                    <a:pt x="53890" y="12934"/>
                  </a:cubicBezTo>
                  <a:cubicBezTo>
                    <a:pt x="53713" y="12824"/>
                    <a:pt x="53540" y="12731"/>
                    <a:pt x="53367" y="12604"/>
                  </a:cubicBezTo>
                  <a:cubicBezTo>
                    <a:pt x="52983" y="12317"/>
                    <a:pt x="52620" y="12001"/>
                    <a:pt x="52278" y="11663"/>
                  </a:cubicBezTo>
                  <a:cubicBezTo>
                    <a:pt x="52033" y="11418"/>
                    <a:pt x="51847" y="11186"/>
                    <a:pt x="51560" y="10992"/>
                  </a:cubicBezTo>
                  <a:cubicBezTo>
                    <a:pt x="51248" y="10777"/>
                    <a:pt x="50965" y="10528"/>
                    <a:pt x="50653" y="10325"/>
                  </a:cubicBezTo>
                  <a:cubicBezTo>
                    <a:pt x="50450" y="10194"/>
                    <a:pt x="50273" y="10064"/>
                    <a:pt x="50083" y="9950"/>
                  </a:cubicBezTo>
                  <a:cubicBezTo>
                    <a:pt x="50083" y="9945"/>
                    <a:pt x="50087" y="9945"/>
                    <a:pt x="50087" y="9945"/>
                  </a:cubicBezTo>
                  <a:cubicBezTo>
                    <a:pt x="50261" y="9858"/>
                    <a:pt x="50454" y="9807"/>
                    <a:pt x="50646" y="9807"/>
                  </a:cubicBezTo>
                  <a:cubicBezTo>
                    <a:pt x="50761" y="9807"/>
                    <a:pt x="50876" y="9826"/>
                    <a:pt x="50986" y="9865"/>
                  </a:cubicBezTo>
                  <a:cubicBezTo>
                    <a:pt x="50898" y="9768"/>
                    <a:pt x="50775" y="9701"/>
                    <a:pt x="50644" y="9679"/>
                  </a:cubicBezTo>
                  <a:cubicBezTo>
                    <a:pt x="50614" y="9675"/>
                    <a:pt x="50584" y="9672"/>
                    <a:pt x="50553" y="9672"/>
                  </a:cubicBezTo>
                  <a:cubicBezTo>
                    <a:pt x="50451" y="9672"/>
                    <a:pt x="50348" y="9699"/>
                    <a:pt x="50260" y="9751"/>
                  </a:cubicBezTo>
                  <a:cubicBezTo>
                    <a:pt x="50184" y="9793"/>
                    <a:pt x="50117" y="9861"/>
                    <a:pt x="50066" y="9937"/>
                  </a:cubicBezTo>
                  <a:cubicBezTo>
                    <a:pt x="50062" y="9933"/>
                    <a:pt x="50058" y="9928"/>
                    <a:pt x="50049" y="9928"/>
                  </a:cubicBezTo>
                  <a:cubicBezTo>
                    <a:pt x="50083" y="9890"/>
                    <a:pt x="50117" y="9857"/>
                    <a:pt x="50159" y="9823"/>
                  </a:cubicBezTo>
                  <a:cubicBezTo>
                    <a:pt x="50357" y="9646"/>
                    <a:pt x="50585" y="9515"/>
                    <a:pt x="50834" y="9435"/>
                  </a:cubicBezTo>
                  <a:cubicBezTo>
                    <a:pt x="50783" y="9421"/>
                    <a:pt x="50730" y="9414"/>
                    <a:pt x="50677" y="9414"/>
                  </a:cubicBezTo>
                  <a:cubicBezTo>
                    <a:pt x="50521" y="9414"/>
                    <a:pt x="50362" y="9472"/>
                    <a:pt x="50239" y="9570"/>
                  </a:cubicBezTo>
                  <a:cubicBezTo>
                    <a:pt x="50210" y="9591"/>
                    <a:pt x="50184" y="9616"/>
                    <a:pt x="50159" y="9641"/>
                  </a:cubicBezTo>
                  <a:cubicBezTo>
                    <a:pt x="50163" y="9633"/>
                    <a:pt x="50167" y="9620"/>
                    <a:pt x="50176" y="9608"/>
                  </a:cubicBezTo>
                  <a:cubicBezTo>
                    <a:pt x="50227" y="9506"/>
                    <a:pt x="50307" y="9422"/>
                    <a:pt x="50374" y="9329"/>
                  </a:cubicBezTo>
                  <a:cubicBezTo>
                    <a:pt x="50446" y="9240"/>
                    <a:pt x="50505" y="9143"/>
                    <a:pt x="50522" y="9029"/>
                  </a:cubicBezTo>
                  <a:lnTo>
                    <a:pt x="50522" y="9029"/>
                  </a:lnTo>
                  <a:cubicBezTo>
                    <a:pt x="50438" y="9038"/>
                    <a:pt x="50357" y="9084"/>
                    <a:pt x="50294" y="9148"/>
                  </a:cubicBezTo>
                  <a:cubicBezTo>
                    <a:pt x="50303" y="9118"/>
                    <a:pt x="50311" y="9084"/>
                    <a:pt x="50315" y="9051"/>
                  </a:cubicBezTo>
                  <a:cubicBezTo>
                    <a:pt x="50319" y="9034"/>
                    <a:pt x="50324" y="8962"/>
                    <a:pt x="50336" y="8949"/>
                  </a:cubicBezTo>
                  <a:lnTo>
                    <a:pt x="50336" y="8949"/>
                  </a:lnTo>
                  <a:cubicBezTo>
                    <a:pt x="50248" y="9017"/>
                    <a:pt x="50180" y="9105"/>
                    <a:pt x="50129" y="9203"/>
                  </a:cubicBezTo>
                  <a:cubicBezTo>
                    <a:pt x="50134" y="9165"/>
                    <a:pt x="50138" y="9127"/>
                    <a:pt x="50142" y="9089"/>
                  </a:cubicBezTo>
                  <a:cubicBezTo>
                    <a:pt x="50151" y="8975"/>
                    <a:pt x="50159" y="8768"/>
                    <a:pt x="50113" y="8658"/>
                  </a:cubicBezTo>
                  <a:cubicBezTo>
                    <a:pt x="50070" y="8755"/>
                    <a:pt x="50037" y="8852"/>
                    <a:pt x="50007" y="8953"/>
                  </a:cubicBezTo>
                  <a:cubicBezTo>
                    <a:pt x="50003" y="8852"/>
                    <a:pt x="49978" y="8751"/>
                    <a:pt x="49935" y="8658"/>
                  </a:cubicBezTo>
                  <a:cubicBezTo>
                    <a:pt x="49910" y="8755"/>
                    <a:pt x="49893" y="8856"/>
                    <a:pt x="49889" y="8953"/>
                  </a:cubicBezTo>
                  <a:cubicBezTo>
                    <a:pt x="49885" y="8949"/>
                    <a:pt x="49885" y="8949"/>
                    <a:pt x="49885" y="8945"/>
                  </a:cubicBezTo>
                  <a:cubicBezTo>
                    <a:pt x="49855" y="8840"/>
                    <a:pt x="49817" y="8742"/>
                    <a:pt x="49750" y="8641"/>
                  </a:cubicBezTo>
                  <a:cubicBezTo>
                    <a:pt x="49741" y="8734"/>
                    <a:pt x="49737" y="8831"/>
                    <a:pt x="49737" y="8928"/>
                  </a:cubicBezTo>
                  <a:cubicBezTo>
                    <a:pt x="49703" y="8856"/>
                    <a:pt x="49657" y="8797"/>
                    <a:pt x="49593" y="8747"/>
                  </a:cubicBezTo>
                  <a:lnTo>
                    <a:pt x="49593" y="8747"/>
                  </a:lnTo>
                  <a:cubicBezTo>
                    <a:pt x="49585" y="8835"/>
                    <a:pt x="49598" y="8928"/>
                    <a:pt x="49627" y="9013"/>
                  </a:cubicBezTo>
                  <a:cubicBezTo>
                    <a:pt x="49530" y="8903"/>
                    <a:pt x="49408" y="8818"/>
                    <a:pt x="49264" y="8772"/>
                  </a:cubicBezTo>
                  <a:lnTo>
                    <a:pt x="49264" y="8772"/>
                  </a:lnTo>
                  <a:cubicBezTo>
                    <a:pt x="49264" y="8776"/>
                    <a:pt x="49268" y="8780"/>
                    <a:pt x="49268" y="8780"/>
                  </a:cubicBezTo>
                  <a:cubicBezTo>
                    <a:pt x="49230" y="8768"/>
                    <a:pt x="49188" y="8755"/>
                    <a:pt x="49150" y="8751"/>
                  </a:cubicBezTo>
                  <a:cubicBezTo>
                    <a:pt x="49114" y="8745"/>
                    <a:pt x="49077" y="8742"/>
                    <a:pt x="49041" y="8742"/>
                  </a:cubicBezTo>
                  <a:cubicBezTo>
                    <a:pt x="48921" y="8742"/>
                    <a:pt x="48802" y="8774"/>
                    <a:pt x="48699" y="8835"/>
                  </a:cubicBezTo>
                  <a:cubicBezTo>
                    <a:pt x="48602" y="8890"/>
                    <a:pt x="48517" y="8970"/>
                    <a:pt x="48462" y="9072"/>
                  </a:cubicBezTo>
                  <a:cubicBezTo>
                    <a:pt x="48437" y="9093"/>
                    <a:pt x="48416" y="9114"/>
                    <a:pt x="48399" y="9139"/>
                  </a:cubicBezTo>
                  <a:cubicBezTo>
                    <a:pt x="48395" y="9131"/>
                    <a:pt x="48395" y="9127"/>
                    <a:pt x="48395" y="9122"/>
                  </a:cubicBezTo>
                  <a:cubicBezTo>
                    <a:pt x="48407" y="9101"/>
                    <a:pt x="48420" y="9080"/>
                    <a:pt x="48437" y="9059"/>
                  </a:cubicBezTo>
                  <a:cubicBezTo>
                    <a:pt x="48479" y="9008"/>
                    <a:pt x="48526" y="8966"/>
                    <a:pt x="48576" y="8920"/>
                  </a:cubicBezTo>
                  <a:cubicBezTo>
                    <a:pt x="48813" y="8713"/>
                    <a:pt x="49078" y="8557"/>
                    <a:pt x="49374" y="8464"/>
                  </a:cubicBezTo>
                  <a:cubicBezTo>
                    <a:pt x="49312" y="8447"/>
                    <a:pt x="49249" y="8438"/>
                    <a:pt x="49186" y="8438"/>
                  </a:cubicBezTo>
                  <a:cubicBezTo>
                    <a:pt x="49002" y="8438"/>
                    <a:pt x="48818" y="8507"/>
                    <a:pt x="48673" y="8620"/>
                  </a:cubicBezTo>
                  <a:cubicBezTo>
                    <a:pt x="48640" y="8650"/>
                    <a:pt x="48606" y="8679"/>
                    <a:pt x="48576" y="8709"/>
                  </a:cubicBezTo>
                  <a:cubicBezTo>
                    <a:pt x="48585" y="8696"/>
                    <a:pt x="48589" y="8683"/>
                    <a:pt x="48597" y="8666"/>
                  </a:cubicBezTo>
                  <a:cubicBezTo>
                    <a:pt x="48661" y="8548"/>
                    <a:pt x="48749" y="8447"/>
                    <a:pt x="48834" y="8341"/>
                  </a:cubicBezTo>
                  <a:cubicBezTo>
                    <a:pt x="48918" y="8232"/>
                    <a:pt x="48986" y="8118"/>
                    <a:pt x="49007" y="7987"/>
                  </a:cubicBezTo>
                  <a:lnTo>
                    <a:pt x="49007" y="7987"/>
                  </a:lnTo>
                  <a:cubicBezTo>
                    <a:pt x="48905" y="7995"/>
                    <a:pt x="48808" y="8050"/>
                    <a:pt x="48737" y="8126"/>
                  </a:cubicBezTo>
                  <a:cubicBezTo>
                    <a:pt x="48745" y="8088"/>
                    <a:pt x="48754" y="8050"/>
                    <a:pt x="48762" y="8012"/>
                  </a:cubicBezTo>
                  <a:cubicBezTo>
                    <a:pt x="48766" y="7991"/>
                    <a:pt x="48770" y="7904"/>
                    <a:pt x="48787" y="7890"/>
                  </a:cubicBezTo>
                  <a:lnTo>
                    <a:pt x="48787" y="7890"/>
                  </a:lnTo>
                  <a:cubicBezTo>
                    <a:pt x="48686" y="7970"/>
                    <a:pt x="48606" y="8076"/>
                    <a:pt x="48542" y="8190"/>
                  </a:cubicBezTo>
                  <a:cubicBezTo>
                    <a:pt x="48551" y="8143"/>
                    <a:pt x="48555" y="8101"/>
                    <a:pt x="48559" y="8059"/>
                  </a:cubicBezTo>
                  <a:cubicBezTo>
                    <a:pt x="48572" y="7919"/>
                    <a:pt x="48580" y="7675"/>
                    <a:pt x="48526" y="7548"/>
                  </a:cubicBezTo>
                  <a:cubicBezTo>
                    <a:pt x="48475" y="7662"/>
                    <a:pt x="48433" y="7780"/>
                    <a:pt x="48395" y="7898"/>
                  </a:cubicBezTo>
                  <a:cubicBezTo>
                    <a:pt x="48391" y="7776"/>
                    <a:pt x="48365" y="7658"/>
                    <a:pt x="48310" y="7548"/>
                  </a:cubicBezTo>
                  <a:cubicBezTo>
                    <a:pt x="48281" y="7662"/>
                    <a:pt x="48264" y="7780"/>
                    <a:pt x="48255" y="7898"/>
                  </a:cubicBezTo>
                  <a:cubicBezTo>
                    <a:pt x="48255" y="7894"/>
                    <a:pt x="48255" y="7890"/>
                    <a:pt x="48255" y="7886"/>
                  </a:cubicBezTo>
                  <a:cubicBezTo>
                    <a:pt x="48222" y="7763"/>
                    <a:pt x="48175" y="7645"/>
                    <a:pt x="48095" y="7527"/>
                  </a:cubicBezTo>
                  <a:cubicBezTo>
                    <a:pt x="48087" y="7637"/>
                    <a:pt x="48078" y="7751"/>
                    <a:pt x="48078" y="7865"/>
                  </a:cubicBezTo>
                  <a:cubicBezTo>
                    <a:pt x="48040" y="7784"/>
                    <a:pt x="47985" y="7708"/>
                    <a:pt x="47909" y="7654"/>
                  </a:cubicBezTo>
                  <a:lnTo>
                    <a:pt x="47909" y="7654"/>
                  </a:lnTo>
                  <a:cubicBezTo>
                    <a:pt x="47901" y="7759"/>
                    <a:pt x="47918" y="7865"/>
                    <a:pt x="47952" y="7966"/>
                  </a:cubicBezTo>
                  <a:cubicBezTo>
                    <a:pt x="47838" y="7835"/>
                    <a:pt x="47694" y="7734"/>
                    <a:pt x="47521" y="7683"/>
                  </a:cubicBezTo>
                  <a:lnTo>
                    <a:pt x="47521" y="7683"/>
                  </a:lnTo>
                  <a:cubicBezTo>
                    <a:pt x="47580" y="7801"/>
                    <a:pt x="47648" y="7919"/>
                    <a:pt x="47719" y="8033"/>
                  </a:cubicBezTo>
                  <a:cubicBezTo>
                    <a:pt x="47690" y="8017"/>
                    <a:pt x="47660" y="8004"/>
                    <a:pt x="47631" y="7991"/>
                  </a:cubicBezTo>
                  <a:cubicBezTo>
                    <a:pt x="47553" y="7958"/>
                    <a:pt x="47469" y="7944"/>
                    <a:pt x="47383" y="7944"/>
                  </a:cubicBezTo>
                  <a:cubicBezTo>
                    <a:pt x="47372" y="7944"/>
                    <a:pt x="47360" y="7944"/>
                    <a:pt x="47348" y="7945"/>
                  </a:cubicBezTo>
                  <a:cubicBezTo>
                    <a:pt x="47302" y="7945"/>
                    <a:pt x="47255" y="7953"/>
                    <a:pt x="47209" y="7966"/>
                  </a:cubicBezTo>
                  <a:cubicBezTo>
                    <a:pt x="47183" y="7970"/>
                    <a:pt x="47162" y="7979"/>
                    <a:pt x="47137" y="7987"/>
                  </a:cubicBezTo>
                  <a:cubicBezTo>
                    <a:pt x="47129" y="7991"/>
                    <a:pt x="47093" y="8013"/>
                    <a:pt x="47080" y="8013"/>
                  </a:cubicBezTo>
                  <a:cubicBezTo>
                    <a:pt x="47080" y="8013"/>
                    <a:pt x="47079" y="8013"/>
                    <a:pt x="47078" y="8013"/>
                  </a:cubicBezTo>
                  <a:lnTo>
                    <a:pt x="47078" y="8013"/>
                  </a:lnTo>
                  <a:cubicBezTo>
                    <a:pt x="47218" y="8067"/>
                    <a:pt x="47361" y="8118"/>
                    <a:pt x="47492" y="8181"/>
                  </a:cubicBezTo>
                  <a:cubicBezTo>
                    <a:pt x="47563" y="8215"/>
                    <a:pt x="47627" y="8253"/>
                    <a:pt x="47690" y="8295"/>
                  </a:cubicBezTo>
                  <a:cubicBezTo>
                    <a:pt x="47660" y="8278"/>
                    <a:pt x="47627" y="8266"/>
                    <a:pt x="47593" y="8257"/>
                  </a:cubicBezTo>
                  <a:cubicBezTo>
                    <a:pt x="47551" y="8246"/>
                    <a:pt x="47510" y="8240"/>
                    <a:pt x="47469" y="8240"/>
                  </a:cubicBezTo>
                  <a:cubicBezTo>
                    <a:pt x="47355" y="8240"/>
                    <a:pt x="47247" y="8283"/>
                    <a:pt x="47167" y="8367"/>
                  </a:cubicBezTo>
                  <a:cubicBezTo>
                    <a:pt x="47356" y="8371"/>
                    <a:pt x="47559" y="8375"/>
                    <a:pt x="47715" y="8481"/>
                  </a:cubicBezTo>
                  <a:cubicBezTo>
                    <a:pt x="47774" y="8519"/>
                    <a:pt x="47825" y="8569"/>
                    <a:pt x="47876" y="8620"/>
                  </a:cubicBezTo>
                  <a:cubicBezTo>
                    <a:pt x="47876" y="8620"/>
                    <a:pt x="47876" y="8624"/>
                    <a:pt x="47876" y="8624"/>
                  </a:cubicBezTo>
                  <a:cubicBezTo>
                    <a:pt x="47876" y="8624"/>
                    <a:pt x="47876" y="8624"/>
                    <a:pt x="47880" y="8628"/>
                  </a:cubicBezTo>
                  <a:cubicBezTo>
                    <a:pt x="47795" y="8569"/>
                    <a:pt x="47703" y="8523"/>
                    <a:pt x="47601" y="8498"/>
                  </a:cubicBezTo>
                  <a:cubicBezTo>
                    <a:pt x="47543" y="8484"/>
                    <a:pt x="47483" y="8477"/>
                    <a:pt x="47424" y="8477"/>
                  </a:cubicBezTo>
                  <a:cubicBezTo>
                    <a:pt x="47251" y="8477"/>
                    <a:pt x="47080" y="8534"/>
                    <a:pt x="46939" y="8641"/>
                  </a:cubicBezTo>
                  <a:cubicBezTo>
                    <a:pt x="46985" y="8650"/>
                    <a:pt x="47027" y="8654"/>
                    <a:pt x="47074" y="8658"/>
                  </a:cubicBezTo>
                  <a:cubicBezTo>
                    <a:pt x="46960" y="8696"/>
                    <a:pt x="46854" y="8747"/>
                    <a:pt x="46778" y="8835"/>
                  </a:cubicBezTo>
                  <a:cubicBezTo>
                    <a:pt x="46873" y="8826"/>
                    <a:pt x="46971" y="8821"/>
                    <a:pt x="47068" y="8821"/>
                  </a:cubicBezTo>
                  <a:cubicBezTo>
                    <a:pt x="47101" y="8821"/>
                    <a:pt x="47134" y="8822"/>
                    <a:pt x="47167" y="8823"/>
                  </a:cubicBezTo>
                  <a:cubicBezTo>
                    <a:pt x="47069" y="8865"/>
                    <a:pt x="46985" y="8945"/>
                    <a:pt x="46934" y="9038"/>
                  </a:cubicBezTo>
                  <a:cubicBezTo>
                    <a:pt x="47105" y="8986"/>
                    <a:pt x="47279" y="8961"/>
                    <a:pt x="47454" y="8961"/>
                  </a:cubicBezTo>
                  <a:cubicBezTo>
                    <a:pt x="47621" y="8961"/>
                    <a:pt x="47788" y="8984"/>
                    <a:pt x="47952" y="9029"/>
                  </a:cubicBezTo>
                  <a:cubicBezTo>
                    <a:pt x="48011" y="9063"/>
                    <a:pt x="48061" y="9105"/>
                    <a:pt x="48112" y="9152"/>
                  </a:cubicBezTo>
                  <a:cubicBezTo>
                    <a:pt x="48066" y="9156"/>
                    <a:pt x="48015" y="9165"/>
                    <a:pt x="47964" y="9177"/>
                  </a:cubicBezTo>
                  <a:cubicBezTo>
                    <a:pt x="47850" y="9207"/>
                    <a:pt x="47741" y="9266"/>
                    <a:pt x="47635" y="9325"/>
                  </a:cubicBezTo>
                  <a:cubicBezTo>
                    <a:pt x="47635" y="9270"/>
                    <a:pt x="47631" y="9215"/>
                    <a:pt x="47614" y="9177"/>
                  </a:cubicBezTo>
                  <a:cubicBezTo>
                    <a:pt x="47589" y="9232"/>
                    <a:pt x="47567" y="9291"/>
                    <a:pt x="47551" y="9350"/>
                  </a:cubicBezTo>
                  <a:cubicBezTo>
                    <a:pt x="47546" y="9291"/>
                    <a:pt x="47534" y="9232"/>
                    <a:pt x="47504" y="9177"/>
                  </a:cubicBezTo>
                  <a:cubicBezTo>
                    <a:pt x="47492" y="9232"/>
                    <a:pt x="47483" y="9291"/>
                    <a:pt x="47479" y="9350"/>
                  </a:cubicBezTo>
                  <a:cubicBezTo>
                    <a:pt x="47479" y="9350"/>
                    <a:pt x="47479" y="9350"/>
                    <a:pt x="47479" y="9346"/>
                  </a:cubicBezTo>
                  <a:cubicBezTo>
                    <a:pt x="47462" y="9287"/>
                    <a:pt x="47437" y="9224"/>
                    <a:pt x="47399" y="9165"/>
                  </a:cubicBezTo>
                  <a:cubicBezTo>
                    <a:pt x="47390" y="9219"/>
                    <a:pt x="47390" y="9278"/>
                    <a:pt x="47390" y="9338"/>
                  </a:cubicBezTo>
                  <a:cubicBezTo>
                    <a:pt x="47369" y="9295"/>
                    <a:pt x="47340" y="9257"/>
                    <a:pt x="47302" y="9228"/>
                  </a:cubicBezTo>
                  <a:lnTo>
                    <a:pt x="47302" y="9228"/>
                  </a:lnTo>
                  <a:cubicBezTo>
                    <a:pt x="47297" y="9283"/>
                    <a:pt x="47306" y="9338"/>
                    <a:pt x="47323" y="9384"/>
                  </a:cubicBezTo>
                  <a:cubicBezTo>
                    <a:pt x="47268" y="9321"/>
                    <a:pt x="47192" y="9270"/>
                    <a:pt x="47107" y="9245"/>
                  </a:cubicBezTo>
                  <a:lnTo>
                    <a:pt x="47107" y="9245"/>
                  </a:lnTo>
                  <a:cubicBezTo>
                    <a:pt x="47137" y="9304"/>
                    <a:pt x="47171" y="9363"/>
                    <a:pt x="47205" y="9422"/>
                  </a:cubicBezTo>
                  <a:cubicBezTo>
                    <a:pt x="47192" y="9414"/>
                    <a:pt x="47179" y="9405"/>
                    <a:pt x="47162" y="9401"/>
                  </a:cubicBezTo>
                  <a:cubicBezTo>
                    <a:pt x="47116" y="9380"/>
                    <a:pt x="47069" y="9376"/>
                    <a:pt x="47019" y="9376"/>
                  </a:cubicBezTo>
                  <a:cubicBezTo>
                    <a:pt x="46998" y="9376"/>
                    <a:pt x="46972" y="9380"/>
                    <a:pt x="46947" y="9384"/>
                  </a:cubicBezTo>
                  <a:cubicBezTo>
                    <a:pt x="46934" y="9388"/>
                    <a:pt x="46926" y="9392"/>
                    <a:pt x="46913" y="9397"/>
                  </a:cubicBezTo>
                  <a:cubicBezTo>
                    <a:pt x="46910" y="9400"/>
                    <a:pt x="46894" y="9410"/>
                    <a:pt x="46886" y="9410"/>
                  </a:cubicBezTo>
                  <a:cubicBezTo>
                    <a:pt x="46886" y="9410"/>
                    <a:pt x="46886" y="9410"/>
                    <a:pt x="46886" y="9410"/>
                  </a:cubicBezTo>
                  <a:lnTo>
                    <a:pt x="46886" y="9410"/>
                  </a:lnTo>
                  <a:cubicBezTo>
                    <a:pt x="46953" y="9439"/>
                    <a:pt x="47024" y="9464"/>
                    <a:pt x="47091" y="9494"/>
                  </a:cubicBezTo>
                  <a:cubicBezTo>
                    <a:pt x="47103" y="9502"/>
                    <a:pt x="47112" y="9506"/>
                    <a:pt x="47120" y="9515"/>
                  </a:cubicBezTo>
                  <a:cubicBezTo>
                    <a:pt x="47095" y="9519"/>
                    <a:pt x="47069" y="9523"/>
                    <a:pt x="47044" y="9532"/>
                  </a:cubicBezTo>
                  <a:cubicBezTo>
                    <a:pt x="47036" y="9532"/>
                    <a:pt x="47023" y="9536"/>
                    <a:pt x="47015" y="9536"/>
                  </a:cubicBezTo>
                  <a:cubicBezTo>
                    <a:pt x="46829" y="9578"/>
                    <a:pt x="46643" y="9612"/>
                    <a:pt x="46466" y="9633"/>
                  </a:cubicBezTo>
                  <a:cubicBezTo>
                    <a:pt x="46116" y="9675"/>
                    <a:pt x="45757" y="9696"/>
                    <a:pt x="45406" y="9751"/>
                  </a:cubicBezTo>
                  <a:cubicBezTo>
                    <a:pt x="45390" y="9608"/>
                    <a:pt x="45352" y="9464"/>
                    <a:pt x="45284" y="9329"/>
                  </a:cubicBezTo>
                  <a:cubicBezTo>
                    <a:pt x="45242" y="9397"/>
                    <a:pt x="45200" y="9468"/>
                    <a:pt x="45170" y="9540"/>
                  </a:cubicBezTo>
                  <a:lnTo>
                    <a:pt x="45208" y="9603"/>
                  </a:lnTo>
                  <a:lnTo>
                    <a:pt x="45153" y="9603"/>
                  </a:lnTo>
                  <a:lnTo>
                    <a:pt x="45208" y="9679"/>
                  </a:lnTo>
                  <a:lnTo>
                    <a:pt x="45208" y="9679"/>
                  </a:lnTo>
                  <a:lnTo>
                    <a:pt x="45124" y="9663"/>
                  </a:lnTo>
                  <a:cubicBezTo>
                    <a:pt x="45107" y="9713"/>
                    <a:pt x="45094" y="9764"/>
                    <a:pt x="45086" y="9815"/>
                  </a:cubicBezTo>
                  <a:cubicBezTo>
                    <a:pt x="45065" y="9819"/>
                    <a:pt x="45048" y="9827"/>
                    <a:pt x="45027" y="9831"/>
                  </a:cubicBezTo>
                  <a:cubicBezTo>
                    <a:pt x="44892" y="9679"/>
                    <a:pt x="44727" y="9561"/>
                    <a:pt x="44541" y="9485"/>
                  </a:cubicBezTo>
                  <a:lnTo>
                    <a:pt x="44541" y="9485"/>
                  </a:lnTo>
                  <a:cubicBezTo>
                    <a:pt x="44554" y="9582"/>
                    <a:pt x="44579" y="9679"/>
                    <a:pt x="44617" y="9768"/>
                  </a:cubicBezTo>
                  <a:lnTo>
                    <a:pt x="44710" y="9743"/>
                  </a:lnTo>
                  <a:lnTo>
                    <a:pt x="44643" y="9831"/>
                  </a:lnTo>
                  <a:cubicBezTo>
                    <a:pt x="44659" y="9869"/>
                    <a:pt x="44676" y="9903"/>
                    <a:pt x="44697" y="9937"/>
                  </a:cubicBezTo>
                  <a:cubicBezTo>
                    <a:pt x="44634" y="9962"/>
                    <a:pt x="44567" y="9992"/>
                    <a:pt x="44503" y="10013"/>
                  </a:cubicBezTo>
                  <a:cubicBezTo>
                    <a:pt x="44444" y="10006"/>
                    <a:pt x="44386" y="10001"/>
                    <a:pt x="44327" y="10001"/>
                  </a:cubicBezTo>
                  <a:cubicBezTo>
                    <a:pt x="44284" y="10001"/>
                    <a:pt x="44242" y="10003"/>
                    <a:pt x="44199" y="10009"/>
                  </a:cubicBezTo>
                  <a:cubicBezTo>
                    <a:pt x="44220" y="10034"/>
                    <a:pt x="44246" y="10059"/>
                    <a:pt x="44267" y="10085"/>
                  </a:cubicBezTo>
                  <a:cubicBezTo>
                    <a:pt x="44250" y="10089"/>
                    <a:pt x="44233" y="10093"/>
                    <a:pt x="44216" y="10093"/>
                  </a:cubicBezTo>
                  <a:cubicBezTo>
                    <a:pt x="44137" y="10107"/>
                    <a:pt x="44052" y="10112"/>
                    <a:pt x="43967" y="10112"/>
                  </a:cubicBezTo>
                  <a:cubicBezTo>
                    <a:pt x="43851" y="10112"/>
                    <a:pt x="43734" y="10104"/>
                    <a:pt x="43625" y="10102"/>
                  </a:cubicBezTo>
                  <a:cubicBezTo>
                    <a:pt x="43351" y="10102"/>
                    <a:pt x="42996" y="10102"/>
                    <a:pt x="42739" y="10194"/>
                  </a:cubicBezTo>
                  <a:cubicBezTo>
                    <a:pt x="42735" y="10194"/>
                    <a:pt x="42726" y="10199"/>
                    <a:pt x="42722" y="10203"/>
                  </a:cubicBezTo>
                  <a:lnTo>
                    <a:pt x="42743" y="9629"/>
                  </a:lnTo>
                  <a:cubicBezTo>
                    <a:pt x="42752" y="9633"/>
                    <a:pt x="42756" y="9633"/>
                    <a:pt x="42760" y="9633"/>
                  </a:cubicBezTo>
                  <a:cubicBezTo>
                    <a:pt x="42785" y="9637"/>
                    <a:pt x="42807" y="9633"/>
                    <a:pt x="42828" y="9641"/>
                  </a:cubicBezTo>
                  <a:cubicBezTo>
                    <a:pt x="42838" y="9643"/>
                    <a:pt x="42857" y="9647"/>
                    <a:pt x="42874" y="9647"/>
                  </a:cubicBezTo>
                  <a:cubicBezTo>
                    <a:pt x="42898" y="9647"/>
                    <a:pt x="42920" y="9640"/>
                    <a:pt x="42920" y="9616"/>
                  </a:cubicBezTo>
                  <a:cubicBezTo>
                    <a:pt x="42920" y="9612"/>
                    <a:pt x="42912" y="9591"/>
                    <a:pt x="42912" y="9587"/>
                  </a:cubicBezTo>
                  <a:cubicBezTo>
                    <a:pt x="42908" y="9582"/>
                    <a:pt x="42904" y="9581"/>
                    <a:pt x="42899" y="9581"/>
                  </a:cubicBezTo>
                  <a:cubicBezTo>
                    <a:pt x="42895" y="9581"/>
                    <a:pt x="42891" y="9582"/>
                    <a:pt x="42887" y="9582"/>
                  </a:cubicBezTo>
                  <a:cubicBezTo>
                    <a:pt x="42866" y="9582"/>
                    <a:pt x="42866" y="9578"/>
                    <a:pt x="42849" y="9570"/>
                  </a:cubicBezTo>
                  <a:cubicBezTo>
                    <a:pt x="42842" y="9565"/>
                    <a:pt x="42837" y="9564"/>
                    <a:pt x="42832" y="9564"/>
                  </a:cubicBezTo>
                  <a:cubicBezTo>
                    <a:pt x="42827" y="9564"/>
                    <a:pt x="42821" y="9565"/>
                    <a:pt x="42815" y="9565"/>
                  </a:cubicBezTo>
                  <a:cubicBezTo>
                    <a:pt x="42802" y="9561"/>
                    <a:pt x="42798" y="9553"/>
                    <a:pt x="42785" y="9544"/>
                  </a:cubicBezTo>
                  <a:cubicBezTo>
                    <a:pt x="42773" y="9532"/>
                    <a:pt x="42764" y="9528"/>
                    <a:pt x="42747" y="9528"/>
                  </a:cubicBezTo>
                  <a:lnTo>
                    <a:pt x="42752" y="9435"/>
                  </a:lnTo>
                  <a:cubicBezTo>
                    <a:pt x="42758" y="9431"/>
                    <a:pt x="42768" y="9425"/>
                    <a:pt x="42776" y="9425"/>
                  </a:cubicBezTo>
                  <a:cubicBezTo>
                    <a:pt x="42778" y="9425"/>
                    <a:pt x="42780" y="9425"/>
                    <a:pt x="42781" y="9426"/>
                  </a:cubicBezTo>
                  <a:cubicBezTo>
                    <a:pt x="42802" y="9430"/>
                    <a:pt x="42794" y="9468"/>
                    <a:pt x="42794" y="9481"/>
                  </a:cubicBezTo>
                  <a:cubicBezTo>
                    <a:pt x="42815" y="9473"/>
                    <a:pt x="42823" y="9443"/>
                    <a:pt x="42840" y="9430"/>
                  </a:cubicBezTo>
                  <a:cubicBezTo>
                    <a:pt x="42849" y="9443"/>
                    <a:pt x="42845" y="9456"/>
                    <a:pt x="42849" y="9468"/>
                  </a:cubicBezTo>
                  <a:cubicBezTo>
                    <a:pt x="42857" y="9464"/>
                    <a:pt x="42866" y="9464"/>
                    <a:pt x="42874" y="9464"/>
                  </a:cubicBezTo>
                  <a:cubicBezTo>
                    <a:pt x="42887" y="9464"/>
                    <a:pt x="42891" y="9468"/>
                    <a:pt x="42895" y="9477"/>
                  </a:cubicBezTo>
                  <a:cubicBezTo>
                    <a:pt x="42902" y="9483"/>
                    <a:pt x="42907" y="9484"/>
                    <a:pt x="42912" y="9484"/>
                  </a:cubicBezTo>
                  <a:cubicBezTo>
                    <a:pt x="42915" y="9484"/>
                    <a:pt x="42917" y="9484"/>
                    <a:pt x="42920" y="9484"/>
                  </a:cubicBezTo>
                  <a:cubicBezTo>
                    <a:pt x="42923" y="9484"/>
                    <a:pt x="42926" y="9484"/>
                    <a:pt x="42929" y="9485"/>
                  </a:cubicBezTo>
                  <a:cubicBezTo>
                    <a:pt x="42937" y="9490"/>
                    <a:pt x="42946" y="9498"/>
                    <a:pt x="42954" y="9502"/>
                  </a:cubicBezTo>
                  <a:cubicBezTo>
                    <a:pt x="42962" y="9507"/>
                    <a:pt x="42967" y="9509"/>
                    <a:pt x="42971" y="9509"/>
                  </a:cubicBezTo>
                  <a:cubicBezTo>
                    <a:pt x="42978" y="9509"/>
                    <a:pt x="42983" y="9503"/>
                    <a:pt x="42996" y="9498"/>
                  </a:cubicBezTo>
                  <a:cubicBezTo>
                    <a:pt x="43001" y="9519"/>
                    <a:pt x="43001" y="9536"/>
                    <a:pt x="43013" y="9549"/>
                  </a:cubicBezTo>
                  <a:cubicBezTo>
                    <a:pt x="43022" y="9540"/>
                    <a:pt x="43030" y="9528"/>
                    <a:pt x="43039" y="9519"/>
                  </a:cubicBezTo>
                  <a:cubicBezTo>
                    <a:pt x="43060" y="9528"/>
                    <a:pt x="43060" y="9540"/>
                    <a:pt x="43081" y="9549"/>
                  </a:cubicBezTo>
                  <a:cubicBezTo>
                    <a:pt x="43085" y="9540"/>
                    <a:pt x="43094" y="9532"/>
                    <a:pt x="43102" y="9523"/>
                  </a:cubicBezTo>
                  <a:cubicBezTo>
                    <a:pt x="43110" y="9536"/>
                    <a:pt x="43110" y="9549"/>
                    <a:pt x="43119" y="9561"/>
                  </a:cubicBezTo>
                  <a:cubicBezTo>
                    <a:pt x="43122" y="9567"/>
                    <a:pt x="43125" y="9568"/>
                    <a:pt x="43128" y="9568"/>
                  </a:cubicBezTo>
                  <a:cubicBezTo>
                    <a:pt x="43132" y="9568"/>
                    <a:pt x="43137" y="9565"/>
                    <a:pt x="43144" y="9565"/>
                  </a:cubicBezTo>
                  <a:cubicBezTo>
                    <a:pt x="43170" y="9565"/>
                    <a:pt x="43165" y="9599"/>
                    <a:pt x="43182" y="9603"/>
                  </a:cubicBezTo>
                  <a:cubicBezTo>
                    <a:pt x="43191" y="9603"/>
                    <a:pt x="43195" y="9595"/>
                    <a:pt x="43203" y="9595"/>
                  </a:cubicBezTo>
                  <a:cubicBezTo>
                    <a:pt x="43216" y="9599"/>
                    <a:pt x="43224" y="9612"/>
                    <a:pt x="43237" y="9616"/>
                  </a:cubicBezTo>
                  <a:cubicBezTo>
                    <a:pt x="43245" y="9625"/>
                    <a:pt x="43262" y="9625"/>
                    <a:pt x="43275" y="9629"/>
                  </a:cubicBezTo>
                  <a:cubicBezTo>
                    <a:pt x="43282" y="9629"/>
                    <a:pt x="43293" y="9638"/>
                    <a:pt x="43303" y="9638"/>
                  </a:cubicBezTo>
                  <a:cubicBezTo>
                    <a:pt x="43305" y="9638"/>
                    <a:pt x="43307" y="9638"/>
                    <a:pt x="43309" y="9637"/>
                  </a:cubicBezTo>
                  <a:cubicBezTo>
                    <a:pt x="43330" y="9633"/>
                    <a:pt x="43372" y="9587"/>
                    <a:pt x="43351" y="9561"/>
                  </a:cubicBezTo>
                  <a:cubicBezTo>
                    <a:pt x="43351" y="9561"/>
                    <a:pt x="43338" y="9561"/>
                    <a:pt x="43338" y="9557"/>
                  </a:cubicBezTo>
                  <a:cubicBezTo>
                    <a:pt x="43326" y="9557"/>
                    <a:pt x="43321" y="9549"/>
                    <a:pt x="43309" y="9549"/>
                  </a:cubicBezTo>
                  <a:cubicBezTo>
                    <a:pt x="43302" y="9546"/>
                    <a:pt x="43296" y="9545"/>
                    <a:pt x="43290" y="9545"/>
                  </a:cubicBezTo>
                  <a:cubicBezTo>
                    <a:pt x="43278" y="9545"/>
                    <a:pt x="43268" y="9549"/>
                    <a:pt x="43254" y="9549"/>
                  </a:cubicBezTo>
                  <a:cubicBezTo>
                    <a:pt x="43245" y="9523"/>
                    <a:pt x="43271" y="9494"/>
                    <a:pt x="43262" y="9468"/>
                  </a:cubicBezTo>
                  <a:cubicBezTo>
                    <a:pt x="43258" y="9452"/>
                    <a:pt x="43250" y="9460"/>
                    <a:pt x="43237" y="9452"/>
                  </a:cubicBezTo>
                  <a:cubicBezTo>
                    <a:pt x="43229" y="9443"/>
                    <a:pt x="43233" y="9430"/>
                    <a:pt x="43233" y="9418"/>
                  </a:cubicBezTo>
                  <a:cubicBezTo>
                    <a:pt x="43233" y="9409"/>
                    <a:pt x="43229" y="9388"/>
                    <a:pt x="43237" y="9380"/>
                  </a:cubicBezTo>
                  <a:cubicBezTo>
                    <a:pt x="43239" y="9378"/>
                    <a:pt x="43241" y="9377"/>
                    <a:pt x="43243" y="9377"/>
                  </a:cubicBezTo>
                  <a:cubicBezTo>
                    <a:pt x="43245" y="9377"/>
                    <a:pt x="43248" y="9378"/>
                    <a:pt x="43250" y="9380"/>
                  </a:cubicBezTo>
                  <a:cubicBezTo>
                    <a:pt x="43258" y="9380"/>
                    <a:pt x="43262" y="9376"/>
                    <a:pt x="43267" y="9371"/>
                  </a:cubicBezTo>
                  <a:cubicBezTo>
                    <a:pt x="43275" y="9367"/>
                    <a:pt x="43275" y="9367"/>
                    <a:pt x="43283" y="9363"/>
                  </a:cubicBezTo>
                  <a:cubicBezTo>
                    <a:pt x="43300" y="9359"/>
                    <a:pt x="43309" y="9342"/>
                    <a:pt x="43321" y="9333"/>
                  </a:cubicBezTo>
                  <a:cubicBezTo>
                    <a:pt x="43330" y="9325"/>
                    <a:pt x="43343" y="9316"/>
                    <a:pt x="43351" y="9308"/>
                  </a:cubicBezTo>
                  <a:cubicBezTo>
                    <a:pt x="43368" y="9295"/>
                    <a:pt x="43372" y="9283"/>
                    <a:pt x="43385" y="9266"/>
                  </a:cubicBezTo>
                  <a:cubicBezTo>
                    <a:pt x="43397" y="9253"/>
                    <a:pt x="43393" y="9253"/>
                    <a:pt x="43410" y="9253"/>
                  </a:cubicBezTo>
                  <a:cubicBezTo>
                    <a:pt x="43431" y="9253"/>
                    <a:pt x="43448" y="9249"/>
                    <a:pt x="43469" y="9245"/>
                  </a:cubicBezTo>
                  <a:cubicBezTo>
                    <a:pt x="43490" y="9245"/>
                    <a:pt x="43495" y="9236"/>
                    <a:pt x="43511" y="9228"/>
                  </a:cubicBezTo>
                  <a:cubicBezTo>
                    <a:pt x="43514" y="9227"/>
                    <a:pt x="43516" y="9226"/>
                    <a:pt x="43519" y="9226"/>
                  </a:cubicBezTo>
                  <a:cubicBezTo>
                    <a:pt x="43525" y="9226"/>
                    <a:pt x="43531" y="9229"/>
                    <a:pt x="43537" y="9232"/>
                  </a:cubicBezTo>
                  <a:cubicBezTo>
                    <a:pt x="43549" y="9232"/>
                    <a:pt x="43558" y="9232"/>
                    <a:pt x="43566" y="9224"/>
                  </a:cubicBezTo>
                  <a:cubicBezTo>
                    <a:pt x="43592" y="9211"/>
                    <a:pt x="43617" y="9207"/>
                    <a:pt x="43646" y="9207"/>
                  </a:cubicBezTo>
                  <a:cubicBezTo>
                    <a:pt x="43668" y="9203"/>
                    <a:pt x="43680" y="9190"/>
                    <a:pt x="43701" y="9181"/>
                  </a:cubicBezTo>
                  <a:cubicBezTo>
                    <a:pt x="43718" y="9177"/>
                    <a:pt x="43735" y="9181"/>
                    <a:pt x="43748" y="9173"/>
                  </a:cubicBezTo>
                  <a:cubicBezTo>
                    <a:pt x="43777" y="9156"/>
                    <a:pt x="43807" y="9122"/>
                    <a:pt x="43798" y="9084"/>
                  </a:cubicBezTo>
                  <a:cubicBezTo>
                    <a:pt x="43794" y="9063"/>
                    <a:pt x="43773" y="9021"/>
                    <a:pt x="43752" y="9013"/>
                  </a:cubicBezTo>
                  <a:cubicBezTo>
                    <a:pt x="43749" y="9011"/>
                    <a:pt x="43746" y="9011"/>
                    <a:pt x="43742" y="9011"/>
                  </a:cubicBezTo>
                  <a:cubicBezTo>
                    <a:pt x="43736" y="9011"/>
                    <a:pt x="43728" y="9013"/>
                    <a:pt x="43722" y="9013"/>
                  </a:cubicBezTo>
                  <a:cubicBezTo>
                    <a:pt x="43706" y="9013"/>
                    <a:pt x="43701" y="9013"/>
                    <a:pt x="43701" y="9000"/>
                  </a:cubicBezTo>
                  <a:cubicBezTo>
                    <a:pt x="43701" y="8991"/>
                    <a:pt x="43701" y="8983"/>
                    <a:pt x="43701" y="8975"/>
                  </a:cubicBezTo>
                  <a:cubicBezTo>
                    <a:pt x="43701" y="8949"/>
                    <a:pt x="43697" y="8920"/>
                    <a:pt x="43701" y="8894"/>
                  </a:cubicBezTo>
                  <a:cubicBezTo>
                    <a:pt x="43706" y="8886"/>
                    <a:pt x="43710" y="8878"/>
                    <a:pt x="43710" y="8869"/>
                  </a:cubicBezTo>
                  <a:cubicBezTo>
                    <a:pt x="43718" y="8827"/>
                    <a:pt x="43672" y="8814"/>
                    <a:pt x="43642" y="8802"/>
                  </a:cubicBezTo>
                  <a:cubicBezTo>
                    <a:pt x="43617" y="8793"/>
                    <a:pt x="43592" y="8785"/>
                    <a:pt x="43566" y="8785"/>
                  </a:cubicBezTo>
                  <a:cubicBezTo>
                    <a:pt x="43554" y="8785"/>
                    <a:pt x="43541" y="8780"/>
                    <a:pt x="43532" y="8780"/>
                  </a:cubicBezTo>
                  <a:cubicBezTo>
                    <a:pt x="43520" y="8780"/>
                    <a:pt x="43503" y="8780"/>
                    <a:pt x="43495" y="8785"/>
                  </a:cubicBezTo>
                  <a:cubicBezTo>
                    <a:pt x="43478" y="8789"/>
                    <a:pt x="43473" y="8802"/>
                    <a:pt x="43461" y="8806"/>
                  </a:cubicBezTo>
                  <a:cubicBezTo>
                    <a:pt x="43457" y="8802"/>
                    <a:pt x="43448" y="8785"/>
                    <a:pt x="43440" y="8785"/>
                  </a:cubicBezTo>
                  <a:cubicBezTo>
                    <a:pt x="43435" y="8785"/>
                    <a:pt x="43431" y="8789"/>
                    <a:pt x="43423" y="8793"/>
                  </a:cubicBezTo>
                  <a:cubicBezTo>
                    <a:pt x="43414" y="8793"/>
                    <a:pt x="43402" y="8785"/>
                    <a:pt x="43393" y="8785"/>
                  </a:cubicBezTo>
                  <a:cubicBezTo>
                    <a:pt x="43368" y="8785"/>
                    <a:pt x="43343" y="8793"/>
                    <a:pt x="43317" y="8793"/>
                  </a:cubicBezTo>
                  <a:cubicBezTo>
                    <a:pt x="43296" y="8793"/>
                    <a:pt x="43275" y="8797"/>
                    <a:pt x="43254" y="8797"/>
                  </a:cubicBezTo>
                  <a:cubicBezTo>
                    <a:pt x="43241" y="8793"/>
                    <a:pt x="43237" y="8797"/>
                    <a:pt x="43229" y="8785"/>
                  </a:cubicBezTo>
                  <a:cubicBezTo>
                    <a:pt x="43224" y="8780"/>
                    <a:pt x="43220" y="8764"/>
                    <a:pt x="43220" y="8759"/>
                  </a:cubicBezTo>
                  <a:cubicBezTo>
                    <a:pt x="43216" y="8747"/>
                    <a:pt x="43220" y="8730"/>
                    <a:pt x="43212" y="8721"/>
                  </a:cubicBezTo>
                  <a:cubicBezTo>
                    <a:pt x="43203" y="8726"/>
                    <a:pt x="43191" y="8734"/>
                    <a:pt x="43182" y="8738"/>
                  </a:cubicBezTo>
                  <a:cubicBezTo>
                    <a:pt x="43174" y="8738"/>
                    <a:pt x="43165" y="8734"/>
                    <a:pt x="43161" y="8730"/>
                  </a:cubicBezTo>
                  <a:cubicBezTo>
                    <a:pt x="43155" y="8724"/>
                    <a:pt x="43146" y="8720"/>
                    <a:pt x="43139" y="8720"/>
                  </a:cubicBezTo>
                  <a:cubicBezTo>
                    <a:pt x="43136" y="8720"/>
                    <a:pt x="43134" y="8720"/>
                    <a:pt x="43132" y="8721"/>
                  </a:cubicBezTo>
                  <a:cubicBezTo>
                    <a:pt x="43119" y="8730"/>
                    <a:pt x="43106" y="8738"/>
                    <a:pt x="43094" y="8742"/>
                  </a:cubicBezTo>
                  <a:cubicBezTo>
                    <a:pt x="43089" y="8745"/>
                    <a:pt x="43085" y="8746"/>
                    <a:pt x="43080" y="8746"/>
                  </a:cubicBezTo>
                  <a:cubicBezTo>
                    <a:pt x="43076" y="8746"/>
                    <a:pt x="43070" y="8745"/>
                    <a:pt x="43064" y="8742"/>
                  </a:cubicBezTo>
                  <a:cubicBezTo>
                    <a:pt x="43056" y="8738"/>
                    <a:pt x="43047" y="8734"/>
                    <a:pt x="43039" y="8734"/>
                  </a:cubicBezTo>
                  <a:cubicBezTo>
                    <a:pt x="43013" y="8738"/>
                    <a:pt x="42996" y="8759"/>
                    <a:pt x="42971" y="8759"/>
                  </a:cubicBezTo>
                  <a:cubicBezTo>
                    <a:pt x="42958" y="8759"/>
                    <a:pt x="42950" y="8755"/>
                    <a:pt x="42942" y="8755"/>
                  </a:cubicBezTo>
                  <a:cubicBezTo>
                    <a:pt x="42946" y="8709"/>
                    <a:pt x="42950" y="8662"/>
                    <a:pt x="42954" y="8620"/>
                  </a:cubicBezTo>
                  <a:cubicBezTo>
                    <a:pt x="42958" y="8603"/>
                    <a:pt x="42958" y="8586"/>
                    <a:pt x="42958" y="8569"/>
                  </a:cubicBezTo>
                  <a:cubicBezTo>
                    <a:pt x="42963" y="8578"/>
                    <a:pt x="42967" y="8586"/>
                    <a:pt x="42975" y="8595"/>
                  </a:cubicBezTo>
                  <a:cubicBezTo>
                    <a:pt x="42988" y="8612"/>
                    <a:pt x="43005" y="8620"/>
                    <a:pt x="43030" y="8628"/>
                  </a:cubicBezTo>
                  <a:cubicBezTo>
                    <a:pt x="43036" y="8630"/>
                    <a:pt x="43042" y="8630"/>
                    <a:pt x="43047" y="8630"/>
                  </a:cubicBezTo>
                  <a:cubicBezTo>
                    <a:pt x="43059" y="8630"/>
                    <a:pt x="43070" y="8627"/>
                    <a:pt x="43085" y="8624"/>
                  </a:cubicBezTo>
                  <a:cubicBezTo>
                    <a:pt x="43093" y="8623"/>
                    <a:pt x="43100" y="8623"/>
                    <a:pt x="43107" y="8623"/>
                  </a:cubicBezTo>
                  <a:cubicBezTo>
                    <a:pt x="43125" y="8623"/>
                    <a:pt x="43142" y="8626"/>
                    <a:pt x="43157" y="8628"/>
                  </a:cubicBezTo>
                  <a:cubicBezTo>
                    <a:pt x="43195" y="8637"/>
                    <a:pt x="43229" y="8671"/>
                    <a:pt x="43267" y="8675"/>
                  </a:cubicBezTo>
                  <a:cubicBezTo>
                    <a:pt x="43309" y="8675"/>
                    <a:pt x="43309" y="8645"/>
                    <a:pt x="43321" y="8612"/>
                  </a:cubicBezTo>
                  <a:cubicBezTo>
                    <a:pt x="43326" y="8591"/>
                    <a:pt x="43330" y="8565"/>
                    <a:pt x="43347" y="8553"/>
                  </a:cubicBezTo>
                  <a:cubicBezTo>
                    <a:pt x="43357" y="8545"/>
                    <a:pt x="43369" y="8543"/>
                    <a:pt x="43381" y="8543"/>
                  </a:cubicBezTo>
                  <a:cubicBezTo>
                    <a:pt x="43389" y="8543"/>
                    <a:pt x="43397" y="8544"/>
                    <a:pt x="43406" y="8544"/>
                  </a:cubicBezTo>
                  <a:cubicBezTo>
                    <a:pt x="43413" y="8544"/>
                    <a:pt x="43421" y="8545"/>
                    <a:pt x="43429" y="8545"/>
                  </a:cubicBezTo>
                  <a:cubicBezTo>
                    <a:pt x="43441" y="8545"/>
                    <a:pt x="43453" y="8543"/>
                    <a:pt x="43461" y="8536"/>
                  </a:cubicBezTo>
                  <a:cubicBezTo>
                    <a:pt x="43465" y="8527"/>
                    <a:pt x="43473" y="8519"/>
                    <a:pt x="43478" y="8506"/>
                  </a:cubicBezTo>
                  <a:cubicBezTo>
                    <a:pt x="43482" y="8498"/>
                    <a:pt x="43486" y="8489"/>
                    <a:pt x="43495" y="8481"/>
                  </a:cubicBezTo>
                  <a:cubicBezTo>
                    <a:pt x="43499" y="8472"/>
                    <a:pt x="43507" y="8455"/>
                    <a:pt x="43507" y="8447"/>
                  </a:cubicBezTo>
                  <a:cubicBezTo>
                    <a:pt x="43440" y="8430"/>
                    <a:pt x="43364" y="8455"/>
                    <a:pt x="43305" y="8413"/>
                  </a:cubicBezTo>
                  <a:cubicBezTo>
                    <a:pt x="43292" y="8405"/>
                    <a:pt x="43292" y="8388"/>
                    <a:pt x="43275" y="8379"/>
                  </a:cubicBezTo>
                  <a:cubicBezTo>
                    <a:pt x="43270" y="8375"/>
                    <a:pt x="43265" y="8373"/>
                    <a:pt x="43259" y="8373"/>
                  </a:cubicBezTo>
                  <a:cubicBezTo>
                    <a:pt x="43254" y="8373"/>
                    <a:pt x="43249" y="8374"/>
                    <a:pt x="43244" y="8374"/>
                  </a:cubicBezTo>
                  <a:cubicBezTo>
                    <a:pt x="43239" y="8374"/>
                    <a:pt x="43234" y="8374"/>
                    <a:pt x="43229" y="8371"/>
                  </a:cubicBezTo>
                  <a:cubicBezTo>
                    <a:pt x="43220" y="8337"/>
                    <a:pt x="43245" y="8312"/>
                    <a:pt x="43250" y="8282"/>
                  </a:cubicBezTo>
                  <a:cubicBezTo>
                    <a:pt x="43254" y="8274"/>
                    <a:pt x="43254" y="8249"/>
                    <a:pt x="43250" y="8240"/>
                  </a:cubicBezTo>
                  <a:cubicBezTo>
                    <a:pt x="43241" y="8223"/>
                    <a:pt x="43216" y="8228"/>
                    <a:pt x="43203" y="8223"/>
                  </a:cubicBezTo>
                  <a:lnTo>
                    <a:pt x="43199" y="8223"/>
                  </a:lnTo>
                  <a:cubicBezTo>
                    <a:pt x="43208" y="8215"/>
                    <a:pt x="43216" y="8202"/>
                    <a:pt x="43220" y="8194"/>
                  </a:cubicBezTo>
                  <a:cubicBezTo>
                    <a:pt x="43224" y="8181"/>
                    <a:pt x="43229" y="8177"/>
                    <a:pt x="43241" y="8173"/>
                  </a:cubicBezTo>
                  <a:lnTo>
                    <a:pt x="43288" y="8173"/>
                  </a:lnTo>
                  <a:cubicBezTo>
                    <a:pt x="43293" y="8173"/>
                    <a:pt x="43305" y="8175"/>
                    <a:pt x="43313" y="8175"/>
                  </a:cubicBezTo>
                  <a:cubicBezTo>
                    <a:pt x="43317" y="8175"/>
                    <a:pt x="43320" y="8174"/>
                    <a:pt x="43321" y="8173"/>
                  </a:cubicBezTo>
                  <a:cubicBezTo>
                    <a:pt x="43330" y="8168"/>
                    <a:pt x="43334" y="8156"/>
                    <a:pt x="43338" y="8147"/>
                  </a:cubicBezTo>
                  <a:cubicBezTo>
                    <a:pt x="43351" y="8112"/>
                    <a:pt x="43295" y="8103"/>
                    <a:pt x="43256" y="8103"/>
                  </a:cubicBezTo>
                  <a:cubicBezTo>
                    <a:pt x="43244" y="8103"/>
                    <a:pt x="43234" y="8104"/>
                    <a:pt x="43229" y="8105"/>
                  </a:cubicBezTo>
                  <a:cubicBezTo>
                    <a:pt x="43223" y="8108"/>
                    <a:pt x="43219" y="8109"/>
                    <a:pt x="43216" y="8109"/>
                  </a:cubicBezTo>
                  <a:cubicBezTo>
                    <a:pt x="43210" y="8109"/>
                    <a:pt x="43209" y="8103"/>
                    <a:pt x="43212" y="8088"/>
                  </a:cubicBezTo>
                  <a:cubicBezTo>
                    <a:pt x="43216" y="8063"/>
                    <a:pt x="43237" y="8063"/>
                    <a:pt x="43245" y="8042"/>
                  </a:cubicBezTo>
                  <a:cubicBezTo>
                    <a:pt x="43258" y="8021"/>
                    <a:pt x="43241" y="8012"/>
                    <a:pt x="43220" y="8008"/>
                  </a:cubicBezTo>
                  <a:cubicBezTo>
                    <a:pt x="43203" y="8006"/>
                    <a:pt x="43179" y="8000"/>
                    <a:pt x="43156" y="8000"/>
                  </a:cubicBezTo>
                  <a:cubicBezTo>
                    <a:pt x="43139" y="8000"/>
                    <a:pt x="43123" y="8003"/>
                    <a:pt x="43110" y="8012"/>
                  </a:cubicBezTo>
                  <a:cubicBezTo>
                    <a:pt x="43095" y="8024"/>
                    <a:pt x="43079" y="8047"/>
                    <a:pt x="43060" y="8047"/>
                  </a:cubicBezTo>
                  <a:cubicBezTo>
                    <a:pt x="43059" y="8047"/>
                    <a:pt x="43057" y="8046"/>
                    <a:pt x="43056" y="8046"/>
                  </a:cubicBezTo>
                  <a:cubicBezTo>
                    <a:pt x="43072" y="8042"/>
                    <a:pt x="43072" y="8029"/>
                    <a:pt x="43077" y="8004"/>
                  </a:cubicBezTo>
                  <a:cubicBezTo>
                    <a:pt x="43081" y="7991"/>
                    <a:pt x="43085" y="7983"/>
                    <a:pt x="43077" y="7974"/>
                  </a:cubicBezTo>
                  <a:cubicBezTo>
                    <a:pt x="43068" y="7970"/>
                    <a:pt x="43056" y="7962"/>
                    <a:pt x="43051" y="7957"/>
                  </a:cubicBezTo>
                  <a:cubicBezTo>
                    <a:pt x="43034" y="7945"/>
                    <a:pt x="43009" y="7949"/>
                    <a:pt x="43001" y="7928"/>
                  </a:cubicBezTo>
                  <a:cubicBezTo>
                    <a:pt x="42984" y="7894"/>
                    <a:pt x="43009" y="7881"/>
                    <a:pt x="43026" y="7860"/>
                  </a:cubicBezTo>
                  <a:cubicBezTo>
                    <a:pt x="43043" y="7839"/>
                    <a:pt x="43026" y="7818"/>
                    <a:pt x="43005" y="7814"/>
                  </a:cubicBezTo>
                  <a:cubicBezTo>
                    <a:pt x="42984" y="7805"/>
                    <a:pt x="42963" y="7805"/>
                    <a:pt x="42942" y="7801"/>
                  </a:cubicBezTo>
                  <a:cubicBezTo>
                    <a:pt x="42923" y="7797"/>
                    <a:pt x="42904" y="7784"/>
                    <a:pt x="42885" y="7784"/>
                  </a:cubicBezTo>
                  <a:cubicBezTo>
                    <a:pt x="42883" y="7784"/>
                    <a:pt x="42881" y="7784"/>
                    <a:pt x="42878" y="7784"/>
                  </a:cubicBezTo>
                  <a:cubicBezTo>
                    <a:pt x="42861" y="7784"/>
                    <a:pt x="42849" y="7801"/>
                    <a:pt x="42832" y="7801"/>
                  </a:cubicBezTo>
                  <a:cubicBezTo>
                    <a:pt x="42829" y="7802"/>
                    <a:pt x="42828" y="7802"/>
                    <a:pt x="42826" y="7802"/>
                  </a:cubicBezTo>
                  <a:cubicBezTo>
                    <a:pt x="42820" y="7802"/>
                    <a:pt x="42821" y="7796"/>
                    <a:pt x="42811" y="7793"/>
                  </a:cubicBezTo>
                  <a:cubicBezTo>
                    <a:pt x="42798" y="7780"/>
                    <a:pt x="42769" y="7784"/>
                    <a:pt x="42747" y="7780"/>
                  </a:cubicBezTo>
                  <a:cubicBezTo>
                    <a:pt x="42726" y="7776"/>
                    <a:pt x="42701" y="7767"/>
                    <a:pt x="42680" y="7767"/>
                  </a:cubicBezTo>
                  <a:cubicBezTo>
                    <a:pt x="42676" y="7767"/>
                    <a:pt x="42672" y="7766"/>
                    <a:pt x="42668" y="7766"/>
                  </a:cubicBezTo>
                  <a:cubicBezTo>
                    <a:pt x="42650" y="7766"/>
                    <a:pt x="42639" y="7775"/>
                    <a:pt x="42625" y="7789"/>
                  </a:cubicBezTo>
                  <a:cubicBezTo>
                    <a:pt x="42608" y="7801"/>
                    <a:pt x="42587" y="7818"/>
                    <a:pt x="42562" y="7827"/>
                  </a:cubicBezTo>
                  <a:cubicBezTo>
                    <a:pt x="42549" y="7827"/>
                    <a:pt x="42532" y="7827"/>
                    <a:pt x="42520" y="7831"/>
                  </a:cubicBezTo>
                  <a:cubicBezTo>
                    <a:pt x="42506" y="7833"/>
                    <a:pt x="42493" y="7839"/>
                    <a:pt x="42480" y="7839"/>
                  </a:cubicBezTo>
                  <a:cubicBezTo>
                    <a:pt x="42472" y="7839"/>
                    <a:pt x="42464" y="7837"/>
                    <a:pt x="42456" y="7831"/>
                  </a:cubicBezTo>
                  <a:cubicBezTo>
                    <a:pt x="42435" y="7818"/>
                    <a:pt x="42427" y="7789"/>
                    <a:pt x="42401" y="7780"/>
                  </a:cubicBezTo>
                  <a:cubicBezTo>
                    <a:pt x="42389" y="7776"/>
                    <a:pt x="42372" y="7776"/>
                    <a:pt x="42359" y="7776"/>
                  </a:cubicBezTo>
                  <a:cubicBezTo>
                    <a:pt x="42354" y="7776"/>
                    <a:pt x="42342" y="7778"/>
                    <a:pt x="42334" y="7778"/>
                  </a:cubicBezTo>
                  <a:cubicBezTo>
                    <a:pt x="42330" y="7778"/>
                    <a:pt x="42327" y="7777"/>
                    <a:pt x="42325" y="7776"/>
                  </a:cubicBezTo>
                  <a:cubicBezTo>
                    <a:pt x="42313" y="7772"/>
                    <a:pt x="42317" y="7738"/>
                    <a:pt x="42317" y="7729"/>
                  </a:cubicBezTo>
                  <a:cubicBezTo>
                    <a:pt x="42321" y="7708"/>
                    <a:pt x="42334" y="7704"/>
                    <a:pt x="42351" y="7700"/>
                  </a:cubicBezTo>
                  <a:cubicBezTo>
                    <a:pt x="42368" y="7692"/>
                    <a:pt x="42389" y="7696"/>
                    <a:pt x="42401" y="7683"/>
                  </a:cubicBezTo>
                  <a:cubicBezTo>
                    <a:pt x="42406" y="7683"/>
                    <a:pt x="42410" y="7675"/>
                    <a:pt x="42414" y="7670"/>
                  </a:cubicBezTo>
                  <a:cubicBezTo>
                    <a:pt x="42422" y="7662"/>
                    <a:pt x="42431" y="7666"/>
                    <a:pt x="42439" y="7662"/>
                  </a:cubicBezTo>
                  <a:cubicBezTo>
                    <a:pt x="42456" y="7654"/>
                    <a:pt x="42460" y="7637"/>
                    <a:pt x="42473" y="7628"/>
                  </a:cubicBezTo>
                  <a:cubicBezTo>
                    <a:pt x="42482" y="7624"/>
                    <a:pt x="42490" y="7620"/>
                    <a:pt x="42498" y="7616"/>
                  </a:cubicBezTo>
                  <a:cubicBezTo>
                    <a:pt x="42503" y="7611"/>
                    <a:pt x="42503" y="7603"/>
                    <a:pt x="42507" y="7599"/>
                  </a:cubicBezTo>
                  <a:cubicBezTo>
                    <a:pt x="42511" y="7594"/>
                    <a:pt x="42520" y="7594"/>
                    <a:pt x="42528" y="7586"/>
                  </a:cubicBezTo>
                  <a:cubicBezTo>
                    <a:pt x="42532" y="7582"/>
                    <a:pt x="42536" y="7578"/>
                    <a:pt x="42541" y="7569"/>
                  </a:cubicBezTo>
                  <a:cubicBezTo>
                    <a:pt x="42532" y="7552"/>
                    <a:pt x="42503" y="7544"/>
                    <a:pt x="42482" y="7540"/>
                  </a:cubicBezTo>
                  <a:cubicBezTo>
                    <a:pt x="42471" y="7536"/>
                    <a:pt x="42462" y="7534"/>
                    <a:pt x="42454" y="7534"/>
                  </a:cubicBezTo>
                  <a:cubicBezTo>
                    <a:pt x="42442" y="7534"/>
                    <a:pt x="42431" y="7538"/>
                    <a:pt x="42418" y="7548"/>
                  </a:cubicBezTo>
                  <a:cubicBezTo>
                    <a:pt x="42401" y="7556"/>
                    <a:pt x="42389" y="7573"/>
                    <a:pt x="42376" y="7590"/>
                  </a:cubicBezTo>
                  <a:cubicBezTo>
                    <a:pt x="42372" y="7599"/>
                    <a:pt x="42363" y="7611"/>
                    <a:pt x="42355" y="7616"/>
                  </a:cubicBezTo>
                  <a:cubicBezTo>
                    <a:pt x="42349" y="7620"/>
                    <a:pt x="42337" y="7621"/>
                    <a:pt x="42325" y="7621"/>
                  </a:cubicBezTo>
                  <a:cubicBezTo>
                    <a:pt x="42314" y="7621"/>
                    <a:pt x="42302" y="7620"/>
                    <a:pt x="42296" y="7620"/>
                  </a:cubicBezTo>
                  <a:cubicBezTo>
                    <a:pt x="42269" y="7612"/>
                    <a:pt x="42235" y="7572"/>
                    <a:pt x="42206" y="7572"/>
                  </a:cubicBezTo>
                  <a:cubicBezTo>
                    <a:pt x="42204" y="7572"/>
                    <a:pt x="42201" y="7573"/>
                    <a:pt x="42199" y="7573"/>
                  </a:cubicBezTo>
                  <a:cubicBezTo>
                    <a:pt x="42182" y="7582"/>
                    <a:pt x="42182" y="7599"/>
                    <a:pt x="42169" y="7603"/>
                  </a:cubicBezTo>
                  <a:cubicBezTo>
                    <a:pt x="42164" y="7605"/>
                    <a:pt x="42160" y="7606"/>
                    <a:pt x="42155" y="7606"/>
                  </a:cubicBezTo>
                  <a:cubicBezTo>
                    <a:pt x="42137" y="7606"/>
                    <a:pt x="42124" y="7589"/>
                    <a:pt x="42110" y="7582"/>
                  </a:cubicBezTo>
                  <a:cubicBezTo>
                    <a:pt x="42090" y="7569"/>
                    <a:pt x="42061" y="7553"/>
                    <a:pt x="42037" y="7553"/>
                  </a:cubicBezTo>
                  <a:cubicBezTo>
                    <a:pt x="42020" y="7553"/>
                    <a:pt x="42006" y="7561"/>
                    <a:pt x="42000" y="7586"/>
                  </a:cubicBezTo>
                  <a:cubicBezTo>
                    <a:pt x="41996" y="7611"/>
                    <a:pt x="42005" y="7632"/>
                    <a:pt x="42030" y="7649"/>
                  </a:cubicBezTo>
                  <a:cubicBezTo>
                    <a:pt x="42043" y="7654"/>
                    <a:pt x="42055" y="7658"/>
                    <a:pt x="42055" y="7675"/>
                  </a:cubicBezTo>
                  <a:cubicBezTo>
                    <a:pt x="42051" y="7725"/>
                    <a:pt x="41967" y="7708"/>
                    <a:pt x="41933" y="7717"/>
                  </a:cubicBezTo>
                  <a:cubicBezTo>
                    <a:pt x="41920" y="7721"/>
                    <a:pt x="41882" y="7725"/>
                    <a:pt x="41874" y="7734"/>
                  </a:cubicBezTo>
                  <a:cubicBezTo>
                    <a:pt x="41865" y="7746"/>
                    <a:pt x="41874" y="7784"/>
                    <a:pt x="41878" y="7797"/>
                  </a:cubicBezTo>
                  <a:cubicBezTo>
                    <a:pt x="41874" y="7797"/>
                    <a:pt x="41865" y="7801"/>
                    <a:pt x="41861" y="7805"/>
                  </a:cubicBezTo>
                  <a:cubicBezTo>
                    <a:pt x="41840" y="7797"/>
                    <a:pt x="41832" y="7784"/>
                    <a:pt x="41810" y="7780"/>
                  </a:cubicBezTo>
                  <a:cubicBezTo>
                    <a:pt x="41805" y="7779"/>
                    <a:pt x="41799" y="7778"/>
                    <a:pt x="41794" y="7778"/>
                  </a:cubicBezTo>
                  <a:cubicBezTo>
                    <a:pt x="41782" y="7778"/>
                    <a:pt x="41771" y="7780"/>
                    <a:pt x="41760" y="7780"/>
                  </a:cubicBezTo>
                  <a:cubicBezTo>
                    <a:pt x="41743" y="7780"/>
                    <a:pt x="41726" y="7784"/>
                    <a:pt x="41713" y="7797"/>
                  </a:cubicBezTo>
                  <a:cubicBezTo>
                    <a:pt x="41705" y="7805"/>
                    <a:pt x="41701" y="7831"/>
                    <a:pt x="41688" y="7839"/>
                  </a:cubicBezTo>
                  <a:cubicBezTo>
                    <a:pt x="41687" y="7841"/>
                    <a:pt x="41684" y="7841"/>
                    <a:pt x="41680" y="7841"/>
                  </a:cubicBezTo>
                  <a:cubicBezTo>
                    <a:pt x="41674" y="7841"/>
                    <a:pt x="41664" y="7839"/>
                    <a:pt x="41659" y="7839"/>
                  </a:cubicBezTo>
                  <a:cubicBezTo>
                    <a:pt x="41642" y="7839"/>
                    <a:pt x="41629" y="7839"/>
                    <a:pt x="41625" y="7873"/>
                  </a:cubicBezTo>
                  <a:cubicBezTo>
                    <a:pt x="41623" y="7863"/>
                    <a:pt x="41616" y="7860"/>
                    <a:pt x="41606" y="7860"/>
                  </a:cubicBezTo>
                  <a:cubicBezTo>
                    <a:pt x="41586" y="7860"/>
                    <a:pt x="41557" y="7873"/>
                    <a:pt x="41549" y="7873"/>
                  </a:cubicBezTo>
                  <a:cubicBezTo>
                    <a:pt x="41523" y="7873"/>
                    <a:pt x="41511" y="7886"/>
                    <a:pt x="41498" y="7907"/>
                  </a:cubicBezTo>
                  <a:cubicBezTo>
                    <a:pt x="41490" y="7919"/>
                    <a:pt x="41490" y="7936"/>
                    <a:pt x="41481" y="7945"/>
                  </a:cubicBezTo>
                  <a:cubicBezTo>
                    <a:pt x="41469" y="7957"/>
                    <a:pt x="41460" y="7953"/>
                    <a:pt x="41460" y="7979"/>
                  </a:cubicBezTo>
                  <a:cubicBezTo>
                    <a:pt x="41460" y="7991"/>
                    <a:pt x="41460" y="8004"/>
                    <a:pt x="41460" y="8017"/>
                  </a:cubicBezTo>
                  <a:cubicBezTo>
                    <a:pt x="41460" y="8025"/>
                    <a:pt x="41460" y="8038"/>
                    <a:pt x="41469" y="8042"/>
                  </a:cubicBezTo>
                  <a:lnTo>
                    <a:pt x="41481" y="8042"/>
                  </a:lnTo>
                  <a:cubicBezTo>
                    <a:pt x="41507" y="8042"/>
                    <a:pt x="41528" y="8050"/>
                    <a:pt x="41549" y="8050"/>
                  </a:cubicBezTo>
                  <a:cubicBezTo>
                    <a:pt x="41557" y="8052"/>
                    <a:pt x="41565" y="8053"/>
                    <a:pt x="41572" y="8053"/>
                  </a:cubicBezTo>
                  <a:cubicBezTo>
                    <a:pt x="41579" y="8053"/>
                    <a:pt x="41587" y="8052"/>
                    <a:pt x="41595" y="8050"/>
                  </a:cubicBezTo>
                  <a:cubicBezTo>
                    <a:pt x="41602" y="8050"/>
                    <a:pt x="41611" y="8045"/>
                    <a:pt x="41619" y="8045"/>
                  </a:cubicBezTo>
                  <a:cubicBezTo>
                    <a:pt x="41621" y="8045"/>
                    <a:pt x="41623" y="8045"/>
                    <a:pt x="41625" y="8046"/>
                  </a:cubicBezTo>
                  <a:cubicBezTo>
                    <a:pt x="41633" y="8046"/>
                    <a:pt x="41637" y="8050"/>
                    <a:pt x="41642" y="8059"/>
                  </a:cubicBezTo>
                  <a:cubicBezTo>
                    <a:pt x="41654" y="8067"/>
                    <a:pt x="41663" y="8071"/>
                    <a:pt x="41675" y="8076"/>
                  </a:cubicBezTo>
                  <a:cubicBezTo>
                    <a:pt x="41692" y="8084"/>
                    <a:pt x="41713" y="8092"/>
                    <a:pt x="41734" y="8097"/>
                  </a:cubicBezTo>
                  <a:cubicBezTo>
                    <a:pt x="41751" y="8105"/>
                    <a:pt x="41768" y="8122"/>
                    <a:pt x="41789" y="8122"/>
                  </a:cubicBezTo>
                  <a:cubicBezTo>
                    <a:pt x="41805" y="8122"/>
                    <a:pt x="41825" y="8096"/>
                    <a:pt x="41837" y="8096"/>
                  </a:cubicBezTo>
                  <a:cubicBezTo>
                    <a:pt x="41838" y="8096"/>
                    <a:pt x="41839" y="8096"/>
                    <a:pt x="41840" y="8097"/>
                  </a:cubicBezTo>
                  <a:cubicBezTo>
                    <a:pt x="41857" y="8101"/>
                    <a:pt x="41857" y="8122"/>
                    <a:pt x="41870" y="8130"/>
                  </a:cubicBezTo>
                  <a:cubicBezTo>
                    <a:pt x="41886" y="8194"/>
                    <a:pt x="41899" y="8244"/>
                    <a:pt x="41924" y="8295"/>
                  </a:cubicBezTo>
                  <a:cubicBezTo>
                    <a:pt x="41929" y="8299"/>
                    <a:pt x="41933" y="8308"/>
                    <a:pt x="41933" y="8316"/>
                  </a:cubicBezTo>
                  <a:lnTo>
                    <a:pt x="41929" y="8316"/>
                  </a:lnTo>
                  <a:cubicBezTo>
                    <a:pt x="41917" y="8316"/>
                    <a:pt x="41906" y="8318"/>
                    <a:pt x="41895" y="8318"/>
                  </a:cubicBezTo>
                  <a:cubicBezTo>
                    <a:pt x="41889" y="8318"/>
                    <a:pt x="41884" y="8318"/>
                    <a:pt x="41878" y="8316"/>
                  </a:cubicBezTo>
                  <a:cubicBezTo>
                    <a:pt x="41866" y="8313"/>
                    <a:pt x="41856" y="8310"/>
                    <a:pt x="41846" y="8310"/>
                  </a:cubicBezTo>
                  <a:cubicBezTo>
                    <a:pt x="41841" y="8310"/>
                    <a:pt x="41836" y="8311"/>
                    <a:pt x="41832" y="8312"/>
                  </a:cubicBezTo>
                  <a:cubicBezTo>
                    <a:pt x="41815" y="8312"/>
                    <a:pt x="41802" y="8325"/>
                    <a:pt x="41785" y="8325"/>
                  </a:cubicBezTo>
                  <a:cubicBezTo>
                    <a:pt x="41768" y="8325"/>
                    <a:pt x="41764" y="8316"/>
                    <a:pt x="41756" y="8308"/>
                  </a:cubicBezTo>
                  <a:cubicBezTo>
                    <a:pt x="41748" y="8300"/>
                    <a:pt x="41739" y="8297"/>
                    <a:pt x="41729" y="8297"/>
                  </a:cubicBezTo>
                  <a:cubicBezTo>
                    <a:pt x="41710" y="8297"/>
                    <a:pt x="41687" y="8308"/>
                    <a:pt x="41666" y="8308"/>
                  </a:cubicBezTo>
                  <a:cubicBezTo>
                    <a:pt x="41663" y="8308"/>
                    <a:pt x="41661" y="8308"/>
                    <a:pt x="41659" y="8308"/>
                  </a:cubicBezTo>
                  <a:cubicBezTo>
                    <a:pt x="41646" y="8301"/>
                    <a:pt x="41629" y="8295"/>
                    <a:pt x="41615" y="8295"/>
                  </a:cubicBezTo>
                  <a:cubicBezTo>
                    <a:pt x="41600" y="8295"/>
                    <a:pt x="41589" y="8301"/>
                    <a:pt x="41587" y="8320"/>
                  </a:cubicBezTo>
                  <a:cubicBezTo>
                    <a:pt x="41587" y="8337"/>
                    <a:pt x="41587" y="8346"/>
                    <a:pt x="41595" y="8354"/>
                  </a:cubicBezTo>
                  <a:lnTo>
                    <a:pt x="41604" y="8354"/>
                  </a:lnTo>
                  <a:cubicBezTo>
                    <a:pt x="41608" y="8363"/>
                    <a:pt x="41612" y="8371"/>
                    <a:pt x="41616" y="8379"/>
                  </a:cubicBezTo>
                  <a:cubicBezTo>
                    <a:pt x="41625" y="8401"/>
                    <a:pt x="41646" y="8413"/>
                    <a:pt x="41667" y="8413"/>
                  </a:cubicBezTo>
                  <a:cubicBezTo>
                    <a:pt x="41669" y="8414"/>
                    <a:pt x="41671" y="8414"/>
                    <a:pt x="41673" y="8414"/>
                  </a:cubicBezTo>
                  <a:cubicBezTo>
                    <a:pt x="41686" y="8414"/>
                    <a:pt x="41704" y="8407"/>
                    <a:pt x="41718" y="8407"/>
                  </a:cubicBezTo>
                  <a:cubicBezTo>
                    <a:pt x="41723" y="8407"/>
                    <a:pt x="41727" y="8407"/>
                    <a:pt x="41730" y="8409"/>
                  </a:cubicBezTo>
                  <a:cubicBezTo>
                    <a:pt x="41739" y="8413"/>
                    <a:pt x="41739" y="8426"/>
                    <a:pt x="41747" y="8430"/>
                  </a:cubicBezTo>
                  <a:cubicBezTo>
                    <a:pt x="41760" y="8439"/>
                    <a:pt x="41772" y="8434"/>
                    <a:pt x="41781" y="8443"/>
                  </a:cubicBezTo>
                  <a:cubicBezTo>
                    <a:pt x="41794" y="8451"/>
                    <a:pt x="41798" y="8464"/>
                    <a:pt x="41806" y="8472"/>
                  </a:cubicBezTo>
                  <a:cubicBezTo>
                    <a:pt x="41810" y="8477"/>
                    <a:pt x="41815" y="8477"/>
                    <a:pt x="41819" y="8477"/>
                  </a:cubicBezTo>
                  <a:cubicBezTo>
                    <a:pt x="41827" y="8481"/>
                    <a:pt x="41832" y="8489"/>
                    <a:pt x="41840" y="8493"/>
                  </a:cubicBezTo>
                  <a:cubicBezTo>
                    <a:pt x="41842" y="8496"/>
                    <a:pt x="41845" y="8496"/>
                    <a:pt x="41849" y="8496"/>
                  </a:cubicBezTo>
                  <a:cubicBezTo>
                    <a:pt x="41853" y="8496"/>
                    <a:pt x="41857" y="8496"/>
                    <a:pt x="41861" y="8498"/>
                  </a:cubicBezTo>
                  <a:cubicBezTo>
                    <a:pt x="41874" y="8506"/>
                    <a:pt x="41874" y="8531"/>
                    <a:pt x="41874" y="8544"/>
                  </a:cubicBezTo>
                  <a:cubicBezTo>
                    <a:pt x="41874" y="8565"/>
                    <a:pt x="41878" y="8581"/>
                    <a:pt x="41898" y="8594"/>
                  </a:cubicBezTo>
                  <a:lnTo>
                    <a:pt x="41898" y="8594"/>
                  </a:lnTo>
                  <a:cubicBezTo>
                    <a:pt x="41874" y="8590"/>
                    <a:pt x="41851" y="8590"/>
                    <a:pt x="41827" y="8582"/>
                  </a:cubicBezTo>
                  <a:cubicBezTo>
                    <a:pt x="41819" y="8578"/>
                    <a:pt x="41806" y="8569"/>
                    <a:pt x="41798" y="8565"/>
                  </a:cubicBezTo>
                  <a:cubicBezTo>
                    <a:pt x="41794" y="8564"/>
                    <a:pt x="41790" y="8563"/>
                    <a:pt x="41787" y="8563"/>
                  </a:cubicBezTo>
                  <a:cubicBezTo>
                    <a:pt x="41778" y="8563"/>
                    <a:pt x="41770" y="8566"/>
                    <a:pt x="41764" y="8569"/>
                  </a:cubicBezTo>
                  <a:cubicBezTo>
                    <a:pt x="41743" y="8574"/>
                    <a:pt x="41722" y="8574"/>
                    <a:pt x="41701" y="8574"/>
                  </a:cubicBezTo>
                  <a:cubicBezTo>
                    <a:pt x="41688" y="8574"/>
                    <a:pt x="41688" y="8569"/>
                    <a:pt x="41680" y="8569"/>
                  </a:cubicBezTo>
                  <a:cubicBezTo>
                    <a:pt x="41677" y="8568"/>
                    <a:pt x="41674" y="8568"/>
                    <a:pt x="41671" y="8568"/>
                  </a:cubicBezTo>
                  <a:cubicBezTo>
                    <a:pt x="41666" y="8568"/>
                    <a:pt x="41660" y="8569"/>
                    <a:pt x="41654" y="8569"/>
                  </a:cubicBezTo>
                  <a:cubicBezTo>
                    <a:pt x="41633" y="8565"/>
                    <a:pt x="41616" y="8536"/>
                    <a:pt x="41608" y="8515"/>
                  </a:cubicBezTo>
                  <a:cubicBezTo>
                    <a:pt x="41608" y="8506"/>
                    <a:pt x="41604" y="8493"/>
                    <a:pt x="41599" y="8489"/>
                  </a:cubicBezTo>
                  <a:cubicBezTo>
                    <a:pt x="41595" y="8481"/>
                    <a:pt x="41587" y="8481"/>
                    <a:pt x="41583" y="8481"/>
                  </a:cubicBezTo>
                  <a:cubicBezTo>
                    <a:pt x="41574" y="8477"/>
                    <a:pt x="41570" y="8472"/>
                    <a:pt x="41557" y="8472"/>
                  </a:cubicBezTo>
                  <a:cubicBezTo>
                    <a:pt x="41549" y="8472"/>
                    <a:pt x="41549" y="8468"/>
                    <a:pt x="41536" y="8460"/>
                  </a:cubicBezTo>
                  <a:cubicBezTo>
                    <a:pt x="41528" y="8455"/>
                    <a:pt x="41519" y="8451"/>
                    <a:pt x="41511" y="8443"/>
                  </a:cubicBezTo>
                  <a:cubicBezTo>
                    <a:pt x="41502" y="8439"/>
                    <a:pt x="41494" y="8430"/>
                    <a:pt x="41485" y="8422"/>
                  </a:cubicBezTo>
                  <a:cubicBezTo>
                    <a:pt x="41464" y="8413"/>
                    <a:pt x="41439" y="8413"/>
                    <a:pt x="41418" y="8413"/>
                  </a:cubicBezTo>
                  <a:cubicBezTo>
                    <a:pt x="41412" y="8413"/>
                    <a:pt x="41406" y="8414"/>
                    <a:pt x="41401" y="8414"/>
                  </a:cubicBezTo>
                  <a:cubicBezTo>
                    <a:pt x="41396" y="8414"/>
                    <a:pt x="41390" y="8413"/>
                    <a:pt x="41384" y="8409"/>
                  </a:cubicBezTo>
                  <a:cubicBezTo>
                    <a:pt x="41376" y="8405"/>
                    <a:pt x="41359" y="8392"/>
                    <a:pt x="41350" y="8384"/>
                  </a:cubicBezTo>
                  <a:cubicBezTo>
                    <a:pt x="41342" y="8375"/>
                    <a:pt x="41342" y="8358"/>
                    <a:pt x="41329" y="8354"/>
                  </a:cubicBezTo>
                  <a:cubicBezTo>
                    <a:pt x="41326" y="8353"/>
                    <a:pt x="41323" y="8352"/>
                    <a:pt x="41319" y="8352"/>
                  </a:cubicBezTo>
                  <a:cubicBezTo>
                    <a:pt x="41311" y="8352"/>
                    <a:pt x="41301" y="8354"/>
                    <a:pt x="41296" y="8354"/>
                  </a:cubicBezTo>
                  <a:cubicBezTo>
                    <a:pt x="41270" y="8358"/>
                    <a:pt x="41253" y="8371"/>
                    <a:pt x="41228" y="8375"/>
                  </a:cubicBezTo>
                  <a:cubicBezTo>
                    <a:pt x="41215" y="8377"/>
                    <a:pt x="41203" y="8377"/>
                    <a:pt x="41190" y="8377"/>
                  </a:cubicBezTo>
                  <a:cubicBezTo>
                    <a:pt x="41177" y="8377"/>
                    <a:pt x="41165" y="8377"/>
                    <a:pt x="41152" y="8379"/>
                  </a:cubicBezTo>
                  <a:cubicBezTo>
                    <a:pt x="41139" y="8384"/>
                    <a:pt x="41131" y="8379"/>
                    <a:pt x="41122" y="8392"/>
                  </a:cubicBezTo>
                  <a:cubicBezTo>
                    <a:pt x="41114" y="8396"/>
                    <a:pt x="41110" y="8405"/>
                    <a:pt x="41101" y="8409"/>
                  </a:cubicBezTo>
                  <a:cubicBezTo>
                    <a:pt x="41097" y="8411"/>
                    <a:pt x="41091" y="8412"/>
                    <a:pt x="41085" y="8412"/>
                  </a:cubicBezTo>
                  <a:cubicBezTo>
                    <a:pt x="41070" y="8412"/>
                    <a:pt x="41052" y="8408"/>
                    <a:pt x="41039" y="8408"/>
                  </a:cubicBezTo>
                  <a:cubicBezTo>
                    <a:pt x="41035" y="8408"/>
                    <a:pt x="41032" y="8408"/>
                    <a:pt x="41030" y="8409"/>
                  </a:cubicBezTo>
                  <a:cubicBezTo>
                    <a:pt x="41021" y="8409"/>
                    <a:pt x="41013" y="8413"/>
                    <a:pt x="41004" y="8413"/>
                  </a:cubicBezTo>
                  <a:cubicBezTo>
                    <a:pt x="41000" y="8413"/>
                    <a:pt x="40996" y="8409"/>
                    <a:pt x="40992" y="8409"/>
                  </a:cubicBezTo>
                  <a:cubicBezTo>
                    <a:pt x="40987" y="8407"/>
                    <a:pt x="40981" y="8406"/>
                    <a:pt x="40974" y="8406"/>
                  </a:cubicBezTo>
                  <a:cubicBezTo>
                    <a:pt x="40967" y="8406"/>
                    <a:pt x="40960" y="8407"/>
                    <a:pt x="40954" y="8409"/>
                  </a:cubicBezTo>
                  <a:cubicBezTo>
                    <a:pt x="40941" y="8409"/>
                    <a:pt x="40937" y="8413"/>
                    <a:pt x="40924" y="8417"/>
                  </a:cubicBezTo>
                  <a:cubicBezTo>
                    <a:pt x="40907" y="8422"/>
                    <a:pt x="40899" y="8430"/>
                    <a:pt x="40882" y="8439"/>
                  </a:cubicBezTo>
                  <a:cubicBezTo>
                    <a:pt x="40865" y="8455"/>
                    <a:pt x="40848" y="8468"/>
                    <a:pt x="40831" y="8485"/>
                  </a:cubicBezTo>
                  <a:cubicBezTo>
                    <a:pt x="40823" y="8498"/>
                    <a:pt x="40819" y="8498"/>
                    <a:pt x="40806" y="8498"/>
                  </a:cubicBezTo>
                  <a:cubicBezTo>
                    <a:pt x="40793" y="8498"/>
                    <a:pt x="40776" y="8498"/>
                    <a:pt x="40764" y="8502"/>
                  </a:cubicBezTo>
                  <a:cubicBezTo>
                    <a:pt x="40751" y="8502"/>
                    <a:pt x="40738" y="8506"/>
                    <a:pt x="40730" y="8515"/>
                  </a:cubicBezTo>
                  <a:cubicBezTo>
                    <a:pt x="40722" y="8523"/>
                    <a:pt x="40713" y="8536"/>
                    <a:pt x="40700" y="8540"/>
                  </a:cubicBezTo>
                  <a:cubicBezTo>
                    <a:pt x="40695" y="8542"/>
                    <a:pt x="40689" y="8542"/>
                    <a:pt x="40683" y="8542"/>
                  </a:cubicBezTo>
                  <a:cubicBezTo>
                    <a:pt x="40672" y="8542"/>
                    <a:pt x="40661" y="8540"/>
                    <a:pt x="40651" y="8540"/>
                  </a:cubicBezTo>
                  <a:cubicBezTo>
                    <a:pt x="40641" y="8540"/>
                    <a:pt x="40632" y="8542"/>
                    <a:pt x="40624" y="8548"/>
                  </a:cubicBezTo>
                  <a:cubicBezTo>
                    <a:pt x="40612" y="8557"/>
                    <a:pt x="40608" y="8565"/>
                    <a:pt x="40599" y="8574"/>
                  </a:cubicBezTo>
                  <a:cubicBezTo>
                    <a:pt x="40586" y="8582"/>
                    <a:pt x="40578" y="8586"/>
                    <a:pt x="40565" y="8595"/>
                  </a:cubicBezTo>
                  <a:cubicBezTo>
                    <a:pt x="40557" y="8603"/>
                    <a:pt x="40544" y="8607"/>
                    <a:pt x="40532" y="8616"/>
                  </a:cubicBezTo>
                  <a:cubicBezTo>
                    <a:pt x="40519" y="8620"/>
                    <a:pt x="40502" y="8628"/>
                    <a:pt x="40489" y="8628"/>
                  </a:cubicBezTo>
                  <a:cubicBezTo>
                    <a:pt x="40485" y="8628"/>
                    <a:pt x="40480" y="8629"/>
                    <a:pt x="40476" y="8629"/>
                  </a:cubicBezTo>
                  <a:cubicBezTo>
                    <a:pt x="40467" y="8629"/>
                    <a:pt x="40458" y="8627"/>
                    <a:pt x="40456" y="8616"/>
                  </a:cubicBezTo>
                  <a:cubicBezTo>
                    <a:pt x="40456" y="8607"/>
                    <a:pt x="40460" y="8603"/>
                    <a:pt x="40464" y="8595"/>
                  </a:cubicBezTo>
                  <a:cubicBezTo>
                    <a:pt x="40472" y="8586"/>
                    <a:pt x="40481" y="8582"/>
                    <a:pt x="40489" y="8578"/>
                  </a:cubicBezTo>
                  <a:cubicBezTo>
                    <a:pt x="40502" y="8569"/>
                    <a:pt x="40510" y="8557"/>
                    <a:pt x="40527" y="8548"/>
                  </a:cubicBezTo>
                  <a:cubicBezTo>
                    <a:pt x="40540" y="8540"/>
                    <a:pt x="40557" y="8544"/>
                    <a:pt x="40565" y="8531"/>
                  </a:cubicBezTo>
                  <a:cubicBezTo>
                    <a:pt x="40574" y="8519"/>
                    <a:pt x="40574" y="8515"/>
                    <a:pt x="40561" y="8515"/>
                  </a:cubicBezTo>
                  <a:lnTo>
                    <a:pt x="40532" y="8515"/>
                  </a:lnTo>
                  <a:cubicBezTo>
                    <a:pt x="40519" y="8515"/>
                    <a:pt x="40515" y="8515"/>
                    <a:pt x="40502" y="8510"/>
                  </a:cubicBezTo>
                  <a:cubicBezTo>
                    <a:pt x="40500" y="8510"/>
                    <a:pt x="40498" y="8510"/>
                    <a:pt x="40496" y="8510"/>
                  </a:cubicBezTo>
                  <a:cubicBezTo>
                    <a:pt x="40478" y="8510"/>
                    <a:pt x="40450" y="8524"/>
                    <a:pt x="40439" y="8536"/>
                  </a:cubicBezTo>
                  <a:cubicBezTo>
                    <a:pt x="40431" y="8543"/>
                    <a:pt x="40430" y="8553"/>
                    <a:pt x="40419" y="8553"/>
                  </a:cubicBezTo>
                  <a:cubicBezTo>
                    <a:pt x="40418" y="8553"/>
                    <a:pt x="40416" y="8553"/>
                    <a:pt x="40413" y="8553"/>
                  </a:cubicBezTo>
                  <a:cubicBezTo>
                    <a:pt x="40401" y="8548"/>
                    <a:pt x="40392" y="8540"/>
                    <a:pt x="40380" y="8531"/>
                  </a:cubicBezTo>
                  <a:cubicBezTo>
                    <a:pt x="40363" y="8519"/>
                    <a:pt x="40346" y="8523"/>
                    <a:pt x="40325" y="8519"/>
                  </a:cubicBezTo>
                  <a:cubicBezTo>
                    <a:pt x="40308" y="8519"/>
                    <a:pt x="40291" y="8506"/>
                    <a:pt x="40270" y="8502"/>
                  </a:cubicBezTo>
                  <a:cubicBezTo>
                    <a:pt x="40240" y="8498"/>
                    <a:pt x="40194" y="8481"/>
                    <a:pt x="40181" y="8451"/>
                  </a:cubicBezTo>
                  <a:cubicBezTo>
                    <a:pt x="40173" y="8426"/>
                    <a:pt x="40181" y="8401"/>
                    <a:pt x="40215" y="8396"/>
                  </a:cubicBezTo>
                  <a:cubicBezTo>
                    <a:pt x="40222" y="8395"/>
                    <a:pt x="40230" y="8394"/>
                    <a:pt x="40237" y="8394"/>
                  </a:cubicBezTo>
                  <a:cubicBezTo>
                    <a:pt x="40253" y="8394"/>
                    <a:pt x="40268" y="8396"/>
                    <a:pt x="40283" y="8396"/>
                  </a:cubicBezTo>
                  <a:cubicBezTo>
                    <a:pt x="40315" y="8396"/>
                    <a:pt x="40345" y="8387"/>
                    <a:pt x="40376" y="8387"/>
                  </a:cubicBezTo>
                  <a:cubicBezTo>
                    <a:pt x="40382" y="8387"/>
                    <a:pt x="40387" y="8387"/>
                    <a:pt x="40392" y="8388"/>
                  </a:cubicBezTo>
                  <a:lnTo>
                    <a:pt x="40435" y="8388"/>
                  </a:lnTo>
                  <a:cubicBezTo>
                    <a:pt x="40451" y="8388"/>
                    <a:pt x="40468" y="8379"/>
                    <a:pt x="40485" y="8371"/>
                  </a:cubicBezTo>
                  <a:cubicBezTo>
                    <a:pt x="40494" y="8371"/>
                    <a:pt x="40502" y="8367"/>
                    <a:pt x="40506" y="8358"/>
                  </a:cubicBezTo>
                  <a:cubicBezTo>
                    <a:pt x="40510" y="8354"/>
                    <a:pt x="40510" y="8346"/>
                    <a:pt x="40510" y="8341"/>
                  </a:cubicBezTo>
                  <a:cubicBezTo>
                    <a:pt x="40513" y="8340"/>
                    <a:pt x="40519" y="8340"/>
                    <a:pt x="40525" y="8340"/>
                  </a:cubicBezTo>
                  <a:cubicBezTo>
                    <a:pt x="40539" y="8340"/>
                    <a:pt x="40555" y="8341"/>
                    <a:pt x="40561" y="8341"/>
                  </a:cubicBezTo>
                  <a:cubicBezTo>
                    <a:pt x="40567" y="8341"/>
                    <a:pt x="40582" y="8345"/>
                    <a:pt x="40592" y="8345"/>
                  </a:cubicBezTo>
                  <a:cubicBezTo>
                    <a:pt x="40598" y="8345"/>
                    <a:pt x="40602" y="8344"/>
                    <a:pt x="40603" y="8341"/>
                  </a:cubicBezTo>
                  <a:cubicBezTo>
                    <a:pt x="40608" y="8337"/>
                    <a:pt x="40603" y="8312"/>
                    <a:pt x="40603" y="8304"/>
                  </a:cubicBezTo>
                  <a:cubicBezTo>
                    <a:pt x="40603" y="8278"/>
                    <a:pt x="40578" y="8257"/>
                    <a:pt x="40553" y="8244"/>
                  </a:cubicBezTo>
                  <a:cubicBezTo>
                    <a:pt x="40540" y="8240"/>
                    <a:pt x="40527" y="8236"/>
                    <a:pt x="40515" y="8232"/>
                  </a:cubicBezTo>
                  <a:cubicBezTo>
                    <a:pt x="40498" y="8223"/>
                    <a:pt x="40489" y="8219"/>
                    <a:pt x="40472" y="8219"/>
                  </a:cubicBezTo>
                  <a:lnTo>
                    <a:pt x="40435" y="8219"/>
                  </a:lnTo>
                  <a:cubicBezTo>
                    <a:pt x="40422" y="8215"/>
                    <a:pt x="40405" y="8202"/>
                    <a:pt x="40388" y="8202"/>
                  </a:cubicBezTo>
                  <a:cubicBezTo>
                    <a:pt x="40363" y="8202"/>
                    <a:pt x="40337" y="8202"/>
                    <a:pt x="40316" y="8219"/>
                  </a:cubicBezTo>
                  <a:cubicBezTo>
                    <a:pt x="40304" y="8228"/>
                    <a:pt x="40291" y="8240"/>
                    <a:pt x="40274" y="8249"/>
                  </a:cubicBezTo>
                  <a:cubicBezTo>
                    <a:pt x="40270" y="8249"/>
                    <a:pt x="40266" y="8249"/>
                    <a:pt x="40257" y="8253"/>
                  </a:cubicBezTo>
                  <a:cubicBezTo>
                    <a:pt x="40249" y="8257"/>
                    <a:pt x="40245" y="8270"/>
                    <a:pt x="40236" y="8274"/>
                  </a:cubicBezTo>
                  <a:cubicBezTo>
                    <a:pt x="40228" y="8278"/>
                    <a:pt x="40215" y="8278"/>
                    <a:pt x="40207" y="8282"/>
                  </a:cubicBezTo>
                  <a:cubicBezTo>
                    <a:pt x="40198" y="8282"/>
                    <a:pt x="40194" y="8291"/>
                    <a:pt x="40181" y="8291"/>
                  </a:cubicBezTo>
                  <a:cubicBezTo>
                    <a:pt x="40178" y="8291"/>
                    <a:pt x="40168" y="8289"/>
                    <a:pt x="40160" y="8289"/>
                  </a:cubicBezTo>
                  <a:cubicBezTo>
                    <a:pt x="40156" y="8289"/>
                    <a:pt x="40153" y="8289"/>
                    <a:pt x="40152" y="8291"/>
                  </a:cubicBezTo>
                  <a:cubicBezTo>
                    <a:pt x="40143" y="8295"/>
                    <a:pt x="40152" y="8316"/>
                    <a:pt x="40156" y="8320"/>
                  </a:cubicBezTo>
                  <a:cubicBezTo>
                    <a:pt x="40169" y="8337"/>
                    <a:pt x="40198" y="8337"/>
                    <a:pt x="40173" y="8363"/>
                  </a:cubicBezTo>
                  <a:cubicBezTo>
                    <a:pt x="40160" y="8379"/>
                    <a:pt x="40147" y="8392"/>
                    <a:pt x="40122" y="8392"/>
                  </a:cubicBezTo>
                  <a:cubicBezTo>
                    <a:pt x="40110" y="8392"/>
                    <a:pt x="40105" y="8384"/>
                    <a:pt x="40097" y="8384"/>
                  </a:cubicBezTo>
                  <a:cubicBezTo>
                    <a:pt x="40091" y="8382"/>
                    <a:pt x="40084" y="8381"/>
                    <a:pt x="40078" y="8381"/>
                  </a:cubicBezTo>
                  <a:cubicBezTo>
                    <a:pt x="40072" y="8381"/>
                    <a:pt x="40065" y="8382"/>
                    <a:pt x="40059" y="8384"/>
                  </a:cubicBezTo>
                  <a:cubicBezTo>
                    <a:pt x="40055" y="8384"/>
                    <a:pt x="40046" y="8388"/>
                    <a:pt x="40038" y="8392"/>
                  </a:cubicBezTo>
                  <a:cubicBezTo>
                    <a:pt x="40034" y="8392"/>
                    <a:pt x="40025" y="8396"/>
                    <a:pt x="40017" y="8396"/>
                  </a:cubicBezTo>
                  <a:cubicBezTo>
                    <a:pt x="40008" y="8396"/>
                    <a:pt x="40000" y="8398"/>
                    <a:pt x="39993" y="8398"/>
                  </a:cubicBezTo>
                  <a:cubicBezTo>
                    <a:pt x="39989" y="8398"/>
                    <a:pt x="39986" y="8398"/>
                    <a:pt x="39983" y="8396"/>
                  </a:cubicBezTo>
                  <a:cubicBezTo>
                    <a:pt x="39966" y="8392"/>
                    <a:pt x="39958" y="8375"/>
                    <a:pt x="39941" y="8371"/>
                  </a:cubicBezTo>
                  <a:cubicBezTo>
                    <a:pt x="39937" y="8370"/>
                    <a:pt x="39934" y="8370"/>
                    <a:pt x="39931" y="8370"/>
                  </a:cubicBezTo>
                  <a:cubicBezTo>
                    <a:pt x="39924" y="8370"/>
                    <a:pt x="39924" y="8375"/>
                    <a:pt x="39924" y="8388"/>
                  </a:cubicBezTo>
                  <a:cubicBezTo>
                    <a:pt x="39924" y="8396"/>
                    <a:pt x="39924" y="8401"/>
                    <a:pt x="39928" y="8409"/>
                  </a:cubicBezTo>
                  <a:cubicBezTo>
                    <a:pt x="39945" y="8434"/>
                    <a:pt x="39974" y="8443"/>
                    <a:pt x="40000" y="8451"/>
                  </a:cubicBezTo>
                  <a:cubicBezTo>
                    <a:pt x="40012" y="8451"/>
                    <a:pt x="40021" y="8451"/>
                    <a:pt x="40034" y="8464"/>
                  </a:cubicBezTo>
                  <a:cubicBezTo>
                    <a:pt x="40038" y="8468"/>
                    <a:pt x="40042" y="8477"/>
                    <a:pt x="40046" y="8481"/>
                  </a:cubicBezTo>
                  <a:cubicBezTo>
                    <a:pt x="40059" y="8493"/>
                    <a:pt x="40067" y="8506"/>
                    <a:pt x="40084" y="8510"/>
                  </a:cubicBezTo>
                  <a:lnTo>
                    <a:pt x="40101" y="8510"/>
                  </a:lnTo>
                  <a:cubicBezTo>
                    <a:pt x="40114" y="8515"/>
                    <a:pt x="40131" y="8523"/>
                    <a:pt x="40143" y="8527"/>
                  </a:cubicBezTo>
                  <a:cubicBezTo>
                    <a:pt x="40169" y="8536"/>
                    <a:pt x="40185" y="8553"/>
                    <a:pt x="40207" y="8569"/>
                  </a:cubicBezTo>
                  <a:cubicBezTo>
                    <a:pt x="40219" y="8574"/>
                    <a:pt x="40236" y="8582"/>
                    <a:pt x="40240" y="8591"/>
                  </a:cubicBezTo>
                  <a:cubicBezTo>
                    <a:pt x="40245" y="8599"/>
                    <a:pt x="40249" y="8607"/>
                    <a:pt x="40253" y="8612"/>
                  </a:cubicBezTo>
                  <a:cubicBezTo>
                    <a:pt x="40270" y="8637"/>
                    <a:pt x="40295" y="8645"/>
                    <a:pt x="40312" y="8666"/>
                  </a:cubicBezTo>
                  <a:cubicBezTo>
                    <a:pt x="40325" y="8683"/>
                    <a:pt x="40342" y="8700"/>
                    <a:pt x="40350" y="8721"/>
                  </a:cubicBezTo>
                  <a:cubicBezTo>
                    <a:pt x="40354" y="8734"/>
                    <a:pt x="40354" y="8742"/>
                    <a:pt x="40354" y="8755"/>
                  </a:cubicBezTo>
                  <a:cubicBezTo>
                    <a:pt x="40343" y="8744"/>
                    <a:pt x="40330" y="8740"/>
                    <a:pt x="40316" y="8740"/>
                  </a:cubicBezTo>
                  <a:cubicBezTo>
                    <a:pt x="40309" y="8740"/>
                    <a:pt x="40302" y="8741"/>
                    <a:pt x="40295" y="8742"/>
                  </a:cubicBezTo>
                  <a:cubicBezTo>
                    <a:pt x="40289" y="8745"/>
                    <a:pt x="40283" y="8748"/>
                    <a:pt x="40276" y="8748"/>
                  </a:cubicBezTo>
                  <a:cubicBezTo>
                    <a:pt x="40273" y="8748"/>
                    <a:pt x="40269" y="8748"/>
                    <a:pt x="40266" y="8747"/>
                  </a:cubicBezTo>
                  <a:cubicBezTo>
                    <a:pt x="40257" y="8742"/>
                    <a:pt x="40249" y="8730"/>
                    <a:pt x="40240" y="8721"/>
                  </a:cubicBezTo>
                  <a:cubicBezTo>
                    <a:pt x="40232" y="8717"/>
                    <a:pt x="40219" y="8717"/>
                    <a:pt x="40207" y="8717"/>
                  </a:cubicBezTo>
                  <a:cubicBezTo>
                    <a:pt x="40194" y="8713"/>
                    <a:pt x="40185" y="8709"/>
                    <a:pt x="40173" y="8700"/>
                  </a:cubicBezTo>
                  <a:cubicBezTo>
                    <a:pt x="40152" y="8688"/>
                    <a:pt x="40126" y="8675"/>
                    <a:pt x="40105" y="8666"/>
                  </a:cubicBezTo>
                  <a:cubicBezTo>
                    <a:pt x="40092" y="8661"/>
                    <a:pt x="40078" y="8660"/>
                    <a:pt x="40063" y="8660"/>
                  </a:cubicBezTo>
                  <a:cubicBezTo>
                    <a:pt x="40044" y="8660"/>
                    <a:pt x="40024" y="8662"/>
                    <a:pt x="40004" y="8662"/>
                  </a:cubicBezTo>
                  <a:cubicBezTo>
                    <a:pt x="39993" y="8662"/>
                    <a:pt x="39981" y="8661"/>
                    <a:pt x="39970" y="8658"/>
                  </a:cubicBezTo>
                  <a:cubicBezTo>
                    <a:pt x="39958" y="8654"/>
                    <a:pt x="39945" y="8654"/>
                    <a:pt x="39928" y="8654"/>
                  </a:cubicBezTo>
                  <a:cubicBezTo>
                    <a:pt x="39922" y="8654"/>
                    <a:pt x="39918" y="8653"/>
                    <a:pt x="39914" y="8653"/>
                  </a:cubicBezTo>
                  <a:cubicBezTo>
                    <a:pt x="39906" y="8653"/>
                    <a:pt x="39903" y="8655"/>
                    <a:pt x="39903" y="8666"/>
                  </a:cubicBezTo>
                  <a:cubicBezTo>
                    <a:pt x="39903" y="8683"/>
                    <a:pt x="39903" y="8704"/>
                    <a:pt x="39920" y="8717"/>
                  </a:cubicBezTo>
                  <a:cubicBezTo>
                    <a:pt x="39936" y="8734"/>
                    <a:pt x="39970" y="8734"/>
                    <a:pt x="39987" y="8751"/>
                  </a:cubicBezTo>
                  <a:cubicBezTo>
                    <a:pt x="39991" y="8751"/>
                    <a:pt x="40000" y="8759"/>
                    <a:pt x="39991" y="8768"/>
                  </a:cubicBezTo>
                  <a:cubicBezTo>
                    <a:pt x="39990" y="8769"/>
                    <a:pt x="39988" y="8770"/>
                    <a:pt x="39986" y="8770"/>
                  </a:cubicBezTo>
                  <a:cubicBezTo>
                    <a:pt x="39981" y="8770"/>
                    <a:pt x="39976" y="8768"/>
                    <a:pt x="39970" y="8768"/>
                  </a:cubicBezTo>
                  <a:cubicBezTo>
                    <a:pt x="39967" y="8768"/>
                    <a:pt x="39957" y="8766"/>
                    <a:pt x="39949" y="8766"/>
                  </a:cubicBezTo>
                  <a:cubicBezTo>
                    <a:pt x="39945" y="8766"/>
                    <a:pt x="39942" y="8766"/>
                    <a:pt x="39941" y="8768"/>
                  </a:cubicBezTo>
                  <a:cubicBezTo>
                    <a:pt x="39932" y="8772"/>
                    <a:pt x="39924" y="8789"/>
                    <a:pt x="39924" y="8797"/>
                  </a:cubicBezTo>
                  <a:cubicBezTo>
                    <a:pt x="39920" y="8810"/>
                    <a:pt x="39924" y="8818"/>
                    <a:pt x="39941" y="8823"/>
                  </a:cubicBezTo>
                  <a:cubicBezTo>
                    <a:pt x="39949" y="8823"/>
                    <a:pt x="39953" y="8823"/>
                    <a:pt x="39966" y="8827"/>
                  </a:cubicBezTo>
                  <a:cubicBezTo>
                    <a:pt x="39970" y="8831"/>
                    <a:pt x="39974" y="8835"/>
                    <a:pt x="39979" y="8835"/>
                  </a:cubicBezTo>
                  <a:cubicBezTo>
                    <a:pt x="39983" y="8840"/>
                    <a:pt x="39987" y="8840"/>
                    <a:pt x="39996" y="8844"/>
                  </a:cubicBezTo>
                  <a:cubicBezTo>
                    <a:pt x="39996" y="8848"/>
                    <a:pt x="40000" y="8852"/>
                    <a:pt x="40004" y="8856"/>
                  </a:cubicBezTo>
                  <a:cubicBezTo>
                    <a:pt x="40008" y="8861"/>
                    <a:pt x="40017" y="8861"/>
                    <a:pt x="40021" y="8869"/>
                  </a:cubicBezTo>
                  <a:cubicBezTo>
                    <a:pt x="40021" y="8873"/>
                    <a:pt x="40021" y="8882"/>
                    <a:pt x="40025" y="8886"/>
                  </a:cubicBezTo>
                  <a:cubicBezTo>
                    <a:pt x="40025" y="8890"/>
                    <a:pt x="40025" y="8894"/>
                    <a:pt x="40025" y="8899"/>
                  </a:cubicBezTo>
                  <a:cubicBezTo>
                    <a:pt x="40025" y="8920"/>
                    <a:pt x="40029" y="8920"/>
                    <a:pt x="40050" y="8920"/>
                  </a:cubicBezTo>
                  <a:cubicBezTo>
                    <a:pt x="40080" y="8920"/>
                    <a:pt x="40110" y="8920"/>
                    <a:pt x="40139" y="8924"/>
                  </a:cubicBezTo>
                  <a:cubicBezTo>
                    <a:pt x="40143" y="8937"/>
                    <a:pt x="40135" y="8953"/>
                    <a:pt x="40139" y="8962"/>
                  </a:cubicBezTo>
                  <a:cubicBezTo>
                    <a:pt x="40143" y="8970"/>
                    <a:pt x="40164" y="8975"/>
                    <a:pt x="40169" y="8975"/>
                  </a:cubicBezTo>
                  <a:cubicBezTo>
                    <a:pt x="40185" y="8979"/>
                    <a:pt x="40198" y="8979"/>
                    <a:pt x="40211" y="8987"/>
                  </a:cubicBezTo>
                  <a:cubicBezTo>
                    <a:pt x="40223" y="8991"/>
                    <a:pt x="40232" y="9008"/>
                    <a:pt x="40223" y="9021"/>
                  </a:cubicBezTo>
                  <a:cubicBezTo>
                    <a:pt x="40215" y="9034"/>
                    <a:pt x="40194" y="9042"/>
                    <a:pt x="40181" y="9042"/>
                  </a:cubicBezTo>
                  <a:lnTo>
                    <a:pt x="40181" y="9038"/>
                  </a:lnTo>
                  <a:cubicBezTo>
                    <a:pt x="40178" y="9036"/>
                    <a:pt x="40176" y="9036"/>
                    <a:pt x="40173" y="9036"/>
                  </a:cubicBezTo>
                  <a:cubicBezTo>
                    <a:pt x="40167" y="9036"/>
                    <a:pt x="40162" y="9038"/>
                    <a:pt x="40156" y="9038"/>
                  </a:cubicBezTo>
                  <a:cubicBezTo>
                    <a:pt x="40135" y="9038"/>
                    <a:pt x="40122" y="9025"/>
                    <a:pt x="40105" y="9021"/>
                  </a:cubicBezTo>
                  <a:cubicBezTo>
                    <a:pt x="40100" y="9020"/>
                    <a:pt x="40094" y="9019"/>
                    <a:pt x="40087" y="9019"/>
                  </a:cubicBezTo>
                  <a:cubicBezTo>
                    <a:pt x="40075" y="9019"/>
                    <a:pt x="40063" y="9021"/>
                    <a:pt x="40055" y="9021"/>
                  </a:cubicBezTo>
                  <a:cubicBezTo>
                    <a:pt x="40038" y="9021"/>
                    <a:pt x="40024" y="9032"/>
                    <a:pt x="40008" y="9032"/>
                  </a:cubicBezTo>
                  <a:cubicBezTo>
                    <a:pt x="40004" y="9032"/>
                    <a:pt x="40000" y="9031"/>
                    <a:pt x="39996" y="9029"/>
                  </a:cubicBezTo>
                  <a:cubicBezTo>
                    <a:pt x="39974" y="9025"/>
                    <a:pt x="39958" y="9013"/>
                    <a:pt x="39941" y="9004"/>
                  </a:cubicBezTo>
                  <a:cubicBezTo>
                    <a:pt x="39932" y="9000"/>
                    <a:pt x="39920" y="9000"/>
                    <a:pt x="39911" y="8996"/>
                  </a:cubicBezTo>
                  <a:cubicBezTo>
                    <a:pt x="39907" y="8991"/>
                    <a:pt x="39898" y="8991"/>
                    <a:pt x="39894" y="8987"/>
                  </a:cubicBezTo>
                  <a:cubicBezTo>
                    <a:pt x="39886" y="8979"/>
                    <a:pt x="39882" y="8970"/>
                    <a:pt x="39873" y="8962"/>
                  </a:cubicBezTo>
                  <a:cubicBezTo>
                    <a:pt x="39848" y="8941"/>
                    <a:pt x="39814" y="8949"/>
                    <a:pt x="39780" y="8945"/>
                  </a:cubicBezTo>
                  <a:cubicBezTo>
                    <a:pt x="39763" y="8941"/>
                    <a:pt x="39747" y="8941"/>
                    <a:pt x="39730" y="8941"/>
                  </a:cubicBezTo>
                  <a:cubicBezTo>
                    <a:pt x="39722" y="8941"/>
                    <a:pt x="39710" y="8938"/>
                    <a:pt x="39698" y="8938"/>
                  </a:cubicBezTo>
                  <a:cubicBezTo>
                    <a:pt x="39689" y="8938"/>
                    <a:pt x="39680" y="8940"/>
                    <a:pt x="39675" y="8945"/>
                  </a:cubicBezTo>
                  <a:cubicBezTo>
                    <a:pt x="39679" y="8949"/>
                    <a:pt x="39687" y="8953"/>
                    <a:pt x="39692" y="8958"/>
                  </a:cubicBezTo>
                  <a:cubicBezTo>
                    <a:pt x="39696" y="8966"/>
                    <a:pt x="39700" y="8979"/>
                    <a:pt x="39692" y="8987"/>
                  </a:cubicBezTo>
                  <a:cubicBezTo>
                    <a:pt x="39686" y="8993"/>
                    <a:pt x="39677" y="8994"/>
                    <a:pt x="39668" y="8994"/>
                  </a:cubicBezTo>
                  <a:cubicBezTo>
                    <a:pt x="39661" y="8994"/>
                    <a:pt x="39655" y="8994"/>
                    <a:pt x="39648" y="8994"/>
                  </a:cubicBezTo>
                  <a:cubicBezTo>
                    <a:pt x="39637" y="8994"/>
                    <a:pt x="39627" y="8996"/>
                    <a:pt x="39620" y="9004"/>
                  </a:cubicBezTo>
                  <a:cubicBezTo>
                    <a:pt x="39616" y="9013"/>
                    <a:pt x="39616" y="9025"/>
                    <a:pt x="39620" y="9038"/>
                  </a:cubicBezTo>
                  <a:cubicBezTo>
                    <a:pt x="39620" y="9042"/>
                    <a:pt x="39624" y="9051"/>
                    <a:pt x="39628" y="9059"/>
                  </a:cubicBezTo>
                  <a:cubicBezTo>
                    <a:pt x="39639" y="9077"/>
                    <a:pt x="39649" y="9085"/>
                    <a:pt x="39670" y="9085"/>
                  </a:cubicBezTo>
                  <a:cubicBezTo>
                    <a:pt x="39674" y="9085"/>
                    <a:pt x="39678" y="9085"/>
                    <a:pt x="39683" y="9084"/>
                  </a:cubicBezTo>
                  <a:cubicBezTo>
                    <a:pt x="39696" y="9084"/>
                    <a:pt x="39713" y="9080"/>
                    <a:pt x="39725" y="9080"/>
                  </a:cubicBezTo>
                  <a:cubicBezTo>
                    <a:pt x="39742" y="9080"/>
                    <a:pt x="39756" y="9075"/>
                    <a:pt x="39772" y="9075"/>
                  </a:cubicBezTo>
                  <a:cubicBezTo>
                    <a:pt x="39776" y="9075"/>
                    <a:pt x="39780" y="9075"/>
                    <a:pt x="39785" y="9076"/>
                  </a:cubicBezTo>
                  <a:cubicBezTo>
                    <a:pt x="39797" y="9076"/>
                    <a:pt x="39806" y="9080"/>
                    <a:pt x="39818" y="9080"/>
                  </a:cubicBezTo>
                  <a:cubicBezTo>
                    <a:pt x="39801" y="9084"/>
                    <a:pt x="39776" y="9080"/>
                    <a:pt x="39785" y="9101"/>
                  </a:cubicBezTo>
                  <a:cubicBezTo>
                    <a:pt x="39789" y="9118"/>
                    <a:pt x="39797" y="9127"/>
                    <a:pt x="39793" y="9143"/>
                  </a:cubicBezTo>
                  <a:cubicBezTo>
                    <a:pt x="39789" y="9145"/>
                    <a:pt x="39785" y="9146"/>
                    <a:pt x="39780" y="9146"/>
                  </a:cubicBezTo>
                  <a:cubicBezTo>
                    <a:pt x="39771" y="9146"/>
                    <a:pt x="39762" y="9144"/>
                    <a:pt x="39753" y="9144"/>
                  </a:cubicBezTo>
                  <a:cubicBezTo>
                    <a:pt x="39746" y="9144"/>
                    <a:pt x="39739" y="9146"/>
                    <a:pt x="39734" y="9152"/>
                  </a:cubicBezTo>
                  <a:cubicBezTo>
                    <a:pt x="39742" y="9156"/>
                    <a:pt x="39751" y="9160"/>
                    <a:pt x="39759" y="9165"/>
                  </a:cubicBezTo>
                  <a:cubicBezTo>
                    <a:pt x="39763" y="9169"/>
                    <a:pt x="39768" y="9173"/>
                    <a:pt x="39772" y="9177"/>
                  </a:cubicBezTo>
                  <a:cubicBezTo>
                    <a:pt x="39785" y="9186"/>
                    <a:pt x="39789" y="9194"/>
                    <a:pt x="39810" y="9194"/>
                  </a:cubicBezTo>
                  <a:cubicBezTo>
                    <a:pt x="39818" y="9194"/>
                    <a:pt x="39831" y="9190"/>
                    <a:pt x="39839" y="9181"/>
                  </a:cubicBezTo>
                  <a:cubicBezTo>
                    <a:pt x="39848" y="9177"/>
                    <a:pt x="39852" y="9169"/>
                    <a:pt x="39852" y="9156"/>
                  </a:cubicBezTo>
                  <a:cubicBezTo>
                    <a:pt x="39852" y="9148"/>
                    <a:pt x="39848" y="9139"/>
                    <a:pt x="39856" y="9139"/>
                  </a:cubicBezTo>
                  <a:cubicBezTo>
                    <a:pt x="39865" y="9139"/>
                    <a:pt x="39865" y="9143"/>
                    <a:pt x="39869" y="9148"/>
                  </a:cubicBezTo>
                  <a:cubicBezTo>
                    <a:pt x="39877" y="9152"/>
                    <a:pt x="39898" y="9152"/>
                    <a:pt x="39911" y="9152"/>
                  </a:cubicBezTo>
                  <a:cubicBezTo>
                    <a:pt x="39917" y="9153"/>
                    <a:pt x="39923" y="9153"/>
                    <a:pt x="39929" y="9153"/>
                  </a:cubicBezTo>
                  <a:cubicBezTo>
                    <a:pt x="39971" y="9153"/>
                    <a:pt x="40006" y="9130"/>
                    <a:pt x="40046" y="9127"/>
                  </a:cubicBezTo>
                  <a:cubicBezTo>
                    <a:pt x="40076" y="9122"/>
                    <a:pt x="40101" y="9122"/>
                    <a:pt x="40131" y="9122"/>
                  </a:cubicBezTo>
                  <a:cubicBezTo>
                    <a:pt x="40164" y="9122"/>
                    <a:pt x="40194" y="9122"/>
                    <a:pt x="40228" y="9127"/>
                  </a:cubicBezTo>
                  <a:cubicBezTo>
                    <a:pt x="40240" y="9127"/>
                    <a:pt x="40316" y="9131"/>
                    <a:pt x="40308" y="9156"/>
                  </a:cubicBezTo>
                  <a:cubicBezTo>
                    <a:pt x="40299" y="9169"/>
                    <a:pt x="40283" y="9173"/>
                    <a:pt x="40270" y="9177"/>
                  </a:cubicBezTo>
                  <a:cubicBezTo>
                    <a:pt x="40261" y="9186"/>
                    <a:pt x="40253" y="9198"/>
                    <a:pt x="40249" y="9207"/>
                  </a:cubicBezTo>
                  <a:cubicBezTo>
                    <a:pt x="40237" y="9227"/>
                    <a:pt x="40249" y="9231"/>
                    <a:pt x="40267" y="9231"/>
                  </a:cubicBezTo>
                  <a:cubicBezTo>
                    <a:pt x="40280" y="9231"/>
                    <a:pt x="40295" y="9229"/>
                    <a:pt x="40308" y="9229"/>
                  </a:cubicBezTo>
                  <a:cubicBezTo>
                    <a:pt x="40324" y="9229"/>
                    <a:pt x="40337" y="9232"/>
                    <a:pt x="40337" y="9245"/>
                  </a:cubicBezTo>
                  <a:cubicBezTo>
                    <a:pt x="40337" y="9249"/>
                    <a:pt x="40333" y="9266"/>
                    <a:pt x="40329" y="9270"/>
                  </a:cubicBezTo>
                  <a:cubicBezTo>
                    <a:pt x="40325" y="9274"/>
                    <a:pt x="40316" y="9274"/>
                    <a:pt x="40312" y="9278"/>
                  </a:cubicBezTo>
                  <a:cubicBezTo>
                    <a:pt x="40298" y="9289"/>
                    <a:pt x="40299" y="9306"/>
                    <a:pt x="40284" y="9306"/>
                  </a:cubicBezTo>
                  <a:cubicBezTo>
                    <a:pt x="40281" y="9306"/>
                    <a:pt x="40278" y="9305"/>
                    <a:pt x="40274" y="9304"/>
                  </a:cubicBezTo>
                  <a:cubicBezTo>
                    <a:pt x="40261" y="9295"/>
                    <a:pt x="40245" y="9287"/>
                    <a:pt x="40232" y="9283"/>
                  </a:cubicBezTo>
                  <a:cubicBezTo>
                    <a:pt x="40219" y="9278"/>
                    <a:pt x="40207" y="9278"/>
                    <a:pt x="40194" y="9278"/>
                  </a:cubicBezTo>
                  <a:cubicBezTo>
                    <a:pt x="40177" y="9278"/>
                    <a:pt x="40160" y="9283"/>
                    <a:pt x="40143" y="9283"/>
                  </a:cubicBezTo>
                  <a:lnTo>
                    <a:pt x="40076" y="9283"/>
                  </a:lnTo>
                  <a:cubicBezTo>
                    <a:pt x="40067" y="9287"/>
                    <a:pt x="40059" y="9291"/>
                    <a:pt x="40046" y="9291"/>
                  </a:cubicBezTo>
                  <a:cubicBezTo>
                    <a:pt x="40041" y="9291"/>
                    <a:pt x="40035" y="9289"/>
                    <a:pt x="40028" y="9289"/>
                  </a:cubicBezTo>
                  <a:cubicBezTo>
                    <a:pt x="40025" y="9289"/>
                    <a:pt x="40021" y="9290"/>
                    <a:pt x="40017" y="9291"/>
                  </a:cubicBezTo>
                  <a:cubicBezTo>
                    <a:pt x="40004" y="9291"/>
                    <a:pt x="40000" y="9295"/>
                    <a:pt x="39987" y="9300"/>
                  </a:cubicBezTo>
                  <a:cubicBezTo>
                    <a:pt x="39983" y="9301"/>
                    <a:pt x="39978" y="9301"/>
                    <a:pt x="39973" y="9301"/>
                  </a:cubicBezTo>
                  <a:cubicBezTo>
                    <a:pt x="39964" y="9301"/>
                    <a:pt x="39953" y="9300"/>
                    <a:pt x="39945" y="9300"/>
                  </a:cubicBezTo>
                  <a:cubicBezTo>
                    <a:pt x="39924" y="9300"/>
                    <a:pt x="39911" y="9316"/>
                    <a:pt x="39894" y="9321"/>
                  </a:cubicBezTo>
                  <a:cubicBezTo>
                    <a:pt x="39877" y="9325"/>
                    <a:pt x="39865" y="9325"/>
                    <a:pt x="39848" y="9329"/>
                  </a:cubicBezTo>
                  <a:cubicBezTo>
                    <a:pt x="39831" y="9329"/>
                    <a:pt x="39827" y="9342"/>
                    <a:pt x="39814" y="9350"/>
                  </a:cubicBezTo>
                  <a:cubicBezTo>
                    <a:pt x="39803" y="9358"/>
                    <a:pt x="39791" y="9359"/>
                    <a:pt x="39779" y="9359"/>
                  </a:cubicBezTo>
                  <a:cubicBezTo>
                    <a:pt x="39768" y="9359"/>
                    <a:pt x="39756" y="9358"/>
                    <a:pt x="39744" y="9358"/>
                  </a:cubicBezTo>
                  <a:cubicBezTo>
                    <a:pt x="39739" y="9358"/>
                    <a:pt x="39734" y="9358"/>
                    <a:pt x="39730" y="9359"/>
                  </a:cubicBezTo>
                  <a:cubicBezTo>
                    <a:pt x="39717" y="9363"/>
                    <a:pt x="39709" y="9367"/>
                    <a:pt x="39696" y="9371"/>
                  </a:cubicBezTo>
                  <a:cubicBezTo>
                    <a:pt x="39687" y="9371"/>
                    <a:pt x="39679" y="9369"/>
                    <a:pt x="39671" y="9369"/>
                  </a:cubicBezTo>
                  <a:cubicBezTo>
                    <a:pt x="39666" y="9369"/>
                    <a:pt x="39662" y="9370"/>
                    <a:pt x="39658" y="9371"/>
                  </a:cubicBezTo>
                  <a:cubicBezTo>
                    <a:pt x="39628" y="9376"/>
                    <a:pt x="39603" y="9392"/>
                    <a:pt x="39569" y="9397"/>
                  </a:cubicBezTo>
                  <a:lnTo>
                    <a:pt x="39540" y="9397"/>
                  </a:lnTo>
                  <a:cubicBezTo>
                    <a:pt x="39533" y="9397"/>
                    <a:pt x="39526" y="9391"/>
                    <a:pt x="39519" y="9391"/>
                  </a:cubicBezTo>
                  <a:cubicBezTo>
                    <a:pt x="39518" y="9391"/>
                    <a:pt x="39516" y="9392"/>
                    <a:pt x="39514" y="9392"/>
                  </a:cubicBezTo>
                  <a:cubicBezTo>
                    <a:pt x="39510" y="9392"/>
                    <a:pt x="39506" y="9397"/>
                    <a:pt x="39502" y="9397"/>
                  </a:cubicBezTo>
                  <a:cubicBezTo>
                    <a:pt x="39489" y="9409"/>
                    <a:pt x="39502" y="9426"/>
                    <a:pt x="39506" y="9439"/>
                  </a:cubicBezTo>
                  <a:cubicBezTo>
                    <a:pt x="39519" y="9464"/>
                    <a:pt x="39519" y="9468"/>
                    <a:pt x="39544" y="9468"/>
                  </a:cubicBezTo>
                  <a:cubicBezTo>
                    <a:pt x="39569" y="9468"/>
                    <a:pt x="39586" y="9473"/>
                    <a:pt x="39611" y="9473"/>
                  </a:cubicBezTo>
                  <a:cubicBezTo>
                    <a:pt x="39624" y="9473"/>
                    <a:pt x="39633" y="9468"/>
                    <a:pt x="39641" y="9468"/>
                  </a:cubicBezTo>
                  <a:cubicBezTo>
                    <a:pt x="39649" y="9466"/>
                    <a:pt x="39658" y="9465"/>
                    <a:pt x="39666" y="9465"/>
                  </a:cubicBezTo>
                  <a:cubicBezTo>
                    <a:pt x="39675" y="9465"/>
                    <a:pt x="39683" y="9466"/>
                    <a:pt x="39692" y="9468"/>
                  </a:cubicBezTo>
                  <a:cubicBezTo>
                    <a:pt x="39707" y="9470"/>
                    <a:pt x="39722" y="9471"/>
                    <a:pt x="39736" y="9471"/>
                  </a:cubicBezTo>
                  <a:cubicBezTo>
                    <a:pt x="39756" y="9471"/>
                    <a:pt x="39775" y="9469"/>
                    <a:pt x="39797" y="9464"/>
                  </a:cubicBezTo>
                  <a:cubicBezTo>
                    <a:pt x="39835" y="9456"/>
                    <a:pt x="39869" y="9452"/>
                    <a:pt x="39907" y="9452"/>
                  </a:cubicBezTo>
                  <a:lnTo>
                    <a:pt x="39962" y="9452"/>
                  </a:lnTo>
                  <a:cubicBezTo>
                    <a:pt x="39971" y="9449"/>
                    <a:pt x="39982" y="9446"/>
                    <a:pt x="39993" y="9446"/>
                  </a:cubicBezTo>
                  <a:cubicBezTo>
                    <a:pt x="39998" y="9446"/>
                    <a:pt x="40003" y="9446"/>
                    <a:pt x="40008" y="9447"/>
                  </a:cubicBezTo>
                  <a:cubicBezTo>
                    <a:pt x="40038" y="9452"/>
                    <a:pt x="40067" y="9452"/>
                    <a:pt x="40097" y="9452"/>
                  </a:cubicBezTo>
                  <a:lnTo>
                    <a:pt x="40160" y="9452"/>
                  </a:lnTo>
                  <a:cubicBezTo>
                    <a:pt x="40169" y="9452"/>
                    <a:pt x="40183" y="9450"/>
                    <a:pt x="40194" y="9450"/>
                  </a:cubicBezTo>
                  <a:cubicBezTo>
                    <a:pt x="40199" y="9450"/>
                    <a:pt x="40204" y="9450"/>
                    <a:pt x="40207" y="9452"/>
                  </a:cubicBezTo>
                  <a:cubicBezTo>
                    <a:pt x="40219" y="9456"/>
                    <a:pt x="40211" y="9477"/>
                    <a:pt x="40207" y="9485"/>
                  </a:cubicBezTo>
                  <a:cubicBezTo>
                    <a:pt x="40202" y="9498"/>
                    <a:pt x="40190" y="9494"/>
                    <a:pt x="40177" y="9502"/>
                  </a:cubicBezTo>
                  <a:cubicBezTo>
                    <a:pt x="40169" y="9506"/>
                    <a:pt x="40164" y="9519"/>
                    <a:pt x="40156" y="9523"/>
                  </a:cubicBezTo>
                  <a:cubicBezTo>
                    <a:pt x="40147" y="9523"/>
                    <a:pt x="40131" y="9519"/>
                    <a:pt x="40122" y="9519"/>
                  </a:cubicBezTo>
                  <a:cubicBezTo>
                    <a:pt x="40105" y="9519"/>
                    <a:pt x="40084" y="9523"/>
                    <a:pt x="40067" y="9528"/>
                  </a:cubicBezTo>
                  <a:cubicBezTo>
                    <a:pt x="40055" y="9532"/>
                    <a:pt x="40034" y="9544"/>
                    <a:pt x="40025" y="9557"/>
                  </a:cubicBezTo>
                  <a:cubicBezTo>
                    <a:pt x="40021" y="9561"/>
                    <a:pt x="40021" y="9565"/>
                    <a:pt x="40012" y="9570"/>
                  </a:cubicBezTo>
                  <a:lnTo>
                    <a:pt x="39987" y="9570"/>
                  </a:lnTo>
                  <a:cubicBezTo>
                    <a:pt x="39977" y="9570"/>
                    <a:pt x="39964" y="9575"/>
                    <a:pt x="39951" y="9575"/>
                  </a:cubicBezTo>
                  <a:cubicBezTo>
                    <a:pt x="39947" y="9575"/>
                    <a:pt x="39944" y="9575"/>
                    <a:pt x="39941" y="9574"/>
                  </a:cubicBezTo>
                  <a:cubicBezTo>
                    <a:pt x="39932" y="9574"/>
                    <a:pt x="39928" y="9570"/>
                    <a:pt x="39920" y="9570"/>
                  </a:cubicBezTo>
                  <a:lnTo>
                    <a:pt x="39898" y="9570"/>
                  </a:lnTo>
                  <a:cubicBezTo>
                    <a:pt x="39894" y="9570"/>
                    <a:pt x="39894" y="9574"/>
                    <a:pt x="39890" y="9574"/>
                  </a:cubicBezTo>
                  <a:cubicBezTo>
                    <a:pt x="39894" y="9574"/>
                    <a:pt x="39894" y="9578"/>
                    <a:pt x="39898" y="9582"/>
                  </a:cubicBezTo>
                  <a:cubicBezTo>
                    <a:pt x="39907" y="9591"/>
                    <a:pt x="39911" y="9603"/>
                    <a:pt x="39920" y="9612"/>
                  </a:cubicBezTo>
                  <a:cubicBezTo>
                    <a:pt x="39924" y="9620"/>
                    <a:pt x="39928" y="9629"/>
                    <a:pt x="39932" y="9633"/>
                  </a:cubicBezTo>
                  <a:cubicBezTo>
                    <a:pt x="39941" y="9637"/>
                    <a:pt x="39945" y="9633"/>
                    <a:pt x="39945" y="9646"/>
                  </a:cubicBezTo>
                  <a:cubicBezTo>
                    <a:pt x="39939" y="9646"/>
                    <a:pt x="39936" y="9644"/>
                    <a:pt x="39931" y="9644"/>
                  </a:cubicBezTo>
                  <a:cubicBezTo>
                    <a:pt x="39929" y="9644"/>
                    <a:pt x="39927" y="9644"/>
                    <a:pt x="39924" y="9646"/>
                  </a:cubicBezTo>
                  <a:cubicBezTo>
                    <a:pt x="39915" y="9650"/>
                    <a:pt x="39911" y="9654"/>
                    <a:pt x="39907" y="9663"/>
                  </a:cubicBezTo>
                  <a:cubicBezTo>
                    <a:pt x="39902" y="9670"/>
                    <a:pt x="39897" y="9672"/>
                    <a:pt x="39890" y="9672"/>
                  </a:cubicBezTo>
                  <a:cubicBezTo>
                    <a:pt x="39885" y="9672"/>
                    <a:pt x="39880" y="9671"/>
                    <a:pt x="39873" y="9671"/>
                  </a:cubicBezTo>
                  <a:cubicBezTo>
                    <a:pt x="39853" y="9671"/>
                    <a:pt x="39833" y="9676"/>
                    <a:pt x="39810" y="9676"/>
                  </a:cubicBezTo>
                  <a:cubicBezTo>
                    <a:pt x="39805" y="9676"/>
                    <a:pt x="39799" y="9676"/>
                    <a:pt x="39793" y="9675"/>
                  </a:cubicBezTo>
                  <a:cubicBezTo>
                    <a:pt x="39768" y="9675"/>
                    <a:pt x="39751" y="9663"/>
                    <a:pt x="39725" y="9658"/>
                  </a:cubicBezTo>
                  <a:cubicBezTo>
                    <a:pt x="39717" y="9658"/>
                    <a:pt x="39704" y="9658"/>
                    <a:pt x="39692" y="9663"/>
                  </a:cubicBezTo>
                  <a:cubicBezTo>
                    <a:pt x="39687" y="9663"/>
                    <a:pt x="39675" y="9671"/>
                    <a:pt x="39671" y="9671"/>
                  </a:cubicBezTo>
                  <a:cubicBezTo>
                    <a:pt x="39662" y="9675"/>
                    <a:pt x="39637" y="9675"/>
                    <a:pt x="39645" y="9692"/>
                  </a:cubicBezTo>
                  <a:cubicBezTo>
                    <a:pt x="39649" y="9705"/>
                    <a:pt x="39679" y="9713"/>
                    <a:pt x="39687" y="9717"/>
                  </a:cubicBezTo>
                  <a:cubicBezTo>
                    <a:pt x="39700" y="9726"/>
                    <a:pt x="39721" y="9730"/>
                    <a:pt x="39717" y="9747"/>
                  </a:cubicBezTo>
                  <a:cubicBezTo>
                    <a:pt x="39717" y="9760"/>
                    <a:pt x="39704" y="9764"/>
                    <a:pt x="39692" y="9768"/>
                  </a:cubicBezTo>
                  <a:cubicBezTo>
                    <a:pt x="39683" y="9772"/>
                    <a:pt x="39679" y="9777"/>
                    <a:pt x="39671" y="9781"/>
                  </a:cubicBezTo>
                  <a:cubicBezTo>
                    <a:pt x="39665" y="9781"/>
                    <a:pt x="39659" y="9779"/>
                    <a:pt x="39655" y="9779"/>
                  </a:cubicBezTo>
                  <a:cubicBezTo>
                    <a:pt x="39653" y="9779"/>
                    <a:pt x="39651" y="9779"/>
                    <a:pt x="39649" y="9781"/>
                  </a:cubicBezTo>
                  <a:cubicBezTo>
                    <a:pt x="39641" y="9785"/>
                    <a:pt x="39624" y="9793"/>
                    <a:pt x="39620" y="9802"/>
                  </a:cubicBezTo>
                  <a:cubicBezTo>
                    <a:pt x="39611" y="9810"/>
                    <a:pt x="39611" y="9823"/>
                    <a:pt x="39595" y="9827"/>
                  </a:cubicBezTo>
                  <a:lnTo>
                    <a:pt x="39578" y="9827"/>
                  </a:lnTo>
                  <a:cubicBezTo>
                    <a:pt x="39569" y="9827"/>
                    <a:pt x="39565" y="9831"/>
                    <a:pt x="39561" y="9831"/>
                  </a:cubicBezTo>
                  <a:cubicBezTo>
                    <a:pt x="39558" y="9832"/>
                    <a:pt x="39555" y="9832"/>
                    <a:pt x="39551" y="9832"/>
                  </a:cubicBezTo>
                  <a:cubicBezTo>
                    <a:pt x="39543" y="9832"/>
                    <a:pt x="39535" y="9831"/>
                    <a:pt x="39527" y="9831"/>
                  </a:cubicBezTo>
                  <a:cubicBezTo>
                    <a:pt x="39515" y="9831"/>
                    <a:pt x="39506" y="9834"/>
                    <a:pt x="39506" y="9844"/>
                  </a:cubicBezTo>
                  <a:cubicBezTo>
                    <a:pt x="39508" y="9861"/>
                    <a:pt x="39520" y="9866"/>
                    <a:pt x="39533" y="9866"/>
                  </a:cubicBezTo>
                  <a:cubicBezTo>
                    <a:pt x="39546" y="9866"/>
                    <a:pt x="39561" y="9861"/>
                    <a:pt x="39569" y="9857"/>
                  </a:cubicBezTo>
                  <a:cubicBezTo>
                    <a:pt x="39590" y="9852"/>
                    <a:pt x="39603" y="9840"/>
                    <a:pt x="39620" y="9836"/>
                  </a:cubicBezTo>
                  <a:cubicBezTo>
                    <a:pt x="39628" y="9831"/>
                    <a:pt x="39637" y="9831"/>
                    <a:pt x="39649" y="9831"/>
                  </a:cubicBezTo>
                  <a:cubicBezTo>
                    <a:pt x="39679" y="9831"/>
                    <a:pt x="39709" y="9819"/>
                    <a:pt x="39730" y="9802"/>
                  </a:cubicBezTo>
                  <a:cubicBezTo>
                    <a:pt x="39738" y="9793"/>
                    <a:pt x="39747" y="9785"/>
                    <a:pt x="39755" y="9781"/>
                  </a:cubicBezTo>
                  <a:cubicBezTo>
                    <a:pt x="39763" y="9772"/>
                    <a:pt x="39772" y="9760"/>
                    <a:pt x="39785" y="9760"/>
                  </a:cubicBezTo>
                  <a:cubicBezTo>
                    <a:pt x="39793" y="9760"/>
                    <a:pt x="39810" y="9768"/>
                    <a:pt x="39827" y="9768"/>
                  </a:cubicBezTo>
                  <a:lnTo>
                    <a:pt x="39865" y="9768"/>
                  </a:lnTo>
                  <a:cubicBezTo>
                    <a:pt x="39894" y="9768"/>
                    <a:pt x="39911" y="9747"/>
                    <a:pt x="39941" y="9743"/>
                  </a:cubicBezTo>
                  <a:cubicBezTo>
                    <a:pt x="39945" y="9741"/>
                    <a:pt x="39950" y="9741"/>
                    <a:pt x="39955" y="9741"/>
                  </a:cubicBezTo>
                  <a:cubicBezTo>
                    <a:pt x="39965" y="9741"/>
                    <a:pt x="39976" y="9743"/>
                    <a:pt x="39987" y="9743"/>
                  </a:cubicBezTo>
                  <a:cubicBezTo>
                    <a:pt x="40008" y="9743"/>
                    <a:pt x="40025" y="9739"/>
                    <a:pt x="40046" y="9734"/>
                  </a:cubicBezTo>
                  <a:cubicBezTo>
                    <a:pt x="40063" y="9734"/>
                    <a:pt x="40063" y="9734"/>
                    <a:pt x="40072" y="9717"/>
                  </a:cubicBezTo>
                  <a:cubicBezTo>
                    <a:pt x="40076" y="9705"/>
                    <a:pt x="40084" y="9701"/>
                    <a:pt x="40097" y="9696"/>
                  </a:cubicBezTo>
                  <a:cubicBezTo>
                    <a:pt x="40110" y="9688"/>
                    <a:pt x="40114" y="9688"/>
                    <a:pt x="40126" y="9684"/>
                  </a:cubicBezTo>
                  <a:cubicBezTo>
                    <a:pt x="40129" y="9683"/>
                    <a:pt x="40131" y="9682"/>
                    <a:pt x="40134" y="9682"/>
                  </a:cubicBezTo>
                  <a:cubicBezTo>
                    <a:pt x="40143" y="9682"/>
                    <a:pt x="40150" y="9688"/>
                    <a:pt x="40160" y="9688"/>
                  </a:cubicBezTo>
                  <a:cubicBezTo>
                    <a:pt x="40169" y="9688"/>
                    <a:pt x="40185" y="9684"/>
                    <a:pt x="40194" y="9679"/>
                  </a:cubicBezTo>
                  <a:cubicBezTo>
                    <a:pt x="40207" y="9675"/>
                    <a:pt x="40219" y="9671"/>
                    <a:pt x="40232" y="9671"/>
                  </a:cubicBezTo>
                  <a:cubicBezTo>
                    <a:pt x="40261" y="9667"/>
                    <a:pt x="40287" y="9654"/>
                    <a:pt x="40312" y="9641"/>
                  </a:cubicBezTo>
                  <a:cubicBezTo>
                    <a:pt x="40329" y="9637"/>
                    <a:pt x="40371" y="9637"/>
                    <a:pt x="40388" y="9637"/>
                  </a:cubicBezTo>
                  <a:cubicBezTo>
                    <a:pt x="40392" y="9637"/>
                    <a:pt x="40401" y="9637"/>
                    <a:pt x="40405" y="9641"/>
                  </a:cubicBezTo>
                  <a:cubicBezTo>
                    <a:pt x="40409" y="9641"/>
                    <a:pt x="40409" y="9646"/>
                    <a:pt x="40413" y="9646"/>
                  </a:cubicBezTo>
                  <a:lnTo>
                    <a:pt x="40447" y="9646"/>
                  </a:lnTo>
                  <a:cubicBezTo>
                    <a:pt x="40447" y="9646"/>
                    <a:pt x="40451" y="9650"/>
                    <a:pt x="40456" y="9650"/>
                  </a:cubicBezTo>
                  <a:lnTo>
                    <a:pt x="40477" y="9650"/>
                  </a:lnTo>
                  <a:cubicBezTo>
                    <a:pt x="40494" y="9650"/>
                    <a:pt x="40506" y="9654"/>
                    <a:pt x="40523" y="9654"/>
                  </a:cubicBezTo>
                  <a:lnTo>
                    <a:pt x="40548" y="9654"/>
                  </a:lnTo>
                  <a:cubicBezTo>
                    <a:pt x="40561" y="9658"/>
                    <a:pt x="40557" y="9654"/>
                    <a:pt x="40561" y="9663"/>
                  </a:cubicBezTo>
                  <a:cubicBezTo>
                    <a:pt x="40565" y="9667"/>
                    <a:pt x="40565" y="9675"/>
                    <a:pt x="40574" y="9679"/>
                  </a:cubicBezTo>
                  <a:cubicBezTo>
                    <a:pt x="40577" y="9682"/>
                    <a:pt x="40581" y="9682"/>
                    <a:pt x="40585" y="9682"/>
                  </a:cubicBezTo>
                  <a:cubicBezTo>
                    <a:pt x="40601" y="9682"/>
                    <a:pt x="40619" y="9668"/>
                    <a:pt x="40637" y="9668"/>
                  </a:cubicBezTo>
                  <a:cubicBezTo>
                    <a:pt x="40641" y="9668"/>
                    <a:pt x="40646" y="9669"/>
                    <a:pt x="40650" y="9671"/>
                  </a:cubicBezTo>
                  <a:cubicBezTo>
                    <a:pt x="40658" y="9675"/>
                    <a:pt x="40679" y="9688"/>
                    <a:pt x="40679" y="9701"/>
                  </a:cubicBezTo>
                  <a:cubicBezTo>
                    <a:pt x="40679" y="9713"/>
                    <a:pt x="40671" y="9717"/>
                    <a:pt x="40662" y="9726"/>
                  </a:cubicBezTo>
                  <a:cubicBezTo>
                    <a:pt x="40637" y="9743"/>
                    <a:pt x="40612" y="9739"/>
                    <a:pt x="40586" y="9751"/>
                  </a:cubicBezTo>
                  <a:cubicBezTo>
                    <a:pt x="40571" y="9759"/>
                    <a:pt x="40566" y="9773"/>
                    <a:pt x="40554" y="9773"/>
                  </a:cubicBezTo>
                  <a:cubicBezTo>
                    <a:pt x="40552" y="9773"/>
                    <a:pt x="40550" y="9773"/>
                    <a:pt x="40548" y="9772"/>
                  </a:cubicBezTo>
                  <a:cubicBezTo>
                    <a:pt x="40536" y="9772"/>
                    <a:pt x="40523" y="9768"/>
                    <a:pt x="40510" y="9764"/>
                  </a:cubicBezTo>
                  <a:lnTo>
                    <a:pt x="40481" y="9764"/>
                  </a:lnTo>
                  <a:cubicBezTo>
                    <a:pt x="40475" y="9764"/>
                    <a:pt x="40470" y="9762"/>
                    <a:pt x="40464" y="9762"/>
                  </a:cubicBezTo>
                  <a:cubicBezTo>
                    <a:pt x="40461" y="9762"/>
                    <a:pt x="40458" y="9762"/>
                    <a:pt x="40456" y="9764"/>
                  </a:cubicBezTo>
                  <a:cubicBezTo>
                    <a:pt x="40451" y="9764"/>
                    <a:pt x="40451" y="9772"/>
                    <a:pt x="40447" y="9772"/>
                  </a:cubicBezTo>
                  <a:cubicBezTo>
                    <a:pt x="40442" y="9774"/>
                    <a:pt x="40436" y="9774"/>
                    <a:pt x="40430" y="9774"/>
                  </a:cubicBezTo>
                  <a:cubicBezTo>
                    <a:pt x="40419" y="9774"/>
                    <a:pt x="40408" y="9772"/>
                    <a:pt x="40397" y="9772"/>
                  </a:cubicBezTo>
                  <a:cubicBezTo>
                    <a:pt x="40384" y="9777"/>
                    <a:pt x="40371" y="9781"/>
                    <a:pt x="40363" y="9785"/>
                  </a:cubicBezTo>
                  <a:cubicBezTo>
                    <a:pt x="40350" y="9793"/>
                    <a:pt x="40342" y="9806"/>
                    <a:pt x="40329" y="9810"/>
                  </a:cubicBezTo>
                  <a:cubicBezTo>
                    <a:pt x="40325" y="9815"/>
                    <a:pt x="40312" y="9810"/>
                    <a:pt x="40308" y="9819"/>
                  </a:cubicBezTo>
                  <a:cubicBezTo>
                    <a:pt x="40304" y="9823"/>
                    <a:pt x="40304" y="9831"/>
                    <a:pt x="40295" y="9840"/>
                  </a:cubicBezTo>
                  <a:cubicBezTo>
                    <a:pt x="40284" y="9851"/>
                    <a:pt x="40276" y="9857"/>
                    <a:pt x="40266" y="9857"/>
                  </a:cubicBezTo>
                  <a:cubicBezTo>
                    <a:pt x="40261" y="9857"/>
                    <a:pt x="40256" y="9855"/>
                    <a:pt x="40249" y="9852"/>
                  </a:cubicBezTo>
                  <a:cubicBezTo>
                    <a:pt x="40240" y="9850"/>
                    <a:pt x="40231" y="9847"/>
                    <a:pt x="40222" y="9847"/>
                  </a:cubicBezTo>
                  <a:cubicBezTo>
                    <a:pt x="40218" y="9847"/>
                    <a:pt x="40215" y="9847"/>
                    <a:pt x="40211" y="9848"/>
                  </a:cubicBezTo>
                  <a:cubicBezTo>
                    <a:pt x="40202" y="9848"/>
                    <a:pt x="40194" y="9857"/>
                    <a:pt x="40185" y="9857"/>
                  </a:cubicBezTo>
                  <a:cubicBezTo>
                    <a:pt x="40178" y="9858"/>
                    <a:pt x="40171" y="9859"/>
                    <a:pt x="40165" y="9859"/>
                  </a:cubicBezTo>
                  <a:cubicBezTo>
                    <a:pt x="40155" y="9859"/>
                    <a:pt x="40146" y="9857"/>
                    <a:pt x="40139" y="9852"/>
                  </a:cubicBezTo>
                  <a:cubicBezTo>
                    <a:pt x="40130" y="9850"/>
                    <a:pt x="40115" y="9847"/>
                    <a:pt x="40102" y="9847"/>
                  </a:cubicBezTo>
                  <a:cubicBezTo>
                    <a:pt x="40097" y="9847"/>
                    <a:pt x="40092" y="9847"/>
                    <a:pt x="40088" y="9848"/>
                  </a:cubicBezTo>
                  <a:cubicBezTo>
                    <a:pt x="40080" y="9857"/>
                    <a:pt x="40076" y="9869"/>
                    <a:pt x="40067" y="9878"/>
                  </a:cubicBezTo>
                  <a:cubicBezTo>
                    <a:pt x="40059" y="9882"/>
                    <a:pt x="40050" y="9886"/>
                    <a:pt x="40038" y="9886"/>
                  </a:cubicBezTo>
                  <a:cubicBezTo>
                    <a:pt x="40021" y="9890"/>
                    <a:pt x="40008" y="9890"/>
                    <a:pt x="39991" y="9890"/>
                  </a:cubicBezTo>
                  <a:cubicBezTo>
                    <a:pt x="39979" y="9890"/>
                    <a:pt x="39966" y="9890"/>
                    <a:pt x="39953" y="9903"/>
                  </a:cubicBezTo>
                  <a:cubicBezTo>
                    <a:pt x="39949" y="9916"/>
                    <a:pt x="39953" y="9928"/>
                    <a:pt x="39941" y="9928"/>
                  </a:cubicBezTo>
                  <a:cubicBezTo>
                    <a:pt x="39937" y="9930"/>
                    <a:pt x="39933" y="9930"/>
                    <a:pt x="39929" y="9930"/>
                  </a:cubicBezTo>
                  <a:cubicBezTo>
                    <a:pt x="39919" y="9930"/>
                    <a:pt x="39909" y="9927"/>
                    <a:pt x="39903" y="9924"/>
                  </a:cubicBezTo>
                  <a:cubicBezTo>
                    <a:pt x="39900" y="9924"/>
                    <a:pt x="39897" y="9923"/>
                    <a:pt x="39895" y="9923"/>
                  </a:cubicBezTo>
                  <a:cubicBezTo>
                    <a:pt x="39884" y="9923"/>
                    <a:pt x="39881" y="9931"/>
                    <a:pt x="39877" y="9945"/>
                  </a:cubicBezTo>
                  <a:cubicBezTo>
                    <a:pt x="39873" y="9950"/>
                    <a:pt x="39873" y="9954"/>
                    <a:pt x="39873" y="9958"/>
                  </a:cubicBezTo>
                  <a:cubicBezTo>
                    <a:pt x="39869" y="9966"/>
                    <a:pt x="39865" y="9966"/>
                    <a:pt x="39865" y="9971"/>
                  </a:cubicBezTo>
                  <a:cubicBezTo>
                    <a:pt x="39860" y="9983"/>
                    <a:pt x="39865" y="9988"/>
                    <a:pt x="39860" y="9996"/>
                  </a:cubicBezTo>
                  <a:cubicBezTo>
                    <a:pt x="39852" y="10004"/>
                    <a:pt x="39844" y="10009"/>
                    <a:pt x="39835" y="10013"/>
                  </a:cubicBezTo>
                  <a:cubicBezTo>
                    <a:pt x="39822" y="10017"/>
                    <a:pt x="39814" y="10021"/>
                    <a:pt x="39806" y="10034"/>
                  </a:cubicBezTo>
                  <a:cubicBezTo>
                    <a:pt x="39799" y="10040"/>
                    <a:pt x="39796" y="10044"/>
                    <a:pt x="39787" y="10044"/>
                  </a:cubicBezTo>
                  <a:cubicBezTo>
                    <a:pt x="39784" y="10044"/>
                    <a:pt x="39781" y="10044"/>
                    <a:pt x="39776" y="10042"/>
                  </a:cubicBezTo>
                  <a:cubicBezTo>
                    <a:pt x="39772" y="10040"/>
                    <a:pt x="39753" y="10037"/>
                    <a:pt x="39737" y="10037"/>
                  </a:cubicBezTo>
                  <a:cubicBezTo>
                    <a:pt x="39719" y="10037"/>
                    <a:pt x="39704" y="10041"/>
                    <a:pt x="39717" y="10059"/>
                  </a:cubicBezTo>
                  <a:cubicBezTo>
                    <a:pt x="39717" y="10064"/>
                    <a:pt x="39730" y="10068"/>
                    <a:pt x="39734" y="10068"/>
                  </a:cubicBezTo>
                  <a:cubicBezTo>
                    <a:pt x="39742" y="10072"/>
                    <a:pt x="39747" y="10072"/>
                    <a:pt x="39755" y="10076"/>
                  </a:cubicBezTo>
                  <a:cubicBezTo>
                    <a:pt x="39768" y="10076"/>
                    <a:pt x="39772" y="10085"/>
                    <a:pt x="39785" y="10089"/>
                  </a:cubicBezTo>
                  <a:cubicBezTo>
                    <a:pt x="39793" y="10097"/>
                    <a:pt x="39810" y="10097"/>
                    <a:pt x="39827" y="10097"/>
                  </a:cubicBezTo>
                  <a:cubicBezTo>
                    <a:pt x="39844" y="10093"/>
                    <a:pt x="39844" y="10085"/>
                    <a:pt x="39856" y="10072"/>
                  </a:cubicBezTo>
                  <a:cubicBezTo>
                    <a:pt x="39861" y="10067"/>
                    <a:pt x="39865" y="10065"/>
                    <a:pt x="39869" y="10065"/>
                  </a:cubicBezTo>
                  <a:cubicBezTo>
                    <a:pt x="39873" y="10065"/>
                    <a:pt x="39876" y="10066"/>
                    <a:pt x="39882" y="10068"/>
                  </a:cubicBezTo>
                  <a:cubicBezTo>
                    <a:pt x="39891" y="10077"/>
                    <a:pt x="39896" y="10082"/>
                    <a:pt x="39907" y="10082"/>
                  </a:cubicBezTo>
                  <a:cubicBezTo>
                    <a:pt x="39910" y="10082"/>
                    <a:pt x="39914" y="10081"/>
                    <a:pt x="39920" y="10080"/>
                  </a:cubicBezTo>
                  <a:cubicBezTo>
                    <a:pt x="39932" y="10076"/>
                    <a:pt x="39949" y="10068"/>
                    <a:pt x="39962" y="10059"/>
                  </a:cubicBezTo>
                  <a:cubicBezTo>
                    <a:pt x="39974" y="10051"/>
                    <a:pt x="39979" y="10047"/>
                    <a:pt x="39996" y="10047"/>
                  </a:cubicBezTo>
                  <a:cubicBezTo>
                    <a:pt x="40008" y="10047"/>
                    <a:pt x="40008" y="10051"/>
                    <a:pt x="40017" y="10055"/>
                  </a:cubicBezTo>
                  <a:cubicBezTo>
                    <a:pt x="40025" y="10059"/>
                    <a:pt x="40034" y="10059"/>
                    <a:pt x="40042" y="10059"/>
                  </a:cubicBezTo>
                  <a:lnTo>
                    <a:pt x="40080" y="10059"/>
                  </a:lnTo>
                  <a:cubicBezTo>
                    <a:pt x="40093" y="10059"/>
                    <a:pt x="40097" y="10064"/>
                    <a:pt x="40105" y="10080"/>
                  </a:cubicBezTo>
                  <a:cubicBezTo>
                    <a:pt x="40110" y="10093"/>
                    <a:pt x="40114" y="10114"/>
                    <a:pt x="40126" y="10123"/>
                  </a:cubicBezTo>
                  <a:cubicBezTo>
                    <a:pt x="40133" y="10127"/>
                    <a:pt x="40137" y="10128"/>
                    <a:pt x="40141" y="10128"/>
                  </a:cubicBezTo>
                  <a:cubicBezTo>
                    <a:pt x="40145" y="10128"/>
                    <a:pt x="40150" y="10127"/>
                    <a:pt x="40156" y="10127"/>
                  </a:cubicBezTo>
                  <a:cubicBezTo>
                    <a:pt x="40181" y="10127"/>
                    <a:pt x="40207" y="10135"/>
                    <a:pt x="40232" y="10135"/>
                  </a:cubicBezTo>
                  <a:cubicBezTo>
                    <a:pt x="40237" y="10135"/>
                    <a:pt x="40250" y="10133"/>
                    <a:pt x="40262" y="10133"/>
                  </a:cubicBezTo>
                  <a:cubicBezTo>
                    <a:pt x="40271" y="10133"/>
                    <a:pt x="40279" y="10134"/>
                    <a:pt x="40283" y="10140"/>
                  </a:cubicBezTo>
                  <a:cubicBezTo>
                    <a:pt x="40299" y="10144"/>
                    <a:pt x="40312" y="10152"/>
                    <a:pt x="40329" y="10161"/>
                  </a:cubicBezTo>
                  <a:cubicBezTo>
                    <a:pt x="40329" y="10161"/>
                    <a:pt x="40329" y="10165"/>
                    <a:pt x="40333" y="10165"/>
                  </a:cubicBezTo>
                  <a:cubicBezTo>
                    <a:pt x="40333" y="10140"/>
                    <a:pt x="40337" y="10118"/>
                    <a:pt x="40354" y="10114"/>
                  </a:cubicBezTo>
                  <a:cubicBezTo>
                    <a:pt x="40363" y="10110"/>
                    <a:pt x="40371" y="10110"/>
                    <a:pt x="40380" y="10106"/>
                  </a:cubicBezTo>
                  <a:cubicBezTo>
                    <a:pt x="40388" y="10097"/>
                    <a:pt x="40397" y="10089"/>
                    <a:pt x="40401" y="10080"/>
                  </a:cubicBezTo>
                  <a:cubicBezTo>
                    <a:pt x="40409" y="10068"/>
                    <a:pt x="40418" y="10055"/>
                    <a:pt x="40422" y="10038"/>
                  </a:cubicBezTo>
                  <a:cubicBezTo>
                    <a:pt x="40422" y="10030"/>
                    <a:pt x="40422" y="10017"/>
                    <a:pt x="40426" y="10009"/>
                  </a:cubicBezTo>
                  <a:cubicBezTo>
                    <a:pt x="40432" y="9999"/>
                    <a:pt x="40441" y="9994"/>
                    <a:pt x="40452" y="9994"/>
                  </a:cubicBezTo>
                  <a:cubicBezTo>
                    <a:pt x="40456" y="9994"/>
                    <a:pt x="40460" y="9995"/>
                    <a:pt x="40464" y="9996"/>
                  </a:cubicBezTo>
                  <a:cubicBezTo>
                    <a:pt x="40477" y="10000"/>
                    <a:pt x="40481" y="10013"/>
                    <a:pt x="40494" y="10017"/>
                  </a:cubicBezTo>
                  <a:cubicBezTo>
                    <a:pt x="40498" y="10021"/>
                    <a:pt x="40506" y="10021"/>
                    <a:pt x="40510" y="10021"/>
                  </a:cubicBezTo>
                  <a:cubicBezTo>
                    <a:pt x="40553" y="10021"/>
                    <a:pt x="40548" y="9954"/>
                    <a:pt x="40591" y="9950"/>
                  </a:cubicBezTo>
                  <a:cubicBezTo>
                    <a:pt x="40612" y="9950"/>
                    <a:pt x="40633" y="9958"/>
                    <a:pt x="40654" y="9962"/>
                  </a:cubicBezTo>
                  <a:cubicBezTo>
                    <a:pt x="40658" y="9962"/>
                    <a:pt x="40667" y="9962"/>
                    <a:pt x="40667" y="9966"/>
                  </a:cubicBezTo>
                  <a:cubicBezTo>
                    <a:pt x="40671" y="9966"/>
                    <a:pt x="40667" y="9979"/>
                    <a:pt x="40667" y="9983"/>
                  </a:cubicBezTo>
                  <a:cubicBezTo>
                    <a:pt x="40667" y="9996"/>
                    <a:pt x="40671" y="10013"/>
                    <a:pt x="40662" y="10026"/>
                  </a:cubicBezTo>
                  <a:cubicBezTo>
                    <a:pt x="40654" y="10034"/>
                    <a:pt x="40637" y="10034"/>
                    <a:pt x="40624" y="10038"/>
                  </a:cubicBezTo>
                  <a:cubicBezTo>
                    <a:pt x="40603" y="10047"/>
                    <a:pt x="40595" y="10055"/>
                    <a:pt x="40578" y="10076"/>
                  </a:cubicBezTo>
                  <a:cubicBezTo>
                    <a:pt x="40570" y="10089"/>
                    <a:pt x="40557" y="10102"/>
                    <a:pt x="40540" y="10114"/>
                  </a:cubicBezTo>
                  <a:cubicBezTo>
                    <a:pt x="40527" y="10123"/>
                    <a:pt x="40515" y="10123"/>
                    <a:pt x="40502" y="10131"/>
                  </a:cubicBezTo>
                  <a:cubicBezTo>
                    <a:pt x="40489" y="10135"/>
                    <a:pt x="40477" y="10144"/>
                    <a:pt x="40468" y="10152"/>
                  </a:cubicBezTo>
                  <a:cubicBezTo>
                    <a:pt x="40464" y="10154"/>
                    <a:pt x="40460" y="10154"/>
                    <a:pt x="40456" y="10154"/>
                  </a:cubicBezTo>
                  <a:cubicBezTo>
                    <a:pt x="40451" y="10154"/>
                    <a:pt x="40447" y="10154"/>
                    <a:pt x="40443" y="10156"/>
                  </a:cubicBezTo>
                  <a:cubicBezTo>
                    <a:pt x="40435" y="10161"/>
                    <a:pt x="40430" y="10177"/>
                    <a:pt x="40439" y="10182"/>
                  </a:cubicBezTo>
                  <a:cubicBezTo>
                    <a:pt x="40440" y="10183"/>
                    <a:pt x="40443" y="10184"/>
                    <a:pt x="40447" y="10184"/>
                  </a:cubicBezTo>
                  <a:cubicBezTo>
                    <a:pt x="40455" y="10184"/>
                    <a:pt x="40465" y="10182"/>
                    <a:pt x="40468" y="10182"/>
                  </a:cubicBezTo>
                  <a:cubicBezTo>
                    <a:pt x="40477" y="10182"/>
                    <a:pt x="40485" y="10177"/>
                    <a:pt x="40494" y="10177"/>
                  </a:cubicBezTo>
                  <a:cubicBezTo>
                    <a:pt x="40500" y="10175"/>
                    <a:pt x="40513" y="10174"/>
                    <a:pt x="40525" y="10174"/>
                  </a:cubicBezTo>
                  <a:cubicBezTo>
                    <a:pt x="40538" y="10174"/>
                    <a:pt x="40551" y="10175"/>
                    <a:pt x="40557" y="10177"/>
                  </a:cubicBezTo>
                  <a:cubicBezTo>
                    <a:pt x="40570" y="10182"/>
                    <a:pt x="40574" y="10194"/>
                    <a:pt x="40586" y="10199"/>
                  </a:cubicBezTo>
                  <a:cubicBezTo>
                    <a:pt x="40595" y="10199"/>
                    <a:pt x="40608" y="10199"/>
                    <a:pt x="40616" y="10190"/>
                  </a:cubicBezTo>
                  <a:cubicBezTo>
                    <a:pt x="40620" y="10186"/>
                    <a:pt x="40629" y="10182"/>
                    <a:pt x="40633" y="10177"/>
                  </a:cubicBezTo>
                  <a:cubicBezTo>
                    <a:pt x="40650" y="10169"/>
                    <a:pt x="40667" y="10165"/>
                    <a:pt x="40679" y="10161"/>
                  </a:cubicBezTo>
                  <a:lnTo>
                    <a:pt x="40679" y="10161"/>
                  </a:lnTo>
                  <a:cubicBezTo>
                    <a:pt x="40675" y="10473"/>
                    <a:pt x="40662" y="10781"/>
                    <a:pt x="40654" y="11085"/>
                  </a:cubicBezTo>
                  <a:cubicBezTo>
                    <a:pt x="40582" y="11110"/>
                    <a:pt x="40548" y="11136"/>
                    <a:pt x="40456" y="11212"/>
                  </a:cubicBezTo>
                  <a:cubicBezTo>
                    <a:pt x="40295" y="11338"/>
                    <a:pt x="40122" y="11448"/>
                    <a:pt x="39958" y="11575"/>
                  </a:cubicBezTo>
                  <a:cubicBezTo>
                    <a:pt x="39709" y="11764"/>
                    <a:pt x="39392" y="11916"/>
                    <a:pt x="39105" y="12035"/>
                  </a:cubicBezTo>
                  <a:cubicBezTo>
                    <a:pt x="38990" y="12081"/>
                    <a:pt x="38870" y="12092"/>
                    <a:pt x="38747" y="12092"/>
                  </a:cubicBezTo>
                  <a:cubicBezTo>
                    <a:pt x="38648" y="12092"/>
                    <a:pt x="38548" y="12085"/>
                    <a:pt x="38447" y="12085"/>
                  </a:cubicBezTo>
                  <a:lnTo>
                    <a:pt x="38430" y="12085"/>
                  </a:lnTo>
                  <a:lnTo>
                    <a:pt x="38497" y="10849"/>
                  </a:lnTo>
                  <a:cubicBezTo>
                    <a:pt x="38501" y="10849"/>
                    <a:pt x="38510" y="10853"/>
                    <a:pt x="38514" y="10853"/>
                  </a:cubicBezTo>
                  <a:cubicBezTo>
                    <a:pt x="38539" y="10853"/>
                    <a:pt x="38556" y="10853"/>
                    <a:pt x="38582" y="10857"/>
                  </a:cubicBezTo>
                  <a:cubicBezTo>
                    <a:pt x="38592" y="10861"/>
                    <a:pt x="38612" y="10866"/>
                    <a:pt x="38631" y="10866"/>
                  </a:cubicBezTo>
                  <a:cubicBezTo>
                    <a:pt x="38652" y="10866"/>
                    <a:pt x="38670" y="10860"/>
                    <a:pt x="38670" y="10840"/>
                  </a:cubicBezTo>
                  <a:cubicBezTo>
                    <a:pt x="38670" y="10836"/>
                    <a:pt x="38666" y="10811"/>
                    <a:pt x="38666" y="10806"/>
                  </a:cubicBezTo>
                  <a:cubicBezTo>
                    <a:pt x="38662" y="10802"/>
                    <a:pt x="38658" y="10801"/>
                    <a:pt x="38653" y="10801"/>
                  </a:cubicBezTo>
                  <a:cubicBezTo>
                    <a:pt x="38648" y="10801"/>
                    <a:pt x="38643" y="10802"/>
                    <a:pt x="38636" y="10802"/>
                  </a:cubicBezTo>
                  <a:cubicBezTo>
                    <a:pt x="38620" y="10802"/>
                    <a:pt x="38615" y="10798"/>
                    <a:pt x="38603" y="10789"/>
                  </a:cubicBezTo>
                  <a:cubicBezTo>
                    <a:pt x="38590" y="10781"/>
                    <a:pt x="38582" y="10785"/>
                    <a:pt x="38569" y="10781"/>
                  </a:cubicBezTo>
                  <a:cubicBezTo>
                    <a:pt x="38556" y="10781"/>
                    <a:pt x="38552" y="10773"/>
                    <a:pt x="38539" y="10760"/>
                  </a:cubicBezTo>
                  <a:cubicBezTo>
                    <a:pt x="38531" y="10747"/>
                    <a:pt x="38518" y="10743"/>
                    <a:pt x="38501" y="10743"/>
                  </a:cubicBezTo>
                  <a:lnTo>
                    <a:pt x="38506" y="10654"/>
                  </a:lnTo>
                  <a:cubicBezTo>
                    <a:pt x="38518" y="10650"/>
                    <a:pt x="38531" y="10642"/>
                    <a:pt x="38535" y="10642"/>
                  </a:cubicBezTo>
                  <a:cubicBezTo>
                    <a:pt x="38556" y="10646"/>
                    <a:pt x="38552" y="10684"/>
                    <a:pt x="38552" y="10701"/>
                  </a:cubicBezTo>
                  <a:cubicBezTo>
                    <a:pt x="38569" y="10692"/>
                    <a:pt x="38582" y="10663"/>
                    <a:pt x="38594" y="10650"/>
                  </a:cubicBezTo>
                  <a:cubicBezTo>
                    <a:pt x="38607" y="10659"/>
                    <a:pt x="38598" y="10676"/>
                    <a:pt x="38603" y="10688"/>
                  </a:cubicBezTo>
                  <a:cubicBezTo>
                    <a:pt x="38611" y="10684"/>
                    <a:pt x="38620" y="10684"/>
                    <a:pt x="38632" y="10680"/>
                  </a:cubicBezTo>
                  <a:cubicBezTo>
                    <a:pt x="38641" y="10684"/>
                    <a:pt x="38645" y="10688"/>
                    <a:pt x="38649" y="10697"/>
                  </a:cubicBezTo>
                  <a:cubicBezTo>
                    <a:pt x="38658" y="10703"/>
                    <a:pt x="38663" y="10704"/>
                    <a:pt x="38668" y="10704"/>
                  </a:cubicBezTo>
                  <a:cubicBezTo>
                    <a:pt x="38670" y="10704"/>
                    <a:pt x="38672" y="10704"/>
                    <a:pt x="38675" y="10704"/>
                  </a:cubicBezTo>
                  <a:cubicBezTo>
                    <a:pt x="38677" y="10704"/>
                    <a:pt x="38680" y="10704"/>
                    <a:pt x="38683" y="10705"/>
                  </a:cubicBezTo>
                  <a:cubicBezTo>
                    <a:pt x="38696" y="10709"/>
                    <a:pt x="38700" y="10722"/>
                    <a:pt x="38708" y="10726"/>
                  </a:cubicBezTo>
                  <a:cubicBezTo>
                    <a:pt x="38715" y="10729"/>
                    <a:pt x="38720" y="10730"/>
                    <a:pt x="38724" y="10730"/>
                  </a:cubicBezTo>
                  <a:cubicBezTo>
                    <a:pt x="38733" y="10730"/>
                    <a:pt x="38739" y="10725"/>
                    <a:pt x="38750" y="10722"/>
                  </a:cubicBezTo>
                  <a:cubicBezTo>
                    <a:pt x="38755" y="10739"/>
                    <a:pt x="38755" y="10756"/>
                    <a:pt x="38767" y="10773"/>
                  </a:cubicBezTo>
                  <a:cubicBezTo>
                    <a:pt x="38776" y="10760"/>
                    <a:pt x="38784" y="10752"/>
                    <a:pt x="38793" y="10739"/>
                  </a:cubicBezTo>
                  <a:cubicBezTo>
                    <a:pt x="38814" y="10747"/>
                    <a:pt x="38814" y="10764"/>
                    <a:pt x="38835" y="10773"/>
                  </a:cubicBezTo>
                  <a:cubicBezTo>
                    <a:pt x="38839" y="10764"/>
                    <a:pt x="38848" y="10756"/>
                    <a:pt x="38856" y="10747"/>
                  </a:cubicBezTo>
                  <a:cubicBezTo>
                    <a:pt x="38864" y="10756"/>
                    <a:pt x="38864" y="10773"/>
                    <a:pt x="38873" y="10785"/>
                  </a:cubicBezTo>
                  <a:cubicBezTo>
                    <a:pt x="38876" y="10791"/>
                    <a:pt x="38879" y="10792"/>
                    <a:pt x="38882" y="10792"/>
                  </a:cubicBezTo>
                  <a:cubicBezTo>
                    <a:pt x="38886" y="10792"/>
                    <a:pt x="38891" y="10789"/>
                    <a:pt x="38898" y="10789"/>
                  </a:cubicBezTo>
                  <a:cubicBezTo>
                    <a:pt x="38919" y="10789"/>
                    <a:pt x="38915" y="10823"/>
                    <a:pt x="38936" y="10827"/>
                  </a:cubicBezTo>
                  <a:cubicBezTo>
                    <a:pt x="38945" y="10827"/>
                    <a:pt x="38949" y="10819"/>
                    <a:pt x="38957" y="10819"/>
                  </a:cubicBezTo>
                  <a:cubicBezTo>
                    <a:pt x="38970" y="10823"/>
                    <a:pt x="38978" y="10836"/>
                    <a:pt x="38987" y="10840"/>
                  </a:cubicBezTo>
                  <a:cubicBezTo>
                    <a:pt x="38999" y="10849"/>
                    <a:pt x="39012" y="10849"/>
                    <a:pt x="39025" y="10853"/>
                  </a:cubicBezTo>
                  <a:cubicBezTo>
                    <a:pt x="39037" y="10857"/>
                    <a:pt x="39050" y="10865"/>
                    <a:pt x="39063" y="10865"/>
                  </a:cubicBezTo>
                  <a:cubicBezTo>
                    <a:pt x="39080" y="10861"/>
                    <a:pt x="39126" y="10811"/>
                    <a:pt x="39105" y="10789"/>
                  </a:cubicBezTo>
                  <a:cubicBezTo>
                    <a:pt x="39105" y="10785"/>
                    <a:pt x="39092" y="10785"/>
                    <a:pt x="39092" y="10785"/>
                  </a:cubicBezTo>
                  <a:cubicBezTo>
                    <a:pt x="39080" y="10781"/>
                    <a:pt x="39075" y="10777"/>
                    <a:pt x="39063" y="10773"/>
                  </a:cubicBezTo>
                  <a:cubicBezTo>
                    <a:pt x="39056" y="10770"/>
                    <a:pt x="39050" y="10769"/>
                    <a:pt x="39045" y="10769"/>
                  </a:cubicBezTo>
                  <a:cubicBezTo>
                    <a:pt x="39033" y="10769"/>
                    <a:pt x="39022" y="10774"/>
                    <a:pt x="39008" y="10777"/>
                  </a:cubicBezTo>
                  <a:cubicBezTo>
                    <a:pt x="38999" y="10747"/>
                    <a:pt x="39029" y="10722"/>
                    <a:pt x="39021" y="10697"/>
                  </a:cubicBezTo>
                  <a:cubicBezTo>
                    <a:pt x="39012" y="10676"/>
                    <a:pt x="39004" y="10688"/>
                    <a:pt x="38991" y="10676"/>
                  </a:cubicBezTo>
                  <a:cubicBezTo>
                    <a:pt x="38983" y="10671"/>
                    <a:pt x="38987" y="10654"/>
                    <a:pt x="38987" y="10646"/>
                  </a:cubicBezTo>
                  <a:cubicBezTo>
                    <a:pt x="38987" y="10633"/>
                    <a:pt x="38983" y="10612"/>
                    <a:pt x="38991" y="10604"/>
                  </a:cubicBezTo>
                  <a:cubicBezTo>
                    <a:pt x="38993" y="10602"/>
                    <a:pt x="38995" y="10601"/>
                    <a:pt x="38998" y="10601"/>
                  </a:cubicBezTo>
                  <a:cubicBezTo>
                    <a:pt x="39001" y="10601"/>
                    <a:pt x="39004" y="10602"/>
                    <a:pt x="39008" y="10604"/>
                  </a:cubicBezTo>
                  <a:cubicBezTo>
                    <a:pt x="39012" y="10604"/>
                    <a:pt x="39016" y="10600"/>
                    <a:pt x="39021" y="10595"/>
                  </a:cubicBezTo>
                  <a:cubicBezTo>
                    <a:pt x="39029" y="10595"/>
                    <a:pt x="39033" y="10591"/>
                    <a:pt x="39042" y="10591"/>
                  </a:cubicBezTo>
                  <a:cubicBezTo>
                    <a:pt x="39059" y="10583"/>
                    <a:pt x="39067" y="10570"/>
                    <a:pt x="39080" y="10557"/>
                  </a:cubicBezTo>
                  <a:cubicBezTo>
                    <a:pt x="39088" y="10549"/>
                    <a:pt x="39097" y="10540"/>
                    <a:pt x="39109" y="10536"/>
                  </a:cubicBezTo>
                  <a:cubicBezTo>
                    <a:pt x="39122" y="10524"/>
                    <a:pt x="39130" y="10511"/>
                    <a:pt x="39143" y="10494"/>
                  </a:cubicBezTo>
                  <a:cubicBezTo>
                    <a:pt x="39151" y="10483"/>
                    <a:pt x="39152" y="10481"/>
                    <a:pt x="39157" y="10481"/>
                  </a:cubicBezTo>
                  <a:cubicBezTo>
                    <a:pt x="39159" y="10481"/>
                    <a:pt x="39163" y="10481"/>
                    <a:pt x="39168" y="10481"/>
                  </a:cubicBezTo>
                  <a:cubicBezTo>
                    <a:pt x="39189" y="10481"/>
                    <a:pt x="39206" y="10477"/>
                    <a:pt x="39227" y="10477"/>
                  </a:cubicBezTo>
                  <a:cubicBezTo>
                    <a:pt x="39248" y="10477"/>
                    <a:pt x="39253" y="10464"/>
                    <a:pt x="39270" y="10456"/>
                  </a:cubicBezTo>
                  <a:cubicBezTo>
                    <a:pt x="39278" y="10456"/>
                    <a:pt x="39286" y="10456"/>
                    <a:pt x="39295" y="10460"/>
                  </a:cubicBezTo>
                  <a:cubicBezTo>
                    <a:pt x="39299" y="10462"/>
                    <a:pt x="39302" y="10462"/>
                    <a:pt x="39305" y="10462"/>
                  </a:cubicBezTo>
                  <a:cubicBezTo>
                    <a:pt x="39313" y="10462"/>
                    <a:pt x="39318" y="10459"/>
                    <a:pt x="39324" y="10456"/>
                  </a:cubicBezTo>
                  <a:cubicBezTo>
                    <a:pt x="39350" y="10439"/>
                    <a:pt x="39375" y="10439"/>
                    <a:pt x="39405" y="10435"/>
                  </a:cubicBezTo>
                  <a:cubicBezTo>
                    <a:pt x="39426" y="10435"/>
                    <a:pt x="39438" y="10422"/>
                    <a:pt x="39460" y="10414"/>
                  </a:cubicBezTo>
                  <a:cubicBezTo>
                    <a:pt x="39476" y="10410"/>
                    <a:pt x="39493" y="10414"/>
                    <a:pt x="39510" y="10405"/>
                  </a:cubicBezTo>
                  <a:cubicBezTo>
                    <a:pt x="39540" y="10389"/>
                    <a:pt x="39565" y="10355"/>
                    <a:pt x="39557" y="10321"/>
                  </a:cubicBezTo>
                  <a:cubicBezTo>
                    <a:pt x="39557" y="10300"/>
                    <a:pt x="39535" y="10253"/>
                    <a:pt x="39510" y="10245"/>
                  </a:cubicBezTo>
                  <a:cubicBezTo>
                    <a:pt x="39509" y="10244"/>
                    <a:pt x="39506" y="10243"/>
                    <a:pt x="39504" y="10243"/>
                  </a:cubicBezTo>
                  <a:cubicBezTo>
                    <a:pt x="39498" y="10243"/>
                    <a:pt x="39490" y="10245"/>
                    <a:pt x="39485" y="10245"/>
                  </a:cubicBezTo>
                  <a:cubicBezTo>
                    <a:pt x="39468" y="10245"/>
                    <a:pt x="39464" y="10245"/>
                    <a:pt x="39464" y="10228"/>
                  </a:cubicBezTo>
                  <a:cubicBezTo>
                    <a:pt x="39460" y="10224"/>
                    <a:pt x="39464" y="10215"/>
                    <a:pt x="39464" y="10207"/>
                  </a:cubicBezTo>
                  <a:cubicBezTo>
                    <a:pt x="39464" y="10182"/>
                    <a:pt x="39460" y="10152"/>
                    <a:pt x="39468" y="10127"/>
                  </a:cubicBezTo>
                  <a:cubicBezTo>
                    <a:pt x="39468" y="10118"/>
                    <a:pt x="39472" y="10110"/>
                    <a:pt x="39476" y="10102"/>
                  </a:cubicBezTo>
                  <a:cubicBezTo>
                    <a:pt x="39485" y="10059"/>
                    <a:pt x="39438" y="10047"/>
                    <a:pt x="39405" y="10034"/>
                  </a:cubicBezTo>
                  <a:cubicBezTo>
                    <a:pt x="39384" y="10026"/>
                    <a:pt x="39358" y="10013"/>
                    <a:pt x="39333" y="10013"/>
                  </a:cubicBezTo>
                  <a:cubicBezTo>
                    <a:pt x="39320" y="10013"/>
                    <a:pt x="39308" y="10009"/>
                    <a:pt x="39295" y="10009"/>
                  </a:cubicBezTo>
                  <a:cubicBezTo>
                    <a:pt x="39286" y="10009"/>
                    <a:pt x="39270" y="10013"/>
                    <a:pt x="39257" y="10013"/>
                  </a:cubicBezTo>
                  <a:cubicBezTo>
                    <a:pt x="39244" y="10017"/>
                    <a:pt x="39236" y="10030"/>
                    <a:pt x="39223" y="10034"/>
                  </a:cubicBezTo>
                  <a:cubicBezTo>
                    <a:pt x="39219" y="10030"/>
                    <a:pt x="39215" y="10013"/>
                    <a:pt x="39206" y="10013"/>
                  </a:cubicBezTo>
                  <a:cubicBezTo>
                    <a:pt x="39202" y="10013"/>
                    <a:pt x="39194" y="10017"/>
                    <a:pt x="39189" y="10021"/>
                  </a:cubicBezTo>
                  <a:cubicBezTo>
                    <a:pt x="39181" y="10021"/>
                    <a:pt x="39168" y="10013"/>
                    <a:pt x="39156" y="10013"/>
                  </a:cubicBezTo>
                  <a:cubicBezTo>
                    <a:pt x="39130" y="10013"/>
                    <a:pt x="39109" y="10021"/>
                    <a:pt x="39084" y="10021"/>
                  </a:cubicBezTo>
                  <a:lnTo>
                    <a:pt x="39021" y="10021"/>
                  </a:lnTo>
                  <a:cubicBezTo>
                    <a:pt x="39004" y="10021"/>
                    <a:pt x="39004" y="10021"/>
                    <a:pt x="38995" y="10009"/>
                  </a:cubicBezTo>
                  <a:cubicBezTo>
                    <a:pt x="38991" y="10004"/>
                    <a:pt x="38987" y="9988"/>
                    <a:pt x="38987" y="9983"/>
                  </a:cubicBezTo>
                  <a:cubicBezTo>
                    <a:pt x="38983" y="9971"/>
                    <a:pt x="38987" y="9954"/>
                    <a:pt x="38978" y="9945"/>
                  </a:cubicBezTo>
                  <a:cubicBezTo>
                    <a:pt x="38970" y="9954"/>
                    <a:pt x="38957" y="9958"/>
                    <a:pt x="38949" y="9962"/>
                  </a:cubicBezTo>
                  <a:cubicBezTo>
                    <a:pt x="38940" y="9962"/>
                    <a:pt x="38932" y="9958"/>
                    <a:pt x="38928" y="9954"/>
                  </a:cubicBezTo>
                  <a:cubicBezTo>
                    <a:pt x="38922" y="9948"/>
                    <a:pt x="38913" y="9944"/>
                    <a:pt x="38904" y="9944"/>
                  </a:cubicBezTo>
                  <a:cubicBezTo>
                    <a:pt x="38901" y="9944"/>
                    <a:pt x="38897" y="9944"/>
                    <a:pt x="38894" y="9945"/>
                  </a:cubicBezTo>
                  <a:cubicBezTo>
                    <a:pt x="38886" y="9954"/>
                    <a:pt x="38873" y="9958"/>
                    <a:pt x="38860" y="9966"/>
                  </a:cubicBezTo>
                  <a:cubicBezTo>
                    <a:pt x="38856" y="9969"/>
                    <a:pt x="38852" y="9970"/>
                    <a:pt x="38847" y="9970"/>
                  </a:cubicBezTo>
                  <a:cubicBezTo>
                    <a:pt x="38842" y="9970"/>
                    <a:pt x="38837" y="9969"/>
                    <a:pt x="38831" y="9966"/>
                  </a:cubicBezTo>
                  <a:cubicBezTo>
                    <a:pt x="38822" y="9958"/>
                    <a:pt x="38814" y="9958"/>
                    <a:pt x="38801" y="9958"/>
                  </a:cubicBezTo>
                  <a:cubicBezTo>
                    <a:pt x="38780" y="9958"/>
                    <a:pt x="38763" y="9979"/>
                    <a:pt x="38738" y="9979"/>
                  </a:cubicBezTo>
                  <a:cubicBezTo>
                    <a:pt x="38725" y="9979"/>
                    <a:pt x="38717" y="9975"/>
                    <a:pt x="38708" y="9975"/>
                  </a:cubicBezTo>
                  <a:cubicBezTo>
                    <a:pt x="38712" y="9928"/>
                    <a:pt x="38717" y="9886"/>
                    <a:pt x="38725" y="9840"/>
                  </a:cubicBezTo>
                  <a:cubicBezTo>
                    <a:pt x="38725" y="9823"/>
                    <a:pt x="38725" y="9806"/>
                    <a:pt x="38729" y="9789"/>
                  </a:cubicBezTo>
                  <a:cubicBezTo>
                    <a:pt x="38734" y="9798"/>
                    <a:pt x="38738" y="9806"/>
                    <a:pt x="38742" y="9815"/>
                  </a:cubicBezTo>
                  <a:cubicBezTo>
                    <a:pt x="38755" y="9831"/>
                    <a:pt x="38776" y="9844"/>
                    <a:pt x="38797" y="9848"/>
                  </a:cubicBezTo>
                  <a:cubicBezTo>
                    <a:pt x="38806" y="9852"/>
                    <a:pt x="38814" y="9853"/>
                    <a:pt x="38822" y="9853"/>
                  </a:cubicBezTo>
                  <a:cubicBezTo>
                    <a:pt x="38833" y="9853"/>
                    <a:pt x="38844" y="9851"/>
                    <a:pt x="38856" y="9848"/>
                  </a:cubicBezTo>
                  <a:cubicBezTo>
                    <a:pt x="38862" y="9847"/>
                    <a:pt x="38869" y="9847"/>
                    <a:pt x="38875" y="9847"/>
                  </a:cubicBezTo>
                  <a:cubicBezTo>
                    <a:pt x="38892" y="9847"/>
                    <a:pt x="38910" y="9850"/>
                    <a:pt x="38928" y="9852"/>
                  </a:cubicBezTo>
                  <a:cubicBezTo>
                    <a:pt x="38966" y="9861"/>
                    <a:pt x="38995" y="9895"/>
                    <a:pt x="39033" y="9899"/>
                  </a:cubicBezTo>
                  <a:cubicBezTo>
                    <a:pt x="39036" y="9899"/>
                    <a:pt x="39038" y="9899"/>
                    <a:pt x="39040" y="9899"/>
                  </a:cubicBezTo>
                  <a:cubicBezTo>
                    <a:pt x="39075" y="9899"/>
                    <a:pt x="39076" y="9867"/>
                    <a:pt x="39088" y="9836"/>
                  </a:cubicBezTo>
                  <a:cubicBezTo>
                    <a:pt x="39097" y="9819"/>
                    <a:pt x="39097" y="9793"/>
                    <a:pt x="39118" y="9781"/>
                  </a:cubicBezTo>
                  <a:cubicBezTo>
                    <a:pt x="39128" y="9773"/>
                    <a:pt x="39141" y="9770"/>
                    <a:pt x="39154" y="9770"/>
                  </a:cubicBezTo>
                  <a:cubicBezTo>
                    <a:pt x="39161" y="9770"/>
                    <a:pt x="39169" y="9771"/>
                    <a:pt x="39177" y="9772"/>
                  </a:cubicBezTo>
                  <a:cubicBezTo>
                    <a:pt x="39183" y="9772"/>
                    <a:pt x="39191" y="9773"/>
                    <a:pt x="39198" y="9773"/>
                  </a:cubicBezTo>
                  <a:cubicBezTo>
                    <a:pt x="39210" y="9773"/>
                    <a:pt x="39221" y="9771"/>
                    <a:pt x="39232" y="9764"/>
                  </a:cubicBezTo>
                  <a:cubicBezTo>
                    <a:pt x="39236" y="9755"/>
                    <a:pt x="39240" y="9747"/>
                    <a:pt x="39244" y="9739"/>
                  </a:cubicBezTo>
                  <a:cubicBezTo>
                    <a:pt x="39253" y="9730"/>
                    <a:pt x="39257" y="9717"/>
                    <a:pt x="39265" y="9713"/>
                  </a:cubicBezTo>
                  <a:cubicBezTo>
                    <a:pt x="39270" y="9701"/>
                    <a:pt x="39274" y="9684"/>
                    <a:pt x="39274" y="9675"/>
                  </a:cubicBezTo>
                  <a:cubicBezTo>
                    <a:pt x="39210" y="9658"/>
                    <a:pt x="39135" y="9679"/>
                    <a:pt x="39075" y="9641"/>
                  </a:cubicBezTo>
                  <a:cubicBezTo>
                    <a:pt x="39063" y="9629"/>
                    <a:pt x="39063" y="9612"/>
                    <a:pt x="39050" y="9603"/>
                  </a:cubicBezTo>
                  <a:cubicBezTo>
                    <a:pt x="39042" y="9599"/>
                    <a:pt x="39033" y="9599"/>
                    <a:pt x="39025" y="9599"/>
                  </a:cubicBezTo>
                  <a:cubicBezTo>
                    <a:pt x="39016" y="9599"/>
                    <a:pt x="39008" y="9599"/>
                    <a:pt x="38999" y="9595"/>
                  </a:cubicBezTo>
                  <a:cubicBezTo>
                    <a:pt x="38991" y="9561"/>
                    <a:pt x="39016" y="9540"/>
                    <a:pt x="39025" y="9506"/>
                  </a:cubicBezTo>
                  <a:cubicBezTo>
                    <a:pt x="39025" y="9498"/>
                    <a:pt x="39029" y="9473"/>
                    <a:pt x="39025" y="9464"/>
                  </a:cubicBezTo>
                  <a:cubicBezTo>
                    <a:pt x="39016" y="9447"/>
                    <a:pt x="38991" y="9452"/>
                    <a:pt x="38974" y="9447"/>
                  </a:cubicBezTo>
                  <a:cubicBezTo>
                    <a:pt x="38983" y="9439"/>
                    <a:pt x="38987" y="9430"/>
                    <a:pt x="38995" y="9418"/>
                  </a:cubicBezTo>
                  <a:cubicBezTo>
                    <a:pt x="38999" y="9405"/>
                    <a:pt x="39004" y="9401"/>
                    <a:pt x="39016" y="9401"/>
                  </a:cubicBezTo>
                  <a:cubicBezTo>
                    <a:pt x="39021" y="9399"/>
                    <a:pt x="39026" y="9399"/>
                    <a:pt x="39031" y="9399"/>
                  </a:cubicBezTo>
                  <a:cubicBezTo>
                    <a:pt x="39042" y="9399"/>
                    <a:pt x="39054" y="9401"/>
                    <a:pt x="39063" y="9401"/>
                  </a:cubicBezTo>
                  <a:cubicBezTo>
                    <a:pt x="39068" y="9401"/>
                    <a:pt x="39080" y="9403"/>
                    <a:pt x="39088" y="9403"/>
                  </a:cubicBezTo>
                  <a:cubicBezTo>
                    <a:pt x="39092" y="9403"/>
                    <a:pt x="39095" y="9402"/>
                    <a:pt x="39097" y="9401"/>
                  </a:cubicBezTo>
                  <a:cubicBezTo>
                    <a:pt x="39105" y="9397"/>
                    <a:pt x="39109" y="9380"/>
                    <a:pt x="39113" y="9376"/>
                  </a:cubicBezTo>
                  <a:cubicBezTo>
                    <a:pt x="39126" y="9341"/>
                    <a:pt x="39076" y="9330"/>
                    <a:pt x="39038" y="9330"/>
                  </a:cubicBezTo>
                  <a:cubicBezTo>
                    <a:pt x="39026" y="9330"/>
                    <a:pt x="39014" y="9331"/>
                    <a:pt x="39008" y="9333"/>
                  </a:cubicBezTo>
                  <a:cubicBezTo>
                    <a:pt x="39003" y="9334"/>
                    <a:pt x="38999" y="9335"/>
                    <a:pt x="38996" y="9335"/>
                  </a:cubicBezTo>
                  <a:cubicBezTo>
                    <a:pt x="38985" y="9335"/>
                    <a:pt x="38984" y="9329"/>
                    <a:pt x="38987" y="9312"/>
                  </a:cubicBezTo>
                  <a:cubicBezTo>
                    <a:pt x="38995" y="9287"/>
                    <a:pt x="39012" y="9287"/>
                    <a:pt x="39021" y="9270"/>
                  </a:cubicBezTo>
                  <a:cubicBezTo>
                    <a:pt x="39033" y="9245"/>
                    <a:pt x="39021" y="9240"/>
                    <a:pt x="38999" y="9236"/>
                  </a:cubicBezTo>
                  <a:cubicBezTo>
                    <a:pt x="38979" y="9231"/>
                    <a:pt x="38955" y="9225"/>
                    <a:pt x="38932" y="9225"/>
                  </a:cubicBezTo>
                  <a:cubicBezTo>
                    <a:pt x="38916" y="9225"/>
                    <a:pt x="38902" y="9228"/>
                    <a:pt x="38890" y="9236"/>
                  </a:cubicBezTo>
                  <a:cubicBezTo>
                    <a:pt x="38874" y="9244"/>
                    <a:pt x="38855" y="9270"/>
                    <a:pt x="38835" y="9270"/>
                  </a:cubicBezTo>
                  <a:cubicBezTo>
                    <a:pt x="38833" y="9270"/>
                    <a:pt x="38832" y="9270"/>
                    <a:pt x="38831" y="9270"/>
                  </a:cubicBezTo>
                  <a:cubicBezTo>
                    <a:pt x="38852" y="9266"/>
                    <a:pt x="38852" y="9249"/>
                    <a:pt x="38856" y="9228"/>
                  </a:cubicBezTo>
                  <a:cubicBezTo>
                    <a:pt x="38856" y="9211"/>
                    <a:pt x="38860" y="9207"/>
                    <a:pt x="38852" y="9194"/>
                  </a:cubicBezTo>
                  <a:cubicBezTo>
                    <a:pt x="38848" y="9190"/>
                    <a:pt x="38835" y="9181"/>
                    <a:pt x="38831" y="9177"/>
                  </a:cubicBezTo>
                  <a:cubicBezTo>
                    <a:pt x="38814" y="9169"/>
                    <a:pt x="38784" y="9169"/>
                    <a:pt x="38776" y="9148"/>
                  </a:cubicBezTo>
                  <a:cubicBezTo>
                    <a:pt x="38763" y="9118"/>
                    <a:pt x="38788" y="9101"/>
                    <a:pt x="38805" y="9080"/>
                  </a:cubicBezTo>
                  <a:cubicBezTo>
                    <a:pt x="38826" y="9059"/>
                    <a:pt x="38805" y="9042"/>
                    <a:pt x="38784" y="9034"/>
                  </a:cubicBezTo>
                  <a:cubicBezTo>
                    <a:pt x="38767" y="9025"/>
                    <a:pt x="38746" y="9025"/>
                    <a:pt x="38725" y="9021"/>
                  </a:cubicBezTo>
                  <a:cubicBezTo>
                    <a:pt x="38706" y="9017"/>
                    <a:pt x="38688" y="9003"/>
                    <a:pt x="38666" y="9003"/>
                  </a:cubicBezTo>
                  <a:cubicBezTo>
                    <a:pt x="38663" y="9003"/>
                    <a:pt x="38660" y="9004"/>
                    <a:pt x="38658" y="9004"/>
                  </a:cubicBezTo>
                  <a:cubicBezTo>
                    <a:pt x="38641" y="9004"/>
                    <a:pt x="38628" y="9021"/>
                    <a:pt x="38615" y="9021"/>
                  </a:cubicBezTo>
                  <a:cubicBezTo>
                    <a:pt x="38598" y="9021"/>
                    <a:pt x="38603" y="9017"/>
                    <a:pt x="38594" y="9008"/>
                  </a:cubicBezTo>
                  <a:cubicBezTo>
                    <a:pt x="38577" y="9000"/>
                    <a:pt x="38548" y="9000"/>
                    <a:pt x="38531" y="9000"/>
                  </a:cubicBezTo>
                  <a:cubicBezTo>
                    <a:pt x="38506" y="8991"/>
                    <a:pt x="38485" y="8987"/>
                    <a:pt x="38459" y="8983"/>
                  </a:cubicBezTo>
                  <a:cubicBezTo>
                    <a:pt x="38438" y="8983"/>
                    <a:pt x="38425" y="8991"/>
                    <a:pt x="38404" y="9004"/>
                  </a:cubicBezTo>
                  <a:cubicBezTo>
                    <a:pt x="38387" y="9017"/>
                    <a:pt x="38366" y="9034"/>
                    <a:pt x="38341" y="9038"/>
                  </a:cubicBezTo>
                  <a:cubicBezTo>
                    <a:pt x="38328" y="9042"/>
                    <a:pt x="38311" y="9042"/>
                    <a:pt x="38299" y="9046"/>
                  </a:cubicBezTo>
                  <a:cubicBezTo>
                    <a:pt x="38286" y="9049"/>
                    <a:pt x="38273" y="9053"/>
                    <a:pt x="38260" y="9053"/>
                  </a:cubicBezTo>
                  <a:cubicBezTo>
                    <a:pt x="38252" y="9053"/>
                    <a:pt x="38244" y="9051"/>
                    <a:pt x="38236" y="9046"/>
                  </a:cubicBezTo>
                  <a:cubicBezTo>
                    <a:pt x="38214" y="9029"/>
                    <a:pt x="38206" y="9000"/>
                    <a:pt x="38181" y="8991"/>
                  </a:cubicBezTo>
                  <a:cubicBezTo>
                    <a:pt x="38176" y="8990"/>
                    <a:pt x="38172" y="8990"/>
                    <a:pt x="38167" y="8990"/>
                  </a:cubicBezTo>
                  <a:cubicBezTo>
                    <a:pt x="38157" y="8990"/>
                    <a:pt x="38147" y="8991"/>
                    <a:pt x="38138" y="8991"/>
                  </a:cubicBezTo>
                  <a:cubicBezTo>
                    <a:pt x="38130" y="8991"/>
                    <a:pt x="38113" y="8991"/>
                    <a:pt x="38105" y="8987"/>
                  </a:cubicBezTo>
                  <a:cubicBezTo>
                    <a:pt x="38096" y="8983"/>
                    <a:pt x="38100" y="8949"/>
                    <a:pt x="38100" y="8941"/>
                  </a:cubicBezTo>
                  <a:cubicBezTo>
                    <a:pt x="38100" y="8920"/>
                    <a:pt x="38113" y="8916"/>
                    <a:pt x="38134" y="8911"/>
                  </a:cubicBezTo>
                  <a:cubicBezTo>
                    <a:pt x="38151" y="8907"/>
                    <a:pt x="38168" y="8907"/>
                    <a:pt x="38185" y="8899"/>
                  </a:cubicBezTo>
                  <a:cubicBezTo>
                    <a:pt x="38189" y="8894"/>
                    <a:pt x="38189" y="8886"/>
                    <a:pt x="38193" y="8886"/>
                  </a:cubicBezTo>
                  <a:cubicBezTo>
                    <a:pt x="38202" y="8878"/>
                    <a:pt x="38214" y="8878"/>
                    <a:pt x="38223" y="8873"/>
                  </a:cubicBezTo>
                  <a:cubicBezTo>
                    <a:pt x="38240" y="8869"/>
                    <a:pt x="38244" y="8852"/>
                    <a:pt x="38257" y="8844"/>
                  </a:cubicBezTo>
                  <a:cubicBezTo>
                    <a:pt x="38265" y="8835"/>
                    <a:pt x="38274" y="8835"/>
                    <a:pt x="38282" y="8827"/>
                  </a:cubicBezTo>
                  <a:cubicBezTo>
                    <a:pt x="38282" y="8823"/>
                    <a:pt x="38286" y="8818"/>
                    <a:pt x="38290" y="8814"/>
                  </a:cubicBezTo>
                  <a:cubicBezTo>
                    <a:pt x="38295" y="8806"/>
                    <a:pt x="38303" y="8806"/>
                    <a:pt x="38311" y="8802"/>
                  </a:cubicBezTo>
                  <a:cubicBezTo>
                    <a:pt x="38316" y="8797"/>
                    <a:pt x="38320" y="8793"/>
                    <a:pt x="38328" y="8785"/>
                  </a:cubicBezTo>
                  <a:cubicBezTo>
                    <a:pt x="38316" y="8768"/>
                    <a:pt x="38286" y="8759"/>
                    <a:pt x="38265" y="8751"/>
                  </a:cubicBezTo>
                  <a:cubicBezTo>
                    <a:pt x="38256" y="8749"/>
                    <a:pt x="38248" y="8748"/>
                    <a:pt x="38240" y="8748"/>
                  </a:cubicBezTo>
                  <a:cubicBezTo>
                    <a:pt x="38227" y="8748"/>
                    <a:pt x="38215" y="8751"/>
                    <a:pt x="38202" y="8759"/>
                  </a:cubicBezTo>
                  <a:cubicBezTo>
                    <a:pt x="38185" y="8772"/>
                    <a:pt x="38172" y="8789"/>
                    <a:pt x="38160" y="8802"/>
                  </a:cubicBezTo>
                  <a:cubicBezTo>
                    <a:pt x="38155" y="8810"/>
                    <a:pt x="38147" y="8827"/>
                    <a:pt x="38138" y="8831"/>
                  </a:cubicBezTo>
                  <a:cubicBezTo>
                    <a:pt x="38135" y="8832"/>
                    <a:pt x="38129" y="8833"/>
                    <a:pt x="38123" y="8833"/>
                  </a:cubicBezTo>
                  <a:cubicBezTo>
                    <a:pt x="38108" y="8833"/>
                    <a:pt x="38088" y="8830"/>
                    <a:pt x="38079" y="8827"/>
                  </a:cubicBezTo>
                  <a:cubicBezTo>
                    <a:pt x="38053" y="8823"/>
                    <a:pt x="38020" y="8783"/>
                    <a:pt x="37992" y="8783"/>
                  </a:cubicBezTo>
                  <a:cubicBezTo>
                    <a:pt x="37989" y="8783"/>
                    <a:pt x="37986" y="8783"/>
                    <a:pt x="37982" y="8785"/>
                  </a:cubicBezTo>
                  <a:cubicBezTo>
                    <a:pt x="37965" y="8789"/>
                    <a:pt x="37965" y="8806"/>
                    <a:pt x="37953" y="8814"/>
                  </a:cubicBezTo>
                  <a:cubicBezTo>
                    <a:pt x="37949" y="8816"/>
                    <a:pt x="37945" y="8816"/>
                    <a:pt x="37941" y="8816"/>
                  </a:cubicBezTo>
                  <a:cubicBezTo>
                    <a:pt x="37922" y="8816"/>
                    <a:pt x="37908" y="8800"/>
                    <a:pt x="37894" y="8789"/>
                  </a:cubicBezTo>
                  <a:cubicBezTo>
                    <a:pt x="37873" y="8776"/>
                    <a:pt x="37843" y="8759"/>
                    <a:pt x="37819" y="8759"/>
                  </a:cubicBezTo>
                  <a:cubicBezTo>
                    <a:pt x="37804" y="8759"/>
                    <a:pt x="37792" y="8767"/>
                    <a:pt x="37788" y="8789"/>
                  </a:cubicBezTo>
                  <a:cubicBezTo>
                    <a:pt x="37780" y="8818"/>
                    <a:pt x="37788" y="8840"/>
                    <a:pt x="37813" y="8856"/>
                  </a:cubicBezTo>
                  <a:cubicBezTo>
                    <a:pt x="37826" y="8861"/>
                    <a:pt x="37839" y="8865"/>
                    <a:pt x="37839" y="8882"/>
                  </a:cubicBezTo>
                  <a:cubicBezTo>
                    <a:pt x="37830" y="8937"/>
                    <a:pt x="37750" y="8916"/>
                    <a:pt x="37716" y="8924"/>
                  </a:cubicBezTo>
                  <a:cubicBezTo>
                    <a:pt x="37704" y="8924"/>
                    <a:pt x="37666" y="8932"/>
                    <a:pt x="37657" y="8941"/>
                  </a:cubicBezTo>
                  <a:cubicBezTo>
                    <a:pt x="37649" y="8953"/>
                    <a:pt x="37657" y="8987"/>
                    <a:pt x="37661" y="9000"/>
                  </a:cubicBezTo>
                  <a:cubicBezTo>
                    <a:pt x="37653" y="9004"/>
                    <a:pt x="37645" y="9004"/>
                    <a:pt x="37640" y="9013"/>
                  </a:cubicBezTo>
                  <a:cubicBezTo>
                    <a:pt x="37624" y="9000"/>
                    <a:pt x="37615" y="8987"/>
                    <a:pt x="37594" y="8983"/>
                  </a:cubicBezTo>
                  <a:lnTo>
                    <a:pt x="37539" y="8983"/>
                  </a:lnTo>
                  <a:cubicBezTo>
                    <a:pt x="37522" y="8983"/>
                    <a:pt x="37505" y="8983"/>
                    <a:pt x="37493" y="9000"/>
                  </a:cubicBezTo>
                  <a:cubicBezTo>
                    <a:pt x="37484" y="9008"/>
                    <a:pt x="37480" y="9034"/>
                    <a:pt x="37467" y="9038"/>
                  </a:cubicBezTo>
                  <a:cubicBezTo>
                    <a:pt x="37465" y="9042"/>
                    <a:pt x="37460" y="9043"/>
                    <a:pt x="37454" y="9043"/>
                  </a:cubicBezTo>
                  <a:cubicBezTo>
                    <a:pt x="37448" y="9043"/>
                    <a:pt x="37442" y="9042"/>
                    <a:pt x="37438" y="9042"/>
                  </a:cubicBezTo>
                  <a:cubicBezTo>
                    <a:pt x="37421" y="9042"/>
                    <a:pt x="37408" y="9042"/>
                    <a:pt x="37404" y="9072"/>
                  </a:cubicBezTo>
                  <a:cubicBezTo>
                    <a:pt x="37403" y="9062"/>
                    <a:pt x="37395" y="9059"/>
                    <a:pt x="37385" y="9059"/>
                  </a:cubicBezTo>
                  <a:cubicBezTo>
                    <a:pt x="37366" y="9059"/>
                    <a:pt x="37337" y="9072"/>
                    <a:pt x="37328" y="9072"/>
                  </a:cubicBezTo>
                  <a:cubicBezTo>
                    <a:pt x="37303" y="9076"/>
                    <a:pt x="37290" y="9084"/>
                    <a:pt x="37277" y="9105"/>
                  </a:cubicBezTo>
                  <a:cubicBezTo>
                    <a:pt x="37269" y="9118"/>
                    <a:pt x="37269" y="9135"/>
                    <a:pt x="37261" y="9143"/>
                  </a:cubicBezTo>
                  <a:cubicBezTo>
                    <a:pt x="37248" y="9156"/>
                    <a:pt x="37239" y="9152"/>
                    <a:pt x="37239" y="9177"/>
                  </a:cubicBezTo>
                  <a:cubicBezTo>
                    <a:pt x="37239" y="9190"/>
                    <a:pt x="37239" y="9203"/>
                    <a:pt x="37239" y="9215"/>
                  </a:cubicBezTo>
                  <a:cubicBezTo>
                    <a:pt x="37239" y="9224"/>
                    <a:pt x="37235" y="9236"/>
                    <a:pt x="37244" y="9240"/>
                  </a:cubicBezTo>
                  <a:lnTo>
                    <a:pt x="37261" y="9240"/>
                  </a:lnTo>
                  <a:cubicBezTo>
                    <a:pt x="37282" y="9245"/>
                    <a:pt x="37303" y="9249"/>
                    <a:pt x="37328" y="9253"/>
                  </a:cubicBezTo>
                  <a:lnTo>
                    <a:pt x="37370" y="9253"/>
                  </a:lnTo>
                  <a:cubicBezTo>
                    <a:pt x="37383" y="9249"/>
                    <a:pt x="37391" y="9245"/>
                    <a:pt x="37404" y="9245"/>
                  </a:cubicBezTo>
                  <a:cubicBezTo>
                    <a:pt x="37408" y="9249"/>
                    <a:pt x="37412" y="9253"/>
                    <a:pt x="37417" y="9257"/>
                  </a:cubicBezTo>
                  <a:cubicBezTo>
                    <a:pt x="37429" y="9266"/>
                    <a:pt x="37438" y="9274"/>
                    <a:pt x="37450" y="9278"/>
                  </a:cubicBezTo>
                  <a:cubicBezTo>
                    <a:pt x="37472" y="9287"/>
                    <a:pt x="37488" y="9291"/>
                    <a:pt x="37510" y="9300"/>
                  </a:cubicBezTo>
                  <a:cubicBezTo>
                    <a:pt x="37526" y="9308"/>
                    <a:pt x="37548" y="9325"/>
                    <a:pt x="37569" y="9325"/>
                  </a:cubicBezTo>
                  <a:cubicBezTo>
                    <a:pt x="37581" y="9325"/>
                    <a:pt x="37602" y="9300"/>
                    <a:pt x="37615" y="9300"/>
                  </a:cubicBezTo>
                  <a:cubicBezTo>
                    <a:pt x="37632" y="9304"/>
                    <a:pt x="37632" y="9329"/>
                    <a:pt x="37645" y="9338"/>
                  </a:cubicBezTo>
                  <a:cubicBezTo>
                    <a:pt x="37661" y="9397"/>
                    <a:pt x="37674" y="9447"/>
                    <a:pt x="37699" y="9498"/>
                  </a:cubicBezTo>
                  <a:cubicBezTo>
                    <a:pt x="37699" y="9506"/>
                    <a:pt x="37704" y="9515"/>
                    <a:pt x="37708" y="9519"/>
                  </a:cubicBezTo>
                  <a:lnTo>
                    <a:pt x="37699" y="9519"/>
                  </a:lnTo>
                  <a:cubicBezTo>
                    <a:pt x="37683" y="9519"/>
                    <a:pt x="37666" y="9523"/>
                    <a:pt x="37649" y="9523"/>
                  </a:cubicBezTo>
                  <a:cubicBezTo>
                    <a:pt x="37632" y="9519"/>
                    <a:pt x="37624" y="9515"/>
                    <a:pt x="37602" y="9515"/>
                  </a:cubicBezTo>
                  <a:cubicBezTo>
                    <a:pt x="37586" y="9515"/>
                    <a:pt x="37573" y="9528"/>
                    <a:pt x="37556" y="9528"/>
                  </a:cubicBezTo>
                  <a:cubicBezTo>
                    <a:pt x="37539" y="9528"/>
                    <a:pt x="37539" y="9519"/>
                    <a:pt x="37526" y="9511"/>
                  </a:cubicBezTo>
                  <a:cubicBezTo>
                    <a:pt x="37519" y="9502"/>
                    <a:pt x="37509" y="9499"/>
                    <a:pt x="37499" y="9499"/>
                  </a:cubicBezTo>
                  <a:cubicBezTo>
                    <a:pt x="37480" y="9499"/>
                    <a:pt x="37459" y="9507"/>
                    <a:pt x="37441" y="9507"/>
                  </a:cubicBezTo>
                  <a:cubicBezTo>
                    <a:pt x="37438" y="9507"/>
                    <a:pt x="37436" y="9507"/>
                    <a:pt x="37434" y="9506"/>
                  </a:cubicBezTo>
                  <a:cubicBezTo>
                    <a:pt x="37419" y="9502"/>
                    <a:pt x="37401" y="9496"/>
                    <a:pt x="37387" y="9496"/>
                  </a:cubicBezTo>
                  <a:cubicBezTo>
                    <a:pt x="37372" y="9496"/>
                    <a:pt x="37362" y="9502"/>
                    <a:pt x="37362" y="9523"/>
                  </a:cubicBezTo>
                  <a:cubicBezTo>
                    <a:pt x="37362" y="9536"/>
                    <a:pt x="37358" y="9544"/>
                    <a:pt x="37366" y="9553"/>
                  </a:cubicBezTo>
                  <a:cubicBezTo>
                    <a:pt x="37368" y="9555"/>
                    <a:pt x="37369" y="9555"/>
                    <a:pt x="37370" y="9555"/>
                  </a:cubicBezTo>
                  <a:cubicBezTo>
                    <a:pt x="37371" y="9555"/>
                    <a:pt x="37372" y="9555"/>
                    <a:pt x="37374" y="9557"/>
                  </a:cubicBezTo>
                  <a:cubicBezTo>
                    <a:pt x="37379" y="9561"/>
                    <a:pt x="37383" y="9574"/>
                    <a:pt x="37387" y="9582"/>
                  </a:cubicBezTo>
                  <a:cubicBezTo>
                    <a:pt x="37396" y="9599"/>
                    <a:pt x="37417" y="9612"/>
                    <a:pt x="37438" y="9616"/>
                  </a:cubicBezTo>
                  <a:cubicBezTo>
                    <a:pt x="37440" y="9617"/>
                    <a:pt x="37442" y="9617"/>
                    <a:pt x="37444" y="9617"/>
                  </a:cubicBezTo>
                  <a:cubicBezTo>
                    <a:pt x="37457" y="9617"/>
                    <a:pt x="37475" y="9610"/>
                    <a:pt x="37489" y="9610"/>
                  </a:cubicBezTo>
                  <a:cubicBezTo>
                    <a:pt x="37494" y="9610"/>
                    <a:pt x="37498" y="9610"/>
                    <a:pt x="37501" y="9612"/>
                  </a:cubicBezTo>
                  <a:cubicBezTo>
                    <a:pt x="37510" y="9616"/>
                    <a:pt x="37510" y="9629"/>
                    <a:pt x="37518" y="9633"/>
                  </a:cubicBezTo>
                  <a:cubicBezTo>
                    <a:pt x="37531" y="9641"/>
                    <a:pt x="37543" y="9637"/>
                    <a:pt x="37552" y="9646"/>
                  </a:cubicBezTo>
                  <a:cubicBezTo>
                    <a:pt x="37564" y="9654"/>
                    <a:pt x="37569" y="9667"/>
                    <a:pt x="37577" y="9675"/>
                  </a:cubicBezTo>
                  <a:cubicBezTo>
                    <a:pt x="37581" y="9679"/>
                    <a:pt x="37586" y="9679"/>
                    <a:pt x="37590" y="9684"/>
                  </a:cubicBezTo>
                  <a:cubicBezTo>
                    <a:pt x="37598" y="9688"/>
                    <a:pt x="37602" y="9692"/>
                    <a:pt x="37607" y="9696"/>
                  </a:cubicBezTo>
                  <a:cubicBezTo>
                    <a:pt x="37611" y="9698"/>
                    <a:pt x="37615" y="9698"/>
                    <a:pt x="37619" y="9698"/>
                  </a:cubicBezTo>
                  <a:cubicBezTo>
                    <a:pt x="37622" y="9698"/>
                    <a:pt x="37626" y="9698"/>
                    <a:pt x="37628" y="9701"/>
                  </a:cubicBezTo>
                  <a:cubicBezTo>
                    <a:pt x="37640" y="9709"/>
                    <a:pt x="37645" y="9734"/>
                    <a:pt x="37645" y="9747"/>
                  </a:cubicBezTo>
                  <a:cubicBezTo>
                    <a:pt x="37645" y="9768"/>
                    <a:pt x="37649" y="9785"/>
                    <a:pt x="37670" y="9798"/>
                  </a:cubicBezTo>
                  <a:cubicBezTo>
                    <a:pt x="37683" y="9806"/>
                    <a:pt x="37704" y="9810"/>
                    <a:pt x="37721" y="9810"/>
                  </a:cubicBezTo>
                  <a:cubicBezTo>
                    <a:pt x="37733" y="9808"/>
                    <a:pt x="37742" y="9804"/>
                    <a:pt x="37750" y="9804"/>
                  </a:cubicBezTo>
                  <a:cubicBezTo>
                    <a:pt x="37755" y="9804"/>
                    <a:pt x="37760" y="9805"/>
                    <a:pt x="37767" y="9810"/>
                  </a:cubicBezTo>
                  <a:cubicBezTo>
                    <a:pt x="37787" y="9825"/>
                    <a:pt x="37815" y="9835"/>
                    <a:pt x="37841" y="9835"/>
                  </a:cubicBezTo>
                  <a:cubicBezTo>
                    <a:pt x="37854" y="9835"/>
                    <a:pt x="37866" y="9833"/>
                    <a:pt x="37877" y="9827"/>
                  </a:cubicBezTo>
                  <a:cubicBezTo>
                    <a:pt x="37902" y="9819"/>
                    <a:pt x="37919" y="9810"/>
                    <a:pt x="37949" y="9810"/>
                  </a:cubicBezTo>
                  <a:lnTo>
                    <a:pt x="37970" y="9810"/>
                  </a:lnTo>
                  <a:lnTo>
                    <a:pt x="37965" y="9907"/>
                  </a:lnTo>
                  <a:cubicBezTo>
                    <a:pt x="37965" y="9907"/>
                    <a:pt x="37961" y="9912"/>
                    <a:pt x="37961" y="9912"/>
                  </a:cubicBezTo>
                  <a:cubicBezTo>
                    <a:pt x="37953" y="9920"/>
                    <a:pt x="37957" y="9941"/>
                    <a:pt x="37961" y="9950"/>
                  </a:cubicBezTo>
                  <a:lnTo>
                    <a:pt x="37965" y="9950"/>
                  </a:lnTo>
                  <a:lnTo>
                    <a:pt x="37965" y="10013"/>
                  </a:lnTo>
                  <a:cubicBezTo>
                    <a:pt x="37953" y="10009"/>
                    <a:pt x="37940" y="10009"/>
                    <a:pt x="37927" y="10009"/>
                  </a:cubicBezTo>
                  <a:cubicBezTo>
                    <a:pt x="37915" y="10009"/>
                    <a:pt x="37906" y="10009"/>
                    <a:pt x="37894" y="10000"/>
                  </a:cubicBezTo>
                  <a:cubicBezTo>
                    <a:pt x="37885" y="9992"/>
                    <a:pt x="37881" y="9979"/>
                    <a:pt x="37864" y="9975"/>
                  </a:cubicBezTo>
                  <a:cubicBezTo>
                    <a:pt x="37857" y="9972"/>
                    <a:pt x="37848" y="9971"/>
                    <a:pt x="37838" y="9971"/>
                  </a:cubicBezTo>
                  <a:cubicBezTo>
                    <a:pt x="37825" y="9971"/>
                    <a:pt x="37811" y="9973"/>
                    <a:pt x="37797" y="9973"/>
                  </a:cubicBezTo>
                  <a:cubicBezTo>
                    <a:pt x="37773" y="9973"/>
                    <a:pt x="37752" y="9969"/>
                    <a:pt x="37746" y="9945"/>
                  </a:cubicBezTo>
                  <a:cubicBezTo>
                    <a:pt x="37742" y="9924"/>
                    <a:pt x="37754" y="9895"/>
                    <a:pt x="37746" y="9874"/>
                  </a:cubicBezTo>
                  <a:cubicBezTo>
                    <a:pt x="37742" y="9872"/>
                    <a:pt x="37737" y="9872"/>
                    <a:pt x="37732" y="9872"/>
                  </a:cubicBezTo>
                  <a:cubicBezTo>
                    <a:pt x="37722" y="9872"/>
                    <a:pt x="37712" y="9874"/>
                    <a:pt x="37704" y="9874"/>
                  </a:cubicBezTo>
                  <a:cubicBezTo>
                    <a:pt x="37674" y="9874"/>
                    <a:pt x="37657" y="9895"/>
                    <a:pt x="37632" y="9907"/>
                  </a:cubicBezTo>
                  <a:cubicBezTo>
                    <a:pt x="37619" y="9916"/>
                    <a:pt x="37611" y="9916"/>
                    <a:pt x="37602" y="9920"/>
                  </a:cubicBezTo>
                  <a:cubicBezTo>
                    <a:pt x="37590" y="9924"/>
                    <a:pt x="37590" y="9933"/>
                    <a:pt x="37581" y="9941"/>
                  </a:cubicBezTo>
                  <a:cubicBezTo>
                    <a:pt x="37573" y="9954"/>
                    <a:pt x="37569" y="9962"/>
                    <a:pt x="37581" y="9983"/>
                  </a:cubicBezTo>
                  <a:cubicBezTo>
                    <a:pt x="37588" y="9994"/>
                    <a:pt x="37598" y="9996"/>
                    <a:pt x="37610" y="9996"/>
                  </a:cubicBezTo>
                  <a:cubicBezTo>
                    <a:pt x="37618" y="9996"/>
                    <a:pt x="37626" y="9995"/>
                    <a:pt x="37633" y="9995"/>
                  </a:cubicBezTo>
                  <a:cubicBezTo>
                    <a:pt x="37637" y="9995"/>
                    <a:pt x="37641" y="9995"/>
                    <a:pt x="37645" y="9996"/>
                  </a:cubicBezTo>
                  <a:cubicBezTo>
                    <a:pt x="37666" y="9996"/>
                    <a:pt x="37691" y="10004"/>
                    <a:pt x="37691" y="10030"/>
                  </a:cubicBezTo>
                  <a:cubicBezTo>
                    <a:pt x="37687" y="10047"/>
                    <a:pt x="37678" y="10059"/>
                    <a:pt x="37661" y="10068"/>
                  </a:cubicBezTo>
                  <a:cubicBezTo>
                    <a:pt x="37636" y="10076"/>
                    <a:pt x="37615" y="10085"/>
                    <a:pt x="37594" y="10097"/>
                  </a:cubicBezTo>
                  <a:cubicBezTo>
                    <a:pt x="37581" y="10102"/>
                    <a:pt x="37569" y="10110"/>
                    <a:pt x="37560" y="10110"/>
                  </a:cubicBezTo>
                  <a:cubicBezTo>
                    <a:pt x="37558" y="10111"/>
                    <a:pt x="37556" y="10111"/>
                    <a:pt x="37554" y="10111"/>
                  </a:cubicBezTo>
                  <a:cubicBezTo>
                    <a:pt x="37544" y="10111"/>
                    <a:pt x="37532" y="10107"/>
                    <a:pt x="37522" y="10107"/>
                  </a:cubicBezTo>
                  <a:cubicBezTo>
                    <a:pt x="37517" y="10107"/>
                    <a:pt x="37513" y="10108"/>
                    <a:pt x="37510" y="10110"/>
                  </a:cubicBezTo>
                  <a:cubicBezTo>
                    <a:pt x="37493" y="10123"/>
                    <a:pt x="37510" y="10144"/>
                    <a:pt x="37522" y="10152"/>
                  </a:cubicBezTo>
                  <a:cubicBezTo>
                    <a:pt x="37539" y="10161"/>
                    <a:pt x="37560" y="10161"/>
                    <a:pt x="37577" y="10165"/>
                  </a:cubicBezTo>
                  <a:cubicBezTo>
                    <a:pt x="37591" y="10165"/>
                    <a:pt x="37604" y="10170"/>
                    <a:pt x="37615" y="10170"/>
                  </a:cubicBezTo>
                  <a:cubicBezTo>
                    <a:pt x="37618" y="10170"/>
                    <a:pt x="37621" y="10170"/>
                    <a:pt x="37624" y="10169"/>
                  </a:cubicBezTo>
                  <a:cubicBezTo>
                    <a:pt x="37653" y="10161"/>
                    <a:pt x="37653" y="10131"/>
                    <a:pt x="37683" y="10123"/>
                  </a:cubicBezTo>
                  <a:cubicBezTo>
                    <a:pt x="37687" y="10122"/>
                    <a:pt x="37691" y="10121"/>
                    <a:pt x="37695" y="10121"/>
                  </a:cubicBezTo>
                  <a:cubicBezTo>
                    <a:pt x="37711" y="10121"/>
                    <a:pt x="37725" y="10127"/>
                    <a:pt x="37742" y="10127"/>
                  </a:cubicBezTo>
                  <a:cubicBezTo>
                    <a:pt x="37771" y="10131"/>
                    <a:pt x="37797" y="10140"/>
                    <a:pt x="37826" y="10152"/>
                  </a:cubicBezTo>
                  <a:cubicBezTo>
                    <a:pt x="37835" y="10156"/>
                    <a:pt x="37889" y="10177"/>
                    <a:pt x="37889" y="10186"/>
                  </a:cubicBezTo>
                  <a:cubicBezTo>
                    <a:pt x="37873" y="10190"/>
                    <a:pt x="37784" y="10194"/>
                    <a:pt x="37784" y="10211"/>
                  </a:cubicBezTo>
                  <a:cubicBezTo>
                    <a:pt x="37784" y="10224"/>
                    <a:pt x="37813" y="10228"/>
                    <a:pt x="37822" y="10232"/>
                  </a:cubicBezTo>
                  <a:cubicBezTo>
                    <a:pt x="37833" y="10232"/>
                    <a:pt x="37846" y="10230"/>
                    <a:pt x="37860" y="10230"/>
                  </a:cubicBezTo>
                  <a:cubicBezTo>
                    <a:pt x="37867" y="10230"/>
                    <a:pt x="37874" y="10231"/>
                    <a:pt x="37881" y="10232"/>
                  </a:cubicBezTo>
                  <a:cubicBezTo>
                    <a:pt x="37894" y="10232"/>
                    <a:pt x="37898" y="10245"/>
                    <a:pt x="37906" y="10253"/>
                  </a:cubicBezTo>
                  <a:cubicBezTo>
                    <a:pt x="37919" y="10266"/>
                    <a:pt x="37936" y="10279"/>
                    <a:pt x="37953" y="10283"/>
                  </a:cubicBezTo>
                  <a:lnTo>
                    <a:pt x="37957" y="10283"/>
                  </a:lnTo>
                  <a:lnTo>
                    <a:pt x="37953" y="10367"/>
                  </a:lnTo>
                  <a:cubicBezTo>
                    <a:pt x="37944" y="10367"/>
                    <a:pt x="37936" y="10367"/>
                    <a:pt x="37923" y="10363"/>
                  </a:cubicBezTo>
                  <a:cubicBezTo>
                    <a:pt x="37915" y="10363"/>
                    <a:pt x="37902" y="10359"/>
                    <a:pt x="37894" y="10359"/>
                  </a:cubicBezTo>
                  <a:cubicBezTo>
                    <a:pt x="37868" y="10380"/>
                    <a:pt x="37750" y="10342"/>
                    <a:pt x="37771" y="10418"/>
                  </a:cubicBezTo>
                  <a:cubicBezTo>
                    <a:pt x="37775" y="10419"/>
                    <a:pt x="37780" y="10419"/>
                    <a:pt x="37783" y="10419"/>
                  </a:cubicBezTo>
                  <a:cubicBezTo>
                    <a:pt x="37799" y="10419"/>
                    <a:pt x="37813" y="10414"/>
                    <a:pt x="37830" y="10414"/>
                  </a:cubicBezTo>
                  <a:cubicBezTo>
                    <a:pt x="37838" y="10412"/>
                    <a:pt x="37844" y="10411"/>
                    <a:pt x="37849" y="10411"/>
                  </a:cubicBezTo>
                  <a:cubicBezTo>
                    <a:pt x="37869" y="10411"/>
                    <a:pt x="37879" y="10422"/>
                    <a:pt x="37902" y="10435"/>
                  </a:cubicBezTo>
                  <a:cubicBezTo>
                    <a:pt x="37915" y="10448"/>
                    <a:pt x="37936" y="10452"/>
                    <a:pt x="37953" y="10456"/>
                  </a:cubicBezTo>
                  <a:lnTo>
                    <a:pt x="37944" y="10777"/>
                  </a:lnTo>
                  <a:cubicBezTo>
                    <a:pt x="37936" y="10777"/>
                    <a:pt x="37932" y="10777"/>
                    <a:pt x="37927" y="10781"/>
                  </a:cubicBezTo>
                  <a:cubicBezTo>
                    <a:pt x="37902" y="10789"/>
                    <a:pt x="37856" y="10823"/>
                    <a:pt x="37851" y="10844"/>
                  </a:cubicBezTo>
                  <a:cubicBezTo>
                    <a:pt x="37882" y="10864"/>
                    <a:pt x="37885" y="10883"/>
                    <a:pt x="37904" y="10883"/>
                  </a:cubicBezTo>
                  <a:cubicBezTo>
                    <a:pt x="37906" y="10883"/>
                    <a:pt x="37908" y="10883"/>
                    <a:pt x="37911" y="10882"/>
                  </a:cubicBezTo>
                  <a:cubicBezTo>
                    <a:pt x="37919" y="10882"/>
                    <a:pt x="37932" y="10878"/>
                    <a:pt x="37940" y="10878"/>
                  </a:cubicBezTo>
                  <a:lnTo>
                    <a:pt x="37906" y="12073"/>
                  </a:lnTo>
                  <a:cubicBezTo>
                    <a:pt x="37801" y="12069"/>
                    <a:pt x="37696" y="12066"/>
                    <a:pt x="37590" y="12066"/>
                  </a:cubicBezTo>
                  <a:cubicBezTo>
                    <a:pt x="37332" y="12066"/>
                    <a:pt x="37078" y="12084"/>
                    <a:pt x="36847" y="12153"/>
                  </a:cubicBezTo>
                  <a:cubicBezTo>
                    <a:pt x="36615" y="12220"/>
                    <a:pt x="36412" y="12334"/>
                    <a:pt x="36231" y="12474"/>
                  </a:cubicBezTo>
                  <a:lnTo>
                    <a:pt x="36231" y="12469"/>
                  </a:lnTo>
                  <a:cubicBezTo>
                    <a:pt x="36231" y="12469"/>
                    <a:pt x="36226" y="12469"/>
                    <a:pt x="36226" y="12465"/>
                  </a:cubicBezTo>
                  <a:cubicBezTo>
                    <a:pt x="36226" y="12465"/>
                    <a:pt x="36226" y="12461"/>
                    <a:pt x="36226" y="12461"/>
                  </a:cubicBezTo>
                  <a:cubicBezTo>
                    <a:pt x="36226" y="12457"/>
                    <a:pt x="36226" y="12457"/>
                    <a:pt x="36226" y="12457"/>
                  </a:cubicBezTo>
                  <a:cubicBezTo>
                    <a:pt x="36226" y="12452"/>
                    <a:pt x="36226" y="12444"/>
                    <a:pt x="36222" y="12440"/>
                  </a:cubicBezTo>
                  <a:cubicBezTo>
                    <a:pt x="36222" y="12436"/>
                    <a:pt x="36222" y="12436"/>
                    <a:pt x="36218" y="12436"/>
                  </a:cubicBezTo>
                  <a:cubicBezTo>
                    <a:pt x="36218" y="12431"/>
                    <a:pt x="36218" y="12431"/>
                    <a:pt x="36218" y="12431"/>
                  </a:cubicBezTo>
                  <a:cubicBezTo>
                    <a:pt x="36218" y="12431"/>
                    <a:pt x="36218" y="12427"/>
                    <a:pt x="36218" y="12427"/>
                  </a:cubicBezTo>
                  <a:lnTo>
                    <a:pt x="36214" y="12427"/>
                  </a:lnTo>
                  <a:cubicBezTo>
                    <a:pt x="36214" y="12423"/>
                    <a:pt x="36214" y="12423"/>
                    <a:pt x="36210" y="12419"/>
                  </a:cubicBezTo>
                  <a:cubicBezTo>
                    <a:pt x="36205" y="12410"/>
                    <a:pt x="36197" y="12402"/>
                    <a:pt x="36193" y="12393"/>
                  </a:cubicBezTo>
                  <a:cubicBezTo>
                    <a:pt x="36193" y="12389"/>
                    <a:pt x="36193" y="12385"/>
                    <a:pt x="36188" y="12381"/>
                  </a:cubicBezTo>
                  <a:cubicBezTo>
                    <a:pt x="36188" y="12376"/>
                    <a:pt x="36188" y="12372"/>
                    <a:pt x="36184" y="12368"/>
                  </a:cubicBezTo>
                  <a:cubicBezTo>
                    <a:pt x="36180" y="12338"/>
                    <a:pt x="36180" y="12305"/>
                    <a:pt x="36193" y="12254"/>
                  </a:cubicBezTo>
                  <a:lnTo>
                    <a:pt x="36193" y="12254"/>
                  </a:lnTo>
                  <a:cubicBezTo>
                    <a:pt x="36146" y="12347"/>
                    <a:pt x="36096" y="12486"/>
                    <a:pt x="36041" y="12625"/>
                  </a:cubicBezTo>
                  <a:cubicBezTo>
                    <a:pt x="36041" y="12630"/>
                    <a:pt x="36041" y="12630"/>
                    <a:pt x="36037" y="12634"/>
                  </a:cubicBezTo>
                  <a:cubicBezTo>
                    <a:pt x="35986" y="12680"/>
                    <a:pt x="35935" y="12727"/>
                    <a:pt x="35889" y="12777"/>
                  </a:cubicBezTo>
                  <a:cubicBezTo>
                    <a:pt x="35885" y="12769"/>
                    <a:pt x="35880" y="12765"/>
                    <a:pt x="35880" y="12756"/>
                  </a:cubicBezTo>
                  <a:cubicBezTo>
                    <a:pt x="35876" y="12756"/>
                    <a:pt x="35876" y="12752"/>
                    <a:pt x="35876" y="12752"/>
                  </a:cubicBezTo>
                  <a:cubicBezTo>
                    <a:pt x="35868" y="12723"/>
                    <a:pt x="35868" y="12685"/>
                    <a:pt x="35863" y="12651"/>
                  </a:cubicBezTo>
                  <a:cubicBezTo>
                    <a:pt x="35863" y="12647"/>
                    <a:pt x="35863" y="12647"/>
                    <a:pt x="35863" y="12647"/>
                  </a:cubicBezTo>
                  <a:cubicBezTo>
                    <a:pt x="35863" y="12642"/>
                    <a:pt x="35863" y="12642"/>
                    <a:pt x="35863" y="12642"/>
                  </a:cubicBezTo>
                  <a:cubicBezTo>
                    <a:pt x="35863" y="12642"/>
                    <a:pt x="35863" y="12638"/>
                    <a:pt x="35863" y="12638"/>
                  </a:cubicBezTo>
                  <a:cubicBezTo>
                    <a:pt x="35863" y="12638"/>
                    <a:pt x="35863" y="12638"/>
                    <a:pt x="35863" y="12634"/>
                  </a:cubicBezTo>
                  <a:cubicBezTo>
                    <a:pt x="35863" y="12634"/>
                    <a:pt x="35863" y="12630"/>
                    <a:pt x="35863" y="12625"/>
                  </a:cubicBezTo>
                  <a:lnTo>
                    <a:pt x="35859" y="12625"/>
                  </a:lnTo>
                  <a:cubicBezTo>
                    <a:pt x="35859" y="12625"/>
                    <a:pt x="35859" y="12625"/>
                    <a:pt x="35859" y="12621"/>
                  </a:cubicBezTo>
                  <a:cubicBezTo>
                    <a:pt x="35859" y="12621"/>
                    <a:pt x="35859" y="12617"/>
                    <a:pt x="35859" y="12617"/>
                  </a:cubicBezTo>
                  <a:cubicBezTo>
                    <a:pt x="35859" y="12617"/>
                    <a:pt x="35859" y="12613"/>
                    <a:pt x="35859" y="12613"/>
                  </a:cubicBezTo>
                  <a:cubicBezTo>
                    <a:pt x="35859" y="12613"/>
                    <a:pt x="35859" y="12609"/>
                    <a:pt x="35855" y="12609"/>
                  </a:cubicBezTo>
                  <a:cubicBezTo>
                    <a:pt x="35855" y="12604"/>
                    <a:pt x="35855" y="12604"/>
                    <a:pt x="35855" y="12604"/>
                  </a:cubicBezTo>
                  <a:cubicBezTo>
                    <a:pt x="35855" y="12600"/>
                    <a:pt x="35855" y="12600"/>
                    <a:pt x="35855" y="12596"/>
                  </a:cubicBezTo>
                  <a:lnTo>
                    <a:pt x="35851" y="12596"/>
                  </a:lnTo>
                  <a:cubicBezTo>
                    <a:pt x="35851" y="12592"/>
                    <a:pt x="35851" y="12592"/>
                    <a:pt x="35851" y="12588"/>
                  </a:cubicBezTo>
                  <a:lnTo>
                    <a:pt x="35847" y="12588"/>
                  </a:lnTo>
                  <a:cubicBezTo>
                    <a:pt x="35847" y="12583"/>
                    <a:pt x="35847" y="12579"/>
                    <a:pt x="35842" y="12579"/>
                  </a:cubicBezTo>
                  <a:cubicBezTo>
                    <a:pt x="35842" y="12575"/>
                    <a:pt x="35842" y="12575"/>
                    <a:pt x="35842" y="12575"/>
                  </a:cubicBezTo>
                  <a:cubicBezTo>
                    <a:pt x="35838" y="12575"/>
                    <a:pt x="35838" y="12571"/>
                    <a:pt x="35838" y="12571"/>
                  </a:cubicBezTo>
                  <a:cubicBezTo>
                    <a:pt x="35834" y="12566"/>
                    <a:pt x="35834" y="12566"/>
                    <a:pt x="35834" y="12566"/>
                  </a:cubicBezTo>
                  <a:lnTo>
                    <a:pt x="35834" y="12562"/>
                  </a:lnTo>
                  <a:cubicBezTo>
                    <a:pt x="35830" y="12558"/>
                    <a:pt x="35825" y="12554"/>
                    <a:pt x="35821" y="12554"/>
                  </a:cubicBezTo>
                  <a:cubicBezTo>
                    <a:pt x="35817" y="12545"/>
                    <a:pt x="35809" y="12541"/>
                    <a:pt x="35804" y="12537"/>
                  </a:cubicBezTo>
                  <a:cubicBezTo>
                    <a:pt x="35792" y="12588"/>
                    <a:pt x="35775" y="12630"/>
                    <a:pt x="35754" y="12663"/>
                  </a:cubicBezTo>
                  <a:cubicBezTo>
                    <a:pt x="35750" y="12659"/>
                    <a:pt x="35750" y="12655"/>
                    <a:pt x="35745" y="12651"/>
                  </a:cubicBezTo>
                  <a:cubicBezTo>
                    <a:pt x="35762" y="12613"/>
                    <a:pt x="35775" y="12566"/>
                    <a:pt x="35779" y="12520"/>
                  </a:cubicBezTo>
                  <a:cubicBezTo>
                    <a:pt x="35775" y="12516"/>
                    <a:pt x="35771" y="12516"/>
                    <a:pt x="35771" y="12516"/>
                  </a:cubicBezTo>
                  <a:cubicBezTo>
                    <a:pt x="35771" y="12512"/>
                    <a:pt x="35771" y="12512"/>
                    <a:pt x="35766" y="12512"/>
                  </a:cubicBezTo>
                  <a:cubicBezTo>
                    <a:pt x="35766" y="12512"/>
                    <a:pt x="35762" y="12507"/>
                    <a:pt x="35762" y="12507"/>
                  </a:cubicBezTo>
                  <a:cubicBezTo>
                    <a:pt x="35758" y="12503"/>
                    <a:pt x="35754" y="12499"/>
                    <a:pt x="35750" y="12495"/>
                  </a:cubicBezTo>
                  <a:cubicBezTo>
                    <a:pt x="35745" y="12495"/>
                    <a:pt x="35745" y="12490"/>
                    <a:pt x="35741" y="12486"/>
                  </a:cubicBezTo>
                  <a:cubicBezTo>
                    <a:pt x="35737" y="12482"/>
                    <a:pt x="35737" y="12478"/>
                    <a:pt x="35733" y="12474"/>
                  </a:cubicBezTo>
                  <a:cubicBezTo>
                    <a:pt x="35728" y="12474"/>
                    <a:pt x="35728" y="12469"/>
                    <a:pt x="35724" y="12469"/>
                  </a:cubicBezTo>
                  <a:cubicBezTo>
                    <a:pt x="35720" y="12461"/>
                    <a:pt x="35716" y="12457"/>
                    <a:pt x="35712" y="12448"/>
                  </a:cubicBezTo>
                  <a:cubicBezTo>
                    <a:pt x="35712" y="12448"/>
                    <a:pt x="35707" y="12448"/>
                    <a:pt x="35707" y="12444"/>
                  </a:cubicBezTo>
                  <a:lnTo>
                    <a:pt x="35703" y="12444"/>
                  </a:lnTo>
                  <a:cubicBezTo>
                    <a:pt x="35703" y="12440"/>
                    <a:pt x="35703" y="12440"/>
                    <a:pt x="35703" y="12436"/>
                  </a:cubicBezTo>
                  <a:cubicBezTo>
                    <a:pt x="35699" y="12431"/>
                    <a:pt x="35695" y="12427"/>
                    <a:pt x="35690" y="12423"/>
                  </a:cubicBezTo>
                  <a:cubicBezTo>
                    <a:pt x="35686" y="12419"/>
                    <a:pt x="35686" y="12414"/>
                    <a:pt x="35682" y="12414"/>
                  </a:cubicBezTo>
                  <a:cubicBezTo>
                    <a:pt x="35678" y="12410"/>
                    <a:pt x="35678" y="12406"/>
                    <a:pt x="35674" y="12406"/>
                  </a:cubicBezTo>
                  <a:cubicBezTo>
                    <a:pt x="35674" y="12406"/>
                    <a:pt x="35674" y="12406"/>
                    <a:pt x="35674" y="12402"/>
                  </a:cubicBezTo>
                  <a:cubicBezTo>
                    <a:pt x="35669" y="12402"/>
                    <a:pt x="35665" y="12398"/>
                    <a:pt x="35665" y="12398"/>
                  </a:cubicBezTo>
                  <a:cubicBezTo>
                    <a:pt x="35665" y="12398"/>
                    <a:pt x="35665" y="12398"/>
                    <a:pt x="35665" y="12393"/>
                  </a:cubicBezTo>
                  <a:cubicBezTo>
                    <a:pt x="35661" y="12393"/>
                    <a:pt x="35657" y="12389"/>
                    <a:pt x="35657" y="12389"/>
                  </a:cubicBezTo>
                  <a:cubicBezTo>
                    <a:pt x="35652" y="12385"/>
                    <a:pt x="35648" y="12381"/>
                    <a:pt x="35644" y="12381"/>
                  </a:cubicBezTo>
                  <a:cubicBezTo>
                    <a:pt x="35640" y="12376"/>
                    <a:pt x="35640" y="12376"/>
                    <a:pt x="35640" y="12376"/>
                  </a:cubicBezTo>
                  <a:cubicBezTo>
                    <a:pt x="35636" y="12376"/>
                    <a:pt x="35631" y="12372"/>
                    <a:pt x="35623" y="12368"/>
                  </a:cubicBezTo>
                  <a:lnTo>
                    <a:pt x="35614" y="12368"/>
                  </a:lnTo>
                  <a:cubicBezTo>
                    <a:pt x="35610" y="12364"/>
                    <a:pt x="35610" y="12364"/>
                    <a:pt x="35606" y="12364"/>
                  </a:cubicBezTo>
                  <a:lnTo>
                    <a:pt x="35572" y="12364"/>
                  </a:lnTo>
                  <a:cubicBezTo>
                    <a:pt x="35572" y="12368"/>
                    <a:pt x="35568" y="12368"/>
                    <a:pt x="35564" y="12368"/>
                  </a:cubicBezTo>
                  <a:cubicBezTo>
                    <a:pt x="35551" y="12368"/>
                    <a:pt x="35538" y="12372"/>
                    <a:pt x="35526" y="12372"/>
                  </a:cubicBezTo>
                  <a:lnTo>
                    <a:pt x="35509" y="12372"/>
                  </a:lnTo>
                  <a:lnTo>
                    <a:pt x="35505" y="12368"/>
                  </a:lnTo>
                  <a:lnTo>
                    <a:pt x="35488" y="12368"/>
                  </a:lnTo>
                  <a:cubicBezTo>
                    <a:pt x="35488" y="12368"/>
                    <a:pt x="35484" y="12364"/>
                    <a:pt x="35484" y="12364"/>
                  </a:cubicBezTo>
                  <a:lnTo>
                    <a:pt x="35471" y="12364"/>
                  </a:lnTo>
                  <a:cubicBezTo>
                    <a:pt x="35471" y="12364"/>
                    <a:pt x="35471" y="12360"/>
                    <a:pt x="35467" y="12360"/>
                  </a:cubicBezTo>
                  <a:lnTo>
                    <a:pt x="35446" y="12360"/>
                  </a:lnTo>
                  <a:cubicBezTo>
                    <a:pt x="35446" y="12355"/>
                    <a:pt x="35441" y="12355"/>
                    <a:pt x="35437" y="12355"/>
                  </a:cubicBezTo>
                  <a:cubicBezTo>
                    <a:pt x="35416" y="12355"/>
                    <a:pt x="35391" y="12364"/>
                    <a:pt x="35382" y="12385"/>
                  </a:cubicBezTo>
                  <a:cubicBezTo>
                    <a:pt x="35378" y="12389"/>
                    <a:pt x="35378" y="12398"/>
                    <a:pt x="35378" y="12402"/>
                  </a:cubicBezTo>
                  <a:cubicBezTo>
                    <a:pt x="35378" y="12406"/>
                    <a:pt x="35378" y="12406"/>
                    <a:pt x="35378" y="12410"/>
                  </a:cubicBezTo>
                  <a:cubicBezTo>
                    <a:pt x="35378" y="12410"/>
                    <a:pt x="35378" y="12414"/>
                    <a:pt x="35378" y="12419"/>
                  </a:cubicBezTo>
                  <a:cubicBezTo>
                    <a:pt x="35382" y="12419"/>
                    <a:pt x="35382" y="12423"/>
                    <a:pt x="35382" y="12427"/>
                  </a:cubicBezTo>
                  <a:cubicBezTo>
                    <a:pt x="35387" y="12440"/>
                    <a:pt x="35395" y="12448"/>
                    <a:pt x="35399" y="12457"/>
                  </a:cubicBezTo>
                  <a:cubicBezTo>
                    <a:pt x="35412" y="12465"/>
                    <a:pt x="35425" y="12465"/>
                    <a:pt x="35437" y="12469"/>
                  </a:cubicBezTo>
                  <a:cubicBezTo>
                    <a:pt x="35441" y="12474"/>
                    <a:pt x="35450" y="12478"/>
                    <a:pt x="35454" y="12482"/>
                  </a:cubicBezTo>
                  <a:cubicBezTo>
                    <a:pt x="35454" y="12482"/>
                    <a:pt x="35454" y="12482"/>
                    <a:pt x="35454" y="12486"/>
                  </a:cubicBezTo>
                  <a:cubicBezTo>
                    <a:pt x="35458" y="12486"/>
                    <a:pt x="35458" y="12490"/>
                    <a:pt x="35463" y="12490"/>
                  </a:cubicBezTo>
                  <a:cubicBezTo>
                    <a:pt x="35463" y="12490"/>
                    <a:pt x="35463" y="12490"/>
                    <a:pt x="35463" y="12495"/>
                  </a:cubicBezTo>
                  <a:cubicBezTo>
                    <a:pt x="35467" y="12495"/>
                    <a:pt x="35467" y="12499"/>
                    <a:pt x="35471" y="12503"/>
                  </a:cubicBezTo>
                  <a:cubicBezTo>
                    <a:pt x="35475" y="12516"/>
                    <a:pt x="35479" y="12528"/>
                    <a:pt x="35479" y="12541"/>
                  </a:cubicBezTo>
                  <a:cubicBezTo>
                    <a:pt x="35484" y="12550"/>
                    <a:pt x="35484" y="12554"/>
                    <a:pt x="35484" y="12558"/>
                  </a:cubicBezTo>
                  <a:cubicBezTo>
                    <a:pt x="35484" y="12566"/>
                    <a:pt x="35484" y="12579"/>
                    <a:pt x="35484" y="12588"/>
                  </a:cubicBezTo>
                  <a:cubicBezTo>
                    <a:pt x="35484" y="12596"/>
                    <a:pt x="35484" y="12600"/>
                    <a:pt x="35484" y="12609"/>
                  </a:cubicBezTo>
                  <a:cubicBezTo>
                    <a:pt x="35484" y="12609"/>
                    <a:pt x="35488" y="12613"/>
                    <a:pt x="35488" y="12617"/>
                  </a:cubicBezTo>
                  <a:cubicBezTo>
                    <a:pt x="35488" y="12621"/>
                    <a:pt x="35488" y="12625"/>
                    <a:pt x="35488" y="12625"/>
                  </a:cubicBezTo>
                  <a:cubicBezTo>
                    <a:pt x="35488" y="12625"/>
                    <a:pt x="35488" y="12625"/>
                    <a:pt x="35488" y="12630"/>
                  </a:cubicBezTo>
                  <a:cubicBezTo>
                    <a:pt x="35488" y="12630"/>
                    <a:pt x="35492" y="12630"/>
                    <a:pt x="35492" y="12634"/>
                  </a:cubicBezTo>
                  <a:cubicBezTo>
                    <a:pt x="35492" y="12634"/>
                    <a:pt x="35492" y="12634"/>
                    <a:pt x="35492" y="12638"/>
                  </a:cubicBezTo>
                  <a:cubicBezTo>
                    <a:pt x="35496" y="12642"/>
                    <a:pt x="35496" y="12642"/>
                    <a:pt x="35496" y="12647"/>
                  </a:cubicBezTo>
                  <a:lnTo>
                    <a:pt x="35500" y="12647"/>
                  </a:lnTo>
                  <a:cubicBezTo>
                    <a:pt x="35500" y="12651"/>
                    <a:pt x="35500" y="12651"/>
                    <a:pt x="35500" y="12651"/>
                  </a:cubicBezTo>
                  <a:cubicBezTo>
                    <a:pt x="35509" y="12647"/>
                    <a:pt x="35513" y="12647"/>
                    <a:pt x="35522" y="12642"/>
                  </a:cubicBezTo>
                  <a:cubicBezTo>
                    <a:pt x="35522" y="12642"/>
                    <a:pt x="35526" y="12638"/>
                    <a:pt x="35526" y="12638"/>
                  </a:cubicBezTo>
                  <a:cubicBezTo>
                    <a:pt x="35530" y="12638"/>
                    <a:pt x="35534" y="12634"/>
                    <a:pt x="35538" y="12634"/>
                  </a:cubicBezTo>
                  <a:cubicBezTo>
                    <a:pt x="35543" y="12630"/>
                    <a:pt x="35543" y="12630"/>
                    <a:pt x="35547" y="12630"/>
                  </a:cubicBezTo>
                  <a:cubicBezTo>
                    <a:pt x="35551" y="12625"/>
                    <a:pt x="35555" y="12625"/>
                    <a:pt x="35560" y="12621"/>
                  </a:cubicBezTo>
                  <a:cubicBezTo>
                    <a:pt x="35560" y="12621"/>
                    <a:pt x="35564" y="12617"/>
                    <a:pt x="35564" y="12617"/>
                  </a:cubicBezTo>
                  <a:cubicBezTo>
                    <a:pt x="35572" y="12613"/>
                    <a:pt x="35576" y="12609"/>
                    <a:pt x="35585" y="12604"/>
                  </a:cubicBezTo>
                  <a:lnTo>
                    <a:pt x="35589" y="12604"/>
                  </a:lnTo>
                  <a:cubicBezTo>
                    <a:pt x="35593" y="12600"/>
                    <a:pt x="35598" y="12596"/>
                    <a:pt x="35602" y="12596"/>
                  </a:cubicBezTo>
                  <a:cubicBezTo>
                    <a:pt x="35602" y="12592"/>
                    <a:pt x="35606" y="12592"/>
                    <a:pt x="35610" y="12588"/>
                  </a:cubicBezTo>
                  <a:cubicBezTo>
                    <a:pt x="35614" y="12588"/>
                    <a:pt x="35614" y="12583"/>
                    <a:pt x="35619" y="12583"/>
                  </a:cubicBezTo>
                  <a:cubicBezTo>
                    <a:pt x="35623" y="12579"/>
                    <a:pt x="35623" y="12579"/>
                    <a:pt x="35627" y="12575"/>
                  </a:cubicBezTo>
                  <a:lnTo>
                    <a:pt x="35631" y="12575"/>
                  </a:lnTo>
                  <a:cubicBezTo>
                    <a:pt x="35640" y="12566"/>
                    <a:pt x="35648" y="12558"/>
                    <a:pt x="35657" y="12550"/>
                  </a:cubicBezTo>
                  <a:lnTo>
                    <a:pt x="35657" y="12550"/>
                  </a:lnTo>
                  <a:cubicBezTo>
                    <a:pt x="35644" y="12571"/>
                    <a:pt x="35631" y="12583"/>
                    <a:pt x="35614" y="12596"/>
                  </a:cubicBezTo>
                  <a:cubicBezTo>
                    <a:pt x="35614" y="12600"/>
                    <a:pt x="35610" y="12600"/>
                    <a:pt x="35610" y="12600"/>
                  </a:cubicBezTo>
                  <a:cubicBezTo>
                    <a:pt x="35606" y="12609"/>
                    <a:pt x="35602" y="12613"/>
                    <a:pt x="35593" y="12613"/>
                  </a:cubicBezTo>
                  <a:cubicBezTo>
                    <a:pt x="35593" y="12617"/>
                    <a:pt x="35593" y="12617"/>
                    <a:pt x="35589" y="12617"/>
                  </a:cubicBezTo>
                  <a:cubicBezTo>
                    <a:pt x="35585" y="12621"/>
                    <a:pt x="35581" y="12625"/>
                    <a:pt x="35576" y="12625"/>
                  </a:cubicBezTo>
                  <a:cubicBezTo>
                    <a:pt x="35576" y="12630"/>
                    <a:pt x="35572" y="12630"/>
                    <a:pt x="35572" y="12630"/>
                  </a:cubicBezTo>
                  <a:cubicBezTo>
                    <a:pt x="35568" y="12634"/>
                    <a:pt x="35560" y="12638"/>
                    <a:pt x="35555" y="12642"/>
                  </a:cubicBezTo>
                  <a:lnTo>
                    <a:pt x="35551" y="12642"/>
                  </a:lnTo>
                  <a:cubicBezTo>
                    <a:pt x="35547" y="12647"/>
                    <a:pt x="35543" y="12651"/>
                    <a:pt x="35538" y="12655"/>
                  </a:cubicBezTo>
                  <a:lnTo>
                    <a:pt x="35530" y="12655"/>
                  </a:lnTo>
                  <a:cubicBezTo>
                    <a:pt x="35526" y="12659"/>
                    <a:pt x="35522" y="12663"/>
                    <a:pt x="35513" y="12668"/>
                  </a:cubicBezTo>
                  <a:cubicBezTo>
                    <a:pt x="35517" y="12668"/>
                    <a:pt x="35522" y="12672"/>
                    <a:pt x="35526" y="12676"/>
                  </a:cubicBezTo>
                  <a:cubicBezTo>
                    <a:pt x="35530" y="12680"/>
                    <a:pt x="35534" y="12680"/>
                    <a:pt x="35534" y="12680"/>
                  </a:cubicBezTo>
                  <a:cubicBezTo>
                    <a:pt x="35538" y="12685"/>
                    <a:pt x="35538" y="12685"/>
                    <a:pt x="35543" y="12685"/>
                  </a:cubicBezTo>
                  <a:cubicBezTo>
                    <a:pt x="35543" y="12685"/>
                    <a:pt x="35543" y="12685"/>
                    <a:pt x="35547" y="12689"/>
                  </a:cubicBezTo>
                  <a:cubicBezTo>
                    <a:pt x="35547" y="12689"/>
                    <a:pt x="35551" y="12689"/>
                    <a:pt x="35555" y="12693"/>
                  </a:cubicBezTo>
                  <a:cubicBezTo>
                    <a:pt x="35555" y="12693"/>
                    <a:pt x="35560" y="12693"/>
                    <a:pt x="35560" y="12697"/>
                  </a:cubicBezTo>
                  <a:cubicBezTo>
                    <a:pt x="35564" y="12697"/>
                    <a:pt x="35568" y="12697"/>
                    <a:pt x="35572" y="12701"/>
                  </a:cubicBezTo>
                  <a:cubicBezTo>
                    <a:pt x="35576" y="12701"/>
                    <a:pt x="35576" y="12706"/>
                    <a:pt x="35581" y="12706"/>
                  </a:cubicBezTo>
                  <a:cubicBezTo>
                    <a:pt x="35585" y="12710"/>
                    <a:pt x="35589" y="12710"/>
                    <a:pt x="35589" y="12710"/>
                  </a:cubicBezTo>
                  <a:cubicBezTo>
                    <a:pt x="35589" y="12714"/>
                    <a:pt x="35593" y="12714"/>
                    <a:pt x="35593" y="12714"/>
                  </a:cubicBezTo>
                  <a:cubicBezTo>
                    <a:pt x="35606" y="12723"/>
                    <a:pt x="35619" y="12739"/>
                    <a:pt x="35627" y="12756"/>
                  </a:cubicBezTo>
                  <a:cubicBezTo>
                    <a:pt x="35627" y="12761"/>
                    <a:pt x="35627" y="12765"/>
                    <a:pt x="35631" y="12769"/>
                  </a:cubicBezTo>
                  <a:cubicBezTo>
                    <a:pt x="35631" y="12773"/>
                    <a:pt x="35631" y="12782"/>
                    <a:pt x="35631" y="12786"/>
                  </a:cubicBezTo>
                  <a:cubicBezTo>
                    <a:pt x="35631" y="12790"/>
                    <a:pt x="35631" y="12790"/>
                    <a:pt x="35631" y="12794"/>
                  </a:cubicBezTo>
                  <a:cubicBezTo>
                    <a:pt x="35631" y="12803"/>
                    <a:pt x="35631" y="12807"/>
                    <a:pt x="35631" y="12815"/>
                  </a:cubicBezTo>
                  <a:cubicBezTo>
                    <a:pt x="35631" y="12815"/>
                    <a:pt x="35631" y="12815"/>
                    <a:pt x="35631" y="12820"/>
                  </a:cubicBezTo>
                  <a:cubicBezTo>
                    <a:pt x="35631" y="12820"/>
                    <a:pt x="35631" y="12824"/>
                    <a:pt x="35631" y="12828"/>
                  </a:cubicBezTo>
                  <a:cubicBezTo>
                    <a:pt x="35627" y="12824"/>
                    <a:pt x="35627" y="12820"/>
                    <a:pt x="35623" y="12811"/>
                  </a:cubicBezTo>
                  <a:cubicBezTo>
                    <a:pt x="35623" y="12807"/>
                    <a:pt x="35619" y="12807"/>
                    <a:pt x="35619" y="12807"/>
                  </a:cubicBezTo>
                  <a:cubicBezTo>
                    <a:pt x="35619" y="12807"/>
                    <a:pt x="35619" y="12807"/>
                    <a:pt x="35619" y="12803"/>
                  </a:cubicBezTo>
                  <a:cubicBezTo>
                    <a:pt x="35619" y="12803"/>
                    <a:pt x="35619" y="12803"/>
                    <a:pt x="35614" y="12799"/>
                  </a:cubicBezTo>
                  <a:cubicBezTo>
                    <a:pt x="35614" y="12799"/>
                    <a:pt x="35614" y="12794"/>
                    <a:pt x="35610" y="12794"/>
                  </a:cubicBezTo>
                  <a:cubicBezTo>
                    <a:pt x="35610" y="12794"/>
                    <a:pt x="35610" y="12794"/>
                    <a:pt x="35610" y="12790"/>
                  </a:cubicBezTo>
                  <a:cubicBezTo>
                    <a:pt x="35610" y="12790"/>
                    <a:pt x="35610" y="12790"/>
                    <a:pt x="35606" y="12786"/>
                  </a:cubicBezTo>
                  <a:cubicBezTo>
                    <a:pt x="35606" y="12786"/>
                    <a:pt x="35602" y="12782"/>
                    <a:pt x="35602" y="12782"/>
                  </a:cubicBezTo>
                  <a:cubicBezTo>
                    <a:pt x="35602" y="12782"/>
                    <a:pt x="35602" y="12782"/>
                    <a:pt x="35602" y="12777"/>
                  </a:cubicBezTo>
                  <a:lnTo>
                    <a:pt x="35598" y="12777"/>
                  </a:lnTo>
                  <a:cubicBezTo>
                    <a:pt x="35598" y="12773"/>
                    <a:pt x="35593" y="12773"/>
                    <a:pt x="35593" y="12773"/>
                  </a:cubicBezTo>
                  <a:cubicBezTo>
                    <a:pt x="35593" y="12773"/>
                    <a:pt x="35589" y="12773"/>
                    <a:pt x="35589" y="12769"/>
                  </a:cubicBezTo>
                  <a:cubicBezTo>
                    <a:pt x="35585" y="12769"/>
                    <a:pt x="35585" y="12765"/>
                    <a:pt x="35581" y="12765"/>
                  </a:cubicBezTo>
                  <a:lnTo>
                    <a:pt x="35576" y="12765"/>
                  </a:lnTo>
                  <a:cubicBezTo>
                    <a:pt x="35576" y="12761"/>
                    <a:pt x="35576" y="12761"/>
                    <a:pt x="35572" y="12761"/>
                  </a:cubicBezTo>
                  <a:lnTo>
                    <a:pt x="35568" y="12761"/>
                  </a:lnTo>
                  <a:cubicBezTo>
                    <a:pt x="35564" y="12756"/>
                    <a:pt x="35560" y="12756"/>
                    <a:pt x="35551" y="12752"/>
                  </a:cubicBezTo>
                  <a:cubicBezTo>
                    <a:pt x="35547" y="12752"/>
                    <a:pt x="35538" y="12752"/>
                    <a:pt x="35534" y="12748"/>
                  </a:cubicBezTo>
                  <a:cubicBezTo>
                    <a:pt x="35534" y="12790"/>
                    <a:pt x="35534" y="12832"/>
                    <a:pt x="35522" y="12866"/>
                  </a:cubicBezTo>
                  <a:cubicBezTo>
                    <a:pt x="35517" y="12862"/>
                    <a:pt x="35517" y="12862"/>
                    <a:pt x="35513" y="12858"/>
                  </a:cubicBezTo>
                  <a:cubicBezTo>
                    <a:pt x="35517" y="12820"/>
                    <a:pt x="35513" y="12782"/>
                    <a:pt x="35505" y="12744"/>
                  </a:cubicBezTo>
                  <a:lnTo>
                    <a:pt x="35484" y="12744"/>
                  </a:lnTo>
                  <a:cubicBezTo>
                    <a:pt x="35479" y="12739"/>
                    <a:pt x="35475" y="12739"/>
                    <a:pt x="35471" y="12739"/>
                  </a:cubicBezTo>
                  <a:cubicBezTo>
                    <a:pt x="35467" y="12735"/>
                    <a:pt x="35463" y="12735"/>
                    <a:pt x="35458" y="12735"/>
                  </a:cubicBezTo>
                  <a:cubicBezTo>
                    <a:pt x="35454" y="12731"/>
                    <a:pt x="35450" y="12731"/>
                    <a:pt x="35446" y="12731"/>
                  </a:cubicBezTo>
                  <a:cubicBezTo>
                    <a:pt x="35441" y="12727"/>
                    <a:pt x="35441" y="12727"/>
                    <a:pt x="35437" y="12727"/>
                  </a:cubicBezTo>
                  <a:cubicBezTo>
                    <a:pt x="35433" y="12723"/>
                    <a:pt x="35425" y="12723"/>
                    <a:pt x="35420" y="12718"/>
                  </a:cubicBezTo>
                  <a:cubicBezTo>
                    <a:pt x="35416" y="12718"/>
                    <a:pt x="35412" y="12714"/>
                    <a:pt x="35412" y="12714"/>
                  </a:cubicBezTo>
                  <a:cubicBezTo>
                    <a:pt x="35408" y="12714"/>
                    <a:pt x="35408" y="12714"/>
                    <a:pt x="35408" y="12710"/>
                  </a:cubicBezTo>
                  <a:cubicBezTo>
                    <a:pt x="35399" y="12710"/>
                    <a:pt x="35395" y="12706"/>
                    <a:pt x="35391" y="12706"/>
                  </a:cubicBezTo>
                  <a:cubicBezTo>
                    <a:pt x="35387" y="12706"/>
                    <a:pt x="35382" y="12701"/>
                    <a:pt x="35378" y="12701"/>
                  </a:cubicBezTo>
                  <a:lnTo>
                    <a:pt x="35374" y="12701"/>
                  </a:lnTo>
                  <a:cubicBezTo>
                    <a:pt x="35374" y="12697"/>
                    <a:pt x="35370" y="12697"/>
                    <a:pt x="35370" y="12697"/>
                  </a:cubicBezTo>
                  <a:lnTo>
                    <a:pt x="35365" y="12697"/>
                  </a:lnTo>
                  <a:cubicBezTo>
                    <a:pt x="35361" y="12697"/>
                    <a:pt x="35361" y="12693"/>
                    <a:pt x="35357" y="12693"/>
                  </a:cubicBezTo>
                  <a:lnTo>
                    <a:pt x="35349" y="12693"/>
                  </a:lnTo>
                  <a:cubicBezTo>
                    <a:pt x="35344" y="12693"/>
                    <a:pt x="35340" y="12689"/>
                    <a:pt x="35336" y="12689"/>
                  </a:cubicBezTo>
                  <a:lnTo>
                    <a:pt x="35311" y="12689"/>
                  </a:lnTo>
                  <a:cubicBezTo>
                    <a:pt x="35311" y="12689"/>
                    <a:pt x="35311" y="12689"/>
                    <a:pt x="35306" y="12693"/>
                  </a:cubicBezTo>
                  <a:lnTo>
                    <a:pt x="35294" y="12693"/>
                  </a:lnTo>
                  <a:cubicBezTo>
                    <a:pt x="35285" y="12689"/>
                    <a:pt x="35273" y="12680"/>
                    <a:pt x="35264" y="12676"/>
                  </a:cubicBezTo>
                  <a:cubicBezTo>
                    <a:pt x="35251" y="12672"/>
                    <a:pt x="35235" y="12672"/>
                    <a:pt x="35222" y="12672"/>
                  </a:cubicBezTo>
                  <a:cubicBezTo>
                    <a:pt x="35208" y="12672"/>
                    <a:pt x="35195" y="12673"/>
                    <a:pt x="35182" y="12673"/>
                  </a:cubicBezTo>
                  <a:cubicBezTo>
                    <a:pt x="35163" y="12673"/>
                    <a:pt x="35144" y="12670"/>
                    <a:pt x="35129" y="12655"/>
                  </a:cubicBezTo>
                  <a:cubicBezTo>
                    <a:pt x="35116" y="12638"/>
                    <a:pt x="35104" y="12625"/>
                    <a:pt x="35091" y="12609"/>
                  </a:cubicBezTo>
                  <a:cubicBezTo>
                    <a:pt x="35078" y="12588"/>
                    <a:pt x="35070" y="12575"/>
                    <a:pt x="35045" y="12575"/>
                  </a:cubicBezTo>
                  <a:cubicBezTo>
                    <a:pt x="35031" y="12573"/>
                    <a:pt x="35017" y="12573"/>
                    <a:pt x="35002" y="12573"/>
                  </a:cubicBezTo>
                  <a:cubicBezTo>
                    <a:pt x="34974" y="12573"/>
                    <a:pt x="34946" y="12575"/>
                    <a:pt x="34918" y="12575"/>
                  </a:cubicBezTo>
                  <a:cubicBezTo>
                    <a:pt x="34876" y="12575"/>
                    <a:pt x="34859" y="12596"/>
                    <a:pt x="34825" y="12609"/>
                  </a:cubicBezTo>
                  <a:cubicBezTo>
                    <a:pt x="34800" y="12617"/>
                    <a:pt x="34783" y="12634"/>
                    <a:pt x="34758" y="12638"/>
                  </a:cubicBezTo>
                  <a:cubicBezTo>
                    <a:pt x="34732" y="12642"/>
                    <a:pt x="34711" y="12642"/>
                    <a:pt x="34690" y="12647"/>
                  </a:cubicBezTo>
                  <a:cubicBezTo>
                    <a:pt x="34652" y="12659"/>
                    <a:pt x="34623" y="12676"/>
                    <a:pt x="34585" y="12680"/>
                  </a:cubicBezTo>
                  <a:cubicBezTo>
                    <a:pt x="34573" y="12683"/>
                    <a:pt x="34542" y="12692"/>
                    <a:pt x="34523" y="12692"/>
                  </a:cubicBezTo>
                  <a:cubicBezTo>
                    <a:pt x="34508" y="12692"/>
                    <a:pt x="34500" y="12686"/>
                    <a:pt x="34513" y="12668"/>
                  </a:cubicBezTo>
                  <a:cubicBezTo>
                    <a:pt x="34521" y="12659"/>
                    <a:pt x="34530" y="12655"/>
                    <a:pt x="34538" y="12651"/>
                  </a:cubicBezTo>
                  <a:cubicBezTo>
                    <a:pt x="34551" y="12638"/>
                    <a:pt x="34559" y="12625"/>
                    <a:pt x="34568" y="12613"/>
                  </a:cubicBezTo>
                  <a:cubicBezTo>
                    <a:pt x="34580" y="12600"/>
                    <a:pt x="34589" y="12592"/>
                    <a:pt x="34601" y="12583"/>
                  </a:cubicBezTo>
                  <a:cubicBezTo>
                    <a:pt x="34610" y="12575"/>
                    <a:pt x="34614" y="12558"/>
                    <a:pt x="34623" y="12554"/>
                  </a:cubicBezTo>
                  <a:cubicBezTo>
                    <a:pt x="34635" y="12541"/>
                    <a:pt x="34669" y="12537"/>
                    <a:pt x="34686" y="12537"/>
                  </a:cubicBezTo>
                  <a:lnTo>
                    <a:pt x="34829" y="12537"/>
                  </a:lnTo>
                  <a:cubicBezTo>
                    <a:pt x="34863" y="12537"/>
                    <a:pt x="34893" y="12537"/>
                    <a:pt x="34926" y="12533"/>
                  </a:cubicBezTo>
                  <a:cubicBezTo>
                    <a:pt x="34943" y="12528"/>
                    <a:pt x="34960" y="12528"/>
                    <a:pt x="34977" y="12516"/>
                  </a:cubicBezTo>
                  <a:cubicBezTo>
                    <a:pt x="34964" y="12499"/>
                    <a:pt x="34969" y="12482"/>
                    <a:pt x="34956" y="12465"/>
                  </a:cubicBezTo>
                  <a:cubicBezTo>
                    <a:pt x="34956" y="12461"/>
                    <a:pt x="34952" y="12440"/>
                    <a:pt x="34948" y="12440"/>
                  </a:cubicBezTo>
                  <a:cubicBezTo>
                    <a:pt x="34935" y="12427"/>
                    <a:pt x="34922" y="12431"/>
                    <a:pt x="34914" y="12423"/>
                  </a:cubicBezTo>
                  <a:cubicBezTo>
                    <a:pt x="34901" y="12410"/>
                    <a:pt x="34901" y="12402"/>
                    <a:pt x="34884" y="12393"/>
                  </a:cubicBezTo>
                  <a:cubicBezTo>
                    <a:pt x="34876" y="12393"/>
                    <a:pt x="34863" y="12389"/>
                    <a:pt x="34855" y="12385"/>
                  </a:cubicBezTo>
                  <a:cubicBezTo>
                    <a:pt x="34846" y="12384"/>
                    <a:pt x="34838" y="12384"/>
                    <a:pt x="34831" y="12384"/>
                  </a:cubicBezTo>
                  <a:lnTo>
                    <a:pt x="34831" y="12384"/>
                  </a:lnTo>
                  <a:cubicBezTo>
                    <a:pt x="34815" y="12384"/>
                    <a:pt x="34801" y="12384"/>
                    <a:pt x="34787" y="12372"/>
                  </a:cubicBezTo>
                  <a:cubicBezTo>
                    <a:pt x="34749" y="12351"/>
                    <a:pt x="34737" y="12313"/>
                    <a:pt x="34720" y="12275"/>
                  </a:cubicBezTo>
                  <a:cubicBezTo>
                    <a:pt x="34711" y="12250"/>
                    <a:pt x="34707" y="12233"/>
                    <a:pt x="34677" y="12225"/>
                  </a:cubicBezTo>
                  <a:cubicBezTo>
                    <a:pt x="34644" y="12216"/>
                    <a:pt x="34614" y="12208"/>
                    <a:pt x="34580" y="12195"/>
                  </a:cubicBezTo>
                  <a:lnTo>
                    <a:pt x="34576" y="12195"/>
                  </a:lnTo>
                  <a:cubicBezTo>
                    <a:pt x="34606" y="12132"/>
                    <a:pt x="34631" y="12073"/>
                    <a:pt x="34652" y="12013"/>
                  </a:cubicBezTo>
                  <a:cubicBezTo>
                    <a:pt x="34661" y="12018"/>
                    <a:pt x="34669" y="12022"/>
                    <a:pt x="34686" y="12022"/>
                  </a:cubicBezTo>
                  <a:cubicBezTo>
                    <a:pt x="34693" y="12023"/>
                    <a:pt x="34700" y="12024"/>
                    <a:pt x="34706" y="12024"/>
                  </a:cubicBezTo>
                  <a:cubicBezTo>
                    <a:pt x="34718" y="12024"/>
                    <a:pt x="34730" y="12022"/>
                    <a:pt x="34741" y="12022"/>
                  </a:cubicBezTo>
                  <a:cubicBezTo>
                    <a:pt x="34791" y="12022"/>
                    <a:pt x="34838" y="12030"/>
                    <a:pt x="34888" y="12030"/>
                  </a:cubicBezTo>
                  <a:cubicBezTo>
                    <a:pt x="34910" y="12035"/>
                    <a:pt x="34931" y="12030"/>
                    <a:pt x="34948" y="12043"/>
                  </a:cubicBezTo>
                  <a:cubicBezTo>
                    <a:pt x="34969" y="12051"/>
                    <a:pt x="34990" y="12073"/>
                    <a:pt x="35011" y="12089"/>
                  </a:cubicBezTo>
                  <a:cubicBezTo>
                    <a:pt x="35040" y="12111"/>
                    <a:pt x="35083" y="12127"/>
                    <a:pt x="35121" y="12132"/>
                  </a:cubicBezTo>
                  <a:cubicBezTo>
                    <a:pt x="35132" y="12132"/>
                    <a:pt x="35145" y="12130"/>
                    <a:pt x="35158" y="12130"/>
                  </a:cubicBezTo>
                  <a:cubicBezTo>
                    <a:pt x="35164" y="12130"/>
                    <a:pt x="35170" y="12130"/>
                    <a:pt x="35176" y="12132"/>
                  </a:cubicBezTo>
                  <a:cubicBezTo>
                    <a:pt x="35192" y="12140"/>
                    <a:pt x="35209" y="12153"/>
                    <a:pt x="35226" y="12165"/>
                  </a:cubicBezTo>
                  <a:cubicBezTo>
                    <a:pt x="35235" y="12173"/>
                    <a:pt x="35246" y="12178"/>
                    <a:pt x="35254" y="12178"/>
                  </a:cubicBezTo>
                  <a:cubicBezTo>
                    <a:pt x="35264" y="12178"/>
                    <a:pt x="35269" y="12170"/>
                    <a:pt x="35260" y="12149"/>
                  </a:cubicBezTo>
                  <a:cubicBezTo>
                    <a:pt x="35251" y="12132"/>
                    <a:pt x="35235" y="12106"/>
                    <a:pt x="35222" y="12094"/>
                  </a:cubicBezTo>
                  <a:cubicBezTo>
                    <a:pt x="35209" y="12085"/>
                    <a:pt x="35201" y="12085"/>
                    <a:pt x="35192" y="12068"/>
                  </a:cubicBezTo>
                  <a:cubicBezTo>
                    <a:pt x="35188" y="12056"/>
                    <a:pt x="35188" y="12056"/>
                    <a:pt x="35184" y="12043"/>
                  </a:cubicBezTo>
                  <a:cubicBezTo>
                    <a:pt x="35180" y="12013"/>
                    <a:pt x="35159" y="12001"/>
                    <a:pt x="35142" y="11980"/>
                  </a:cubicBezTo>
                  <a:cubicBezTo>
                    <a:pt x="35125" y="11954"/>
                    <a:pt x="35104" y="11954"/>
                    <a:pt x="35083" y="11938"/>
                  </a:cubicBezTo>
                  <a:cubicBezTo>
                    <a:pt x="35045" y="11916"/>
                    <a:pt x="34998" y="11900"/>
                    <a:pt x="34964" y="11874"/>
                  </a:cubicBezTo>
                  <a:cubicBezTo>
                    <a:pt x="34952" y="11866"/>
                    <a:pt x="34948" y="11857"/>
                    <a:pt x="34935" y="11849"/>
                  </a:cubicBezTo>
                  <a:cubicBezTo>
                    <a:pt x="34926" y="11845"/>
                    <a:pt x="34914" y="11845"/>
                    <a:pt x="34905" y="11845"/>
                  </a:cubicBezTo>
                  <a:cubicBezTo>
                    <a:pt x="34893" y="11843"/>
                    <a:pt x="34880" y="11843"/>
                    <a:pt x="34868" y="11843"/>
                  </a:cubicBezTo>
                  <a:cubicBezTo>
                    <a:pt x="34843" y="11843"/>
                    <a:pt x="34818" y="11845"/>
                    <a:pt x="34796" y="11845"/>
                  </a:cubicBezTo>
                  <a:cubicBezTo>
                    <a:pt x="34766" y="11845"/>
                    <a:pt x="34741" y="11836"/>
                    <a:pt x="34711" y="11836"/>
                  </a:cubicBezTo>
                  <a:cubicBezTo>
                    <a:pt x="34728" y="11781"/>
                    <a:pt x="34741" y="11726"/>
                    <a:pt x="34753" y="11672"/>
                  </a:cubicBezTo>
                  <a:cubicBezTo>
                    <a:pt x="34758" y="11667"/>
                    <a:pt x="34758" y="11663"/>
                    <a:pt x="34762" y="11663"/>
                  </a:cubicBezTo>
                  <a:cubicBezTo>
                    <a:pt x="34783" y="11651"/>
                    <a:pt x="34791" y="11646"/>
                    <a:pt x="34813" y="11646"/>
                  </a:cubicBezTo>
                  <a:cubicBezTo>
                    <a:pt x="34816" y="11646"/>
                    <a:pt x="34820" y="11645"/>
                    <a:pt x="34823" y="11645"/>
                  </a:cubicBezTo>
                  <a:cubicBezTo>
                    <a:pt x="34842" y="11645"/>
                    <a:pt x="34854" y="11655"/>
                    <a:pt x="34876" y="11655"/>
                  </a:cubicBezTo>
                  <a:cubicBezTo>
                    <a:pt x="34880" y="11693"/>
                    <a:pt x="34918" y="11705"/>
                    <a:pt x="34952" y="11710"/>
                  </a:cubicBezTo>
                  <a:cubicBezTo>
                    <a:pt x="34977" y="11710"/>
                    <a:pt x="35007" y="11710"/>
                    <a:pt x="35032" y="11701"/>
                  </a:cubicBezTo>
                  <a:cubicBezTo>
                    <a:pt x="35049" y="11697"/>
                    <a:pt x="35062" y="11688"/>
                    <a:pt x="35083" y="11688"/>
                  </a:cubicBezTo>
                  <a:lnTo>
                    <a:pt x="35121" y="11688"/>
                  </a:lnTo>
                  <a:cubicBezTo>
                    <a:pt x="35138" y="11693"/>
                    <a:pt x="35138" y="11705"/>
                    <a:pt x="35150" y="11718"/>
                  </a:cubicBezTo>
                  <a:cubicBezTo>
                    <a:pt x="35163" y="11735"/>
                    <a:pt x="35184" y="11752"/>
                    <a:pt x="35201" y="11769"/>
                  </a:cubicBezTo>
                  <a:cubicBezTo>
                    <a:pt x="35218" y="11786"/>
                    <a:pt x="35235" y="11798"/>
                    <a:pt x="35256" y="11811"/>
                  </a:cubicBezTo>
                  <a:cubicBezTo>
                    <a:pt x="35285" y="11828"/>
                    <a:pt x="35306" y="11845"/>
                    <a:pt x="35344" y="11845"/>
                  </a:cubicBezTo>
                  <a:cubicBezTo>
                    <a:pt x="35387" y="11840"/>
                    <a:pt x="35357" y="11807"/>
                    <a:pt x="35340" y="11790"/>
                  </a:cubicBezTo>
                  <a:cubicBezTo>
                    <a:pt x="35319" y="11769"/>
                    <a:pt x="35294" y="11756"/>
                    <a:pt x="35285" y="11726"/>
                  </a:cubicBezTo>
                  <a:cubicBezTo>
                    <a:pt x="35281" y="11714"/>
                    <a:pt x="35285" y="11701"/>
                    <a:pt x="35281" y="11693"/>
                  </a:cubicBezTo>
                  <a:cubicBezTo>
                    <a:pt x="35281" y="11684"/>
                    <a:pt x="35268" y="11676"/>
                    <a:pt x="35264" y="11667"/>
                  </a:cubicBezTo>
                  <a:cubicBezTo>
                    <a:pt x="35251" y="11642"/>
                    <a:pt x="35230" y="11617"/>
                    <a:pt x="35222" y="11591"/>
                  </a:cubicBezTo>
                  <a:cubicBezTo>
                    <a:pt x="35218" y="11570"/>
                    <a:pt x="35230" y="11537"/>
                    <a:pt x="35222" y="11515"/>
                  </a:cubicBezTo>
                  <a:cubicBezTo>
                    <a:pt x="35217" y="11508"/>
                    <a:pt x="35201" y="11506"/>
                    <a:pt x="35186" y="11506"/>
                  </a:cubicBezTo>
                  <a:cubicBezTo>
                    <a:pt x="35176" y="11506"/>
                    <a:pt x="35165" y="11507"/>
                    <a:pt x="35159" y="11507"/>
                  </a:cubicBezTo>
                  <a:cubicBezTo>
                    <a:pt x="35146" y="11507"/>
                    <a:pt x="35129" y="11511"/>
                    <a:pt x="35121" y="11511"/>
                  </a:cubicBezTo>
                  <a:cubicBezTo>
                    <a:pt x="35108" y="11507"/>
                    <a:pt x="35108" y="11494"/>
                    <a:pt x="35100" y="11482"/>
                  </a:cubicBezTo>
                  <a:cubicBezTo>
                    <a:pt x="35091" y="11465"/>
                    <a:pt x="35078" y="11444"/>
                    <a:pt x="35066" y="11427"/>
                  </a:cubicBezTo>
                  <a:cubicBezTo>
                    <a:pt x="35045" y="11401"/>
                    <a:pt x="35011" y="11389"/>
                    <a:pt x="34977" y="11380"/>
                  </a:cubicBezTo>
                  <a:cubicBezTo>
                    <a:pt x="34943" y="11368"/>
                    <a:pt x="34914" y="11368"/>
                    <a:pt x="34888" y="11347"/>
                  </a:cubicBezTo>
                  <a:cubicBezTo>
                    <a:pt x="34851" y="11309"/>
                    <a:pt x="34817" y="11296"/>
                    <a:pt x="34770" y="11283"/>
                  </a:cubicBezTo>
                  <a:cubicBezTo>
                    <a:pt x="34762" y="11254"/>
                    <a:pt x="34766" y="11245"/>
                    <a:pt x="34787" y="11228"/>
                  </a:cubicBezTo>
                  <a:cubicBezTo>
                    <a:pt x="34813" y="11216"/>
                    <a:pt x="34834" y="11203"/>
                    <a:pt x="34859" y="11195"/>
                  </a:cubicBezTo>
                  <a:cubicBezTo>
                    <a:pt x="34888" y="11182"/>
                    <a:pt x="34867" y="11161"/>
                    <a:pt x="34893" y="11144"/>
                  </a:cubicBezTo>
                  <a:cubicBezTo>
                    <a:pt x="34905" y="11140"/>
                    <a:pt x="34956" y="11131"/>
                    <a:pt x="34956" y="11123"/>
                  </a:cubicBezTo>
                  <a:cubicBezTo>
                    <a:pt x="34939" y="11119"/>
                    <a:pt x="34926" y="11110"/>
                    <a:pt x="34905" y="11110"/>
                  </a:cubicBezTo>
                  <a:cubicBezTo>
                    <a:pt x="34891" y="11110"/>
                    <a:pt x="34877" y="11112"/>
                    <a:pt x="34864" y="11112"/>
                  </a:cubicBezTo>
                  <a:cubicBezTo>
                    <a:pt x="34858" y="11112"/>
                    <a:pt x="34852" y="11112"/>
                    <a:pt x="34846" y="11110"/>
                  </a:cubicBezTo>
                  <a:cubicBezTo>
                    <a:pt x="34813" y="11110"/>
                    <a:pt x="34783" y="11098"/>
                    <a:pt x="34749" y="11093"/>
                  </a:cubicBezTo>
                  <a:lnTo>
                    <a:pt x="34699" y="11093"/>
                  </a:lnTo>
                  <a:cubicBezTo>
                    <a:pt x="34728" y="11085"/>
                    <a:pt x="34762" y="11076"/>
                    <a:pt x="34791" y="11064"/>
                  </a:cubicBezTo>
                  <a:cubicBezTo>
                    <a:pt x="34808" y="11055"/>
                    <a:pt x="34825" y="11039"/>
                    <a:pt x="34842" y="11030"/>
                  </a:cubicBezTo>
                  <a:cubicBezTo>
                    <a:pt x="34863" y="11017"/>
                    <a:pt x="34888" y="11013"/>
                    <a:pt x="34910" y="10996"/>
                  </a:cubicBezTo>
                  <a:cubicBezTo>
                    <a:pt x="34935" y="10979"/>
                    <a:pt x="34973" y="10971"/>
                    <a:pt x="35002" y="10958"/>
                  </a:cubicBezTo>
                  <a:cubicBezTo>
                    <a:pt x="35070" y="10941"/>
                    <a:pt x="34986" y="10908"/>
                    <a:pt x="35011" y="10874"/>
                  </a:cubicBezTo>
                  <a:cubicBezTo>
                    <a:pt x="35028" y="10849"/>
                    <a:pt x="35083" y="10849"/>
                    <a:pt x="35112" y="10840"/>
                  </a:cubicBezTo>
                  <a:cubicBezTo>
                    <a:pt x="35125" y="10832"/>
                    <a:pt x="35163" y="10815"/>
                    <a:pt x="35167" y="10798"/>
                  </a:cubicBezTo>
                  <a:cubicBezTo>
                    <a:pt x="35100" y="10752"/>
                    <a:pt x="35011" y="10773"/>
                    <a:pt x="34939" y="10743"/>
                  </a:cubicBezTo>
                  <a:cubicBezTo>
                    <a:pt x="34922" y="10739"/>
                    <a:pt x="34901" y="10722"/>
                    <a:pt x="34884" y="10718"/>
                  </a:cubicBezTo>
                  <a:cubicBezTo>
                    <a:pt x="34879" y="10715"/>
                    <a:pt x="34873" y="10714"/>
                    <a:pt x="34868" y="10714"/>
                  </a:cubicBezTo>
                  <a:cubicBezTo>
                    <a:pt x="34855" y="10714"/>
                    <a:pt x="34841" y="10719"/>
                    <a:pt x="34829" y="10722"/>
                  </a:cubicBezTo>
                  <a:cubicBezTo>
                    <a:pt x="34796" y="10730"/>
                    <a:pt x="34762" y="10735"/>
                    <a:pt x="34724" y="10735"/>
                  </a:cubicBezTo>
                  <a:cubicBezTo>
                    <a:pt x="34703" y="10730"/>
                    <a:pt x="34703" y="10726"/>
                    <a:pt x="34686" y="10722"/>
                  </a:cubicBezTo>
                  <a:cubicBezTo>
                    <a:pt x="34673" y="10722"/>
                    <a:pt x="34661" y="10726"/>
                    <a:pt x="34648" y="10726"/>
                  </a:cubicBezTo>
                  <a:cubicBezTo>
                    <a:pt x="34610" y="10714"/>
                    <a:pt x="34580" y="10667"/>
                    <a:pt x="34572" y="10633"/>
                  </a:cubicBezTo>
                  <a:cubicBezTo>
                    <a:pt x="34568" y="10621"/>
                    <a:pt x="34564" y="10600"/>
                    <a:pt x="34551" y="10587"/>
                  </a:cubicBezTo>
                  <a:cubicBezTo>
                    <a:pt x="34542" y="10578"/>
                    <a:pt x="34534" y="10578"/>
                    <a:pt x="34521" y="10574"/>
                  </a:cubicBezTo>
                  <a:cubicBezTo>
                    <a:pt x="34509" y="10566"/>
                    <a:pt x="34500" y="10562"/>
                    <a:pt x="34488" y="10562"/>
                  </a:cubicBezTo>
                  <a:cubicBezTo>
                    <a:pt x="34466" y="10557"/>
                    <a:pt x="34466" y="10557"/>
                    <a:pt x="34450" y="10545"/>
                  </a:cubicBezTo>
                  <a:cubicBezTo>
                    <a:pt x="34437" y="10532"/>
                    <a:pt x="34420" y="10524"/>
                    <a:pt x="34403" y="10515"/>
                  </a:cubicBezTo>
                  <a:cubicBezTo>
                    <a:pt x="34390" y="10502"/>
                    <a:pt x="34378" y="10490"/>
                    <a:pt x="34361" y="10477"/>
                  </a:cubicBezTo>
                  <a:cubicBezTo>
                    <a:pt x="34327" y="10464"/>
                    <a:pt x="34285" y="10460"/>
                    <a:pt x="34251" y="10460"/>
                  </a:cubicBezTo>
                  <a:cubicBezTo>
                    <a:pt x="34237" y="10460"/>
                    <a:pt x="34225" y="10462"/>
                    <a:pt x="34213" y="10462"/>
                  </a:cubicBezTo>
                  <a:cubicBezTo>
                    <a:pt x="34208" y="10462"/>
                    <a:pt x="34202" y="10462"/>
                    <a:pt x="34196" y="10460"/>
                  </a:cubicBezTo>
                  <a:cubicBezTo>
                    <a:pt x="34179" y="10452"/>
                    <a:pt x="34150" y="10431"/>
                    <a:pt x="34137" y="10414"/>
                  </a:cubicBezTo>
                  <a:cubicBezTo>
                    <a:pt x="34120" y="10401"/>
                    <a:pt x="34120" y="10367"/>
                    <a:pt x="34099" y="10363"/>
                  </a:cubicBezTo>
                  <a:cubicBezTo>
                    <a:pt x="34095" y="10360"/>
                    <a:pt x="34089" y="10359"/>
                    <a:pt x="34082" y="10359"/>
                  </a:cubicBezTo>
                  <a:cubicBezTo>
                    <a:pt x="34069" y="10359"/>
                    <a:pt x="34053" y="10363"/>
                    <a:pt x="34044" y="10363"/>
                  </a:cubicBezTo>
                  <a:cubicBezTo>
                    <a:pt x="34002" y="10372"/>
                    <a:pt x="33973" y="10393"/>
                    <a:pt x="33930" y="10397"/>
                  </a:cubicBezTo>
                  <a:cubicBezTo>
                    <a:pt x="33909" y="10401"/>
                    <a:pt x="33888" y="10401"/>
                    <a:pt x="33867" y="10401"/>
                  </a:cubicBezTo>
                  <a:cubicBezTo>
                    <a:pt x="33846" y="10401"/>
                    <a:pt x="33825" y="10401"/>
                    <a:pt x="33804" y="10405"/>
                  </a:cubicBezTo>
                  <a:cubicBezTo>
                    <a:pt x="33783" y="10410"/>
                    <a:pt x="33770" y="10410"/>
                    <a:pt x="33753" y="10422"/>
                  </a:cubicBezTo>
                  <a:cubicBezTo>
                    <a:pt x="33740" y="10435"/>
                    <a:pt x="33732" y="10452"/>
                    <a:pt x="33719" y="10460"/>
                  </a:cubicBezTo>
                  <a:cubicBezTo>
                    <a:pt x="33714" y="10463"/>
                    <a:pt x="33707" y="10464"/>
                    <a:pt x="33699" y="10464"/>
                  </a:cubicBezTo>
                  <a:cubicBezTo>
                    <a:pt x="33671" y="10464"/>
                    <a:pt x="33630" y="10451"/>
                    <a:pt x="33605" y="10451"/>
                  </a:cubicBezTo>
                  <a:cubicBezTo>
                    <a:pt x="33602" y="10451"/>
                    <a:pt x="33599" y="10452"/>
                    <a:pt x="33597" y="10452"/>
                  </a:cubicBezTo>
                  <a:cubicBezTo>
                    <a:pt x="33587" y="10455"/>
                    <a:pt x="33574" y="10461"/>
                    <a:pt x="33562" y="10461"/>
                  </a:cubicBezTo>
                  <a:cubicBezTo>
                    <a:pt x="33560" y="10461"/>
                    <a:pt x="33557" y="10461"/>
                    <a:pt x="33555" y="10460"/>
                  </a:cubicBezTo>
                  <a:cubicBezTo>
                    <a:pt x="33546" y="10460"/>
                    <a:pt x="33542" y="10456"/>
                    <a:pt x="33534" y="10456"/>
                  </a:cubicBezTo>
                  <a:cubicBezTo>
                    <a:pt x="33525" y="10452"/>
                    <a:pt x="33515" y="10451"/>
                    <a:pt x="33504" y="10451"/>
                  </a:cubicBezTo>
                  <a:cubicBezTo>
                    <a:pt x="33493" y="10451"/>
                    <a:pt x="33481" y="10452"/>
                    <a:pt x="33470" y="10452"/>
                  </a:cubicBezTo>
                  <a:cubicBezTo>
                    <a:pt x="33453" y="10452"/>
                    <a:pt x="33441" y="10464"/>
                    <a:pt x="33420" y="10469"/>
                  </a:cubicBezTo>
                  <a:cubicBezTo>
                    <a:pt x="33394" y="10477"/>
                    <a:pt x="33377" y="10486"/>
                    <a:pt x="33352" y="10507"/>
                  </a:cubicBezTo>
                  <a:cubicBezTo>
                    <a:pt x="33318" y="10532"/>
                    <a:pt x="33293" y="10553"/>
                    <a:pt x="33264" y="10583"/>
                  </a:cubicBezTo>
                  <a:cubicBezTo>
                    <a:pt x="33247" y="10600"/>
                    <a:pt x="33242" y="10604"/>
                    <a:pt x="33221" y="10608"/>
                  </a:cubicBezTo>
                  <a:cubicBezTo>
                    <a:pt x="33207" y="10608"/>
                    <a:pt x="33191" y="10606"/>
                    <a:pt x="33176" y="10606"/>
                  </a:cubicBezTo>
                  <a:cubicBezTo>
                    <a:pt x="33168" y="10606"/>
                    <a:pt x="33161" y="10607"/>
                    <a:pt x="33154" y="10608"/>
                  </a:cubicBezTo>
                  <a:cubicBezTo>
                    <a:pt x="33133" y="10612"/>
                    <a:pt x="33112" y="10616"/>
                    <a:pt x="33095" y="10633"/>
                  </a:cubicBezTo>
                  <a:cubicBezTo>
                    <a:pt x="33082" y="10646"/>
                    <a:pt x="33065" y="10671"/>
                    <a:pt x="33044" y="10676"/>
                  </a:cubicBezTo>
                  <a:cubicBezTo>
                    <a:pt x="33036" y="10678"/>
                    <a:pt x="33028" y="10679"/>
                    <a:pt x="33020" y="10679"/>
                  </a:cubicBezTo>
                  <a:cubicBezTo>
                    <a:pt x="33002" y="10679"/>
                    <a:pt x="32983" y="10676"/>
                    <a:pt x="32965" y="10676"/>
                  </a:cubicBezTo>
                  <a:cubicBezTo>
                    <a:pt x="32946" y="10676"/>
                    <a:pt x="32928" y="10679"/>
                    <a:pt x="32913" y="10692"/>
                  </a:cubicBezTo>
                  <a:cubicBezTo>
                    <a:pt x="32901" y="10705"/>
                    <a:pt x="32892" y="10722"/>
                    <a:pt x="32875" y="10730"/>
                  </a:cubicBezTo>
                  <a:cubicBezTo>
                    <a:pt x="32854" y="10743"/>
                    <a:pt x="32841" y="10756"/>
                    <a:pt x="32820" y="10768"/>
                  </a:cubicBezTo>
                  <a:cubicBezTo>
                    <a:pt x="32803" y="10781"/>
                    <a:pt x="32778" y="10785"/>
                    <a:pt x="32761" y="10798"/>
                  </a:cubicBezTo>
                  <a:cubicBezTo>
                    <a:pt x="32740" y="10811"/>
                    <a:pt x="32715" y="10819"/>
                    <a:pt x="32690" y="10823"/>
                  </a:cubicBezTo>
                  <a:cubicBezTo>
                    <a:pt x="32683" y="10823"/>
                    <a:pt x="32677" y="10824"/>
                    <a:pt x="32671" y="10824"/>
                  </a:cubicBezTo>
                  <a:cubicBezTo>
                    <a:pt x="32656" y="10824"/>
                    <a:pt x="32642" y="10821"/>
                    <a:pt x="32639" y="10806"/>
                  </a:cubicBezTo>
                  <a:cubicBezTo>
                    <a:pt x="32635" y="10789"/>
                    <a:pt x="32639" y="10781"/>
                    <a:pt x="32647" y="10768"/>
                  </a:cubicBezTo>
                  <a:cubicBezTo>
                    <a:pt x="32660" y="10752"/>
                    <a:pt x="32673" y="10747"/>
                    <a:pt x="32694" y="10735"/>
                  </a:cubicBezTo>
                  <a:cubicBezTo>
                    <a:pt x="32715" y="10726"/>
                    <a:pt x="32727" y="10701"/>
                    <a:pt x="32753" y="10688"/>
                  </a:cubicBezTo>
                  <a:cubicBezTo>
                    <a:pt x="32778" y="10680"/>
                    <a:pt x="32803" y="10684"/>
                    <a:pt x="32820" y="10659"/>
                  </a:cubicBezTo>
                  <a:cubicBezTo>
                    <a:pt x="32833" y="10642"/>
                    <a:pt x="32833" y="10633"/>
                    <a:pt x="32812" y="10633"/>
                  </a:cubicBezTo>
                  <a:lnTo>
                    <a:pt x="32761" y="10633"/>
                  </a:lnTo>
                  <a:cubicBezTo>
                    <a:pt x="32744" y="10633"/>
                    <a:pt x="32732" y="10629"/>
                    <a:pt x="32715" y="10625"/>
                  </a:cubicBezTo>
                  <a:cubicBezTo>
                    <a:pt x="32711" y="10624"/>
                    <a:pt x="32706" y="10623"/>
                    <a:pt x="32702" y="10623"/>
                  </a:cubicBezTo>
                  <a:cubicBezTo>
                    <a:pt x="32670" y="10623"/>
                    <a:pt x="32623" y="10645"/>
                    <a:pt x="32605" y="10667"/>
                  </a:cubicBezTo>
                  <a:cubicBezTo>
                    <a:pt x="32590" y="10682"/>
                    <a:pt x="32592" y="10697"/>
                    <a:pt x="32571" y="10697"/>
                  </a:cubicBezTo>
                  <a:cubicBezTo>
                    <a:pt x="32569" y="10697"/>
                    <a:pt x="32566" y="10697"/>
                    <a:pt x="32563" y="10697"/>
                  </a:cubicBezTo>
                  <a:cubicBezTo>
                    <a:pt x="32538" y="10688"/>
                    <a:pt x="32525" y="10671"/>
                    <a:pt x="32504" y="10659"/>
                  </a:cubicBezTo>
                  <a:cubicBezTo>
                    <a:pt x="32474" y="10642"/>
                    <a:pt x="32449" y="10646"/>
                    <a:pt x="32415" y="10642"/>
                  </a:cubicBezTo>
                  <a:cubicBezTo>
                    <a:pt x="32386" y="10638"/>
                    <a:pt x="32356" y="10621"/>
                    <a:pt x="32327" y="10612"/>
                  </a:cubicBezTo>
                  <a:cubicBezTo>
                    <a:pt x="32276" y="10604"/>
                    <a:pt x="32196" y="10578"/>
                    <a:pt x="32175" y="10524"/>
                  </a:cubicBezTo>
                  <a:cubicBezTo>
                    <a:pt x="32158" y="10481"/>
                    <a:pt x="32170" y="10443"/>
                    <a:pt x="32234" y="10435"/>
                  </a:cubicBezTo>
                  <a:cubicBezTo>
                    <a:pt x="32245" y="10434"/>
                    <a:pt x="32257" y="10433"/>
                    <a:pt x="32270" y="10433"/>
                  </a:cubicBezTo>
                  <a:cubicBezTo>
                    <a:pt x="32295" y="10433"/>
                    <a:pt x="32322" y="10435"/>
                    <a:pt x="32348" y="10435"/>
                  </a:cubicBezTo>
                  <a:cubicBezTo>
                    <a:pt x="32401" y="10435"/>
                    <a:pt x="32459" y="10418"/>
                    <a:pt x="32513" y="10418"/>
                  </a:cubicBezTo>
                  <a:cubicBezTo>
                    <a:pt x="32518" y="10418"/>
                    <a:pt x="32524" y="10418"/>
                    <a:pt x="32529" y="10418"/>
                  </a:cubicBezTo>
                  <a:lnTo>
                    <a:pt x="32597" y="10418"/>
                  </a:lnTo>
                  <a:cubicBezTo>
                    <a:pt x="32630" y="10418"/>
                    <a:pt x="32656" y="10405"/>
                    <a:pt x="32685" y="10393"/>
                  </a:cubicBezTo>
                  <a:cubicBezTo>
                    <a:pt x="32702" y="10389"/>
                    <a:pt x="32711" y="10384"/>
                    <a:pt x="32719" y="10367"/>
                  </a:cubicBezTo>
                  <a:cubicBezTo>
                    <a:pt x="32723" y="10363"/>
                    <a:pt x="32723" y="10351"/>
                    <a:pt x="32732" y="10346"/>
                  </a:cubicBezTo>
                  <a:cubicBezTo>
                    <a:pt x="32735" y="10344"/>
                    <a:pt x="32743" y="10343"/>
                    <a:pt x="32753" y="10343"/>
                  </a:cubicBezTo>
                  <a:cubicBezTo>
                    <a:pt x="32774" y="10343"/>
                    <a:pt x="32803" y="10346"/>
                    <a:pt x="32812" y="10346"/>
                  </a:cubicBezTo>
                  <a:cubicBezTo>
                    <a:pt x="32818" y="10346"/>
                    <a:pt x="32833" y="10347"/>
                    <a:pt x="32848" y="10347"/>
                  </a:cubicBezTo>
                  <a:cubicBezTo>
                    <a:pt x="32863" y="10347"/>
                    <a:pt x="32877" y="10346"/>
                    <a:pt x="32884" y="10342"/>
                  </a:cubicBezTo>
                  <a:cubicBezTo>
                    <a:pt x="32888" y="10334"/>
                    <a:pt x="32884" y="10287"/>
                    <a:pt x="32884" y="10279"/>
                  </a:cubicBezTo>
                  <a:cubicBezTo>
                    <a:pt x="32879" y="10232"/>
                    <a:pt x="32841" y="10199"/>
                    <a:pt x="32799" y="10182"/>
                  </a:cubicBezTo>
                  <a:cubicBezTo>
                    <a:pt x="32778" y="10169"/>
                    <a:pt x="32753" y="10165"/>
                    <a:pt x="32732" y="10156"/>
                  </a:cubicBezTo>
                  <a:cubicBezTo>
                    <a:pt x="32711" y="10148"/>
                    <a:pt x="32690" y="10140"/>
                    <a:pt x="32664" y="10135"/>
                  </a:cubicBezTo>
                  <a:cubicBezTo>
                    <a:pt x="32650" y="10135"/>
                    <a:pt x="32636" y="10137"/>
                    <a:pt x="32622" y="10137"/>
                  </a:cubicBezTo>
                  <a:cubicBezTo>
                    <a:pt x="32615" y="10137"/>
                    <a:pt x="32608" y="10137"/>
                    <a:pt x="32601" y="10135"/>
                  </a:cubicBezTo>
                  <a:cubicBezTo>
                    <a:pt x="32576" y="10131"/>
                    <a:pt x="32550" y="10110"/>
                    <a:pt x="32525" y="10110"/>
                  </a:cubicBezTo>
                  <a:cubicBezTo>
                    <a:pt x="32515" y="10109"/>
                    <a:pt x="32505" y="10109"/>
                    <a:pt x="32496" y="10109"/>
                  </a:cubicBezTo>
                  <a:cubicBezTo>
                    <a:pt x="32461" y="10109"/>
                    <a:pt x="32429" y="10115"/>
                    <a:pt x="32403" y="10135"/>
                  </a:cubicBezTo>
                  <a:cubicBezTo>
                    <a:pt x="32377" y="10152"/>
                    <a:pt x="32360" y="10173"/>
                    <a:pt x="32331" y="10186"/>
                  </a:cubicBezTo>
                  <a:cubicBezTo>
                    <a:pt x="32322" y="10186"/>
                    <a:pt x="32314" y="10190"/>
                    <a:pt x="32305" y="10190"/>
                  </a:cubicBezTo>
                  <a:cubicBezTo>
                    <a:pt x="32289" y="10199"/>
                    <a:pt x="32280" y="10220"/>
                    <a:pt x="32267" y="10228"/>
                  </a:cubicBezTo>
                  <a:cubicBezTo>
                    <a:pt x="32251" y="10237"/>
                    <a:pt x="32234" y="10232"/>
                    <a:pt x="32217" y="10241"/>
                  </a:cubicBezTo>
                  <a:cubicBezTo>
                    <a:pt x="32200" y="10245"/>
                    <a:pt x="32191" y="10253"/>
                    <a:pt x="32175" y="10253"/>
                  </a:cubicBezTo>
                  <a:cubicBezTo>
                    <a:pt x="32169" y="10253"/>
                    <a:pt x="32150" y="10252"/>
                    <a:pt x="32137" y="10252"/>
                  </a:cubicBezTo>
                  <a:cubicBezTo>
                    <a:pt x="32131" y="10252"/>
                    <a:pt x="32125" y="10252"/>
                    <a:pt x="32124" y="10253"/>
                  </a:cubicBezTo>
                  <a:cubicBezTo>
                    <a:pt x="32111" y="10266"/>
                    <a:pt x="32128" y="10300"/>
                    <a:pt x="32132" y="10308"/>
                  </a:cubicBezTo>
                  <a:cubicBezTo>
                    <a:pt x="32153" y="10338"/>
                    <a:pt x="32200" y="10334"/>
                    <a:pt x="32162" y="10376"/>
                  </a:cubicBezTo>
                  <a:cubicBezTo>
                    <a:pt x="32137" y="10405"/>
                    <a:pt x="32115" y="10427"/>
                    <a:pt x="32078" y="10427"/>
                  </a:cubicBezTo>
                  <a:cubicBezTo>
                    <a:pt x="32056" y="10427"/>
                    <a:pt x="32048" y="10414"/>
                    <a:pt x="32031" y="10410"/>
                  </a:cubicBezTo>
                  <a:cubicBezTo>
                    <a:pt x="32023" y="10408"/>
                    <a:pt x="32012" y="10406"/>
                    <a:pt x="32002" y="10406"/>
                  </a:cubicBezTo>
                  <a:cubicBezTo>
                    <a:pt x="31991" y="10406"/>
                    <a:pt x="31980" y="10408"/>
                    <a:pt x="31972" y="10410"/>
                  </a:cubicBezTo>
                  <a:cubicBezTo>
                    <a:pt x="31959" y="10414"/>
                    <a:pt x="31947" y="10422"/>
                    <a:pt x="31934" y="10427"/>
                  </a:cubicBezTo>
                  <a:cubicBezTo>
                    <a:pt x="31921" y="10431"/>
                    <a:pt x="31909" y="10435"/>
                    <a:pt x="31896" y="10435"/>
                  </a:cubicBezTo>
                  <a:cubicBezTo>
                    <a:pt x="31885" y="10435"/>
                    <a:pt x="31870" y="10437"/>
                    <a:pt x="31856" y="10437"/>
                  </a:cubicBezTo>
                  <a:cubicBezTo>
                    <a:pt x="31849" y="10437"/>
                    <a:pt x="31843" y="10436"/>
                    <a:pt x="31837" y="10435"/>
                  </a:cubicBezTo>
                  <a:cubicBezTo>
                    <a:pt x="31812" y="10427"/>
                    <a:pt x="31795" y="10397"/>
                    <a:pt x="31769" y="10393"/>
                  </a:cubicBezTo>
                  <a:cubicBezTo>
                    <a:pt x="31762" y="10391"/>
                    <a:pt x="31756" y="10390"/>
                    <a:pt x="31752" y="10390"/>
                  </a:cubicBezTo>
                  <a:cubicBezTo>
                    <a:pt x="31740" y="10390"/>
                    <a:pt x="31740" y="10399"/>
                    <a:pt x="31740" y="10418"/>
                  </a:cubicBezTo>
                  <a:cubicBezTo>
                    <a:pt x="31740" y="10431"/>
                    <a:pt x="31740" y="10443"/>
                    <a:pt x="31748" y="10456"/>
                  </a:cubicBezTo>
                  <a:cubicBezTo>
                    <a:pt x="31774" y="10498"/>
                    <a:pt x="31824" y="10515"/>
                    <a:pt x="31871" y="10524"/>
                  </a:cubicBezTo>
                  <a:cubicBezTo>
                    <a:pt x="31892" y="10528"/>
                    <a:pt x="31909" y="10528"/>
                    <a:pt x="31926" y="10545"/>
                  </a:cubicBezTo>
                  <a:cubicBezTo>
                    <a:pt x="31934" y="10557"/>
                    <a:pt x="31942" y="10566"/>
                    <a:pt x="31951" y="10578"/>
                  </a:cubicBezTo>
                  <a:cubicBezTo>
                    <a:pt x="31968" y="10600"/>
                    <a:pt x="31985" y="10621"/>
                    <a:pt x="32014" y="10625"/>
                  </a:cubicBezTo>
                  <a:lnTo>
                    <a:pt x="32040" y="10625"/>
                  </a:lnTo>
                  <a:cubicBezTo>
                    <a:pt x="32065" y="10629"/>
                    <a:pt x="32086" y="10642"/>
                    <a:pt x="32107" y="10650"/>
                  </a:cubicBezTo>
                  <a:cubicBezTo>
                    <a:pt x="32149" y="10667"/>
                    <a:pt x="32183" y="10697"/>
                    <a:pt x="32221" y="10722"/>
                  </a:cubicBezTo>
                  <a:cubicBezTo>
                    <a:pt x="32238" y="10735"/>
                    <a:pt x="32263" y="10743"/>
                    <a:pt x="32276" y="10760"/>
                  </a:cubicBezTo>
                  <a:cubicBezTo>
                    <a:pt x="32284" y="10773"/>
                    <a:pt x="32289" y="10785"/>
                    <a:pt x="32297" y="10794"/>
                  </a:cubicBezTo>
                  <a:cubicBezTo>
                    <a:pt x="32318" y="10836"/>
                    <a:pt x="32365" y="10849"/>
                    <a:pt x="32390" y="10887"/>
                  </a:cubicBezTo>
                  <a:cubicBezTo>
                    <a:pt x="32415" y="10912"/>
                    <a:pt x="32445" y="10946"/>
                    <a:pt x="32457" y="10979"/>
                  </a:cubicBezTo>
                  <a:cubicBezTo>
                    <a:pt x="32466" y="11001"/>
                    <a:pt x="32462" y="11013"/>
                    <a:pt x="32466" y="11039"/>
                  </a:cubicBezTo>
                  <a:cubicBezTo>
                    <a:pt x="32450" y="11018"/>
                    <a:pt x="32430" y="11011"/>
                    <a:pt x="32408" y="11011"/>
                  </a:cubicBezTo>
                  <a:cubicBezTo>
                    <a:pt x="32394" y="11011"/>
                    <a:pt x="32379" y="11014"/>
                    <a:pt x="32365" y="11017"/>
                  </a:cubicBezTo>
                  <a:cubicBezTo>
                    <a:pt x="32353" y="11020"/>
                    <a:pt x="32343" y="11023"/>
                    <a:pt x="32332" y="11023"/>
                  </a:cubicBezTo>
                  <a:cubicBezTo>
                    <a:pt x="32328" y="11023"/>
                    <a:pt x="32323" y="11023"/>
                    <a:pt x="32318" y="11022"/>
                  </a:cubicBezTo>
                  <a:cubicBezTo>
                    <a:pt x="32297" y="11013"/>
                    <a:pt x="32289" y="10992"/>
                    <a:pt x="32272" y="10984"/>
                  </a:cubicBezTo>
                  <a:cubicBezTo>
                    <a:pt x="32255" y="10975"/>
                    <a:pt x="32238" y="10975"/>
                    <a:pt x="32221" y="10971"/>
                  </a:cubicBezTo>
                  <a:cubicBezTo>
                    <a:pt x="32196" y="10963"/>
                    <a:pt x="32179" y="10954"/>
                    <a:pt x="32158" y="10946"/>
                  </a:cubicBezTo>
                  <a:cubicBezTo>
                    <a:pt x="32124" y="10925"/>
                    <a:pt x="32082" y="10903"/>
                    <a:pt x="32044" y="10887"/>
                  </a:cubicBezTo>
                  <a:cubicBezTo>
                    <a:pt x="32023" y="10877"/>
                    <a:pt x="32001" y="10875"/>
                    <a:pt x="31978" y="10875"/>
                  </a:cubicBezTo>
                  <a:cubicBezTo>
                    <a:pt x="31944" y="10875"/>
                    <a:pt x="31909" y="10881"/>
                    <a:pt x="31875" y="10881"/>
                  </a:cubicBezTo>
                  <a:cubicBezTo>
                    <a:pt x="31858" y="10881"/>
                    <a:pt x="31841" y="10879"/>
                    <a:pt x="31824" y="10874"/>
                  </a:cubicBezTo>
                  <a:cubicBezTo>
                    <a:pt x="31799" y="10870"/>
                    <a:pt x="31778" y="10870"/>
                    <a:pt x="31748" y="10870"/>
                  </a:cubicBezTo>
                  <a:cubicBezTo>
                    <a:pt x="31739" y="10870"/>
                    <a:pt x="31731" y="10869"/>
                    <a:pt x="31724" y="10869"/>
                  </a:cubicBezTo>
                  <a:cubicBezTo>
                    <a:pt x="31713" y="10869"/>
                    <a:pt x="31706" y="10872"/>
                    <a:pt x="31706" y="10891"/>
                  </a:cubicBezTo>
                  <a:cubicBezTo>
                    <a:pt x="31702" y="10920"/>
                    <a:pt x="31706" y="10950"/>
                    <a:pt x="31731" y="10971"/>
                  </a:cubicBezTo>
                  <a:cubicBezTo>
                    <a:pt x="31761" y="11001"/>
                    <a:pt x="31816" y="11001"/>
                    <a:pt x="31850" y="11026"/>
                  </a:cubicBezTo>
                  <a:cubicBezTo>
                    <a:pt x="31854" y="11030"/>
                    <a:pt x="31871" y="11047"/>
                    <a:pt x="31858" y="11055"/>
                  </a:cubicBezTo>
                  <a:cubicBezTo>
                    <a:pt x="31854" y="11060"/>
                    <a:pt x="31847" y="11061"/>
                    <a:pt x="31841" y="11061"/>
                  </a:cubicBezTo>
                  <a:cubicBezTo>
                    <a:pt x="31835" y="11061"/>
                    <a:pt x="31828" y="11060"/>
                    <a:pt x="31824" y="11060"/>
                  </a:cubicBezTo>
                  <a:cubicBezTo>
                    <a:pt x="31815" y="11057"/>
                    <a:pt x="31801" y="11055"/>
                    <a:pt x="31788" y="11055"/>
                  </a:cubicBezTo>
                  <a:cubicBezTo>
                    <a:pt x="31779" y="11055"/>
                    <a:pt x="31771" y="11056"/>
                    <a:pt x="31765" y="11060"/>
                  </a:cubicBezTo>
                  <a:cubicBezTo>
                    <a:pt x="31757" y="11064"/>
                    <a:pt x="31744" y="11093"/>
                    <a:pt x="31744" y="11102"/>
                  </a:cubicBezTo>
                  <a:cubicBezTo>
                    <a:pt x="31736" y="11127"/>
                    <a:pt x="31744" y="11144"/>
                    <a:pt x="31769" y="11148"/>
                  </a:cubicBezTo>
                  <a:cubicBezTo>
                    <a:pt x="31782" y="11152"/>
                    <a:pt x="31795" y="11148"/>
                    <a:pt x="31807" y="11157"/>
                  </a:cubicBezTo>
                  <a:cubicBezTo>
                    <a:pt x="31816" y="11161"/>
                    <a:pt x="31824" y="11165"/>
                    <a:pt x="31833" y="11169"/>
                  </a:cubicBezTo>
                  <a:cubicBezTo>
                    <a:pt x="31841" y="11174"/>
                    <a:pt x="31850" y="11178"/>
                    <a:pt x="31858" y="11182"/>
                  </a:cubicBezTo>
                  <a:cubicBezTo>
                    <a:pt x="31866" y="11190"/>
                    <a:pt x="31866" y="11199"/>
                    <a:pt x="31875" y="11203"/>
                  </a:cubicBezTo>
                  <a:cubicBezTo>
                    <a:pt x="31883" y="11216"/>
                    <a:pt x="31900" y="11212"/>
                    <a:pt x="31904" y="11228"/>
                  </a:cubicBezTo>
                  <a:cubicBezTo>
                    <a:pt x="31909" y="11237"/>
                    <a:pt x="31904" y="11250"/>
                    <a:pt x="31909" y="11258"/>
                  </a:cubicBezTo>
                  <a:cubicBezTo>
                    <a:pt x="31909" y="11262"/>
                    <a:pt x="31913" y="11271"/>
                    <a:pt x="31913" y="11279"/>
                  </a:cubicBezTo>
                  <a:cubicBezTo>
                    <a:pt x="31913" y="11303"/>
                    <a:pt x="31918" y="11310"/>
                    <a:pt x="31937" y="11310"/>
                  </a:cubicBezTo>
                  <a:cubicBezTo>
                    <a:pt x="31942" y="11310"/>
                    <a:pt x="31948" y="11310"/>
                    <a:pt x="31955" y="11309"/>
                  </a:cubicBezTo>
                  <a:cubicBezTo>
                    <a:pt x="32006" y="11309"/>
                    <a:pt x="32052" y="11309"/>
                    <a:pt x="32103" y="11321"/>
                  </a:cubicBezTo>
                  <a:cubicBezTo>
                    <a:pt x="32107" y="11338"/>
                    <a:pt x="32094" y="11368"/>
                    <a:pt x="32103" y="11385"/>
                  </a:cubicBezTo>
                  <a:cubicBezTo>
                    <a:pt x="32111" y="11397"/>
                    <a:pt x="32145" y="11401"/>
                    <a:pt x="32153" y="11406"/>
                  </a:cubicBezTo>
                  <a:cubicBezTo>
                    <a:pt x="32179" y="11410"/>
                    <a:pt x="32204" y="11414"/>
                    <a:pt x="32225" y="11423"/>
                  </a:cubicBezTo>
                  <a:cubicBezTo>
                    <a:pt x="32246" y="11431"/>
                    <a:pt x="32259" y="11456"/>
                    <a:pt x="32242" y="11482"/>
                  </a:cubicBezTo>
                  <a:cubicBezTo>
                    <a:pt x="32225" y="11499"/>
                    <a:pt x="32196" y="11520"/>
                    <a:pt x="32175" y="11520"/>
                  </a:cubicBezTo>
                  <a:cubicBezTo>
                    <a:pt x="32175" y="11515"/>
                    <a:pt x="32175" y="11511"/>
                    <a:pt x="32175" y="11511"/>
                  </a:cubicBezTo>
                  <a:cubicBezTo>
                    <a:pt x="32170" y="11508"/>
                    <a:pt x="32166" y="11507"/>
                    <a:pt x="32161" y="11507"/>
                  </a:cubicBezTo>
                  <a:cubicBezTo>
                    <a:pt x="32151" y="11507"/>
                    <a:pt x="32139" y="11511"/>
                    <a:pt x="32128" y="11511"/>
                  </a:cubicBezTo>
                  <a:cubicBezTo>
                    <a:pt x="32099" y="11507"/>
                    <a:pt x="32078" y="11490"/>
                    <a:pt x="32048" y="11482"/>
                  </a:cubicBezTo>
                  <a:cubicBezTo>
                    <a:pt x="32038" y="11480"/>
                    <a:pt x="32028" y="11480"/>
                    <a:pt x="32017" y="11480"/>
                  </a:cubicBezTo>
                  <a:cubicBezTo>
                    <a:pt x="31997" y="11480"/>
                    <a:pt x="31976" y="11482"/>
                    <a:pt x="31959" y="11482"/>
                  </a:cubicBezTo>
                  <a:cubicBezTo>
                    <a:pt x="31930" y="11482"/>
                    <a:pt x="31905" y="11500"/>
                    <a:pt x="31876" y="11500"/>
                  </a:cubicBezTo>
                  <a:cubicBezTo>
                    <a:pt x="31872" y="11500"/>
                    <a:pt x="31867" y="11500"/>
                    <a:pt x="31862" y="11499"/>
                  </a:cubicBezTo>
                  <a:cubicBezTo>
                    <a:pt x="31828" y="11490"/>
                    <a:pt x="31803" y="11469"/>
                    <a:pt x="31769" y="11456"/>
                  </a:cubicBezTo>
                  <a:cubicBezTo>
                    <a:pt x="31757" y="11448"/>
                    <a:pt x="31740" y="11444"/>
                    <a:pt x="31723" y="11439"/>
                  </a:cubicBezTo>
                  <a:cubicBezTo>
                    <a:pt x="31710" y="11435"/>
                    <a:pt x="31702" y="11431"/>
                    <a:pt x="31693" y="11423"/>
                  </a:cubicBezTo>
                  <a:cubicBezTo>
                    <a:pt x="31681" y="11414"/>
                    <a:pt x="31672" y="11397"/>
                    <a:pt x="31660" y="11385"/>
                  </a:cubicBezTo>
                  <a:cubicBezTo>
                    <a:pt x="31613" y="11347"/>
                    <a:pt x="31554" y="11364"/>
                    <a:pt x="31499" y="11355"/>
                  </a:cubicBezTo>
                  <a:cubicBezTo>
                    <a:pt x="31470" y="11351"/>
                    <a:pt x="31444" y="11347"/>
                    <a:pt x="31415" y="11347"/>
                  </a:cubicBezTo>
                  <a:cubicBezTo>
                    <a:pt x="31404" y="11347"/>
                    <a:pt x="31386" y="11345"/>
                    <a:pt x="31369" y="11345"/>
                  </a:cubicBezTo>
                  <a:cubicBezTo>
                    <a:pt x="31352" y="11345"/>
                    <a:pt x="31335" y="11347"/>
                    <a:pt x="31326" y="11355"/>
                  </a:cubicBezTo>
                  <a:cubicBezTo>
                    <a:pt x="31335" y="11364"/>
                    <a:pt x="31347" y="11368"/>
                    <a:pt x="31356" y="11380"/>
                  </a:cubicBezTo>
                  <a:cubicBezTo>
                    <a:pt x="31364" y="11389"/>
                    <a:pt x="31364" y="11414"/>
                    <a:pt x="31356" y="11423"/>
                  </a:cubicBezTo>
                  <a:cubicBezTo>
                    <a:pt x="31346" y="11433"/>
                    <a:pt x="31331" y="11435"/>
                    <a:pt x="31316" y="11435"/>
                  </a:cubicBezTo>
                  <a:cubicBezTo>
                    <a:pt x="31305" y="11435"/>
                    <a:pt x="31293" y="11434"/>
                    <a:pt x="31281" y="11434"/>
                  </a:cubicBezTo>
                  <a:cubicBezTo>
                    <a:pt x="31263" y="11434"/>
                    <a:pt x="31245" y="11437"/>
                    <a:pt x="31233" y="11452"/>
                  </a:cubicBezTo>
                  <a:cubicBezTo>
                    <a:pt x="31221" y="11465"/>
                    <a:pt x="31225" y="11490"/>
                    <a:pt x="31229" y="11507"/>
                  </a:cubicBezTo>
                  <a:cubicBezTo>
                    <a:pt x="31233" y="11520"/>
                    <a:pt x="31238" y="11532"/>
                    <a:pt x="31242" y="11541"/>
                  </a:cubicBezTo>
                  <a:cubicBezTo>
                    <a:pt x="31260" y="11578"/>
                    <a:pt x="31282" y="11592"/>
                    <a:pt x="31319" y="11592"/>
                  </a:cubicBezTo>
                  <a:cubicBezTo>
                    <a:pt x="31324" y="11592"/>
                    <a:pt x="31329" y="11592"/>
                    <a:pt x="31335" y="11591"/>
                  </a:cubicBezTo>
                  <a:cubicBezTo>
                    <a:pt x="31360" y="11587"/>
                    <a:pt x="31385" y="11583"/>
                    <a:pt x="31411" y="11583"/>
                  </a:cubicBezTo>
                  <a:cubicBezTo>
                    <a:pt x="31439" y="11580"/>
                    <a:pt x="31461" y="11572"/>
                    <a:pt x="31486" y="11572"/>
                  </a:cubicBezTo>
                  <a:cubicBezTo>
                    <a:pt x="31494" y="11572"/>
                    <a:pt x="31503" y="11573"/>
                    <a:pt x="31512" y="11575"/>
                  </a:cubicBezTo>
                  <a:cubicBezTo>
                    <a:pt x="31524" y="11578"/>
                    <a:pt x="31536" y="11581"/>
                    <a:pt x="31549" y="11581"/>
                  </a:cubicBezTo>
                  <a:cubicBezTo>
                    <a:pt x="31555" y="11581"/>
                    <a:pt x="31561" y="11580"/>
                    <a:pt x="31567" y="11579"/>
                  </a:cubicBezTo>
                  <a:lnTo>
                    <a:pt x="31567" y="11579"/>
                  </a:lnTo>
                  <a:cubicBezTo>
                    <a:pt x="31541" y="11591"/>
                    <a:pt x="31495" y="11579"/>
                    <a:pt x="31508" y="11617"/>
                  </a:cubicBezTo>
                  <a:cubicBezTo>
                    <a:pt x="31516" y="11642"/>
                    <a:pt x="31529" y="11659"/>
                    <a:pt x="31520" y="11688"/>
                  </a:cubicBezTo>
                  <a:cubicBezTo>
                    <a:pt x="31515" y="11691"/>
                    <a:pt x="31508" y="11692"/>
                    <a:pt x="31500" y="11692"/>
                  </a:cubicBezTo>
                  <a:cubicBezTo>
                    <a:pt x="31486" y="11692"/>
                    <a:pt x="31471" y="11689"/>
                    <a:pt x="31457" y="11689"/>
                  </a:cubicBezTo>
                  <a:cubicBezTo>
                    <a:pt x="31445" y="11689"/>
                    <a:pt x="31434" y="11692"/>
                    <a:pt x="31428" y="11701"/>
                  </a:cubicBezTo>
                  <a:cubicBezTo>
                    <a:pt x="31436" y="11710"/>
                    <a:pt x="31453" y="11718"/>
                    <a:pt x="31466" y="11726"/>
                  </a:cubicBezTo>
                  <a:cubicBezTo>
                    <a:pt x="31470" y="11731"/>
                    <a:pt x="31478" y="11739"/>
                    <a:pt x="31487" y="11743"/>
                  </a:cubicBezTo>
                  <a:cubicBezTo>
                    <a:pt x="31508" y="11760"/>
                    <a:pt x="31516" y="11773"/>
                    <a:pt x="31550" y="11773"/>
                  </a:cubicBezTo>
                  <a:cubicBezTo>
                    <a:pt x="31567" y="11773"/>
                    <a:pt x="31584" y="11764"/>
                    <a:pt x="31601" y="11752"/>
                  </a:cubicBezTo>
                  <a:cubicBezTo>
                    <a:pt x="31613" y="11739"/>
                    <a:pt x="31622" y="11726"/>
                    <a:pt x="31622" y="11705"/>
                  </a:cubicBezTo>
                  <a:cubicBezTo>
                    <a:pt x="31626" y="11697"/>
                    <a:pt x="31617" y="11680"/>
                    <a:pt x="31630" y="11680"/>
                  </a:cubicBezTo>
                  <a:cubicBezTo>
                    <a:pt x="31643" y="11680"/>
                    <a:pt x="31643" y="11693"/>
                    <a:pt x="31647" y="11693"/>
                  </a:cubicBezTo>
                  <a:cubicBezTo>
                    <a:pt x="31658" y="11699"/>
                    <a:pt x="31671" y="11700"/>
                    <a:pt x="31685" y="11700"/>
                  </a:cubicBezTo>
                  <a:cubicBezTo>
                    <a:pt x="31692" y="11700"/>
                    <a:pt x="31699" y="11700"/>
                    <a:pt x="31705" y="11700"/>
                  </a:cubicBezTo>
                  <a:cubicBezTo>
                    <a:pt x="31712" y="11700"/>
                    <a:pt x="31718" y="11700"/>
                    <a:pt x="31723" y="11701"/>
                  </a:cubicBezTo>
                  <a:cubicBezTo>
                    <a:pt x="31734" y="11704"/>
                    <a:pt x="31745" y="11705"/>
                    <a:pt x="31756" y="11705"/>
                  </a:cubicBezTo>
                  <a:cubicBezTo>
                    <a:pt x="31822" y="11705"/>
                    <a:pt x="31881" y="11666"/>
                    <a:pt x="31947" y="11659"/>
                  </a:cubicBezTo>
                  <a:cubicBezTo>
                    <a:pt x="31970" y="11655"/>
                    <a:pt x="31993" y="11654"/>
                    <a:pt x="32017" y="11654"/>
                  </a:cubicBezTo>
                  <a:cubicBezTo>
                    <a:pt x="32041" y="11654"/>
                    <a:pt x="32065" y="11655"/>
                    <a:pt x="32090" y="11655"/>
                  </a:cubicBezTo>
                  <a:cubicBezTo>
                    <a:pt x="32118" y="11655"/>
                    <a:pt x="32144" y="11654"/>
                    <a:pt x="32170" y="11654"/>
                  </a:cubicBezTo>
                  <a:cubicBezTo>
                    <a:pt x="32197" y="11654"/>
                    <a:pt x="32223" y="11655"/>
                    <a:pt x="32251" y="11659"/>
                  </a:cubicBezTo>
                  <a:cubicBezTo>
                    <a:pt x="32272" y="11663"/>
                    <a:pt x="32398" y="11667"/>
                    <a:pt x="32386" y="11705"/>
                  </a:cubicBezTo>
                  <a:cubicBezTo>
                    <a:pt x="32373" y="11735"/>
                    <a:pt x="32339" y="11735"/>
                    <a:pt x="32322" y="11748"/>
                  </a:cubicBezTo>
                  <a:cubicBezTo>
                    <a:pt x="32305" y="11756"/>
                    <a:pt x="32297" y="11777"/>
                    <a:pt x="32284" y="11794"/>
                  </a:cubicBezTo>
                  <a:cubicBezTo>
                    <a:pt x="32263" y="11829"/>
                    <a:pt x="32287" y="11836"/>
                    <a:pt x="32322" y="11836"/>
                  </a:cubicBezTo>
                  <a:cubicBezTo>
                    <a:pt x="32342" y="11836"/>
                    <a:pt x="32367" y="11833"/>
                    <a:pt x="32389" y="11833"/>
                  </a:cubicBezTo>
                  <a:cubicBezTo>
                    <a:pt x="32418" y="11833"/>
                    <a:pt x="32440" y="11838"/>
                    <a:pt x="32440" y="11857"/>
                  </a:cubicBezTo>
                  <a:cubicBezTo>
                    <a:pt x="32440" y="11866"/>
                    <a:pt x="32428" y="11895"/>
                    <a:pt x="32419" y="11900"/>
                  </a:cubicBezTo>
                  <a:cubicBezTo>
                    <a:pt x="32411" y="11908"/>
                    <a:pt x="32403" y="11908"/>
                    <a:pt x="32394" y="11912"/>
                  </a:cubicBezTo>
                  <a:cubicBezTo>
                    <a:pt x="32374" y="11929"/>
                    <a:pt x="32372" y="11960"/>
                    <a:pt x="32350" y="11960"/>
                  </a:cubicBezTo>
                  <a:cubicBezTo>
                    <a:pt x="32345" y="11960"/>
                    <a:pt x="32339" y="11958"/>
                    <a:pt x="32331" y="11954"/>
                  </a:cubicBezTo>
                  <a:cubicBezTo>
                    <a:pt x="32305" y="11946"/>
                    <a:pt x="32284" y="11929"/>
                    <a:pt x="32259" y="11921"/>
                  </a:cubicBezTo>
                  <a:cubicBezTo>
                    <a:pt x="32248" y="11916"/>
                    <a:pt x="32238" y="11915"/>
                    <a:pt x="32227" y="11915"/>
                  </a:cubicBezTo>
                  <a:cubicBezTo>
                    <a:pt x="32217" y="11915"/>
                    <a:pt x="32206" y="11916"/>
                    <a:pt x="32196" y="11916"/>
                  </a:cubicBezTo>
                  <a:cubicBezTo>
                    <a:pt x="32166" y="11916"/>
                    <a:pt x="32141" y="11925"/>
                    <a:pt x="32111" y="11925"/>
                  </a:cubicBezTo>
                  <a:cubicBezTo>
                    <a:pt x="32086" y="11925"/>
                    <a:pt x="32059" y="11923"/>
                    <a:pt x="32032" y="11923"/>
                  </a:cubicBezTo>
                  <a:cubicBezTo>
                    <a:pt x="32019" y="11923"/>
                    <a:pt x="32006" y="11923"/>
                    <a:pt x="31993" y="11925"/>
                  </a:cubicBezTo>
                  <a:cubicBezTo>
                    <a:pt x="31980" y="11929"/>
                    <a:pt x="31968" y="11933"/>
                    <a:pt x="31951" y="11933"/>
                  </a:cubicBezTo>
                  <a:lnTo>
                    <a:pt x="31900" y="11933"/>
                  </a:lnTo>
                  <a:cubicBezTo>
                    <a:pt x="31879" y="11933"/>
                    <a:pt x="31866" y="11946"/>
                    <a:pt x="31850" y="11950"/>
                  </a:cubicBezTo>
                  <a:cubicBezTo>
                    <a:pt x="31841" y="11952"/>
                    <a:pt x="31833" y="11952"/>
                    <a:pt x="31825" y="11952"/>
                  </a:cubicBezTo>
                  <a:cubicBezTo>
                    <a:pt x="31810" y="11952"/>
                    <a:pt x="31795" y="11950"/>
                    <a:pt x="31778" y="11950"/>
                  </a:cubicBezTo>
                  <a:cubicBezTo>
                    <a:pt x="31744" y="11950"/>
                    <a:pt x="31723" y="11976"/>
                    <a:pt x="31689" y="11984"/>
                  </a:cubicBezTo>
                  <a:cubicBezTo>
                    <a:pt x="31664" y="11992"/>
                    <a:pt x="31643" y="11992"/>
                    <a:pt x="31617" y="11997"/>
                  </a:cubicBezTo>
                  <a:cubicBezTo>
                    <a:pt x="31588" y="12001"/>
                    <a:pt x="31579" y="12022"/>
                    <a:pt x="31558" y="12035"/>
                  </a:cubicBezTo>
                  <a:cubicBezTo>
                    <a:pt x="31539" y="12048"/>
                    <a:pt x="31517" y="12051"/>
                    <a:pt x="31495" y="12051"/>
                  </a:cubicBezTo>
                  <a:cubicBezTo>
                    <a:pt x="31477" y="12051"/>
                    <a:pt x="31460" y="12049"/>
                    <a:pt x="31443" y="12049"/>
                  </a:cubicBezTo>
                  <a:cubicBezTo>
                    <a:pt x="31433" y="12049"/>
                    <a:pt x="31424" y="12050"/>
                    <a:pt x="31415" y="12051"/>
                  </a:cubicBezTo>
                  <a:cubicBezTo>
                    <a:pt x="31394" y="12051"/>
                    <a:pt x="31381" y="12068"/>
                    <a:pt x="31360" y="12068"/>
                  </a:cubicBezTo>
                  <a:cubicBezTo>
                    <a:pt x="31356" y="12069"/>
                    <a:pt x="31351" y="12070"/>
                    <a:pt x="31347" y="12070"/>
                  </a:cubicBezTo>
                  <a:cubicBezTo>
                    <a:pt x="31334" y="12070"/>
                    <a:pt x="31322" y="12067"/>
                    <a:pt x="31310" y="12067"/>
                  </a:cubicBezTo>
                  <a:cubicBezTo>
                    <a:pt x="31306" y="12067"/>
                    <a:pt x="31301" y="12067"/>
                    <a:pt x="31297" y="12068"/>
                  </a:cubicBezTo>
                  <a:cubicBezTo>
                    <a:pt x="31246" y="12081"/>
                    <a:pt x="31204" y="12106"/>
                    <a:pt x="31149" y="12111"/>
                  </a:cubicBezTo>
                  <a:cubicBezTo>
                    <a:pt x="31141" y="12113"/>
                    <a:pt x="31132" y="12114"/>
                    <a:pt x="31124" y="12114"/>
                  </a:cubicBezTo>
                  <a:cubicBezTo>
                    <a:pt x="31115" y="12114"/>
                    <a:pt x="31107" y="12113"/>
                    <a:pt x="31098" y="12111"/>
                  </a:cubicBezTo>
                  <a:cubicBezTo>
                    <a:pt x="31086" y="12111"/>
                    <a:pt x="31069" y="12102"/>
                    <a:pt x="31056" y="12102"/>
                  </a:cubicBezTo>
                  <a:cubicBezTo>
                    <a:pt x="31048" y="12106"/>
                    <a:pt x="31043" y="12111"/>
                    <a:pt x="31035" y="12115"/>
                  </a:cubicBezTo>
                  <a:cubicBezTo>
                    <a:pt x="31014" y="12136"/>
                    <a:pt x="31035" y="12161"/>
                    <a:pt x="31043" y="12187"/>
                  </a:cubicBezTo>
                  <a:cubicBezTo>
                    <a:pt x="31058" y="12219"/>
                    <a:pt x="31060" y="12230"/>
                    <a:pt x="31089" y="12230"/>
                  </a:cubicBezTo>
                  <a:cubicBezTo>
                    <a:pt x="31094" y="12230"/>
                    <a:pt x="31100" y="12229"/>
                    <a:pt x="31107" y="12229"/>
                  </a:cubicBezTo>
                  <a:cubicBezTo>
                    <a:pt x="31145" y="12229"/>
                    <a:pt x="31178" y="12241"/>
                    <a:pt x="31216" y="12241"/>
                  </a:cubicBezTo>
                  <a:cubicBezTo>
                    <a:pt x="31238" y="12241"/>
                    <a:pt x="31250" y="12233"/>
                    <a:pt x="31271" y="12229"/>
                  </a:cubicBezTo>
                  <a:cubicBezTo>
                    <a:pt x="31297" y="12229"/>
                    <a:pt x="31326" y="12229"/>
                    <a:pt x="31352" y="12233"/>
                  </a:cubicBezTo>
                  <a:cubicBezTo>
                    <a:pt x="31380" y="12237"/>
                    <a:pt x="31406" y="12239"/>
                    <a:pt x="31432" y="12239"/>
                  </a:cubicBezTo>
                  <a:cubicBezTo>
                    <a:pt x="31463" y="12239"/>
                    <a:pt x="31494" y="12236"/>
                    <a:pt x="31529" y="12229"/>
                  </a:cubicBezTo>
                  <a:cubicBezTo>
                    <a:pt x="31592" y="12216"/>
                    <a:pt x="31647" y="12203"/>
                    <a:pt x="31710" y="12203"/>
                  </a:cubicBezTo>
                  <a:cubicBezTo>
                    <a:pt x="31733" y="12203"/>
                    <a:pt x="31753" y="12205"/>
                    <a:pt x="31773" y="12205"/>
                  </a:cubicBezTo>
                  <a:cubicBezTo>
                    <a:pt x="31783" y="12205"/>
                    <a:pt x="31793" y="12205"/>
                    <a:pt x="31803" y="12203"/>
                  </a:cubicBezTo>
                  <a:cubicBezTo>
                    <a:pt x="31824" y="12200"/>
                    <a:pt x="31847" y="12194"/>
                    <a:pt x="31868" y="12194"/>
                  </a:cubicBezTo>
                  <a:cubicBezTo>
                    <a:pt x="31874" y="12194"/>
                    <a:pt x="31879" y="12194"/>
                    <a:pt x="31883" y="12195"/>
                  </a:cubicBezTo>
                  <a:cubicBezTo>
                    <a:pt x="31934" y="12203"/>
                    <a:pt x="31980" y="12203"/>
                    <a:pt x="32031" y="12203"/>
                  </a:cubicBezTo>
                  <a:lnTo>
                    <a:pt x="32137" y="12203"/>
                  </a:lnTo>
                  <a:cubicBezTo>
                    <a:pt x="32151" y="12203"/>
                    <a:pt x="32174" y="12200"/>
                    <a:pt x="32193" y="12200"/>
                  </a:cubicBezTo>
                  <a:cubicBezTo>
                    <a:pt x="32203" y="12200"/>
                    <a:pt x="32211" y="12201"/>
                    <a:pt x="32217" y="12203"/>
                  </a:cubicBezTo>
                  <a:cubicBezTo>
                    <a:pt x="32238" y="12216"/>
                    <a:pt x="32225" y="12246"/>
                    <a:pt x="32217" y="12263"/>
                  </a:cubicBezTo>
                  <a:cubicBezTo>
                    <a:pt x="32204" y="12284"/>
                    <a:pt x="32183" y="12275"/>
                    <a:pt x="32166" y="12288"/>
                  </a:cubicBezTo>
                  <a:cubicBezTo>
                    <a:pt x="32153" y="12296"/>
                    <a:pt x="32145" y="12317"/>
                    <a:pt x="32128" y="12322"/>
                  </a:cubicBezTo>
                  <a:cubicBezTo>
                    <a:pt x="32124" y="12323"/>
                    <a:pt x="32118" y="12323"/>
                    <a:pt x="32112" y="12323"/>
                  </a:cubicBezTo>
                  <a:cubicBezTo>
                    <a:pt x="32100" y="12323"/>
                    <a:pt x="32085" y="12322"/>
                    <a:pt x="32073" y="12322"/>
                  </a:cubicBezTo>
                  <a:cubicBezTo>
                    <a:pt x="32044" y="12322"/>
                    <a:pt x="32014" y="12326"/>
                    <a:pt x="31985" y="12330"/>
                  </a:cubicBezTo>
                  <a:cubicBezTo>
                    <a:pt x="31959" y="12338"/>
                    <a:pt x="31921" y="12364"/>
                    <a:pt x="31909" y="12381"/>
                  </a:cubicBezTo>
                  <a:cubicBezTo>
                    <a:pt x="31904" y="12389"/>
                    <a:pt x="31900" y="12398"/>
                    <a:pt x="31892" y="12402"/>
                  </a:cubicBezTo>
                  <a:cubicBezTo>
                    <a:pt x="31888" y="12403"/>
                    <a:pt x="31883" y="12404"/>
                    <a:pt x="31878" y="12404"/>
                  </a:cubicBezTo>
                  <a:cubicBezTo>
                    <a:pt x="31868" y="12404"/>
                    <a:pt x="31858" y="12402"/>
                    <a:pt x="31850" y="12402"/>
                  </a:cubicBezTo>
                  <a:cubicBezTo>
                    <a:pt x="31828" y="12402"/>
                    <a:pt x="31806" y="12411"/>
                    <a:pt x="31784" y="12411"/>
                  </a:cubicBezTo>
                  <a:cubicBezTo>
                    <a:pt x="31781" y="12411"/>
                    <a:pt x="31777" y="12411"/>
                    <a:pt x="31774" y="12410"/>
                  </a:cubicBezTo>
                  <a:cubicBezTo>
                    <a:pt x="31757" y="12406"/>
                    <a:pt x="31744" y="12402"/>
                    <a:pt x="31731" y="12402"/>
                  </a:cubicBezTo>
                  <a:lnTo>
                    <a:pt x="31702" y="12402"/>
                  </a:lnTo>
                  <a:cubicBezTo>
                    <a:pt x="31698" y="12406"/>
                    <a:pt x="31693" y="12410"/>
                    <a:pt x="31689" y="12410"/>
                  </a:cubicBezTo>
                  <a:cubicBezTo>
                    <a:pt x="31693" y="12410"/>
                    <a:pt x="31693" y="12414"/>
                    <a:pt x="31698" y="12423"/>
                  </a:cubicBezTo>
                  <a:cubicBezTo>
                    <a:pt x="31710" y="12436"/>
                    <a:pt x="31723" y="12457"/>
                    <a:pt x="31736" y="12474"/>
                  </a:cubicBezTo>
                  <a:cubicBezTo>
                    <a:pt x="31744" y="12486"/>
                    <a:pt x="31748" y="12499"/>
                    <a:pt x="31761" y="12507"/>
                  </a:cubicBezTo>
                  <a:cubicBezTo>
                    <a:pt x="31769" y="12516"/>
                    <a:pt x="31778" y="12512"/>
                    <a:pt x="31778" y="12528"/>
                  </a:cubicBezTo>
                  <a:cubicBezTo>
                    <a:pt x="31774" y="12530"/>
                    <a:pt x="31770" y="12530"/>
                    <a:pt x="31766" y="12530"/>
                  </a:cubicBezTo>
                  <a:cubicBezTo>
                    <a:pt x="31759" y="12530"/>
                    <a:pt x="31753" y="12528"/>
                    <a:pt x="31744" y="12528"/>
                  </a:cubicBezTo>
                  <a:cubicBezTo>
                    <a:pt x="31731" y="12537"/>
                    <a:pt x="31723" y="12550"/>
                    <a:pt x="31715" y="12558"/>
                  </a:cubicBezTo>
                  <a:cubicBezTo>
                    <a:pt x="31702" y="12573"/>
                    <a:pt x="31693" y="12575"/>
                    <a:pt x="31679" y="12575"/>
                  </a:cubicBezTo>
                  <a:cubicBezTo>
                    <a:pt x="31673" y="12575"/>
                    <a:pt x="31667" y="12575"/>
                    <a:pt x="31660" y="12575"/>
                  </a:cubicBezTo>
                  <a:cubicBezTo>
                    <a:pt x="31613" y="12575"/>
                    <a:pt x="31571" y="12583"/>
                    <a:pt x="31525" y="12583"/>
                  </a:cubicBezTo>
                  <a:cubicBezTo>
                    <a:pt x="31482" y="12583"/>
                    <a:pt x="31453" y="12558"/>
                    <a:pt x="31411" y="12554"/>
                  </a:cubicBezTo>
                  <a:cubicBezTo>
                    <a:pt x="31394" y="12554"/>
                    <a:pt x="31373" y="12554"/>
                    <a:pt x="31352" y="12558"/>
                  </a:cubicBezTo>
                  <a:cubicBezTo>
                    <a:pt x="31343" y="12562"/>
                    <a:pt x="31326" y="12571"/>
                    <a:pt x="31318" y="12575"/>
                  </a:cubicBezTo>
                  <a:cubicBezTo>
                    <a:pt x="31305" y="12579"/>
                    <a:pt x="31259" y="12583"/>
                    <a:pt x="31271" y="12609"/>
                  </a:cubicBezTo>
                  <a:cubicBezTo>
                    <a:pt x="31284" y="12630"/>
                    <a:pt x="31330" y="12642"/>
                    <a:pt x="31347" y="12651"/>
                  </a:cubicBezTo>
                  <a:cubicBezTo>
                    <a:pt x="31368" y="12663"/>
                    <a:pt x="31406" y="12668"/>
                    <a:pt x="31398" y="12701"/>
                  </a:cubicBezTo>
                  <a:cubicBezTo>
                    <a:pt x="31394" y="12723"/>
                    <a:pt x="31373" y="12727"/>
                    <a:pt x="31352" y="12735"/>
                  </a:cubicBezTo>
                  <a:cubicBezTo>
                    <a:pt x="31339" y="12744"/>
                    <a:pt x="31335" y="12752"/>
                    <a:pt x="31318" y="12752"/>
                  </a:cubicBezTo>
                  <a:cubicBezTo>
                    <a:pt x="31311" y="12754"/>
                    <a:pt x="31305" y="12754"/>
                    <a:pt x="31299" y="12754"/>
                  </a:cubicBezTo>
                  <a:cubicBezTo>
                    <a:pt x="31292" y="12754"/>
                    <a:pt x="31286" y="12754"/>
                    <a:pt x="31280" y="12756"/>
                  </a:cubicBezTo>
                  <a:cubicBezTo>
                    <a:pt x="31263" y="12761"/>
                    <a:pt x="31242" y="12782"/>
                    <a:pt x="31233" y="12790"/>
                  </a:cubicBezTo>
                  <a:cubicBezTo>
                    <a:pt x="31221" y="12807"/>
                    <a:pt x="31216" y="12828"/>
                    <a:pt x="31191" y="12837"/>
                  </a:cubicBezTo>
                  <a:cubicBezTo>
                    <a:pt x="31186" y="12837"/>
                    <a:pt x="31178" y="12835"/>
                    <a:pt x="31170" y="12835"/>
                  </a:cubicBezTo>
                  <a:cubicBezTo>
                    <a:pt x="31166" y="12835"/>
                    <a:pt x="31162" y="12835"/>
                    <a:pt x="31157" y="12837"/>
                  </a:cubicBezTo>
                  <a:cubicBezTo>
                    <a:pt x="31149" y="12837"/>
                    <a:pt x="31141" y="12841"/>
                    <a:pt x="31128" y="12845"/>
                  </a:cubicBezTo>
                  <a:cubicBezTo>
                    <a:pt x="31125" y="12845"/>
                    <a:pt x="31122" y="12846"/>
                    <a:pt x="31118" y="12846"/>
                  </a:cubicBezTo>
                  <a:cubicBezTo>
                    <a:pt x="31106" y="12846"/>
                    <a:pt x="31090" y="12844"/>
                    <a:pt x="31076" y="12844"/>
                  </a:cubicBezTo>
                  <a:cubicBezTo>
                    <a:pt x="31057" y="12844"/>
                    <a:pt x="31041" y="12847"/>
                    <a:pt x="31043" y="12862"/>
                  </a:cubicBezTo>
                  <a:cubicBezTo>
                    <a:pt x="31046" y="12890"/>
                    <a:pt x="31066" y="12898"/>
                    <a:pt x="31089" y="12898"/>
                  </a:cubicBezTo>
                  <a:cubicBezTo>
                    <a:pt x="31111" y="12898"/>
                    <a:pt x="31135" y="12891"/>
                    <a:pt x="31149" y="12887"/>
                  </a:cubicBezTo>
                  <a:cubicBezTo>
                    <a:pt x="31178" y="12879"/>
                    <a:pt x="31200" y="12858"/>
                    <a:pt x="31229" y="12849"/>
                  </a:cubicBezTo>
                  <a:cubicBezTo>
                    <a:pt x="31238" y="12845"/>
                    <a:pt x="31246" y="12844"/>
                    <a:pt x="31254" y="12844"/>
                  </a:cubicBezTo>
                  <a:cubicBezTo>
                    <a:pt x="31263" y="12844"/>
                    <a:pt x="31271" y="12845"/>
                    <a:pt x="31280" y="12845"/>
                  </a:cubicBezTo>
                  <a:cubicBezTo>
                    <a:pt x="31330" y="12845"/>
                    <a:pt x="31377" y="12824"/>
                    <a:pt x="31415" y="12790"/>
                  </a:cubicBezTo>
                  <a:cubicBezTo>
                    <a:pt x="31428" y="12777"/>
                    <a:pt x="31444" y="12769"/>
                    <a:pt x="31461" y="12756"/>
                  </a:cubicBezTo>
                  <a:cubicBezTo>
                    <a:pt x="31474" y="12744"/>
                    <a:pt x="31487" y="12718"/>
                    <a:pt x="31503" y="12718"/>
                  </a:cubicBezTo>
                  <a:cubicBezTo>
                    <a:pt x="31525" y="12718"/>
                    <a:pt x="31554" y="12735"/>
                    <a:pt x="31575" y="12735"/>
                  </a:cubicBezTo>
                  <a:cubicBezTo>
                    <a:pt x="31586" y="12737"/>
                    <a:pt x="31597" y="12738"/>
                    <a:pt x="31610" y="12738"/>
                  </a:cubicBezTo>
                  <a:cubicBezTo>
                    <a:pt x="31622" y="12738"/>
                    <a:pt x="31634" y="12737"/>
                    <a:pt x="31647" y="12735"/>
                  </a:cubicBezTo>
                  <a:cubicBezTo>
                    <a:pt x="31693" y="12735"/>
                    <a:pt x="31723" y="12697"/>
                    <a:pt x="31769" y="12693"/>
                  </a:cubicBezTo>
                  <a:cubicBezTo>
                    <a:pt x="31778" y="12692"/>
                    <a:pt x="31787" y="12691"/>
                    <a:pt x="31796" y="12691"/>
                  </a:cubicBezTo>
                  <a:cubicBezTo>
                    <a:pt x="31814" y="12691"/>
                    <a:pt x="31833" y="12693"/>
                    <a:pt x="31850" y="12693"/>
                  </a:cubicBezTo>
                  <a:cubicBezTo>
                    <a:pt x="31883" y="12693"/>
                    <a:pt x="31917" y="12685"/>
                    <a:pt x="31951" y="12680"/>
                  </a:cubicBezTo>
                  <a:cubicBezTo>
                    <a:pt x="31976" y="12680"/>
                    <a:pt x="31976" y="12676"/>
                    <a:pt x="31989" y="12655"/>
                  </a:cubicBezTo>
                  <a:cubicBezTo>
                    <a:pt x="31997" y="12630"/>
                    <a:pt x="32010" y="12621"/>
                    <a:pt x="32035" y="12613"/>
                  </a:cubicBezTo>
                  <a:cubicBezTo>
                    <a:pt x="32052" y="12604"/>
                    <a:pt x="32065" y="12600"/>
                    <a:pt x="32082" y="12596"/>
                  </a:cubicBezTo>
                  <a:cubicBezTo>
                    <a:pt x="32087" y="12595"/>
                    <a:pt x="32091" y="12595"/>
                    <a:pt x="32095" y="12595"/>
                  </a:cubicBezTo>
                  <a:cubicBezTo>
                    <a:pt x="32111" y="12595"/>
                    <a:pt x="32120" y="12600"/>
                    <a:pt x="32137" y="12600"/>
                  </a:cubicBezTo>
                  <a:cubicBezTo>
                    <a:pt x="32139" y="12601"/>
                    <a:pt x="32141" y="12601"/>
                    <a:pt x="32144" y="12601"/>
                  </a:cubicBezTo>
                  <a:cubicBezTo>
                    <a:pt x="32160" y="12601"/>
                    <a:pt x="32181" y="12591"/>
                    <a:pt x="32196" y="12588"/>
                  </a:cubicBezTo>
                  <a:cubicBezTo>
                    <a:pt x="32217" y="12579"/>
                    <a:pt x="32238" y="12575"/>
                    <a:pt x="32263" y="12571"/>
                  </a:cubicBezTo>
                  <a:cubicBezTo>
                    <a:pt x="32310" y="12562"/>
                    <a:pt x="32352" y="12541"/>
                    <a:pt x="32394" y="12528"/>
                  </a:cubicBezTo>
                  <a:cubicBezTo>
                    <a:pt x="32412" y="12521"/>
                    <a:pt x="32443" y="12519"/>
                    <a:pt x="32472" y="12519"/>
                  </a:cubicBezTo>
                  <a:cubicBezTo>
                    <a:pt x="32491" y="12519"/>
                    <a:pt x="32509" y="12520"/>
                    <a:pt x="32521" y="12520"/>
                  </a:cubicBezTo>
                  <a:lnTo>
                    <a:pt x="32550" y="12520"/>
                  </a:lnTo>
                  <a:cubicBezTo>
                    <a:pt x="32559" y="12520"/>
                    <a:pt x="32559" y="12528"/>
                    <a:pt x="32563" y="12528"/>
                  </a:cubicBezTo>
                  <a:cubicBezTo>
                    <a:pt x="32571" y="12531"/>
                    <a:pt x="32581" y="12531"/>
                    <a:pt x="32590" y="12531"/>
                  </a:cubicBezTo>
                  <a:cubicBezTo>
                    <a:pt x="32600" y="12531"/>
                    <a:pt x="32609" y="12531"/>
                    <a:pt x="32618" y="12533"/>
                  </a:cubicBezTo>
                  <a:cubicBezTo>
                    <a:pt x="32622" y="12533"/>
                    <a:pt x="32630" y="12537"/>
                    <a:pt x="32639" y="12537"/>
                  </a:cubicBezTo>
                  <a:cubicBezTo>
                    <a:pt x="32642" y="12538"/>
                    <a:pt x="32645" y="12539"/>
                    <a:pt x="32649" y="12539"/>
                  </a:cubicBezTo>
                  <a:cubicBezTo>
                    <a:pt x="32656" y="12539"/>
                    <a:pt x="32664" y="12537"/>
                    <a:pt x="32673" y="12537"/>
                  </a:cubicBezTo>
                  <a:cubicBezTo>
                    <a:pt x="32698" y="12537"/>
                    <a:pt x="32719" y="12545"/>
                    <a:pt x="32749" y="12545"/>
                  </a:cubicBezTo>
                  <a:cubicBezTo>
                    <a:pt x="32753" y="12547"/>
                    <a:pt x="32758" y="12547"/>
                    <a:pt x="32762" y="12547"/>
                  </a:cubicBezTo>
                  <a:cubicBezTo>
                    <a:pt x="32772" y="12547"/>
                    <a:pt x="32782" y="12545"/>
                    <a:pt x="32791" y="12545"/>
                  </a:cubicBezTo>
                  <a:cubicBezTo>
                    <a:pt x="32808" y="12550"/>
                    <a:pt x="32803" y="12550"/>
                    <a:pt x="32812" y="12558"/>
                  </a:cubicBezTo>
                  <a:cubicBezTo>
                    <a:pt x="32820" y="12566"/>
                    <a:pt x="32820" y="12579"/>
                    <a:pt x="32833" y="12588"/>
                  </a:cubicBezTo>
                  <a:cubicBezTo>
                    <a:pt x="32840" y="12592"/>
                    <a:pt x="32846" y="12594"/>
                    <a:pt x="32853" y="12594"/>
                  </a:cubicBezTo>
                  <a:cubicBezTo>
                    <a:pt x="32881" y="12594"/>
                    <a:pt x="32911" y="12566"/>
                    <a:pt x="32941" y="12566"/>
                  </a:cubicBezTo>
                  <a:cubicBezTo>
                    <a:pt x="32947" y="12566"/>
                    <a:pt x="32953" y="12568"/>
                    <a:pt x="32960" y="12571"/>
                  </a:cubicBezTo>
                  <a:cubicBezTo>
                    <a:pt x="32972" y="12579"/>
                    <a:pt x="33006" y="12604"/>
                    <a:pt x="33010" y="12621"/>
                  </a:cubicBezTo>
                  <a:cubicBezTo>
                    <a:pt x="33010" y="12642"/>
                    <a:pt x="32993" y="12651"/>
                    <a:pt x="32981" y="12663"/>
                  </a:cubicBezTo>
                  <a:cubicBezTo>
                    <a:pt x="32943" y="12689"/>
                    <a:pt x="32896" y="12689"/>
                    <a:pt x="32854" y="12710"/>
                  </a:cubicBezTo>
                  <a:cubicBezTo>
                    <a:pt x="32829" y="12723"/>
                    <a:pt x="32820" y="12748"/>
                    <a:pt x="32791" y="12748"/>
                  </a:cubicBezTo>
                  <a:cubicBezTo>
                    <a:pt x="32770" y="12748"/>
                    <a:pt x="32749" y="12735"/>
                    <a:pt x="32727" y="12731"/>
                  </a:cubicBezTo>
                  <a:cubicBezTo>
                    <a:pt x="32711" y="12727"/>
                    <a:pt x="32694" y="12727"/>
                    <a:pt x="32677" y="12727"/>
                  </a:cubicBezTo>
                  <a:cubicBezTo>
                    <a:pt x="32664" y="12727"/>
                    <a:pt x="32647" y="12727"/>
                    <a:pt x="32635" y="12731"/>
                  </a:cubicBezTo>
                  <a:cubicBezTo>
                    <a:pt x="32626" y="12731"/>
                    <a:pt x="32626" y="12739"/>
                    <a:pt x="32618" y="12744"/>
                  </a:cubicBezTo>
                  <a:cubicBezTo>
                    <a:pt x="32611" y="12746"/>
                    <a:pt x="32602" y="12747"/>
                    <a:pt x="32592" y="12747"/>
                  </a:cubicBezTo>
                  <a:cubicBezTo>
                    <a:pt x="32573" y="12747"/>
                    <a:pt x="32552" y="12744"/>
                    <a:pt x="32538" y="12744"/>
                  </a:cubicBezTo>
                  <a:cubicBezTo>
                    <a:pt x="32512" y="12748"/>
                    <a:pt x="32491" y="12752"/>
                    <a:pt x="32474" y="12769"/>
                  </a:cubicBezTo>
                  <a:cubicBezTo>
                    <a:pt x="32457" y="12782"/>
                    <a:pt x="32445" y="12803"/>
                    <a:pt x="32424" y="12807"/>
                  </a:cubicBezTo>
                  <a:cubicBezTo>
                    <a:pt x="32411" y="12811"/>
                    <a:pt x="32398" y="12807"/>
                    <a:pt x="32386" y="12820"/>
                  </a:cubicBezTo>
                  <a:cubicBezTo>
                    <a:pt x="32377" y="12832"/>
                    <a:pt x="32381" y="12845"/>
                    <a:pt x="32365" y="12858"/>
                  </a:cubicBezTo>
                  <a:cubicBezTo>
                    <a:pt x="32343" y="12876"/>
                    <a:pt x="32333" y="12888"/>
                    <a:pt x="32314" y="12888"/>
                  </a:cubicBezTo>
                  <a:cubicBezTo>
                    <a:pt x="32307" y="12888"/>
                    <a:pt x="32299" y="12886"/>
                    <a:pt x="32289" y="12883"/>
                  </a:cubicBezTo>
                  <a:cubicBezTo>
                    <a:pt x="32271" y="12876"/>
                    <a:pt x="32251" y="12869"/>
                    <a:pt x="32233" y="12869"/>
                  </a:cubicBezTo>
                  <a:cubicBezTo>
                    <a:pt x="32229" y="12869"/>
                    <a:pt x="32225" y="12870"/>
                    <a:pt x="32221" y="12870"/>
                  </a:cubicBezTo>
                  <a:cubicBezTo>
                    <a:pt x="32208" y="12875"/>
                    <a:pt x="32196" y="12883"/>
                    <a:pt x="32183" y="12887"/>
                  </a:cubicBezTo>
                  <a:cubicBezTo>
                    <a:pt x="32174" y="12890"/>
                    <a:pt x="32164" y="12892"/>
                    <a:pt x="32154" y="12892"/>
                  </a:cubicBezTo>
                  <a:cubicBezTo>
                    <a:pt x="32135" y="12892"/>
                    <a:pt x="32115" y="12887"/>
                    <a:pt x="32099" y="12879"/>
                  </a:cubicBezTo>
                  <a:cubicBezTo>
                    <a:pt x="32088" y="12873"/>
                    <a:pt x="32067" y="12868"/>
                    <a:pt x="32049" y="12868"/>
                  </a:cubicBezTo>
                  <a:cubicBezTo>
                    <a:pt x="32038" y="12868"/>
                    <a:pt x="32029" y="12870"/>
                    <a:pt x="32023" y="12875"/>
                  </a:cubicBezTo>
                  <a:cubicBezTo>
                    <a:pt x="32006" y="12883"/>
                    <a:pt x="32002" y="12908"/>
                    <a:pt x="31985" y="12917"/>
                  </a:cubicBezTo>
                  <a:cubicBezTo>
                    <a:pt x="31972" y="12929"/>
                    <a:pt x="31955" y="12929"/>
                    <a:pt x="31934" y="12938"/>
                  </a:cubicBezTo>
                  <a:cubicBezTo>
                    <a:pt x="31909" y="12942"/>
                    <a:pt x="31888" y="12946"/>
                    <a:pt x="31858" y="12946"/>
                  </a:cubicBezTo>
                  <a:cubicBezTo>
                    <a:pt x="31848" y="12945"/>
                    <a:pt x="31839" y="12943"/>
                    <a:pt x="31831" y="12943"/>
                  </a:cubicBezTo>
                  <a:cubicBezTo>
                    <a:pt x="31817" y="12943"/>
                    <a:pt x="31805" y="12947"/>
                    <a:pt x="31795" y="12963"/>
                  </a:cubicBezTo>
                  <a:cubicBezTo>
                    <a:pt x="31782" y="12980"/>
                    <a:pt x="31791" y="13001"/>
                    <a:pt x="31769" y="13010"/>
                  </a:cubicBezTo>
                  <a:cubicBezTo>
                    <a:pt x="31766" y="13010"/>
                    <a:pt x="31763" y="13010"/>
                    <a:pt x="31760" y="13010"/>
                  </a:cubicBezTo>
                  <a:cubicBezTo>
                    <a:pt x="31741" y="13010"/>
                    <a:pt x="31721" y="13001"/>
                    <a:pt x="31706" y="13001"/>
                  </a:cubicBezTo>
                  <a:cubicBezTo>
                    <a:pt x="31700" y="12999"/>
                    <a:pt x="31695" y="12999"/>
                    <a:pt x="31691" y="12999"/>
                  </a:cubicBezTo>
                  <a:cubicBezTo>
                    <a:pt x="31675" y="12999"/>
                    <a:pt x="31671" y="13011"/>
                    <a:pt x="31664" y="13031"/>
                  </a:cubicBezTo>
                  <a:cubicBezTo>
                    <a:pt x="31660" y="13039"/>
                    <a:pt x="31660" y="13048"/>
                    <a:pt x="31655" y="13056"/>
                  </a:cubicBezTo>
                  <a:cubicBezTo>
                    <a:pt x="31651" y="13064"/>
                    <a:pt x="31643" y="13069"/>
                    <a:pt x="31639" y="13081"/>
                  </a:cubicBezTo>
                  <a:cubicBezTo>
                    <a:pt x="31639" y="13098"/>
                    <a:pt x="31643" y="13102"/>
                    <a:pt x="31634" y="13119"/>
                  </a:cubicBezTo>
                  <a:cubicBezTo>
                    <a:pt x="31622" y="13132"/>
                    <a:pt x="31605" y="13136"/>
                    <a:pt x="31592" y="13145"/>
                  </a:cubicBezTo>
                  <a:cubicBezTo>
                    <a:pt x="31571" y="13153"/>
                    <a:pt x="31558" y="13162"/>
                    <a:pt x="31541" y="13178"/>
                  </a:cubicBezTo>
                  <a:cubicBezTo>
                    <a:pt x="31533" y="13193"/>
                    <a:pt x="31528" y="13197"/>
                    <a:pt x="31516" y="13197"/>
                  </a:cubicBezTo>
                  <a:cubicBezTo>
                    <a:pt x="31511" y="13197"/>
                    <a:pt x="31504" y="13197"/>
                    <a:pt x="31495" y="13195"/>
                  </a:cubicBezTo>
                  <a:cubicBezTo>
                    <a:pt x="31487" y="13193"/>
                    <a:pt x="31456" y="13188"/>
                    <a:pt x="31429" y="13188"/>
                  </a:cubicBezTo>
                  <a:cubicBezTo>
                    <a:pt x="31397" y="13188"/>
                    <a:pt x="31371" y="13195"/>
                    <a:pt x="31394" y="13225"/>
                  </a:cubicBezTo>
                  <a:cubicBezTo>
                    <a:pt x="31398" y="13233"/>
                    <a:pt x="31411" y="13237"/>
                    <a:pt x="31423" y="13242"/>
                  </a:cubicBezTo>
                  <a:cubicBezTo>
                    <a:pt x="31436" y="13246"/>
                    <a:pt x="31449" y="13246"/>
                    <a:pt x="31461" y="13250"/>
                  </a:cubicBezTo>
                  <a:cubicBezTo>
                    <a:pt x="31478" y="13259"/>
                    <a:pt x="31491" y="13267"/>
                    <a:pt x="31508" y="13275"/>
                  </a:cubicBezTo>
                  <a:cubicBezTo>
                    <a:pt x="31519" y="13287"/>
                    <a:pt x="31536" y="13290"/>
                    <a:pt x="31553" y="13290"/>
                  </a:cubicBezTo>
                  <a:cubicBezTo>
                    <a:pt x="31562" y="13290"/>
                    <a:pt x="31571" y="13290"/>
                    <a:pt x="31579" y="13288"/>
                  </a:cubicBezTo>
                  <a:cubicBezTo>
                    <a:pt x="31609" y="13284"/>
                    <a:pt x="31609" y="13267"/>
                    <a:pt x="31626" y="13246"/>
                  </a:cubicBezTo>
                  <a:cubicBezTo>
                    <a:pt x="31634" y="13237"/>
                    <a:pt x="31639" y="13233"/>
                    <a:pt x="31647" y="13233"/>
                  </a:cubicBezTo>
                  <a:cubicBezTo>
                    <a:pt x="31651" y="13237"/>
                    <a:pt x="31655" y="13242"/>
                    <a:pt x="31655" y="13250"/>
                  </a:cubicBezTo>
                  <a:cubicBezTo>
                    <a:pt x="31651" y="13305"/>
                    <a:pt x="31567" y="13288"/>
                    <a:pt x="31533" y="13297"/>
                  </a:cubicBezTo>
                  <a:cubicBezTo>
                    <a:pt x="31520" y="13297"/>
                    <a:pt x="31482" y="13305"/>
                    <a:pt x="31478" y="13313"/>
                  </a:cubicBezTo>
                  <a:cubicBezTo>
                    <a:pt x="31470" y="13326"/>
                    <a:pt x="31474" y="13364"/>
                    <a:pt x="31482" y="13377"/>
                  </a:cubicBezTo>
                  <a:cubicBezTo>
                    <a:pt x="31474" y="13377"/>
                    <a:pt x="31466" y="13381"/>
                    <a:pt x="31461" y="13385"/>
                  </a:cubicBezTo>
                  <a:cubicBezTo>
                    <a:pt x="31440" y="13377"/>
                    <a:pt x="31436" y="13364"/>
                    <a:pt x="31411" y="13360"/>
                  </a:cubicBezTo>
                  <a:cubicBezTo>
                    <a:pt x="31405" y="13358"/>
                    <a:pt x="31399" y="13358"/>
                    <a:pt x="31394" y="13358"/>
                  </a:cubicBezTo>
                  <a:cubicBezTo>
                    <a:pt x="31383" y="13358"/>
                    <a:pt x="31371" y="13360"/>
                    <a:pt x="31360" y="13360"/>
                  </a:cubicBezTo>
                  <a:cubicBezTo>
                    <a:pt x="31343" y="13360"/>
                    <a:pt x="31326" y="13360"/>
                    <a:pt x="31314" y="13377"/>
                  </a:cubicBezTo>
                  <a:cubicBezTo>
                    <a:pt x="31305" y="13385"/>
                    <a:pt x="31301" y="13411"/>
                    <a:pt x="31288" y="13415"/>
                  </a:cubicBezTo>
                  <a:cubicBezTo>
                    <a:pt x="31284" y="13419"/>
                    <a:pt x="31267" y="13419"/>
                    <a:pt x="31259" y="13419"/>
                  </a:cubicBezTo>
                  <a:cubicBezTo>
                    <a:pt x="31242" y="13419"/>
                    <a:pt x="31229" y="13419"/>
                    <a:pt x="31229" y="13449"/>
                  </a:cubicBezTo>
                  <a:cubicBezTo>
                    <a:pt x="31226" y="13439"/>
                    <a:pt x="31218" y="13436"/>
                    <a:pt x="31208" y="13436"/>
                  </a:cubicBezTo>
                  <a:cubicBezTo>
                    <a:pt x="31187" y="13436"/>
                    <a:pt x="31157" y="13450"/>
                    <a:pt x="31149" y="13453"/>
                  </a:cubicBezTo>
                  <a:cubicBezTo>
                    <a:pt x="31124" y="13453"/>
                    <a:pt x="31111" y="13465"/>
                    <a:pt x="31098" y="13487"/>
                  </a:cubicBezTo>
                  <a:cubicBezTo>
                    <a:pt x="31090" y="13495"/>
                    <a:pt x="31090" y="13512"/>
                    <a:pt x="31081" y="13524"/>
                  </a:cubicBezTo>
                  <a:cubicBezTo>
                    <a:pt x="31069" y="13537"/>
                    <a:pt x="31060" y="13533"/>
                    <a:pt x="31060" y="13554"/>
                  </a:cubicBezTo>
                  <a:cubicBezTo>
                    <a:pt x="31060" y="13567"/>
                    <a:pt x="31060" y="13579"/>
                    <a:pt x="31060" y="13592"/>
                  </a:cubicBezTo>
                  <a:cubicBezTo>
                    <a:pt x="31060" y="13605"/>
                    <a:pt x="31060" y="13613"/>
                    <a:pt x="31069" y="13622"/>
                  </a:cubicBezTo>
                  <a:cubicBezTo>
                    <a:pt x="31069" y="13620"/>
                    <a:pt x="31071" y="13620"/>
                    <a:pt x="31073" y="13620"/>
                  </a:cubicBezTo>
                  <a:cubicBezTo>
                    <a:pt x="31078" y="13620"/>
                    <a:pt x="31084" y="13622"/>
                    <a:pt x="31081" y="13622"/>
                  </a:cubicBezTo>
                  <a:cubicBezTo>
                    <a:pt x="31107" y="13622"/>
                    <a:pt x="31128" y="13630"/>
                    <a:pt x="31153" y="13630"/>
                  </a:cubicBezTo>
                  <a:lnTo>
                    <a:pt x="31195" y="13630"/>
                  </a:lnTo>
                  <a:cubicBezTo>
                    <a:pt x="31204" y="13630"/>
                    <a:pt x="31216" y="13622"/>
                    <a:pt x="31225" y="13622"/>
                  </a:cubicBezTo>
                  <a:cubicBezTo>
                    <a:pt x="31233" y="13626"/>
                    <a:pt x="31238" y="13630"/>
                    <a:pt x="31242" y="13634"/>
                  </a:cubicBezTo>
                  <a:cubicBezTo>
                    <a:pt x="31254" y="13643"/>
                    <a:pt x="31263" y="13647"/>
                    <a:pt x="31276" y="13655"/>
                  </a:cubicBezTo>
                  <a:cubicBezTo>
                    <a:pt x="31297" y="13664"/>
                    <a:pt x="31314" y="13668"/>
                    <a:pt x="31335" y="13676"/>
                  </a:cubicBezTo>
                  <a:cubicBezTo>
                    <a:pt x="31352" y="13685"/>
                    <a:pt x="31373" y="13698"/>
                    <a:pt x="31394" y="13698"/>
                  </a:cubicBezTo>
                  <a:cubicBezTo>
                    <a:pt x="31405" y="13698"/>
                    <a:pt x="31424" y="13676"/>
                    <a:pt x="31437" y="13676"/>
                  </a:cubicBezTo>
                  <a:cubicBezTo>
                    <a:pt x="31438" y="13676"/>
                    <a:pt x="31439" y="13676"/>
                    <a:pt x="31440" y="13676"/>
                  </a:cubicBezTo>
                  <a:cubicBezTo>
                    <a:pt x="31457" y="13681"/>
                    <a:pt x="31457" y="13702"/>
                    <a:pt x="31470" y="13710"/>
                  </a:cubicBezTo>
                  <a:cubicBezTo>
                    <a:pt x="31487" y="13769"/>
                    <a:pt x="31503" y="13824"/>
                    <a:pt x="31525" y="13871"/>
                  </a:cubicBezTo>
                  <a:cubicBezTo>
                    <a:pt x="31529" y="13879"/>
                    <a:pt x="31533" y="13887"/>
                    <a:pt x="31533" y="13892"/>
                  </a:cubicBezTo>
                  <a:lnTo>
                    <a:pt x="31529" y="13892"/>
                  </a:lnTo>
                  <a:cubicBezTo>
                    <a:pt x="31512" y="13896"/>
                    <a:pt x="31495" y="13896"/>
                    <a:pt x="31478" y="13896"/>
                  </a:cubicBezTo>
                  <a:cubicBezTo>
                    <a:pt x="31461" y="13892"/>
                    <a:pt x="31449" y="13887"/>
                    <a:pt x="31432" y="13887"/>
                  </a:cubicBezTo>
                  <a:cubicBezTo>
                    <a:pt x="31415" y="13887"/>
                    <a:pt x="31402" y="13900"/>
                    <a:pt x="31385" y="13904"/>
                  </a:cubicBezTo>
                  <a:cubicBezTo>
                    <a:pt x="31368" y="13904"/>
                    <a:pt x="31368" y="13896"/>
                    <a:pt x="31356" y="13883"/>
                  </a:cubicBezTo>
                  <a:cubicBezTo>
                    <a:pt x="31348" y="13877"/>
                    <a:pt x="31339" y="13875"/>
                    <a:pt x="31330" y="13875"/>
                  </a:cubicBezTo>
                  <a:cubicBezTo>
                    <a:pt x="31310" y="13875"/>
                    <a:pt x="31288" y="13884"/>
                    <a:pt x="31267" y="13884"/>
                  </a:cubicBezTo>
                  <a:cubicBezTo>
                    <a:pt x="31264" y="13884"/>
                    <a:pt x="31261" y="13884"/>
                    <a:pt x="31259" y="13883"/>
                  </a:cubicBezTo>
                  <a:cubicBezTo>
                    <a:pt x="31246" y="13879"/>
                    <a:pt x="31229" y="13873"/>
                    <a:pt x="31215" y="13873"/>
                  </a:cubicBezTo>
                  <a:cubicBezTo>
                    <a:pt x="31201" y="13873"/>
                    <a:pt x="31189" y="13879"/>
                    <a:pt x="31187" y="13900"/>
                  </a:cubicBezTo>
                  <a:cubicBezTo>
                    <a:pt x="31187" y="13913"/>
                    <a:pt x="31187" y="13921"/>
                    <a:pt x="31195" y="13930"/>
                  </a:cubicBezTo>
                  <a:cubicBezTo>
                    <a:pt x="31195" y="13932"/>
                    <a:pt x="31196" y="13932"/>
                    <a:pt x="31198" y="13932"/>
                  </a:cubicBezTo>
                  <a:cubicBezTo>
                    <a:pt x="31200" y="13932"/>
                    <a:pt x="31202" y="13932"/>
                    <a:pt x="31204" y="13934"/>
                  </a:cubicBezTo>
                  <a:cubicBezTo>
                    <a:pt x="31208" y="13938"/>
                    <a:pt x="31212" y="13951"/>
                    <a:pt x="31216" y="13959"/>
                  </a:cubicBezTo>
                  <a:cubicBezTo>
                    <a:pt x="31225" y="13976"/>
                    <a:pt x="31246" y="13989"/>
                    <a:pt x="31267" y="13993"/>
                  </a:cubicBezTo>
                  <a:cubicBezTo>
                    <a:pt x="31269" y="13993"/>
                    <a:pt x="31271" y="13994"/>
                    <a:pt x="31273" y="13994"/>
                  </a:cubicBezTo>
                  <a:cubicBezTo>
                    <a:pt x="31287" y="13994"/>
                    <a:pt x="31304" y="13986"/>
                    <a:pt x="31319" y="13986"/>
                  </a:cubicBezTo>
                  <a:cubicBezTo>
                    <a:pt x="31323" y="13986"/>
                    <a:pt x="31327" y="13987"/>
                    <a:pt x="31330" y="13989"/>
                  </a:cubicBezTo>
                  <a:cubicBezTo>
                    <a:pt x="31339" y="13989"/>
                    <a:pt x="31339" y="14001"/>
                    <a:pt x="31347" y="14010"/>
                  </a:cubicBezTo>
                  <a:cubicBezTo>
                    <a:pt x="31360" y="14014"/>
                    <a:pt x="31373" y="14014"/>
                    <a:pt x="31381" y="14023"/>
                  </a:cubicBezTo>
                  <a:cubicBezTo>
                    <a:pt x="31394" y="14027"/>
                    <a:pt x="31398" y="14039"/>
                    <a:pt x="31406" y="14048"/>
                  </a:cubicBezTo>
                  <a:cubicBezTo>
                    <a:pt x="31415" y="14052"/>
                    <a:pt x="31415" y="14052"/>
                    <a:pt x="31423" y="14056"/>
                  </a:cubicBezTo>
                  <a:cubicBezTo>
                    <a:pt x="31428" y="14061"/>
                    <a:pt x="31432" y="14069"/>
                    <a:pt x="31440" y="14069"/>
                  </a:cubicBezTo>
                  <a:cubicBezTo>
                    <a:pt x="31444" y="14073"/>
                    <a:pt x="31453" y="14073"/>
                    <a:pt x="31461" y="14073"/>
                  </a:cubicBezTo>
                  <a:cubicBezTo>
                    <a:pt x="31474" y="14082"/>
                    <a:pt x="31474" y="14107"/>
                    <a:pt x="31474" y="14120"/>
                  </a:cubicBezTo>
                  <a:cubicBezTo>
                    <a:pt x="31474" y="14141"/>
                    <a:pt x="31478" y="14158"/>
                    <a:pt x="31503" y="14170"/>
                  </a:cubicBezTo>
                  <a:cubicBezTo>
                    <a:pt x="31516" y="14179"/>
                    <a:pt x="31537" y="14183"/>
                    <a:pt x="31554" y="14183"/>
                  </a:cubicBezTo>
                  <a:cubicBezTo>
                    <a:pt x="31567" y="14180"/>
                    <a:pt x="31574" y="14176"/>
                    <a:pt x="31581" y="14176"/>
                  </a:cubicBezTo>
                  <a:cubicBezTo>
                    <a:pt x="31587" y="14176"/>
                    <a:pt x="31592" y="14178"/>
                    <a:pt x="31601" y="14183"/>
                  </a:cubicBezTo>
                  <a:cubicBezTo>
                    <a:pt x="31622" y="14195"/>
                    <a:pt x="31649" y="14205"/>
                    <a:pt x="31676" y="14205"/>
                  </a:cubicBezTo>
                  <a:cubicBezTo>
                    <a:pt x="31686" y="14205"/>
                    <a:pt x="31697" y="14203"/>
                    <a:pt x="31706" y="14200"/>
                  </a:cubicBezTo>
                  <a:cubicBezTo>
                    <a:pt x="31731" y="14187"/>
                    <a:pt x="31748" y="14179"/>
                    <a:pt x="31778" y="14179"/>
                  </a:cubicBezTo>
                  <a:lnTo>
                    <a:pt x="31803" y="14179"/>
                  </a:lnTo>
                  <a:lnTo>
                    <a:pt x="31799" y="14276"/>
                  </a:lnTo>
                  <a:cubicBezTo>
                    <a:pt x="31799" y="14276"/>
                    <a:pt x="31795" y="14280"/>
                    <a:pt x="31795" y="14280"/>
                  </a:cubicBezTo>
                  <a:cubicBezTo>
                    <a:pt x="31791" y="14288"/>
                    <a:pt x="31791" y="14310"/>
                    <a:pt x="31795" y="14318"/>
                  </a:cubicBezTo>
                  <a:lnTo>
                    <a:pt x="31799" y="14318"/>
                  </a:lnTo>
                  <a:lnTo>
                    <a:pt x="31799" y="14381"/>
                  </a:lnTo>
                  <a:cubicBezTo>
                    <a:pt x="31786" y="14377"/>
                    <a:pt x="31774" y="14377"/>
                    <a:pt x="31761" y="14377"/>
                  </a:cubicBezTo>
                  <a:cubicBezTo>
                    <a:pt x="31753" y="14377"/>
                    <a:pt x="31740" y="14377"/>
                    <a:pt x="31731" y="14373"/>
                  </a:cubicBezTo>
                  <a:cubicBezTo>
                    <a:pt x="31719" y="14360"/>
                    <a:pt x="31715" y="14352"/>
                    <a:pt x="31698" y="14343"/>
                  </a:cubicBezTo>
                  <a:cubicBezTo>
                    <a:pt x="31692" y="14341"/>
                    <a:pt x="31684" y="14340"/>
                    <a:pt x="31677" y="14340"/>
                  </a:cubicBezTo>
                  <a:cubicBezTo>
                    <a:pt x="31661" y="14340"/>
                    <a:pt x="31642" y="14343"/>
                    <a:pt x="31626" y="14343"/>
                  </a:cubicBezTo>
                  <a:cubicBezTo>
                    <a:pt x="31606" y="14343"/>
                    <a:pt x="31589" y="14339"/>
                    <a:pt x="31584" y="14318"/>
                  </a:cubicBezTo>
                  <a:cubicBezTo>
                    <a:pt x="31575" y="14297"/>
                    <a:pt x="31588" y="14267"/>
                    <a:pt x="31579" y="14246"/>
                  </a:cubicBezTo>
                  <a:cubicBezTo>
                    <a:pt x="31575" y="14245"/>
                    <a:pt x="31571" y="14244"/>
                    <a:pt x="31566" y="14244"/>
                  </a:cubicBezTo>
                  <a:cubicBezTo>
                    <a:pt x="31556" y="14244"/>
                    <a:pt x="31546" y="14246"/>
                    <a:pt x="31537" y="14246"/>
                  </a:cubicBezTo>
                  <a:cubicBezTo>
                    <a:pt x="31508" y="14246"/>
                    <a:pt x="31491" y="14267"/>
                    <a:pt x="31466" y="14284"/>
                  </a:cubicBezTo>
                  <a:cubicBezTo>
                    <a:pt x="31457" y="14288"/>
                    <a:pt x="31444" y="14288"/>
                    <a:pt x="31436" y="14293"/>
                  </a:cubicBezTo>
                  <a:cubicBezTo>
                    <a:pt x="31423" y="14297"/>
                    <a:pt x="31423" y="14305"/>
                    <a:pt x="31415" y="14314"/>
                  </a:cubicBezTo>
                  <a:cubicBezTo>
                    <a:pt x="31406" y="14331"/>
                    <a:pt x="31402" y="14339"/>
                    <a:pt x="31415" y="14356"/>
                  </a:cubicBezTo>
                  <a:cubicBezTo>
                    <a:pt x="31423" y="14367"/>
                    <a:pt x="31434" y="14369"/>
                    <a:pt x="31445" y="14369"/>
                  </a:cubicBezTo>
                  <a:cubicBezTo>
                    <a:pt x="31453" y="14369"/>
                    <a:pt x="31461" y="14368"/>
                    <a:pt x="31470" y="14368"/>
                  </a:cubicBezTo>
                  <a:cubicBezTo>
                    <a:pt x="31474" y="14368"/>
                    <a:pt x="31478" y="14368"/>
                    <a:pt x="31482" y="14369"/>
                  </a:cubicBezTo>
                  <a:cubicBezTo>
                    <a:pt x="31499" y="14369"/>
                    <a:pt x="31525" y="14377"/>
                    <a:pt x="31525" y="14402"/>
                  </a:cubicBezTo>
                  <a:cubicBezTo>
                    <a:pt x="31525" y="14419"/>
                    <a:pt x="31516" y="14432"/>
                    <a:pt x="31495" y="14440"/>
                  </a:cubicBezTo>
                  <a:cubicBezTo>
                    <a:pt x="31474" y="14449"/>
                    <a:pt x="31453" y="14457"/>
                    <a:pt x="31428" y="14470"/>
                  </a:cubicBezTo>
                  <a:cubicBezTo>
                    <a:pt x="31419" y="14474"/>
                    <a:pt x="31406" y="14483"/>
                    <a:pt x="31398" y="14487"/>
                  </a:cubicBezTo>
                  <a:cubicBezTo>
                    <a:pt x="31387" y="14487"/>
                    <a:pt x="31374" y="14483"/>
                    <a:pt x="31361" y="14483"/>
                  </a:cubicBezTo>
                  <a:cubicBezTo>
                    <a:pt x="31355" y="14483"/>
                    <a:pt x="31349" y="14484"/>
                    <a:pt x="31343" y="14487"/>
                  </a:cubicBezTo>
                  <a:cubicBezTo>
                    <a:pt x="31326" y="14499"/>
                    <a:pt x="31347" y="14521"/>
                    <a:pt x="31360" y="14529"/>
                  </a:cubicBezTo>
                  <a:cubicBezTo>
                    <a:pt x="31377" y="14537"/>
                    <a:pt x="31398" y="14533"/>
                    <a:pt x="31415" y="14537"/>
                  </a:cubicBezTo>
                  <a:cubicBezTo>
                    <a:pt x="31428" y="14537"/>
                    <a:pt x="31442" y="14543"/>
                    <a:pt x="31453" y="14543"/>
                  </a:cubicBezTo>
                  <a:cubicBezTo>
                    <a:pt x="31456" y="14543"/>
                    <a:pt x="31459" y="14543"/>
                    <a:pt x="31461" y="14542"/>
                  </a:cubicBezTo>
                  <a:cubicBezTo>
                    <a:pt x="31491" y="14533"/>
                    <a:pt x="31491" y="14504"/>
                    <a:pt x="31520" y="14495"/>
                  </a:cubicBezTo>
                  <a:cubicBezTo>
                    <a:pt x="31524" y="14494"/>
                    <a:pt x="31527" y="14494"/>
                    <a:pt x="31531" y="14494"/>
                  </a:cubicBezTo>
                  <a:cubicBezTo>
                    <a:pt x="31546" y="14494"/>
                    <a:pt x="31562" y="14499"/>
                    <a:pt x="31575" y="14499"/>
                  </a:cubicBezTo>
                  <a:cubicBezTo>
                    <a:pt x="31609" y="14504"/>
                    <a:pt x="31634" y="14512"/>
                    <a:pt x="31664" y="14525"/>
                  </a:cubicBezTo>
                  <a:cubicBezTo>
                    <a:pt x="31672" y="14525"/>
                    <a:pt x="31727" y="14546"/>
                    <a:pt x="31727" y="14554"/>
                  </a:cubicBezTo>
                  <a:cubicBezTo>
                    <a:pt x="31710" y="14559"/>
                    <a:pt x="31622" y="14567"/>
                    <a:pt x="31622" y="14584"/>
                  </a:cubicBezTo>
                  <a:cubicBezTo>
                    <a:pt x="31622" y="14597"/>
                    <a:pt x="31651" y="14601"/>
                    <a:pt x="31660" y="14601"/>
                  </a:cubicBezTo>
                  <a:cubicBezTo>
                    <a:pt x="31664" y="14602"/>
                    <a:pt x="31669" y="14602"/>
                    <a:pt x="31673" y="14602"/>
                  </a:cubicBezTo>
                  <a:cubicBezTo>
                    <a:pt x="31685" y="14602"/>
                    <a:pt x="31697" y="14600"/>
                    <a:pt x="31708" y="14600"/>
                  </a:cubicBezTo>
                  <a:cubicBezTo>
                    <a:pt x="31711" y="14600"/>
                    <a:pt x="31715" y="14600"/>
                    <a:pt x="31719" y="14601"/>
                  </a:cubicBezTo>
                  <a:cubicBezTo>
                    <a:pt x="31731" y="14605"/>
                    <a:pt x="31740" y="14613"/>
                    <a:pt x="31748" y="14622"/>
                  </a:cubicBezTo>
                  <a:cubicBezTo>
                    <a:pt x="31761" y="14635"/>
                    <a:pt x="31778" y="14647"/>
                    <a:pt x="31795" y="14651"/>
                  </a:cubicBezTo>
                  <a:lnTo>
                    <a:pt x="31795" y="14736"/>
                  </a:lnTo>
                  <a:lnTo>
                    <a:pt x="31765" y="14736"/>
                  </a:lnTo>
                  <a:cubicBezTo>
                    <a:pt x="31757" y="14732"/>
                    <a:pt x="31744" y="14732"/>
                    <a:pt x="31736" y="14727"/>
                  </a:cubicBezTo>
                  <a:cubicBezTo>
                    <a:pt x="31710" y="14748"/>
                    <a:pt x="31592" y="14715"/>
                    <a:pt x="31613" y="14786"/>
                  </a:cubicBezTo>
                  <a:cubicBezTo>
                    <a:pt x="31619" y="14788"/>
                    <a:pt x="31625" y="14788"/>
                    <a:pt x="31631" y="14788"/>
                  </a:cubicBezTo>
                  <a:cubicBezTo>
                    <a:pt x="31644" y="14788"/>
                    <a:pt x="31656" y="14785"/>
                    <a:pt x="31668" y="14782"/>
                  </a:cubicBezTo>
                  <a:cubicBezTo>
                    <a:pt x="31674" y="14782"/>
                    <a:pt x="31679" y="14781"/>
                    <a:pt x="31684" y="14781"/>
                  </a:cubicBezTo>
                  <a:cubicBezTo>
                    <a:pt x="31707" y="14781"/>
                    <a:pt x="31720" y="14789"/>
                    <a:pt x="31744" y="14803"/>
                  </a:cubicBezTo>
                  <a:cubicBezTo>
                    <a:pt x="31757" y="14816"/>
                    <a:pt x="31778" y="14820"/>
                    <a:pt x="31795" y="14824"/>
                  </a:cubicBezTo>
                  <a:lnTo>
                    <a:pt x="31791" y="15145"/>
                  </a:lnTo>
                  <a:cubicBezTo>
                    <a:pt x="31782" y="15145"/>
                    <a:pt x="31778" y="15149"/>
                    <a:pt x="31774" y="15149"/>
                  </a:cubicBezTo>
                  <a:cubicBezTo>
                    <a:pt x="31748" y="15158"/>
                    <a:pt x="31706" y="15192"/>
                    <a:pt x="31698" y="15217"/>
                  </a:cubicBezTo>
                  <a:cubicBezTo>
                    <a:pt x="31736" y="15234"/>
                    <a:pt x="31736" y="15255"/>
                    <a:pt x="31761" y="15255"/>
                  </a:cubicBezTo>
                  <a:cubicBezTo>
                    <a:pt x="31769" y="15255"/>
                    <a:pt x="31778" y="15247"/>
                    <a:pt x="31786" y="15247"/>
                  </a:cubicBezTo>
                  <a:lnTo>
                    <a:pt x="31778" y="15905"/>
                  </a:lnTo>
                  <a:cubicBezTo>
                    <a:pt x="31744" y="15922"/>
                    <a:pt x="31706" y="15943"/>
                    <a:pt x="31668" y="15960"/>
                  </a:cubicBezTo>
                  <a:cubicBezTo>
                    <a:pt x="31423" y="16065"/>
                    <a:pt x="31153" y="16108"/>
                    <a:pt x="30913" y="16222"/>
                  </a:cubicBezTo>
                  <a:cubicBezTo>
                    <a:pt x="30900" y="16217"/>
                    <a:pt x="30883" y="16217"/>
                    <a:pt x="30866" y="16217"/>
                  </a:cubicBezTo>
                  <a:cubicBezTo>
                    <a:pt x="30858" y="16217"/>
                    <a:pt x="30842" y="16221"/>
                    <a:pt x="30828" y="16221"/>
                  </a:cubicBezTo>
                  <a:cubicBezTo>
                    <a:pt x="30822" y="16221"/>
                    <a:pt x="30816" y="16220"/>
                    <a:pt x="30811" y="16217"/>
                  </a:cubicBezTo>
                  <a:cubicBezTo>
                    <a:pt x="30786" y="16209"/>
                    <a:pt x="30811" y="16154"/>
                    <a:pt x="30811" y="16137"/>
                  </a:cubicBezTo>
                  <a:cubicBezTo>
                    <a:pt x="30822" y="16133"/>
                    <a:pt x="30833" y="16131"/>
                    <a:pt x="30845" y="16131"/>
                  </a:cubicBezTo>
                  <a:cubicBezTo>
                    <a:pt x="30861" y="16131"/>
                    <a:pt x="30877" y="16134"/>
                    <a:pt x="30892" y="16134"/>
                  </a:cubicBezTo>
                  <a:cubicBezTo>
                    <a:pt x="30896" y="16134"/>
                    <a:pt x="30900" y="16134"/>
                    <a:pt x="30904" y="16133"/>
                  </a:cubicBezTo>
                  <a:cubicBezTo>
                    <a:pt x="30925" y="16133"/>
                    <a:pt x="30963" y="16120"/>
                    <a:pt x="30972" y="16099"/>
                  </a:cubicBezTo>
                  <a:cubicBezTo>
                    <a:pt x="30984" y="16078"/>
                    <a:pt x="30959" y="16040"/>
                    <a:pt x="30989" y="16032"/>
                  </a:cubicBezTo>
                  <a:cubicBezTo>
                    <a:pt x="30990" y="16031"/>
                    <a:pt x="30992" y="16031"/>
                    <a:pt x="30995" y="16031"/>
                  </a:cubicBezTo>
                  <a:cubicBezTo>
                    <a:pt x="31008" y="16031"/>
                    <a:pt x="31028" y="16040"/>
                    <a:pt x="31039" y="16040"/>
                  </a:cubicBezTo>
                  <a:lnTo>
                    <a:pt x="31090" y="16040"/>
                  </a:lnTo>
                  <a:cubicBezTo>
                    <a:pt x="31111" y="16036"/>
                    <a:pt x="31153" y="16036"/>
                    <a:pt x="31166" y="16019"/>
                  </a:cubicBezTo>
                  <a:cubicBezTo>
                    <a:pt x="31170" y="16010"/>
                    <a:pt x="31170" y="15994"/>
                    <a:pt x="31178" y="15985"/>
                  </a:cubicBezTo>
                  <a:cubicBezTo>
                    <a:pt x="31183" y="15964"/>
                    <a:pt x="31195" y="15951"/>
                    <a:pt x="31212" y="15939"/>
                  </a:cubicBezTo>
                  <a:cubicBezTo>
                    <a:pt x="31230" y="15924"/>
                    <a:pt x="31248" y="15922"/>
                    <a:pt x="31270" y="15922"/>
                  </a:cubicBezTo>
                  <a:cubicBezTo>
                    <a:pt x="31278" y="15922"/>
                    <a:pt x="31287" y="15922"/>
                    <a:pt x="31297" y="15922"/>
                  </a:cubicBezTo>
                  <a:cubicBezTo>
                    <a:pt x="31318" y="15922"/>
                    <a:pt x="31335" y="15913"/>
                    <a:pt x="31356" y="15913"/>
                  </a:cubicBezTo>
                  <a:cubicBezTo>
                    <a:pt x="31360" y="15901"/>
                    <a:pt x="31352" y="15888"/>
                    <a:pt x="31356" y="15880"/>
                  </a:cubicBezTo>
                  <a:cubicBezTo>
                    <a:pt x="31360" y="15871"/>
                    <a:pt x="31368" y="15867"/>
                    <a:pt x="31377" y="15859"/>
                  </a:cubicBezTo>
                  <a:cubicBezTo>
                    <a:pt x="31377" y="15859"/>
                    <a:pt x="31381" y="15859"/>
                    <a:pt x="31381" y="15863"/>
                  </a:cubicBezTo>
                  <a:lnTo>
                    <a:pt x="31423" y="15863"/>
                  </a:lnTo>
                  <a:cubicBezTo>
                    <a:pt x="31440" y="15863"/>
                    <a:pt x="31458" y="15862"/>
                    <a:pt x="31475" y="15862"/>
                  </a:cubicBezTo>
                  <a:cubicBezTo>
                    <a:pt x="31501" y="15862"/>
                    <a:pt x="31527" y="15864"/>
                    <a:pt x="31550" y="15871"/>
                  </a:cubicBezTo>
                  <a:cubicBezTo>
                    <a:pt x="31563" y="15875"/>
                    <a:pt x="31567" y="15884"/>
                    <a:pt x="31579" y="15888"/>
                  </a:cubicBezTo>
                  <a:lnTo>
                    <a:pt x="31601" y="15888"/>
                  </a:lnTo>
                  <a:cubicBezTo>
                    <a:pt x="31609" y="15888"/>
                    <a:pt x="31625" y="15890"/>
                    <a:pt x="31637" y="15890"/>
                  </a:cubicBezTo>
                  <a:cubicBezTo>
                    <a:pt x="31643" y="15890"/>
                    <a:pt x="31648" y="15889"/>
                    <a:pt x="31651" y="15888"/>
                  </a:cubicBezTo>
                  <a:cubicBezTo>
                    <a:pt x="31685" y="15867"/>
                    <a:pt x="31672" y="15833"/>
                    <a:pt x="31681" y="15804"/>
                  </a:cubicBezTo>
                  <a:cubicBezTo>
                    <a:pt x="31685" y="15766"/>
                    <a:pt x="31723" y="15749"/>
                    <a:pt x="31748" y="15728"/>
                  </a:cubicBezTo>
                  <a:cubicBezTo>
                    <a:pt x="31757" y="15715"/>
                    <a:pt x="31765" y="15707"/>
                    <a:pt x="31765" y="15694"/>
                  </a:cubicBezTo>
                  <a:cubicBezTo>
                    <a:pt x="31765" y="15677"/>
                    <a:pt x="31753" y="15669"/>
                    <a:pt x="31740" y="15660"/>
                  </a:cubicBezTo>
                  <a:cubicBezTo>
                    <a:pt x="31727" y="15648"/>
                    <a:pt x="31710" y="15639"/>
                    <a:pt x="31698" y="15626"/>
                  </a:cubicBezTo>
                  <a:cubicBezTo>
                    <a:pt x="31660" y="15593"/>
                    <a:pt x="31689" y="15534"/>
                    <a:pt x="31630" y="15517"/>
                  </a:cubicBezTo>
                  <a:cubicBezTo>
                    <a:pt x="31616" y="15513"/>
                    <a:pt x="31601" y="15512"/>
                    <a:pt x="31587" y="15512"/>
                  </a:cubicBezTo>
                  <a:cubicBezTo>
                    <a:pt x="31569" y="15512"/>
                    <a:pt x="31552" y="15513"/>
                    <a:pt x="31534" y="15513"/>
                  </a:cubicBezTo>
                  <a:cubicBezTo>
                    <a:pt x="31520" y="15513"/>
                    <a:pt x="31505" y="15512"/>
                    <a:pt x="31491" y="15508"/>
                  </a:cubicBezTo>
                  <a:cubicBezTo>
                    <a:pt x="31461" y="15500"/>
                    <a:pt x="31444" y="15500"/>
                    <a:pt x="31423" y="15479"/>
                  </a:cubicBezTo>
                  <a:cubicBezTo>
                    <a:pt x="31402" y="15458"/>
                    <a:pt x="31381" y="15453"/>
                    <a:pt x="31356" y="15445"/>
                  </a:cubicBezTo>
                  <a:cubicBezTo>
                    <a:pt x="31322" y="15436"/>
                    <a:pt x="31288" y="15420"/>
                    <a:pt x="31254" y="15407"/>
                  </a:cubicBezTo>
                  <a:cubicBezTo>
                    <a:pt x="31232" y="15396"/>
                    <a:pt x="31208" y="15394"/>
                    <a:pt x="31183" y="15394"/>
                  </a:cubicBezTo>
                  <a:cubicBezTo>
                    <a:pt x="31170" y="15394"/>
                    <a:pt x="31157" y="15394"/>
                    <a:pt x="31145" y="15394"/>
                  </a:cubicBezTo>
                  <a:lnTo>
                    <a:pt x="31073" y="15394"/>
                  </a:lnTo>
                  <a:cubicBezTo>
                    <a:pt x="31052" y="15398"/>
                    <a:pt x="31035" y="15403"/>
                    <a:pt x="31018" y="15407"/>
                  </a:cubicBezTo>
                  <a:cubicBezTo>
                    <a:pt x="31007" y="15407"/>
                    <a:pt x="30996" y="15405"/>
                    <a:pt x="30984" y="15405"/>
                  </a:cubicBezTo>
                  <a:cubicBezTo>
                    <a:pt x="30979" y="15405"/>
                    <a:pt x="30973" y="15406"/>
                    <a:pt x="30967" y="15407"/>
                  </a:cubicBezTo>
                  <a:cubicBezTo>
                    <a:pt x="30951" y="15407"/>
                    <a:pt x="30938" y="15415"/>
                    <a:pt x="30921" y="15424"/>
                  </a:cubicBezTo>
                  <a:cubicBezTo>
                    <a:pt x="30914" y="15427"/>
                    <a:pt x="30905" y="15433"/>
                    <a:pt x="30894" y="15433"/>
                  </a:cubicBezTo>
                  <a:cubicBezTo>
                    <a:pt x="30892" y="15433"/>
                    <a:pt x="30890" y="15433"/>
                    <a:pt x="30887" y="15432"/>
                  </a:cubicBezTo>
                  <a:cubicBezTo>
                    <a:pt x="30879" y="15428"/>
                    <a:pt x="30883" y="15428"/>
                    <a:pt x="30879" y="15420"/>
                  </a:cubicBezTo>
                  <a:cubicBezTo>
                    <a:pt x="30866" y="15411"/>
                    <a:pt x="30870" y="15398"/>
                    <a:pt x="30854" y="15390"/>
                  </a:cubicBezTo>
                  <a:cubicBezTo>
                    <a:pt x="30845" y="15386"/>
                    <a:pt x="30828" y="15386"/>
                    <a:pt x="30820" y="15377"/>
                  </a:cubicBezTo>
                  <a:cubicBezTo>
                    <a:pt x="30816" y="15369"/>
                    <a:pt x="30820" y="15360"/>
                    <a:pt x="30811" y="15348"/>
                  </a:cubicBezTo>
                  <a:cubicBezTo>
                    <a:pt x="30799" y="15335"/>
                    <a:pt x="30782" y="15331"/>
                    <a:pt x="30769" y="15327"/>
                  </a:cubicBezTo>
                  <a:cubicBezTo>
                    <a:pt x="30762" y="15327"/>
                    <a:pt x="30758" y="15327"/>
                    <a:pt x="30754" y="15327"/>
                  </a:cubicBezTo>
                  <a:cubicBezTo>
                    <a:pt x="30747" y="15327"/>
                    <a:pt x="30743" y="15326"/>
                    <a:pt x="30735" y="15318"/>
                  </a:cubicBezTo>
                  <a:cubicBezTo>
                    <a:pt x="30727" y="15306"/>
                    <a:pt x="30727" y="15293"/>
                    <a:pt x="30727" y="15276"/>
                  </a:cubicBezTo>
                  <a:cubicBezTo>
                    <a:pt x="30727" y="15268"/>
                    <a:pt x="30731" y="15263"/>
                    <a:pt x="30731" y="15255"/>
                  </a:cubicBezTo>
                  <a:cubicBezTo>
                    <a:pt x="30740" y="15234"/>
                    <a:pt x="30756" y="15187"/>
                    <a:pt x="30752" y="15166"/>
                  </a:cubicBezTo>
                  <a:cubicBezTo>
                    <a:pt x="30748" y="15145"/>
                    <a:pt x="30731" y="15111"/>
                    <a:pt x="30710" y="15099"/>
                  </a:cubicBezTo>
                  <a:cubicBezTo>
                    <a:pt x="30680" y="15082"/>
                    <a:pt x="30642" y="15095"/>
                    <a:pt x="30626" y="15061"/>
                  </a:cubicBezTo>
                  <a:cubicBezTo>
                    <a:pt x="30609" y="15040"/>
                    <a:pt x="30621" y="15019"/>
                    <a:pt x="30617" y="14998"/>
                  </a:cubicBezTo>
                  <a:cubicBezTo>
                    <a:pt x="30613" y="14981"/>
                    <a:pt x="30588" y="14964"/>
                    <a:pt x="30575" y="14960"/>
                  </a:cubicBezTo>
                  <a:cubicBezTo>
                    <a:pt x="30558" y="14955"/>
                    <a:pt x="30545" y="14947"/>
                    <a:pt x="30541" y="14938"/>
                  </a:cubicBezTo>
                  <a:cubicBezTo>
                    <a:pt x="30537" y="14917"/>
                    <a:pt x="30537" y="14896"/>
                    <a:pt x="30541" y="14875"/>
                  </a:cubicBezTo>
                  <a:cubicBezTo>
                    <a:pt x="30545" y="14841"/>
                    <a:pt x="30575" y="14829"/>
                    <a:pt x="30600" y="14803"/>
                  </a:cubicBezTo>
                  <a:cubicBezTo>
                    <a:pt x="30621" y="14774"/>
                    <a:pt x="30621" y="14770"/>
                    <a:pt x="30600" y="14744"/>
                  </a:cubicBezTo>
                  <a:cubicBezTo>
                    <a:pt x="30579" y="14715"/>
                    <a:pt x="30558" y="14715"/>
                    <a:pt x="30520" y="14711"/>
                  </a:cubicBezTo>
                  <a:lnTo>
                    <a:pt x="30427" y="14711"/>
                  </a:lnTo>
                  <a:cubicBezTo>
                    <a:pt x="30398" y="14711"/>
                    <a:pt x="30372" y="14702"/>
                    <a:pt x="30343" y="14702"/>
                  </a:cubicBezTo>
                  <a:lnTo>
                    <a:pt x="30279" y="14702"/>
                  </a:lnTo>
                  <a:cubicBezTo>
                    <a:pt x="30242" y="14698"/>
                    <a:pt x="30216" y="14673"/>
                    <a:pt x="30182" y="14673"/>
                  </a:cubicBezTo>
                  <a:cubicBezTo>
                    <a:pt x="30149" y="14673"/>
                    <a:pt x="30149" y="14694"/>
                    <a:pt x="30132" y="14719"/>
                  </a:cubicBezTo>
                  <a:cubicBezTo>
                    <a:pt x="30120" y="14735"/>
                    <a:pt x="30098" y="14739"/>
                    <a:pt x="30075" y="14739"/>
                  </a:cubicBezTo>
                  <a:cubicBezTo>
                    <a:pt x="30054" y="14739"/>
                    <a:pt x="30033" y="14736"/>
                    <a:pt x="30018" y="14736"/>
                  </a:cubicBezTo>
                  <a:cubicBezTo>
                    <a:pt x="29980" y="14727"/>
                    <a:pt x="29959" y="14715"/>
                    <a:pt x="29925" y="14702"/>
                  </a:cubicBezTo>
                  <a:cubicBezTo>
                    <a:pt x="29904" y="14694"/>
                    <a:pt x="29879" y="14685"/>
                    <a:pt x="29857" y="14681"/>
                  </a:cubicBezTo>
                  <a:cubicBezTo>
                    <a:pt x="29845" y="14678"/>
                    <a:pt x="29836" y="14675"/>
                    <a:pt x="29823" y="14675"/>
                  </a:cubicBezTo>
                  <a:cubicBezTo>
                    <a:pt x="29818" y="14675"/>
                    <a:pt x="29813" y="14676"/>
                    <a:pt x="29807" y="14677"/>
                  </a:cubicBezTo>
                  <a:cubicBezTo>
                    <a:pt x="29790" y="14677"/>
                    <a:pt x="29777" y="14677"/>
                    <a:pt x="29760" y="14685"/>
                  </a:cubicBezTo>
                  <a:cubicBezTo>
                    <a:pt x="29752" y="14689"/>
                    <a:pt x="29739" y="14694"/>
                    <a:pt x="29731" y="14694"/>
                  </a:cubicBezTo>
                  <a:cubicBezTo>
                    <a:pt x="29710" y="14689"/>
                    <a:pt x="29718" y="14685"/>
                    <a:pt x="29701" y="14677"/>
                  </a:cubicBezTo>
                  <a:cubicBezTo>
                    <a:pt x="29696" y="14673"/>
                    <a:pt x="29689" y="14671"/>
                    <a:pt x="29681" y="14671"/>
                  </a:cubicBezTo>
                  <a:cubicBezTo>
                    <a:pt x="29666" y="14671"/>
                    <a:pt x="29649" y="14677"/>
                    <a:pt x="29638" y="14677"/>
                  </a:cubicBezTo>
                  <a:lnTo>
                    <a:pt x="29549" y="14677"/>
                  </a:lnTo>
                  <a:cubicBezTo>
                    <a:pt x="29494" y="14677"/>
                    <a:pt x="29469" y="14727"/>
                    <a:pt x="29440" y="14770"/>
                  </a:cubicBezTo>
                  <a:cubicBezTo>
                    <a:pt x="29427" y="14778"/>
                    <a:pt x="29423" y="14791"/>
                    <a:pt x="29418" y="14803"/>
                  </a:cubicBezTo>
                  <a:cubicBezTo>
                    <a:pt x="29414" y="14816"/>
                    <a:pt x="29414" y="14824"/>
                    <a:pt x="29406" y="14837"/>
                  </a:cubicBezTo>
                  <a:cubicBezTo>
                    <a:pt x="29398" y="14848"/>
                    <a:pt x="29388" y="14859"/>
                    <a:pt x="29374" y="14859"/>
                  </a:cubicBezTo>
                  <a:cubicBezTo>
                    <a:pt x="29372" y="14859"/>
                    <a:pt x="29370" y="14859"/>
                    <a:pt x="29368" y="14858"/>
                  </a:cubicBezTo>
                  <a:cubicBezTo>
                    <a:pt x="29347" y="14854"/>
                    <a:pt x="29338" y="14824"/>
                    <a:pt x="29330" y="14812"/>
                  </a:cubicBezTo>
                  <a:cubicBezTo>
                    <a:pt x="29321" y="14791"/>
                    <a:pt x="29317" y="14786"/>
                    <a:pt x="29296" y="14786"/>
                  </a:cubicBezTo>
                  <a:cubicBezTo>
                    <a:pt x="29300" y="14782"/>
                    <a:pt x="29305" y="14782"/>
                    <a:pt x="29309" y="14782"/>
                  </a:cubicBezTo>
                  <a:cubicBezTo>
                    <a:pt x="29334" y="14774"/>
                    <a:pt x="29355" y="14778"/>
                    <a:pt x="29380" y="14770"/>
                  </a:cubicBezTo>
                  <a:cubicBezTo>
                    <a:pt x="29402" y="14765"/>
                    <a:pt x="29418" y="14757"/>
                    <a:pt x="29440" y="14753"/>
                  </a:cubicBezTo>
                  <a:cubicBezTo>
                    <a:pt x="29414" y="14740"/>
                    <a:pt x="29418" y="14715"/>
                    <a:pt x="29406" y="14694"/>
                  </a:cubicBezTo>
                  <a:cubicBezTo>
                    <a:pt x="29389" y="14694"/>
                    <a:pt x="29364" y="14706"/>
                    <a:pt x="29351" y="14711"/>
                  </a:cubicBezTo>
                  <a:cubicBezTo>
                    <a:pt x="29330" y="14719"/>
                    <a:pt x="29313" y="14732"/>
                    <a:pt x="29292" y="14740"/>
                  </a:cubicBezTo>
                  <a:cubicBezTo>
                    <a:pt x="29281" y="14744"/>
                    <a:pt x="29271" y="14745"/>
                    <a:pt x="29260" y="14745"/>
                  </a:cubicBezTo>
                  <a:cubicBezTo>
                    <a:pt x="29250" y="14745"/>
                    <a:pt x="29239" y="14744"/>
                    <a:pt x="29229" y="14744"/>
                  </a:cubicBezTo>
                  <a:cubicBezTo>
                    <a:pt x="29214" y="14744"/>
                    <a:pt x="29199" y="14745"/>
                    <a:pt x="29185" y="14745"/>
                  </a:cubicBezTo>
                  <a:cubicBezTo>
                    <a:pt x="29171" y="14745"/>
                    <a:pt x="29157" y="14744"/>
                    <a:pt x="29144" y="14740"/>
                  </a:cubicBezTo>
                  <a:cubicBezTo>
                    <a:pt x="29127" y="14732"/>
                    <a:pt x="29119" y="14711"/>
                    <a:pt x="29102" y="14711"/>
                  </a:cubicBezTo>
                  <a:cubicBezTo>
                    <a:pt x="29089" y="14715"/>
                    <a:pt x="29077" y="14723"/>
                    <a:pt x="29064" y="14727"/>
                  </a:cubicBezTo>
                  <a:cubicBezTo>
                    <a:pt x="29043" y="14740"/>
                    <a:pt x="29022" y="14744"/>
                    <a:pt x="28996" y="14744"/>
                  </a:cubicBezTo>
                  <a:cubicBezTo>
                    <a:pt x="28967" y="14744"/>
                    <a:pt x="28950" y="14715"/>
                    <a:pt x="28963" y="14685"/>
                  </a:cubicBezTo>
                  <a:cubicBezTo>
                    <a:pt x="28967" y="14673"/>
                    <a:pt x="28984" y="14664"/>
                    <a:pt x="28996" y="14660"/>
                  </a:cubicBezTo>
                  <a:cubicBezTo>
                    <a:pt x="29034" y="14639"/>
                    <a:pt x="29068" y="14639"/>
                    <a:pt x="29110" y="14635"/>
                  </a:cubicBezTo>
                  <a:cubicBezTo>
                    <a:pt x="29131" y="14630"/>
                    <a:pt x="29140" y="14618"/>
                    <a:pt x="29157" y="14609"/>
                  </a:cubicBezTo>
                  <a:cubicBezTo>
                    <a:pt x="29170" y="14601"/>
                    <a:pt x="29187" y="14598"/>
                    <a:pt x="29203" y="14598"/>
                  </a:cubicBezTo>
                  <a:cubicBezTo>
                    <a:pt x="29212" y="14598"/>
                    <a:pt x="29221" y="14599"/>
                    <a:pt x="29229" y="14601"/>
                  </a:cubicBezTo>
                  <a:cubicBezTo>
                    <a:pt x="29277" y="14601"/>
                    <a:pt x="29322" y="14652"/>
                    <a:pt x="29371" y="14652"/>
                  </a:cubicBezTo>
                  <a:cubicBezTo>
                    <a:pt x="29373" y="14652"/>
                    <a:pt x="29374" y="14652"/>
                    <a:pt x="29376" y="14651"/>
                  </a:cubicBezTo>
                  <a:cubicBezTo>
                    <a:pt x="29389" y="14647"/>
                    <a:pt x="29418" y="14639"/>
                    <a:pt x="29427" y="14630"/>
                  </a:cubicBezTo>
                  <a:cubicBezTo>
                    <a:pt x="29440" y="14622"/>
                    <a:pt x="29431" y="14605"/>
                    <a:pt x="29435" y="14592"/>
                  </a:cubicBezTo>
                  <a:cubicBezTo>
                    <a:pt x="29456" y="14588"/>
                    <a:pt x="29473" y="14592"/>
                    <a:pt x="29490" y="14571"/>
                  </a:cubicBezTo>
                  <a:cubicBezTo>
                    <a:pt x="29507" y="14554"/>
                    <a:pt x="29503" y="14521"/>
                    <a:pt x="29503" y="14499"/>
                  </a:cubicBezTo>
                  <a:cubicBezTo>
                    <a:pt x="29499" y="14483"/>
                    <a:pt x="29494" y="14461"/>
                    <a:pt x="29494" y="14445"/>
                  </a:cubicBezTo>
                  <a:cubicBezTo>
                    <a:pt x="29490" y="14424"/>
                    <a:pt x="29490" y="14432"/>
                    <a:pt x="29478" y="14419"/>
                  </a:cubicBezTo>
                  <a:cubicBezTo>
                    <a:pt x="29465" y="14407"/>
                    <a:pt x="29469" y="14386"/>
                    <a:pt x="29456" y="14369"/>
                  </a:cubicBezTo>
                  <a:cubicBezTo>
                    <a:pt x="29444" y="14356"/>
                    <a:pt x="29423" y="14348"/>
                    <a:pt x="29410" y="14331"/>
                  </a:cubicBezTo>
                  <a:cubicBezTo>
                    <a:pt x="29397" y="14310"/>
                    <a:pt x="29380" y="14280"/>
                    <a:pt x="29380" y="14255"/>
                  </a:cubicBezTo>
                  <a:cubicBezTo>
                    <a:pt x="29380" y="14217"/>
                    <a:pt x="29402" y="14208"/>
                    <a:pt x="29435" y="14191"/>
                  </a:cubicBezTo>
                  <a:cubicBezTo>
                    <a:pt x="29461" y="14179"/>
                    <a:pt x="29469" y="14158"/>
                    <a:pt x="29440" y="14141"/>
                  </a:cubicBezTo>
                  <a:cubicBezTo>
                    <a:pt x="29431" y="14132"/>
                    <a:pt x="29427" y="14136"/>
                    <a:pt x="29423" y="14124"/>
                  </a:cubicBezTo>
                  <a:cubicBezTo>
                    <a:pt x="29418" y="14115"/>
                    <a:pt x="29427" y="14099"/>
                    <a:pt x="29431" y="14090"/>
                  </a:cubicBezTo>
                  <a:cubicBezTo>
                    <a:pt x="29444" y="14077"/>
                    <a:pt x="29469" y="14073"/>
                    <a:pt x="29461" y="14048"/>
                  </a:cubicBezTo>
                  <a:cubicBezTo>
                    <a:pt x="29456" y="14040"/>
                    <a:pt x="29444" y="14039"/>
                    <a:pt x="29433" y="14039"/>
                  </a:cubicBezTo>
                  <a:cubicBezTo>
                    <a:pt x="29425" y="14039"/>
                    <a:pt x="29417" y="14039"/>
                    <a:pt x="29410" y="14039"/>
                  </a:cubicBezTo>
                  <a:cubicBezTo>
                    <a:pt x="29403" y="14039"/>
                    <a:pt x="29397" y="14039"/>
                    <a:pt x="29391" y="14039"/>
                  </a:cubicBezTo>
                  <a:cubicBezTo>
                    <a:pt x="29377" y="14039"/>
                    <a:pt x="29366" y="14041"/>
                    <a:pt x="29351" y="14056"/>
                  </a:cubicBezTo>
                  <a:cubicBezTo>
                    <a:pt x="29338" y="14073"/>
                    <a:pt x="29300" y="14090"/>
                    <a:pt x="29296" y="14115"/>
                  </a:cubicBezTo>
                  <a:cubicBezTo>
                    <a:pt x="29292" y="14136"/>
                    <a:pt x="29296" y="14158"/>
                    <a:pt x="29296" y="14179"/>
                  </a:cubicBezTo>
                  <a:cubicBezTo>
                    <a:pt x="29296" y="14217"/>
                    <a:pt x="29267" y="14242"/>
                    <a:pt x="29262" y="14276"/>
                  </a:cubicBezTo>
                  <a:cubicBezTo>
                    <a:pt x="29258" y="14276"/>
                    <a:pt x="29254" y="14276"/>
                    <a:pt x="29245" y="14280"/>
                  </a:cubicBezTo>
                  <a:cubicBezTo>
                    <a:pt x="29237" y="14301"/>
                    <a:pt x="29241" y="14322"/>
                    <a:pt x="29220" y="14335"/>
                  </a:cubicBezTo>
                  <a:cubicBezTo>
                    <a:pt x="29207" y="14343"/>
                    <a:pt x="29195" y="14343"/>
                    <a:pt x="29182" y="14356"/>
                  </a:cubicBezTo>
                  <a:cubicBezTo>
                    <a:pt x="29169" y="14369"/>
                    <a:pt x="29161" y="14398"/>
                    <a:pt x="29148" y="14402"/>
                  </a:cubicBezTo>
                  <a:cubicBezTo>
                    <a:pt x="29140" y="14407"/>
                    <a:pt x="29128" y="14407"/>
                    <a:pt x="29117" y="14407"/>
                  </a:cubicBezTo>
                  <a:cubicBezTo>
                    <a:pt x="29105" y="14407"/>
                    <a:pt x="29093" y="14407"/>
                    <a:pt x="29085" y="14411"/>
                  </a:cubicBezTo>
                  <a:cubicBezTo>
                    <a:pt x="29060" y="14419"/>
                    <a:pt x="29034" y="14428"/>
                    <a:pt x="29005" y="14432"/>
                  </a:cubicBezTo>
                  <a:cubicBezTo>
                    <a:pt x="28995" y="14432"/>
                    <a:pt x="28989" y="14431"/>
                    <a:pt x="28984" y="14431"/>
                  </a:cubicBezTo>
                  <a:cubicBezTo>
                    <a:pt x="28977" y="14431"/>
                    <a:pt x="28974" y="14434"/>
                    <a:pt x="28967" y="14449"/>
                  </a:cubicBezTo>
                  <a:cubicBezTo>
                    <a:pt x="28958" y="14457"/>
                    <a:pt x="28954" y="14474"/>
                    <a:pt x="28950" y="14478"/>
                  </a:cubicBezTo>
                  <a:cubicBezTo>
                    <a:pt x="28937" y="14491"/>
                    <a:pt x="28920" y="14491"/>
                    <a:pt x="28908" y="14491"/>
                  </a:cubicBezTo>
                  <a:cubicBezTo>
                    <a:pt x="28898" y="14491"/>
                    <a:pt x="28889" y="14491"/>
                    <a:pt x="28879" y="14491"/>
                  </a:cubicBezTo>
                  <a:cubicBezTo>
                    <a:pt x="28849" y="14491"/>
                    <a:pt x="28820" y="14489"/>
                    <a:pt x="28798" y="14470"/>
                  </a:cubicBezTo>
                  <a:cubicBezTo>
                    <a:pt x="28785" y="14457"/>
                    <a:pt x="28764" y="14415"/>
                    <a:pt x="28777" y="14398"/>
                  </a:cubicBezTo>
                  <a:cubicBezTo>
                    <a:pt x="28780" y="14395"/>
                    <a:pt x="28784" y="14394"/>
                    <a:pt x="28789" y="14394"/>
                  </a:cubicBezTo>
                  <a:cubicBezTo>
                    <a:pt x="28798" y="14394"/>
                    <a:pt x="28809" y="14398"/>
                    <a:pt x="28815" y="14398"/>
                  </a:cubicBezTo>
                  <a:cubicBezTo>
                    <a:pt x="28832" y="14394"/>
                    <a:pt x="28849" y="14390"/>
                    <a:pt x="28853" y="14377"/>
                  </a:cubicBezTo>
                  <a:cubicBezTo>
                    <a:pt x="28857" y="14364"/>
                    <a:pt x="28853" y="14348"/>
                    <a:pt x="28853" y="14339"/>
                  </a:cubicBezTo>
                  <a:cubicBezTo>
                    <a:pt x="28857" y="14318"/>
                    <a:pt x="28861" y="14314"/>
                    <a:pt x="28878" y="14301"/>
                  </a:cubicBezTo>
                  <a:cubicBezTo>
                    <a:pt x="28908" y="14280"/>
                    <a:pt x="28946" y="14255"/>
                    <a:pt x="28984" y="14250"/>
                  </a:cubicBezTo>
                  <a:cubicBezTo>
                    <a:pt x="29001" y="14246"/>
                    <a:pt x="29013" y="14250"/>
                    <a:pt x="29026" y="14242"/>
                  </a:cubicBezTo>
                  <a:cubicBezTo>
                    <a:pt x="29047" y="14234"/>
                    <a:pt x="29055" y="14221"/>
                    <a:pt x="29060" y="14200"/>
                  </a:cubicBezTo>
                  <a:cubicBezTo>
                    <a:pt x="29064" y="14174"/>
                    <a:pt x="29043" y="14158"/>
                    <a:pt x="29043" y="14132"/>
                  </a:cubicBezTo>
                  <a:cubicBezTo>
                    <a:pt x="29048" y="14132"/>
                    <a:pt x="29052" y="14131"/>
                    <a:pt x="29057" y="14131"/>
                  </a:cubicBezTo>
                  <a:cubicBezTo>
                    <a:pt x="29085" y="14131"/>
                    <a:pt x="29111" y="14141"/>
                    <a:pt x="29140" y="14141"/>
                  </a:cubicBezTo>
                  <a:cubicBezTo>
                    <a:pt x="29144" y="14141"/>
                    <a:pt x="29150" y="14141"/>
                    <a:pt x="29157" y="14141"/>
                  </a:cubicBezTo>
                  <a:cubicBezTo>
                    <a:pt x="29178" y="14141"/>
                    <a:pt x="29205" y="14139"/>
                    <a:pt x="29212" y="14120"/>
                  </a:cubicBezTo>
                  <a:cubicBezTo>
                    <a:pt x="29216" y="14107"/>
                    <a:pt x="29207" y="14086"/>
                    <a:pt x="29203" y="14069"/>
                  </a:cubicBezTo>
                  <a:cubicBezTo>
                    <a:pt x="29195" y="14048"/>
                    <a:pt x="29191" y="14006"/>
                    <a:pt x="29169" y="13989"/>
                  </a:cubicBezTo>
                  <a:cubicBezTo>
                    <a:pt x="29159" y="13980"/>
                    <a:pt x="29146" y="13978"/>
                    <a:pt x="29133" y="13978"/>
                  </a:cubicBezTo>
                  <a:cubicBezTo>
                    <a:pt x="29120" y="13978"/>
                    <a:pt x="29106" y="13980"/>
                    <a:pt x="29093" y="13980"/>
                  </a:cubicBezTo>
                  <a:cubicBezTo>
                    <a:pt x="29085" y="13980"/>
                    <a:pt x="29075" y="13978"/>
                    <a:pt x="29065" y="13978"/>
                  </a:cubicBezTo>
                  <a:cubicBezTo>
                    <a:pt x="29060" y="13978"/>
                    <a:pt x="29055" y="13979"/>
                    <a:pt x="29051" y="13980"/>
                  </a:cubicBezTo>
                  <a:cubicBezTo>
                    <a:pt x="29039" y="13980"/>
                    <a:pt x="29043" y="13989"/>
                    <a:pt x="29030" y="13989"/>
                  </a:cubicBezTo>
                  <a:cubicBezTo>
                    <a:pt x="29026" y="13989"/>
                    <a:pt x="29005" y="13976"/>
                    <a:pt x="29001" y="13972"/>
                  </a:cubicBezTo>
                  <a:cubicBezTo>
                    <a:pt x="28988" y="13963"/>
                    <a:pt x="28984" y="13955"/>
                    <a:pt x="28967" y="13951"/>
                  </a:cubicBezTo>
                  <a:cubicBezTo>
                    <a:pt x="28950" y="13942"/>
                    <a:pt x="28946" y="13942"/>
                    <a:pt x="28929" y="13934"/>
                  </a:cubicBezTo>
                  <a:cubicBezTo>
                    <a:pt x="28912" y="13921"/>
                    <a:pt x="28895" y="13900"/>
                    <a:pt x="28874" y="13896"/>
                  </a:cubicBezTo>
                  <a:cubicBezTo>
                    <a:pt x="28870" y="13895"/>
                    <a:pt x="28865" y="13894"/>
                    <a:pt x="28859" y="13894"/>
                  </a:cubicBezTo>
                  <a:cubicBezTo>
                    <a:pt x="28848" y="13894"/>
                    <a:pt x="28836" y="13896"/>
                    <a:pt x="28828" y="13896"/>
                  </a:cubicBezTo>
                  <a:cubicBezTo>
                    <a:pt x="28817" y="13899"/>
                    <a:pt x="28807" y="13906"/>
                    <a:pt x="28795" y="13906"/>
                  </a:cubicBezTo>
                  <a:cubicBezTo>
                    <a:pt x="28792" y="13906"/>
                    <a:pt x="28789" y="13905"/>
                    <a:pt x="28785" y="13904"/>
                  </a:cubicBezTo>
                  <a:cubicBezTo>
                    <a:pt x="28768" y="13900"/>
                    <a:pt x="28760" y="13887"/>
                    <a:pt x="28743" y="13879"/>
                  </a:cubicBezTo>
                  <a:cubicBezTo>
                    <a:pt x="28738" y="13877"/>
                    <a:pt x="28730" y="13876"/>
                    <a:pt x="28721" y="13876"/>
                  </a:cubicBezTo>
                  <a:cubicBezTo>
                    <a:pt x="28709" y="13876"/>
                    <a:pt x="28696" y="13878"/>
                    <a:pt x="28688" y="13883"/>
                  </a:cubicBezTo>
                  <a:cubicBezTo>
                    <a:pt x="28671" y="13892"/>
                    <a:pt x="28676" y="13904"/>
                    <a:pt x="28676" y="13921"/>
                  </a:cubicBezTo>
                  <a:cubicBezTo>
                    <a:pt x="28676" y="13941"/>
                    <a:pt x="28672" y="13990"/>
                    <a:pt x="28648" y="13990"/>
                  </a:cubicBezTo>
                  <a:cubicBezTo>
                    <a:pt x="28646" y="13990"/>
                    <a:pt x="28644" y="13989"/>
                    <a:pt x="28642" y="13989"/>
                  </a:cubicBezTo>
                  <a:cubicBezTo>
                    <a:pt x="28625" y="13980"/>
                    <a:pt x="28617" y="13963"/>
                    <a:pt x="28600" y="13955"/>
                  </a:cubicBezTo>
                  <a:cubicBezTo>
                    <a:pt x="28587" y="13951"/>
                    <a:pt x="28583" y="13951"/>
                    <a:pt x="28570" y="13947"/>
                  </a:cubicBezTo>
                  <a:cubicBezTo>
                    <a:pt x="28557" y="13938"/>
                    <a:pt x="28541" y="13921"/>
                    <a:pt x="28528" y="13917"/>
                  </a:cubicBezTo>
                  <a:cubicBezTo>
                    <a:pt x="28522" y="13914"/>
                    <a:pt x="28515" y="13913"/>
                    <a:pt x="28509" y="13913"/>
                  </a:cubicBezTo>
                  <a:cubicBezTo>
                    <a:pt x="28502" y="13913"/>
                    <a:pt x="28496" y="13914"/>
                    <a:pt x="28489" y="13914"/>
                  </a:cubicBezTo>
                  <a:cubicBezTo>
                    <a:pt x="28485" y="13914"/>
                    <a:pt x="28481" y="13914"/>
                    <a:pt x="28477" y="13913"/>
                  </a:cubicBezTo>
                  <a:cubicBezTo>
                    <a:pt x="28469" y="13909"/>
                    <a:pt x="28465" y="13900"/>
                    <a:pt x="28456" y="13896"/>
                  </a:cubicBezTo>
                  <a:cubicBezTo>
                    <a:pt x="28465" y="13887"/>
                    <a:pt x="28477" y="13879"/>
                    <a:pt x="28481" y="13866"/>
                  </a:cubicBezTo>
                  <a:cubicBezTo>
                    <a:pt x="28494" y="13845"/>
                    <a:pt x="28486" y="13816"/>
                    <a:pt x="28477" y="13795"/>
                  </a:cubicBezTo>
                  <a:cubicBezTo>
                    <a:pt x="28473" y="13778"/>
                    <a:pt x="28452" y="13765"/>
                    <a:pt x="28435" y="13752"/>
                  </a:cubicBezTo>
                  <a:cubicBezTo>
                    <a:pt x="28418" y="13744"/>
                    <a:pt x="28393" y="13744"/>
                    <a:pt x="28372" y="13736"/>
                  </a:cubicBezTo>
                  <a:cubicBezTo>
                    <a:pt x="28353" y="13726"/>
                    <a:pt x="28338" y="13721"/>
                    <a:pt x="28322" y="13721"/>
                  </a:cubicBezTo>
                  <a:cubicBezTo>
                    <a:pt x="28316" y="13721"/>
                    <a:pt x="28311" y="13722"/>
                    <a:pt x="28304" y="13723"/>
                  </a:cubicBezTo>
                  <a:cubicBezTo>
                    <a:pt x="28295" y="13725"/>
                    <a:pt x="28289" y="13726"/>
                    <a:pt x="28283" y="13726"/>
                  </a:cubicBezTo>
                  <a:cubicBezTo>
                    <a:pt x="28275" y="13726"/>
                    <a:pt x="28268" y="13724"/>
                    <a:pt x="28258" y="13719"/>
                  </a:cubicBezTo>
                  <a:cubicBezTo>
                    <a:pt x="28241" y="13706"/>
                    <a:pt x="28245" y="13702"/>
                    <a:pt x="28224" y="13702"/>
                  </a:cubicBezTo>
                  <a:cubicBezTo>
                    <a:pt x="28216" y="13702"/>
                    <a:pt x="28199" y="13706"/>
                    <a:pt x="28190" y="13710"/>
                  </a:cubicBezTo>
                  <a:cubicBezTo>
                    <a:pt x="28178" y="13719"/>
                    <a:pt x="28165" y="13731"/>
                    <a:pt x="28156" y="13744"/>
                  </a:cubicBezTo>
                  <a:cubicBezTo>
                    <a:pt x="28148" y="13752"/>
                    <a:pt x="28144" y="13765"/>
                    <a:pt x="28135" y="13778"/>
                  </a:cubicBezTo>
                  <a:cubicBezTo>
                    <a:pt x="28129" y="13788"/>
                    <a:pt x="28110" y="13797"/>
                    <a:pt x="28093" y="13797"/>
                  </a:cubicBezTo>
                  <a:cubicBezTo>
                    <a:pt x="28089" y="13797"/>
                    <a:pt x="28084" y="13797"/>
                    <a:pt x="28081" y="13795"/>
                  </a:cubicBezTo>
                  <a:cubicBezTo>
                    <a:pt x="28064" y="13786"/>
                    <a:pt x="28072" y="13752"/>
                    <a:pt x="28072" y="13740"/>
                  </a:cubicBezTo>
                  <a:cubicBezTo>
                    <a:pt x="28072" y="13714"/>
                    <a:pt x="28081" y="13638"/>
                    <a:pt x="28047" y="13626"/>
                  </a:cubicBezTo>
                  <a:cubicBezTo>
                    <a:pt x="28043" y="13624"/>
                    <a:pt x="28037" y="13624"/>
                    <a:pt x="28032" y="13624"/>
                  </a:cubicBezTo>
                  <a:cubicBezTo>
                    <a:pt x="28021" y="13624"/>
                    <a:pt x="28010" y="13626"/>
                    <a:pt x="28005" y="13626"/>
                  </a:cubicBezTo>
                  <a:lnTo>
                    <a:pt x="27962" y="13626"/>
                  </a:lnTo>
                  <a:cubicBezTo>
                    <a:pt x="27950" y="13622"/>
                    <a:pt x="27945" y="13617"/>
                    <a:pt x="27937" y="13617"/>
                  </a:cubicBezTo>
                  <a:cubicBezTo>
                    <a:pt x="27934" y="13616"/>
                    <a:pt x="27932" y="13615"/>
                    <a:pt x="27930" y="13615"/>
                  </a:cubicBezTo>
                  <a:cubicBezTo>
                    <a:pt x="27926" y="13615"/>
                    <a:pt x="27923" y="13617"/>
                    <a:pt x="27920" y="13617"/>
                  </a:cubicBezTo>
                  <a:cubicBezTo>
                    <a:pt x="27886" y="13600"/>
                    <a:pt x="27878" y="13558"/>
                    <a:pt x="27844" y="13550"/>
                  </a:cubicBezTo>
                  <a:cubicBezTo>
                    <a:pt x="27839" y="13549"/>
                    <a:pt x="27834" y="13548"/>
                    <a:pt x="27830" y="13548"/>
                  </a:cubicBezTo>
                  <a:cubicBezTo>
                    <a:pt x="27830" y="13548"/>
                    <a:pt x="27830" y="13548"/>
                    <a:pt x="27830" y="13548"/>
                  </a:cubicBezTo>
                  <a:lnTo>
                    <a:pt x="27830" y="13548"/>
                  </a:lnTo>
                  <a:cubicBezTo>
                    <a:pt x="27832" y="13547"/>
                    <a:pt x="27834" y="13547"/>
                    <a:pt x="27836" y="13546"/>
                  </a:cubicBezTo>
                  <a:cubicBezTo>
                    <a:pt x="27861" y="13533"/>
                    <a:pt x="27848" y="13487"/>
                    <a:pt x="27848" y="13465"/>
                  </a:cubicBezTo>
                  <a:cubicBezTo>
                    <a:pt x="27848" y="13440"/>
                    <a:pt x="27840" y="13427"/>
                    <a:pt x="27836" y="13406"/>
                  </a:cubicBezTo>
                  <a:cubicBezTo>
                    <a:pt x="27819" y="13356"/>
                    <a:pt x="27929" y="13343"/>
                    <a:pt x="27950" y="13309"/>
                  </a:cubicBezTo>
                  <a:cubicBezTo>
                    <a:pt x="27962" y="13297"/>
                    <a:pt x="27962" y="13271"/>
                    <a:pt x="27971" y="13254"/>
                  </a:cubicBezTo>
                  <a:cubicBezTo>
                    <a:pt x="27975" y="13242"/>
                    <a:pt x="27983" y="13233"/>
                    <a:pt x="27975" y="13216"/>
                  </a:cubicBezTo>
                  <a:cubicBezTo>
                    <a:pt x="27967" y="13195"/>
                    <a:pt x="27945" y="13195"/>
                    <a:pt x="27941" y="13166"/>
                  </a:cubicBezTo>
                  <a:cubicBezTo>
                    <a:pt x="27937" y="13136"/>
                    <a:pt x="27954" y="13128"/>
                    <a:pt x="27967" y="13102"/>
                  </a:cubicBezTo>
                  <a:cubicBezTo>
                    <a:pt x="27979" y="13069"/>
                    <a:pt x="27971" y="13018"/>
                    <a:pt x="27971" y="12984"/>
                  </a:cubicBezTo>
                  <a:cubicBezTo>
                    <a:pt x="27971" y="12972"/>
                    <a:pt x="27971" y="12959"/>
                    <a:pt x="27962" y="12946"/>
                  </a:cubicBezTo>
                  <a:cubicBezTo>
                    <a:pt x="27958" y="12938"/>
                    <a:pt x="27950" y="12934"/>
                    <a:pt x="27945" y="12925"/>
                  </a:cubicBezTo>
                  <a:cubicBezTo>
                    <a:pt x="27933" y="12900"/>
                    <a:pt x="27958" y="12862"/>
                    <a:pt x="27929" y="12845"/>
                  </a:cubicBezTo>
                  <a:cubicBezTo>
                    <a:pt x="27916" y="12832"/>
                    <a:pt x="27882" y="12832"/>
                    <a:pt x="27865" y="12828"/>
                  </a:cubicBezTo>
                  <a:lnTo>
                    <a:pt x="27840" y="12828"/>
                  </a:lnTo>
                  <a:cubicBezTo>
                    <a:pt x="27831" y="12824"/>
                    <a:pt x="27823" y="12815"/>
                    <a:pt x="27815" y="12811"/>
                  </a:cubicBezTo>
                  <a:cubicBezTo>
                    <a:pt x="27808" y="12810"/>
                    <a:pt x="27800" y="12809"/>
                    <a:pt x="27791" y="12809"/>
                  </a:cubicBezTo>
                  <a:cubicBezTo>
                    <a:pt x="27774" y="12809"/>
                    <a:pt x="27756" y="12811"/>
                    <a:pt x="27739" y="12811"/>
                  </a:cubicBezTo>
                  <a:cubicBezTo>
                    <a:pt x="27718" y="12811"/>
                    <a:pt x="27705" y="12807"/>
                    <a:pt x="27688" y="12794"/>
                  </a:cubicBezTo>
                  <a:cubicBezTo>
                    <a:pt x="27675" y="12782"/>
                    <a:pt x="27658" y="12769"/>
                    <a:pt x="27646" y="12756"/>
                  </a:cubicBezTo>
                  <a:cubicBezTo>
                    <a:pt x="27642" y="12748"/>
                    <a:pt x="27633" y="12739"/>
                    <a:pt x="27625" y="12731"/>
                  </a:cubicBezTo>
                  <a:cubicBezTo>
                    <a:pt x="27618" y="12727"/>
                    <a:pt x="27609" y="12726"/>
                    <a:pt x="27599" y="12726"/>
                  </a:cubicBezTo>
                  <a:cubicBezTo>
                    <a:pt x="27589" y="12726"/>
                    <a:pt x="27578" y="12727"/>
                    <a:pt x="27570" y="12727"/>
                  </a:cubicBezTo>
                  <a:cubicBezTo>
                    <a:pt x="27544" y="12727"/>
                    <a:pt x="27519" y="12727"/>
                    <a:pt x="27498" y="12723"/>
                  </a:cubicBezTo>
                  <a:cubicBezTo>
                    <a:pt x="27460" y="12714"/>
                    <a:pt x="27426" y="12701"/>
                    <a:pt x="27388" y="12685"/>
                  </a:cubicBezTo>
                  <a:cubicBezTo>
                    <a:pt x="27382" y="12679"/>
                    <a:pt x="27374" y="12673"/>
                    <a:pt x="27366" y="12673"/>
                  </a:cubicBezTo>
                  <a:cubicBezTo>
                    <a:pt x="27362" y="12673"/>
                    <a:pt x="27358" y="12674"/>
                    <a:pt x="27355" y="12676"/>
                  </a:cubicBezTo>
                  <a:cubicBezTo>
                    <a:pt x="27346" y="12680"/>
                    <a:pt x="27346" y="12685"/>
                    <a:pt x="27338" y="12689"/>
                  </a:cubicBezTo>
                  <a:cubicBezTo>
                    <a:pt x="27325" y="12697"/>
                    <a:pt x="27312" y="12693"/>
                    <a:pt x="27308" y="12710"/>
                  </a:cubicBezTo>
                  <a:cubicBezTo>
                    <a:pt x="27300" y="12723"/>
                    <a:pt x="27312" y="12739"/>
                    <a:pt x="27300" y="12752"/>
                  </a:cubicBezTo>
                  <a:cubicBezTo>
                    <a:pt x="27295" y="12754"/>
                    <a:pt x="27290" y="12755"/>
                    <a:pt x="27285" y="12755"/>
                  </a:cubicBezTo>
                  <a:cubicBezTo>
                    <a:pt x="27272" y="12755"/>
                    <a:pt x="27256" y="12750"/>
                    <a:pt x="27242" y="12750"/>
                  </a:cubicBezTo>
                  <a:cubicBezTo>
                    <a:pt x="27237" y="12750"/>
                    <a:pt x="27232" y="12750"/>
                    <a:pt x="27228" y="12752"/>
                  </a:cubicBezTo>
                  <a:cubicBezTo>
                    <a:pt x="27211" y="12756"/>
                    <a:pt x="27219" y="12773"/>
                    <a:pt x="27211" y="12786"/>
                  </a:cubicBezTo>
                  <a:cubicBezTo>
                    <a:pt x="27203" y="12794"/>
                    <a:pt x="27181" y="12794"/>
                    <a:pt x="27173" y="12799"/>
                  </a:cubicBezTo>
                  <a:cubicBezTo>
                    <a:pt x="27156" y="12811"/>
                    <a:pt x="27148" y="12837"/>
                    <a:pt x="27152" y="12858"/>
                  </a:cubicBezTo>
                  <a:cubicBezTo>
                    <a:pt x="27156" y="12875"/>
                    <a:pt x="27181" y="12883"/>
                    <a:pt x="27177" y="12904"/>
                  </a:cubicBezTo>
                  <a:cubicBezTo>
                    <a:pt x="27177" y="12925"/>
                    <a:pt x="27160" y="12938"/>
                    <a:pt x="27160" y="12963"/>
                  </a:cubicBezTo>
                  <a:cubicBezTo>
                    <a:pt x="27165" y="13005"/>
                    <a:pt x="27207" y="13022"/>
                    <a:pt x="27177" y="13064"/>
                  </a:cubicBezTo>
                  <a:cubicBezTo>
                    <a:pt x="27165" y="13081"/>
                    <a:pt x="27152" y="13090"/>
                    <a:pt x="27135" y="13094"/>
                  </a:cubicBezTo>
                  <a:cubicBezTo>
                    <a:pt x="27122" y="13098"/>
                    <a:pt x="27097" y="13094"/>
                    <a:pt x="27089" y="13107"/>
                  </a:cubicBezTo>
                  <a:cubicBezTo>
                    <a:pt x="27072" y="13128"/>
                    <a:pt x="27089" y="13174"/>
                    <a:pt x="27084" y="13200"/>
                  </a:cubicBezTo>
                  <a:cubicBezTo>
                    <a:pt x="27080" y="13212"/>
                    <a:pt x="27068" y="13242"/>
                    <a:pt x="27051" y="13242"/>
                  </a:cubicBezTo>
                  <a:cubicBezTo>
                    <a:pt x="27050" y="13242"/>
                    <a:pt x="27048" y="13242"/>
                    <a:pt x="27047" y="13242"/>
                  </a:cubicBezTo>
                  <a:cubicBezTo>
                    <a:pt x="27033" y="13242"/>
                    <a:pt x="27025" y="13216"/>
                    <a:pt x="27017" y="13208"/>
                  </a:cubicBezTo>
                  <a:cubicBezTo>
                    <a:pt x="27013" y="13200"/>
                    <a:pt x="27004" y="13166"/>
                    <a:pt x="26992" y="13166"/>
                  </a:cubicBezTo>
                  <a:cubicBezTo>
                    <a:pt x="26975" y="13166"/>
                    <a:pt x="26970" y="13183"/>
                    <a:pt x="26962" y="13195"/>
                  </a:cubicBezTo>
                  <a:cubicBezTo>
                    <a:pt x="26943" y="13217"/>
                    <a:pt x="26922" y="13232"/>
                    <a:pt x="26900" y="13232"/>
                  </a:cubicBezTo>
                  <a:cubicBezTo>
                    <a:pt x="26883" y="13232"/>
                    <a:pt x="26866" y="13224"/>
                    <a:pt x="26848" y="13204"/>
                  </a:cubicBezTo>
                  <a:cubicBezTo>
                    <a:pt x="26835" y="13187"/>
                    <a:pt x="26844" y="13162"/>
                    <a:pt x="26831" y="13145"/>
                  </a:cubicBezTo>
                  <a:cubicBezTo>
                    <a:pt x="26823" y="13132"/>
                    <a:pt x="26814" y="13132"/>
                    <a:pt x="26810" y="13115"/>
                  </a:cubicBezTo>
                  <a:cubicBezTo>
                    <a:pt x="26810" y="13098"/>
                    <a:pt x="26814" y="13081"/>
                    <a:pt x="26810" y="13064"/>
                  </a:cubicBezTo>
                  <a:cubicBezTo>
                    <a:pt x="26781" y="13064"/>
                    <a:pt x="26751" y="13048"/>
                    <a:pt x="26730" y="13031"/>
                  </a:cubicBezTo>
                  <a:cubicBezTo>
                    <a:pt x="26709" y="13014"/>
                    <a:pt x="26696" y="12972"/>
                    <a:pt x="26717" y="12946"/>
                  </a:cubicBezTo>
                  <a:cubicBezTo>
                    <a:pt x="26721" y="12938"/>
                    <a:pt x="26734" y="12934"/>
                    <a:pt x="26747" y="12929"/>
                  </a:cubicBezTo>
                  <a:cubicBezTo>
                    <a:pt x="26764" y="12921"/>
                    <a:pt x="26781" y="12912"/>
                    <a:pt x="26793" y="12900"/>
                  </a:cubicBezTo>
                  <a:cubicBezTo>
                    <a:pt x="26810" y="12883"/>
                    <a:pt x="26827" y="12853"/>
                    <a:pt x="26835" y="12828"/>
                  </a:cubicBezTo>
                  <a:cubicBezTo>
                    <a:pt x="26844" y="12807"/>
                    <a:pt x="26844" y="12803"/>
                    <a:pt x="26869" y="12799"/>
                  </a:cubicBezTo>
                  <a:cubicBezTo>
                    <a:pt x="26924" y="12790"/>
                    <a:pt x="26975" y="12786"/>
                    <a:pt x="27030" y="12769"/>
                  </a:cubicBezTo>
                  <a:cubicBezTo>
                    <a:pt x="27059" y="12761"/>
                    <a:pt x="27068" y="12756"/>
                    <a:pt x="27068" y="12723"/>
                  </a:cubicBezTo>
                  <a:cubicBezTo>
                    <a:pt x="27068" y="12701"/>
                    <a:pt x="27063" y="12685"/>
                    <a:pt x="27042" y="12672"/>
                  </a:cubicBezTo>
                  <a:cubicBezTo>
                    <a:pt x="27025" y="12659"/>
                    <a:pt x="27008" y="12659"/>
                    <a:pt x="26987" y="12655"/>
                  </a:cubicBezTo>
                  <a:cubicBezTo>
                    <a:pt x="26966" y="12647"/>
                    <a:pt x="26945" y="12638"/>
                    <a:pt x="26924" y="12634"/>
                  </a:cubicBezTo>
                  <a:cubicBezTo>
                    <a:pt x="26882" y="12621"/>
                    <a:pt x="26865" y="12592"/>
                    <a:pt x="26835" y="12562"/>
                  </a:cubicBezTo>
                  <a:cubicBezTo>
                    <a:pt x="26809" y="12535"/>
                    <a:pt x="26780" y="12507"/>
                    <a:pt x="26746" y="12507"/>
                  </a:cubicBezTo>
                  <a:cubicBezTo>
                    <a:pt x="26732" y="12507"/>
                    <a:pt x="26717" y="12512"/>
                    <a:pt x="26700" y="12524"/>
                  </a:cubicBezTo>
                  <a:cubicBezTo>
                    <a:pt x="26688" y="12533"/>
                    <a:pt x="26671" y="12566"/>
                    <a:pt x="26658" y="12566"/>
                  </a:cubicBezTo>
                  <a:cubicBezTo>
                    <a:pt x="26657" y="12567"/>
                    <a:pt x="26656" y="12567"/>
                    <a:pt x="26655" y="12567"/>
                  </a:cubicBezTo>
                  <a:cubicBezTo>
                    <a:pt x="26631" y="12567"/>
                    <a:pt x="26611" y="12515"/>
                    <a:pt x="26599" y="12507"/>
                  </a:cubicBezTo>
                  <a:cubicBezTo>
                    <a:pt x="26591" y="12501"/>
                    <a:pt x="26585" y="12498"/>
                    <a:pt x="26580" y="12498"/>
                  </a:cubicBezTo>
                  <a:cubicBezTo>
                    <a:pt x="26575" y="12498"/>
                    <a:pt x="26569" y="12501"/>
                    <a:pt x="26561" y="12507"/>
                  </a:cubicBezTo>
                  <a:cubicBezTo>
                    <a:pt x="26536" y="12520"/>
                    <a:pt x="26510" y="12545"/>
                    <a:pt x="26494" y="12566"/>
                  </a:cubicBezTo>
                  <a:cubicBezTo>
                    <a:pt x="26468" y="12609"/>
                    <a:pt x="26569" y="12596"/>
                    <a:pt x="26591" y="12604"/>
                  </a:cubicBezTo>
                  <a:cubicBezTo>
                    <a:pt x="26616" y="12617"/>
                    <a:pt x="26612" y="12651"/>
                    <a:pt x="26624" y="12672"/>
                  </a:cubicBezTo>
                  <a:cubicBezTo>
                    <a:pt x="26637" y="12693"/>
                    <a:pt x="26654" y="12706"/>
                    <a:pt x="26650" y="12731"/>
                  </a:cubicBezTo>
                  <a:cubicBezTo>
                    <a:pt x="26650" y="12752"/>
                    <a:pt x="26637" y="12777"/>
                    <a:pt x="26624" y="12794"/>
                  </a:cubicBezTo>
                  <a:cubicBezTo>
                    <a:pt x="26616" y="12807"/>
                    <a:pt x="26586" y="12815"/>
                    <a:pt x="26586" y="12828"/>
                  </a:cubicBezTo>
                  <a:cubicBezTo>
                    <a:pt x="26582" y="12841"/>
                    <a:pt x="26603" y="12866"/>
                    <a:pt x="26607" y="12875"/>
                  </a:cubicBezTo>
                  <a:cubicBezTo>
                    <a:pt x="26624" y="12921"/>
                    <a:pt x="26616" y="12955"/>
                    <a:pt x="26595" y="12997"/>
                  </a:cubicBezTo>
                  <a:cubicBezTo>
                    <a:pt x="26580" y="13015"/>
                    <a:pt x="26563" y="13055"/>
                    <a:pt x="26539" y="13055"/>
                  </a:cubicBezTo>
                  <a:cubicBezTo>
                    <a:pt x="26535" y="13055"/>
                    <a:pt x="26531" y="13054"/>
                    <a:pt x="26527" y="13052"/>
                  </a:cubicBezTo>
                  <a:cubicBezTo>
                    <a:pt x="26506" y="13039"/>
                    <a:pt x="26498" y="13014"/>
                    <a:pt x="26494" y="12993"/>
                  </a:cubicBezTo>
                  <a:cubicBezTo>
                    <a:pt x="26489" y="12976"/>
                    <a:pt x="26494" y="12950"/>
                    <a:pt x="26481" y="12938"/>
                  </a:cubicBezTo>
                  <a:cubicBezTo>
                    <a:pt x="26468" y="12929"/>
                    <a:pt x="26447" y="12934"/>
                    <a:pt x="26434" y="12929"/>
                  </a:cubicBezTo>
                  <a:cubicBezTo>
                    <a:pt x="26409" y="12917"/>
                    <a:pt x="26405" y="12887"/>
                    <a:pt x="26405" y="12862"/>
                  </a:cubicBezTo>
                  <a:cubicBezTo>
                    <a:pt x="26396" y="12832"/>
                    <a:pt x="26401" y="12794"/>
                    <a:pt x="26388" y="12769"/>
                  </a:cubicBezTo>
                  <a:cubicBezTo>
                    <a:pt x="26380" y="12756"/>
                    <a:pt x="26375" y="12756"/>
                    <a:pt x="26367" y="12752"/>
                  </a:cubicBezTo>
                  <a:cubicBezTo>
                    <a:pt x="26350" y="12744"/>
                    <a:pt x="26346" y="12739"/>
                    <a:pt x="26337" y="12723"/>
                  </a:cubicBezTo>
                  <a:cubicBezTo>
                    <a:pt x="26333" y="12706"/>
                    <a:pt x="26329" y="12680"/>
                    <a:pt x="26312" y="12676"/>
                  </a:cubicBezTo>
                  <a:lnTo>
                    <a:pt x="26312" y="12676"/>
                  </a:lnTo>
                  <a:cubicBezTo>
                    <a:pt x="26299" y="12701"/>
                    <a:pt x="26316" y="12735"/>
                    <a:pt x="26320" y="12765"/>
                  </a:cubicBezTo>
                  <a:cubicBezTo>
                    <a:pt x="26320" y="12773"/>
                    <a:pt x="26316" y="12803"/>
                    <a:pt x="26308" y="12811"/>
                  </a:cubicBezTo>
                  <a:cubicBezTo>
                    <a:pt x="26303" y="12814"/>
                    <a:pt x="26299" y="12815"/>
                    <a:pt x="26294" y="12815"/>
                  </a:cubicBezTo>
                  <a:cubicBezTo>
                    <a:pt x="26263" y="12815"/>
                    <a:pt x="26231" y="12762"/>
                    <a:pt x="26223" y="12744"/>
                  </a:cubicBezTo>
                  <a:cubicBezTo>
                    <a:pt x="26222" y="12744"/>
                    <a:pt x="26221" y="12744"/>
                    <a:pt x="26220" y="12744"/>
                  </a:cubicBezTo>
                  <a:cubicBezTo>
                    <a:pt x="26178" y="12744"/>
                    <a:pt x="26203" y="12824"/>
                    <a:pt x="26215" y="12845"/>
                  </a:cubicBezTo>
                  <a:cubicBezTo>
                    <a:pt x="26253" y="12883"/>
                    <a:pt x="26329" y="12896"/>
                    <a:pt x="26320" y="12959"/>
                  </a:cubicBezTo>
                  <a:cubicBezTo>
                    <a:pt x="26318" y="12983"/>
                    <a:pt x="26304" y="12990"/>
                    <a:pt x="26287" y="12990"/>
                  </a:cubicBezTo>
                  <a:cubicBezTo>
                    <a:pt x="26277" y="12990"/>
                    <a:pt x="26267" y="12987"/>
                    <a:pt x="26257" y="12984"/>
                  </a:cubicBezTo>
                  <a:cubicBezTo>
                    <a:pt x="26228" y="12976"/>
                    <a:pt x="26177" y="12984"/>
                    <a:pt x="26160" y="12946"/>
                  </a:cubicBezTo>
                  <a:cubicBezTo>
                    <a:pt x="26152" y="12929"/>
                    <a:pt x="26152" y="12900"/>
                    <a:pt x="26152" y="12879"/>
                  </a:cubicBezTo>
                  <a:cubicBezTo>
                    <a:pt x="26147" y="12866"/>
                    <a:pt x="26147" y="12849"/>
                    <a:pt x="26147" y="12837"/>
                  </a:cubicBezTo>
                  <a:cubicBezTo>
                    <a:pt x="26143" y="12820"/>
                    <a:pt x="26131" y="12803"/>
                    <a:pt x="26131" y="12786"/>
                  </a:cubicBezTo>
                  <a:cubicBezTo>
                    <a:pt x="26131" y="12765"/>
                    <a:pt x="26143" y="12748"/>
                    <a:pt x="26147" y="12731"/>
                  </a:cubicBezTo>
                  <a:cubicBezTo>
                    <a:pt x="26152" y="12710"/>
                    <a:pt x="26143" y="12693"/>
                    <a:pt x="26152" y="12676"/>
                  </a:cubicBezTo>
                  <a:cubicBezTo>
                    <a:pt x="26160" y="12655"/>
                    <a:pt x="26164" y="12659"/>
                    <a:pt x="26177" y="12655"/>
                  </a:cubicBezTo>
                  <a:cubicBezTo>
                    <a:pt x="26232" y="12634"/>
                    <a:pt x="26278" y="12583"/>
                    <a:pt x="26266" y="12524"/>
                  </a:cubicBezTo>
                  <a:cubicBezTo>
                    <a:pt x="26258" y="12523"/>
                    <a:pt x="26250" y="12522"/>
                    <a:pt x="26243" y="12522"/>
                  </a:cubicBezTo>
                  <a:cubicBezTo>
                    <a:pt x="26212" y="12522"/>
                    <a:pt x="26182" y="12533"/>
                    <a:pt x="26152" y="12533"/>
                  </a:cubicBezTo>
                  <a:cubicBezTo>
                    <a:pt x="26143" y="12533"/>
                    <a:pt x="26131" y="12533"/>
                    <a:pt x="26122" y="12528"/>
                  </a:cubicBezTo>
                  <a:cubicBezTo>
                    <a:pt x="26109" y="12524"/>
                    <a:pt x="26114" y="12503"/>
                    <a:pt x="26105" y="12495"/>
                  </a:cubicBezTo>
                  <a:cubicBezTo>
                    <a:pt x="26100" y="12484"/>
                    <a:pt x="26091" y="12480"/>
                    <a:pt x="26080" y="12480"/>
                  </a:cubicBezTo>
                  <a:cubicBezTo>
                    <a:pt x="26054" y="12480"/>
                    <a:pt x="26020" y="12502"/>
                    <a:pt x="26008" y="12520"/>
                  </a:cubicBezTo>
                  <a:cubicBezTo>
                    <a:pt x="26004" y="12528"/>
                    <a:pt x="26004" y="12533"/>
                    <a:pt x="26000" y="12541"/>
                  </a:cubicBezTo>
                  <a:cubicBezTo>
                    <a:pt x="25995" y="12554"/>
                    <a:pt x="25979" y="12558"/>
                    <a:pt x="25979" y="12571"/>
                  </a:cubicBezTo>
                  <a:cubicBezTo>
                    <a:pt x="26004" y="12583"/>
                    <a:pt x="26029" y="12617"/>
                    <a:pt x="26029" y="12647"/>
                  </a:cubicBezTo>
                  <a:cubicBezTo>
                    <a:pt x="26025" y="12678"/>
                    <a:pt x="26011" y="12737"/>
                    <a:pt x="25973" y="12737"/>
                  </a:cubicBezTo>
                  <a:cubicBezTo>
                    <a:pt x="25969" y="12737"/>
                    <a:pt x="25966" y="12736"/>
                    <a:pt x="25962" y="12735"/>
                  </a:cubicBezTo>
                  <a:cubicBezTo>
                    <a:pt x="25920" y="12723"/>
                    <a:pt x="25920" y="12659"/>
                    <a:pt x="25886" y="12634"/>
                  </a:cubicBezTo>
                  <a:cubicBezTo>
                    <a:pt x="25865" y="12621"/>
                    <a:pt x="25852" y="12630"/>
                    <a:pt x="25831" y="12621"/>
                  </a:cubicBezTo>
                  <a:cubicBezTo>
                    <a:pt x="25814" y="12617"/>
                    <a:pt x="25801" y="12600"/>
                    <a:pt x="25789" y="12588"/>
                  </a:cubicBezTo>
                  <a:cubicBezTo>
                    <a:pt x="25776" y="12575"/>
                    <a:pt x="25763" y="12541"/>
                    <a:pt x="25746" y="12533"/>
                  </a:cubicBezTo>
                  <a:cubicBezTo>
                    <a:pt x="25739" y="12529"/>
                    <a:pt x="25733" y="12527"/>
                    <a:pt x="25727" y="12527"/>
                  </a:cubicBezTo>
                  <a:cubicBezTo>
                    <a:pt x="25707" y="12527"/>
                    <a:pt x="25692" y="12544"/>
                    <a:pt x="25679" y="12554"/>
                  </a:cubicBezTo>
                  <a:cubicBezTo>
                    <a:pt x="25668" y="12563"/>
                    <a:pt x="25657" y="12567"/>
                    <a:pt x="25645" y="12567"/>
                  </a:cubicBezTo>
                  <a:cubicBezTo>
                    <a:pt x="25625" y="12567"/>
                    <a:pt x="25605" y="12556"/>
                    <a:pt x="25586" y="12545"/>
                  </a:cubicBezTo>
                  <a:cubicBezTo>
                    <a:pt x="25562" y="12532"/>
                    <a:pt x="25548" y="12518"/>
                    <a:pt x="25531" y="12518"/>
                  </a:cubicBezTo>
                  <a:cubicBezTo>
                    <a:pt x="25521" y="12518"/>
                    <a:pt x="25511" y="12522"/>
                    <a:pt x="25497" y="12533"/>
                  </a:cubicBezTo>
                  <a:cubicBezTo>
                    <a:pt x="25485" y="12545"/>
                    <a:pt x="25443" y="12566"/>
                    <a:pt x="25451" y="12592"/>
                  </a:cubicBezTo>
                  <a:cubicBezTo>
                    <a:pt x="25455" y="12600"/>
                    <a:pt x="25485" y="12617"/>
                    <a:pt x="25493" y="12621"/>
                  </a:cubicBezTo>
                  <a:cubicBezTo>
                    <a:pt x="25510" y="12634"/>
                    <a:pt x="25527" y="12642"/>
                    <a:pt x="25544" y="12655"/>
                  </a:cubicBezTo>
                  <a:cubicBezTo>
                    <a:pt x="25561" y="12668"/>
                    <a:pt x="25561" y="12680"/>
                    <a:pt x="25569" y="12701"/>
                  </a:cubicBezTo>
                  <a:cubicBezTo>
                    <a:pt x="25573" y="12714"/>
                    <a:pt x="25582" y="12723"/>
                    <a:pt x="25586" y="12735"/>
                  </a:cubicBezTo>
                  <a:cubicBezTo>
                    <a:pt x="25595" y="12748"/>
                    <a:pt x="25616" y="12765"/>
                    <a:pt x="25620" y="12777"/>
                  </a:cubicBezTo>
                  <a:cubicBezTo>
                    <a:pt x="25632" y="12811"/>
                    <a:pt x="25599" y="12794"/>
                    <a:pt x="25586" y="12807"/>
                  </a:cubicBezTo>
                  <a:cubicBezTo>
                    <a:pt x="25573" y="12815"/>
                    <a:pt x="25578" y="12845"/>
                    <a:pt x="25578" y="12858"/>
                  </a:cubicBezTo>
                  <a:cubicBezTo>
                    <a:pt x="25586" y="12887"/>
                    <a:pt x="25607" y="12887"/>
                    <a:pt x="25632" y="12896"/>
                  </a:cubicBezTo>
                  <a:cubicBezTo>
                    <a:pt x="25641" y="12900"/>
                    <a:pt x="25654" y="12904"/>
                    <a:pt x="25666" y="12908"/>
                  </a:cubicBezTo>
                  <a:cubicBezTo>
                    <a:pt x="25645" y="12912"/>
                    <a:pt x="25641" y="12938"/>
                    <a:pt x="25628" y="12946"/>
                  </a:cubicBezTo>
                  <a:cubicBezTo>
                    <a:pt x="25624" y="12948"/>
                    <a:pt x="25618" y="12948"/>
                    <a:pt x="25612" y="12948"/>
                  </a:cubicBezTo>
                  <a:cubicBezTo>
                    <a:pt x="25600" y="12948"/>
                    <a:pt x="25586" y="12946"/>
                    <a:pt x="25578" y="12946"/>
                  </a:cubicBezTo>
                  <a:lnTo>
                    <a:pt x="25459" y="12946"/>
                  </a:lnTo>
                  <a:cubicBezTo>
                    <a:pt x="25430" y="12938"/>
                    <a:pt x="25400" y="12921"/>
                    <a:pt x="25371" y="12912"/>
                  </a:cubicBezTo>
                  <a:cubicBezTo>
                    <a:pt x="25366" y="12912"/>
                    <a:pt x="25361" y="12912"/>
                    <a:pt x="25357" y="12912"/>
                  </a:cubicBezTo>
                  <a:cubicBezTo>
                    <a:pt x="25329" y="12912"/>
                    <a:pt x="25316" y="12923"/>
                    <a:pt x="25286" y="12934"/>
                  </a:cubicBezTo>
                  <a:cubicBezTo>
                    <a:pt x="25270" y="12942"/>
                    <a:pt x="25240" y="12950"/>
                    <a:pt x="25223" y="12963"/>
                  </a:cubicBezTo>
                  <a:cubicBezTo>
                    <a:pt x="25215" y="12976"/>
                    <a:pt x="25215" y="12993"/>
                    <a:pt x="25202" y="13005"/>
                  </a:cubicBezTo>
                  <a:cubicBezTo>
                    <a:pt x="25189" y="13014"/>
                    <a:pt x="25172" y="13022"/>
                    <a:pt x="25160" y="13031"/>
                  </a:cubicBezTo>
                  <a:cubicBezTo>
                    <a:pt x="25139" y="13048"/>
                    <a:pt x="25126" y="13056"/>
                    <a:pt x="25126" y="13086"/>
                  </a:cubicBezTo>
                  <a:cubicBezTo>
                    <a:pt x="25126" y="13102"/>
                    <a:pt x="25134" y="13128"/>
                    <a:pt x="25122" y="13145"/>
                  </a:cubicBezTo>
                  <a:cubicBezTo>
                    <a:pt x="25105" y="13174"/>
                    <a:pt x="25063" y="13157"/>
                    <a:pt x="25042" y="13174"/>
                  </a:cubicBezTo>
                  <a:cubicBezTo>
                    <a:pt x="25025" y="13187"/>
                    <a:pt x="25033" y="13216"/>
                    <a:pt x="25033" y="13233"/>
                  </a:cubicBezTo>
                  <a:cubicBezTo>
                    <a:pt x="25037" y="13254"/>
                    <a:pt x="25042" y="13284"/>
                    <a:pt x="25050" y="13305"/>
                  </a:cubicBezTo>
                  <a:cubicBezTo>
                    <a:pt x="25071" y="13339"/>
                    <a:pt x="25105" y="13351"/>
                    <a:pt x="25143" y="13351"/>
                  </a:cubicBezTo>
                  <a:cubicBezTo>
                    <a:pt x="25168" y="13351"/>
                    <a:pt x="25189" y="13347"/>
                    <a:pt x="25210" y="13343"/>
                  </a:cubicBezTo>
                  <a:cubicBezTo>
                    <a:pt x="25232" y="13343"/>
                    <a:pt x="25244" y="13343"/>
                    <a:pt x="25257" y="13356"/>
                  </a:cubicBezTo>
                  <a:cubicBezTo>
                    <a:pt x="25278" y="13373"/>
                    <a:pt x="25291" y="13402"/>
                    <a:pt x="25312" y="13415"/>
                  </a:cubicBezTo>
                  <a:cubicBezTo>
                    <a:pt x="25323" y="13420"/>
                    <a:pt x="25336" y="13423"/>
                    <a:pt x="25350" y="13423"/>
                  </a:cubicBezTo>
                  <a:cubicBezTo>
                    <a:pt x="25366" y="13423"/>
                    <a:pt x="25382" y="13419"/>
                    <a:pt x="25396" y="13415"/>
                  </a:cubicBezTo>
                  <a:cubicBezTo>
                    <a:pt x="25421" y="13406"/>
                    <a:pt x="25443" y="13394"/>
                    <a:pt x="25455" y="13364"/>
                  </a:cubicBezTo>
                  <a:cubicBezTo>
                    <a:pt x="25464" y="13339"/>
                    <a:pt x="25464" y="13318"/>
                    <a:pt x="25489" y="13297"/>
                  </a:cubicBezTo>
                  <a:cubicBezTo>
                    <a:pt x="25514" y="13275"/>
                    <a:pt x="25540" y="13275"/>
                    <a:pt x="25569" y="13275"/>
                  </a:cubicBezTo>
                  <a:cubicBezTo>
                    <a:pt x="25599" y="13280"/>
                    <a:pt x="25616" y="13301"/>
                    <a:pt x="25645" y="13309"/>
                  </a:cubicBezTo>
                  <a:cubicBezTo>
                    <a:pt x="25653" y="13311"/>
                    <a:pt x="25660" y="13312"/>
                    <a:pt x="25667" y="13312"/>
                  </a:cubicBezTo>
                  <a:cubicBezTo>
                    <a:pt x="25701" y="13312"/>
                    <a:pt x="25732" y="13292"/>
                    <a:pt x="25768" y="13292"/>
                  </a:cubicBezTo>
                  <a:cubicBezTo>
                    <a:pt x="25771" y="13292"/>
                    <a:pt x="25773" y="13292"/>
                    <a:pt x="25776" y="13292"/>
                  </a:cubicBezTo>
                  <a:cubicBezTo>
                    <a:pt x="25797" y="13297"/>
                    <a:pt x="25814" y="13309"/>
                    <a:pt x="25835" y="13318"/>
                  </a:cubicBezTo>
                  <a:cubicBezTo>
                    <a:pt x="25852" y="13330"/>
                    <a:pt x="25869" y="13335"/>
                    <a:pt x="25882" y="13347"/>
                  </a:cubicBezTo>
                  <a:cubicBezTo>
                    <a:pt x="25904" y="13367"/>
                    <a:pt x="25919" y="13377"/>
                    <a:pt x="25941" y="13377"/>
                  </a:cubicBezTo>
                  <a:cubicBezTo>
                    <a:pt x="25952" y="13377"/>
                    <a:pt x="25965" y="13374"/>
                    <a:pt x="25983" y="13368"/>
                  </a:cubicBezTo>
                  <a:cubicBezTo>
                    <a:pt x="25991" y="13368"/>
                    <a:pt x="26004" y="13364"/>
                    <a:pt x="26017" y="13360"/>
                  </a:cubicBezTo>
                  <a:cubicBezTo>
                    <a:pt x="26067" y="13457"/>
                    <a:pt x="26143" y="13546"/>
                    <a:pt x="26211" y="13622"/>
                  </a:cubicBezTo>
                  <a:cubicBezTo>
                    <a:pt x="26287" y="13710"/>
                    <a:pt x="26367" y="13807"/>
                    <a:pt x="26460" y="13896"/>
                  </a:cubicBezTo>
                  <a:cubicBezTo>
                    <a:pt x="26447" y="13887"/>
                    <a:pt x="26439" y="13879"/>
                    <a:pt x="26426" y="13879"/>
                  </a:cubicBezTo>
                  <a:cubicBezTo>
                    <a:pt x="26418" y="13877"/>
                    <a:pt x="26411" y="13877"/>
                    <a:pt x="26404" y="13877"/>
                  </a:cubicBezTo>
                  <a:cubicBezTo>
                    <a:pt x="26391" y="13877"/>
                    <a:pt x="26378" y="13878"/>
                    <a:pt x="26366" y="13878"/>
                  </a:cubicBezTo>
                  <a:cubicBezTo>
                    <a:pt x="26355" y="13878"/>
                    <a:pt x="26344" y="13877"/>
                    <a:pt x="26333" y="13871"/>
                  </a:cubicBezTo>
                  <a:cubicBezTo>
                    <a:pt x="26316" y="13862"/>
                    <a:pt x="26312" y="13862"/>
                    <a:pt x="26291" y="13862"/>
                  </a:cubicBezTo>
                  <a:lnTo>
                    <a:pt x="26266" y="13862"/>
                  </a:lnTo>
                  <a:cubicBezTo>
                    <a:pt x="26257" y="13862"/>
                    <a:pt x="26257" y="13858"/>
                    <a:pt x="26249" y="13854"/>
                  </a:cubicBezTo>
                  <a:cubicBezTo>
                    <a:pt x="26236" y="13854"/>
                    <a:pt x="26223" y="13849"/>
                    <a:pt x="26211" y="13845"/>
                  </a:cubicBezTo>
                  <a:cubicBezTo>
                    <a:pt x="26202" y="13837"/>
                    <a:pt x="26198" y="13837"/>
                    <a:pt x="26190" y="13824"/>
                  </a:cubicBezTo>
                  <a:cubicBezTo>
                    <a:pt x="26190" y="13816"/>
                    <a:pt x="26190" y="13807"/>
                    <a:pt x="26185" y="13803"/>
                  </a:cubicBezTo>
                  <a:cubicBezTo>
                    <a:pt x="26173" y="13790"/>
                    <a:pt x="26160" y="13795"/>
                    <a:pt x="26147" y="13782"/>
                  </a:cubicBezTo>
                  <a:cubicBezTo>
                    <a:pt x="26135" y="13774"/>
                    <a:pt x="26131" y="13765"/>
                    <a:pt x="26118" y="13761"/>
                  </a:cubicBezTo>
                  <a:cubicBezTo>
                    <a:pt x="26101" y="13752"/>
                    <a:pt x="26093" y="13744"/>
                    <a:pt x="26080" y="13727"/>
                  </a:cubicBezTo>
                  <a:cubicBezTo>
                    <a:pt x="26071" y="13706"/>
                    <a:pt x="26071" y="13702"/>
                    <a:pt x="26046" y="13698"/>
                  </a:cubicBezTo>
                  <a:cubicBezTo>
                    <a:pt x="26043" y="13671"/>
                    <a:pt x="26034" y="13668"/>
                    <a:pt x="26015" y="13668"/>
                  </a:cubicBezTo>
                  <a:cubicBezTo>
                    <a:pt x="26011" y="13668"/>
                    <a:pt x="26006" y="13668"/>
                    <a:pt x="26000" y="13668"/>
                  </a:cubicBezTo>
                  <a:cubicBezTo>
                    <a:pt x="25991" y="13668"/>
                    <a:pt x="25983" y="13668"/>
                    <a:pt x="25976" y="13668"/>
                  </a:cubicBezTo>
                  <a:cubicBezTo>
                    <a:pt x="25961" y="13668"/>
                    <a:pt x="25948" y="13669"/>
                    <a:pt x="25936" y="13681"/>
                  </a:cubicBezTo>
                  <a:cubicBezTo>
                    <a:pt x="25911" y="13693"/>
                    <a:pt x="25907" y="13702"/>
                    <a:pt x="25877" y="13702"/>
                  </a:cubicBezTo>
                  <a:cubicBezTo>
                    <a:pt x="25863" y="13702"/>
                    <a:pt x="25845" y="13700"/>
                    <a:pt x="25830" y="13700"/>
                  </a:cubicBezTo>
                  <a:cubicBezTo>
                    <a:pt x="25822" y="13700"/>
                    <a:pt x="25815" y="13700"/>
                    <a:pt x="25810" y="13702"/>
                  </a:cubicBezTo>
                  <a:cubicBezTo>
                    <a:pt x="25814" y="13710"/>
                    <a:pt x="25822" y="13736"/>
                    <a:pt x="25810" y="13744"/>
                  </a:cubicBezTo>
                  <a:cubicBezTo>
                    <a:pt x="25807" y="13746"/>
                    <a:pt x="25805" y="13746"/>
                    <a:pt x="25802" y="13746"/>
                  </a:cubicBezTo>
                  <a:cubicBezTo>
                    <a:pt x="25797" y="13746"/>
                    <a:pt x="25791" y="13744"/>
                    <a:pt x="25787" y="13744"/>
                  </a:cubicBezTo>
                  <a:cubicBezTo>
                    <a:pt x="25783" y="13744"/>
                    <a:pt x="25780" y="13746"/>
                    <a:pt x="25780" y="13757"/>
                  </a:cubicBezTo>
                  <a:cubicBezTo>
                    <a:pt x="25780" y="13769"/>
                    <a:pt x="25797" y="13786"/>
                    <a:pt x="25806" y="13795"/>
                  </a:cubicBezTo>
                  <a:cubicBezTo>
                    <a:pt x="25822" y="13807"/>
                    <a:pt x="25860" y="13824"/>
                    <a:pt x="25865" y="13845"/>
                  </a:cubicBezTo>
                  <a:cubicBezTo>
                    <a:pt x="25857" y="13848"/>
                    <a:pt x="25849" y="13849"/>
                    <a:pt x="25841" y="13849"/>
                  </a:cubicBezTo>
                  <a:cubicBezTo>
                    <a:pt x="25814" y="13849"/>
                    <a:pt x="25786" y="13836"/>
                    <a:pt x="25756" y="13836"/>
                  </a:cubicBezTo>
                  <a:cubicBezTo>
                    <a:pt x="25753" y="13836"/>
                    <a:pt x="25750" y="13836"/>
                    <a:pt x="25746" y="13837"/>
                  </a:cubicBezTo>
                  <a:cubicBezTo>
                    <a:pt x="25734" y="13839"/>
                    <a:pt x="25729" y="13842"/>
                    <a:pt x="25724" y="13842"/>
                  </a:cubicBezTo>
                  <a:cubicBezTo>
                    <a:pt x="25719" y="13842"/>
                    <a:pt x="25715" y="13839"/>
                    <a:pt x="25704" y="13828"/>
                  </a:cubicBezTo>
                  <a:cubicBezTo>
                    <a:pt x="25687" y="13812"/>
                    <a:pt x="25683" y="13786"/>
                    <a:pt x="25662" y="13778"/>
                  </a:cubicBezTo>
                  <a:cubicBezTo>
                    <a:pt x="25645" y="13774"/>
                    <a:pt x="25628" y="13765"/>
                    <a:pt x="25611" y="13752"/>
                  </a:cubicBezTo>
                  <a:cubicBezTo>
                    <a:pt x="25603" y="13744"/>
                    <a:pt x="25599" y="13736"/>
                    <a:pt x="25586" y="13731"/>
                  </a:cubicBezTo>
                  <a:cubicBezTo>
                    <a:pt x="25582" y="13731"/>
                    <a:pt x="25573" y="13727"/>
                    <a:pt x="25569" y="13727"/>
                  </a:cubicBezTo>
                  <a:cubicBezTo>
                    <a:pt x="25544" y="13710"/>
                    <a:pt x="25552" y="13668"/>
                    <a:pt x="25535" y="13643"/>
                  </a:cubicBezTo>
                  <a:cubicBezTo>
                    <a:pt x="25531" y="13630"/>
                    <a:pt x="25519" y="13622"/>
                    <a:pt x="25510" y="13617"/>
                  </a:cubicBezTo>
                  <a:cubicBezTo>
                    <a:pt x="25506" y="13613"/>
                    <a:pt x="25504" y="13613"/>
                    <a:pt x="25501" y="13613"/>
                  </a:cubicBezTo>
                  <a:cubicBezTo>
                    <a:pt x="25498" y="13613"/>
                    <a:pt x="25495" y="13613"/>
                    <a:pt x="25489" y="13609"/>
                  </a:cubicBezTo>
                  <a:cubicBezTo>
                    <a:pt x="25485" y="13605"/>
                    <a:pt x="25485" y="13596"/>
                    <a:pt x="25476" y="13592"/>
                  </a:cubicBezTo>
                  <a:cubicBezTo>
                    <a:pt x="25464" y="13579"/>
                    <a:pt x="25455" y="13588"/>
                    <a:pt x="25443" y="13579"/>
                  </a:cubicBezTo>
                  <a:cubicBezTo>
                    <a:pt x="25430" y="13575"/>
                    <a:pt x="25421" y="13558"/>
                    <a:pt x="25409" y="13554"/>
                  </a:cubicBezTo>
                  <a:cubicBezTo>
                    <a:pt x="25371" y="13554"/>
                    <a:pt x="25371" y="13609"/>
                    <a:pt x="25350" y="13617"/>
                  </a:cubicBezTo>
                  <a:cubicBezTo>
                    <a:pt x="25344" y="13617"/>
                    <a:pt x="25337" y="13615"/>
                    <a:pt x="25330" y="13615"/>
                  </a:cubicBezTo>
                  <a:cubicBezTo>
                    <a:pt x="25326" y="13615"/>
                    <a:pt x="25323" y="13616"/>
                    <a:pt x="25320" y="13617"/>
                  </a:cubicBezTo>
                  <a:cubicBezTo>
                    <a:pt x="25320" y="13617"/>
                    <a:pt x="25312" y="13622"/>
                    <a:pt x="25312" y="13622"/>
                  </a:cubicBezTo>
                  <a:cubicBezTo>
                    <a:pt x="25306" y="13623"/>
                    <a:pt x="25301" y="13624"/>
                    <a:pt x="25297" y="13624"/>
                  </a:cubicBezTo>
                  <a:cubicBezTo>
                    <a:pt x="25290" y="13624"/>
                    <a:pt x="25285" y="13620"/>
                    <a:pt x="25282" y="13609"/>
                  </a:cubicBezTo>
                  <a:cubicBezTo>
                    <a:pt x="25274" y="13584"/>
                    <a:pt x="25274" y="13554"/>
                    <a:pt x="25270" y="13529"/>
                  </a:cubicBezTo>
                  <a:cubicBezTo>
                    <a:pt x="25265" y="13520"/>
                    <a:pt x="25265" y="13503"/>
                    <a:pt x="25253" y="13499"/>
                  </a:cubicBezTo>
                  <a:cubicBezTo>
                    <a:pt x="25252" y="13498"/>
                    <a:pt x="25250" y="13498"/>
                    <a:pt x="25249" y="13498"/>
                  </a:cubicBezTo>
                  <a:cubicBezTo>
                    <a:pt x="25241" y="13498"/>
                    <a:pt x="25226" y="13504"/>
                    <a:pt x="25219" y="13508"/>
                  </a:cubicBezTo>
                  <a:cubicBezTo>
                    <a:pt x="25206" y="13512"/>
                    <a:pt x="25202" y="13512"/>
                    <a:pt x="25189" y="13516"/>
                  </a:cubicBezTo>
                  <a:cubicBezTo>
                    <a:pt x="25181" y="13516"/>
                    <a:pt x="25181" y="13524"/>
                    <a:pt x="25172" y="13524"/>
                  </a:cubicBezTo>
                  <a:cubicBezTo>
                    <a:pt x="25160" y="13524"/>
                    <a:pt x="25156" y="13512"/>
                    <a:pt x="25143" y="13508"/>
                  </a:cubicBezTo>
                  <a:cubicBezTo>
                    <a:pt x="25138" y="13506"/>
                    <a:pt x="25134" y="13505"/>
                    <a:pt x="25131" y="13505"/>
                  </a:cubicBezTo>
                  <a:cubicBezTo>
                    <a:pt x="25114" y="13505"/>
                    <a:pt x="25106" y="13519"/>
                    <a:pt x="25092" y="13533"/>
                  </a:cubicBezTo>
                  <a:cubicBezTo>
                    <a:pt x="25080" y="13541"/>
                    <a:pt x="25063" y="13550"/>
                    <a:pt x="25054" y="13558"/>
                  </a:cubicBezTo>
                  <a:cubicBezTo>
                    <a:pt x="25046" y="13562"/>
                    <a:pt x="25042" y="13567"/>
                    <a:pt x="25037" y="13571"/>
                  </a:cubicBezTo>
                  <a:cubicBezTo>
                    <a:pt x="25033" y="13571"/>
                    <a:pt x="25020" y="13571"/>
                    <a:pt x="25016" y="13575"/>
                  </a:cubicBezTo>
                  <a:cubicBezTo>
                    <a:pt x="25004" y="13579"/>
                    <a:pt x="25008" y="13592"/>
                    <a:pt x="25004" y="13609"/>
                  </a:cubicBezTo>
                  <a:cubicBezTo>
                    <a:pt x="25004" y="13613"/>
                    <a:pt x="24995" y="13647"/>
                    <a:pt x="24991" y="13647"/>
                  </a:cubicBezTo>
                  <a:cubicBezTo>
                    <a:pt x="24986" y="13650"/>
                    <a:pt x="24980" y="13651"/>
                    <a:pt x="24975" y="13651"/>
                  </a:cubicBezTo>
                  <a:cubicBezTo>
                    <a:pt x="24968" y="13651"/>
                    <a:pt x="24961" y="13650"/>
                    <a:pt x="24956" y="13650"/>
                  </a:cubicBezTo>
                  <a:cubicBezTo>
                    <a:pt x="24953" y="13650"/>
                    <a:pt x="24951" y="13650"/>
                    <a:pt x="24949" y="13651"/>
                  </a:cubicBezTo>
                  <a:cubicBezTo>
                    <a:pt x="24936" y="13651"/>
                    <a:pt x="24928" y="13651"/>
                    <a:pt x="24923" y="13668"/>
                  </a:cubicBezTo>
                  <a:cubicBezTo>
                    <a:pt x="24915" y="13685"/>
                    <a:pt x="24932" y="13693"/>
                    <a:pt x="24902" y="13693"/>
                  </a:cubicBezTo>
                  <a:cubicBezTo>
                    <a:pt x="24896" y="13693"/>
                    <a:pt x="24884" y="13691"/>
                    <a:pt x="24873" y="13691"/>
                  </a:cubicBezTo>
                  <a:cubicBezTo>
                    <a:pt x="24862" y="13691"/>
                    <a:pt x="24852" y="13693"/>
                    <a:pt x="24847" y="13702"/>
                  </a:cubicBezTo>
                  <a:cubicBezTo>
                    <a:pt x="24843" y="13710"/>
                    <a:pt x="24843" y="13736"/>
                    <a:pt x="24847" y="13744"/>
                  </a:cubicBezTo>
                  <a:cubicBezTo>
                    <a:pt x="24847" y="13761"/>
                    <a:pt x="24856" y="13761"/>
                    <a:pt x="24860" y="13778"/>
                  </a:cubicBezTo>
                  <a:cubicBezTo>
                    <a:pt x="24869" y="13795"/>
                    <a:pt x="24864" y="13816"/>
                    <a:pt x="24864" y="13837"/>
                  </a:cubicBezTo>
                  <a:cubicBezTo>
                    <a:pt x="24864" y="13841"/>
                    <a:pt x="24860" y="13858"/>
                    <a:pt x="24860" y="13862"/>
                  </a:cubicBezTo>
                  <a:cubicBezTo>
                    <a:pt x="24864" y="13875"/>
                    <a:pt x="24869" y="13871"/>
                    <a:pt x="24877" y="13879"/>
                  </a:cubicBezTo>
                  <a:cubicBezTo>
                    <a:pt x="24885" y="13887"/>
                    <a:pt x="24894" y="13909"/>
                    <a:pt x="24907" y="13913"/>
                  </a:cubicBezTo>
                  <a:cubicBezTo>
                    <a:pt x="24914" y="13916"/>
                    <a:pt x="24923" y="13917"/>
                    <a:pt x="24934" y="13917"/>
                  </a:cubicBezTo>
                  <a:cubicBezTo>
                    <a:pt x="24956" y="13917"/>
                    <a:pt x="24983" y="13913"/>
                    <a:pt x="24999" y="13913"/>
                  </a:cubicBezTo>
                  <a:cubicBezTo>
                    <a:pt x="25020" y="13913"/>
                    <a:pt x="25033" y="13913"/>
                    <a:pt x="25050" y="13904"/>
                  </a:cubicBezTo>
                  <a:cubicBezTo>
                    <a:pt x="25067" y="13896"/>
                    <a:pt x="25084" y="13887"/>
                    <a:pt x="25101" y="13879"/>
                  </a:cubicBezTo>
                  <a:cubicBezTo>
                    <a:pt x="25125" y="13864"/>
                    <a:pt x="25149" y="13862"/>
                    <a:pt x="25173" y="13862"/>
                  </a:cubicBezTo>
                  <a:cubicBezTo>
                    <a:pt x="25183" y="13862"/>
                    <a:pt x="25192" y="13862"/>
                    <a:pt x="25202" y="13862"/>
                  </a:cubicBezTo>
                  <a:cubicBezTo>
                    <a:pt x="25200" y="13848"/>
                    <a:pt x="25210" y="13843"/>
                    <a:pt x="25223" y="13843"/>
                  </a:cubicBezTo>
                  <a:cubicBezTo>
                    <a:pt x="25241" y="13843"/>
                    <a:pt x="25266" y="13851"/>
                    <a:pt x="25278" y="13854"/>
                  </a:cubicBezTo>
                  <a:cubicBezTo>
                    <a:pt x="25299" y="13862"/>
                    <a:pt x="25324" y="13866"/>
                    <a:pt x="25345" y="13871"/>
                  </a:cubicBezTo>
                  <a:cubicBezTo>
                    <a:pt x="25371" y="13879"/>
                    <a:pt x="25400" y="13875"/>
                    <a:pt x="25430" y="13879"/>
                  </a:cubicBezTo>
                  <a:cubicBezTo>
                    <a:pt x="25451" y="13883"/>
                    <a:pt x="25468" y="13887"/>
                    <a:pt x="25485" y="13887"/>
                  </a:cubicBezTo>
                  <a:cubicBezTo>
                    <a:pt x="25492" y="13887"/>
                    <a:pt x="25499" y="13887"/>
                    <a:pt x="25506" y="13887"/>
                  </a:cubicBezTo>
                  <a:cubicBezTo>
                    <a:pt x="25517" y="13887"/>
                    <a:pt x="25526" y="13888"/>
                    <a:pt x="25531" y="13896"/>
                  </a:cubicBezTo>
                  <a:cubicBezTo>
                    <a:pt x="25519" y="13925"/>
                    <a:pt x="25502" y="13959"/>
                    <a:pt x="25489" y="13993"/>
                  </a:cubicBezTo>
                  <a:cubicBezTo>
                    <a:pt x="25481" y="14023"/>
                    <a:pt x="25493" y="14048"/>
                    <a:pt x="25497" y="14077"/>
                  </a:cubicBezTo>
                  <a:cubicBezTo>
                    <a:pt x="25502" y="14099"/>
                    <a:pt x="25497" y="14120"/>
                    <a:pt x="25502" y="14141"/>
                  </a:cubicBezTo>
                  <a:cubicBezTo>
                    <a:pt x="25502" y="14158"/>
                    <a:pt x="25506" y="14153"/>
                    <a:pt x="25519" y="14166"/>
                  </a:cubicBezTo>
                  <a:cubicBezTo>
                    <a:pt x="25535" y="14183"/>
                    <a:pt x="25531" y="14200"/>
                    <a:pt x="25561" y="14200"/>
                  </a:cubicBezTo>
                  <a:cubicBezTo>
                    <a:pt x="25569" y="14201"/>
                    <a:pt x="25578" y="14202"/>
                    <a:pt x="25588" y="14202"/>
                  </a:cubicBezTo>
                  <a:cubicBezTo>
                    <a:pt x="25610" y="14202"/>
                    <a:pt x="25633" y="14199"/>
                    <a:pt x="25654" y="14196"/>
                  </a:cubicBezTo>
                  <a:cubicBezTo>
                    <a:pt x="25665" y="14196"/>
                    <a:pt x="25697" y="14188"/>
                    <a:pt x="25719" y="14188"/>
                  </a:cubicBezTo>
                  <a:cubicBezTo>
                    <a:pt x="25731" y="14188"/>
                    <a:pt x="25739" y="14190"/>
                    <a:pt x="25742" y="14196"/>
                  </a:cubicBezTo>
                  <a:cubicBezTo>
                    <a:pt x="25746" y="14204"/>
                    <a:pt x="25734" y="14234"/>
                    <a:pt x="25730" y="14238"/>
                  </a:cubicBezTo>
                  <a:cubicBezTo>
                    <a:pt x="25721" y="14255"/>
                    <a:pt x="25708" y="14259"/>
                    <a:pt x="25696" y="14272"/>
                  </a:cubicBezTo>
                  <a:cubicBezTo>
                    <a:pt x="25679" y="14280"/>
                    <a:pt x="25670" y="14293"/>
                    <a:pt x="25662" y="14310"/>
                  </a:cubicBezTo>
                  <a:cubicBezTo>
                    <a:pt x="25654" y="14322"/>
                    <a:pt x="25645" y="14335"/>
                    <a:pt x="25628" y="14348"/>
                  </a:cubicBezTo>
                  <a:cubicBezTo>
                    <a:pt x="25612" y="14364"/>
                    <a:pt x="25593" y="14370"/>
                    <a:pt x="25572" y="14370"/>
                  </a:cubicBezTo>
                  <a:cubicBezTo>
                    <a:pt x="25565" y="14370"/>
                    <a:pt x="25559" y="14370"/>
                    <a:pt x="25552" y="14369"/>
                  </a:cubicBezTo>
                  <a:cubicBezTo>
                    <a:pt x="25510" y="14369"/>
                    <a:pt x="25485" y="14390"/>
                    <a:pt x="25472" y="14428"/>
                  </a:cubicBezTo>
                  <a:cubicBezTo>
                    <a:pt x="25464" y="14449"/>
                    <a:pt x="25468" y="14449"/>
                    <a:pt x="25481" y="14466"/>
                  </a:cubicBezTo>
                  <a:cubicBezTo>
                    <a:pt x="25489" y="14483"/>
                    <a:pt x="25485" y="14504"/>
                    <a:pt x="25493" y="14521"/>
                  </a:cubicBezTo>
                  <a:cubicBezTo>
                    <a:pt x="25502" y="14546"/>
                    <a:pt x="25514" y="14567"/>
                    <a:pt x="25527" y="14592"/>
                  </a:cubicBezTo>
                  <a:cubicBezTo>
                    <a:pt x="25540" y="14618"/>
                    <a:pt x="25535" y="14660"/>
                    <a:pt x="25552" y="14677"/>
                  </a:cubicBezTo>
                  <a:cubicBezTo>
                    <a:pt x="25564" y="14674"/>
                    <a:pt x="25576" y="14673"/>
                    <a:pt x="25588" y="14673"/>
                  </a:cubicBezTo>
                  <a:cubicBezTo>
                    <a:pt x="25614" y="14673"/>
                    <a:pt x="25641" y="14677"/>
                    <a:pt x="25666" y="14677"/>
                  </a:cubicBezTo>
                  <a:cubicBezTo>
                    <a:pt x="25696" y="14677"/>
                    <a:pt x="25700" y="14677"/>
                    <a:pt x="25717" y="14702"/>
                  </a:cubicBezTo>
                  <a:cubicBezTo>
                    <a:pt x="25730" y="14719"/>
                    <a:pt x="25746" y="14732"/>
                    <a:pt x="25763" y="14753"/>
                  </a:cubicBezTo>
                  <a:cubicBezTo>
                    <a:pt x="25772" y="14765"/>
                    <a:pt x="25772" y="14778"/>
                    <a:pt x="25780" y="14795"/>
                  </a:cubicBezTo>
                  <a:cubicBezTo>
                    <a:pt x="25784" y="14808"/>
                    <a:pt x="25789" y="14816"/>
                    <a:pt x="25806" y="14820"/>
                  </a:cubicBezTo>
                  <a:cubicBezTo>
                    <a:pt x="25812" y="14822"/>
                    <a:pt x="25819" y="14822"/>
                    <a:pt x="25827" y="14822"/>
                  </a:cubicBezTo>
                  <a:cubicBezTo>
                    <a:pt x="25834" y="14822"/>
                    <a:pt x="25841" y="14822"/>
                    <a:pt x="25848" y="14824"/>
                  </a:cubicBezTo>
                  <a:cubicBezTo>
                    <a:pt x="25835" y="14803"/>
                    <a:pt x="25831" y="14782"/>
                    <a:pt x="25848" y="14778"/>
                  </a:cubicBezTo>
                  <a:cubicBezTo>
                    <a:pt x="25850" y="14776"/>
                    <a:pt x="25855" y="14776"/>
                    <a:pt x="25860" y="14776"/>
                  </a:cubicBezTo>
                  <a:cubicBezTo>
                    <a:pt x="25866" y="14776"/>
                    <a:pt x="25871" y="14776"/>
                    <a:pt x="25873" y="14774"/>
                  </a:cubicBezTo>
                  <a:cubicBezTo>
                    <a:pt x="25873" y="14774"/>
                    <a:pt x="25886" y="14770"/>
                    <a:pt x="25886" y="14770"/>
                  </a:cubicBezTo>
                  <a:cubicBezTo>
                    <a:pt x="25907" y="14761"/>
                    <a:pt x="25936" y="14761"/>
                    <a:pt x="25957" y="14757"/>
                  </a:cubicBezTo>
                  <a:cubicBezTo>
                    <a:pt x="25987" y="14753"/>
                    <a:pt x="26008" y="14753"/>
                    <a:pt x="26038" y="14753"/>
                  </a:cubicBezTo>
                  <a:cubicBezTo>
                    <a:pt x="26043" y="14753"/>
                    <a:pt x="26051" y="14753"/>
                    <a:pt x="26060" y="14753"/>
                  </a:cubicBezTo>
                  <a:cubicBezTo>
                    <a:pt x="26074" y="14753"/>
                    <a:pt x="26089" y="14752"/>
                    <a:pt x="26097" y="14744"/>
                  </a:cubicBezTo>
                  <a:cubicBezTo>
                    <a:pt x="26105" y="14732"/>
                    <a:pt x="26093" y="14702"/>
                    <a:pt x="26097" y="14689"/>
                  </a:cubicBezTo>
                  <a:cubicBezTo>
                    <a:pt x="26101" y="14668"/>
                    <a:pt x="26114" y="14660"/>
                    <a:pt x="26135" y="14651"/>
                  </a:cubicBezTo>
                  <a:cubicBezTo>
                    <a:pt x="26164" y="14635"/>
                    <a:pt x="26194" y="14639"/>
                    <a:pt x="26223" y="14626"/>
                  </a:cubicBezTo>
                  <a:cubicBezTo>
                    <a:pt x="26236" y="14618"/>
                    <a:pt x="26236" y="14622"/>
                    <a:pt x="26232" y="14609"/>
                  </a:cubicBezTo>
                  <a:cubicBezTo>
                    <a:pt x="26232" y="14597"/>
                    <a:pt x="26223" y="14597"/>
                    <a:pt x="26223" y="14580"/>
                  </a:cubicBezTo>
                  <a:cubicBezTo>
                    <a:pt x="26223" y="14571"/>
                    <a:pt x="26228" y="14563"/>
                    <a:pt x="26232" y="14554"/>
                  </a:cubicBezTo>
                  <a:cubicBezTo>
                    <a:pt x="26253" y="14525"/>
                    <a:pt x="26278" y="14508"/>
                    <a:pt x="26299" y="14483"/>
                  </a:cubicBezTo>
                  <a:cubicBezTo>
                    <a:pt x="26312" y="14466"/>
                    <a:pt x="26320" y="14445"/>
                    <a:pt x="26325" y="14424"/>
                  </a:cubicBezTo>
                  <a:cubicBezTo>
                    <a:pt x="26333" y="14407"/>
                    <a:pt x="26333" y="14394"/>
                    <a:pt x="26337" y="14381"/>
                  </a:cubicBezTo>
                  <a:cubicBezTo>
                    <a:pt x="26338" y="14381"/>
                    <a:pt x="26339" y="14381"/>
                    <a:pt x="26340" y="14381"/>
                  </a:cubicBezTo>
                  <a:cubicBezTo>
                    <a:pt x="26356" y="14381"/>
                    <a:pt x="26376" y="14424"/>
                    <a:pt x="26392" y="14432"/>
                  </a:cubicBezTo>
                  <a:cubicBezTo>
                    <a:pt x="26403" y="14432"/>
                    <a:pt x="26413" y="14430"/>
                    <a:pt x="26423" y="14430"/>
                  </a:cubicBezTo>
                  <a:cubicBezTo>
                    <a:pt x="26428" y="14430"/>
                    <a:pt x="26433" y="14431"/>
                    <a:pt x="26439" y="14432"/>
                  </a:cubicBezTo>
                  <a:cubicBezTo>
                    <a:pt x="26450" y="14432"/>
                    <a:pt x="26491" y="14459"/>
                    <a:pt x="26509" y="14459"/>
                  </a:cubicBezTo>
                  <a:cubicBezTo>
                    <a:pt x="26511" y="14459"/>
                    <a:pt x="26513" y="14458"/>
                    <a:pt x="26515" y="14457"/>
                  </a:cubicBezTo>
                  <a:cubicBezTo>
                    <a:pt x="26527" y="14449"/>
                    <a:pt x="26523" y="14432"/>
                    <a:pt x="26532" y="14419"/>
                  </a:cubicBezTo>
                  <a:cubicBezTo>
                    <a:pt x="26540" y="14398"/>
                    <a:pt x="26557" y="14381"/>
                    <a:pt x="26574" y="14373"/>
                  </a:cubicBezTo>
                  <a:cubicBezTo>
                    <a:pt x="26586" y="14366"/>
                    <a:pt x="26597" y="14363"/>
                    <a:pt x="26608" y="14363"/>
                  </a:cubicBezTo>
                  <a:cubicBezTo>
                    <a:pt x="26631" y="14363"/>
                    <a:pt x="26652" y="14375"/>
                    <a:pt x="26675" y="14390"/>
                  </a:cubicBezTo>
                  <a:cubicBezTo>
                    <a:pt x="26692" y="14402"/>
                    <a:pt x="26709" y="14411"/>
                    <a:pt x="26726" y="14424"/>
                  </a:cubicBezTo>
                  <a:cubicBezTo>
                    <a:pt x="26736" y="14426"/>
                    <a:pt x="26742" y="14430"/>
                    <a:pt x="26747" y="14430"/>
                  </a:cubicBezTo>
                  <a:cubicBezTo>
                    <a:pt x="26751" y="14430"/>
                    <a:pt x="26754" y="14428"/>
                    <a:pt x="26759" y="14424"/>
                  </a:cubicBezTo>
                  <a:cubicBezTo>
                    <a:pt x="26764" y="14419"/>
                    <a:pt x="26759" y="14411"/>
                    <a:pt x="26759" y="14411"/>
                  </a:cubicBezTo>
                  <a:cubicBezTo>
                    <a:pt x="26764" y="14407"/>
                    <a:pt x="26772" y="14402"/>
                    <a:pt x="26776" y="14398"/>
                  </a:cubicBezTo>
                  <a:cubicBezTo>
                    <a:pt x="26793" y="14386"/>
                    <a:pt x="26802" y="14369"/>
                    <a:pt x="26823" y="14360"/>
                  </a:cubicBezTo>
                  <a:cubicBezTo>
                    <a:pt x="26844" y="14352"/>
                    <a:pt x="26865" y="14352"/>
                    <a:pt x="26890" y="14352"/>
                  </a:cubicBezTo>
                  <a:cubicBezTo>
                    <a:pt x="26911" y="14373"/>
                    <a:pt x="26945" y="14381"/>
                    <a:pt x="26949" y="14411"/>
                  </a:cubicBezTo>
                  <a:cubicBezTo>
                    <a:pt x="26954" y="14470"/>
                    <a:pt x="26894" y="14483"/>
                    <a:pt x="26873" y="14525"/>
                  </a:cubicBezTo>
                  <a:cubicBezTo>
                    <a:pt x="26857" y="14567"/>
                    <a:pt x="26890" y="14588"/>
                    <a:pt x="26907" y="14626"/>
                  </a:cubicBezTo>
                  <a:cubicBezTo>
                    <a:pt x="26907" y="14630"/>
                    <a:pt x="26911" y="14639"/>
                    <a:pt x="26911" y="14647"/>
                  </a:cubicBezTo>
                  <a:cubicBezTo>
                    <a:pt x="26903" y="14715"/>
                    <a:pt x="26899" y="14782"/>
                    <a:pt x="26899" y="14854"/>
                  </a:cubicBezTo>
                  <a:cubicBezTo>
                    <a:pt x="26890" y="14905"/>
                    <a:pt x="26890" y="14960"/>
                    <a:pt x="26890" y="15010"/>
                  </a:cubicBezTo>
                  <a:cubicBezTo>
                    <a:pt x="26831" y="14938"/>
                    <a:pt x="26743" y="14884"/>
                    <a:pt x="26645" y="14837"/>
                  </a:cubicBezTo>
                  <a:cubicBezTo>
                    <a:pt x="26582" y="14803"/>
                    <a:pt x="26519" y="14770"/>
                    <a:pt x="26447" y="14753"/>
                  </a:cubicBezTo>
                  <a:cubicBezTo>
                    <a:pt x="26430" y="14748"/>
                    <a:pt x="26413" y="14748"/>
                    <a:pt x="26401" y="14744"/>
                  </a:cubicBezTo>
                  <a:cubicBezTo>
                    <a:pt x="26388" y="14723"/>
                    <a:pt x="26367" y="14702"/>
                    <a:pt x="26350" y="14702"/>
                  </a:cubicBezTo>
                  <a:cubicBezTo>
                    <a:pt x="26345" y="14700"/>
                    <a:pt x="26340" y="14700"/>
                    <a:pt x="26336" y="14700"/>
                  </a:cubicBezTo>
                  <a:cubicBezTo>
                    <a:pt x="26316" y="14700"/>
                    <a:pt x="26299" y="14712"/>
                    <a:pt x="26278" y="14719"/>
                  </a:cubicBezTo>
                  <a:cubicBezTo>
                    <a:pt x="26257" y="14727"/>
                    <a:pt x="26240" y="14727"/>
                    <a:pt x="26215" y="14727"/>
                  </a:cubicBezTo>
                  <a:cubicBezTo>
                    <a:pt x="26201" y="14727"/>
                    <a:pt x="26185" y="14726"/>
                    <a:pt x="26170" y="14726"/>
                  </a:cubicBezTo>
                  <a:cubicBezTo>
                    <a:pt x="26162" y="14726"/>
                    <a:pt x="26154" y="14726"/>
                    <a:pt x="26147" y="14727"/>
                  </a:cubicBezTo>
                  <a:cubicBezTo>
                    <a:pt x="26105" y="14740"/>
                    <a:pt x="26063" y="14774"/>
                    <a:pt x="26025" y="14795"/>
                  </a:cubicBezTo>
                  <a:cubicBezTo>
                    <a:pt x="25992" y="14817"/>
                    <a:pt x="25944" y="14857"/>
                    <a:pt x="25899" y="14857"/>
                  </a:cubicBezTo>
                  <a:cubicBezTo>
                    <a:pt x="25891" y="14857"/>
                    <a:pt x="25884" y="14856"/>
                    <a:pt x="25877" y="14854"/>
                  </a:cubicBezTo>
                  <a:cubicBezTo>
                    <a:pt x="25873" y="14854"/>
                    <a:pt x="25873" y="14850"/>
                    <a:pt x="25873" y="14850"/>
                  </a:cubicBezTo>
                  <a:cubicBezTo>
                    <a:pt x="25873" y="14854"/>
                    <a:pt x="25873" y="14858"/>
                    <a:pt x="25873" y="14862"/>
                  </a:cubicBezTo>
                  <a:cubicBezTo>
                    <a:pt x="25878" y="14870"/>
                    <a:pt x="25885" y="14872"/>
                    <a:pt x="25893" y="14872"/>
                  </a:cubicBezTo>
                  <a:cubicBezTo>
                    <a:pt x="25898" y="14872"/>
                    <a:pt x="25904" y="14871"/>
                    <a:pt x="25911" y="14871"/>
                  </a:cubicBezTo>
                  <a:cubicBezTo>
                    <a:pt x="25928" y="14871"/>
                    <a:pt x="25949" y="14875"/>
                    <a:pt x="25966" y="14879"/>
                  </a:cubicBezTo>
                  <a:cubicBezTo>
                    <a:pt x="25962" y="14879"/>
                    <a:pt x="25984" y="14889"/>
                    <a:pt x="25992" y="14889"/>
                  </a:cubicBezTo>
                  <a:cubicBezTo>
                    <a:pt x="25994" y="14889"/>
                    <a:pt x="25995" y="14888"/>
                    <a:pt x="25995" y="14888"/>
                  </a:cubicBezTo>
                  <a:cubicBezTo>
                    <a:pt x="26017" y="14884"/>
                    <a:pt x="26021" y="14862"/>
                    <a:pt x="26029" y="14846"/>
                  </a:cubicBezTo>
                  <a:cubicBezTo>
                    <a:pt x="26038" y="14824"/>
                    <a:pt x="26042" y="14812"/>
                    <a:pt x="26063" y="14812"/>
                  </a:cubicBezTo>
                  <a:lnTo>
                    <a:pt x="26101" y="14812"/>
                  </a:lnTo>
                  <a:cubicBezTo>
                    <a:pt x="26126" y="14816"/>
                    <a:pt x="26152" y="14820"/>
                    <a:pt x="26173" y="14829"/>
                  </a:cubicBezTo>
                  <a:cubicBezTo>
                    <a:pt x="26189" y="14837"/>
                    <a:pt x="26202" y="14843"/>
                    <a:pt x="26216" y="14843"/>
                  </a:cubicBezTo>
                  <a:cubicBezTo>
                    <a:pt x="26224" y="14843"/>
                    <a:pt x="26231" y="14842"/>
                    <a:pt x="26240" y="14837"/>
                  </a:cubicBezTo>
                  <a:cubicBezTo>
                    <a:pt x="26247" y="14835"/>
                    <a:pt x="26250" y="14834"/>
                    <a:pt x="26252" y="14834"/>
                  </a:cubicBezTo>
                  <a:cubicBezTo>
                    <a:pt x="26255" y="14834"/>
                    <a:pt x="26257" y="14835"/>
                    <a:pt x="26261" y="14837"/>
                  </a:cubicBezTo>
                  <a:cubicBezTo>
                    <a:pt x="26284" y="14841"/>
                    <a:pt x="26290" y="14855"/>
                    <a:pt x="26315" y="14855"/>
                  </a:cubicBezTo>
                  <a:cubicBezTo>
                    <a:pt x="26318" y="14855"/>
                    <a:pt x="26321" y="14854"/>
                    <a:pt x="26325" y="14854"/>
                  </a:cubicBezTo>
                  <a:cubicBezTo>
                    <a:pt x="26346" y="14850"/>
                    <a:pt x="26401" y="14824"/>
                    <a:pt x="26418" y="14803"/>
                  </a:cubicBezTo>
                  <a:cubicBezTo>
                    <a:pt x="26422" y="14795"/>
                    <a:pt x="26422" y="14791"/>
                    <a:pt x="26422" y="14786"/>
                  </a:cubicBezTo>
                  <a:cubicBezTo>
                    <a:pt x="26426" y="14791"/>
                    <a:pt x="26434" y="14791"/>
                    <a:pt x="26439" y="14791"/>
                  </a:cubicBezTo>
                  <a:cubicBezTo>
                    <a:pt x="26506" y="14803"/>
                    <a:pt x="26569" y="14837"/>
                    <a:pt x="26629" y="14871"/>
                  </a:cubicBezTo>
                  <a:cubicBezTo>
                    <a:pt x="26743" y="14930"/>
                    <a:pt x="26848" y="14993"/>
                    <a:pt x="26894" y="15095"/>
                  </a:cubicBezTo>
                  <a:cubicBezTo>
                    <a:pt x="26894" y="15111"/>
                    <a:pt x="26899" y="15133"/>
                    <a:pt x="26903" y="15149"/>
                  </a:cubicBezTo>
                  <a:cubicBezTo>
                    <a:pt x="26886" y="15149"/>
                    <a:pt x="26869" y="15154"/>
                    <a:pt x="26857" y="15158"/>
                  </a:cubicBezTo>
                  <a:cubicBezTo>
                    <a:pt x="26831" y="15166"/>
                    <a:pt x="26806" y="15162"/>
                    <a:pt x="26785" y="15179"/>
                  </a:cubicBezTo>
                  <a:cubicBezTo>
                    <a:pt x="26764" y="15196"/>
                    <a:pt x="26751" y="15213"/>
                    <a:pt x="26726" y="15221"/>
                  </a:cubicBezTo>
                  <a:cubicBezTo>
                    <a:pt x="26700" y="15234"/>
                    <a:pt x="26675" y="15234"/>
                    <a:pt x="26645" y="15234"/>
                  </a:cubicBezTo>
                  <a:cubicBezTo>
                    <a:pt x="26629" y="15234"/>
                    <a:pt x="26620" y="15238"/>
                    <a:pt x="26607" y="15251"/>
                  </a:cubicBezTo>
                  <a:cubicBezTo>
                    <a:pt x="26595" y="15268"/>
                    <a:pt x="26599" y="15263"/>
                    <a:pt x="26582" y="15268"/>
                  </a:cubicBezTo>
                  <a:cubicBezTo>
                    <a:pt x="26561" y="15272"/>
                    <a:pt x="26536" y="15280"/>
                    <a:pt x="26515" y="15280"/>
                  </a:cubicBezTo>
                  <a:cubicBezTo>
                    <a:pt x="26494" y="15276"/>
                    <a:pt x="26477" y="15268"/>
                    <a:pt x="26456" y="15268"/>
                  </a:cubicBezTo>
                  <a:cubicBezTo>
                    <a:pt x="26447" y="15268"/>
                    <a:pt x="26439" y="15269"/>
                    <a:pt x="26430" y="15269"/>
                  </a:cubicBezTo>
                  <a:cubicBezTo>
                    <a:pt x="26422" y="15269"/>
                    <a:pt x="26413" y="15268"/>
                    <a:pt x="26405" y="15263"/>
                  </a:cubicBezTo>
                  <a:cubicBezTo>
                    <a:pt x="26388" y="15257"/>
                    <a:pt x="26382" y="15243"/>
                    <a:pt x="26368" y="15243"/>
                  </a:cubicBezTo>
                  <a:cubicBezTo>
                    <a:pt x="26364" y="15243"/>
                    <a:pt x="26360" y="15244"/>
                    <a:pt x="26354" y="15247"/>
                  </a:cubicBezTo>
                  <a:cubicBezTo>
                    <a:pt x="26342" y="15259"/>
                    <a:pt x="26312" y="15285"/>
                    <a:pt x="26304" y="15306"/>
                  </a:cubicBezTo>
                  <a:cubicBezTo>
                    <a:pt x="26080" y="15209"/>
                    <a:pt x="25768" y="15065"/>
                    <a:pt x="25599" y="14917"/>
                  </a:cubicBezTo>
                  <a:cubicBezTo>
                    <a:pt x="25443" y="14778"/>
                    <a:pt x="25312" y="14592"/>
                    <a:pt x="25160" y="14445"/>
                  </a:cubicBezTo>
                  <a:cubicBezTo>
                    <a:pt x="24988" y="14280"/>
                    <a:pt x="24836" y="14258"/>
                    <a:pt x="24628" y="14258"/>
                  </a:cubicBezTo>
                  <a:cubicBezTo>
                    <a:pt x="24601" y="14258"/>
                    <a:pt x="24573" y="14258"/>
                    <a:pt x="24544" y="14259"/>
                  </a:cubicBezTo>
                  <a:cubicBezTo>
                    <a:pt x="24533" y="14259"/>
                    <a:pt x="24521" y="14259"/>
                    <a:pt x="24511" y="14259"/>
                  </a:cubicBezTo>
                  <a:cubicBezTo>
                    <a:pt x="24135" y="14259"/>
                    <a:pt x="23789" y="14187"/>
                    <a:pt x="23547" y="13883"/>
                  </a:cubicBezTo>
                  <a:cubicBezTo>
                    <a:pt x="23476" y="13795"/>
                    <a:pt x="23412" y="13714"/>
                    <a:pt x="23353" y="13638"/>
                  </a:cubicBezTo>
                  <a:lnTo>
                    <a:pt x="23366" y="13638"/>
                  </a:lnTo>
                  <a:cubicBezTo>
                    <a:pt x="23404" y="13638"/>
                    <a:pt x="23442" y="13647"/>
                    <a:pt x="23476" y="13660"/>
                  </a:cubicBezTo>
                  <a:cubicBezTo>
                    <a:pt x="23518" y="13676"/>
                    <a:pt x="23552" y="13702"/>
                    <a:pt x="23594" y="13714"/>
                  </a:cubicBezTo>
                  <a:cubicBezTo>
                    <a:pt x="23628" y="13723"/>
                    <a:pt x="23670" y="13731"/>
                    <a:pt x="23708" y="13731"/>
                  </a:cubicBezTo>
                  <a:cubicBezTo>
                    <a:pt x="23728" y="13731"/>
                    <a:pt x="23751" y="13729"/>
                    <a:pt x="23774" y="13729"/>
                  </a:cubicBezTo>
                  <a:cubicBezTo>
                    <a:pt x="23786" y="13729"/>
                    <a:pt x="23798" y="13730"/>
                    <a:pt x="23809" y="13731"/>
                  </a:cubicBezTo>
                  <a:cubicBezTo>
                    <a:pt x="23847" y="13736"/>
                    <a:pt x="23877" y="13757"/>
                    <a:pt x="23915" y="13757"/>
                  </a:cubicBezTo>
                  <a:cubicBezTo>
                    <a:pt x="23948" y="13757"/>
                    <a:pt x="23974" y="13748"/>
                    <a:pt x="23999" y="13723"/>
                  </a:cubicBezTo>
                  <a:cubicBezTo>
                    <a:pt x="24008" y="13710"/>
                    <a:pt x="24016" y="13689"/>
                    <a:pt x="24024" y="13681"/>
                  </a:cubicBezTo>
                  <a:cubicBezTo>
                    <a:pt x="24029" y="13676"/>
                    <a:pt x="24035" y="13675"/>
                    <a:pt x="24042" y="13675"/>
                  </a:cubicBezTo>
                  <a:cubicBezTo>
                    <a:pt x="24049" y="13675"/>
                    <a:pt x="24056" y="13676"/>
                    <a:pt x="24062" y="13676"/>
                  </a:cubicBezTo>
                  <a:lnTo>
                    <a:pt x="24223" y="13676"/>
                  </a:lnTo>
                  <a:cubicBezTo>
                    <a:pt x="24234" y="13676"/>
                    <a:pt x="24249" y="13675"/>
                    <a:pt x="24263" y="13675"/>
                  </a:cubicBezTo>
                  <a:cubicBezTo>
                    <a:pt x="24270" y="13675"/>
                    <a:pt x="24276" y="13675"/>
                    <a:pt x="24282" y="13676"/>
                  </a:cubicBezTo>
                  <a:cubicBezTo>
                    <a:pt x="24303" y="13676"/>
                    <a:pt x="24320" y="13689"/>
                    <a:pt x="24341" y="13693"/>
                  </a:cubicBezTo>
                  <a:cubicBezTo>
                    <a:pt x="24353" y="13695"/>
                    <a:pt x="24365" y="13696"/>
                    <a:pt x="24377" y="13696"/>
                  </a:cubicBezTo>
                  <a:cubicBezTo>
                    <a:pt x="24404" y="13696"/>
                    <a:pt x="24432" y="13691"/>
                    <a:pt x="24455" y="13676"/>
                  </a:cubicBezTo>
                  <a:cubicBezTo>
                    <a:pt x="24480" y="13664"/>
                    <a:pt x="24493" y="13655"/>
                    <a:pt x="24518" y="13651"/>
                  </a:cubicBezTo>
                  <a:cubicBezTo>
                    <a:pt x="24548" y="13647"/>
                    <a:pt x="24573" y="13643"/>
                    <a:pt x="24603" y="13638"/>
                  </a:cubicBezTo>
                  <a:cubicBezTo>
                    <a:pt x="24632" y="13630"/>
                    <a:pt x="24662" y="13634"/>
                    <a:pt x="24687" y="13630"/>
                  </a:cubicBezTo>
                  <a:cubicBezTo>
                    <a:pt x="24692" y="13630"/>
                    <a:pt x="24696" y="13630"/>
                    <a:pt x="24699" y="13630"/>
                  </a:cubicBezTo>
                  <a:cubicBezTo>
                    <a:pt x="24708" y="13630"/>
                    <a:pt x="24711" y="13628"/>
                    <a:pt x="24708" y="13613"/>
                  </a:cubicBezTo>
                  <a:cubicBezTo>
                    <a:pt x="24704" y="13592"/>
                    <a:pt x="24687" y="13579"/>
                    <a:pt x="24670" y="13567"/>
                  </a:cubicBezTo>
                  <a:cubicBezTo>
                    <a:pt x="24662" y="13558"/>
                    <a:pt x="24658" y="13546"/>
                    <a:pt x="24645" y="13541"/>
                  </a:cubicBezTo>
                  <a:cubicBezTo>
                    <a:pt x="24641" y="13540"/>
                    <a:pt x="24636" y="13540"/>
                    <a:pt x="24632" y="13540"/>
                  </a:cubicBezTo>
                  <a:cubicBezTo>
                    <a:pt x="24624" y="13540"/>
                    <a:pt x="24615" y="13541"/>
                    <a:pt x="24607" y="13541"/>
                  </a:cubicBezTo>
                  <a:cubicBezTo>
                    <a:pt x="24586" y="13537"/>
                    <a:pt x="24569" y="13516"/>
                    <a:pt x="24548" y="13512"/>
                  </a:cubicBezTo>
                  <a:cubicBezTo>
                    <a:pt x="24544" y="13511"/>
                    <a:pt x="24539" y="13510"/>
                    <a:pt x="24535" y="13510"/>
                  </a:cubicBezTo>
                  <a:cubicBezTo>
                    <a:pt x="24504" y="13510"/>
                    <a:pt x="24467" y="13533"/>
                    <a:pt x="24434" y="13537"/>
                  </a:cubicBezTo>
                  <a:cubicBezTo>
                    <a:pt x="24413" y="13541"/>
                    <a:pt x="24392" y="13541"/>
                    <a:pt x="24371" y="13546"/>
                  </a:cubicBezTo>
                  <a:cubicBezTo>
                    <a:pt x="24354" y="13549"/>
                    <a:pt x="24331" y="13561"/>
                    <a:pt x="24312" y="13561"/>
                  </a:cubicBezTo>
                  <a:cubicBezTo>
                    <a:pt x="24307" y="13561"/>
                    <a:pt x="24303" y="13560"/>
                    <a:pt x="24299" y="13558"/>
                  </a:cubicBezTo>
                  <a:cubicBezTo>
                    <a:pt x="24299" y="13537"/>
                    <a:pt x="24366" y="13499"/>
                    <a:pt x="24375" y="13491"/>
                  </a:cubicBezTo>
                  <a:cubicBezTo>
                    <a:pt x="24392" y="13478"/>
                    <a:pt x="24396" y="13461"/>
                    <a:pt x="24408" y="13449"/>
                  </a:cubicBezTo>
                  <a:cubicBezTo>
                    <a:pt x="24417" y="13440"/>
                    <a:pt x="24434" y="13432"/>
                    <a:pt x="24442" y="13423"/>
                  </a:cubicBezTo>
                  <a:cubicBezTo>
                    <a:pt x="24468" y="13406"/>
                    <a:pt x="24501" y="13419"/>
                    <a:pt x="24531" y="13406"/>
                  </a:cubicBezTo>
                  <a:cubicBezTo>
                    <a:pt x="24560" y="13394"/>
                    <a:pt x="24586" y="13381"/>
                    <a:pt x="24620" y="13373"/>
                  </a:cubicBezTo>
                  <a:cubicBezTo>
                    <a:pt x="24632" y="13368"/>
                    <a:pt x="24683" y="13364"/>
                    <a:pt x="24683" y="13343"/>
                  </a:cubicBezTo>
                  <a:cubicBezTo>
                    <a:pt x="24683" y="13330"/>
                    <a:pt x="24666" y="13322"/>
                    <a:pt x="24658" y="13318"/>
                  </a:cubicBezTo>
                  <a:cubicBezTo>
                    <a:pt x="24645" y="13309"/>
                    <a:pt x="24645" y="13309"/>
                    <a:pt x="24636" y="13297"/>
                  </a:cubicBezTo>
                  <a:cubicBezTo>
                    <a:pt x="24624" y="13280"/>
                    <a:pt x="24611" y="13263"/>
                    <a:pt x="24590" y="13250"/>
                  </a:cubicBezTo>
                  <a:cubicBezTo>
                    <a:pt x="24577" y="13246"/>
                    <a:pt x="24565" y="13229"/>
                    <a:pt x="24552" y="13225"/>
                  </a:cubicBezTo>
                  <a:cubicBezTo>
                    <a:pt x="24548" y="13223"/>
                    <a:pt x="24543" y="13223"/>
                    <a:pt x="24538" y="13223"/>
                  </a:cubicBezTo>
                  <a:cubicBezTo>
                    <a:pt x="24529" y="13223"/>
                    <a:pt x="24518" y="13225"/>
                    <a:pt x="24510" y="13225"/>
                  </a:cubicBezTo>
                  <a:cubicBezTo>
                    <a:pt x="24496" y="13225"/>
                    <a:pt x="24483" y="13226"/>
                    <a:pt x="24470" y="13226"/>
                  </a:cubicBezTo>
                  <a:cubicBezTo>
                    <a:pt x="24450" y="13226"/>
                    <a:pt x="24432" y="13223"/>
                    <a:pt x="24417" y="13208"/>
                  </a:cubicBezTo>
                  <a:cubicBezTo>
                    <a:pt x="24404" y="13191"/>
                    <a:pt x="24392" y="13174"/>
                    <a:pt x="24379" y="13162"/>
                  </a:cubicBezTo>
                  <a:cubicBezTo>
                    <a:pt x="24366" y="13140"/>
                    <a:pt x="24358" y="13128"/>
                    <a:pt x="24333" y="13124"/>
                  </a:cubicBezTo>
                  <a:lnTo>
                    <a:pt x="24206" y="13124"/>
                  </a:lnTo>
                  <a:cubicBezTo>
                    <a:pt x="24164" y="13128"/>
                    <a:pt x="24147" y="13149"/>
                    <a:pt x="24113" y="13162"/>
                  </a:cubicBezTo>
                  <a:cubicBezTo>
                    <a:pt x="24088" y="13170"/>
                    <a:pt x="24067" y="13187"/>
                    <a:pt x="24046" y="13187"/>
                  </a:cubicBezTo>
                  <a:cubicBezTo>
                    <a:pt x="24020" y="13191"/>
                    <a:pt x="23999" y="13195"/>
                    <a:pt x="23974" y="13200"/>
                  </a:cubicBezTo>
                  <a:cubicBezTo>
                    <a:pt x="23940" y="13208"/>
                    <a:pt x="23910" y="13229"/>
                    <a:pt x="23872" y="13233"/>
                  </a:cubicBezTo>
                  <a:cubicBezTo>
                    <a:pt x="23861" y="13236"/>
                    <a:pt x="23832" y="13243"/>
                    <a:pt x="23813" y="13243"/>
                  </a:cubicBezTo>
                  <a:cubicBezTo>
                    <a:pt x="23796" y="13243"/>
                    <a:pt x="23787" y="13238"/>
                    <a:pt x="23801" y="13221"/>
                  </a:cubicBezTo>
                  <a:cubicBezTo>
                    <a:pt x="23809" y="13212"/>
                    <a:pt x="23818" y="13208"/>
                    <a:pt x="23826" y="13200"/>
                  </a:cubicBezTo>
                  <a:cubicBezTo>
                    <a:pt x="23839" y="13191"/>
                    <a:pt x="23847" y="13178"/>
                    <a:pt x="23856" y="13162"/>
                  </a:cubicBezTo>
                  <a:cubicBezTo>
                    <a:pt x="23864" y="13149"/>
                    <a:pt x="23877" y="13145"/>
                    <a:pt x="23889" y="13136"/>
                  </a:cubicBezTo>
                  <a:cubicBezTo>
                    <a:pt x="23898" y="13128"/>
                    <a:pt x="23902" y="13111"/>
                    <a:pt x="23910" y="13102"/>
                  </a:cubicBezTo>
                  <a:cubicBezTo>
                    <a:pt x="23923" y="13094"/>
                    <a:pt x="23957" y="13090"/>
                    <a:pt x="23974" y="13090"/>
                  </a:cubicBezTo>
                  <a:lnTo>
                    <a:pt x="24117" y="13090"/>
                  </a:lnTo>
                  <a:cubicBezTo>
                    <a:pt x="24151" y="13090"/>
                    <a:pt x="24181" y="13090"/>
                    <a:pt x="24214" y="13081"/>
                  </a:cubicBezTo>
                  <a:cubicBezTo>
                    <a:pt x="24231" y="13077"/>
                    <a:pt x="24248" y="13081"/>
                    <a:pt x="24265" y="13069"/>
                  </a:cubicBezTo>
                  <a:cubicBezTo>
                    <a:pt x="24252" y="13052"/>
                    <a:pt x="24257" y="13035"/>
                    <a:pt x="24244" y="13018"/>
                  </a:cubicBezTo>
                  <a:cubicBezTo>
                    <a:pt x="24244" y="13010"/>
                    <a:pt x="24240" y="12993"/>
                    <a:pt x="24235" y="12988"/>
                  </a:cubicBezTo>
                  <a:cubicBezTo>
                    <a:pt x="24223" y="12980"/>
                    <a:pt x="24210" y="12984"/>
                    <a:pt x="24202" y="12972"/>
                  </a:cubicBezTo>
                  <a:cubicBezTo>
                    <a:pt x="24189" y="12963"/>
                    <a:pt x="24189" y="12950"/>
                    <a:pt x="24172" y="12946"/>
                  </a:cubicBezTo>
                  <a:cubicBezTo>
                    <a:pt x="24164" y="12942"/>
                    <a:pt x="24151" y="12938"/>
                    <a:pt x="24143" y="12938"/>
                  </a:cubicBezTo>
                  <a:cubicBezTo>
                    <a:pt x="24117" y="12934"/>
                    <a:pt x="24096" y="12938"/>
                    <a:pt x="24075" y="12925"/>
                  </a:cubicBezTo>
                  <a:cubicBezTo>
                    <a:pt x="24037" y="12904"/>
                    <a:pt x="24024" y="12866"/>
                    <a:pt x="24008" y="12828"/>
                  </a:cubicBezTo>
                  <a:cubicBezTo>
                    <a:pt x="23999" y="12803"/>
                    <a:pt x="23995" y="12782"/>
                    <a:pt x="23965" y="12773"/>
                  </a:cubicBezTo>
                  <a:cubicBezTo>
                    <a:pt x="23932" y="12765"/>
                    <a:pt x="23898" y="12756"/>
                    <a:pt x="23868" y="12744"/>
                  </a:cubicBezTo>
                  <a:lnTo>
                    <a:pt x="23864" y="12744"/>
                  </a:lnTo>
                  <a:cubicBezTo>
                    <a:pt x="23894" y="12685"/>
                    <a:pt x="23919" y="12625"/>
                    <a:pt x="23940" y="12562"/>
                  </a:cubicBezTo>
                  <a:cubicBezTo>
                    <a:pt x="23948" y="12571"/>
                    <a:pt x="23957" y="12575"/>
                    <a:pt x="23974" y="12575"/>
                  </a:cubicBezTo>
                  <a:lnTo>
                    <a:pt x="24029" y="12575"/>
                  </a:lnTo>
                  <a:cubicBezTo>
                    <a:pt x="24079" y="12575"/>
                    <a:pt x="24126" y="12583"/>
                    <a:pt x="24176" y="12583"/>
                  </a:cubicBezTo>
                  <a:cubicBezTo>
                    <a:pt x="24197" y="12583"/>
                    <a:pt x="24219" y="12583"/>
                    <a:pt x="24235" y="12592"/>
                  </a:cubicBezTo>
                  <a:cubicBezTo>
                    <a:pt x="24257" y="12604"/>
                    <a:pt x="24278" y="12625"/>
                    <a:pt x="24299" y="12638"/>
                  </a:cubicBezTo>
                  <a:cubicBezTo>
                    <a:pt x="24328" y="12659"/>
                    <a:pt x="24371" y="12676"/>
                    <a:pt x="24408" y="12680"/>
                  </a:cubicBezTo>
                  <a:cubicBezTo>
                    <a:pt x="24417" y="12682"/>
                    <a:pt x="24426" y="12682"/>
                    <a:pt x="24436" y="12682"/>
                  </a:cubicBezTo>
                  <a:cubicBezTo>
                    <a:pt x="24445" y="12682"/>
                    <a:pt x="24455" y="12682"/>
                    <a:pt x="24463" y="12685"/>
                  </a:cubicBezTo>
                  <a:cubicBezTo>
                    <a:pt x="24480" y="12689"/>
                    <a:pt x="24497" y="12706"/>
                    <a:pt x="24514" y="12714"/>
                  </a:cubicBezTo>
                  <a:cubicBezTo>
                    <a:pt x="24524" y="12722"/>
                    <a:pt x="24535" y="12727"/>
                    <a:pt x="24543" y="12727"/>
                  </a:cubicBezTo>
                  <a:cubicBezTo>
                    <a:pt x="24552" y="12727"/>
                    <a:pt x="24557" y="12720"/>
                    <a:pt x="24548" y="12701"/>
                  </a:cubicBezTo>
                  <a:cubicBezTo>
                    <a:pt x="24539" y="12680"/>
                    <a:pt x="24522" y="12659"/>
                    <a:pt x="24510" y="12647"/>
                  </a:cubicBezTo>
                  <a:cubicBezTo>
                    <a:pt x="24497" y="12638"/>
                    <a:pt x="24489" y="12638"/>
                    <a:pt x="24480" y="12621"/>
                  </a:cubicBezTo>
                  <a:cubicBezTo>
                    <a:pt x="24476" y="12609"/>
                    <a:pt x="24476" y="12604"/>
                    <a:pt x="24472" y="12592"/>
                  </a:cubicBezTo>
                  <a:cubicBezTo>
                    <a:pt x="24468" y="12566"/>
                    <a:pt x="24446" y="12550"/>
                    <a:pt x="24430" y="12528"/>
                  </a:cubicBezTo>
                  <a:cubicBezTo>
                    <a:pt x="24413" y="12507"/>
                    <a:pt x="24392" y="12503"/>
                    <a:pt x="24371" y="12490"/>
                  </a:cubicBezTo>
                  <a:cubicBezTo>
                    <a:pt x="24333" y="12469"/>
                    <a:pt x="24286" y="12452"/>
                    <a:pt x="24252" y="12427"/>
                  </a:cubicBezTo>
                  <a:cubicBezTo>
                    <a:pt x="24240" y="12414"/>
                    <a:pt x="24235" y="12410"/>
                    <a:pt x="24223" y="12402"/>
                  </a:cubicBezTo>
                  <a:cubicBezTo>
                    <a:pt x="24214" y="12398"/>
                    <a:pt x="24202" y="12393"/>
                    <a:pt x="24193" y="12393"/>
                  </a:cubicBezTo>
                  <a:lnTo>
                    <a:pt x="24083" y="12393"/>
                  </a:lnTo>
                  <a:cubicBezTo>
                    <a:pt x="24054" y="12393"/>
                    <a:pt x="24029" y="12389"/>
                    <a:pt x="23999" y="12385"/>
                  </a:cubicBezTo>
                  <a:cubicBezTo>
                    <a:pt x="24016" y="12334"/>
                    <a:pt x="24029" y="12279"/>
                    <a:pt x="24041" y="12225"/>
                  </a:cubicBezTo>
                  <a:cubicBezTo>
                    <a:pt x="24046" y="12220"/>
                    <a:pt x="24046" y="12216"/>
                    <a:pt x="24050" y="12212"/>
                  </a:cubicBezTo>
                  <a:cubicBezTo>
                    <a:pt x="24071" y="12199"/>
                    <a:pt x="24079" y="12195"/>
                    <a:pt x="24100" y="12195"/>
                  </a:cubicBezTo>
                  <a:cubicBezTo>
                    <a:pt x="24126" y="12195"/>
                    <a:pt x="24138" y="12203"/>
                    <a:pt x="24164" y="12208"/>
                  </a:cubicBezTo>
                  <a:cubicBezTo>
                    <a:pt x="24168" y="12241"/>
                    <a:pt x="24206" y="12258"/>
                    <a:pt x="24240" y="12258"/>
                  </a:cubicBezTo>
                  <a:cubicBezTo>
                    <a:pt x="24247" y="12260"/>
                    <a:pt x="24255" y="12260"/>
                    <a:pt x="24263" y="12260"/>
                  </a:cubicBezTo>
                  <a:cubicBezTo>
                    <a:pt x="24282" y="12260"/>
                    <a:pt x="24302" y="12257"/>
                    <a:pt x="24320" y="12254"/>
                  </a:cubicBezTo>
                  <a:cubicBezTo>
                    <a:pt x="24337" y="12246"/>
                    <a:pt x="24349" y="12241"/>
                    <a:pt x="24371" y="12241"/>
                  </a:cubicBezTo>
                  <a:cubicBezTo>
                    <a:pt x="24379" y="12241"/>
                    <a:pt x="24389" y="12240"/>
                    <a:pt x="24398" y="12240"/>
                  </a:cubicBezTo>
                  <a:cubicBezTo>
                    <a:pt x="24402" y="12240"/>
                    <a:pt x="24406" y="12240"/>
                    <a:pt x="24408" y="12241"/>
                  </a:cubicBezTo>
                  <a:cubicBezTo>
                    <a:pt x="24425" y="12246"/>
                    <a:pt x="24425" y="12258"/>
                    <a:pt x="24438" y="12271"/>
                  </a:cubicBezTo>
                  <a:cubicBezTo>
                    <a:pt x="24451" y="12288"/>
                    <a:pt x="24472" y="12300"/>
                    <a:pt x="24489" y="12317"/>
                  </a:cubicBezTo>
                  <a:cubicBezTo>
                    <a:pt x="24506" y="12334"/>
                    <a:pt x="24522" y="12351"/>
                    <a:pt x="24544" y="12364"/>
                  </a:cubicBezTo>
                  <a:cubicBezTo>
                    <a:pt x="24570" y="12379"/>
                    <a:pt x="24590" y="12394"/>
                    <a:pt x="24621" y="12394"/>
                  </a:cubicBezTo>
                  <a:cubicBezTo>
                    <a:pt x="24624" y="12394"/>
                    <a:pt x="24628" y="12394"/>
                    <a:pt x="24632" y="12393"/>
                  </a:cubicBezTo>
                  <a:cubicBezTo>
                    <a:pt x="24674" y="12393"/>
                    <a:pt x="24645" y="12360"/>
                    <a:pt x="24628" y="12338"/>
                  </a:cubicBezTo>
                  <a:cubicBezTo>
                    <a:pt x="24607" y="12322"/>
                    <a:pt x="24582" y="12305"/>
                    <a:pt x="24573" y="12275"/>
                  </a:cubicBezTo>
                  <a:cubicBezTo>
                    <a:pt x="24569" y="12267"/>
                    <a:pt x="24573" y="12254"/>
                    <a:pt x="24569" y="12241"/>
                  </a:cubicBezTo>
                  <a:cubicBezTo>
                    <a:pt x="24569" y="12237"/>
                    <a:pt x="24556" y="12225"/>
                    <a:pt x="24552" y="12216"/>
                  </a:cubicBezTo>
                  <a:cubicBezTo>
                    <a:pt x="24539" y="12195"/>
                    <a:pt x="24518" y="12170"/>
                    <a:pt x="24510" y="12140"/>
                  </a:cubicBezTo>
                  <a:cubicBezTo>
                    <a:pt x="24506" y="12119"/>
                    <a:pt x="24518" y="12089"/>
                    <a:pt x="24510" y="12068"/>
                  </a:cubicBezTo>
                  <a:cubicBezTo>
                    <a:pt x="24506" y="12060"/>
                    <a:pt x="24494" y="12058"/>
                    <a:pt x="24481" y="12058"/>
                  </a:cubicBezTo>
                  <a:cubicBezTo>
                    <a:pt x="24469" y="12058"/>
                    <a:pt x="24455" y="12060"/>
                    <a:pt x="24446" y="12060"/>
                  </a:cubicBezTo>
                  <a:cubicBezTo>
                    <a:pt x="24438" y="12060"/>
                    <a:pt x="24428" y="12062"/>
                    <a:pt x="24419" y="12062"/>
                  </a:cubicBezTo>
                  <a:cubicBezTo>
                    <a:pt x="24415" y="12062"/>
                    <a:pt x="24411" y="12061"/>
                    <a:pt x="24408" y="12060"/>
                  </a:cubicBezTo>
                  <a:cubicBezTo>
                    <a:pt x="24396" y="12056"/>
                    <a:pt x="24396" y="12043"/>
                    <a:pt x="24387" y="12035"/>
                  </a:cubicBezTo>
                  <a:cubicBezTo>
                    <a:pt x="24379" y="12013"/>
                    <a:pt x="24366" y="11997"/>
                    <a:pt x="24354" y="11980"/>
                  </a:cubicBezTo>
                  <a:cubicBezTo>
                    <a:pt x="24333" y="11950"/>
                    <a:pt x="24299" y="11942"/>
                    <a:pt x="24265" y="11933"/>
                  </a:cubicBezTo>
                  <a:cubicBezTo>
                    <a:pt x="24231" y="11921"/>
                    <a:pt x="24202" y="11921"/>
                    <a:pt x="24176" y="11895"/>
                  </a:cubicBezTo>
                  <a:cubicBezTo>
                    <a:pt x="24138" y="11862"/>
                    <a:pt x="24105" y="11849"/>
                    <a:pt x="24058" y="11832"/>
                  </a:cubicBezTo>
                  <a:cubicBezTo>
                    <a:pt x="24050" y="11807"/>
                    <a:pt x="24054" y="11794"/>
                    <a:pt x="24075" y="11781"/>
                  </a:cubicBezTo>
                  <a:cubicBezTo>
                    <a:pt x="24100" y="11764"/>
                    <a:pt x="24121" y="11756"/>
                    <a:pt x="24147" y="11743"/>
                  </a:cubicBezTo>
                  <a:cubicBezTo>
                    <a:pt x="24172" y="11731"/>
                    <a:pt x="24155" y="11710"/>
                    <a:pt x="24181" y="11697"/>
                  </a:cubicBezTo>
                  <a:cubicBezTo>
                    <a:pt x="24193" y="11688"/>
                    <a:pt x="24244" y="11684"/>
                    <a:pt x="24244" y="11676"/>
                  </a:cubicBezTo>
                  <a:cubicBezTo>
                    <a:pt x="24227" y="11672"/>
                    <a:pt x="24214" y="11663"/>
                    <a:pt x="24193" y="11663"/>
                  </a:cubicBezTo>
                  <a:lnTo>
                    <a:pt x="24134" y="11663"/>
                  </a:lnTo>
                  <a:cubicBezTo>
                    <a:pt x="24100" y="11663"/>
                    <a:pt x="24071" y="11646"/>
                    <a:pt x="24037" y="11646"/>
                  </a:cubicBezTo>
                  <a:cubicBezTo>
                    <a:pt x="24031" y="11645"/>
                    <a:pt x="24026" y="11644"/>
                    <a:pt x="24020" y="11644"/>
                  </a:cubicBezTo>
                  <a:cubicBezTo>
                    <a:pt x="24009" y="11644"/>
                    <a:pt x="23998" y="11646"/>
                    <a:pt x="23986" y="11646"/>
                  </a:cubicBezTo>
                  <a:cubicBezTo>
                    <a:pt x="24016" y="11638"/>
                    <a:pt x="24050" y="11629"/>
                    <a:pt x="24079" y="11617"/>
                  </a:cubicBezTo>
                  <a:cubicBezTo>
                    <a:pt x="24096" y="11608"/>
                    <a:pt x="24113" y="11591"/>
                    <a:pt x="24130" y="11583"/>
                  </a:cubicBezTo>
                  <a:cubicBezTo>
                    <a:pt x="24151" y="11570"/>
                    <a:pt x="24176" y="11566"/>
                    <a:pt x="24197" y="11549"/>
                  </a:cubicBezTo>
                  <a:cubicBezTo>
                    <a:pt x="24223" y="11528"/>
                    <a:pt x="24261" y="11520"/>
                    <a:pt x="24290" y="11511"/>
                  </a:cubicBezTo>
                  <a:cubicBezTo>
                    <a:pt x="24358" y="11494"/>
                    <a:pt x="24273" y="11461"/>
                    <a:pt x="24299" y="11427"/>
                  </a:cubicBezTo>
                  <a:cubicBezTo>
                    <a:pt x="24316" y="11397"/>
                    <a:pt x="24371" y="11401"/>
                    <a:pt x="24400" y="11389"/>
                  </a:cubicBezTo>
                  <a:cubicBezTo>
                    <a:pt x="24413" y="11385"/>
                    <a:pt x="24446" y="11364"/>
                    <a:pt x="24455" y="11351"/>
                  </a:cubicBezTo>
                  <a:cubicBezTo>
                    <a:pt x="24387" y="11300"/>
                    <a:pt x="24299" y="11326"/>
                    <a:pt x="24227" y="11296"/>
                  </a:cubicBezTo>
                  <a:cubicBezTo>
                    <a:pt x="24210" y="11288"/>
                    <a:pt x="24189" y="11271"/>
                    <a:pt x="24172" y="11266"/>
                  </a:cubicBezTo>
                  <a:cubicBezTo>
                    <a:pt x="24167" y="11265"/>
                    <a:pt x="24162" y="11265"/>
                    <a:pt x="24156" y="11265"/>
                  </a:cubicBezTo>
                  <a:cubicBezTo>
                    <a:pt x="24143" y="11265"/>
                    <a:pt x="24129" y="11268"/>
                    <a:pt x="24117" y="11271"/>
                  </a:cubicBezTo>
                  <a:cubicBezTo>
                    <a:pt x="24089" y="11280"/>
                    <a:pt x="24065" y="11285"/>
                    <a:pt x="24039" y="11285"/>
                  </a:cubicBezTo>
                  <a:cubicBezTo>
                    <a:pt x="24030" y="11285"/>
                    <a:pt x="24021" y="11284"/>
                    <a:pt x="24012" y="11283"/>
                  </a:cubicBezTo>
                  <a:cubicBezTo>
                    <a:pt x="23991" y="11283"/>
                    <a:pt x="23991" y="11279"/>
                    <a:pt x="23974" y="11275"/>
                  </a:cubicBezTo>
                  <a:cubicBezTo>
                    <a:pt x="23971" y="11274"/>
                    <a:pt x="23968" y="11274"/>
                    <a:pt x="23966" y="11274"/>
                  </a:cubicBezTo>
                  <a:cubicBezTo>
                    <a:pt x="23958" y="11274"/>
                    <a:pt x="23951" y="11276"/>
                    <a:pt x="23944" y="11276"/>
                  </a:cubicBezTo>
                  <a:cubicBezTo>
                    <a:pt x="23941" y="11276"/>
                    <a:pt x="23938" y="11276"/>
                    <a:pt x="23936" y="11275"/>
                  </a:cubicBezTo>
                  <a:cubicBezTo>
                    <a:pt x="23898" y="11266"/>
                    <a:pt x="23868" y="11220"/>
                    <a:pt x="23860" y="11182"/>
                  </a:cubicBezTo>
                  <a:cubicBezTo>
                    <a:pt x="23856" y="11169"/>
                    <a:pt x="23851" y="11148"/>
                    <a:pt x="23839" y="11140"/>
                  </a:cubicBezTo>
                  <a:cubicBezTo>
                    <a:pt x="23830" y="11127"/>
                    <a:pt x="23822" y="11127"/>
                    <a:pt x="23809" y="11123"/>
                  </a:cubicBezTo>
                  <a:cubicBezTo>
                    <a:pt x="23796" y="11119"/>
                    <a:pt x="23788" y="11114"/>
                    <a:pt x="23775" y="11110"/>
                  </a:cubicBezTo>
                  <a:cubicBezTo>
                    <a:pt x="23754" y="11110"/>
                    <a:pt x="23754" y="11106"/>
                    <a:pt x="23737" y="11093"/>
                  </a:cubicBezTo>
                  <a:cubicBezTo>
                    <a:pt x="23725" y="11081"/>
                    <a:pt x="23708" y="11076"/>
                    <a:pt x="23691" y="11064"/>
                  </a:cubicBezTo>
                  <a:cubicBezTo>
                    <a:pt x="23678" y="11055"/>
                    <a:pt x="23666" y="11039"/>
                    <a:pt x="23649" y="11030"/>
                  </a:cubicBezTo>
                  <a:cubicBezTo>
                    <a:pt x="23615" y="11013"/>
                    <a:pt x="23573" y="11013"/>
                    <a:pt x="23535" y="11013"/>
                  </a:cubicBezTo>
                  <a:cubicBezTo>
                    <a:pt x="23526" y="11013"/>
                    <a:pt x="23518" y="11014"/>
                    <a:pt x="23509" y="11014"/>
                  </a:cubicBezTo>
                  <a:cubicBezTo>
                    <a:pt x="23501" y="11014"/>
                    <a:pt x="23493" y="11013"/>
                    <a:pt x="23484" y="11009"/>
                  </a:cubicBezTo>
                  <a:cubicBezTo>
                    <a:pt x="23467" y="11001"/>
                    <a:pt x="23438" y="10979"/>
                    <a:pt x="23421" y="10967"/>
                  </a:cubicBezTo>
                  <a:cubicBezTo>
                    <a:pt x="23408" y="10950"/>
                    <a:pt x="23408" y="10920"/>
                    <a:pt x="23387" y="10912"/>
                  </a:cubicBezTo>
                  <a:cubicBezTo>
                    <a:pt x="23383" y="10911"/>
                    <a:pt x="23378" y="10910"/>
                    <a:pt x="23372" y="10910"/>
                  </a:cubicBezTo>
                  <a:cubicBezTo>
                    <a:pt x="23359" y="10910"/>
                    <a:pt x="23341" y="10913"/>
                    <a:pt x="23332" y="10916"/>
                  </a:cubicBezTo>
                  <a:cubicBezTo>
                    <a:pt x="23290" y="10925"/>
                    <a:pt x="23260" y="10946"/>
                    <a:pt x="23218" y="10950"/>
                  </a:cubicBezTo>
                  <a:cubicBezTo>
                    <a:pt x="23176" y="10954"/>
                    <a:pt x="23134" y="10950"/>
                    <a:pt x="23092" y="10958"/>
                  </a:cubicBezTo>
                  <a:cubicBezTo>
                    <a:pt x="23071" y="10958"/>
                    <a:pt x="23058" y="10958"/>
                    <a:pt x="23041" y="10975"/>
                  </a:cubicBezTo>
                  <a:cubicBezTo>
                    <a:pt x="23028" y="10984"/>
                    <a:pt x="23020" y="11001"/>
                    <a:pt x="23007" y="11009"/>
                  </a:cubicBezTo>
                  <a:cubicBezTo>
                    <a:pt x="23001" y="11012"/>
                    <a:pt x="22993" y="11013"/>
                    <a:pt x="22983" y="11013"/>
                  </a:cubicBezTo>
                  <a:cubicBezTo>
                    <a:pt x="22956" y="11013"/>
                    <a:pt x="22918" y="11004"/>
                    <a:pt x="22894" y="11004"/>
                  </a:cubicBezTo>
                  <a:cubicBezTo>
                    <a:pt x="22891" y="11004"/>
                    <a:pt x="22888" y="11004"/>
                    <a:pt x="22885" y="11005"/>
                  </a:cubicBezTo>
                  <a:cubicBezTo>
                    <a:pt x="22874" y="11005"/>
                    <a:pt x="22860" y="11014"/>
                    <a:pt x="22848" y="11014"/>
                  </a:cubicBezTo>
                  <a:cubicBezTo>
                    <a:pt x="22846" y="11014"/>
                    <a:pt x="22844" y="11014"/>
                    <a:pt x="22843" y="11013"/>
                  </a:cubicBezTo>
                  <a:cubicBezTo>
                    <a:pt x="22834" y="11013"/>
                    <a:pt x="22830" y="11009"/>
                    <a:pt x="22822" y="11005"/>
                  </a:cubicBezTo>
                  <a:cubicBezTo>
                    <a:pt x="22813" y="11003"/>
                    <a:pt x="22803" y="11002"/>
                    <a:pt x="22791" y="11002"/>
                  </a:cubicBezTo>
                  <a:cubicBezTo>
                    <a:pt x="22780" y="11002"/>
                    <a:pt x="22769" y="11003"/>
                    <a:pt x="22758" y="11005"/>
                  </a:cubicBezTo>
                  <a:cubicBezTo>
                    <a:pt x="22741" y="11005"/>
                    <a:pt x="22729" y="11017"/>
                    <a:pt x="22708" y="11022"/>
                  </a:cubicBezTo>
                  <a:cubicBezTo>
                    <a:pt x="22682" y="11030"/>
                    <a:pt x="22665" y="11039"/>
                    <a:pt x="22640" y="11055"/>
                  </a:cubicBezTo>
                  <a:cubicBezTo>
                    <a:pt x="22606" y="11081"/>
                    <a:pt x="22581" y="11102"/>
                    <a:pt x="22551" y="11136"/>
                  </a:cubicBezTo>
                  <a:cubicBezTo>
                    <a:pt x="22535" y="11152"/>
                    <a:pt x="22530" y="11157"/>
                    <a:pt x="22509" y="11157"/>
                  </a:cubicBezTo>
                  <a:cubicBezTo>
                    <a:pt x="22499" y="11157"/>
                    <a:pt x="22487" y="11156"/>
                    <a:pt x="22475" y="11156"/>
                  </a:cubicBezTo>
                  <a:cubicBezTo>
                    <a:pt x="22464" y="11156"/>
                    <a:pt x="22452" y="11157"/>
                    <a:pt x="22442" y="11161"/>
                  </a:cubicBezTo>
                  <a:cubicBezTo>
                    <a:pt x="22421" y="11165"/>
                    <a:pt x="22399" y="11165"/>
                    <a:pt x="22383" y="11182"/>
                  </a:cubicBezTo>
                  <a:cubicBezTo>
                    <a:pt x="22370" y="11199"/>
                    <a:pt x="22353" y="11220"/>
                    <a:pt x="22332" y="11228"/>
                  </a:cubicBezTo>
                  <a:cubicBezTo>
                    <a:pt x="22324" y="11231"/>
                    <a:pt x="22316" y="11232"/>
                    <a:pt x="22308" y="11232"/>
                  </a:cubicBezTo>
                  <a:cubicBezTo>
                    <a:pt x="22289" y="11232"/>
                    <a:pt x="22268" y="11227"/>
                    <a:pt x="22247" y="11227"/>
                  </a:cubicBezTo>
                  <a:cubicBezTo>
                    <a:pt x="22231" y="11227"/>
                    <a:pt x="22215" y="11230"/>
                    <a:pt x="22201" y="11241"/>
                  </a:cubicBezTo>
                  <a:cubicBezTo>
                    <a:pt x="22188" y="11258"/>
                    <a:pt x="22180" y="11271"/>
                    <a:pt x="22163" y="11283"/>
                  </a:cubicBezTo>
                  <a:cubicBezTo>
                    <a:pt x="22142" y="11292"/>
                    <a:pt x="22129" y="11309"/>
                    <a:pt x="22108" y="11321"/>
                  </a:cubicBezTo>
                  <a:cubicBezTo>
                    <a:pt x="22091" y="11334"/>
                    <a:pt x="22066" y="11338"/>
                    <a:pt x="22049" y="11351"/>
                  </a:cubicBezTo>
                  <a:cubicBezTo>
                    <a:pt x="22028" y="11364"/>
                    <a:pt x="22003" y="11372"/>
                    <a:pt x="21977" y="11376"/>
                  </a:cubicBezTo>
                  <a:cubicBezTo>
                    <a:pt x="21972" y="11376"/>
                    <a:pt x="21967" y="11376"/>
                    <a:pt x="21961" y="11376"/>
                  </a:cubicBezTo>
                  <a:cubicBezTo>
                    <a:pt x="21945" y="11376"/>
                    <a:pt x="21930" y="11374"/>
                    <a:pt x="21927" y="11355"/>
                  </a:cubicBezTo>
                  <a:cubicBezTo>
                    <a:pt x="21922" y="11342"/>
                    <a:pt x="21927" y="11330"/>
                    <a:pt x="21935" y="11321"/>
                  </a:cubicBezTo>
                  <a:cubicBezTo>
                    <a:pt x="21948" y="11304"/>
                    <a:pt x="21960" y="11296"/>
                    <a:pt x="21982" y="11288"/>
                  </a:cubicBezTo>
                  <a:cubicBezTo>
                    <a:pt x="22003" y="11275"/>
                    <a:pt x="22015" y="11250"/>
                    <a:pt x="22041" y="11241"/>
                  </a:cubicBezTo>
                  <a:cubicBezTo>
                    <a:pt x="22066" y="11228"/>
                    <a:pt x="22091" y="11233"/>
                    <a:pt x="22108" y="11212"/>
                  </a:cubicBezTo>
                  <a:cubicBezTo>
                    <a:pt x="22121" y="11190"/>
                    <a:pt x="22121" y="11186"/>
                    <a:pt x="22100" y="11186"/>
                  </a:cubicBezTo>
                  <a:cubicBezTo>
                    <a:pt x="22094" y="11185"/>
                    <a:pt x="22089" y="11184"/>
                    <a:pt x="22083" y="11184"/>
                  </a:cubicBezTo>
                  <a:cubicBezTo>
                    <a:pt x="22072" y="11184"/>
                    <a:pt x="22060" y="11186"/>
                    <a:pt x="22049" y="11186"/>
                  </a:cubicBezTo>
                  <a:cubicBezTo>
                    <a:pt x="22032" y="11186"/>
                    <a:pt x="22020" y="11182"/>
                    <a:pt x="22003" y="11178"/>
                  </a:cubicBezTo>
                  <a:cubicBezTo>
                    <a:pt x="21999" y="11177"/>
                    <a:pt x="21994" y="11176"/>
                    <a:pt x="21989" y="11176"/>
                  </a:cubicBezTo>
                  <a:cubicBezTo>
                    <a:pt x="21958" y="11176"/>
                    <a:pt x="21911" y="11198"/>
                    <a:pt x="21893" y="11220"/>
                  </a:cubicBezTo>
                  <a:cubicBezTo>
                    <a:pt x="21878" y="11235"/>
                    <a:pt x="21880" y="11246"/>
                    <a:pt x="21861" y="11246"/>
                  </a:cubicBezTo>
                  <a:cubicBezTo>
                    <a:pt x="21858" y="11246"/>
                    <a:pt x="21855" y="11246"/>
                    <a:pt x="21851" y="11245"/>
                  </a:cubicBezTo>
                  <a:cubicBezTo>
                    <a:pt x="21825" y="11241"/>
                    <a:pt x="21813" y="11224"/>
                    <a:pt x="21792" y="11212"/>
                  </a:cubicBezTo>
                  <a:cubicBezTo>
                    <a:pt x="21762" y="11190"/>
                    <a:pt x="21737" y="11199"/>
                    <a:pt x="21703" y="11195"/>
                  </a:cubicBezTo>
                  <a:cubicBezTo>
                    <a:pt x="21673" y="11190"/>
                    <a:pt x="21644" y="11169"/>
                    <a:pt x="21614" y="11165"/>
                  </a:cubicBezTo>
                  <a:cubicBezTo>
                    <a:pt x="21564" y="11157"/>
                    <a:pt x="21484" y="11127"/>
                    <a:pt x="21462" y="11076"/>
                  </a:cubicBezTo>
                  <a:cubicBezTo>
                    <a:pt x="21446" y="11030"/>
                    <a:pt x="21458" y="10992"/>
                    <a:pt x="21522" y="10984"/>
                  </a:cubicBezTo>
                  <a:cubicBezTo>
                    <a:pt x="21531" y="10982"/>
                    <a:pt x="21542" y="10982"/>
                    <a:pt x="21553" y="10982"/>
                  </a:cubicBezTo>
                  <a:cubicBezTo>
                    <a:pt x="21579" y="10982"/>
                    <a:pt x="21607" y="10985"/>
                    <a:pt x="21631" y="10988"/>
                  </a:cubicBezTo>
                  <a:cubicBezTo>
                    <a:pt x="21695" y="10988"/>
                    <a:pt x="21754" y="10967"/>
                    <a:pt x="21817" y="10967"/>
                  </a:cubicBezTo>
                  <a:lnTo>
                    <a:pt x="21885" y="10967"/>
                  </a:lnTo>
                  <a:cubicBezTo>
                    <a:pt x="21914" y="10967"/>
                    <a:pt x="21944" y="10954"/>
                    <a:pt x="21973" y="10946"/>
                  </a:cubicBezTo>
                  <a:cubicBezTo>
                    <a:pt x="21990" y="10941"/>
                    <a:pt x="21998" y="10937"/>
                    <a:pt x="22007" y="10920"/>
                  </a:cubicBezTo>
                  <a:cubicBezTo>
                    <a:pt x="22011" y="10916"/>
                    <a:pt x="22011" y="10899"/>
                    <a:pt x="22020" y="10895"/>
                  </a:cubicBezTo>
                  <a:cubicBezTo>
                    <a:pt x="22022" y="10892"/>
                    <a:pt x="22031" y="10891"/>
                    <a:pt x="22041" y="10891"/>
                  </a:cubicBezTo>
                  <a:cubicBezTo>
                    <a:pt x="22062" y="10891"/>
                    <a:pt x="22091" y="10895"/>
                    <a:pt x="22100" y="10895"/>
                  </a:cubicBezTo>
                  <a:cubicBezTo>
                    <a:pt x="22107" y="10895"/>
                    <a:pt x="22125" y="10898"/>
                    <a:pt x="22142" y="10898"/>
                  </a:cubicBezTo>
                  <a:cubicBezTo>
                    <a:pt x="22154" y="10898"/>
                    <a:pt x="22166" y="10896"/>
                    <a:pt x="22172" y="10891"/>
                  </a:cubicBezTo>
                  <a:cubicBezTo>
                    <a:pt x="22176" y="10882"/>
                    <a:pt x="22172" y="10840"/>
                    <a:pt x="22172" y="10832"/>
                  </a:cubicBezTo>
                  <a:cubicBezTo>
                    <a:pt x="22167" y="10785"/>
                    <a:pt x="22129" y="10752"/>
                    <a:pt x="22087" y="10735"/>
                  </a:cubicBezTo>
                  <a:cubicBezTo>
                    <a:pt x="22066" y="10722"/>
                    <a:pt x="22041" y="10714"/>
                    <a:pt x="22020" y="10705"/>
                  </a:cubicBezTo>
                  <a:cubicBezTo>
                    <a:pt x="21998" y="10697"/>
                    <a:pt x="21977" y="10688"/>
                    <a:pt x="21952" y="10688"/>
                  </a:cubicBezTo>
                  <a:cubicBezTo>
                    <a:pt x="21938" y="10688"/>
                    <a:pt x="21924" y="10690"/>
                    <a:pt x="21910" y="10690"/>
                  </a:cubicBezTo>
                  <a:cubicBezTo>
                    <a:pt x="21903" y="10690"/>
                    <a:pt x="21896" y="10690"/>
                    <a:pt x="21889" y="10688"/>
                  </a:cubicBezTo>
                  <a:cubicBezTo>
                    <a:pt x="21863" y="10684"/>
                    <a:pt x="21838" y="10663"/>
                    <a:pt x="21813" y="10659"/>
                  </a:cubicBezTo>
                  <a:cubicBezTo>
                    <a:pt x="21803" y="10658"/>
                    <a:pt x="21794" y="10657"/>
                    <a:pt x="21784" y="10657"/>
                  </a:cubicBezTo>
                  <a:cubicBezTo>
                    <a:pt x="21749" y="10657"/>
                    <a:pt x="21716" y="10665"/>
                    <a:pt x="21686" y="10688"/>
                  </a:cubicBezTo>
                  <a:cubicBezTo>
                    <a:pt x="21665" y="10705"/>
                    <a:pt x="21648" y="10726"/>
                    <a:pt x="21619" y="10735"/>
                  </a:cubicBezTo>
                  <a:cubicBezTo>
                    <a:pt x="21610" y="10739"/>
                    <a:pt x="21602" y="10739"/>
                    <a:pt x="21593" y="10743"/>
                  </a:cubicBezTo>
                  <a:cubicBezTo>
                    <a:pt x="21576" y="10752"/>
                    <a:pt x="21568" y="10768"/>
                    <a:pt x="21555" y="10781"/>
                  </a:cubicBezTo>
                  <a:cubicBezTo>
                    <a:pt x="21538" y="10789"/>
                    <a:pt x="21522" y="10785"/>
                    <a:pt x="21505" y="10789"/>
                  </a:cubicBezTo>
                  <a:cubicBezTo>
                    <a:pt x="21488" y="10798"/>
                    <a:pt x="21479" y="10806"/>
                    <a:pt x="21462" y="10806"/>
                  </a:cubicBezTo>
                  <a:cubicBezTo>
                    <a:pt x="21457" y="10806"/>
                    <a:pt x="21438" y="10803"/>
                    <a:pt x="21425" y="10803"/>
                  </a:cubicBezTo>
                  <a:cubicBezTo>
                    <a:pt x="21418" y="10803"/>
                    <a:pt x="21413" y="10804"/>
                    <a:pt x="21412" y="10806"/>
                  </a:cubicBezTo>
                  <a:cubicBezTo>
                    <a:pt x="21399" y="10815"/>
                    <a:pt x="21412" y="10853"/>
                    <a:pt x="21420" y="10861"/>
                  </a:cubicBezTo>
                  <a:cubicBezTo>
                    <a:pt x="21441" y="10891"/>
                    <a:pt x="21488" y="10887"/>
                    <a:pt x="21450" y="10929"/>
                  </a:cubicBezTo>
                  <a:cubicBezTo>
                    <a:pt x="21427" y="10956"/>
                    <a:pt x="21407" y="10976"/>
                    <a:pt x="21375" y="10976"/>
                  </a:cubicBezTo>
                  <a:cubicBezTo>
                    <a:pt x="21372" y="10976"/>
                    <a:pt x="21369" y="10976"/>
                    <a:pt x="21365" y="10975"/>
                  </a:cubicBezTo>
                  <a:cubicBezTo>
                    <a:pt x="21344" y="10975"/>
                    <a:pt x="21336" y="10967"/>
                    <a:pt x="21319" y="10963"/>
                  </a:cubicBezTo>
                  <a:cubicBezTo>
                    <a:pt x="21312" y="10959"/>
                    <a:pt x="21303" y="10958"/>
                    <a:pt x="21294" y="10958"/>
                  </a:cubicBezTo>
                  <a:cubicBezTo>
                    <a:pt x="21282" y="10958"/>
                    <a:pt x="21270" y="10960"/>
                    <a:pt x="21260" y="10963"/>
                  </a:cubicBezTo>
                  <a:cubicBezTo>
                    <a:pt x="21247" y="10963"/>
                    <a:pt x="21235" y="10971"/>
                    <a:pt x="21222" y="10975"/>
                  </a:cubicBezTo>
                  <a:cubicBezTo>
                    <a:pt x="21209" y="10979"/>
                    <a:pt x="21197" y="10984"/>
                    <a:pt x="21184" y="10988"/>
                  </a:cubicBezTo>
                  <a:cubicBezTo>
                    <a:pt x="21167" y="10988"/>
                    <a:pt x="21142" y="10988"/>
                    <a:pt x="21125" y="10984"/>
                  </a:cubicBezTo>
                  <a:cubicBezTo>
                    <a:pt x="21099" y="10975"/>
                    <a:pt x="21083" y="10950"/>
                    <a:pt x="21057" y="10941"/>
                  </a:cubicBezTo>
                  <a:cubicBezTo>
                    <a:pt x="21052" y="10941"/>
                    <a:pt x="21048" y="10940"/>
                    <a:pt x="21045" y="10940"/>
                  </a:cubicBezTo>
                  <a:cubicBezTo>
                    <a:pt x="21028" y="10940"/>
                    <a:pt x="21028" y="10949"/>
                    <a:pt x="21028" y="10967"/>
                  </a:cubicBezTo>
                  <a:cubicBezTo>
                    <a:pt x="21028" y="10984"/>
                    <a:pt x="21028" y="10996"/>
                    <a:pt x="21036" y="11009"/>
                  </a:cubicBezTo>
                  <a:cubicBezTo>
                    <a:pt x="21061" y="11051"/>
                    <a:pt x="21112" y="11064"/>
                    <a:pt x="21159" y="11072"/>
                  </a:cubicBezTo>
                  <a:cubicBezTo>
                    <a:pt x="21180" y="11081"/>
                    <a:pt x="21197" y="11081"/>
                    <a:pt x="21213" y="11098"/>
                  </a:cubicBezTo>
                  <a:cubicBezTo>
                    <a:pt x="21222" y="11106"/>
                    <a:pt x="21230" y="11119"/>
                    <a:pt x="21235" y="11127"/>
                  </a:cubicBezTo>
                  <a:cubicBezTo>
                    <a:pt x="21256" y="11152"/>
                    <a:pt x="21273" y="11169"/>
                    <a:pt x="21302" y="11178"/>
                  </a:cubicBezTo>
                  <a:cubicBezTo>
                    <a:pt x="21308" y="11178"/>
                    <a:pt x="21313" y="11176"/>
                    <a:pt x="21319" y="11176"/>
                  </a:cubicBezTo>
                  <a:cubicBezTo>
                    <a:pt x="21322" y="11176"/>
                    <a:pt x="21325" y="11176"/>
                    <a:pt x="21327" y="11178"/>
                  </a:cubicBezTo>
                  <a:cubicBezTo>
                    <a:pt x="21353" y="11182"/>
                    <a:pt x="21374" y="11195"/>
                    <a:pt x="21395" y="11203"/>
                  </a:cubicBezTo>
                  <a:cubicBezTo>
                    <a:pt x="21437" y="11220"/>
                    <a:pt x="21471" y="11245"/>
                    <a:pt x="21509" y="11275"/>
                  </a:cubicBezTo>
                  <a:cubicBezTo>
                    <a:pt x="21526" y="11288"/>
                    <a:pt x="21551" y="11296"/>
                    <a:pt x="21564" y="11313"/>
                  </a:cubicBezTo>
                  <a:cubicBezTo>
                    <a:pt x="21572" y="11321"/>
                    <a:pt x="21576" y="11338"/>
                    <a:pt x="21585" y="11347"/>
                  </a:cubicBezTo>
                  <a:cubicBezTo>
                    <a:pt x="21606" y="11385"/>
                    <a:pt x="21652" y="11401"/>
                    <a:pt x="21678" y="11435"/>
                  </a:cubicBezTo>
                  <a:cubicBezTo>
                    <a:pt x="21703" y="11465"/>
                    <a:pt x="21733" y="11499"/>
                    <a:pt x="21745" y="11528"/>
                  </a:cubicBezTo>
                  <a:cubicBezTo>
                    <a:pt x="21754" y="11549"/>
                    <a:pt x="21749" y="11566"/>
                    <a:pt x="21754" y="11587"/>
                  </a:cubicBezTo>
                  <a:cubicBezTo>
                    <a:pt x="21737" y="11568"/>
                    <a:pt x="21716" y="11563"/>
                    <a:pt x="21692" y="11563"/>
                  </a:cubicBezTo>
                  <a:cubicBezTo>
                    <a:pt x="21679" y="11563"/>
                    <a:pt x="21666" y="11565"/>
                    <a:pt x="21652" y="11566"/>
                  </a:cubicBezTo>
                  <a:cubicBezTo>
                    <a:pt x="21641" y="11569"/>
                    <a:pt x="21631" y="11574"/>
                    <a:pt x="21621" y="11574"/>
                  </a:cubicBezTo>
                  <a:cubicBezTo>
                    <a:pt x="21616" y="11574"/>
                    <a:pt x="21611" y="11573"/>
                    <a:pt x="21606" y="11570"/>
                  </a:cubicBezTo>
                  <a:cubicBezTo>
                    <a:pt x="21585" y="11566"/>
                    <a:pt x="21576" y="11541"/>
                    <a:pt x="21560" y="11532"/>
                  </a:cubicBezTo>
                  <a:cubicBezTo>
                    <a:pt x="21543" y="11524"/>
                    <a:pt x="21526" y="11524"/>
                    <a:pt x="21509" y="11520"/>
                  </a:cubicBezTo>
                  <a:cubicBezTo>
                    <a:pt x="21484" y="11515"/>
                    <a:pt x="21467" y="11507"/>
                    <a:pt x="21446" y="11494"/>
                  </a:cubicBezTo>
                  <a:cubicBezTo>
                    <a:pt x="21408" y="11477"/>
                    <a:pt x="21370" y="11456"/>
                    <a:pt x="21332" y="11439"/>
                  </a:cubicBezTo>
                  <a:cubicBezTo>
                    <a:pt x="21309" y="11428"/>
                    <a:pt x="21285" y="11425"/>
                    <a:pt x="21260" y="11425"/>
                  </a:cubicBezTo>
                  <a:cubicBezTo>
                    <a:pt x="21224" y="11425"/>
                    <a:pt x="21188" y="11431"/>
                    <a:pt x="21152" y="11431"/>
                  </a:cubicBezTo>
                  <a:cubicBezTo>
                    <a:pt x="21137" y="11431"/>
                    <a:pt x="21122" y="11430"/>
                    <a:pt x="21108" y="11427"/>
                  </a:cubicBezTo>
                  <a:cubicBezTo>
                    <a:pt x="21087" y="11418"/>
                    <a:pt x="21066" y="11418"/>
                    <a:pt x="21036" y="11418"/>
                  </a:cubicBezTo>
                  <a:cubicBezTo>
                    <a:pt x="21025" y="11418"/>
                    <a:pt x="21017" y="11417"/>
                    <a:pt x="21010" y="11417"/>
                  </a:cubicBezTo>
                  <a:cubicBezTo>
                    <a:pt x="20999" y="11417"/>
                    <a:pt x="20994" y="11421"/>
                    <a:pt x="20994" y="11439"/>
                  </a:cubicBezTo>
                  <a:cubicBezTo>
                    <a:pt x="20990" y="11469"/>
                    <a:pt x="20994" y="11503"/>
                    <a:pt x="21019" y="11524"/>
                  </a:cubicBezTo>
                  <a:cubicBezTo>
                    <a:pt x="21049" y="11553"/>
                    <a:pt x="21104" y="11549"/>
                    <a:pt x="21137" y="11579"/>
                  </a:cubicBezTo>
                  <a:cubicBezTo>
                    <a:pt x="21142" y="11583"/>
                    <a:pt x="21159" y="11596"/>
                    <a:pt x="21146" y="11608"/>
                  </a:cubicBezTo>
                  <a:cubicBezTo>
                    <a:pt x="21143" y="11610"/>
                    <a:pt x="21139" y="11610"/>
                    <a:pt x="21134" y="11610"/>
                  </a:cubicBezTo>
                  <a:cubicBezTo>
                    <a:pt x="21125" y="11610"/>
                    <a:pt x="21115" y="11608"/>
                    <a:pt x="21112" y="11608"/>
                  </a:cubicBezTo>
                  <a:cubicBezTo>
                    <a:pt x="21101" y="11608"/>
                    <a:pt x="21084" y="11605"/>
                    <a:pt x="21070" y="11605"/>
                  </a:cubicBezTo>
                  <a:cubicBezTo>
                    <a:pt x="21063" y="11605"/>
                    <a:pt x="21057" y="11605"/>
                    <a:pt x="21053" y="11608"/>
                  </a:cubicBezTo>
                  <a:cubicBezTo>
                    <a:pt x="21045" y="11617"/>
                    <a:pt x="21032" y="11642"/>
                    <a:pt x="21032" y="11655"/>
                  </a:cubicBezTo>
                  <a:cubicBezTo>
                    <a:pt x="21023" y="11680"/>
                    <a:pt x="21032" y="11697"/>
                    <a:pt x="21057" y="11701"/>
                  </a:cubicBezTo>
                  <a:cubicBezTo>
                    <a:pt x="21070" y="11701"/>
                    <a:pt x="21083" y="11701"/>
                    <a:pt x="21095" y="11710"/>
                  </a:cubicBezTo>
                  <a:cubicBezTo>
                    <a:pt x="21104" y="11710"/>
                    <a:pt x="21112" y="11718"/>
                    <a:pt x="21121" y="11722"/>
                  </a:cubicBezTo>
                  <a:cubicBezTo>
                    <a:pt x="21129" y="11726"/>
                    <a:pt x="21137" y="11726"/>
                    <a:pt x="21146" y="11735"/>
                  </a:cubicBezTo>
                  <a:cubicBezTo>
                    <a:pt x="21154" y="11739"/>
                    <a:pt x="21154" y="11752"/>
                    <a:pt x="21163" y="11756"/>
                  </a:cubicBezTo>
                  <a:cubicBezTo>
                    <a:pt x="21171" y="11764"/>
                    <a:pt x="21188" y="11764"/>
                    <a:pt x="21192" y="11781"/>
                  </a:cubicBezTo>
                  <a:cubicBezTo>
                    <a:pt x="21197" y="11790"/>
                    <a:pt x="21192" y="11798"/>
                    <a:pt x="21197" y="11807"/>
                  </a:cubicBezTo>
                  <a:cubicBezTo>
                    <a:pt x="21197" y="11815"/>
                    <a:pt x="21201" y="11819"/>
                    <a:pt x="21201" y="11828"/>
                  </a:cubicBezTo>
                  <a:cubicBezTo>
                    <a:pt x="21201" y="11862"/>
                    <a:pt x="21209" y="11862"/>
                    <a:pt x="21243" y="11862"/>
                  </a:cubicBezTo>
                  <a:cubicBezTo>
                    <a:pt x="21294" y="11862"/>
                    <a:pt x="21340" y="11862"/>
                    <a:pt x="21391" y="11870"/>
                  </a:cubicBezTo>
                  <a:cubicBezTo>
                    <a:pt x="21395" y="11891"/>
                    <a:pt x="21382" y="11921"/>
                    <a:pt x="21391" y="11938"/>
                  </a:cubicBezTo>
                  <a:cubicBezTo>
                    <a:pt x="21395" y="11946"/>
                    <a:pt x="21433" y="11954"/>
                    <a:pt x="21441" y="11954"/>
                  </a:cubicBezTo>
                  <a:cubicBezTo>
                    <a:pt x="21467" y="11963"/>
                    <a:pt x="21492" y="11963"/>
                    <a:pt x="21513" y="11976"/>
                  </a:cubicBezTo>
                  <a:cubicBezTo>
                    <a:pt x="21534" y="11984"/>
                    <a:pt x="21547" y="12009"/>
                    <a:pt x="21530" y="12030"/>
                  </a:cubicBezTo>
                  <a:cubicBezTo>
                    <a:pt x="21513" y="12051"/>
                    <a:pt x="21484" y="12068"/>
                    <a:pt x="21462" y="12068"/>
                  </a:cubicBezTo>
                  <a:cubicBezTo>
                    <a:pt x="21462" y="12068"/>
                    <a:pt x="21462" y="12064"/>
                    <a:pt x="21462" y="12060"/>
                  </a:cubicBezTo>
                  <a:cubicBezTo>
                    <a:pt x="21458" y="12059"/>
                    <a:pt x="21454" y="12058"/>
                    <a:pt x="21449" y="12058"/>
                  </a:cubicBezTo>
                  <a:cubicBezTo>
                    <a:pt x="21439" y="12058"/>
                    <a:pt x="21427" y="12060"/>
                    <a:pt x="21416" y="12060"/>
                  </a:cubicBezTo>
                  <a:cubicBezTo>
                    <a:pt x="21386" y="12060"/>
                    <a:pt x="21361" y="12039"/>
                    <a:pt x="21336" y="12035"/>
                  </a:cubicBezTo>
                  <a:cubicBezTo>
                    <a:pt x="21321" y="12032"/>
                    <a:pt x="21305" y="12031"/>
                    <a:pt x="21290" y="12031"/>
                  </a:cubicBezTo>
                  <a:cubicBezTo>
                    <a:pt x="21275" y="12031"/>
                    <a:pt x="21260" y="12032"/>
                    <a:pt x="21247" y="12035"/>
                  </a:cubicBezTo>
                  <a:cubicBezTo>
                    <a:pt x="21220" y="12035"/>
                    <a:pt x="21196" y="12051"/>
                    <a:pt x="21170" y="12051"/>
                  </a:cubicBezTo>
                  <a:cubicBezTo>
                    <a:pt x="21163" y="12051"/>
                    <a:pt x="21157" y="12050"/>
                    <a:pt x="21150" y="12047"/>
                  </a:cubicBezTo>
                  <a:cubicBezTo>
                    <a:pt x="21116" y="12039"/>
                    <a:pt x="21091" y="12018"/>
                    <a:pt x="21057" y="12005"/>
                  </a:cubicBezTo>
                  <a:cubicBezTo>
                    <a:pt x="21045" y="12001"/>
                    <a:pt x="21028" y="11997"/>
                    <a:pt x="21011" y="11992"/>
                  </a:cubicBezTo>
                  <a:cubicBezTo>
                    <a:pt x="20998" y="11988"/>
                    <a:pt x="20990" y="11984"/>
                    <a:pt x="20981" y="11976"/>
                  </a:cubicBezTo>
                  <a:cubicBezTo>
                    <a:pt x="20969" y="11963"/>
                    <a:pt x="20960" y="11950"/>
                    <a:pt x="20948" y="11938"/>
                  </a:cubicBezTo>
                  <a:cubicBezTo>
                    <a:pt x="20901" y="11900"/>
                    <a:pt x="20842" y="11916"/>
                    <a:pt x="20787" y="11908"/>
                  </a:cubicBezTo>
                  <a:cubicBezTo>
                    <a:pt x="20758" y="11900"/>
                    <a:pt x="20732" y="11900"/>
                    <a:pt x="20703" y="11900"/>
                  </a:cubicBezTo>
                  <a:cubicBezTo>
                    <a:pt x="20690" y="11900"/>
                    <a:pt x="20667" y="11895"/>
                    <a:pt x="20646" y="11895"/>
                  </a:cubicBezTo>
                  <a:cubicBezTo>
                    <a:pt x="20633" y="11895"/>
                    <a:pt x="20621" y="11897"/>
                    <a:pt x="20614" y="11904"/>
                  </a:cubicBezTo>
                  <a:cubicBezTo>
                    <a:pt x="20623" y="11916"/>
                    <a:pt x="20635" y="11916"/>
                    <a:pt x="20644" y="11929"/>
                  </a:cubicBezTo>
                  <a:cubicBezTo>
                    <a:pt x="20648" y="11942"/>
                    <a:pt x="20652" y="11963"/>
                    <a:pt x="20644" y="11976"/>
                  </a:cubicBezTo>
                  <a:cubicBezTo>
                    <a:pt x="20634" y="11984"/>
                    <a:pt x="20620" y="11986"/>
                    <a:pt x="20605" y="11986"/>
                  </a:cubicBezTo>
                  <a:cubicBezTo>
                    <a:pt x="20593" y="11986"/>
                    <a:pt x="20581" y="11985"/>
                    <a:pt x="20569" y="11985"/>
                  </a:cubicBezTo>
                  <a:cubicBezTo>
                    <a:pt x="20550" y="11985"/>
                    <a:pt x="20533" y="11987"/>
                    <a:pt x="20521" y="12001"/>
                  </a:cubicBezTo>
                  <a:cubicBezTo>
                    <a:pt x="20509" y="12018"/>
                    <a:pt x="20513" y="12043"/>
                    <a:pt x="20517" y="12060"/>
                  </a:cubicBezTo>
                  <a:cubicBezTo>
                    <a:pt x="20521" y="12073"/>
                    <a:pt x="20525" y="12081"/>
                    <a:pt x="20530" y="12094"/>
                  </a:cubicBezTo>
                  <a:cubicBezTo>
                    <a:pt x="20547" y="12128"/>
                    <a:pt x="20566" y="12143"/>
                    <a:pt x="20598" y="12143"/>
                  </a:cubicBezTo>
                  <a:cubicBezTo>
                    <a:pt x="20605" y="12143"/>
                    <a:pt x="20614" y="12142"/>
                    <a:pt x="20623" y="12140"/>
                  </a:cubicBezTo>
                  <a:cubicBezTo>
                    <a:pt x="20648" y="12140"/>
                    <a:pt x="20673" y="12132"/>
                    <a:pt x="20698" y="12132"/>
                  </a:cubicBezTo>
                  <a:cubicBezTo>
                    <a:pt x="20731" y="12132"/>
                    <a:pt x="20754" y="12122"/>
                    <a:pt x="20784" y="12122"/>
                  </a:cubicBezTo>
                  <a:cubicBezTo>
                    <a:pt x="20789" y="12122"/>
                    <a:pt x="20794" y="12123"/>
                    <a:pt x="20800" y="12123"/>
                  </a:cubicBezTo>
                  <a:cubicBezTo>
                    <a:pt x="20813" y="12127"/>
                    <a:pt x="20827" y="12133"/>
                    <a:pt x="20843" y="12133"/>
                  </a:cubicBezTo>
                  <a:cubicBezTo>
                    <a:pt x="20847" y="12133"/>
                    <a:pt x="20851" y="12132"/>
                    <a:pt x="20855" y="12132"/>
                  </a:cubicBezTo>
                  <a:lnTo>
                    <a:pt x="20855" y="12132"/>
                  </a:lnTo>
                  <a:cubicBezTo>
                    <a:pt x="20829" y="12140"/>
                    <a:pt x="20783" y="12127"/>
                    <a:pt x="20796" y="12170"/>
                  </a:cubicBezTo>
                  <a:cubicBezTo>
                    <a:pt x="20804" y="12195"/>
                    <a:pt x="20817" y="12208"/>
                    <a:pt x="20808" y="12237"/>
                  </a:cubicBezTo>
                  <a:cubicBezTo>
                    <a:pt x="20802" y="12241"/>
                    <a:pt x="20793" y="12242"/>
                    <a:pt x="20784" y="12242"/>
                  </a:cubicBezTo>
                  <a:cubicBezTo>
                    <a:pt x="20774" y="12242"/>
                    <a:pt x="20764" y="12241"/>
                    <a:pt x="20753" y="12241"/>
                  </a:cubicBezTo>
                  <a:cubicBezTo>
                    <a:pt x="20643" y="12178"/>
                    <a:pt x="20509" y="12160"/>
                    <a:pt x="20366" y="12160"/>
                  </a:cubicBezTo>
                  <a:cubicBezTo>
                    <a:pt x="20180" y="12160"/>
                    <a:pt x="19979" y="12190"/>
                    <a:pt x="19800" y="12190"/>
                  </a:cubicBezTo>
                  <a:cubicBezTo>
                    <a:pt x="19751" y="12190"/>
                    <a:pt x="19705" y="12188"/>
                    <a:pt x="19660" y="12182"/>
                  </a:cubicBezTo>
                  <a:cubicBezTo>
                    <a:pt x="19567" y="12174"/>
                    <a:pt x="19470" y="12149"/>
                    <a:pt x="19373" y="12123"/>
                  </a:cubicBezTo>
                  <a:cubicBezTo>
                    <a:pt x="19369" y="12068"/>
                    <a:pt x="19369" y="12009"/>
                    <a:pt x="19377" y="11954"/>
                  </a:cubicBezTo>
                  <a:cubicBezTo>
                    <a:pt x="19382" y="11904"/>
                    <a:pt x="19394" y="11853"/>
                    <a:pt x="19394" y="11802"/>
                  </a:cubicBezTo>
                  <a:cubicBezTo>
                    <a:pt x="19399" y="11781"/>
                    <a:pt x="19399" y="11760"/>
                    <a:pt x="19394" y="11739"/>
                  </a:cubicBezTo>
                  <a:cubicBezTo>
                    <a:pt x="19407" y="11722"/>
                    <a:pt x="19424" y="11705"/>
                    <a:pt x="19441" y="11693"/>
                  </a:cubicBezTo>
                  <a:cubicBezTo>
                    <a:pt x="19547" y="11640"/>
                    <a:pt x="19662" y="11610"/>
                    <a:pt x="19776" y="11610"/>
                  </a:cubicBezTo>
                  <a:cubicBezTo>
                    <a:pt x="19844" y="11610"/>
                    <a:pt x="19911" y="11620"/>
                    <a:pt x="19977" y="11642"/>
                  </a:cubicBezTo>
                  <a:cubicBezTo>
                    <a:pt x="19922" y="11587"/>
                    <a:pt x="19850" y="11545"/>
                    <a:pt x="19774" y="11532"/>
                  </a:cubicBezTo>
                  <a:cubicBezTo>
                    <a:pt x="19756" y="11530"/>
                    <a:pt x="19739" y="11528"/>
                    <a:pt x="19721" y="11528"/>
                  </a:cubicBezTo>
                  <a:cubicBezTo>
                    <a:pt x="19659" y="11528"/>
                    <a:pt x="19599" y="11545"/>
                    <a:pt x="19546" y="11575"/>
                  </a:cubicBezTo>
                  <a:cubicBezTo>
                    <a:pt x="19496" y="11604"/>
                    <a:pt x="19453" y="11646"/>
                    <a:pt x="19424" y="11693"/>
                  </a:cubicBezTo>
                  <a:cubicBezTo>
                    <a:pt x="19415" y="11705"/>
                    <a:pt x="19403" y="11718"/>
                    <a:pt x="19394" y="11726"/>
                  </a:cubicBezTo>
                  <a:cubicBezTo>
                    <a:pt x="19390" y="11726"/>
                    <a:pt x="19390" y="11722"/>
                    <a:pt x="19390" y="11722"/>
                  </a:cubicBezTo>
                  <a:cubicBezTo>
                    <a:pt x="19399" y="11710"/>
                    <a:pt x="19403" y="11697"/>
                    <a:pt x="19411" y="11688"/>
                  </a:cubicBezTo>
                  <a:cubicBezTo>
                    <a:pt x="19432" y="11663"/>
                    <a:pt x="19458" y="11642"/>
                    <a:pt x="19483" y="11617"/>
                  </a:cubicBezTo>
                  <a:cubicBezTo>
                    <a:pt x="19601" y="11515"/>
                    <a:pt x="19736" y="11435"/>
                    <a:pt x="19888" y="11389"/>
                  </a:cubicBezTo>
                  <a:cubicBezTo>
                    <a:pt x="19856" y="11380"/>
                    <a:pt x="19823" y="11376"/>
                    <a:pt x="19791" y="11376"/>
                  </a:cubicBezTo>
                  <a:cubicBezTo>
                    <a:pt x="19698" y="11376"/>
                    <a:pt x="19605" y="11410"/>
                    <a:pt x="19534" y="11469"/>
                  </a:cubicBezTo>
                  <a:cubicBezTo>
                    <a:pt x="19517" y="11482"/>
                    <a:pt x="19500" y="11494"/>
                    <a:pt x="19483" y="11511"/>
                  </a:cubicBezTo>
                  <a:cubicBezTo>
                    <a:pt x="19487" y="11503"/>
                    <a:pt x="19491" y="11499"/>
                    <a:pt x="19496" y="11490"/>
                  </a:cubicBezTo>
                  <a:cubicBezTo>
                    <a:pt x="19525" y="11431"/>
                    <a:pt x="19572" y="11380"/>
                    <a:pt x="19614" y="11326"/>
                  </a:cubicBezTo>
                  <a:cubicBezTo>
                    <a:pt x="19656" y="11271"/>
                    <a:pt x="19690" y="11212"/>
                    <a:pt x="19702" y="11148"/>
                  </a:cubicBezTo>
                  <a:lnTo>
                    <a:pt x="19702" y="11148"/>
                  </a:lnTo>
                  <a:cubicBezTo>
                    <a:pt x="19648" y="11152"/>
                    <a:pt x="19601" y="11178"/>
                    <a:pt x="19563" y="11216"/>
                  </a:cubicBezTo>
                  <a:cubicBezTo>
                    <a:pt x="19567" y="11199"/>
                    <a:pt x="19572" y="11178"/>
                    <a:pt x="19576" y="11161"/>
                  </a:cubicBezTo>
                  <a:cubicBezTo>
                    <a:pt x="19580" y="11148"/>
                    <a:pt x="19580" y="11106"/>
                    <a:pt x="19588" y="11098"/>
                  </a:cubicBezTo>
                  <a:lnTo>
                    <a:pt x="19588" y="11098"/>
                  </a:lnTo>
                  <a:cubicBezTo>
                    <a:pt x="19538" y="11140"/>
                    <a:pt x="19496" y="11190"/>
                    <a:pt x="19466" y="11250"/>
                  </a:cubicBezTo>
                  <a:cubicBezTo>
                    <a:pt x="19470" y="11228"/>
                    <a:pt x="19470" y="11203"/>
                    <a:pt x="19474" y="11182"/>
                  </a:cubicBezTo>
                  <a:cubicBezTo>
                    <a:pt x="19479" y="11114"/>
                    <a:pt x="19483" y="10992"/>
                    <a:pt x="19458" y="10925"/>
                  </a:cubicBezTo>
                  <a:cubicBezTo>
                    <a:pt x="19432" y="10984"/>
                    <a:pt x="19411" y="11043"/>
                    <a:pt x="19394" y="11102"/>
                  </a:cubicBezTo>
                  <a:cubicBezTo>
                    <a:pt x="19390" y="11043"/>
                    <a:pt x="19377" y="10979"/>
                    <a:pt x="19348" y="10925"/>
                  </a:cubicBezTo>
                  <a:cubicBezTo>
                    <a:pt x="19335" y="10984"/>
                    <a:pt x="19327" y="11043"/>
                    <a:pt x="19323" y="11102"/>
                  </a:cubicBezTo>
                  <a:cubicBezTo>
                    <a:pt x="19323" y="11098"/>
                    <a:pt x="19323" y="11098"/>
                    <a:pt x="19323" y="11098"/>
                  </a:cubicBezTo>
                  <a:cubicBezTo>
                    <a:pt x="19306" y="11034"/>
                    <a:pt x="19280" y="10975"/>
                    <a:pt x="19242" y="10912"/>
                  </a:cubicBezTo>
                  <a:cubicBezTo>
                    <a:pt x="19234" y="10971"/>
                    <a:pt x="19234" y="11026"/>
                    <a:pt x="19234" y="11085"/>
                  </a:cubicBezTo>
                  <a:cubicBezTo>
                    <a:pt x="19213" y="11043"/>
                    <a:pt x="19183" y="11005"/>
                    <a:pt x="19145" y="10979"/>
                  </a:cubicBezTo>
                  <a:lnTo>
                    <a:pt x="19145" y="10979"/>
                  </a:lnTo>
                  <a:cubicBezTo>
                    <a:pt x="19141" y="11030"/>
                    <a:pt x="19149" y="11085"/>
                    <a:pt x="19166" y="11136"/>
                  </a:cubicBezTo>
                  <a:cubicBezTo>
                    <a:pt x="19112" y="11068"/>
                    <a:pt x="19036" y="11022"/>
                    <a:pt x="18951" y="10992"/>
                  </a:cubicBezTo>
                  <a:lnTo>
                    <a:pt x="18951" y="10992"/>
                  </a:lnTo>
                  <a:cubicBezTo>
                    <a:pt x="18981" y="11055"/>
                    <a:pt x="19014" y="11114"/>
                    <a:pt x="19048" y="11169"/>
                  </a:cubicBezTo>
                  <a:cubicBezTo>
                    <a:pt x="19036" y="11161"/>
                    <a:pt x="19023" y="11157"/>
                    <a:pt x="19006" y="11148"/>
                  </a:cubicBezTo>
                  <a:cubicBezTo>
                    <a:pt x="18960" y="11131"/>
                    <a:pt x="18913" y="11123"/>
                    <a:pt x="18862" y="11123"/>
                  </a:cubicBezTo>
                  <a:cubicBezTo>
                    <a:pt x="18841" y="11127"/>
                    <a:pt x="18816" y="11131"/>
                    <a:pt x="18791" y="11136"/>
                  </a:cubicBezTo>
                  <a:cubicBezTo>
                    <a:pt x="18778" y="11140"/>
                    <a:pt x="18770" y="11144"/>
                    <a:pt x="18757" y="11148"/>
                  </a:cubicBezTo>
                  <a:cubicBezTo>
                    <a:pt x="18753" y="11148"/>
                    <a:pt x="18732" y="11161"/>
                    <a:pt x="18727" y="11161"/>
                  </a:cubicBezTo>
                  <a:cubicBezTo>
                    <a:pt x="18795" y="11186"/>
                    <a:pt x="18867" y="11212"/>
                    <a:pt x="18934" y="11245"/>
                  </a:cubicBezTo>
                  <a:cubicBezTo>
                    <a:pt x="18972" y="11262"/>
                    <a:pt x="19006" y="11279"/>
                    <a:pt x="19036" y="11304"/>
                  </a:cubicBezTo>
                  <a:cubicBezTo>
                    <a:pt x="19019" y="11296"/>
                    <a:pt x="19002" y="11288"/>
                    <a:pt x="18985" y="11283"/>
                  </a:cubicBezTo>
                  <a:cubicBezTo>
                    <a:pt x="18964" y="11278"/>
                    <a:pt x="18943" y="11275"/>
                    <a:pt x="18922" y="11275"/>
                  </a:cubicBezTo>
                  <a:cubicBezTo>
                    <a:pt x="18867" y="11275"/>
                    <a:pt x="18813" y="11295"/>
                    <a:pt x="18770" y="11338"/>
                  </a:cubicBezTo>
                  <a:cubicBezTo>
                    <a:pt x="18867" y="11342"/>
                    <a:pt x="18968" y="11342"/>
                    <a:pt x="19048" y="11397"/>
                  </a:cubicBezTo>
                  <a:cubicBezTo>
                    <a:pt x="19075" y="11413"/>
                    <a:pt x="19099" y="11436"/>
                    <a:pt x="19122" y="11462"/>
                  </a:cubicBezTo>
                  <a:lnTo>
                    <a:pt x="19122" y="11462"/>
                  </a:lnTo>
                  <a:cubicBezTo>
                    <a:pt x="19082" y="11436"/>
                    <a:pt x="19036" y="11417"/>
                    <a:pt x="18993" y="11406"/>
                  </a:cubicBezTo>
                  <a:cubicBezTo>
                    <a:pt x="18963" y="11398"/>
                    <a:pt x="18932" y="11394"/>
                    <a:pt x="18901" y="11394"/>
                  </a:cubicBezTo>
                  <a:cubicBezTo>
                    <a:pt x="18813" y="11394"/>
                    <a:pt x="18728" y="11424"/>
                    <a:pt x="18656" y="11477"/>
                  </a:cubicBezTo>
                  <a:cubicBezTo>
                    <a:pt x="18677" y="11482"/>
                    <a:pt x="18702" y="11482"/>
                    <a:pt x="18723" y="11486"/>
                  </a:cubicBezTo>
                  <a:cubicBezTo>
                    <a:pt x="18668" y="11503"/>
                    <a:pt x="18613" y="11528"/>
                    <a:pt x="18575" y="11575"/>
                  </a:cubicBezTo>
                  <a:cubicBezTo>
                    <a:pt x="18620" y="11572"/>
                    <a:pt x="18667" y="11569"/>
                    <a:pt x="18713" y="11569"/>
                  </a:cubicBezTo>
                  <a:cubicBezTo>
                    <a:pt x="18732" y="11569"/>
                    <a:pt x="18751" y="11569"/>
                    <a:pt x="18770" y="11570"/>
                  </a:cubicBezTo>
                  <a:cubicBezTo>
                    <a:pt x="18723" y="11591"/>
                    <a:pt x="18681" y="11629"/>
                    <a:pt x="18656" y="11680"/>
                  </a:cubicBezTo>
                  <a:cubicBezTo>
                    <a:pt x="18743" y="11653"/>
                    <a:pt x="18835" y="11639"/>
                    <a:pt x="18926" y="11639"/>
                  </a:cubicBezTo>
                  <a:cubicBezTo>
                    <a:pt x="19007" y="11639"/>
                    <a:pt x="19087" y="11650"/>
                    <a:pt x="19166" y="11672"/>
                  </a:cubicBezTo>
                  <a:cubicBezTo>
                    <a:pt x="19209" y="11697"/>
                    <a:pt x="19247" y="11731"/>
                    <a:pt x="19280" y="11764"/>
                  </a:cubicBezTo>
                  <a:cubicBezTo>
                    <a:pt x="19280" y="11777"/>
                    <a:pt x="19280" y="11790"/>
                    <a:pt x="19280" y="11802"/>
                  </a:cubicBezTo>
                  <a:cubicBezTo>
                    <a:pt x="19285" y="11853"/>
                    <a:pt x="19293" y="11904"/>
                    <a:pt x="19301" y="11954"/>
                  </a:cubicBezTo>
                  <a:cubicBezTo>
                    <a:pt x="19306" y="12005"/>
                    <a:pt x="19306" y="12056"/>
                    <a:pt x="19306" y="12106"/>
                  </a:cubicBezTo>
                  <a:cubicBezTo>
                    <a:pt x="19196" y="12073"/>
                    <a:pt x="19090" y="12035"/>
                    <a:pt x="18998" y="11992"/>
                  </a:cubicBezTo>
                  <a:cubicBezTo>
                    <a:pt x="18909" y="11950"/>
                    <a:pt x="18791" y="11933"/>
                    <a:pt x="18706" y="11887"/>
                  </a:cubicBezTo>
                  <a:cubicBezTo>
                    <a:pt x="18609" y="11836"/>
                    <a:pt x="18567" y="11748"/>
                    <a:pt x="18478" y="11680"/>
                  </a:cubicBezTo>
                  <a:cubicBezTo>
                    <a:pt x="18335" y="11579"/>
                    <a:pt x="18217" y="11461"/>
                    <a:pt x="18077" y="11355"/>
                  </a:cubicBezTo>
                  <a:cubicBezTo>
                    <a:pt x="18069" y="11351"/>
                    <a:pt x="18065" y="11347"/>
                    <a:pt x="18056" y="11342"/>
                  </a:cubicBezTo>
                  <a:cubicBezTo>
                    <a:pt x="18132" y="10777"/>
                    <a:pt x="18263" y="9890"/>
                    <a:pt x="18386" y="9342"/>
                  </a:cubicBezTo>
                  <a:lnTo>
                    <a:pt x="18559" y="9810"/>
                  </a:lnTo>
                  <a:cubicBezTo>
                    <a:pt x="18567" y="9713"/>
                    <a:pt x="18588" y="9608"/>
                    <a:pt x="18559" y="9511"/>
                  </a:cubicBezTo>
                  <a:cubicBezTo>
                    <a:pt x="18542" y="9452"/>
                    <a:pt x="18512" y="9397"/>
                    <a:pt x="18466" y="9359"/>
                  </a:cubicBezTo>
                  <a:cubicBezTo>
                    <a:pt x="18500" y="9350"/>
                    <a:pt x="18521" y="9325"/>
                    <a:pt x="18521" y="9291"/>
                  </a:cubicBezTo>
                  <a:cubicBezTo>
                    <a:pt x="18521" y="9278"/>
                    <a:pt x="18516" y="9270"/>
                    <a:pt x="18512" y="9257"/>
                  </a:cubicBezTo>
                  <a:lnTo>
                    <a:pt x="18512" y="9257"/>
                  </a:lnTo>
                  <a:cubicBezTo>
                    <a:pt x="18685" y="9300"/>
                    <a:pt x="18841" y="9409"/>
                    <a:pt x="18934" y="9561"/>
                  </a:cubicBezTo>
                  <a:cubicBezTo>
                    <a:pt x="18955" y="9435"/>
                    <a:pt x="18884" y="9295"/>
                    <a:pt x="18778" y="9219"/>
                  </a:cubicBezTo>
                  <a:cubicBezTo>
                    <a:pt x="18715" y="9176"/>
                    <a:pt x="18642" y="9151"/>
                    <a:pt x="18568" y="9151"/>
                  </a:cubicBezTo>
                  <a:cubicBezTo>
                    <a:pt x="18562" y="9151"/>
                    <a:pt x="18556" y="9152"/>
                    <a:pt x="18550" y="9152"/>
                  </a:cubicBezTo>
                  <a:cubicBezTo>
                    <a:pt x="18666" y="9120"/>
                    <a:pt x="18783" y="9102"/>
                    <a:pt x="18903" y="9102"/>
                  </a:cubicBezTo>
                  <a:cubicBezTo>
                    <a:pt x="18958" y="9102"/>
                    <a:pt x="19013" y="9106"/>
                    <a:pt x="19069" y="9114"/>
                  </a:cubicBezTo>
                  <a:cubicBezTo>
                    <a:pt x="18969" y="9025"/>
                    <a:pt x="18843" y="8985"/>
                    <a:pt x="18729" y="8985"/>
                  </a:cubicBezTo>
                  <a:cubicBezTo>
                    <a:pt x="18712" y="8985"/>
                    <a:pt x="18697" y="8986"/>
                    <a:pt x="18681" y="8987"/>
                  </a:cubicBezTo>
                  <a:cubicBezTo>
                    <a:pt x="18592" y="9000"/>
                    <a:pt x="18521" y="9038"/>
                    <a:pt x="18462" y="9105"/>
                  </a:cubicBezTo>
                  <a:cubicBezTo>
                    <a:pt x="18500" y="9038"/>
                    <a:pt x="18516" y="8970"/>
                    <a:pt x="18512" y="8890"/>
                  </a:cubicBezTo>
                  <a:cubicBezTo>
                    <a:pt x="18500" y="8780"/>
                    <a:pt x="18432" y="8683"/>
                    <a:pt x="18335" y="8641"/>
                  </a:cubicBezTo>
                  <a:lnTo>
                    <a:pt x="18335" y="8641"/>
                  </a:lnTo>
                  <a:cubicBezTo>
                    <a:pt x="18377" y="8751"/>
                    <a:pt x="18398" y="8869"/>
                    <a:pt x="18407" y="8991"/>
                  </a:cubicBezTo>
                  <a:cubicBezTo>
                    <a:pt x="18398" y="8962"/>
                    <a:pt x="18390" y="8932"/>
                    <a:pt x="18377" y="8907"/>
                  </a:cubicBezTo>
                  <a:cubicBezTo>
                    <a:pt x="18326" y="8814"/>
                    <a:pt x="18246" y="8742"/>
                    <a:pt x="18141" y="8726"/>
                  </a:cubicBezTo>
                  <a:lnTo>
                    <a:pt x="18141" y="8726"/>
                  </a:lnTo>
                  <a:cubicBezTo>
                    <a:pt x="18212" y="8826"/>
                    <a:pt x="18270" y="8934"/>
                    <a:pt x="18320" y="9046"/>
                  </a:cubicBezTo>
                  <a:lnTo>
                    <a:pt x="18320" y="9046"/>
                  </a:lnTo>
                  <a:cubicBezTo>
                    <a:pt x="18320" y="9046"/>
                    <a:pt x="18319" y="9046"/>
                    <a:pt x="18318" y="9046"/>
                  </a:cubicBezTo>
                  <a:cubicBezTo>
                    <a:pt x="18236" y="8980"/>
                    <a:pt x="18142" y="8945"/>
                    <a:pt x="18045" y="8945"/>
                  </a:cubicBezTo>
                  <a:cubicBezTo>
                    <a:pt x="17980" y="8945"/>
                    <a:pt x="17915" y="8960"/>
                    <a:pt x="17850" y="8991"/>
                  </a:cubicBezTo>
                  <a:cubicBezTo>
                    <a:pt x="17993" y="9021"/>
                    <a:pt x="18132" y="9072"/>
                    <a:pt x="18263" y="9139"/>
                  </a:cubicBezTo>
                  <a:cubicBezTo>
                    <a:pt x="18221" y="9129"/>
                    <a:pt x="18179" y="9125"/>
                    <a:pt x="18136" y="9125"/>
                  </a:cubicBezTo>
                  <a:cubicBezTo>
                    <a:pt x="18106" y="9125"/>
                    <a:pt x="18075" y="9127"/>
                    <a:pt x="18044" y="9131"/>
                  </a:cubicBezTo>
                  <a:cubicBezTo>
                    <a:pt x="17921" y="9152"/>
                    <a:pt x="17816" y="9232"/>
                    <a:pt x="17740" y="9329"/>
                  </a:cubicBezTo>
                  <a:cubicBezTo>
                    <a:pt x="17879" y="9291"/>
                    <a:pt x="18018" y="9262"/>
                    <a:pt x="18162" y="9236"/>
                  </a:cubicBezTo>
                  <a:lnTo>
                    <a:pt x="18162" y="9236"/>
                  </a:lnTo>
                  <a:cubicBezTo>
                    <a:pt x="18111" y="9266"/>
                    <a:pt x="18073" y="9308"/>
                    <a:pt x="18044" y="9354"/>
                  </a:cubicBezTo>
                  <a:cubicBezTo>
                    <a:pt x="18006" y="9409"/>
                    <a:pt x="17993" y="9468"/>
                    <a:pt x="17976" y="9532"/>
                  </a:cubicBezTo>
                  <a:cubicBezTo>
                    <a:pt x="18069" y="9447"/>
                    <a:pt x="18166" y="9371"/>
                    <a:pt x="18272" y="9304"/>
                  </a:cubicBezTo>
                  <a:cubicBezTo>
                    <a:pt x="18284" y="9325"/>
                    <a:pt x="18301" y="9338"/>
                    <a:pt x="18326" y="9342"/>
                  </a:cubicBezTo>
                  <a:cubicBezTo>
                    <a:pt x="18191" y="9730"/>
                    <a:pt x="18023" y="10667"/>
                    <a:pt x="17917" y="11266"/>
                  </a:cubicBezTo>
                  <a:cubicBezTo>
                    <a:pt x="17786" y="11212"/>
                    <a:pt x="17638" y="11186"/>
                    <a:pt x="17508" y="11123"/>
                  </a:cubicBezTo>
                  <a:cubicBezTo>
                    <a:pt x="17254" y="10996"/>
                    <a:pt x="17001" y="10861"/>
                    <a:pt x="16752" y="10743"/>
                  </a:cubicBezTo>
                  <a:cubicBezTo>
                    <a:pt x="16811" y="10300"/>
                    <a:pt x="16908" y="9641"/>
                    <a:pt x="17001" y="9232"/>
                  </a:cubicBezTo>
                  <a:cubicBezTo>
                    <a:pt x="17048" y="9354"/>
                    <a:pt x="17090" y="9477"/>
                    <a:pt x="17136" y="9599"/>
                  </a:cubicBezTo>
                  <a:cubicBezTo>
                    <a:pt x="17145" y="9523"/>
                    <a:pt x="17157" y="9439"/>
                    <a:pt x="17136" y="9363"/>
                  </a:cubicBezTo>
                  <a:cubicBezTo>
                    <a:pt x="17124" y="9316"/>
                    <a:pt x="17098" y="9274"/>
                    <a:pt x="17064" y="9245"/>
                  </a:cubicBezTo>
                  <a:cubicBezTo>
                    <a:pt x="17090" y="9240"/>
                    <a:pt x="17107" y="9219"/>
                    <a:pt x="17107" y="9194"/>
                  </a:cubicBezTo>
                  <a:cubicBezTo>
                    <a:pt x="17107" y="9181"/>
                    <a:pt x="17102" y="9173"/>
                    <a:pt x="17098" y="9165"/>
                  </a:cubicBezTo>
                  <a:lnTo>
                    <a:pt x="17098" y="9165"/>
                  </a:lnTo>
                  <a:cubicBezTo>
                    <a:pt x="17233" y="9198"/>
                    <a:pt x="17356" y="9287"/>
                    <a:pt x="17427" y="9405"/>
                  </a:cubicBezTo>
                  <a:cubicBezTo>
                    <a:pt x="17444" y="9304"/>
                    <a:pt x="17389" y="9194"/>
                    <a:pt x="17305" y="9135"/>
                  </a:cubicBezTo>
                  <a:cubicBezTo>
                    <a:pt x="17256" y="9101"/>
                    <a:pt x="17196" y="9084"/>
                    <a:pt x="17138" y="9084"/>
                  </a:cubicBezTo>
                  <a:cubicBezTo>
                    <a:pt x="17132" y="9084"/>
                    <a:pt x="17126" y="9084"/>
                    <a:pt x="17119" y="9084"/>
                  </a:cubicBezTo>
                  <a:cubicBezTo>
                    <a:pt x="17210" y="9059"/>
                    <a:pt x="17303" y="9045"/>
                    <a:pt x="17398" y="9045"/>
                  </a:cubicBezTo>
                  <a:cubicBezTo>
                    <a:pt x="17444" y="9045"/>
                    <a:pt x="17490" y="9048"/>
                    <a:pt x="17537" y="9055"/>
                  </a:cubicBezTo>
                  <a:cubicBezTo>
                    <a:pt x="17460" y="8988"/>
                    <a:pt x="17368" y="8953"/>
                    <a:pt x="17281" y="8953"/>
                  </a:cubicBezTo>
                  <a:cubicBezTo>
                    <a:pt x="17263" y="8953"/>
                    <a:pt x="17246" y="8955"/>
                    <a:pt x="17229" y="8958"/>
                  </a:cubicBezTo>
                  <a:cubicBezTo>
                    <a:pt x="17162" y="8966"/>
                    <a:pt x="17107" y="8996"/>
                    <a:pt x="17060" y="9046"/>
                  </a:cubicBezTo>
                  <a:cubicBezTo>
                    <a:pt x="17086" y="8991"/>
                    <a:pt x="17102" y="8941"/>
                    <a:pt x="17098" y="8878"/>
                  </a:cubicBezTo>
                  <a:cubicBezTo>
                    <a:pt x="17090" y="8793"/>
                    <a:pt x="17035" y="8717"/>
                    <a:pt x="16959" y="8683"/>
                  </a:cubicBezTo>
                  <a:lnTo>
                    <a:pt x="16959" y="8683"/>
                  </a:lnTo>
                  <a:cubicBezTo>
                    <a:pt x="16993" y="8772"/>
                    <a:pt x="17010" y="8865"/>
                    <a:pt x="17018" y="8958"/>
                  </a:cubicBezTo>
                  <a:cubicBezTo>
                    <a:pt x="17010" y="8932"/>
                    <a:pt x="17005" y="8911"/>
                    <a:pt x="16993" y="8890"/>
                  </a:cubicBezTo>
                  <a:cubicBezTo>
                    <a:pt x="16955" y="8818"/>
                    <a:pt x="16887" y="8764"/>
                    <a:pt x="16807" y="8751"/>
                  </a:cubicBezTo>
                  <a:lnTo>
                    <a:pt x="16807" y="8751"/>
                  </a:lnTo>
                  <a:cubicBezTo>
                    <a:pt x="16862" y="8827"/>
                    <a:pt x="16904" y="8911"/>
                    <a:pt x="16946" y="9000"/>
                  </a:cubicBezTo>
                  <a:cubicBezTo>
                    <a:pt x="16880" y="8949"/>
                    <a:pt x="16806" y="8921"/>
                    <a:pt x="16729" y="8921"/>
                  </a:cubicBezTo>
                  <a:cubicBezTo>
                    <a:pt x="16680" y="8921"/>
                    <a:pt x="16629" y="8933"/>
                    <a:pt x="16579" y="8958"/>
                  </a:cubicBezTo>
                  <a:cubicBezTo>
                    <a:pt x="16693" y="8983"/>
                    <a:pt x="16803" y="9021"/>
                    <a:pt x="16904" y="9072"/>
                  </a:cubicBezTo>
                  <a:cubicBezTo>
                    <a:pt x="16874" y="9065"/>
                    <a:pt x="16842" y="9062"/>
                    <a:pt x="16811" y="9062"/>
                  </a:cubicBezTo>
                  <a:cubicBezTo>
                    <a:pt x="16785" y="9062"/>
                    <a:pt x="16760" y="9064"/>
                    <a:pt x="16735" y="9067"/>
                  </a:cubicBezTo>
                  <a:cubicBezTo>
                    <a:pt x="16638" y="9080"/>
                    <a:pt x="16554" y="9143"/>
                    <a:pt x="16495" y="9224"/>
                  </a:cubicBezTo>
                  <a:cubicBezTo>
                    <a:pt x="16604" y="9194"/>
                    <a:pt x="16714" y="9169"/>
                    <a:pt x="16824" y="9152"/>
                  </a:cubicBezTo>
                  <a:lnTo>
                    <a:pt x="16824" y="9152"/>
                  </a:lnTo>
                  <a:cubicBezTo>
                    <a:pt x="16786" y="9173"/>
                    <a:pt x="16752" y="9203"/>
                    <a:pt x="16731" y="9240"/>
                  </a:cubicBezTo>
                  <a:cubicBezTo>
                    <a:pt x="16701" y="9287"/>
                    <a:pt x="16693" y="9329"/>
                    <a:pt x="16680" y="9380"/>
                  </a:cubicBezTo>
                  <a:cubicBezTo>
                    <a:pt x="16752" y="9312"/>
                    <a:pt x="16828" y="9253"/>
                    <a:pt x="16913" y="9203"/>
                  </a:cubicBezTo>
                  <a:cubicBezTo>
                    <a:pt x="16917" y="9219"/>
                    <a:pt x="16934" y="9228"/>
                    <a:pt x="16951" y="9232"/>
                  </a:cubicBezTo>
                  <a:cubicBezTo>
                    <a:pt x="16853" y="9528"/>
                    <a:pt x="16723" y="10220"/>
                    <a:pt x="16642" y="10692"/>
                  </a:cubicBezTo>
                  <a:cubicBezTo>
                    <a:pt x="16406" y="10587"/>
                    <a:pt x="16170" y="10494"/>
                    <a:pt x="15921" y="10435"/>
                  </a:cubicBezTo>
                  <a:cubicBezTo>
                    <a:pt x="15891" y="10427"/>
                    <a:pt x="15866" y="10422"/>
                    <a:pt x="15840" y="10414"/>
                  </a:cubicBezTo>
                  <a:cubicBezTo>
                    <a:pt x="15938" y="9701"/>
                    <a:pt x="16106" y="8527"/>
                    <a:pt x="16267" y="7814"/>
                  </a:cubicBezTo>
                  <a:cubicBezTo>
                    <a:pt x="16339" y="8012"/>
                    <a:pt x="16414" y="8211"/>
                    <a:pt x="16486" y="8409"/>
                  </a:cubicBezTo>
                  <a:cubicBezTo>
                    <a:pt x="16499" y="8287"/>
                    <a:pt x="16520" y="8152"/>
                    <a:pt x="16486" y="8029"/>
                  </a:cubicBezTo>
                  <a:cubicBezTo>
                    <a:pt x="16465" y="7953"/>
                    <a:pt x="16427" y="7886"/>
                    <a:pt x="16372" y="7835"/>
                  </a:cubicBezTo>
                  <a:cubicBezTo>
                    <a:pt x="16410" y="7822"/>
                    <a:pt x="16440" y="7793"/>
                    <a:pt x="16440" y="7751"/>
                  </a:cubicBezTo>
                  <a:cubicBezTo>
                    <a:pt x="16440" y="7734"/>
                    <a:pt x="16436" y="7721"/>
                    <a:pt x="16427" y="7708"/>
                  </a:cubicBezTo>
                  <a:lnTo>
                    <a:pt x="16427" y="7708"/>
                  </a:lnTo>
                  <a:cubicBezTo>
                    <a:pt x="16647" y="7763"/>
                    <a:pt x="16845" y="7903"/>
                    <a:pt x="16963" y="8092"/>
                  </a:cubicBezTo>
                  <a:cubicBezTo>
                    <a:pt x="16988" y="7932"/>
                    <a:pt x="16900" y="7755"/>
                    <a:pt x="16765" y="7658"/>
                  </a:cubicBezTo>
                  <a:cubicBezTo>
                    <a:pt x="16686" y="7602"/>
                    <a:pt x="16588" y="7573"/>
                    <a:pt x="16489" y="7573"/>
                  </a:cubicBezTo>
                  <a:cubicBezTo>
                    <a:pt x="16483" y="7573"/>
                    <a:pt x="16476" y="7573"/>
                    <a:pt x="16469" y="7573"/>
                  </a:cubicBezTo>
                  <a:cubicBezTo>
                    <a:pt x="16622" y="7532"/>
                    <a:pt x="16776" y="7508"/>
                    <a:pt x="16931" y="7508"/>
                  </a:cubicBezTo>
                  <a:cubicBezTo>
                    <a:pt x="16999" y="7508"/>
                    <a:pt x="17068" y="7512"/>
                    <a:pt x="17136" y="7523"/>
                  </a:cubicBezTo>
                  <a:cubicBezTo>
                    <a:pt x="17010" y="7415"/>
                    <a:pt x="16856" y="7362"/>
                    <a:pt x="16714" y="7362"/>
                  </a:cubicBezTo>
                  <a:cubicBezTo>
                    <a:pt x="16690" y="7362"/>
                    <a:pt x="16666" y="7363"/>
                    <a:pt x="16642" y="7367"/>
                  </a:cubicBezTo>
                  <a:cubicBezTo>
                    <a:pt x="16533" y="7379"/>
                    <a:pt x="16440" y="7426"/>
                    <a:pt x="16364" y="7506"/>
                  </a:cubicBezTo>
                  <a:cubicBezTo>
                    <a:pt x="16410" y="7421"/>
                    <a:pt x="16436" y="7337"/>
                    <a:pt x="16423" y="7236"/>
                  </a:cubicBezTo>
                  <a:cubicBezTo>
                    <a:pt x="16414" y="7101"/>
                    <a:pt x="16326" y="6978"/>
                    <a:pt x="16199" y="6919"/>
                  </a:cubicBezTo>
                  <a:lnTo>
                    <a:pt x="16199" y="6919"/>
                  </a:lnTo>
                  <a:cubicBezTo>
                    <a:pt x="16254" y="7063"/>
                    <a:pt x="16284" y="7215"/>
                    <a:pt x="16292" y="7367"/>
                  </a:cubicBezTo>
                  <a:cubicBezTo>
                    <a:pt x="16284" y="7329"/>
                    <a:pt x="16271" y="7295"/>
                    <a:pt x="16254" y="7257"/>
                  </a:cubicBezTo>
                  <a:cubicBezTo>
                    <a:pt x="16191" y="7139"/>
                    <a:pt x="16085" y="7054"/>
                    <a:pt x="15954" y="7033"/>
                  </a:cubicBezTo>
                  <a:lnTo>
                    <a:pt x="15954" y="7033"/>
                  </a:lnTo>
                  <a:cubicBezTo>
                    <a:pt x="16043" y="7160"/>
                    <a:pt x="16119" y="7299"/>
                    <a:pt x="16187" y="7442"/>
                  </a:cubicBezTo>
                  <a:cubicBezTo>
                    <a:pt x="16182" y="7438"/>
                    <a:pt x="16182" y="7438"/>
                    <a:pt x="16182" y="7438"/>
                  </a:cubicBezTo>
                  <a:cubicBezTo>
                    <a:pt x="16075" y="7354"/>
                    <a:pt x="15953" y="7308"/>
                    <a:pt x="15827" y="7308"/>
                  </a:cubicBezTo>
                  <a:cubicBezTo>
                    <a:pt x="15746" y="7308"/>
                    <a:pt x="15664" y="7327"/>
                    <a:pt x="15583" y="7367"/>
                  </a:cubicBezTo>
                  <a:cubicBezTo>
                    <a:pt x="15764" y="7405"/>
                    <a:pt x="15938" y="7468"/>
                    <a:pt x="16098" y="7552"/>
                  </a:cubicBezTo>
                  <a:cubicBezTo>
                    <a:pt x="16053" y="7543"/>
                    <a:pt x="16005" y="7539"/>
                    <a:pt x="15957" y="7539"/>
                  </a:cubicBezTo>
                  <a:cubicBezTo>
                    <a:pt x="15915" y="7539"/>
                    <a:pt x="15873" y="7542"/>
                    <a:pt x="15832" y="7548"/>
                  </a:cubicBezTo>
                  <a:cubicBezTo>
                    <a:pt x="15676" y="7569"/>
                    <a:pt x="15541" y="7670"/>
                    <a:pt x="15444" y="7801"/>
                  </a:cubicBezTo>
                  <a:cubicBezTo>
                    <a:pt x="15621" y="7751"/>
                    <a:pt x="15802" y="7708"/>
                    <a:pt x="15988" y="7679"/>
                  </a:cubicBezTo>
                  <a:lnTo>
                    <a:pt x="15988" y="7679"/>
                  </a:lnTo>
                  <a:cubicBezTo>
                    <a:pt x="15921" y="7713"/>
                    <a:pt x="15866" y="7767"/>
                    <a:pt x="15828" y="7827"/>
                  </a:cubicBezTo>
                  <a:cubicBezTo>
                    <a:pt x="15781" y="7903"/>
                    <a:pt x="15769" y="7974"/>
                    <a:pt x="15748" y="8054"/>
                  </a:cubicBezTo>
                  <a:cubicBezTo>
                    <a:pt x="15862" y="7945"/>
                    <a:pt x="15984" y="7848"/>
                    <a:pt x="16119" y="7759"/>
                  </a:cubicBezTo>
                  <a:cubicBezTo>
                    <a:pt x="16132" y="7789"/>
                    <a:pt x="16157" y="7810"/>
                    <a:pt x="16187" y="7814"/>
                  </a:cubicBezTo>
                  <a:cubicBezTo>
                    <a:pt x="16014" y="8333"/>
                    <a:pt x="15781" y="9612"/>
                    <a:pt x="15655" y="10367"/>
                  </a:cubicBezTo>
                  <a:cubicBezTo>
                    <a:pt x="15359" y="10291"/>
                    <a:pt x="15072" y="10203"/>
                    <a:pt x="14777" y="10102"/>
                  </a:cubicBezTo>
                  <a:cubicBezTo>
                    <a:pt x="14574" y="10030"/>
                    <a:pt x="14380" y="10013"/>
                    <a:pt x="14178" y="10009"/>
                  </a:cubicBezTo>
                  <a:cubicBezTo>
                    <a:pt x="14182" y="9578"/>
                    <a:pt x="14186" y="9148"/>
                    <a:pt x="14194" y="8721"/>
                  </a:cubicBezTo>
                  <a:cubicBezTo>
                    <a:pt x="14207" y="8709"/>
                    <a:pt x="14215" y="8696"/>
                    <a:pt x="14228" y="8688"/>
                  </a:cubicBezTo>
                  <a:cubicBezTo>
                    <a:pt x="14249" y="8666"/>
                    <a:pt x="14283" y="8666"/>
                    <a:pt x="14308" y="8654"/>
                  </a:cubicBezTo>
                  <a:cubicBezTo>
                    <a:pt x="14334" y="8645"/>
                    <a:pt x="14359" y="8633"/>
                    <a:pt x="14384" y="8624"/>
                  </a:cubicBezTo>
                  <a:cubicBezTo>
                    <a:pt x="14397" y="8616"/>
                    <a:pt x="14401" y="8612"/>
                    <a:pt x="14405" y="8599"/>
                  </a:cubicBezTo>
                  <a:cubicBezTo>
                    <a:pt x="14410" y="8586"/>
                    <a:pt x="14410" y="8582"/>
                    <a:pt x="14418" y="8569"/>
                  </a:cubicBezTo>
                  <a:cubicBezTo>
                    <a:pt x="14422" y="8565"/>
                    <a:pt x="14439" y="8544"/>
                    <a:pt x="14443" y="8536"/>
                  </a:cubicBezTo>
                  <a:lnTo>
                    <a:pt x="14574" y="8536"/>
                  </a:lnTo>
                  <a:cubicBezTo>
                    <a:pt x="14595" y="8536"/>
                    <a:pt x="14621" y="8540"/>
                    <a:pt x="14638" y="8548"/>
                  </a:cubicBezTo>
                  <a:cubicBezTo>
                    <a:pt x="14663" y="8557"/>
                    <a:pt x="14684" y="8574"/>
                    <a:pt x="14709" y="8582"/>
                  </a:cubicBezTo>
                  <a:cubicBezTo>
                    <a:pt x="14730" y="8586"/>
                    <a:pt x="14752" y="8591"/>
                    <a:pt x="14777" y="8591"/>
                  </a:cubicBezTo>
                  <a:cubicBezTo>
                    <a:pt x="14788" y="8591"/>
                    <a:pt x="14803" y="8589"/>
                    <a:pt x="14817" y="8589"/>
                  </a:cubicBezTo>
                  <a:cubicBezTo>
                    <a:pt x="14824" y="8589"/>
                    <a:pt x="14830" y="8589"/>
                    <a:pt x="14836" y="8591"/>
                  </a:cubicBezTo>
                  <a:cubicBezTo>
                    <a:pt x="14857" y="8595"/>
                    <a:pt x="14878" y="8607"/>
                    <a:pt x="14899" y="8607"/>
                  </a:cubicBezTo>
                  <a:cubicBezTo>
                    <a:pt x="14920" y="8607"/>
                    <a:pt x="14937" y="8603"/>
                    <a:pt x="14950" y="8586"/>
                  </a:cubicBezTo>
                  <a:cubicBezTo>
                    <a:pt x="14954" y="8578"/>
                    <a:pt x="14958" y="8565"/>
                    <a:pt x="14967" y="8561"/>
                  </a:cubicBezTo>
                  <a:cubicBezTo>
                    <a:pt x="14971" y="8557"/>
                    <a:pt x="14979" y="8557"/>
                    <a:pt x="14988" y="8557"/>
                  </a:cubicBezTo>
                  <a:lnTo>
                    <a:pt x="15119" y="8557"/>
                  </a:lnTo>
                  <a:cubicBezTo>
                    <a:pt x="15131" y="8561"/>
                    <a:pt x="15140" y="8565"/>
                    <a:pt x="15152" y="8569"/>
                  </a:cubicBezTo>
                  <a:cubicBezTo>
                    <a:pt x="15159" y="8570"/>
                    <a:pt x="15165" y="8571"/>
                    <a:pt x="15171" y="8571"/>
                  </a:cubicBezTo>
                  <a:cubicBezTo>
                    <a:pt x="15190" y="8571"/>
                    <a:pt x="15208" y="8566"/>
                    <a:pt x="15224" y="8557"/>
                  </a:cubicBezTo>
                  <a:cubicBezTo>
                    <a:pt x="15237" y="8548"/>
                    <a:pt x="15245" y="8544"/>
                    <a:pt x="15258" y="8544"/>
                  </a:cubicBezTo>
                  <a:cubicBezTo>
                    <a:pt x="15275" y="8540"/>
                    <a:pt x="15292" y="8540"/>
                    <a:pt x="15309" y="8536"/>
                  </a:cubicBezTo>
                  <a:cubicBezTo>
                    <a:pt x="15319" y="8534"/>
                    <a:pt x="15328" y="8534"/>
                    <a:pt x="15336" y="8534"/>
                  </a:cubicBezTo>
                  <a:cubicBezTo>
                    <a:pt x="15343" y="8534"/>
                    <a:pt x="15351" y="8534"/>
                    <a:pt x="15359" y="8531"/>
                  </a:cubicBezTo>
                  <a:cubicBezTo>
                    <a:pt x="15372" y="8531"/>
                    <a:pt x="15376" y="8531"/>
                    <a:pt x="15372" y="8519"/>
                  </a:cubicBezTo>
                  <a:cubicBezTo>
                    <a:pt x="15372" y="8506"/>
                    <a:pt x="15359" y="8498"/>
                    <a:pt x="15351" y="8493"/>
                  </a:cubicBezTo>
                  <a:cubicBezTo>
                    <a:pt x="15342" y="8489"/>
                    <a:pt x="15342" y="8481"/>
                    <a:pt x="15334" y="8477"/>
                  </a:cubicBezTo>
                  <a:lnTo>
                    <a:pt x="15313" y="8477"/>
                  </a:lnTo>
                  <a:cubicBezTo>
                    <a:pt x="15300" y="8477"/>
                    <a:pt x="15292" y="8464"/>
                    <a:pt x="15279" y="8460"/>
                  </a:cubicBezTo>
                  <a:cubicBezTo>
                    <a:pt x="15277" y="8459"/>
                    <a:pt x="15274" y="8459"/>
                    <a:pt x="15272" y="8459"/>
                  </a:cubicBezTo>
                  <a:cubicBezTo>
                    <a:pt x="15253" y="8459"/>
                    <a:pt x="15230" y="8473"/>
                    <a:pt x="15212" y="8477"/>
                  </a:cubicBezTo>
                  <a:cubicBezTo>
                    <a:pt x="15199" y="8477"/>
                    <a:pt x="15186" y="8477"/>
                    <a:pt x="15174" y="8481"/>
                  </a:cubicBezTo>
                  <a:cubicBezTo>
                    <a:pt x="15163" y="8484"/>
                    <a:pt x="15148" y="8490"/>
                    <a:pt x="15137" y="8490"/>
                  </a:cubicBezTo>
                  <a:cubicBezTo>
                    <a:pt x="15135" y="8490"/>
                    <a:pt x="15133" y="8490"/>
                    <a:pt x="15131" y="8489"/>
                  </a:cubicBezTo>
                  <a:cubicBezTo>
                    <a:pt x="15127" y="8477"/>
                    <a:pt x="15169" y="8451"/>
                    <a:pt x="15174" y="8447"/>
                  </a:cubicBezTo>
                  <a:cubicBezTo>
                    <a:pt x="15182" y="8443"/>
                    <a:pt x="15186" y="8430"/>
                    <a:pt x="15195" y="8422"/>
                  </a:cubicBezTo>
                  <a:cubicBezTo>
                    <a:pt x="15199" y="8417"/>
                    <a:pt x="15207" y="8413"/>
                    <a:pt x="15216" y="8409"/>
                  </a:cubicBezTo>
                  <a:cubicBezTo>
                    <a:pt x="15228" y="8396"/>
                    <a:pt x="15250" y="8405"/>
                    <a:pt x="15266" y="8396"/>
                  </a:cubicBezTo>
                  <a:cubicBezTo>
                    <a:pt x="15283" y="8388"/>
                    <a:pt x="15300" y="8384"/>
                    <a:pt x="15317" y="8375"/>
                  </a:cubicBezTo>
                  <a:cubicBezTo>
                    <a:pt x="15326" y="8375"/>
                    <a:pt x="15359" y="8371"/>
                    <a:pt x="15355" y="8358"/>
                  </a:cubicBezTo>
                  <a:cubicBezTo>
                    <a:pt x="15355" y="8350"/>
                    <a:pt x="15347" y="8346"/>
                    <a:pt x="15342" y="8346"/>
                  </a:cubicBezTo>
                  <a:cubicBezTo>
                    <a:pt x="15334" y="8337"/>
                    <a:pt x="15334" y="8337"/>
                    <a:pt x="15330" y="8333"/>
                  </a:cubicBezTo>
                  <a:cubicBezTo>
                    <a:pt x="15321" y="8320"/>
                    <a:pt x="15313" y="8312"/>
                    <a:pt x="15300" y="8304"/>
                  </a:cubicBezTo>
                  <a:cubicBezTo>
                    <a:pt x="15296" y="8299"/>
                    <a:pt x="15288" y="8291"/>
                    <a:pt x="15279" y="8291"/>
                  </a:cubicBezTo>
                  <a:cubicBezTo>
                    <a:pt x="15276" y="8289"/>
                    <a:pt x="15273" y="8289"/>
                    <a:pt x="15271" y="8289"/>
                  </a:cubicBezTo>
                  <a:cubicBezTo>
                    <a:pt x="15265" y="8289"/>
                    <a:pt x="15259" y="8291"/>
                    <a:pt x="15254" y="8291"/>
                  </a:cubicBezTo>
                  <a:cubicBezTo>
                    <a:pt x="15247" y="8291"/>
                    <a:pt x="15240" y="8291"/>
                    <a:pt x="15233" y="8291"/>
                  </a:cubicBezTo>
                  <a:cubicBezTo>
                    <a:pt x="15220" y="8291"/>
                    <a:pt x="15207" y="8289"/>
                    <a:pt x="15199" y="8278"/>
                  </a:cubicBezTo>
                  <a:cubicBezTo>
                    <a:pt x="15190" y="8270"/>
                    <a:pt x="15182" y="8261"/>
                    <a:pt x="15178" y="8249"/>
                  </a:cubicBezTo>
                  <a:cubicBezTo>
                    <a:pt x="15169" y="8240"/>
                    <a:pt x="15165" y="8232"/>
                    <a:pt x="15148" y="8232"/>
                  </a:cubicBezTo>
                  <a:cubicBezTo>
                    <a:pt x="15136" y="8230"/>
                    <a:pt x="15123" y="8229"/>
                    <a:pt x="15111" y="8229"/>
                  </a:cubicBezTo>
                  <a:cubicBezTo>
                    <a:pt x="15099" y="8229"/>
                    <a:pt x="15087" y="8230"/>
                    <a:pt x="15077" y="8232"/>
                  </a:cubicBezTo>
                  <a:cubicBezTo>
                    <a:pt x="15051" y="8232"/>
                    <a:pt x="15039" y="8244"/>
                    <a:pt x="15017" y="8253"/>
                  </a:cubicBezTo>
                  <a:cubicBezTo>
                    <a:pt x="15005" y="8257"/>
                    <a:pt x="14992" y="8266"/>
                    <a:pt x="14975" y="8270"/>
                  </a:cubicBezTo>
                  <a:cubicBezTo>
                    <a:pt x="14963" y="8270"/>
                    <a:pt x="14950" y="8270"/>
                    <a:pt x="14937" y="8274"/>
                  </a:cubicBezTo>
                  <a:cubicBezTo>
                    <a:pt x="14916" y="8278"/>
                    <a:pt x="14895" y="8291"/>
                    <a:pt x="14874" y="8295"/>
                  </a:cubicBezTo>
                  <a:cubicBezTo>
                    <a:pt x="14867" y="8295"/>
                    <a:pt x="14848" y="8301"/>
                    <a:pt x="14837" y="8301"/>
                  </a:cubicBezTo>
                  <a:cubicBezTo>
                    <a:pt x="14829" y="8301"/>
                    <a:pt x="14824" y="8297"/>
                    <a:pt x="14832" y="8287"/>
                  </a:cubicBezTo>
                  <a:cubicBezTo>
                    <a:pt x="14836" y="8282"/>
                    <a:pt x="14840" y="8278"/>
                    <a:pt x="14844" y="8274"/>
                  </a:cubicBezTo>
                  <a:cubicBezTo>
                    <a:pt x="14853" y="8270"/>
                    <a:pt x="14857" y="8261"/>
                    <a:pt x="14865" y="8253"/>
                  </a:cubicBezTo>
                  <a:cubicBezTo>
                    <a:pt x="14870" y="8244"/>
                    <a:pt x="14878" y="8240"/>
                    <a:pt x="14882" y="8236"/>
                  </a:cubicBezTo>
                  <a:cubicBezTo>
                    <a:pt x="14891" y="8232"/>
                    <a:pt x="14891" y="8223"/>
                    <a:pt x="14895" y="8215"/>
                  </a:cubicBezTo>
                  <a:cubicBezTo>
                    <a:pt x="14903" y="8211"/>
                    <a:pt x="14925" y="8211"/>
                    <a:pt x="14933" y="8211"/>
                  </a:cubicBezTo>
                  <a:cubicBezTo>
                    <a:pt x="14963" y="8206"/>
                    <a:pt x="14992" y="8206"/>
                    <a:pt x="15022" y="8206"/>
                  </a:cubicBezTo>
                  <a:cubicBezTo>
                    <a:pt x="15027" y="8208"/>
                    <a:pt x="15033" y="8208"/>
                    <a:pt x="15040" y="8208"/>
                  </a:cubicBezTo>
                  <a:cubicBezTo>
                    <a:pt x="15052" y="8208"/>
                    <a:pt x="15065" y="8206"/>
                    <a:pt x="15077" y="8206"/>
                  </a:cubicBezTo>
                  <a:cubicBezTo>
                    <a:pt x="15089" y="8202"/>
                    <a:pt x="15098" y="8202"/>
                    <a:pt x="15106" y="8198"/>
                  </a:cubicBezTo>
                  <a:cubicBezTo>
                    <a:pt x="15102" y="8185"/>
                    <a:pt x="15102" y="8177"/>
                    <a:pt x="15098" y="8164"/>
                  </a:cubicBezTo>
                  <a:cubicBezTo>
                    <a:pt x="15093" y="8164"/>
                    <a:pt x="15093" y="8152"/>
                    <a:pt x="15089" y="8147"/>
                  </a:cubicBezTo>
                  <a:cubicBezTo>
                    <a:pt x="15085" y="8143"/>
                    <a:pt x="15077" y="8143"/>
                    <a:pt x="15068" y="8139"/>
                  </a:cubicBezTo>
                  <a:cubicBezTo>
                    <a:pt x="15064" y="8135"/>
                    <a:pt x="15064" y="8126"/>
                    <a:pt x="15055" y="8122"/>
                  </a:cubicBezTo>
                  <a:cubicBezTo>
                    <a:pt x="15051" y="8122"/>
                    <a:pt x="15039" y="8118"/>
                    <a:pt x="15039" y="8118"/>
                  </a:cubicBezTo>
                  <a:cubicBezTo>
                    <a:pt x="15022" y="8114"/>
                    <a:pt x="15009" y="8118"/>
                    <a:pt x="14996" y="8109"/>
                  </a:cubicBezTo>
                  <a:cubicBezTo>
                    <a:pt x="14971" y="8097"/>
                    <a:pt x="14963" y="8076"/>
                    <a:pt x="14954" y="8050"/>
                  </a:cubicBezTo>
                  <a:cubicBezTo>
                    <a:pt x="14950" y="8038"/>
                    <a:pt x="14946" y="8025"/>
                    <a:pt x="14929" y="8021"/>
                  </a:cubicBezTo>
                  <a:cubicBezTo>
                    <a:pt x="14908" y="8017"/>
                    <a:pt x="14891" y="8012"/>
                    <a:pt x="14870" y="8004"/>
                  </a:cubicBezTo>
                  <a:cubicBezTo>
                    <a:pt x="14887" y="7966"/>
                    <a:pt x="14903" y="7932"/>
                    <a:pt x="14916" y="7894"/>
                  </a:cubicBezTo>
                  <a:cubicBezTo>
                    <a:pt x="14920" y="7898"/>
                    <a:pt x="14925" y="7903"/>
                    <a:pt x="14937" y="7903"/>
                  </a:cubicBezTo>
                  <a:lnTo>
                    <a:pt x="14967" y="7903"/>
                  </a:lnTo>
                  <a:cubicBezTo>
                    <a:pt x="14996" y="7903"/>
                    <a:pt x="15026" y="7907"/>
                    <a:pt x="15055" y="7907"/>
                  </a:cubicBezTo>
                  <a:cubicBezTo>
                    <a:pt x="15068" y="7907"/>
                    <a:pt x="15081" y="7907"/>
                    <a:pt x="15089" y="7911"/>
                  </a:cubicBezTo>
                  <a:cubicBezTo>
                    <a:pt x="15106" y="7919"/>
                    <a:pt x="15115" y="7932"/>
                    <a:pt x="15127" y="7941"/>
                  </a:cubicBezTo>
                  <a:cubicBezTo>
                    <a:pt x="15148" y="7953"/>
                    <a:pt x="15169" y="7962"/>
                    <a:pt x="15195" y="7966"/>
                  </a:cubicBezTo>
                  <a:lnTo>
                    <a:pt x="15228" y="7966"/>
                  </a:lnTo>
                  <a:cubicBezTo>
                    <a:pt x="15237" y="7970"/>
                    <a:pt x="15245" y="7979"/>
                    <a:pt x="15254" y="7987"/>
                  </a:cubicBezTo>
                  <a:cubicBezTo>
                    <a:pt x="15262" y="7991"/>
                    <a:pt x="15269" y="7994"/>
                    <a:pt x="15274" y="7994"/>
                  </a:cubicBezTo>
                  <a:cubicBezTo>
                    <a:pt x="15280" y="7994"/>
                    <a:pt x="15282" y="7990"/>
                    <a:pt x="15275" y="7979"/>
                  </a:cubicBezTo>
                  <a:cubicBezTo>
                    <a:pt x="15271" y="7966"/>
                    <a:pt x="15262" y="7953"/>
                    <a:pt x="15254" y="7945"/>
                  </a:cubicBezTo>
                  <a:cubicBezTo>
                    <a:pt x="15245" y="7941"/>
                    <a:pt x="15241" y="7941"/>
                    <a:pt x="15237" y="7928"/>
                  </a:cubicBezTo>
                  <a:cubicBezTo>
                    <a:pt x="15233" y="7924"/>
                    <a:pt x="15233" y="7919"/>
                    <a:pt x="15233" y="7911"/>
                  </a:cubicBezTo>
                  <a:cubicBezTo>
                    <a:pt x="15228" y="7898"/>
                    <a:pt x="15216" y="7886"/>
                    <a:pt x="15207" y="7873"/>
                  </a:cubicBezTo>
                  <a:cubicBezTo>
                    <a:pt x="15195" y="7860"/>
                    <a:pt x="15186" y="7860"/>
                    <a:pt x="15169" y="7852"/>
                  </a:cubicBezTo>
                  <a:cubicBezTo>
                    <a:pt x="15148" y="7839"/>
                    <a:pt x="15123" y="7827"/>
                    <a:pt x="15102" y="7814"/>
                  </a:cubicBezTo>
                  <a:cubicBezTo>
                    <a:pt x="15093" y="7810"/>
                    <a:pt x="15093" y="7801"/>
                    <a:pt x="15085" y="7797"/>
                  </a:cubicBezTo>
                  <a:cubicBezTo>
                    <a:pt x="15077" y="7797"/>
                    <a:pt x="15072" y="7793"/>
                    <a:pt x="15064" y="7793"/>
                  </a:cubicBezTo>
                  <a:cubicBezTo>
                    <a:pt x="15050" y="7793"/>
                    <a:pt x="15036" y="7795"/>
                    <a:pt x="15022" y="7795"/>
                  </a:cubicBezTo>
                  <a:cubicBezTo>
                    <a:pt x="15015" y="7795"/>
                    <a:pt x="15008" y="7794"/>
                    <a:pt x="15001" y="7793"/>
                  </a:cubicBezTo>
                  <a:cubicBezTo>
                    <a:pt x="14984" y="7793"/>
                    <a:pt x="14967" y="7789"/>
                    <a:pt x="14950" y="7789"/>
                  </a:cubicBezTo>
                  <a:cubicBezTo>
                    <a:pt x="14958" y="7759"/>
                    <a:pt x="14967" y="7729"/>
                    <a:pt x="14971" y="7696"/>
                  </a:cubicBezTo>
                  <a:cubicBezTo>
                    <a:pt x="14975" y="7692"/>
                    <a:pt x="14979" y="7687"/>
                    <a:pt x="14979" y="7687"/>
                  </a:cubicBezTo>
                  <a:cubicBezTo>
                    <a:pt x="14992" y="7679"/>
                    <a:pt x="14996" y="7675"/>
                    <a:pt x="15009" y="7675"/>
                  </a:cubicBezTo>
                  <a:cubicBezTo>
                    <a:pt x="15026" y="7675"/>
                    <a:pt x="15034" y="7683"/>
                    <a:pt x="15047" y="7683"/>
                  </a:cubicBezTo>
                  <a:cubicBezTo>
                    <a:pt x="15051" y="7704"/>
                    <a:pt x="15072" y="7713"/>
                    <a:pt x="15093" y="7713"/>
                  </a:cubicBezTo>
                  <a:cubicBezTo>
                    <a:pt x="15098" y="7714"/>
                    <a:pt x="15103" y="7714"/>
                    <a:pt x="15108" y="7714"/>
                  </a:cubicBezTo>
                  <a:cubicBezTo>
                    <a:pt x="15120" y="7714"/>
                    <a:pt x="15131" y="7711"/>
                    <a:pt x="15140" y="7708"/>
                  </a:cubicBezTo>
                  <a:cubicBezTo>
                    <a:pt x="15152" y="7708"/>
                    <a:pt x="15161" y="7704"/>
                    <a:pt x="15169" y="7704"/>
                  </a:cubicBezTo>
                  <a:cubicBezTo>
                    <a:pt x="15175" y="7704"/>
                    <a:pt x="15181" y="7702"/>
                    <a:pt x="15186" y="7702"/>
                  </a:cubicBezTo>
                  <a:cubicBezTo>
                    <a:pt x="15189" y="7702"/>
                    <a:pt x="15192" y="7703"/>
                    <a:pt x="15195" y="7704"/>
                  </a:cubicBezTo>
                  <a:cubicBezTo>
                    <a:pt x="15203" y="7704"/>
                    <a:pt x="15203" y="7713"/>
                    <a:pt x="15212" y="7721"/>
                  </a:cubicBezTo>
                  <a:cubicBezTo>
                    <a:pt x="15220" y="7729"/>
                    <a:pt x="15233" y="7738"/>
                    <a:pt x="15241" y="7751"/>
                  </a:cubicBezTo>
                  <a:cubicBezTo>
                    <a:pt x="15250" y="7759"/>
                    <a:pt x="15262" y="7767"/>
                    <a:pt x="15275" y="7776"/>
                  </a:cubicBezTo>
                  <a:cubicBezTo>
                    <a:pt x="15289" y="7783"/>
                    <a:pt x="15301" y="7794"/>
                    <a:pt x="15317" y="7794"/>
                  </a:cubicBezTo>
                  <a:cubicBezTo>
                    <a:pt x="15320" y="7794"/>
                    <a:pt x="15323" y="7793"/>
                    <a:pt x="15326" y="7793"/>
                  </a:cubicBezTo>
                  <a:cubicBezTo>
                    <a:pt x="15355" y="7793"/>
                    <a:pt x="15334" y="7772"/>
                    <a:pt x="15326" y="7763"/>
                  </a:cubicBezTo>
                  <a:cubicBezTo>
                    <a:pt x="15313" y="7751"/>
                    <a:pt x="15296" y="7742"/>
                    <a:pt x="15292" y="7725"/>
                  </a:cubicBezTo>
                  <a:cubicBezTo>
                    <a:pt x="15292" y="7717"/>
                    <a:pt x="15292" y="7713"/>
                    <a:pt x="15292" y="7704"/>
                  </a:cubicBezTo>
                  <a:cubicBezTo>
                    <a:pt x="15288" y="7700"/>
                    <a:pt x="15283" y="7696"/>
                    <a:pt x="15279" y="7692"/>
                  </a:cubicBezTo>
                  <a:cubicBezTo>
                    <a:pt x="15275" y="7675"/>
                    <a:pt x="15258" y="7658"/>
                    <a:pt x="15254" y="7645"/>
                  </a:cubicBezTo>
                  <a:cubicBezTo>
                    <a:pt x="15250" y="7632"/>
                    <a:pt x="15258" y="7611"/>
                    <a:pt x="15254" y="7599"/>
                  </a:cubicBezTo>
                  <a:cubicBezTo>
                    <a:pt x="15252" y="7594"/>
                    <a:pt x="15244" y="7593"/>
                    <a:pt x="15236" y="7593"/>
                  </a:cubicBezTo>
                  <a:cubicBezTo>
                    <a:pt x="15228" y="7593"/>
                    <a:pt x="15220" y="7594"/>
                    <a:pt x="15216" y="7594"/>
                  </a:cubicBezTo>
                  <a:cubicBezTo>
                    <a:pt x="15213" y="7594"/>
                    <a:pt x="15206" y="7596"/>
                    <a:pt x="15201" y="7596"/>
                  </a:cubicBezTo>
                  <a:cubicBezTo>
                    <a:pt x="15198" y="7596"/>
                    <a:pt x="15196" y="7596"/>
                    <a:pt x="15195" y="7594"/>
                  </a:cubicBezTo>
                  <a:cubicBezTo>
                    <a:pt x="15186" y="7594"/>
                    <a:pt x="15186" y="7586"/>
                    <a:pt x="15182" y="7578"/>
                  </a:cubicBezTo>
                  <a:cubicBezTo>
                    <a:pt x="15178" y="7569"/>
                    <a:pt x="15169" y="7556"/>
                    <a:pt x="15161" y="7548"/>
                  </a:cubicBezTo>
                  <a:cubicBezTo>
                    <a:pt x="15148" y="7531"/>
                    <a:pt x="15127" y="7527"/>
                    <a:pt x="15110" y="7518"/>
                  </a:cubicBezTo>
                  <a:cubicBezTo>
                    <a:pt x="15089" y="7510"/>
                    <a:pt x="15072" y="7514"/>
                    <a:pt x="15055" y="7497"/>
                  </a:cubicBezTo>
                  <a:cubicBezTo>
                    <a:pt x="15034" y="7476"/>
                    <a:pt x="15013" y="7468"/>
                    <a:pt x="14984" y="7459"/>
                  </a:cubicBezTo>
                  <a:cubicBezTo>
                    <a:pt x="14979" y="7442"/>
                    <a:pt x="14984" y="7438"/>
                    <a:pt x="14996" y="7430"/>
                  </a:cubicBezTo>
                  <a:cubicBezTo>
                    <a:pt x="15009" y="7421"/>
                    <a:pt x="15022" y="7413"/>
                    <a:pt x="15039" y="7409"/>
                  </a:cubicBezTo>
                  <a:cubicBezTo>
                    <a:pt x="15055" y="7400"/>
                    <a:pt x="15043" y="7388"/>
                    <a:pt x="15060" y="7379"/>
                  </a:cubicBezTo>
                  <a:cubicBezTo>
                    <a:pt x="15064" y="7375"/>
                    <a:pt x="15098" y="7371"/>
                    <a:pt x="15098" y="7367"/>
                  </a:cubicBezTo>
                  <a:cubicBezTo>
                    <a:pt x="15085" y="7362"/>
                    <a:pt x="15077" y="7358"/>
                    <a:pt x="15068" y="7358"/>
                  </a:cubicBezTo>
                  <a:lnTo>
                    <a:pt x="15030" y="7358"/>
                  </a:lnTo>
                  <a:cubicBezTo>
                    <a:pt x="15009" y="7358"/>
                    <a:pt x="14992" y="7350"/>
                    <a:pt x="14975" y="7350"/>
                  </a:cubicBezTo>
                  <a:lnTo>
                    <a:pt x="14941" y="7350"/>
                  </a:lnTo>
                  <a:cubicBezTo>
                    <a:pt x="14958" y="7341"/>
                    <a:pt x="14979" y="7337"/>
                    <a:pt x="14996" y="7329"/>
                  </a:cubicBezTo>
                  <a:cubicBezTo>
                    <a:pt x="15009" y="7324"/>
                    <a:pt x="15017" y="7316"/>
                    <a:pt x="15026" y="7312"/>
                  </a:cubicBezTo>
                  <a:cubicBezTo>
                    <a:pt x="15043" y="7303"/>
                    <a:pt x="15055" y="7299"/>
                    <a:pt x="15068" y="7291"/>
                  </a:cubicBezTo>
                  <a:cubicBezTo>
                    <a:pt x="15085" y="7278"/>
                    <a:pt x="15106" y="7274"/>
                    <a:pt x="15123" y="7269"/>
                  </a:cubicBezTo>
                  <a:cubicBezTo>
                    <a:pt x="15165" y="7257"/>
                    <a:pt x="15115" y="7240"/>
                    <a:pt x="15127" y="7219"/>
                  </a:cubicBezTo>
                  <a:cubicBezTo>
                    <a:pt x="15140" y="7202"/>
                    <a:pt x="15169" y="7202"/>
                    <a:pt x="15186" y="7198"/>
                  </a:cubicBezTo>
                  <a:cubicBezTo>
                    <a:pt x="15195" y="7193"/>
                    <a:pt x="15216" y="7181"/>
                    <a:pt x="15220" y="7172"/>
                  </a:cubicBezTo>
                  <a:cubicBezTo>
                    <a:pt x="15182" y="7143"/>
                    <a:pt x="15127" y="7155"/>
                    <a:pt x="15085" y="7139"/>
                  </a:cubicBezTo>
                  <a:cubicBezTo>
                    <a:pt x="15077" y="7134"/>
                    <a:pt x="15064" y="7126"/>
                    <a:pt x="15055" y="7122"/>
                  </a:cubicBezTo>
                  <a:cubicBezTo>
                    <a:pt x="15043" y="7122"/>
                    <a:pt x="15030" y="7122"/>
                    <a:pt x="15022" y="7126"/>
                  </a:cubicBezTo>
                  <a:cubicBezTo>
                    <a:pt x="15001" y="7134"/>
                    <a:pt x="14979" y="7134"/>
                    <a:pt x="14958" y="7134"/>
                  </a:cubicBezTo>
                  <a:cubicBezTo>
                    <a:pt x="14946" y="7134"/>
                    <a:pt x="14946" y="7130"/>
                    <a:pt x="14937" y="7126"/>
                  </a:cubicBezTo>
                  <a:cubicBezTo>
                    <a:pt x="14932" y="7126"/>
                    <a:pt x="14926" y="7128"/>
                    <a:pt x="14920" y="7128"/>
                  </a:cubicBezTo>
                  <a:cubicBezTo>
                    <a:pt x="14918" y="7128"/>
                    <a:pt x="14915" y="7127"/>
                    <a:pt x="14912" y="7126"/>
                  </a:cubicBezTo>
                  <a:cubicBezTo>
                    <a:pt x="14891" y="7122"/>
                    <a:pt x="14874" y="7092"/>
                    <a:pt x="14865" y="7075"/>
                  </a:cubicBezTo>
                  <a:cubicBezTo>
                    <a:pt x="14861" y="7067"/>
                    <a:pt x="14861" y="7054"/>
                    <a:pt x="14857" y="7046"/>
                  </a:cubicBezTo>
                  <a:cubicBezTo>
                    <a:pt x="14849" y="7042"/>
                    <a:pt x="14844" y="7042"/>
                    <a:pt x="14836" y="7037"/>
                  </a:cubicBezTo>
                  <a:cubicBezTo>
                    <a:pt x="14827" y="7033"/>
                    <a:pt x="14823" y="7033"/>
                    <a:pt x="14815" y="7029"/>
                  </a:cubicBezTo>
                  <a:cubicBezTo>
                    <a:pt x="14806" y="7029"/>
                    <a:pt x="14802" y="7029"/>
                    <a:pt x="14794" y="7020"/>
                  </a:cubicBezTo>
                  <a:cubicBezTo>
                    <a:pt x="14785" y="7012"/>
                    <a:pt x="14777" y="7008"/>
                    <a:pt x="14768" y="7004"/>
                  </a:cubicBezTo>
                  <a:cubicBezTo>
                    <a:pt x="14760" y="6995"/>
                    <a:pt x="14752" y="6987"/>
                    <a:pt x="14739" y="6982"/>
                  </a:cubicBezTo>
                  <a:cubicBezTo>
                    <a:pt x="14722" y="6974"/>
                    <a:pt x="14697" y="6970"/>
                    <a:pt x="14676" y="6970"/>
                  </a:cubicBezTo>
                  <a:cubicBezTo>
                    <a:pt x="14667" y="6970"/>
                    <a:pt x="14659" y="6972"/>
                    <a:pt x="14651" y="6972"/>
                  </a:cubicBezTo>
                  <a:cubicBezTo>
                    <a:pt x="14648" y="6972"/>
                    <a:pt x="14645" y="6971"/>
                    <a:pt x="14642" y="6970"/>
                  </a:cubicBezTo>
                  <a:cubicBezTo>
                    <a:pt x="14633" y="6966"/>
                    <a:pt x="14616" y="6953"/>
                    <a:pt x="14608" y="6944"/>
                  </a:cubicBezTo>
                  <a:cubicBezTo>
                    <a:pt x="14600" y="6936"/>
                    <a:pt x="14595" y="6915"/>
                    <a:pt x="14583" y="6911"/>
                  </a:cubicBezTo>
                  <a:cubicBezTo>
                    <a:pt x="14578" y="6911"/>
                    <a:pt x="14557" y="6911"/>
                    <a:pt x="14553" y="6915"/>
                  </a:cubicBezTo>
                  <a:cubicBezTo>
                    <a:pt x="14528" y="6919"/>
                    <a:pt x="14511" y="6932"/>
                    <a:pt x="14486" y="6936"/>
                  </a:cubicBezTo>
                  <a:cubicBezTo>
                    <a:pt x="14469" y="6936"/>
                    <a:pt x="14452" y="6934"/>
                    <a:pt x="14435" y="6934"/>
                  </a:cubicBezTo>
                  <a:cubicBezTo>
                    <a:pt x="14427" y="6934"/>
                    <a:pt x="14418" y="6935"/>
                    <a:pt x="14410" y="6936"/>
                  </a:cubicBezTo>
                  <a:cubicBezTo>
                    <a:pt x="14397" y="6940"/>
                    <a:pt x="14389" y="6940"/>
                    <a:pt x="14380" y="6949"/>
                  </a:cubicBezTo>
                  <a:cubicBezTo>
                    <a:pt x="14372" y="6953"/>
                    <a:pt x="14367" y="6966"/>
                    <a:pt x="14359" y="6970"/>
                  </a:cubicBezTo>
                  <a:cubicBezTo>
                    <a:pt x="14355" y="6972"/>
                    <a:pt x="14349" y="6973"/>
                    <a:pt x="14343" y="6973"/>
                  </a:cubicBezTo>
                  <a:cubicBezTo>
                    <a:pt x="14324" y="6973"/>
                    <a:pt x="14300" y="6966"/>
                    <a:pt x="14287" y="6966"/>
                  </a:cubicBezTo>
                  <a:cubicBezTo>
                    <a:pt x="14279" y="6966"/>
                    <a:pt x="14270" y="6974"/>
                    <a:pt x="14262" y="6974"/>
                  </a:cubicBezTo>
                  <a:cubicBezTo>
                    <a:pt x="14258" y="6970"/>
                    <a:pt x="14253" y="6970"/>
                    <a:pt x="14249" y="6966"/>
                  </a:cubicBezTo>
                  <a:lnTo>
                    <a:pt x="14211" y="6966"/>
                  </a:lnTo>
                  <a:cubicBezTo>
                    <a:pt x="14199" y="6966"/>
                    <a:pt x="14194" y="6974"/>
                    <a:pt x="14182" y="6978"/>
                  </a:cubicBezTo>
                  <a:cubicBezTo>
                    <a:pt x="14165" y="6982"/>
                    <a:pt x="14156" y="6987"/>
                    <a:pt x="14140" y="6999"/>
                  </a:cubicBezTo>
                  <a:cubicBezTo>
                    <a:pt x="14123" y="7012"/>
                    <a:pt x="14106" y="7025"/>
                    <a:pt x="14089" y="7046"/>
                  </a:cubicBezTo>
                  <a:cubicBezTo>
                    <a:pt x="14080" y="7054"/>
                    <a:pt x="14076" y="7058"/>
                    <a:pt x="14064" y="7058"/>
                  </a:cubicBezTo>
                  <a:cubicBezTo>
                    <a:pt x="14055" y="7058"/>
                    <a:pt x="14045" y="7057"/>
                    <a:pt x="14035" y="7057"/>
                  </a:cubicBezTo>
                  <a:cubicBezTo>
                    <a:pt x="14030" y="7057"/>
                    <a:pt x="14026" y="7057"/>
                    <a:pt x="14021" y="7058"/>
                  </a:cubicBezTo>
                  <a:cubicBezTo>
                    <a:pt x="14009" y="7063"/>
                    <a:pt x="13996" y="7063"/>
                    <a:pt x="13988" y="7075"/>
                  </a:cubicBezTo>
                  <a:cubicBezTo>
                    <a:pt x="13979" y="7084"/>
                    <a:pt x="13971" y="7096"/>
                    <a:pt x="13958" y="7101"/>
                  </a:cubicBezTo>
                  <a:cubicBezTo>
                    <a:pt x="13953" y="7102"/>
                    <a:pt x="13948" y="7103"/>
                    <a:pt x="13943" y="7103"/>
                  </a:cubicBezTo>
                  <a:cubicBezTo>
                    <a:pt x="13931" y="7103"/>
                    <a:pt x="13917" y="7099"/>
                    <a:pt x="13905" y="7099"/>
                  </a:cubicBezTo>
                  <a:cubicBezTo>
                    <a:pt x="13895" y="7099"/>
                    <a:pt x="13885" y="7101"/>
                    <a:pt x="13878" y="7109"/>
                  </a:cubicBezTo>
                  <a:cubicBezTo>
                    <a:pt x="13869" y="7117"/>
                    <a:pt x="13865" y="7126"/>
                    <a:pt x="13857" y="7130"/>
                  </a:cubicBezTo>
                  <a:cubicBezTo>
                    <a:pt x="13844" y="7139"/>
                    <a:pt x="13836" y="7147"/>
                    <a:pt x="13823" y="7155"/>
                  </a:cubicBezTo>
                  <a:cubicBezTo>
                    <a:pt x="13815" y="7164"/>
                    <a:pt x="13798" y="7164"/>
                    <a:pt x="13789" y="7172"/>
                  </a:cubicBezTo>
                  <a:cubicBezTo>
                    <a:pt x="13777" y="7181"/>
                    <a:pt x="13760" y="7185"/>
                    <a:pt x="13747" y="7185"/>
                  </a:cubicBezTo>
                  <a:cubicBezTo>
                    <a:pt x="13742" y="7187"/>
                    <a:pt x="13737" y="7188"/>
                    <a:pt x="13732" y="7188"/>
                  </a:cubicBezTo>
                  <a:cubicBezTo>
                    <a:pt x="13724" y="7188"/>
                    <a:pt x="13716" y="7185"/>
                    <a:pt x="13713" y="7177"/>
                  </a:cubicBezTo>
                  <a:cubicBezTo>
                    <a:pt x="13713" y="7168"/>
                    <a:pt x="13717" y="7160"/>
                    <a:pt x="13722" y="7155"/>
                  </a:cubicBezTo>
                  <a:cubicBezTo>
                    <a:pt x="13730" y="7143"/>
                    <a:pt x="13734" y="7143"/>
                    <a:pt x="13747" y="7134"/>
                  </a:cubicBezTo>
                  <a:cubicBezTo>
                    <a:pt x="13760" y="7126"/>
                    <a:pt x="13768" y="7113"/>
                    <a:pt x="13785" y="7105"/>
                  </a:cubicBezTo>
                  <a:cubicBezTo>
                    <a:pt x="13798" y="7101"/>
                    <a:pt x="13815" y="7105"/>
                    <a:pt x="13823" y="7088"/>
                  </a:cubicBezTo>
                  <a:cubicBezTo>
                    <a:pt x="13831" y="7080"/>
                    <a:pt x="13831" y="7075"/>
                    <a:pt x="13819" y="7075"/>
                  </a:cubicBezTo>
                  <a:cubicBezTo>
                    <a:pt x="13816" y="7074"/>
                    <a:pt x="13813" y="7073"/>
                    <a:pt x="13809" y="7073"/>
                  </a:cubicBezTo>
                  <a:cubicBezTo>
                    <a:pt x="13802" y="7073"/>
                    <a:pt x="13795" y="7075"/>
                    <a:pt x="13789" y="7075"/>
                  </a:cubicBezTo>
                  <a:cubicBezTo>
                    <a:pt x="13777" y="7075"/>
                    <a:pt x="13772" y="7071"/>
                    <a:pt x="13760" y="7067"/>
                  </a:cubicBezTo>
                  <a:cubicBezTo>
                    <a:pt x="13743" y="7067"/>
                    <a:pt x="13709" y="7080"/>
                    <a:pt x="13696" y="7092"/>
                  </a:cubicBezTo>
                  <a:cubicBezTo>
                    <a:pt x="13686" y="7103"/>
                    <a:pt x="13687" y="7110"/>
                    <a:pt x="13678" y="7110"/>
                  </a:cubicBezTo>
                  <a:cubicBezTo>
                    <a:pt x="13676" y="7110"/>
                    <a:pt x="13674" y="7110"/>
                    <a:pt x="13671" y="7109"/>
                  </a:cubicBezTo>
                  <a:cubicBezTo>
                    <a:pt x="13654" y="7109"/>
                    <a:pt x="13646" y="7096"/>
                    <a:pt x="13637" y="7088"/>
                  </a:cubicBezTo>
                  <a:cubicBezTo>
                    <a:pt x="13616" y="7080"/>
                    <a:pt x="13603" y="7084"/>
                    <a:pt x="13582" y="7080"/>
                  </a:cubicBezTo>
                  <a:cubicBezTo>
                    <a:pt x="13566" y="7075"/>
                    <a:pt x="13549" y="7067"/>
                    <a:pt x="13528" y="7063"/>
                  </a:cubicBezTo>
                  <a:cubicBezTo>
                    <a:pt x="13498" y="7054"/>
                    <a:pt x="13452" y="7042"/>
                    <a:pt x="13439" y="7008"/>
                  </a:cubicBezTo>
                  <a:cubicBezTo>
                    <a:pt x="13430" y="6982"/>
                    <a:pt x="13439" y="6961"/>
                    <a:pt x="13473" y="6957"/>
                  </a:cubicBezTo>
                  <a:cubicBezTo>
                    <a:pt x="13480" y="6956"/>
                    <a:pt x="13487" y="6955"/>
                    <a:pt x="13495" y="6955"/>
                  </a:cubicBezTo>
                  <a:cubicBezTo>
                    <a:pt x="13510" y="6955"/>
                    <a:pt x="13526" y="6957"/>
                    <a:pt x="13540" y="6957"/>
                  </a:cubicBezTo>
                  <a:cubicBezTo>
                    <a:pt x="13578" y="6957"/>
                    <a:pt x="13612" y="6944"/>
                    <a:pt x="13650" y="6944"/>
                  </a:cubicBezTo>
                  <a:lnTo>
                    <a:pt x="13692" y="6944"/>
                  </a:lnTo>
                  <a:cubicBezTo>
                    <a:pt x="13709" y="6944"/>
                    <a:pt x="13726" y="6936"/>
                    <a:pt x="13743" y="6932"/>
                  </a:cubicBezTo>
                  <a:cubicBezTo>
                    <a:pt x="13751" y="6928"/>
                    <a:pt x="13760" y="6928"/>
                    <a:pt x="13764" y="6915"/>
                  </a:cubicBezTo>
                  <a:cubicBezTo>
                    <a:pt x="13764" y="6915"/>
                    <a:pt x="13768" y="6906"/>
                    <a:pt x="13768" y="6902"/>
                  </a:cubicBezTo>
                  <a:cubicBezTo>
                    <a:pt x="13771" y="6901"/>
                    <a:pt x="13777" y="6900"/>
                    <a:pt x="13783" y="6900"/>
                  </a:cubicBezTo>
                  <a:cubicBezTo>
                    <a:pt x="13796" y="6900"/>
                    <a:pt x="13813" y="6902"/>
                    <a:pt x="13819" y="6902"/>
                  </a:cubicBezTo>
                  <a:cubicBezTo>
                    <a:pt x="13823" y="6902"/>
                    <a:pt x="13832" y="6903"/>
                    <a:pt x="13841" y="6903"/>
                  </a:cubicBezTo>
                  <a:cubicBezTo>
                    <a:pt x="13850" y="6903"/>
                    <a:pt x="13859" y="6902"/>
                    <a:pt x="13861" y="6898"/>
                  </a:cubicBezTo>
                  <a:cubicBezTo>
                    <a:pt x="13865" y="6894"/>
                    <a:pt x="13861" y="6868"/>
                    <a:pt x="13861" y="6864"/>
                  </a:cubicBezTo>
                  <a:cubicBezTo>
                    <a:pt x="13861" y="6835"/>
                    <a:pt x="13836" y="6818"/>
                    <a:pt x="13810" y="6805"/>
                  </a:cubicBezTo>
                  <a:cubicBezTo>
                    <a:pt x="13798" y="6797"/>
                    <a:pt x="13785" y="6793"/>
                    <a:pt x="13772" y="6788"/>
                  </a:cubicBezTo>
                  <a:cubicBezTo>
                    <a:pt x="13755" y="6784"/>
                    <a:pt x="13747" y="6780"/>
                    <a:pt x="13730" y="6780"/>
                  </a:cubicBezTo>
                  <a:cubicBezTo>
                    <a:pt x="13724" y="6778"/>
                    <a:pt x="13717" y="6778"/>
                    <a:pt x="13711" y="6778"/>
                  </a:cubicBezTo>
                  <a:cubicBezTo>
                    <a:pt x="13705" y="6778"/>
                    <a:pt x="13698" y="6778"/>
                    <a:pt x="13692" y="6776"/>
                  </a:cubicBezTo>
                  <a:cubicBezTo>
                    <a:pt x="13675" y="6776"/>
                    <a:pt x="13663" y="6763"/>
                    <a:pt x="13646" y="6763"/>
                  </a:cubicBezTo>
                  <a:cubicBezTo>
                    <a:pt x="13640" y="6762"/>
                    <a:pt x="13634" y="6761"/>
                    <a:pt x="13628" y="6761"/>
                  </a:cubicBezTo>
                  <a:cubicBezTo>
                    <a:pt x="13609" y="6761"/>
                    <a:pt x="13590" y="6767"/>
                    <a:pt x="13574" y="6780"/>
                  </a:cubicBezTo>
                  <a:cubicBezTo>
                    <a:pt x="13561" y="6788"/>
                    <a:pt x="13549" y="6801"/>
                    <a:pt x="13532" y="6805"/>
                  </a:cubicBezTo>
                  <a:cubicBezTo>
                    <a:pt x="13528" y="6809"/>
                    <a:pt x="13523" y="6809"/>
                    <a:pt x="13515" y="6809"/>
                  </a:cubicBezTo>
                  <a:cubicBezTo>
                    <a:pt x="13506" y="6818"/>
                    <a:pt x="13502" y="6826"/>
                    <a:pt x="13494" y="6830"/>
                  </a:cubicBezTo>
                  <a:cubicBezTo>
                    <a:pt x="13485" y="6839"/>
                    <a:pt x="13473" y="6835"/>
                    <a:pt x="13464" y="6839"/>
                  </a:cubicBezTo>
                  <a:cubicBezTo>
                    <a:pt x="13456" y="6843"/>
                    <a:pt x="13452" y="6847"/>
                    <a:pt x="13439" y="6847"/>
                  </a:cubicBezTo>
                  <a:cubicBezTo>
                    <a:pt x="13436" y="6847"/>
                    <a:pt x="13426" y="6845"/>
                    <a:pt x="13418" y="6845"/>
                  </a:cubicBezTo>
                  <a:cubicBezTo>
                    <a:pt x="13414" y="6845"/>
                    <a:pt x="13411" y="6846"/>
                    <a:pt x="13409" y="6847"/>
                  </a:cubicBezTo>
                  <a:cubicBezTo>
                    <a:pt x="13401" y="6856"/>
                    <a:pt x="13409" y="6877"/>
                    <a:pt x="13414" y="6881"/>
                  </a:cubicBezTo>
                  <a:cubicBezTo>
                    <a:pt x="13426" y="6898"/>
                    <a:pt x="13456" y="6894"/>
                    <a:pt x="13430" y="6919"/>
                  </a:cubicBezTo>
                  <a:cubicBezTo>
                    <a:pt x="13419" y="6934"/>
                    <a:pt x="13408" y="6949"/>
                    <a:pt x="13387" y="6949"/>
                  </a:cubicBezTo>
                  <a:cubicBezTo>
                    <a:pt x="13385" y="6949"/>
                    <a:pt x="13382" y="6949"/>
                    <a:pt x="13380" y="6949"/>
                  </a:cubicBezTo>
                  <a:cubicBezTo>
                    <a:pt x="13367" y="6949"/>
                    <a:pt x="13363" y="6944"/>
                    <a:pt x="13354" y="6940"/>
                  </a:cubicBezTo>
                  <a:cubicBezTo>
                    <a:pt x="13348" y="6938"/>
                    <a:pt x="13342" y="6937"/>
                    <a:pt x="13335" y="6937"/>
                  </a:cubicBezTo>
                  <a:cubicBezTo>
                    <a:pt x="13329" y="6937"/>
                    <a:pt x="13323" y="6938"/>
                    <a:pt x="13316" y="6940"/>
                  </a:cubicBezTo>
                  <a:cubicBezTo>
                    <a:pt x="13312" y="6944"/>
                    <a:pt x="13304" y="6949"/>
                    <a:pt x="13295" y="6949"/>
                  </a:cubicBezTo>
                  <a:cubicBezTo>
                    <a:pt x="13291" y="6953"/>
                    <a:pt x="13278" y="6953"/>
                    <a:pt x="13274" y="6957"/>
                  </a:cubicBezTo>
                  <a:cubicBezTo>
                    <a:pt x="13262" y="6957"/>
                    <a:pt x="13249" y="6957"/>
                    <a:pt x="13241" y="6953"/>
                  </a:cubicBezTo>
                  <a:cubicBezTo>
                    <a:pt x="13224" y="6949"/>
                    <a:pt x="13211" y="6936"/>
                    <a:pt x="13198" y="6928"/>
                  </a:cubicBezTo>
                  <a:cubicBezTo>
                    <a:pt x="13195" y="6927"/>
                    <a:pt x="13193" y="6926"/>
                    <a:pt x="13191" y="6926"/>
                  </a:cubicBezTo>
                  <a:cubicBezTo>
                    <a:pt x="13181" y="6926"/>
                    <a:pt x="13181" y="6934"/>
                    <a:pt x="13181" y="6944"/>
                  </a:cubicBezTo>
                  <a:cubicBezTo>
                    <a:pt x="13181" y="6953"/>
                    <a:pt x="13181" y="6961"/>
                    <a:pt x="13186" y="6970"/>
                  </a:cubicBezTo>
                  <a:cubicBezTo>
                    <a:pt x="13203" y="6995"/>
                    <a:pt x="13232" y="7004"/>
                    <a:pt x="13257" y="7008"/>
                  </a:cubicBezTo>
                  <a:cubicBezTo>
                    <a:pt x="13270" y="7012"/>
                    <a:pt x="13278" y="7012"/>
                    <a:pt x="13291" y="7020"/>
                  </a:cubicBezTo>
                  <a:cubicBezTo>
                    <a:pt x="13295" y="7029"/>
                    <a:pt x="13300" y="7033"/>
                    <a:pt x="13304" y="7042"/>
                  </a:cubicBezTo>
                  <a:cubicBezTo>
                    <a:pt x="13316" y="7054"/>
                    <a:pt x="13325" y="7067"/>
                    <a:pt x="13342" y="7067"/>
                  </a:cubicBezTo>
                  <a:cubicBezTo>
                    <a:pt x="13346" y="7069"/>
                    <a:pt x="13349" y="7069"/>
                    <a:pt x="13352" y="7069"/>
                  </a:cubicBezTo>
                  <a:cubicBezTo>
                    <a:pt x="13354" y="7069"/>
                    <a:pt x="13357" y="7069"/>
                    <a:pt x="13359" y="7071"/>
                  </a:cubicBezTo>
                  <a:cubicBezTo>
                    <a:pt x="13371" y="7071"/>
                    <a:pt x="13388" y="7080"/>
                    <a:pt x="13401" y="7084"/>
                  </a:cubicBezTo>
                  <a:cubicBezTo>
                    <a:pt x="13426" y="7092"/>
                    <a:pt x="13443" y="7109"/>
                    <a:pt x="13464" y="7126"/>
                  </a:cubicBezTo>
                  <a:cubicBezTo>
                    <a:pt x="13477" y="7134"/>
                    <a:pt x="13490" y="7139"/>
                    <a:pt x="13498" y="7151"/>
                  </a:cubicBezTo>
                  <a:cubicBezTo>
                    <a:pt x="13502" y="7155"/>
                    <a:pt x="13506" y="7164"/>
                    <a:pt x="13511" y="7172"/>
                  </a:cubicBezTo>
                  <a:cubicBezTo>
                    <a:pt x="13528" y="7193"/>
                    <a:pt x="13553" y="7202"/>
                    <a:pt x="13570" y="7223"/>
                  </a:cubicBezTo>
                  <a:cubicBezTo>
                    <a:pt x="13582" y="7240"/>
                    <a:pt x="13599" y="7261"/>
                    <a:pt x="13608" y="7278"/>
                  </a:cubicBezTo>
                  <a:cubicBezTo>
                    <a:pt x="13612" y="7291"/>
                    <a:pt x="13612" y="7303"/>
                    <a:pt x="13612" y="7316"/>
                  </a:cubicBezTo>
                  <a:cubicBezTo>
                    <a:pt x="13602" y="7303"/>
                    <a:pt x="13590" y="7300"/>
                    <a:pt x="13578" y="7300"/>
                  </a:cubicBezTo>
                  <a:cubicBezTo>
                    <a:pt x="13570" y="7300"/>
                    <a:pt x="13561" y="7301"/>
                    <a:pt x="13553" y="7303"/>
                  </a:cubicBezTo>
                  <a:cubicBezTo>
                    <a:pt x="13547" y="7303"/>
                    <a:pt x="13540" y="7305"/>
                    <a:pt x="13533" y="7305"/>
                  </a:cubicBezTo>
                  <a:cubicBezTo>
                    <a:pt x="13529" y="7305"/>
                    <a:pt x="13526" y="7305"/>
                    <a:pt x="13523" y="7303"/>
                  </a:cubicBezTo>
                  <a:cubicBezTo>
                    <a:pt x="13511" y="7299"/>
                    <a:pt x="13506" y="7286"/>
                    <a:pt x="13498" y="7282"/>
                  </a:cubicBezTo>
                  <a:cubicBezTo>
                    <a:pt x="13485" y="7278"/>
                    <a:pt x="13477" y="7278"/>
                    <a:pt x="13464" y="7274"/>
                  </a:cubicBezTo>
                  <a:cubicBezTo>
                    <a:pt x="13452" y="7269"/>
                    <a:pt x="13443" y="7265"/>
                    <a:pt x="13430" y="7261"/>
                  </a:cubicBezTo>
                  <a:cubicBezTo>
                    <a:pt x="13409" y="7248"/>
                    <a:pt x="13384" y="7236"/>
                    <a:pt x="13363" y="7223"/>
                  </a:cubicBezTo>
                  <a:cubicBezTo>
                    <a:pt x="13350" y="7218"/>
                    <a:pt x="13336" y="7216"/>
                    <a:pt x="13322" y="7216"/>
                  </a:cubicBezTo>
                  <a:cubicBezTo>
                    <a:pt x="13299" y="7216"/>
                    <a:pt x="13274" y="7221"/>
                    <a:pt x="13251" y="7221"/>
                  </a:cubicBezTo>
                  <a:cubicBezTo>
                    <a:pt x="13243" y="7221"/>
                    <a:pt x="13235" y="7220"/>
                    <a:pt x="13228" y="7219"/>
                  </a:cubicBezTo>
                  <a:cubicBezTo>
                    <a:pt x="13215" y="7215"/>
                    <a:pt x="13203" y="7215"/>
                    <a:pt x="13186" y="7215"/>
                  </a:cubicBezTo>
                  <a:cubicBezTo>
                    <a:pt x="13180" y="7215"/>
                    <a:pt x="13175" y="7214"/>
                    <a:pt x="13172" y="7214"/>
                  </a:cubicBezTo>
                  <a:cubicBezTo>
                    <a:pt x="13164" y="7214"/>
                    <a:pt x="13160" y="7216"/>
                    <a:pt x="13160" y="7227"/>
                  </a:cubicBezTo>
                  <a:cubicBezTo>
                    <a:pt x="13156" y="7244"/>
                    <a:pt x="13160" y="7265"/>
                    <a:pt x="13173" y="7278"/>
                  </a:cubicBezTo>
                  <a:cubicBezTo>
                    <a:pt x="13194" y="7295"/>
                    <a:pt x="13224" y="7291"/>
                    <a:pt x="13245" y="7307"/>
                  </a:cubicBezTo>
                  <a:cubicBezTo>
                    <a:pt x="13249" y="7312"/>
                    <a:pt x="13257" y="7320"/>
                    <a:pt x="13249" y="7324"/>
                  </a:cubicBezTo>
                  <a:cubicBezTo>
                    <a:pt x="13245" y="7329"/>
                    <a:pt x="13232" y="7329"/>
                    <a:pt x="13228" y="7329"/>
                  </a:cubicBezTo>
                  <a:cubicBezTo>
                    <a:pt x="13224" y="7326"/>
                    <a:pt x="13217" y="7325"/>
                    <a:pt x="13211" y="7325"/>
                  </a:cubicBezTo>
                  <a:cubicBezTo>
                    <a:pt x="13205" y="7325"/>
                    <a:pt x="13198" y="7326"/>
                    <a:pt x="13194" y="7329"/>
                  </a:cubicBezTo>
                  <a:cubicBezTo>
                    <a:pt x="13190" y="7329"/>
                    <a:pt x="13181" y="7350"/>
                    <a:pt x="13181" y="7354"/>
                  </a:cubicBezTo>
                  <a:cubicBezTo>
                    <a:pt x="13177" y="7371"/>
                    <a:pt x="13181" y="7379"/>
                    <a:pt x="13198" y="7379"/>
                  </a:cubicBezTo>
                  <a:cubicBezTo>
                    <a:pt x="13207" y="7383"/>
                    <a:pt x="13211" y="7383"/>
                    <a:pt x="13219" y="7388"/>
                  </a:cubicBezTo>
                  <a:cubicBezTo>
                    <a:pt x="13228" y="7388"/>
                    <a:pt x="13232" y="7392"/>
                    <a:pt x="13236" y="7392"/>
                  </a:cubicBezTo>
                  <a:cubicBezTo>
                    <a:pt x="13241" y="7396"/>
                    <a:pt x="13245" y="7396"/>
                    <a:pt x="13249" y="7400"/>
                  </a:cubicBezTo>
                  <a:cubicBezTo>
                    <a:pt x="13253" y="7405"/>
                    <a:pt x="13257" y="7409"/>
                    <a:pt x="13262" y="7413"/>
                  </a:cubicBezTo>
                  <a:cubicBezTo>
                    <a:pt x="13266" y="7421"/>
                    <a:pt x="13274" y="7417"/>
                    <a:pt x="13278" y="7430"/>
                  </a:cubicBezTo>
                  <a:cubicBezTo>
                    <a:pt x="13278" y="7434"/>
                    <a:pt x="13278" y="7438"/>
                    <a:pt x="13278" y="7447"/>
                  </a:cubicBezTo>
                  <a:cubicBezTo>
                    <a:pt x="13283" y="7451"/>
                    <a:pt x="13283" y="7451"/>
                    <a:pt x="13283" y="7459"/>
                  </a:cubicBezTo>
                  <a:cubicBezTo>
                    <a:pt x="13283" y="7476"/>
                    <a:pt x="13287" y="7476"/>
                    <a:pt x="13308" y="7476"/>
                  </a:cubicBezTo>
                  <a:cubicBezTo>
                    <a:pt x="13338" y="7476"/>
                    <a:pt x="13367" y="7476"/>
                    <a:pt x="13397" y="7485"/>
                  </a:cubicBezTo>
                  <a:cubicBezTo>
                    <a:pt x="13401" y="7493"/>
                    <a:pt x="13392" y="7514"/>
                    <a:pt x="13397" y="7523"/>
                  </a:cubicBezTo>
                  <a:cubicBezTo>
                    <a:pt x="13401" y="7527"/>
                    <a:pt x="13422" y="7531"/>
                    <a:pt x="13426" y="7535"/>
                  </a:cubicBezTo>
                  <a:cubicBezTo>
                    <a:pt x="13439" y="7540"/>
                    <a:pt x="13456" y="7540"/>
                    <a:pt x="13468" y="7544"/>
                  </a:cubicBezTo>
                  <a:cubicBezTo>
                    <a:pt x="13481" y="7548"/>
                    <a:pt x="13490" y="7565"/>
                    <a:pt x="13481" y="7578"/>
                  </a:cubicBezTo>
                  <a:cubicBezTo>
                    <a:pt x="13468" y="7590"/>
                    <a:pt x="13452" y="7603"/>
                    <a:pt x="13439" y="7603"/>
                  </a:cubicBezTo>
                  <a:lnTo>
                    <a:pt x="13439" y="7594"/>
                  </a:lnTo>
                  <a:lnTo>
                    <a:pt x="13414" y="7594"/>
                  </a:lnTo>
                  <a:cubicBezTo>
                    <a:pt x="13392" y="7594"/>
                    <a:pt x="13380" y="7582"/>
                    <a:pt x="13363" y="7582"/>
                  </a:cubicBezTo>
                  <a:cubicBezTo>
                    <a:pt x="13346" y="7578"/>
                    <a:pt x="13325" y="7578"/>
                    <a:pt x="13312" y="7578"/>
                  </a:cubicBezTo>
                  <a:cubicBezTo>
                    <a:pt x="13294" y="7581"/>
                    <a:pt x="13279" y="7591"/>
                    <a:pt x="13262" y="7591"/>
                  </a:cubicBezTo>
                  <a:cubicBezTo>
                    <a:pt x="13259" y="7591"/>
                    <a:pt x="13256" y="7591"/>
                    <a:pt x="13253" y="7590"/>
                  </a:cubicBezTo>
                  <a:cubicBezTo>
                    <a:pt x="13232" y="7582"/>
                    <a:pt x="13215" y="7569"/>
                    <a:pt x="13198" y="7565"/>
                  </a:cubicBezTo>
                  <a:cubicBezTo>
                    <a:pt x="13190" y="7561"/>
                    <a:pt x="13177" y="7556"/>
                    <a:pt x="13169" y="7552"/>
                  </a:cubicBezTo>
                  <a:cubicBezTo>
                    <a:pt x="13165" y="7552"/>
                    <a:pt x="13156" y="7548"/>
                    <a:pt x="13152" y="7544"/>
                  </a:cubicBezTo>
                  <a:cubicBezTo>
                    <a:pt x="13143" y="7540"/>
                    <a:pt x="13139" y="7527"/>
                    <a:pt x="13131" y="7523"/>
                  </a:cubicBezTo>
                  <a:cubicBezTo>
                    <a:pt x="13105" y="7502"/>
                    <a:pt x="13067" y="7510"/>
                    <a:pt x="13038" y="7502"/>
                  </a:cubicBezTo>
                  <a:cubicBezTo>
                    <a:pt x="13021" y="7502"/>
                    <a:pt x="13004" y="7497"/>
                    <a:pt x="12987" y="7497"/>
                  </a:cubicBezTo>
                  <a:cubicBezTo>
                    <a:pt x="12981" y="7497"/>
                    <a:pt x="12969" y="7496"/>
                    <a:pt x="12958" y="7496"/>
                  </a:cubicBezTo>
                  <a:cubicBezTo>
                    <a:pt x="12947" y="7496"/>
                    <a:pt x="12937" y="7497"/>
                    <a:pt x="12932" y="7502"/>
                  </a:cubicBezTo>
                  <a:cubicBezTo>
                    <a:pt x="12937" y="7510"/>
                    <a:pt x="12945" y="7510"/>
                    <a:pt x="12949" y="7518"/>
                  </a:cubicBezTo>
                  <a:cubicBezTo>
                    <a:pt x="12954" y="7523"/>
                    <a:pt x="12958" y="7540"/>
                    <a:pt x="12949" y="7544"/>
                  </a:cubicBezTo>
                  <a:cubicBezTo>
                    <a:pt x="12943" y="7550"/>
                    <a:pt x="12935" y="7551"/>
                    <a:pt x="12925" y="7551"/>
                  </a:cubicBezTo>
                  <a:cubicBezTo>
                    <a:pt x="12919" y="7551"/>
                    <a:pt x="12912" y="7550"/>
                    <a:pt x="12906" y="7550"/>
                  </a:cubicBezTo>
                  <a:cubicBezTo>
                    <a:pt x="12895" y="7550"/>
                    <a:pt x="12884" y="7552"/>
                    <a:pt x="12878" y="7561"/>
                  </a:cubicBezTo>
                  <a:cubicBezTo>
                    <a:pt x="12873" y="7569"/>
                    <a:pt x="12873" y="7586"/>
                    <a:pt x="12878" y="7594"/>
                  </a:cubicBezTo>
                  <a:cubicBezTo>
                    <a:pt x="12878" y="7603"/>
                    <a:pt x="12882" y="7607"/>
                    <a:pt x="12882" y="7616"/>
                  </a:cubicBezTo>
                  <a:cubicBezTo>
                    <a:pt x="12894" y="7641"/>
                    <a:pt x="12911" y="7645"/>
                    <a:pt x="12937" y="7645"/>
                  </a:cubicBezTo>
                  <a:cubicBezTo>
                    <a:pt x="12954" y="7641"/>
                    <a:pt x="12970" y="7641"/>
                    <a:pt x="12983" y="7637"/>
                  </a:cubicBezTo>
                  <a:cubicBezTo>
                    <a:pt x="13004" y="7637"/>
                    <a:pt x="13021" y="7632"/>
                    <a:pt x="13042" y="7632"/>
                  </a:cubicBezTo>
                  <a:cubicBezTo>
                    <a:pt x="13051" y="7635"/>
                    <a:pt x="13058" y="7638"/>
                    <a:pt x="13066" y="7638"/>
                  </a:cubicBezTo>
                  <a:cubicBezTo>
                    <a:pt x="13069" y="7638"/>
                    <a:pt x="13072" y="7638"/>
                    <a:pt x="13076" y="7637"/>
                  </a:cubicBezTo>
                  <a:lnTo>
                    <a:pt x="13076" y="7637"/>
                  </a:lnTo>
                  <a:cubicBezTo>
                    <a:pt x="13059" y="7645"/>
                    <a:pt x="13034" y="7637"/>
                    <a:pt x="13042" y="7662"/>
                  </a:cubicBezTo>
                  <a:cubicBezTo>
                    <a:pt x="13046" y="7675"/>
                    <a:pt x="13055" y="7683"/>
                    <a:pt x="13051" y="7704"/>
                  </a:cubicBezTo>
                  <a:cubicBezTo>
                    <a:pt x="13048" y="7705"/>
                    <a:pt x="13045" y="7705"/>
                    <a:pt x="13042" y="7705"/>
                  </a:cubicBezTo>
                  <a:cubicBezTo>
                    <a:pt x="13032" y="7705"/>
                    <a:pt x="13020" y="7703"/>
                    <a:pt x="13010" y="7703"/>
                  </a:cubicBezTo>
                  <a:cubicBezTo>
                    <a:pt x="13003" y="7703"/>
                    <a:pt x="12996" y="7704"/>
                    <a:pt x="12991" y="7708"/>
                  </a:cubicBezTo>
                  <a:cubicBezTo>
                    <a:pt x="13000" y="7717"/>
                    <a:pt x="13008" y="7721"/>
                    <a:pt x="13017" y="7725"/>
                  </a:cubicBezTo>
                  <a:cubicBezTo>
                    <a:pt x="13021" y="7729"/>
                    <a:pt x="13025" y="7729"/>
                    <a:pt x="13029" y="7734"/>
                  </a:cubicBezTo>
                  <a:cubicBezTo>
                    <a:pt x="13042" y="7746"/>
                    <a:pt x="13046" y="7751"/>
                    <a:pt x="13067" y="7751"/>
                  </a:cubicBezTo>
                  <a:cubicBezTo>
                    <a:pt x="13076" y="7751"/>
                    <a:pt x="13089" y="7746"/>
                    <a:pt x="13097" y="7742"/>
                  </a:cubicBezTo>
                  <a:cubicBezTo>
                    <a:pt x="13105" y="7734"/>
                    <a:pt x="13110" y="7725"/>
                    <a:pt x="13110" y="7713"/>
                  </a:cubicBezTo>
                  <a:cubicBezTo>
                    <a:pt x="13110" y="7708"/>
                    <a:pt x="13105" y="7696"/>
                    <a:pt x="13114" y="7696"/>
                  </a:cubicBezTo>
                  <a:cubicBezTo>
                    <a:pt x="13122" y="7696"/>
                    <a:pt x="13122" y="7704"/>
                    <a:pt x="13127" y="7704"/>
                  </a:cubicBezTo>
                  <a:cubicBezTo>
                    <a:pt x="13135" y="7713"/>
                    <a:pt x="13156" y="7708"/>
                    <a:pt x="13169" y="7713"/>
                  </a:cubicBezTo>
                  <a:cubicBezTo>
                    <a:pt x="13175" y="7714"/>
                    <a:pt x="13181" y="7714"/>
                    <a:pt x="13187" y="7714"/>
                  </a:cubicBezTo>
                  <a:cubicBezTo>
                    <a:pt x="13229" y="7714"/>
                    <a:pt x="13263" y="7690"/>
                    <a:pt x="13304" y="7683"/>
                  </a:cubicBezTo>
                  <a:cubicBezTo>
                    <a:pt x="13312" y="7682"/>
                    <a:pt x="13321" y="7681"/>
                    <a:pt x="13330" y="7681"/>
                  </a:cubicBezTo>
                  <a:cubicBezTo>
                    <a:pt x="13349" y="7681"/>
                    <a:pt x="13369" y="7683"/>
                    <a:pt x="13388" y="7683"/>
                  </a:cubicBezTo>
                  <a:cubicBezTo>
                    <a:pt x="13405" y="7683"/>
                    <a:pt x="13421" y="7682"/>
                    <a:pt x="13437" y="7682"/>
                  </a:cubicBezTo>
                  <a:cubicBezTo>
                    <a:pt x="13453" y="7682"/>
                    <a:pt x="13468" y="7683"/>
                    <a:pt x="13485" y="7687"/>
                  </a:cubicBezTo>
                  <a:cubicBezTo>
                    <a:pt x="13494" y="7687"/>
                    <a:pt x="13570" y="7687"/>
                    <a:pt x="13561" y="7713"/>
                  </a:cubicBezTo>
                  <a:cubicBezTo>
                    <a:pt x="13557" y="7729"/>
                    <a:pt x="13536" y="7729"/>
                    <a:pt x="13528" y="7738"/>
                  </a:cubicBezTo>
                  <a:cubicBezTo>
                    <a:pt x="13519" y="7742"/>
                    <a:pt x="13511" y="7755"/>
                    <a:pt x="13506" y="7763"/>
                  </a:cubicBezTo>
                  <a:cubicBezTo>
                    <a:pt x="13492" y="7785"/>
                    <a:pt x="13506" y="7789"/>
                    <a:pt x="13527" y="7789"/>
                  </a:cubicBezTo>
                  <a:cubicBezTo>
                    <a:pt x="13539" y="7789"/>
                    <a:pt x="13553" y="7788"/>
                    <a:pt x="13565" y="7788"/>
                  </a:cubicBezTo>
                  <a:cubicBezTo>
                    <a:pt x="13581" y="7788"/>
                    <a:pt x="13595" y="7790"/>
                    <a:pt x="13595" y="7801"/>
                  </a:cubicBezTo>
                  <a:cubicBezTo>
                    <a:pt x="13595" y="7810"/>
                    <a:pt x="13591" y="7827"/>
                    <a:pt x="13587" y="7831"/>
                  </a:cubicBezTo>
                  <a:cubicBezTo>
                    <a:pt x="13584" y="7833"/>
                    <a:pt x="13581" y="7833"/>
                    <a:pt x="13578" y="7833"/>
                  </a:cubicBezTo>
                  <a:cubicBezTo>
                    <a:pt x="13575" y="7833"/>
                    <a:pt x="13572" y="7833"/>
                    <a:pt x="13570" y="7835"/>
                  </a:cubicBezTo>
                  <a:cubicBezTo>
                    <a:pt x="13556" y="7845"/>
                    <a:pt x="13556" y="7864"/>
                    <a:pt x="13543" y="7864"/>
                  </a:cubicBezTo>
                  <a:cubicBezTo>
                    <a:pt x="13540" y="7864"/>
                    <a:pt x="13537" y="7863"/>
                    <a:pt x="13532" y="7860"/>
                  </a:cubicBezTo>
                  <a:cubicBezTo>
                    <a:pt x="13515" y="7856"/>
                    <a:pt x="13502" y="7843"/>
                    <a:pt x="13490" y="7839"/>
                  </a:cubicBezTo>
                  <a:cubicBezTo>
                    <a:pt x="13485" y="7838"/>
                    <a:pt x="13481" y="7837"/>
                    <a:pt x="13477" y="7837"/>
                  </a:cubicBezTo>
                  <a:cubicBezTo>
                    <a:pt x="13468" y="7837"/>
                    <a:pt x="13460" y="7839"/>
                    <a:pt x="13452" y="7839"/>
                  </a:cubicBezTo>
                  <a:cubicBezTo>
                    <a:pt x="13435" y="7839"/>
                    <a:pt x="13418" y="7843"/>
                    <a:pt x="13401" y="7843"/>
                  </a:cubicBezTo>
                  <a:cubicBezTo>
                    <a:pt x="13387" y="7843"/>
                    <a:pt x="13371" y="7842"/>
                    <a:pt x="13356" y="7842"/>
                  </a:cubicBezTo>
                  <a:cubicBezTo>
                    <a:pt x="13348" y="7842"/>
                    <a:pt x="13340" y="7842"/>
                    <a:pt x="13333" y="7843"/>
                  </a:cubicBezTo>
                  <a:cubicBezTo>
                    <a:pt x="13321" y="7843"/>
                    <a:pt x="13316" y="7848"/>
                    <a:pt x="13304" y="7848"/>
                  </a:cubicBezTo>
                  <a:lnTo>
                    <a:pt x="13274" y="7848"/>
                  </a:lnTo>
                  <a:cubicBezTo>
                    <a:pt x="13262" y="7848"/>
                    <a:pt x="13253" y="7856"/>
                    <a:pt x="13245" y="7856"/>
                  </a:cubicBezTo>
                  <a:cubicBezTo>
                    <a:pt x="13232" y="7860"/>
                    <a:pt x="13215" y="7860"/>
                    <a:pt x="13203" y="7860"/>
                  </a:cubicBezTo>
                  <a:cubicBezTo>
                    <a:pt x="13181" y="7860"/>
                    <a:pt x="13169" y="7873"/>
                    <a:pt x="13152" y="7881"/>
                  </a:cubicBezTo>
                  <a:cubicBezTo>
                    <a:pt x="13135" y="7886"/>
                    <a:pt x="13122" y="7886"/>
                    <a:pt x="13105" y="7886"/>
                  </a:cubicBezTo>
                  <a:cubicBezTo>
                    <a:pt x="13089" y="7890"/>
                    <a:pt x="13084" y="7903"/>
                    <a:pt x="13072" y="7911"/>
                  </a:cubicBezTo>
                  <a:cubicBezTo>
                    <a:pt x="13062" y="7917"/>
                    <a:pt x="13052" y="7919"/>
                    <a:pt x="13042" y="7919"/>
                  </a:cubicBezTo>
                  <a:cubicBezTo>
                    <a:pt x="13031" y="7919"/>
                    <a:pt x="13019" y="7917"/>
                    <a:pt x="13007" y="7917"/>
                  </a:cubicBezTo>
                  <a:cubicBezTo>
                    <a:pt x="13001" y="7917"/>
                    <a:pt x="12994" y="7918"/>
                    <a:pt x="12987" y="7919"/>
                  </a:cubicBezTo>
                  <a:cubicBezTo>
                    <a:pt x="12975" y="7919"/>
                    <a:pt x="12966" y="7928"/>
                    <a:pt x="12954" y="7928"/>
                  </a:cubicBezTo>
                  <a:cubicBezTo>
                    <a:pt x="12949" y="7929"/>
                    <a:pt x="12945" y="7930"/>
                    <a:pt x="12941" y="7930"/>
                  </a:cubicBezTo>
                  <a:cubicBezTo>
                    <a:pt x="12932" y="7930"/>
                    <a:pt x="12924" y="7928"/>
                    <a:pt x="12916" y="7928"/>
                  </a:cubicBezTo>
                  <a:cubicBezTo>
                    <a:pt x="12886" y="7936"/>
                    <a:pt x="12861" y="7949"/>
                    <a:pt x="12827" y="7953"/>
                  </a:cubicBezTo>
                  <a:cubicBezTo>
                    <a:pt x="12823" y="7955"/>
                    <a:pt x="12817" y="7956"/>
                    <a:pt x="12812" y="7956"/>
                  </a:cubicBezTo>
                  <a:cubicBezTo>
                    <a:pt x="12807" y="7956"/>
                    <a:pt x="12802" y="7955"/>
                    <a:pt x="12797" y="7953"/>
                  </a:cubicBezTo>
                  <a:cubicBezTo>
                    <a:pt x="12789" y="7953"/>
                    <a:pt x="12780" y="7949"/>
                    <a:pt x="12772" y="7949"/>
                  </a:cubicBezTo>
                  <a:cubicBezTo>
                    <a:pt x="12768" y="7949"/>
                    <a:pt x="12764" y="7953"/>
                    <a:pt x="12759" y="7957"/>
                  </a:cubicBezTo>
                  <a:cubicBezTo>
                    <a:pt x="12747" y="7970"/>
                    <a:pt x="12759" y="7983"/>
                    <a:pt x="12764" y="8000"/>
                  </a:cubicBezTo>
                  <a:cubicBezTo>
                    <a:pt x="12772" y="8025"/>
                    <a:pt x="12776" y="8025"/>
                    <a:pt x="12802" y="8025"/>
                  </a:cubicBezTo>
                  <a:cubicBezTo>
                    <a:pt x="12818" y="8025"/>
                    <a:pt x="12835" y="8030"/>
                    <a:pt x="12854" y="8030"/>
                  </a:cubicBezTo>
                  <a:cubicBezTo>
                    <a:pt x="12859" y="8030"/>
                    <a:pt x="12864" y="8030"/>
                    <a:pt x="12869" y="8029"/>
                  </a:cubicBezTo>
                  <a:cubicBezTo>
                    <a:pt x="12878" y="8029"/>
                    <a:pt x="12890" y="8025"/>
                    <a:pt x="12899" y="8025"/>
                  </a:cubicBezTo>
                  <a:lnTo>
                    <a:pt x="12949" y="8025"/>
                  </a:lnTo>
                  <a:cubicBezTo>
                    <a:pt x="12968" y="8029"/>
                    <a:pt x="12985" y="8031"/>
                    <a:pt x="13002" y="8031"/>
                  </a:cubicBezTo>
                  <a:cubicBezTo>
                    <a:pt x="13019" y="8031"/>
                    <a:pt x="13036" y="8029"/>
                    <a:pt x="13055" y="8025"/>
                  </a:cubicBezTo>
                  <a:cubicBezTo>
                    <a:pt x="13093" y="8017"/>
                    <a:pt x="13127" y="8008"/>
                    <a:pt x="13165" y="8008"/>
                  </a:cubicBezTo>
                  <a:cubicBezTo>
                    <a:pt x="13176" y="8008"/>
                    <a:pt x="13187" y="8010"/>
                    <a:pt x="13200" y="8010"/>
                  </a:cubicBezTo>
                  <a:cubicBezTo>
                    <a:pt x="13206" y="8010"/>
                    <a:pt x="13212" y="8009"/>
                    <a:pt x="13219" y="8008"/>
                  </a:cubicBezTo>
                  <a:cubicBezTo>
                    <a:pt x="13232" y="8008"/>
                    <a:pt x="13249" y="8004"/>
                    <a:pt x="13266" y="8004"/>
                  </a:cubicBezTo>
                  <a:cubicBezTo>
                    <a:pt x="13295" y="8008"/>
                    <a:pt x="13325" y="8008"/>
                    <a:pt x="13354" y="8008"/>
                  </a:cubicBezTo>
                  <a:lnTo>
                    <a:pt x="13418" y="8008"/>
                  </a:lnTo>
                  <a:cubicBezTo>
                    <a:pt x="13426" y="8008"/>
                    <a:pt x="13438" y="8006"/>
                    <a:pt x="13449" y="8006"/>
                  </a:cubicBezTo>
                  <a:cubicBezTo>
                    <a:pt x="13455" y="8006"/>
                    <a:pt x="13460" y="8007"/>
                    <a:pt x="13464" y="8008"/>
                  </a:cubicBezTo>
                  <a:cubicBezTo>
                    <a:pt x="13477" y="8017"/>
                    <a:pt x="13468" y="8033"/>
                    <a:pt x="13464" y="8046"/>
                  </a:cubicBezTo>
                  <a:cubicBezTo>
                    <a:pt x="13456" y="8054"/>
                    <a:pt x="13443" y="8050"/>
                    <a:pt x="13435" y="8059"/>
                  </a:cubicBezTo>
                  <a:cubicBezTo>
                    <a:pt x="13426" y="8067"/>
                    <a:pt x="13422" y="8076"/>
                    <a:pt x="13414" y="8080"/>
                  </a:cubicBezTo>
                  <a:cubicBezTo>
                    <a:pt x="13411" y="8081"/>
                    <a:pt x="13407" y="8082"/>
                    <a:pt x="13403" y="8082"/>
                  </a:cubicBezTo>
                  <a:cubicBezTo>
                    <a:pt x="13395" y="8082"/>
                    <a:pt x="13385" y="8080"/>
                    <a:pt x="13380" y="8080"/>
                  </a:cubicBezTo>
                  <a:cubicBezTo>
                    <a:pt x="13363" y="8080"/>
                    <a:pt x="13342" y="8084"/>
                    <a:pt x="13325" y="8084"/>
                  </a:cubicBezTo>
                  <a:cubicBezTo>
                    <a:pt x="13312" y="8088"/>
                    <a:pt x="13287" y="8105"/>
                    <a:pt x="13283" y="8114"/>
                  </a:cubicBezTo>
                  <a:cubicBezTo>
                    <a:pt x="13278" y="8118"/>
                    <a:pt x="13278" y="8126"/>
                    <a:pt x="13270" y="8126"/>
                  </a:cubicBezTo>
                  <a:cubicBezTo>
                    <a:pt x="13267" y="8128"/>
                    <a:pt x="13264" y="8128"/>
                    <a:pt x="13262" y="8128"/>
                  </a:cubicBezTo>
                  <a:cubicBezTo>
                    <a:pt x="13256" y="8128"/>
                    <a:pt x="13250" y="8126"/>
                    <a:pt x="13245" y="8126"/>
                  </a:cubicBezTo>
                  <a:cubicBezTo>
                    <a:pt x="13231" y="8126"/>
                    <a:pt x="13220" y="8132"/>
                    <a:pt x="13208" y="8132"/>
                  </a:cubicBezTo>
                  <a:cubicBezTo>
                    <a:pt x="13205" y="8132"/>
                    <a:pt x="13202" y="8131"/>
                    <a:pt x="13198" y="8130"/>
                  </a:cubicBezTo>
                  <a:cubicBezTo>
                    <a:pt x="13190" y="8130"/>
                    <a:pt x="13181" y="8126"/>
                    <a:pt x="13173" y="8126"/>
                  </a:cubicBezTo>
                  <a:lnTo>
                    <a:pt x="13156" y="8126"/>
                  </a:lnTo>
                  <a:cubicBezTo>
                    <a:pt x="13152" y="8130"/>
                    <a:pt x="13152" y="8130"/>
                    <a:pt x="13148" y="8135"/>
                  </a:cubicBezTo>
                  <a:cubicBezTo>
                    <a:pt x="13152" y="8135"/>
                    <a:pt x="13152" y="8135"/>
                    <a:pt x="13156" y="8139"/>
                  </a:cubicBezTo>
                  <a:cubicBezTo>
                    <a:pt x="13160" y="8147"/>
                    <a:pt x="13169" y="8160"/>
                    <a:pt x="13177" y="8173"/>
                  </a:cubicBezTo>
                  <a:cubicBezTo>
                    <a:pt x="13181" y="8177"/>
                    <a:pt x="13186" y="8185"/>
                    <a:pt x="13190" y="8190"/>
                  </a:cubicBezTo>
                  <a:cubicBezTo>
                    <a:pt x="13198" y="8198"/>
                    <a:pt x="13203" y="8194"/>
                    <a:pt x="13203" y="8202"/>
                  </a:cubicBezTo>
                  <a:lnTo>
                    <a:pt x="13181" y="8202"/>
                  </a:lnTo>
                  <a:cubicBezTo>
                    <a:pt x="13173" y="8206"/>
                    <a:pt x="13169" y="8215"/>
                    <a:pt x="13165" y="8219"/>
                  </a:cubicBezTo>
                  <a:cubicBezTo>
                    <a:pt x="13152" y="8232"/>
                    <a:pt x="13148" y="8232"/>
                    <a:pt x="13131" y="8232"/>
                  </a:cubicBezTo>
                  <a:cubicBezTo>
                    <a:pt x="13105" y="8232"/>
                    <a:pt x="13080" y="8236"/>
                    <a:pt x="13051" y="8236"/>
                  </a:cubicBezTo>
                  <a:cubicBezTo>
                    <a:pt x="13025" y="8236"/>
                    <a:pt x="13008" y="8219"/>
                    <a:pt x="12983" y="8219"/>
                  </a:cubicBezTo>
                  <a:lnTo>
                    <a:pt x="12949" y="8219"/>
                  </a:lnTo>
                  <a:cubicBezTo>
                    <a:pt x="12941" y="8223"/>
                    <a:pt x="12932" y="8228"/>
                    <a:pt x="12928" y="8232"/>
                  </a:cubicBezTo>
                  <a:cubicBezTo>
                    <a:pt x="12920" y="8232"/>
                    <a:pt x="12890" y="8236"/>
                    <a:pt x="12899" y="8249"/>
                  </a:cubicBezTo>
                  <a:cubicBezTo>
                    <a:pt x="12907" y="8261"/>
                    <a:pt x="12937" y="8270"/>
                    <a:pt x="12945" y="8274"/>
                  </a:cubicBezTo>
                  <a:cubicBezTo>
                    <a:pt x="12958" y="8282"/>
                    <a:pt x="12979" y="8287"/>
                    <a:pt x="12975" y="8304"/>
                  </a:cubicBezTo>
                  <a:cubicBezTo>
                    <a:pt x="12975" y="8320"/>
                    <a:pt x="12962" y="8320"/>
                    <a:pt x="12949" y="8329"/>
                  </a:cubicBezTo>
                  <a:cubicBezTo>
                    <a:pt x="12941" y="8333"/>
                    <a:pt x="12937" y="8337"/>
                    <a:pt x="12928" y="8337"/>
                  </a:cubicBezTo>
                  <a:lnTo>
                    <a:pt x="12903" y="8337"/>
                  </a:lnTo>
                  <a:cubicBezTo>
                    <a:pt x="12899" y="8341"/>
                    <a:pt x="12882" y="8354"/>
                    <a:pt x="12878" y="8358"/>
                  </a:cubicBezTo>
                  <a:cubicBezTo>
                    <a:pt x="12869" y="8367"/>
                    <a:pt x="12869" y="8384"/>
                    <a:pt x="12852" y="8384"/>
                  </a:cubicBezTo>
                  <a:cubicBezTo>
                    <a:pt x="12851" y="8385"/>
                    <a:pt x="12849" y="8386"/>
                    <a:pt x="12847" y="8386"/>
                  </a:cubicBezTo>
                  <a:cubicBezTo>
                    <a:pt x="12843" y="8386"/>
                    <a:pt x="12838" y="8384"/>
                    <a:pt x="12835" y="8384"/>
                  </a:cubicBezTo>
                  <a:cubicBezTo>
                    <a:pt x="12827" y="8388"/>
                    <a:pt x="12823" y="8388"/>
                    <a:pt x="12814" y="8392"/>
                  </a:cubicBezTo>
                  <a:cubicBezTo>
                    <a:pt x="12808" y="8392"/>
                    <a:pt x="12795" y="8390"/>
                    <a:pt x="12784" y="8390"/>
                  </a:cubicBezTo>
                  <a:cubicBezTo>
                    <a:pt x="12773" y="8390"/>
                    <a:pt x="12764" y="8392"/>
                    <a:pt x="12764" y="8401"/>
                  </a:cubicBezTo>
                  <a:cubicBezTo>
                    <a:pt x="12766" y="8418"/>
                    <a:pt x="12779" y="8423"/>
                    <a:pt x="12793" y="8423"/>
                  </a:cubicBezTo>
                  <a:cubicBezTo>
                    <a:pt x="12805" y="8423"/>
                    <a:pt x="12819" y="8419"/>
                    <a:pt x="12827" y="8417"/>
                  </a:cubicBezTo>
                  <a:cubicBezTo>
                    <a:pt x="12844" y="8413"/>
                    <a:pt x="12861" y="8401"/>
                    <a:pt x="12878" y="8392"/>
                  </a:cubicBezTo>
                  <a:cubicBezTo>
                    <a:pt x="12880" y="8391"/>
                    <a:pt x="12883" y="8390"/>
                    <a:pt x="12886" y="8390"/>
                  </a:cubicBezTo>
                  <a:cubicBezTo>
                    <a:pt x="12892" y="8390"/>
                    <a:pt x="12899" y="8392"/>
                    <a:pt x="12907" y="8392"/>
                  </a:cubicBezTo>
                  <a:cubicBezTo>
                    <a:pt x="12937" y="8392"/>
                    <a:pt x="12962" y="8379"/>
                    <a:pt x="12987" y="8358"/>
                  </a:cubicBezTo>
                  <a:cubicBezTo>
                    <a:pt x="12996" y="8350"/>
                    <a:pt x="13004" y="8346"/>
                    <a:pt x="13013" y="8337"/>
                  </a:cubicBezTo>
                  <a:cubicBezTo>
                    <a:pt x="13021" y="8329"/>
                    <a:pt x="13029" y="8316"/>
                    <a:pt x="13038" y="8316"/>
                  </a:cubicBezTo>
                  <a:cubicBezTo>
                    <a:pt x="13051" y="8316"/>
                    <a:pt x="13067" y="8325"/>
                    <a:pt x="13080" y="8329"/>
                  </a:cubicBezTo>
                  <a:lnTo>
                    <a:pt x="13122" y="8329"/>
                  </a:lnTo>
                  <a:cubicBezTo>
                    <a:pt x="13152" y="8325"/>
                    <a:pt x="13169" y="8304"/>
                    <a:pt x="13198" y="8299"/>
                  </a:cubicBezTo>
                  <a:lnTo>
                    <a:pt x="13245" y="8299"/>
                  </a:lnTo>
                  <a:cubicBezTo>
                    <a:pt x="13266" y="8299"/>
                    <a:pt x="13283" y="8295"/>
                    <a:pt x="13304" y="8295"/>
                  </a:cubicBezTo>
                  <a:cubicBezTo>
                    <a:pt x="13321" y="8295"/>
                    <a:pt x="13321" y="8291"/>
                    <a:pt x="13329" y="8278"/>
                  </a:cubicBezTo>
                  <a:cubicBezTo>
                    <a:pt x="13333" y="8266"/>
                    <a:pt x="13342" y="8257"/>
                    <a:pt x="13354" y="8253"/>
                  </a:cubicBezTo>
                  <a:cubicBezTo>
                    <a:pt x="13363" y="8249"/>
                    <a:pt x="13371" y="8244"/>
                    <a:pt x="13384" y="8244"/>
                  </a:cubicBezTo>
                  <a:cubicBezTo>
                    <a:pt x="13388" y="8243"/>
                    <a:pt x="13391" y="8243"/>
                    <a:pt x="13393" y="8243"/>
                  </a:cubicBezTo>
                  <a:cubicBezTo>
                    <a:pt x="13400" y="8243"/>
                    <a:pt x="13406" y="8246"/>
                    <a:pt x="13418" y="8249"/>
                  </a:cubicBezTo>
                  <a:cubicBezTo>
                    <a:pt x="13426" y="8249"/>
                    <a:pt x="13443" y="8240"/>
                    <a:pt x="13452" y="8240"/>
                  </a:cubicBezTo>
                  <a:cubicBezTo>
                    <a:pt x="13464" y="8232"/>
                    <a:pt x="13477" y="8232"/>
                    <a:pt x="13490" y="8228"/>
                  </a:cubicBezTo>
                  <a:cubicBezTo>
                    <a:pt x="13519" y="8223"/>
                    <a:pt x="13544" y="8211"/>
                    <a:pt x="13570" y="8202"/>
                  </a:cubicBezTo>
                  <a:cubicBezTo>
                    <a:pt x="13578" y="8198"/>
                    <a:pt x="13593" y="8197"/>
                    <a:pt x="13608" y="8197"/>
                  </a:cubicBezTo>
                  <a:cubicBezTo>
                    <a:pt x="13622" y="8197"/>
                    <a:pt x="13637" y="8198"/>
                    <a:pt x="13646" y="8198"/>
                  </a:cubicBezTo>
                  <a:lnTo>
                    <a:pt x="13663" y="8198"/>
                  </a:lnTo>
                  <a:cubicBezTo>
                    <a:pt x="13667" y="8198"/>
                    <a:pt x="13667" y="8202"/>
                    <a:pt x="13671" y="8202"/>
                  </a:cubicBezTo>
                  <a:cubicBezTo>
                    <a:pt x="13675" y="8204"/>
                    <a:pt x="13681" y="8204"/>
                    <a:pt x="13686" y="8204"/>
                  </a:cubicBezTo>
                  <a:cubicBezTo>
                    <a:pt x="13692" y="8204"/>
                    <a:pt x="13698" y="8204"/>
                    <a:pt x="13705" y="8206"/>
                  </a:cubicBezTo>
                  <a:cubicBezTo>
                    <a:pt x="13705" y="8206"/>
                    <a:pt x="13709" y="8206"/>
                    <a:pt x="13713" y="8211"/>
                  </a:cubicBezTo>
                  <a:cubicBezTo>
                    <a:pt x="13722" y="8211"/>
                    <a:pt x="13726" y="8206"/>
                    <a:pt x="13734" y="8206"/>
                  </a:cubicBezTo>
                  <a:cubicBezTo>
                    <a:pt x="13751" y="8206"/>
                    <a:pt x="13764" y="8215"/>
                    <a:pt x="13781" y="8215"/>
                  </a:cubicBezTo>
                  <a:cubicBezTo>
                    <a:pt x="13786" y="8215"/>
                    <a:pt x="13792" y="8213"/>
                    <a:pt x="13798" y="8213"/>
                  </a:cubicBezTo>
                  <a:cubicBezTo>
                    <a:pt x="13800" y="8213"/>
                    <a:pt x="13803" y="8213"/>
                    <a:pt x="13806" y="8215"/>
                  </a:cubicBezTo>
                  <a:cubicBezTo>
                    <a:pt x="13819" y="8215"/>
                    <a:pt x="13815" y="8215"/>
                    <a:pt x="13819" y="8219"/>
                  </a:cubicBezTo>
                  <a:cubicBezTo>
                    <a:pt x="13823" y="8223"/>
                    <a:pt x="13823" y="8232"/>
                    <a:pt x="13831" y="8240"/>
                  </a:cubicBezTo>
                  <a:cubicBezTo>
                    <a:pt x="13835" y="8242"/>
                    <a:pt x="13838" y="8243"/>
                    <a:pt x="13841" y="8243"/>
                  </a:cubicBezTo>
                  <a:cubicBezTo>
                    <a:pt x="13858" y="8243"/>
                    <a:pt x="13877" y="8225"/>
                    <a:pt x="13893" y="8225"/>
                  </a:cubicBezTo>
                  <a:cubicBezTo>
                    <a:pt x="13897" y="8225"/>
                    <a:pt x="13900" y="8226"/>
                    <a:pt x="13903" y="8228"/>
                  </a:cubicBezTo>
                  <a:cubicBezTo>
                    <a:pt x="13916" y="8236"/>
                    <a:pt x="13937" y="8249"/>
                    <a:pt x="13937" y="8257"/>
                  </a:cubicBezTo>
                  <a:cubicBezTo>
                    <a:pt x="13937" y="8270"/>
                    <a:pt x="13928" y="8278"/>
                    <a:pt x="13920" y="8282"/>
                  </a:cubicBezTo>
                  <a:cubicBezTo>
                    <a:pt x="13895" y="8299"/>
                    <a:pt x="13869" y="8299"/>
                    <a:pt x="13844" y="8312"/>
                  </a:cubicBezTo>
                  <a:cubicBezTo>
                    <a:pt x="13827" y="8316"/>
                    <a:pt x="13823" y="8333"/>
                    <a:pt x="13806" y="8333"/>
                  </a:cubicBezTo>
                  <a:cubicBezTo>
                    <a:pt x="13793" y="8333"/>
                    <a:pt x="13781" y="8325"/>
                    <a:pt x="13768" y="8320"/>
                  </a:cubicBezTo>
                  <a:lnTo>
                    <a:pt x="13713" y="8320"/>
                  </a:lnTo>
                  <a:cubicBezTo>
                    <a:pt x="13709" y="8325"/>
                    <a:pt x="13705" y="8329"/>
                    <a:pt x="13705" y="8333"/>
                  </a:cubicBezTo>
                  <a:cubicBezTo>
                    <a:pt x="13701" y="8334"/>
                    <a:pt x="13697" y="8334"/>
                    <a:pt x="13694" y="8334"/>
                  </a:cubicBezTo>
                  <a:cubicBezTo>
                    <a:pt x="13683" y="8334"/>
                    <a:pt x="13672" y="8332"/>
                    <a:pt x="13663" y="8332"/>
                  </a:cubicBezTo>
                  <a:cubicBezTo>
                    <a:pt x="13660" y="8332"/>
                    <a:pt x="13657" y="8332"/>
                    <a:pt x="13654" y="8333"/>
                  </a:cubicBezTo>
                  <a:cubicBezTo>
                    <a:pt x="13641" y="8333"/>
                    <a:pt x="13629" y="8337"/>
                    <a:pt x="13616" y="8346"/>
                  </a:cubicBezTo>
                  <a:cubicBezTo>
                    <a:pt x="13608" y="8354"/>
                    <a:pt x="13599" y="8367"/>
                    <a:pt x="13587" y="8371"/>
                  </a:cubicBezTo>
                  <a:cubicBezTo>
                    <a:pt x="13582" y="8371"/>
                    <a:pt x="13570" y="8371"/>
                    <a:pt x="13566" y="8375"/>
                  </a:cubicBezTo>
                  <a:cubicBezTo>
                    <a:pt x="13561" y="8379"/>
                    <a:pt x="13561" y="8384"/>
                    <a:pt x="13561" y="8388"/>
                  </a:cubicBezTo>
                  <a:cubicBezTo>
                    <a:pt x="13557" y="8363"/>
                    <a:pt x="13553" y="8341"/>
                    <a:pt x="13544" y="8325"/>
                  </a:cubicBezTo>
                  <a:cubicBezTo>
                    <a:pt x="13532" y="8354"/>
                    <a:pt x="13523" y="8384"/>
                    <a:pt x="13515" y="8413"/>
                  </a:cubicBezTo>
                  <a:lnTo>
                    <a:pt x="13506" y="8413"/>
                  </a:lnTo>
                  <a:cubicBezTo>
                    <a:pt x="13497" y="8410"/>
                    <a:pt x="13489" y="8407"/>
                    <a:pt x="13480" y="8407"/>
                  </a:cubicBezTo>
                  <a:cubicBezTo>
                    <a:pt x="13476" y="8407"/>
                    <a:pt x="13472" y="8408"/>
                    <a:pt x="13468" y="8409"/>
                  </a:cubicBezTo>
                  <a:cubicBezTo>
                    <a:pt x="13460" y="8379"/>
                    <a:pt x="13452" y="8354"/>
                    <a:pt x="13439" y="8325"/>
                  </a:cubicBezTo>
                  <a:cubicBezTo>
                    <a:pt x="13430" y="8358"/>
                    <a:pt x="13422" y="8388"/>
                    <a:pt x="13418" y="8417"/>
                  </a:cubicBezTo>
                  <a:cubicBezTo>
                    <a:pt x="13409" y="8417"/>
                    <a:pt x="13401" y="8417"/>
                    <a:pt x="13392" y="8413"/>
                  </a:cubicBezTo>
                  <a:cubicBezTo>
                    <a:pt x="13392" y="8409"/>
                    <a:pt x="13384" y="8409"/>
                    <a:pt x="13380" y="8409"/>
                  </a:cubicBezTo>
                  <a:cubicBezTo>
                    <a:pt x="13367" y="8375"/>
                    <a:pt x="13350" y="8346"/>
                    <a:pt x="13329" y="8316"/>
                  </a:cubicBezTo>
                  <a:cubicBezTo>
                    <a:pt x="13325" y="8354"/>
                    <a:pt x="13325" y="8396"/>
                    <a:pt x="13321" y="8439"/>
                  </a:cubicBezTo>
                  <a:cubicBezTo>
                    <a:pt x="13312" y="8443"/>
                    <a:pt x="13304" y="8443"/>
                    <a:pt x="13295" y="8447"/>
                  </a:cubicBezTo>
                  <a:cubicBezTo>
                    <a:pt x="13278" y="8422"/>
                    <a:pt x="13257" y="8396"/>
                    <a:pt x="13232" y="8379"/>
                  </a:cubicBezTo>
                  <a:lnTo>
                    <a:pt x="13232" y="8379"/>
                  </a:lnTo>
                  <a:cubicBezTo>
                    <a:pt x="13232" y="8401"/>
                    <a:pt x="13232" y="8426"/>
                    <a:pt x="13236" y="8451"/>
                  </a:cubicBezTo>
                  <a:cubicBezTo>
                    <a:pt x="13228" y="8451"/>
                    <a:pt x="13219" y="8451"/>
                    <a:pt x="13211" y="8464"/>
                  </a:cubicBezTo>
                  <a:cubicBezTo>
                    <a:pt x="13207" y="8472"/>
                    <a:pt x="13207" y="8481"/>
                    <a:pt x="13203" y="8485"/>
                  </a:cubicBezTo>
                  <a:cubicBezTo>
                    <a:pt x="13156" y="8443"/>
                    <a:pt x="13101" y="8413"/>
                    <a:pt x="13038" y="8392"/>
                  </a:cubicBezTo>
                  <a:lnTo>
                    <a:pt x="13038" y="8392"/>
                  </a:lnTo>
                  <a:cubicBezTo>
                    <a:pt x="13063" y="8443"/>
                    <a:pt x="13093" y="8493"/>
                    <a:pt x="13118" y="8540"/>
                  </a:cubicBezTo>
                  <a:cubicBezTo>
                    <a:pt x="13118" y="8544"/>
                    <a:pt x="13122" y="8548"/>
                    <a:pt x="13114" y="8553"/>
                  </a:cubicBezTo>
                  <a:cubicBezTo>
                    <a:pt x="13114" y="8557"/>
                    <a:pt x="13114" y="8557"/>
                    <a:pt x="13110" y="8557"/>
                  </a:cubicBezTo>
                  <a:cubicBezTo>
                    <a:pt x="13105" y="8557"/>
                    <a:pt x="13097" y="8553"/>
                    <a:pt x="13093" y="8548"/>
                  </a:cubicBezTo>
                  <a:cubicBezTo>
                    <a:pt x="13054" y="8534"/>
                    <a:pt x="13016" y="8526"/>
                    <a:pt x="12975" y="8526"/>
                  </a:cubicBezTo>
                  <a:cubicBezTo>
                    <a:pt x="12967" y="8526"/>
                    <a:pt x="12958" y="8526"/>
                    <a:pt x="12949" y="8527"/>
                  </a:cubicBezTo>
                  <a:cubicBezTo>
                    <a:pt x="12928" y="8527"/>
                    <a:pt x="12903" y="8531"/>
                    <a:pt x="12878" y="8536"/>
                  </a:cubicBezTo>
                  <a:cubicBezTo>
                    <a:pt x="12869" y="8540"/>
                    <a:pt x="12856" y="8544"/>
                    <a:pt x="12844" y="8548"/>
                  </a:cubicBezTo>
                  <a:cubicBezTo>
                    <a:pt x="12840" y="8548"/>
                    <a:pt x="12818" y="8561"/>
                    <a:pt x="12814" y="8561"/>
                  </a:cubicBezTo>
                  <a:cubicBezTo>
                    <a:pt x="12886" y="8586"/>
                    <a:pt x="12958" y="8612"/>
                    <a:pt x="13025" y="8645"/>
                  </a:cubicBezTo>
                  <a:cubicBezTo>
                    <a:pt x="13059" y="8662"/>
                    <a:pt x="13093" y="8679"/>
                    <a:pt x="13122" y="8704"/>
                  </a:cubicBezTo>
                  <a:cubicBezTo>
                    <a:pt x="13105" y="8696"/>
                    <a:pt x="13093" y="8688"/>
                    <a:pt x="13072" y="8683"/>
                  </a:cubicBezTo>
                  <a:cubicBezTo>
                    <a:pt x="13052" y="8678"/>
                    <a:pt x="13032" y="8675"/>
                    <a:pt x="13013" y="8675"/>
                  </a:cubicBezTo>
                  <a:cubicBezTo>
                    <a:pt x="12956" y="8675"/>
                    <a:pt x="12901" y="8697"/>
                    <a:pt x="12861" y="8738"/>
                  </a:cubicBezTo>
                  <a:cubicBezTo>
                    <a:pt x="12954" y="8742"/>
                    <a:pt x="13055" y="8747"/>
                    <a:pt x="13135" y="8797"/>
                  </a:cubicBezTo>
                  <a:cubicBezTo>
                    <a:pt x="13162" y="8813"/>
                    <a:pt x="13186" y="8836"/>
                    <a:pt x="13209" y="8862"/>
                  </a:cubicBezTo>
                  <a:lnTo>
                    <a:pt x="13209" y="8862"/>
                  </a:lnTo>
                  <a:cubicBezTo>
                    <a:pt x="13170" y="8836"/>
                    <a:pt x="13127" y="8817"/>
                    <a:pt x="13080" y="8806"/>
                  </a:cubicBezTo>
                  <a:cubicBezTo>
                    <a:pt x="13049" y="8798"/>
                    <a:pt x="13018" y="8794"/>
                    <a:pt x="12988" y="8794"/>
                  </a:cubicBezTo>
                  <a:cubicBezTo>
                    <a:pt x="12900" y="8794"/>
                    <a:pt x="12814" y="8824"/>
                    <a:pt x="12742" y="8878"/>
                  </a:cubicBezTo>
                  <a:cubicBezTo>
                    <a:pt x="12768" y="8882"/>
                    <a:pt x="12789" y="8886"/>
                    <a:pt x="12810" y="8886"/>
                  </a:cubicBezTo>
                  <a:cubicBezTo>
                    <a:pt x="12755" y="8903"/>
                    <a:pt x="12700" y="8932"/>
                    <a:pt x="12662" y="8975"/>
                  </a:cubicBezTo>
                  <a:cubicBezTo>
                    <a:pt x="12707" y="8972"/>
                    <a:pt x="12754" y="8969"/>
                    <a:pt x="12801" y="8969"/>
                  </a:cubicBezTo>
                  <a:cubicBezTo>
                    <a:pt x="12821" y="8969"/>
                    <a:pt x="12841" y="8969"/>
                    <a:pt x="12861" y="8970"/>
                  </a:cubicBezTo>
                  <a:cubicBezTo>
                    <a:pt x="12810" y="8991"/>
                    <a:pt x="12768" y="9029"/>
                    <a:pt x="12742" y="9080"/>
                  </a:cubicBezTo>
                  <a:cubicBezTo>
                    <a:pt x="12832" y="9053"/>
                    <a:pt x="12925" y="9039"/>
                    <a:pt x="13017" y="9039"/>
                  </a:cubicBezTo>
                  <a:cubicBezTo>
                    <a:pt x="13098" y="9039"/>
                    <a:pt x="13178" y="9050"/>
                    <a:pt x="13257" y="9072"/>
                  </a:cubicBezTo>
                  <a:cubicBezTo>
                    <a:pt x="13295" y="9097"/>
                    <a:pt x="13333" y="9131"/>
                    <a:pt x="13367" y="9165"/>
                  </a:cubicBezTo>
                  <a:cubicBezTo>
                    <a:pt x="13367" y="9177"/>
                    <a:pt x="13367" y="9190"/>
                    <a:pt x="13367" y="9203"/>
                  </a:cubicBezTo>
                  <a:cubicBezTo>
                    <a:pt x="13371" y="9253"/>
                    <a:pt x="13384" y="9304"/>
                    <a:pt x="13388" y="9354"/>
                  </a:cubicBezTo>
                  <a:cubicBezTo>
                    <a:pt x="13409" y="9565"/>
                    <a:pt x="13354" y="9777"/>
                    <a:pt x="13359" y="9988"/>
                  </a:cubicBezTo>
                  <a:cubicBezTo>
                    <a:pt x="13236" y="9975"/>
                    <a:pt x="13114" y="9950"/>
                    <a:pt x="12979" y="9912"/>
                  </a:cubicBezTo>
                  <a:cubicBezTo>
                    <a:pt x="12852" y="9878"/>
                    <a:pt x="12709" y="9869"/>
                    <a:pt x="12591" y="9798"/>
                  </a:cubicBezTo>
                  <a:cubicBezTo>
                    <a:pt x="12477" y="9730"/>
                    <a:pt x="12405" y="9612"/>
                    <a:pt x="12295" y="9536"/>
                  </a:cubicBezTo>
                  <a:cubicBezTo>
                    <a:pt x="12114" y="9405"/>
                    <a:pt x="11886" y="9266"/>
                    <a:pt x="11679" y="9165"/>
                  </a:cubicBezTo>
                  <a:lnTo>
                    <a:pt x="11708" y="8633"/>
                  </a:lnTo>
                  <a:cubicBezTo>
                    <a:pt x="11708" y="8637"/>
                    <a:pt x="11713" y="8637"/>
                    <a:pt x="11717" y="8637"/>
                  </a:cubicBezTo>
                  <a:cubicBezTo>
                    <a:pt x="11730" y="8637"/>
                    <a:pt x="11742" y="8637"/>
                    <a:pt x="11759" y="8641"/>
                  </a:cubicBezTo>
                  <a:cubicBezTo>
                    <a:pt x="11765" y="8643"/>
                    <a:pt x="11777" y="8646"/>
                    <a:pt x="11788" y="8646"/>
                  </a:cubicBezTo>
                  <a:cubicBezTo>
                    <a:pt x="11802" y="8646"/>
                    <a:pt x="11814" y="8642"/>
                    <a:pt x="11814" y="8628"/>
                  </a:cubicBezTo>
                  <a:cubicBezTo>
                    <a:pt x="11814" y="8624"/>
                    <a:pt x="11810" y="8612"/>
                    <a:pt x="11810" y="8612"/>
                  </a:cubicBezTo>
                  <a:cubicBezTo>
                    <a:pt x="11808" y="8607"/>
                    <a:pt x="11805" y="8606"/>
                    <a:pt x="11803" y="8606"/>
                  </a:cubicBezTo>
                  <a:cubicBezTo>
                    <a:pt x="11800" y="8606"/>
                    <a:pt x="11797" y="8607"/>
                    <a:pt x="11793" y="8607"/>
                  </a:cubicBezTo>
                  <a:cubicBezTo>
                    <a:pt x="11780" y="8607"/>
                    <a:pt x="11780" y="8603"/>
                    <a:pt x="11772" y="8599"/>
                  </a:cubicBezTo>
                  <a:cubicBezTo>
                    <a:pt x="11763" y="8595"/>
                    <a:pt x="11759" y="8595"/>
                    <a:pt x="11751" y="8595"/>
                  </a:cubicBezTo>
                  <a:cubicBezTo>
                    <a:pt x="11742" y="8595"/>
                    <a:pt x="11742" y="8591"/>
                    <a:pt x="11734" y="8582"/>
                  </a:cubicBezTo>
                  <a:cubicBezTo>
                    <a:pt x="11725" y="8574"/>
                    <a:pt x="11721" y="8569"/>
                    <a:pt x="11708" y="8569"/>
                  </a:cubicBezTo>
                  <a:lnTo>
                    <a:pt x="11713" y="8515"/>
                  </a:lnTo>
                  <a:cubicBezTo>
                    <a:pt x="11721" y="8515"/>
                    <a:pt x="11725" y="8510"/>
                    <a:pt x="11730" y="8510"/>
                  </a:cubicBezTo>
                  <a:cubicBezTo>
                    <a:pt x="11742" y="8510"/>
                    <a:pt x="11738" y="8536"/>
                    <a:pt x="11738" y="8544"/>
                  </a:cubicBezTo>
                  <a:cubicBezTo>
                    <a:pt x="11751" y="8540"/>
                    <a:pt x="11759" y="8523"/>
                    <a:pt x="11767" y="8515"/>
                  </a:cubicBezTo>
                  <a:cubicBezTo>
                    <a:pt x="11772" y="8519"/>
                    <a:pt x="11767" y="8527"/>
                    <a:pt x="11772" y="8536"/>
                  </a:cubicBezTo>
                  <a:cubicBezTo>
                    <a:pt x="11776" y="8536"/>
                    <a:pt x="11784" y="8536"/>
                    <a:pt x="11789" y="8531"/>
                  </a:cubicBezTo>
                  <a:cubicBezTo>
                    <a:pt x="11793" y="8536"/>
                    <a:pt x="11797" y="8540"/>
                    <a:pt x="11801" y="8544"/>
                  </a:cubicBezTo>
                  <a:cubicBezTo>
                    <a:pt x="11805" y="8546"/>
                    <a:pt x="11809" y="8546"/>
                    <a:pt x="11812" y="8546"/>
                  </a:cubicBezTo>
                  <a:cubicBezTo>
                    <a:pt x="11815" y="8546"/>
                    <a:pt x="11818" y="8546"/>
                    <a:pt x="11822" y="8548"/>
                  </a:cubicBezTo>
                  <a:cubicBezTo>
                    <a:pt x="11827" y="8548"/>
                    <a:pt x="11831" y="8557"/>
                    <a:pt x="11835" y="8561"/>
                  </a:cubicBezTo>
                  <a:cubicBezTo>
                    <a:pt x="11839" y="8562"/>
                    <a:pt x="11841" y="8563"/>
                    <a:pt x="11844" y="8563"/>
                  </a:cubicBezTo>
                  <a:cubicBezTo>
                    <a:pt x="11849" y="8563"/>
                    <a:pt x="11851" y="8560"/>
                    <a:pt x="11860" y="8557"/>
                  </a:cubicBezTo>
                  <a:cubicBezTo>
                    <a:pt x="11865" y="8569"/>
                    <a:pt x="11865" y="8578"/>
                    <a:pt x="11873" y="8586"/>
                  </a:cubicBezTo>
                  <a:cubicBezTo>
                    <a:pt x="11877" y="8582"/>
                    <a:pt x="11881" y="8574"/>
                    <a:pt x="11886" y="8569"/>
                  </a:cubicBezTo>
                  <a:cubicBezTo>
                    <a:pt x="11898" y="8574"/>
                    <a:pt x="11898" y="8582"/>
                    <a:pt x="11911" y="8586"/>
                  </a:cubicBezTo>
                  <a:cubicBezTo>
                    <a:pt x="11915" y="8582"/>
                    <a:pt x="11919" y="8578"/>
                    <a:pt x="11924" y="8574"/>
                  </a:cubicBezTo>
                  <a:cubicBezTo>
                    <a:pt x="11928" y="8578"/>
                    <a:pt x="11932" y="8591"/>
                    <a:pt x="11936" y="8595"/>
                  </a:cubicBezTo>
                  <a:cubicBezTo>
                    <a:pt x="11938" y="8599"/>
                    <a:pt x="11939" y="8600"/>
                    <a:pt x="11941" y="8600"/>
                  </a:cubicBezTo>
                  <a:cubicBezTo>
                    <a:pt x="11943" y="8600"/>
                    <a:pt x="11945" y="8599"/>
                    <a:pt x="11949" y="8599"/>
                  </a:cubicBezTo>
                  <a:cubicBezTo>
                    <a:pt x="11966" y="8599"/>
                    <a:pt x="11962" y="8620"/>
                    <a:pt x="11974" y="8620"/>
                  </a:cubicBezTo>
                  <a:cubicBezTo>
                    <a:pt x="11979" y="8620"/>
                    <a:pt x="11983" y="8616"/>
                    <a:pt x="11987" y="8616"/>
                  </a:cubicBezTo>
                  <a:cubicBezTo>
                    <a:pt x="11991" y="8620"/>
                    <a:pt x="12000" y="8628"/>
                    <a:pt x="12004" y="8628"/>
                  </a:cubicBezTo>
                  <a:cubicBezTo>
                    <a:pt x="12012" y="8633"/>
                    <a:pt x="12021" y="8633"/>
                    <a:pt x="12029" y="8637"/>
                  </a:cubicBezTo>
                  <a:cubicBezTo>
                    <a:pt x="12033" y="8641"/>
                    <a:pt x="12042" y="8645"/>
                    <a:pt x="12050" y="8645"/>
                  </a:cubicBezTo>
                  <a:cubicBezTo>
                    <a:pt x="12063" y="8641"/>
                    <a:pt x="12088" y="8612"/>
                    <a:pt x="12076" y="8599"/>
                  </a:cubicBezTo>
                  <a:cubicBezTo>
                    <a:pt x="12076" y="8599"/>
                    <a:pt x="12067" y="8595"/>
                    <a:pt x="12067" y="8595"/>
                  </a:cubicBezTo>
                  <a:cubicBezTo>
                    <a:pt x="12063" y="8595"/>
                    <a:pt x="12059" y="8591"/>
                    <a:pt x="12050" y="8591"/>
                  </a:cubicBezTo>
                  <a:cubicBezTo>
                    <a:pt x="12046" y="8589"/>
                    <a:pt x="12042" y="8589"/>
                    <a:pt x="12039" y="8589"/>
                  </a:cubicBezTo>
                  <a:cubicBezTo>
                    <a:pt x="12032" y="8589"/>
                    <a:pt x="12025" y="8591"/>
                    <a:pt x="12017" y="8591"/>
                  </a:cubicBezTo>
                  <a:cubicBezTo>
                    <a:pt x="12012" y="8574"/>
                    <a:pt x="12029" y="8557"/>
                    <a:pt x="12025" y="8540"/>
                  </a:cubicBezTo>
                  <a:cubicBezTo>
                    <a:pt x="12021" y="8531"/>
                    <a:pt x="12012" y="8536"/>
                    <a:pt x="12008" y="8531"/>
                  </a:cubicBezTo>
                  <a:cubicBezTo>
                    <a:pt x="12004" y="8527"/>
                    <a:pt x="12004" y="8519"/>
                    <a:pt x="12004" y="8510"/>
                  </a:cubicBezTo>
                  <a:cubicBezTo>
                    <a:pt x="12004" y="8506"/>
                    <a:pt x="12004" y="8489"/>
                    <a:pt x="12008" y="8485"/>
                  </a:cubicBezTo>
                  <a:lnTo>
                    <a:pt x="12017" y="8485"/>
                  </a:lnTo>
                  <a:cubicBezTo>
                    <a:pt x="12021" y="8485"/>
                    <a:pt x="12025" y="8485"/>
                    <a:pt x="12025" y="8481"/>
                  </a:cubicBezTo>
                  <a:cubicBezTo>
                    <a:pt x="12029" y="8481"/>
                    <a:pt x="12033" y="8481"/>
                    <a:pt x="12038" y="8477"/>
                  </a:cubicBezTo>
                  <a:cubicBezTo>
                    <a:pt x="12046" y="8472"/>
                    <a:pt x="12054" y="8464"/>
                    <a:pt x="12059" y="8460"/>
                  </a:cubicBezTo>
                  <a:cubicBezTo>
                    <a:pt x="12067" y="8455"/>
                    <a:pt x="12071" y="8447"/>
                    <a:pt x="12076" y="8443"/>
                  </a:cubicBezTo>
                  <a:cubicBezTo>
                    <a:pt x="12088" y="8439"/>
                    <a:pt x="12088" y="8430"/>
                    <a:pt x="12097" y="8422"/>
                  </a:cubicBezTo>
                  <a:cubicBezTo>
                    <a:pt x="12102" y="8414"/>
                    <a:pt x="12104" y="8413"/>
                    <a:pt x="12106" y="8413"/>
                  </a:cubicBezTo>
                  <a:cubicBezTo>
                    <a:pt x="12108" y="8413"/>
                    <a:pt x="12110" y="8413"/>
                    <a:pt x="12114" y="8413"/>
                  </a:cubicBezTo>
                  <a:cubicBezTo>
                    <a:pt x="12126" y="8409"/>
                    <a:pt x="12139" y="8409"/>
                    <a:pt x="12147" y="8409"/>
                  </a:cubicBezTo>
                  <a:cubicBezTo>
                    <a:pt x="12160" y="8409"/>
                    <a:pt x="12164" y="8401"/>
                    <a:pt x="12177" y="8396"/>
                  </a:cubicBezTo>
                  <a:cubicBezTo>
                    <a:pt x="12181" y="8396"/>
                    <a:pt x="12185" y="8396"/>
                    <a:pt x="12190" y="8401"/>
                  </a:cubicBezTo>
                  <a:cubicBezTo>
                    <a:pt x="12198" y="8401"/>
                    <a:pt x="12206" y="8401"/>
                    <a:pt x="12211" y="8396"/>
                  </a:cubicBezTo>
                  <a:cubicBezTo>
                    <a:pt x="12223" y="8388"/>
                    <a:pt x="12240" y="8384"/>
                    <a:pt x="12257" y="8384"/>
                  </a:cubicBezTo>
                  <a:cubicBezTo>
                    <a:pt x="12270" y="8384"/>
                    <a:pt x="12278" y="8375"/>
                    <a:pt x="12291" y="8371"/>
                  </a:cubicBezTo>
                  <a:cubicBezTo>
                    <a:pt x="12299" y="8367"/>
                    <a:pt x="12312" y="8371"/>
                    <a:pt x="12320" y="8363"/>
                  </a:cubicBezTo>
                  <a:cubicBezTo>
                    <a:pt x="12337" y="8354"/>
                    <a:pt x="12354" y="8333"/>
                    <a:pt x="12350" y="8312"/>
                  </a:cubicBezTo>
                  <a:cubicBezTo>
                    <a:pt x="12350" y="8299"/>
                    <a:pt x="12337" y="8274"/>
                    <a:pt x="12325" y="8266"/>
                  </a:cubicBezTo>
                  <a:cubicBezTo>
                    <a:pt x="12316" y="8266"/>
                    <a:pt x="12312" y="8270"/>
                    <a:pt x="12304" y="8270"/>
                  </a:cubicBezTo>
                  <a:cubicBezTo>
                    <a:pt x="12295" y="8270"/>
                    <a:pt x="12295" y="8270"/>
                    <a:pt x="12291" y="8261"/>
                  </a:cubicBezTo>
                  <a:cubicBezTo>
                    <a:pt x="12291" y="8253"/>
                    <a:pt x="12291" y="8249"/>
                    <a:pt x="12291" y="8244"/>
                  </a:cubicBezTo>
                  <a:cubicBezTo>
                    <a:pt x="12291" y="8228"/>
                    <a:pt x="12291" y="8211"/>
                    <a:pt x="12295" y="8198"/>
                  </a:cubicBezTo>
                  <a:cubicBezTo>
                    <a:pt x="12299" y="8190"/>
                    <a:pt x="12299" y="8185"/>
                    <a:pt x="12299" y="8181"/>
                  </a:cubicBezTo>
                  <a:cubicBezTo>
                    <a:pt x="12308" y="8156"/>
                    <a:pt x="12278" y="8147"/>
                    <a:pt x="12257" y="8139"/>
                  </a:cubicBezTo>
                  <a:cubicBezTo>
                    <a:pt x="12244" y="8135"/>
                    <a:pt x="12228" y="8126"/>
                    <a:pt x="12215" y="8126"/>
                  </a:cubicBezTo>
                  <a:lnTo>
                    <a:pt x="12168" y="8126"/>
                  </a:lnTo>
                  <a:cubicBezTo>
                    <a:pt x="12160" y="8130"/>
                    <a:pt x="12156" y="8139"/>
                    <a:pt x="12147" y="8139"/>
                  </a:cubicBezTo>
                  <a:cubicBezTo>
                    <a:pt x="12147" y="8135"/>
                    <a:pt x="12143" y="8126"/>
                    <a:pt x="12135" y="8126"/>
                  </a:cubicBezTo>
                  <a:cubicBezTo>
                    <a:pt x="12135" y="8126"/>
                    <a:pt x="12130" y="8130"/>
                    <a:pt x="12126" y="8130"/>
                  </a:cubicBezTo>
                  <a:cubicBezTo>
                    <a:pt x="12122" y="8130"/>
                    <a:pt x="12114" y="8126"/>
                    <a:pt x="12105" y="8126"/>
                  </a:cubicBezTo>
                  <a:cubicBezTo>
                    <a:pt x="12092" y="8126"/>
                    <a:pt x="12076" y="8130"/>
                    <a:pt x="12063" y="8130"/>
                  </a:cubicBezTo>
                  <a:cubicBezTo>
                    <a:pt x="12054" y="8130"/>
                    <a:pt x="12046" y="8132"/>
                    <a:pt x="12038" y="8132"/>
                  </a:cubicBezTo>
                  <a:cubicBezTo>
                    <a:pt x="12033" y="8132"/>
                    <a:pt x="12029" y="8132"/>
                    <a:pt x="12025" y="8130"/>
                  </a:cubicBezTo>
                  <a:cubicBezTo>
                    <a:pt x="12017" y="8130"/>
                    <a:pt x="12012" y="8130"/>
                    <a:pt x="12008" y="8126"/>
                  </a:cubicBezTo>
                  <a:cubicBezTo>
                    <a:pt x="12008" y="8122"/>
                    <a:pt x="12004" y="8114"/>
                    <a:pt x="12004" y="8109"/>
                  </a:cubicBezTo>
                  <a:cubicBezTo>
                    <a:pt x="12000" y="8101"/>
                    <a:pt x="12004" y="8092"/>
                    <a:pt x="12000" y="8088"/>
                  </a:cubicBezTo>
                  <a:cubicBezTo>
                    <a:pt x="11991" y="8092"/>
                    <a:pt x="11987" y="8092"/>
                    <a:pt x="11983" y="8097"/>
                  </a:cubicBezTo>
                  <a:cubicBezTo>
                    <a:pt x="11974" y="8097"/>
                    <a:pt x="11970" y="8092"/>
                    <a:pt x="11966" y="8092"/>
                  </a:cubicBezTo>
                  <a:cubicBezTo>
                    <a:pt x="11963" y="8088"/>
                    <a:pt x="11961" y="8085"/>
                    <a:pt x="11958" y="8085"/>
                  </a:cubicBezTo>
                  <a:cubicBezTo>
                    <a:pt x="11955" y="8085"/>
                    <a:pt x="11952" y="8087"/>
                    <a:pt x="11949" y="8088"/>
                  </a:cubicBezTo>
                  <a:cubicBezTo>
                    <a:pt x="11941" y="8092"/>
                    <a:pt x="11932" y="8097"/>
                    <a:pt x="11928" y="8097"/>
                  </a:cubicBezTo>
                  <a:cubicBezTo>
                    <a:pt x="11919" y="8101"/>
                    <a:pt x="11915" y="8101"/>
                    <a:pt x="11911" y="8101"/>
                  </a:cubicBezTo>
                  <a:cubicBezTo>
                    <a:pt x="11907" y="8097"/>
                    <a:pt x="11898" y="8092"/>
                    <a:pt x="11894" y="8092"/>
                  </a:cubicBezTo>
                  <a:cubicBezTo>
                    <a:pt x="11877" y="8092"/>
                    <a:pt x="11869" y="8105"/>
                    <a:pt x="11852" y="8105"/>
                  </a:cubicBezTo>
                  <a:lnTo>
                    <a:pt x="11835" y="8105"/>
                  </a:lnTo>
                  <a:cubicBezTo>
                    <a:pt x="11839" y="8076"/>
                    <a:pt x="11839" y="8050"/>
                    <a:pt x="11843" y="8021"/>
                  </a:cubicBezTo>
                  <a:cubicBezTo>
                    <a:pt x="11843" y="8012"/>
                    <a:pt x="11848" y="8004"/>
                    <a:pt x="11848" y="7991"/>
                  </a:cubicBezTo>
                  <a:cubicBezTo>
                    <a:pt x="11852" y="7995"/>
                    <a:pt x="11852" y="8004"/>
                    <a:pt x="11856" y="8008"/>
                  </a:cubicBezTo>
                  <a:cubicBezTo>
                    <a:pt x="11865" y="8017"/>
                    <a:pt x="11877" y="8025"/>
                    <a:pt x="11890" y="8029"/>
                  </a:cubicBezTo>
                  <a:cubicBezTo>
                    <a:pt x="11894" y="8031"/>
                    <a:pt x="11898" y="8031"/>
                    <a:pt x="11901" y="8031"/>
                  </a:cubicBezTo>
                  <a:cubicBezTo>
                    <a:pt x="11909" y="8031"/>
                    <a:pt x="11915" y="8029"/>
                    <a:pt x="11924" y="8029"/>
                  </a:cubicBezTo>
                  <a:cubicBezTo>
                    <a:pt x="11932" y="8027"/>
                    <a:pt x="11939" y="8026"/>
                    <a:pt x="11946" y="8026"/>
                  </a:cubicBezTo>
                  <a:cubicBezTo>
                    <a:pt x="11953" y="8026"/>
                    <a:pt x="11960" y="8027"/>
                    <a:pt x="11966" y="8029"/>
                  </a:cubicBezTo>
                  <a:cubicBezTo>
                    <a:pt x="11991" y="8033"/>
                    <a:pt x="12008" y="8054"/>
                    <a:pt x="12033" y="8059"/>
                  </a:cubicBezTo>
                  <a:cubicBezTo>
                    <a:pt x="12059" y="8059"/>
                    <a:pt x="12059" y="8042"/>
                    <a:pt x="12067" y="8021"/>
                  </a:cubicBezTo>
                  <a:cubicBezTo>
                    <a:pt x="12071" y="8008"/>
                    <a:pt x="12071" y="7995"/>
                    <a:pt x="12084" y="7987"/>
                  </a:cubicBezTo>
                  <a:cubicBezTo>
                    <a:pt x="12092" y="7979"/>
                    <a:pt x="12105" y="7979"/>
                    <a:pt x="12118" y="7979"/>
                  </a:cubicBezTo>
                  <a:cubicBezTo>
                    <a:pt x="12124" y="7979"/>
                    <a:pt x="12130" y="7980"/>
                    <a:pt x="12136" y="7980"/>
                  </a:cubicBezTo>
                  <a:cubicBezTo>
                    <a:pt x="12142" y="7980"/>
                    <a:pt x="12147" y="7979"/>
                    <a:pt x="12152" y="7974"/>
                  </a:cubicBezTo>
                  <a:cubicBezTo>
                    <a:pt x="12156" y="7970"/>
                    <a:pt x="12160" y="7966"/>
                    <a:pt x="12160" y="7962"/>
                  </a:cubicBezTo>
                  <a:cubicBezTo>
                    <a:pt x="12164" y="7953"/>
                    <a:pt x="12168" y="7949"/>
                    <a:pt x="12173" y="7945"/>
                  </a:cubicBezTo>
                  <a:cubicBezTo>
                    <a:pt x="12177" y="7941"/>
                    <a:pt x="12181" y="7928"/>
                    <a:pt x="12181" y="7924"/>
                  </a:cubicBezTo>
                  <a:cubicBezTo>
                    <a:pt x="12139" y="7911"/>
                    <a:pt x="12092" y="7924"/>
                    <a:pt x="12059" y="7903"/>
                  </a:cubicBezTo>
                  <a:cubicBezTo>
                    <a:pt x="12050" y="7894"/>
                    <a:pt x="12050" y="7886"/>
                    <a:pt x="12042" y="7877"/>
                  </a:cubicBezTo>
                  <a:cubicBezTo>
                    <a:pt x="12038" y="7875"/>
                    <a:pt x="12032" y="7875"/>
                    <a:pt x="12027" y="7875"/>
                  </a:cubicBezTo>
                  <a:cubicBezTo>
                    <a:pt x="12022" y="7875"/>
                    <a:pt x="12017" y="7875"/>
                    <a:pt x="12012" y="7873"/>
                  </a:cubicBezTo>
                  <a:cubicBezTo>
                    <a:pt x="12008" y="7852"/>
                    <a:pt x="12021" y="7839"/>
                    <a:pt x="12025" y="7822"/>
                  </a:cubicBezTo>
                  <a:cubicBezTo>
                    <a:pt x="12029" y="7814"/>
                    <a:pt x="12029" y="7801"/>
                    <a:pt x="12025" y="7793"/>
                  </a:cubicBezTo>
                  <a:cubicBezTo>
                    <a:pt x="12021" y="7784"/>
                    <a:pt x="12008" y="7784"/>
                    <a:pt x="11995" y="7784"/>
                  </a:cubicBezTo>
                  <a:cubicBezTo>
                    <a:pt x="12000" y="7780"/>
                    <a:pt x="12004" y="7772"/>
                    <a:pt x="12008" y="7767"/>
                  </a:cubicBezTo>
                  <a:cubicBezTo>
                    <a:pt x="12012" y="7759"/>
                    <a:pt x="12012" y="7755"/>
                    <a:pt x="12021" y="7755"/>
                  </a:cubicBezTo>
                  <a:lnTo>
                    <a:pt x="12050" y="7755"/>
                  </a:lnTo>
                  <a:cubicBezTo>
                    <a:pt x="12053" y="7755"/>
                    <a:pt x="12060" y="7757"/>
                    <a:pt x="12065" y="7757"/>
                  </a:cubicBezTo>
                  <a:cubicBezTo>
                    <a:pt x="12068" y="7757"/>
                    <a:pt x="12070" y="7756"/>
                    <a:pt x="12071" y="7755"/>
                  </a:cubicBezTo>
                  <a:cubicBezTo>
                    <a:pt x="12076" y="7751"/>
                    <a:pt x="12076" y="7742"/>
                    <a:pt x="12080" y="7738"/>
                  </a:cubicBezTo>
                  <a:cubicBezTo>
                    <a:pt x="12090" y="7718"/>
                    <a:pt x="12053" y="7711"/>
                    <a:pt x="12030" y="7711"/>
                  </a:cubicBezTo>
                  <a:cubicBezTo>
                    <a:pt x="12024" y="7711"/>
                    <a:pt x="12019" y="7712"/>
                    <a:pt x="12017" y="7713"/>
                  </a:cubicBezTo>
                  <a:cubicBezTo>
                    <a:pt x="12013" y="7714"/>
                    <a:pt x="12011" y="7714"/>
                    <a:pt x="12009" y="7714"/>
                  </a:cubicBezTo>
                  <a:cubicBezTo>
                    <a:pt x="12002" y="7714"/>
                    <a:pt x="12001" y="7709"/>
                    <a:pt x="12004" y="7700"/>
                  </a:cubicBezTo>
                  <a:cubicBezTo>
                    <a:pt x="12008" y="7687"/>
                    <a:pt x="12021" y="7687"/>
                    <a:pt x="12025" y="7675"/>
                  </a:cubicBezTo>
                  <a:cubicBezTo>
                    <a:pt x="12033" y="7662"/>
                    <a:pt x="12025" y="7658"/>
                    <a:pt x="12012" y="7654"/>
                  </a:cubicBezTo>
                  <a:cubicBezTo>
                    <a:pt x="12000" y="7651"/>
                    <a:pt x="11985" y="7649"/>
                    <a:pt x="11971" y="7649"/>
                  </a:cubicBezTo>
                  <a:cubicBezTo>
                    <a:pt x="11961" y="7649"/>
                    <a:pt x="11952" y="7650"/>
                    <a:pt x="11945" y="7654"/>
                  </a:cubicBezTo>
                  <a:cubicBezTo>
                    <a:pt x="11933" y="7661"/>
                    <a:pt x="11926" y="7675"/>
                    <a:pt x="11915" y="7675"/>
                  </a:cubicBezTo>
                  <a:cubicBezTo>
                    <a:pt x="11914" y="7675"/>
                    <a:pt x="11912" y="7675"/>
                    <a:pt x="11911" y="7675"/>
                  </a:cubicBezTo>
                  <a:cubicBezTo>
                    <a:pt x="11919" y="7675"/>
                    <a:pt x="11924" y="7666"/>
                    <a:pt x="11924" y="7649"/>
                  </a:cubicBezTo>
                  <a:cubicBezTo>
                    <a:pt x="11924" y="7641"/>
                    <a:pt x="11928" y="7637"/>
                    <a:pt x="11924" y="7632"/>
                  </a:cubicBezTo>
                  <a:cubicBezTo>
                    <a:pt x="11919" y="7628"/>
                    <a:pt x="11911" y="7624"/>
                    <a:pt x="11907" y="7620"/>
                  </a:cubicBezTo>
                  <a:cubicBezTo>
                    <a:pt x="11898" y="7616"/>
                    <a:pt x="11881" y="7616"/>
                    <a:pt x="11877" y="7603"/>
                  </a:cubicBezTo>
                  <a:cubicBezTo>
                    <a:pt x="11869" y="7582"/>
                    <a:pt x="11886" y="7573"/>
                    <a:pt x="11894" y="7561"/>
                  </a:cubicBezTo>
                  <a:cubicBezTo>
                    <a:pt x="11907" y="7548"/>
                    <a:pt x="11894" y="7540"/>
                    <a:pt x="11881" y="7531"/>
                  </a:cubicBezTo>
                  <a:cubicBezTo>
                    <a:pt x="11869" y="7527"/>
                    <a:pt x="11856" y="7527"/>
                    <a:pt x="11843" y="7523"/>
                  </a:cubicBezTo>
                  <a:cubicBezTo>
                    <a:pt x="11833" y="7523"/>
                    <a:pt x="11822" y="7513"/>
                    <a:pt x="11811" y="7513"/>
                  </a:cubicBezTo>
                  <a:cubicBezTo>
                    <a:pt x="11809" y="7513"/>
                    <a:pt x="11807" y="7514"/>
                    <a:pt x="11805" y="7514"/>
                  </a:cubicBezTo>
                  <a:cubicBezTo>
                    <a:pt x="11793" y="7514"/>
                    <a:pt x="11789" y="7523"/>
                    <a:pt x="11776" y="7527"/>
                  </a:cubicBezTo>
                  <a:cubicBezTo>
                    <a:pt x="11767" y="7527"/>
                    <a:pt x="11772" y="7523"/>
                    <a:pt x="11763" y="7518"/>
                  </a:cubicBezTo>
                  <a:cubicBezTo>
                    <a:pt x="11755" y="7510"/>
                    <a:pt x="11738" y="7514"/>
                    <a:pt x="11725" y="7510"/>
                  </a:cubicBezTo>
                  <a:cubicBezTo>
                    <a:pt x="11713" y="7510"/>
                    <a:pt x="11700" y="7502"/>
                    <a:pt x="11683" y="7502"/>
                  </a:cubicBezTo>
                  <a:cubicBezTo>
                    <a:pt x="11670" y="7502"/>
                    <a:pt x="11662" y="7506"/>
                    <a:pt x="11649" y="7514"/>
                  </a:cubicBezTo>
                  <a:cubicBezTo>
                    <a:pt x="11641" y="7523"/>
                    <a:pt x="11628" y="7531"/>
                    <a:pt x="11611" y="7535"/>
                  </a:cubicBezTo>
                  <a:cubicBezTo>
                    <a:pt x="11607" y="7537"/>
                    <a:pt x="11603" y="7537"/>
                    <a:pt x="11599" y="7537"/>
                  </a:cubicBezTo>
                  <a:cubicBezTo>
                    <a:pt x="11594" y="7537"/>
                    <a:pt x="11590" y="7537"/>
                    <a:pt x="11586" y="7540"/>
                  </a:cubicBezTo>
                  <a:cubicBezTo>
                    <a:pt x="11579" y="7542"/>
                    <a:pt x="11571" y="7544"/>
                    <a:pt x="11564" y="7544"/>
                  </a:cubicBezTo>
                  <a:cubicBezTo>
                    <a:pt x="11559" y="7544"/>
                    <a:pt x="11553" y="7543"/>
                    <a:pt x="11548" y="7540"/>
                  </a:cubicBezTo>
                  <a:cubicBezTo>
                    <a:pt x="11535" y="7531"/>
                    <a:pt x="11531" y="7514"/>
                    <a:pt x="11514" y="7506"/>
                  </a:cubicBezTo>
                  <a:lnTo>
                    <a:pt x="11489" y="7506"/>
                  </a:lnTo>
                  <a:cubicBezTo>
                    <a:pt x="11486" y="7506"/>
                    <a:pt x="11480" y="7508"/>
                    <a:pt x="11474" y="7508"/>
                  </a:cubicBezTo>
                  <a:cubicBezTo>
                    <a:pt x="11472" y="7508"/>
                    <a:pt x="11469" y="7507"/>
                    <a:pt x="11468" y="7506"/>
                  </a:cubicBezTo>
                  <a:cubicBezTo>
                    <a:pt x="11464" y="7502"/>
                    <a:pt x="11464" y="7480"/>
                    <a:pt x="11464" y="7476"/>
                  </a:cubicBezTo>
                  <a:cubicBezTo>
                    <a:pt x="11468" y="7464"/>
                    <a:pt x="11472" y="7459"/>
                    <a:pt x="11485" y="7459"/>
                  </a:cubicBezTo>
                  <a:cubicBezTo>
                    <a:pt x="11493" y="7455"/>
                    <a:pt x="11506" y="7455"/>
                    <a:pt x="11514" y="7451"/>
                  </a:cubicBezTo>
                  <a:cubicBezTo>
                    <a:pt x="11518" y="7447"/>
                    <a:pt x="11518" y="7442"/>
                    <a:pt x="11523" y="7442"/>
                  </a:cubicBezTo>
                  <a:cubicBezTo>
                    <a:pt x="11527" y="7438"/>
                    <a:pt x="11535" y="7438"/>
                    <a:pt x="11540" y="7434"/>
                  </a:cubicBezTo>
                  <a:cubicBezTo>
                    <a:pt x="11552" y="7430"/>
                    <a:pt x="11552" y="7421"/>
                    <a:pt x="11561" y="7417"/>
                  </a:cubicBezTo>
                  <a:cubicBezTo>
                    <a:pt x="11565" y="7413"/>
                    <a:pt x="11569" y="7413"/>
                    <a:pt x="11573" y="7409"/>
                  </a:cubicBezTo>
                  <a:cubicBezTo>
                    <a:pt x="11578" y="7405"/>
                    <a:pt x="11578" y="7400"/>
                    <a:pt x="11582" y="7400"/>
                  </a:cubicBezTo>
                  <a:cubicBezTo>
                    <a:pt x="11586" y="7396"/>
                    <a:pt x="11590" y="7396"/>
                    <a:pt x="11594" y="7392"/>
                  </a:cubicBezTo>
                  <a:cubicBezTo>
                    <a:pt x="11599" y="7388"/>
                    <a:pt x="11599" y="7388"/>
                    <a:pt x="11603" y="7383"/>
                  </a:cubicBezTo>
                  <a:cubicBezTo>
                    <a:pt x="11594" y="7371"/>
                    <a:pt x="11578" y="7367"/>
                    <a:pt x="11565" y="7362"/>
                  </a:cubicBezTo>
                  <a:cubicBezTo>
                    <a:pt x="11560" y="7361"/>
                    <a:pt x="11554" y="7360"/>
                    <a:pt x="11549" y="7360"/>
                  </a:cubicBezTo>
                  <a:cubicBezTo>
                    <a:pt x="11542" y="7360"/>
                    <a:pt x="11534" y="7362"/>
                    <a:pt x="11527" y="7367"/>
                  </a:cubicBezTo>
                  <a:cubicBezTo>
                    <a:pt x="11514" y="7371"/>
                    <a:pt x="11510" y="7383"/>
                    <a:pt x="11502" y="7392"/>
                  </a:cubicBezTo>
                  <a:cubicBezTo>
                    <a:pt x="11497" y="7396"/>
                    <a:pt x="11493" y="7405"/>
                    <a:pt x="11489" y="7409"/>
                  </a:cubicBezTo>
                  <a:cubicBezTo>
                    <a:pt x="11486" y="7410"/>
                    <a:pt x="11482" y="7411"/>
                    <a:pt x="11477" y="7411"/>
                  </a:cubicBezTo>
                  <a:cubicBezTo>
                    <a:pt x="11468" y="7411"/>
                    <a:pt x="11458" y="7409"/>
                    <a:pt x="11455" y="7409"/>
                  </a:cubicBezTo>
                  <a:cubicBezTo>
                    <a:pt x="11437" y="7405"/>
                    <a:pt x="11418" y="7382"/>
                    <a:pt x="11400" y="7382"/>
                  </a:cubicBezTo>
                  <a:cubicBezTo>
                    <a:pt x="11397" y="7382"/>
                    <a:pt x="11394" y="7382"/>
                    <a:pt x="11392" y="7383"/>
                  </a:cubicBezTo>
                  <a:cubicBezTo>
                    <a:pt x="11383" y="7383"/>
                    <a:pt x="11383" y="7396"/>
                    <a:pt x="11375" y="7400"/>
                  </a:cubicBezTo>
                  <a:cubicBezTo>
                    <a:pt x="11373" y="7401"/>
                    <a:pt x="11372" y="7401"/>
                    <a:pt x="11370" y="7401"/>
                  </a:cubicBezTo>
                  <a:cubicBezTo>
                    <a:pt x="11359" y="7401"/>
                    <a:pt x="11348" y="7391"/>
                    <a:pt x="11341" y="7383"/>
                  </a:cubicBezTo>
                  <a:cubicBezTo>
                    <a:pt x="11329" y="7376"/>
                    <a:pt x="11310" y="7365"/>
                    <a:pt x="11295" y="7365"/>
                  </a:cubicBezTo>
                  <a:cubicBezTo>
                    <a:pt x="11285" y="7365"/>
                    <a:pt x="11277" y="7370"/>
                    <a:pt x="11274" y="7383"/>
                  </a:cubicBezTo>
                  <a:cubicBezTo>
                    <a:pt x="11269" y="7400"/>
                    <a:pt x="11278" y="7413"/>
                    <a:pt x="11291" y="7426"/>
                  </a:cubicBezTo>
                  <a:cubicBezTo>
                    <a:pt x="11299" y="7430"/>
                    <a:pt x="11307" y="7430"/>
                    <a:pt x="11307" y="7438"/>
                  </a:cubicBezTo>
                  <a:cubicBezTo>
                    <a:pt x="11305" y="7461"/>
                    <a:pt x="11281" y="7463"/>
                    <a:pt x="11260" y="7463"/>
                  </a:cubicBezTo>
                  <a:cubicBezTo>
                    <a:pt x="11255" y="7463"/>
                    <a:pt x="11251" y="7463"/>
                    <a:pt x="11247" y="7463"/>
                  </a:cubicBezTo>
                  <a:cubicBezTo>
                    <a:pt x="11241" y="7463"/>
                    <a:pt x="11236" y="7463"/>
                    <a:pt x="11231" y="7464"/>
                  </a:cubicBezTo>
                  <a:cubicBezTo>
                    <a:pt x="11223" y="7468"/>
                    <a:pt x="11202" y="7472"/>
                    <a:pt x="11198" y="7476"/>
                  </a:cubicBezTo>
                  <a:cubicBezTo>
                    <a:pt x="11189" y="7485"/>
                    <a:pt x="11198" y="7506"/>
                    <a:pt x="11198" y="7514"/>
                  </a:cubicBezTo>
                  <a:cubicBezTo>
                    <a:pt x="11193" y="7514"/>
                    <a:pt x="11189" y="7514"/>
                    <a:pt x="11185" y="7518"/>
                  </a:cubicBezTo>
                  <a:cubicBezTo>
                    <a:pt x="11177" y="7514"/>
                    <a:pt x="11172" y="7506"/>
                    <a:pt x="11155" y="7502"/>
                  </a:cubicBezTo>
                  <a:lnTo>
                    <a:pt x="11126" y="7502"/>
                  </a:lnTo>
                  <a:cubicBezTo>
                    <a:pt x="11113" y="7502"/>
                    <a:pt x="11105" y="7502"/>
                    <a:pt x="11096" y="7510"/>
                  </a:cubicBezTo>
                  <a:cubicBezTo>
                    <a:pt x="11092" y="7518"/>
                    <a:pt x="11088" y="7531"/>
                    <a:pt x="11084" y="7535"/>
                  </a:cubicBezTo>
                  <a:cubicBezTo>
                    <a:pt x="11082" y="7537"/>
                    <a:pt x="11080" y="7537"/>
                    <a:pt x="11077" y="7537"/>
                  </a:cubicBezTo>
                  <a:cubicBezTo>
                    <a:pt x="11072" y="7537"/>
                    <a:pt x="11065" y="7535"/>
                    <a:pt x="11063" y="7535"/>
                  </a:cubicBezTo>
                  <a:cubicBezTo>
                    <a:pt x="11054" y="7535"/>
                    <a:pt x="11046" y="7535"/>
                    <a:pt x="11046" y="7556"/>
                  </a:cubicBezTo>
                  <a:cubicBezTo>
                    <a:pt x="11044" y="7551"/>
                    <a:pt x="11039" y="7549"/>
                    <a:pt x="11033" y="7549"/>
                  </a:cubicBezTo>
                  <a:cubicBezTo>
                    <a:pt x="11019" y="7549"/>
                    <a:pt x="11001" y="7556"/>
                    <a:pt x="10995" y="7556"/>
                  </a:cubicBezTo>
                  <a:cubicBezTo>
                    <a:pt x="10982" y="7556"/>
                    <a:pt x="10974" y="7565"/>
                    <a:pt x="10966" y="7578"/>
                  </a:cubicBezTo>
                  <a:cubicBezTo>
                    <a:pt x="10961" y="7582"/>
                    <a:pt x="10961" y="7594"/>
                    <a:pt x="10953" y="7599"/>
                  </a:cubicBezTo>
                  <a:cubicBezTo>
                    <a:pt x="10949" y="7607"/>
                    <a:pt x="10944" y="7607"/>
                    <a:pt x="10940" y="7620"/>
                  </a:cubicBezTo>
                  <a:cubicBezTo>
                    <a:pt x="10940" y="7628"/>
                    <a:pt x="10944" y="7632"/>
                    <a:pt x="10944" y="7641"/>
                  </a:cubicBezTo>
                  <a:cubicBezTo>
                    <a:pt x="10944" y="7649"/>
                    <a:pt x="10940" y="7654"/>
                    <a:pt x="10944" y="7658"/>
                  </a:cubicBezTo>
                  <a:lnTo>
                    <a:pt x="10957" y="7658"/>
                  </a:lnTo>
                  <a:cubicBezTo>
                    <a:pt x="10970" y="7658"/>
                    <a:pt x="10982" y="7666"/>
                    <a:pt x="10995" y="7666"/>
                  </a:cubicBezTo>
                  <a:lnTo>
                    <a:pt x="11025" y="7666"/>
                  </a:lnTo>
                  <a:cubicBezTo>
                    <a:pt x="11029" y="7666"/>
                    <a:pt x="11037" y="7662"/>
                    <a:pt x="11042" y="7662"/>
                  </a:cubicBezTo>
                  <a:cubicBezTo>
                    <a:pt x="11046" y="7662"/>
                    <a:pt x="11050" y="7666"/>
                    <a:pt x="11050" y="7670"/>
                  </a:cubicBezTo>
                  <a:cubicBezTo>
                    <a:pt x="11058" y="7675"/>
                    <a:pt x="11063" y="7679"/>
                    <a:pt x="11071" y="7683"/>
                  </a:cubicBezTo>
                  <a:cubicBezTo>
                    <a:pt x="11084" y="7687"/>
                    <a:pt x="11096" y="7692"/>
                    <a:pt x="11109" y="7696"/>
                  </a:cubicBezTo>
                  <a:cubicBezTo>
                    <a:pt x="11117" y="7700"/>
                    <a:pt x="11130" y="7708"/>
                    <a:pt x="11143" y="7708"/>
                  </a:cubicBezTo>
                  <a:cubicBezTo>
                    <a:pt x="11150" y="7708"/>
                    <a:pt x="11161" y="7695"/>
                    <a:pt x="11169" y="7695"/>
                  </a:cubicBezTo>
                  <a:cubicBezTo>
                    <a:pt x="11170" y="7695"/>
                    <a:pt x="11171" y="7695"/>
                    <a:pt x="11172" y="7696"/>
                  </a:cubicBezTo>
                  <a:cubicBezTo>
                    <a:pt x="11181" y="7696"/>
                    <a:pt x="11181" y="7713"/>
                    <a:pt x="11189" y="7717"/>
                  </a:cubicBezTo>
                  <a:cubicBezTo>
                    <a:pt x="11198" y="7755"/>
                    <a:pt x="11206" y="7784"/>
                    <a:pt x="11223" y="7814"/>
                  </a:cubicBezTo>
                  <a:cubicBezTo>
                    <a:pt x="11223" y="7818"/>
                    <a:pt x="11227" y="7822"/>
                    <a:pt x="11227" y="7827"/>
                  </a:cubicBezTo>
                  <a:lnTo>
                    <a:pt x="11223" y="7827"/>
                  </a:lnTo>
                  <a:cubicBezTo>
                    <a:pt x="11215" y="7827"/>
                    <a:pt x="11202" y="7831"/>
                    <a:pt x="11193" y="7831"/>
                  </a:cubicBezTo>
                  <a:cubicBezTo>
                    <a:pt x="11181" y="7827"/>
                    <a:pt x="11177" y="7822"/>
                    <a:pt x="11164" y="7822"/>
                  </a:cubicBezTo>
                  <a:cubicBezTo>
                    <a:pt x="11155" y="7827"/>
                    <a:pt x="11147" y="7831"/>
                    <a:pt x="11134" y="7831"/>
                  </a:cubicBezTo>
                  <a:cubicBezTo>
                    <a:pt x="11133" y="7832"/>
                    <a:pt x="11131" y="7832"/>
                    <a:pt x="11130" y="7832"/>
                  </a:cubicBezTo>
                  <a:cubicBezTo>
                    <a:pt x="11126" y="7832"/>
                    <a:pt x="11124" y="7826"/>
                    <a:pt x="11117" y="7822"/>
                  </a:cubicBezTo>
                  <a:cubicBezTo>
                    <a:pt x="11113" y="7818"/>
                    <a:pt x="11108" y="7817"/>
                    <a:pt x="11101" y="7817"/>
                  </a:cubicBezTo>
                  <a:cubicBezTo>
                    <a:pt x="11088" y="7817"/>
                    <a:pt x="11072" y="7822"/>
                    <a:pt x="11058" y="7822"/>
                  </a:cubicBezTo>
                  <a:cubicBezTo>
                    <a:pt x="11050" y="7818"/>
                    <a:pt x="11040" y="7814"/>
                    <a:pt x="11033" y="7814"/>
                  </a:cubicBezTo>
                  <a:cubicBezTo>
                    <a:pt x="11025" y="7814"/>
                    <a:pt x="11018" y="7818"/>
                    <a:pt x="11016" y="7831"/>
                  </a:cubicBezTo>
                  <a:cubicBezTo>
                    <a:pt x="11016" y="7839"/>
                    <a:pt x="11016" y="7843"/>
                    <a:pt x="11020" y="7848"/>
                  </a:cubicBezTo>
                  <a:lnTo>
                    <a:pt x="11025" y="7848"/>
                  </a:lnTo>
                  <a:cubicBezTo>
                    <a:pt x="11029" y="7852"/>
                    <a:pt x="11029" y="7860"/>
                    <a:pt x="11033" y="7865"/>
                  </a:cubicBezTo>
                  <a:cubicBezTo>
                    <a:pt x="11037" y="7877"/>
                    <a:pt x="11050" y="7886"/>
                    <a:pt x="11063" y="7886"/>
                  </a:cubicBezTo>
                  <a:cubicBezTo>
                    <a:pt x="11064" y="7886"/>
                    <a:pt x="11066" y="7887"/>
                    <a:pt x="11068" y="7887"/>
                  </a:cubicBezTo>
                  <a:cubicBezTo>
                    <a:pt x="11078" y="7887"/>
                    <a:pt x="11089" y="7881"/>
                    <a:pt x="11096" y="7881"/>
                  </a:cubicBezTo>
                  <a:cubicBezTo>
                    <a:pt x="11098" y="7881"/>
                    <a:pt x="11099" y="7881"/>
                    <a:pt x="11101" y="7881"/>
                  </a:cubicBezTo>
                  <a:cubicBezTo>
                    <a:pt x="11105" y="7886"/>
                    <a:pt x="11109" y="7894"/>
                    <a:pt x="11113" y="7898"/>
                  </a:cubicBezTo>
                  <a:cubicBezTo>
                    <a:pt x="11115" y="7900"/>
                    <a:pt x="11119" y="7900"/>
                    <a:pt x="11122" y="7900"/>
                  </a:cubicBezTo>
                  <a:cubicBezTo>
                    <a:pt x="11126" y="7900"/>
                    <a:pt x="11130" y="7900"/>
                    <a:pt x="11134" y="7903"/>
                  </a:cubicBezTo>
                  <a:cubicBezTo>
                    <a:pt x="11139" y="7911"/>
                    <a:pt x="11143" y="7915"/>
                    <a:pt x="11147" y="7924"/>
                  </a:cubicBezTo>
                  <a:cubicBezTo>
                    <a:pt x="11151" y="7924"/>
                    <a:pt x="11155" y="7924"/>
                    <a:pt x="11155" y="7928"/>
                  </a:cubicBezTo>
                  <a:cubicBezTo>
                    <a:pt x="11160" y="7928"/>
                    <a:pt x="11164" y="7932"/>
                    <a:pt x="11168" y="7936"/>
                  </a:cubicBezTo>
                  <a:lnTo>
                    <a:pt x="11181" y="7936"/>
                  </a:lnTo>
                  <a:cubicBezTo>
                    <a:pt x="11189" y="7945"/>
                    <a:pt x="11189" y="7957"/>
                    <a:pt x="11189" y="7966"/>
                  </a:cubicBezTo>
                  <a:cubicBezTo>
                    <a:pt x="11189" y="7979"/>
                    <a:pt x="11189" y="7991"/>
                    <a:pt x="11206" y="7995"/>
                  </a:cubicBezTo>
                  <a:cubicBezTo>
                    <a:pt x="11215" y="8004"/>
                    <a:pt x="11227" y="8004"/>
                    <a:pt x="11236" y="8004"/>
                  </a:cubicBezTo>
                  <a:cubicBezTo>
                    <a:pt x="11244" y="8004"/>
                    <a:pt x="11249" y="8000"/>
                    <a:pt x="11255" y="8000"/>
                  </a:cubicBezTo>
                  <a:cubicBezTo>
                    <a:pt x="11258" y="8000"/>
                    <a:pt x="11261" y="8001"/>
                    <a:pt x="11265" y="8004"/>
                  </a:cubicBezTo>
                  <a:cubicBezTo>
                    <a:pt x="11277" y="8013"/>
                    <a:pt x="11294" y="8020"/>
                    <a:pt x="11310" y="8020"/>
                  </a:cubicBezTo>
                  <a:cubicBezTo>
                    <a:pt x="11316" y="8020"/>
                    <a:pt x="11323" y="8019"/>
                    <a:pt x="11329" y="8017"/>
                  </a:cubicBezTo>
                  <a:cubicBezTo>
                    <a:pt x="11345" y="8008"/>
                    <a:pt x="11354" y="8004"/>
                    <a:pt x="11371" y="8004"/>
                  </a:cubicBezTo>
                  <a:lnTo>
                    <a:pt x="11388" y="8004"/>
                  </a:lnTo>
                  <a:lnTo>
                    <a:pt x="11383" y="8063"/>
                  </a:lnTo>
                  <a:cubicBezTo>
                    <a:pt x="11383" y="8063"/>
                    <a:pt x="11383" y="8063"/>
                    <a:pt x="11379" y="8067"/>
                  </a:cubicBezTo>
                  <a:cubicBezTo>
                    <a:pt x="11379" y="8071"/>
                    <a:pt x="11379" y="8084"/>
                    <a:pt x="11379" y="8088"/>
                  </a:cubicBezTo>
                  <a:lnTo>
                    <a:pt x="11383" y="8088"/>
                  </a:lnTo>
                  <a:lnTo>
                    <a:pt x="11383" y="8126"/>
                  </a:lnTo>
                  <a:cubicBezTo>
                    <a:pt x="11375" y="8126"/>
                    <a:pt x="11367" y="8126"/>
                    <a:pt x="11362" y="8122"/>
                  </a:cubicBezTo>
                  <a:cubicBezTo>
                    <a:pt x="11357" y="8122"/>
                    <a:pt x="11353" y="8124"/>
                    <a:pt x="11349" y="8124"/>
                  </a:cubicBezTo>
                  <a:cubicBezTo>
                    <a:pt x="11346" y="8124"/>
                    <a:pt x="11344" y="8123"/>
                    <a:pt x="11341" y="8122"/>
                  </a:cubicBezTo>
                  <a:cubicBezTo>
                    <a:pt x="11333" y="8114"/>
                    <a:pt x="11333" y="8109"/>
                    <a:pt x="11324" y="8105"/>
                  </a:cubicBezTo>
                  <a:cubicBezTo>
                    <a:pt x="11319" y="8103"/>
                    <a:pt x="11312" y="8102"/>
                    <a:pt x="11305" y="8102"/>
                  </a:cubicBezTo>
                  <a:cubicBezTo>
                    <a:pt x="11298" y="8102"/>
                    <a:pt x="11291" y="8103"/>
                    <a:pt x="11284" y="8103"/>
                  </a:cubicBezTo>
                  <a:cubicBezTo>
                    <a:pt x="11269" y="8103"/>
                    <a:pt x="11257" y="8101"/>
                    <a:pt x="11253" y="8088"/>
                  </a:cubicBezTo>
                  <a:cubicBezTo>
                    <a:pt x="11248" y="8076"/>
                    <a:pt x="11257" y="8054"/>
                    <a:pt x="11253" y="8042"/>
                  </a:cubicBezTo>
                  <a:lnTo>
                    <a:pt x="11223" y="8042"/>
                  </a:lnTo>
                  <a:cubicBezTo>
                    <a:pt x="11210" y="8042"/>
                    <a:pt x="11198" y="8054"/>
                    <a:pt x="11181" y="8063"/>
                  </a:cubicBezTo>
                  <a:cubicBezTo>
                    <a:pt x="11177" y="8067"/>
                    <a:pt x="11168" y="8067"/>
                    <a:pt x="11164" y="8071"/>
                  </a:cubicBezTo>
                  <a:cubicBezTo>
                    <a:pt x="11155" y="8071"/>
                    <a:pt x="11155" y="8076"/>
                    <a:pt x="11151" y="8084"/>
                  </a:cubicBezTo>
                  <a:cubicBezTo>
                    <a:pt x="11147" y="8092"/>
                    <a:pt x="11143" y="8097"/>
                    <a:pt x="11151" y="8109"/>
                  </a:cubicBezTo>
                  <a:cubicBezTo>
                    <a:pt x="11155" y="8116"/>
                    <a:pt x="11162" y="8117"/>
                    <a:pt x="11169" y="8117"/>
                  </a:cubicBezTo>
                  <a:cubicBezTo>
                    <a:pt x="11172" y="8117"/>
                    <a:pt x="11176" y="8116"/>
                    <a:pt x="11179" y="8116"/>
                  </a:cubicBezTo>
                  <a:cubicBezTo>
                    <a:pt x="11183" y="8116"/>
                    <a:pt x="11186" y="8117"/>
                    <a:pt x="11189" y="8118"/>
                  </a:cubicBezTo>
                  <a:cubicBezTo>
                    <a:pt x="11202" y="8118"/>
                    <a:pt x="11219" y="8122"/>
                    <a:pt x="11215" y="8135"/>
                  </a:cubicBezTo>
                  <a:cubicBezTo>
                    <a:pt x="11215" y="8147"/>
                    <a:pt x="11210" y="8156"/>
                    <a:pt x="11198" y="8160"/>
                  </a:cubicBezTo>
                  <a:cubicBezTo>
                    <a:pt x="11185" y="8164"/>
                    <a:pt x="11172" y="8168"/>
                    <a:pt x="11155" y="8177"/>
                  </a:cubicBezTo>
                  <a:cubicBezTo>
                    <a:pt x="11151" y="8181"/>
                    <a:pt x="11143" y="8185"/>
                    <a:pt x="11139" y="8185"/>
                  </a:cubicBezTo>
                  <a:cubicBezTo>
                    <a:pt x="11137" y="8186"/>
                    <a:pt x="11135" y="8187"/>
                    <a:pt x="11132" y="8187"/>
                  </a:cubicBezTo>
                  <a:cubicBezTo>
                    <a:pt x="11126" y="8187"/>
                    <a:pt x="11118" y="8184"/>
                    <a:pt x="11111" y="8184"/>
                  </a:cubicBezTo>
                  <a:cubicBezTo>
                    <a:pt x="11109" y="8184"/>
                    <a:pt x="11107" y="8184"/>
                    <a:pt x="11105" y="8185"/>
                  </a:cubicBezTo>
                  <a:cubicBezTo>
                    <a:pt x="11096" y="8194"/>
                    <a:pt x="11105" y="8206"/>
                    <a:pt x="11113" y="8211"/>
                  </a:cubicBezTo>
                  <a:cubicBezTo>
                    <a:pt x="11126" y="8219"/>
                    <a:pt x="11139" y="8215"/>
                    <a:pt x="11147" y="8219"/>
                  </a:cubicBezTo>
                  <a:cubicBezTo>
                    <a:pt x="11155" y="8219"/>
                    <a:pt x="11162" y="8221"/>
                    <a:pt x="11168" y="8221"/>
                  </a:cubicBezTo>
                  <a:cubicBezTo>
                    <a:pt x="11171" y="8221"/>
                    <a:pt x="11174" y="8221"/>
                    <a:pt x="11177" y="8219"/>
                  </a:cubicBezTo>
                  <a:cubicBezTo>
                    <a:pt x="11193" y="8215"/>
                    <a:pt x="11193" y="8198"/>
                    <a:pt x="11210" y="8194"/>
                  </a:cubicBezTo>
                  <a:cubicBezTo>
                    <a:pt x="11223" y="8194"/>
                    <a:pt x="11236" y="8198"/>
                    <a:pt x="11248" y="8198"/>
                  </a:cubicBezTo>
                  <a:cubicBezTo>
                    <a:pt x="11265" y="8198"/>
                    <a:pt x="11282" y="8202"/>
                    <a:pt x="11299" y="8211"/>
                  </a:cubicBezTo>
                  <a:cubicBezTo>
                    <a:pt x="11303" y="8215"/>
                    <a:pt x="11337" y="8228"/>
                    <a:pt x="11337" y="8232"/>
                  </a:cubicBezTo>
                  <a:cubicBezTo>
                    <a:pt x="11329" y="8236"/>
                    <a:pt x="11274" y="8240"/>
                    <a:pt x="11274" y="8249"/>
                  </a:cubicBezTo>
                  <a:cubicBezTo>
                    <a:pt x="11274" y="8257"/>
                    <a:pt x="11291" y="8257"/>
                    <a:pt x="11295" y="8261"/>
                  </a:cubicBezTo>
                  <a:cubicBezTo>
                    <a:pt x="11303" y="8261"/>
                    <a:pt x="11312" y="8259"/>
                    <a:pt x="11320" y="8259"/>
                  </a:cubicBezTo>
                  <a:cubicBezTo>
                    <a:pt x="11324" y="8259"/>
                    <a:pt x="11329" y="8260"/>
                    <a:pt x="11333" y="8261"/>
                  </a:cubicBezTo>
                  <a:cubicBezTo>
                    <a:pt x="11341" y="8261"/>
                    <a:pt x="11345" y="8266"/>
                    <a:pt x="11350" y="8274"/>
                  </a:cubicBezTo>
                  <a:cubicBezTo>
                    <a:pt x="11358" y="8278"/>
                    <a:pt x="11367" y="8287"/>
                    <a:pt x="11375" y="8291"/>
                  </a:cubicBezTo>
                  <a:lnTo>
                    <a:pt x="11379" y="8291"/>
                  </a:lnTo>
                  <a:lnTo>
                    <a:pt x="11379" y="8341"/>
                  </a:lnTo>
                  <a:lnTo>
                    <a:pt x="11358" y="8341"/>
                  </a:lnTo>
                  <a:cubicBezTo>
                    <a:pt x="11354" y="8341"/>
                    <a:pt x="11345" y="8337"/>
                    <a:pt x="11341" y="8337"/>
                  </a:cubicBezTo>
                  <a:cubicBezTo>
                    <a:pt x="11324" y="8350"/>
                    <a:pt x="11253" y="8329"/>
                    <a:pt x="11269" y="8371"/>
                  </a:cubicBezTo>
                  <a:cubicBezTo>
                    <a:pt x="11272" y="8372"/>
                    <a:pt x="11276" y="8373"/>
                    <a:pt x="11279" y="8373"/>
                  </a:cubicBezTo>
                  <a:cubicBezTo>
                    <a:pt x="11286" y="8373"/>
                    <a:pt x="11293" y="8371"/>
                    <a:pt x="11299" y="8371"/>
                  </a:cubicBezTo>
                  <a:cubicBezTo>
                    <a:pt x="11304" y="8370"/>
                    <a:pt x="11309" y="8369"/>
                    <a:pt x="11313" y="8369"/>
                  </a:cubicBezTo>
                  <a:cubicBezTo>
                    <a:pt x="11325" y="8369"/>
                    <a:pt x="11333" y="8374"/>
                    <a:pt x="11345" y="8384"/>
                  </a:cubicBezTo>
                  <a:cubicBezTo>
                    <a:pt x="11354" y="8392"/>
                    <a:pt x="11367" y="8392"/>
                    <a:pt x="11375" y="8396"/>
                  </a:cubicBezTo>
                  <a:lnTo>
                    <a:pt x="11371" y="8591"/>
                  </a:lnTo>
                  <a:cubicBezTo>
                    <a:pt x="11367" y="8591"/>
                    <a:pt x="11362" y="8591"/>
                    <a:pt x="11358" y="8595"/>
                  </a:cubicBezTo>
                  <a:cubicBezTo>
                    <a:pt x="11345" y="8599"/>
                    <a:pt x="11316" y="8620"/>
                    <a:pt x="11312" y="8633"/>
                  </a:cubicBezTo>
                  <a:cubicBezTo>
                    <a:pt x="11337" y="8645"/>
                    <a:pt x="11337" y="8658"/>
                    <a:pt x="11350" y="8658"/>
                  </a:cubicBezTo>
                  <a:cubicBezTo>
                    <a:pt x="11358" y="8658"/>
                    <a:pt x="11362" y="8654"/>
                    <a:pt x="11367" y="8650"/>
                  </a:cubicBezTo>
                  <a:lnTo>
                    <a:pt x="11367" y="8650"/>
                  </a:lnTo>
                  <a:lnTo>
                    <a:pt x="11358" y="9051"/>
                  </a:lnTo>
                  <a:cubicBezTo>
                    <a:pt x="11291" y="9029"/>
                    <a:pt x="11227" y="9008"/>
                    <a:pt x="11164" y="8970"/>
                  </a:cubicBezTo>
                  <a:cubicBezTo>
                    <a:pt x="10957" y="8844"/>
                    <a:pt x="10776" y="8658"/>
                    <a:pt x="10598" y="8502"/>
                  </a:cubicBezTo>
                  <a:cubicBezTo>
                    <a:pt x="10396" y="8329"/>
                    <a:pt x="10290" y="8126"/>
                    <a:pt x="10113" y="7945"/>
                  </a:cubicBezTo>
                  <a:cubicBezTo>
                    <a:pt x="10071" y="7903"/>
                    <a:pt x="10024" y="7865"/>
                    <a:pt x="9969" y="7831"/>
                  </a:cubicBezTo>
                  <a:cubicBezTo>
                    <a:pt x="9944" y="7451"/>
                    <a:pt x="9902" y="6991"/>
                    <a:pt x="9856" y="6771"/>
                  </a:cubicBezTo>
                  <a:cubicBezTo>
                    <a:pt x="9868" y="6771"/>
                    <a:pt x="9885" y="6763"/>
                    <a:pt x="9889" y="6750"/>
                  </a:cubicBezTo>
                  <a:cubicBezTo>
                    <a:pt x="9953" y="6805"/>
                    <a:pt x="10016" y="6860"/>
                    <a:pt x="10067" y="6919"/>
                  </a:cubicBezTo>
                  <a:cubicBezTo>
                    <a:pt x="10062" y="6877"/>
                    <a:pt x="10058" y="6839"/>
                    <a:pt x="10037" y="6801"/>
                  </a:cubicBezTo>
                  <a:cubicBezTo>
                    <a:pt x="10020" y="6767"/>
                    <a:pt x="9995" y="6738"/>
                    <a:pt x="9961" y="6717"/>
                  </a:cubicBezTo>
                  <a:lnTo>
                    <a:pt x="9961" y="6717"/>
                  </a:lnTo>
                  <a:cubicBezTo>
                    <a:pt x="10054" y="6742"/>
                    <a:pt x="10147" y="6771"/>
                    <a:pt x="10235" y="6805"/>
                  </a:cubicBezTo>
                  <a:cubicBezTo>
                    <a:pt x="10193" y="6738"/>
                    <a:pt x="10130" y="6679"/>
                    <a:pt x="10050" y="6657"/>
                  </a:cubicBezTo>
                  <a:cubicBezTo>
                    <a:pt x="10015" y="6648"/>
                    <a:pt x="9980" y="6643"/>
                    <a:pt x="9945" y="6643"/>
                  </a:cubicBezTo>
                  <a:cubicBezTo>
                    <a:pt x="9934" y="6643"/>
                    <a:pt x="9922" y="6644"/>
                    <a:pt x="9910" y="6645"/>
                  </a:cubicBezTo>
                  <a:cubicBezTo>
                    <a:pt x="9999" y="6611"/>
                    <a:pt x="10092" y="6590"/>
                    <a:pt x="10189" y="6577"/>
                  </a:cubicBezTo>
                  <a:cubicBezTo>
                    <a:pt x="10141" y="6547"/>
                    <a:pt x="10091" y="6533"/>
                    <a:pt x="10041" y="6533"/>
                  </a:cubicBezTo>
                  <a:cubicBezTo>
                    <a:pt x="9986" y="6533"/>
                    <a:pt x="9932" y="6550"/>
                    <a:pt x="9881" y="6581"/>
                  </a:cubicBezTo>
                  <a:cubicBezTo>
                    <a:pt x="9923" y="6514"/>
                    <a:pt x="9965" y="6446"/>
                    <a:pt x="10016" y="6387"/>
                  </a:cubicBezTo>
                  <a:lnTo>
                    <a:pt x="10016" y="6387"/>
                  </a:lnTo>
                  <a:cubicBezTo>
                    <a:pt x="9948" y="6392"/>
                    <a:pt x="9889" y="6430"/>
                    <a:pt x="9851" y="6484"/>
                  </a:cubicBezTo>
                  <a:cubicBezTo>
                    <a:pt x="9839" y="6501"/>
                    <a:pt x="9830" y="6522"/>
                    <a:pt x="9826" y="6539"/>
                  </a:cubicBezTo>
                  <a:cubicBezTo>
                    <a:pt x="9839" y="6463"/>
                    <a:pt x="9864" y="6387"/>
                    <a:pt x="9898" y="6316"/>
                  </a:cubicBezTo>
                  <a:lnTo>
                    <a:pt x="9898" y="6316"/>
                  </a:lnTo>
                  <a:cubicBezTo>
                    <a:pt x="9830" y="6337"/>
                    <a:pt x="9780" y="6396"/>
                    <a:pt x="9763" y="6468"/>
                  </a:cubicBezTo>
                  <a:cubicBezTo>
                    <a:pt x="9754" y="6518"/>
                    <a:pt x="9763" y="6565"/>
                    <a:pt x="9780" y="6611"/>
                  </a:cubicBezTo>
                  <a:cubicBezTo>
                    <a:pt x="9750" y="6565"/>
                    <a:pt x="9704" y="6535"/>
                    <a:pt x="9649" y="6518"/>
                  </a:cubicBezTo>
                  <a:cubicBezTo>
                    <a:pt x="9626" y="6514"/>
                    <a:pt x="9603" y="6511"/>
                    <a:pt x="9579" y="6511"/>
                  </a:cubicBezTo>
                  <a:cubicBezTo>
                    <a:pt x="9514" y="6511"/>
                    <a:pt x="9446" y="6530"/>
                    <a:pt x="9387" y="6573"/>
                  </a:cubicBezTo>
                  <a:cubicBezTo>
                    <a:pt x="9396" y="6573"/>
                    <a:pt x="9404" y="6573"/>
                    <a:pt x="9413" y="6573"/>
                  </a:cubicBezTo>
                  <a:cubicBezTo>
                    <a:pt x="9522" y="6573"/>
                    <a:pt x="9627" y="6597"/>
                    <a:pt x="9729" y="6636"/>
                  </a:cubicBezTo>
                  <a:cubicBezTo>
                    <a:pt x="9715" y="6634"/>
                    <a:pt x="9701" y="6633"/>
                    <a:pt x="9687" y="6633"/>
                  </a:cubicBezTo>
                  <a:cubicBezTo>
                    <a:pt x="9645" y="6633"/>
                    <a:pt x="9603" y="6643"/>
                    <a:pt x="9569" y="6662"/>
                  </a:cubicBezTo>
                  <a:cubicBezTo>
                    <a:pt x="9493" y="6704"/>
                    <a:pt x="9438" y="6788"/>
                    <a:pt x="9442" y="6877"/>
                  </a:cubicBezTo>
                  <a:cubicBezTo>
                    <a:pt x="9514" y="6784"/>
                    <a:pt x="9623" y="6725"/>
                    <a:pt x="9737" y="6708"/>
                  </a:cubicBezTo>
                  <a:lnTo>
                    <a:pt x="9737" y="6708"/>
                  </a:lnTo>
                  <a:cubicBezTo>
                    <a:pt x="9733" y="6712"/>
                    <a:pt x="9729" y="6721"/>
                    <a:pt x="9729" y="6729"/>
                  </a:cubicBezTo>
                  <a:cubicBezTo>
                    <a:pt x="9729" y="6750"/>
                    <a:pt x="9742" y="6767"/>
                    <a:pt x="9763" y="6776"/>
                  </a:cubicBezTo>
                  <a:cubicBezTo>
                    <a:pt x="9729" y="6797"/>
                    <a:pt x="9704" y="6830"/>
                    <a:pt x="9691" y="6868"/>
                  </a:cubicBezTo>
                  <a:cubicBezTo>
                    <a:pt x="9666" y="6928"/>
                    <a:pt x="9670" y="6999"/>
                    <a:pt x="9670" y="7063"/>
                  </a:cubicBezTo>
                  <a:cubicBezTo>
                    <a:pt x="9716" y="6966"/>
                    <a:pt x="9767" y="6868"/>
                    <a:pt x="9813" y="6767"/>
                  </a:cubicBezTo>
                  <a:cubicBezTo>
                    <a:pt x="9847" y="7042"/>
                    <a:pt x="9864" y="7438"/>
                    <a:pt x="9877" y="7776"/>
                  </a:cubicBezTo>
                  <a:cubicBezTo>
                    <a:pt x="9771" y="7713"/>
                    <a:pt x="9653" y="7658"/>
                    <a:pt x="9552" y="7599"/>
                  </a:cubicBezTo>
                  <a:cubicBezTo>
                    <a:pt x="9206" y="7396"/>
                    <a:pt x="8830" y="7345"/>
                    <a:pt x="8458" y="7223"/>
                  </a:cubicBezTo>
                  <a:cubicBezTo>
                    <a:pt x="8501" y="6556"/>
                    <a:pt x="8543" y="5868"/>
                    <a:pt x="8581" y="5222"/>
                  </a:cubicBezTo>
                  <a:cubicBezTo>
                    <a:pt x="8589" y="5222"/>
                    <a:pt x="8594" y="5227"/>
                    <a:pt x="8602" y="5227"/>
                  </a:cubicBezTo>
                  <a:cubicBezTo>
                    <a:pt x="8622" y="5227"/>
                    <a:pt x="8643" y="5225"/>
                    <a:pt x="8665" y="5225"/>
                  </a:cubicBezTo>
                  <a:cubicBezTo>
                    <a:pt x="8677" y="5225"/>
                    <a:pt x="8688" y="5225"/>
                    <a:pt x="8699" y="5227"/>
                  </a:cubicBezTo>
                  <a:cubicBezTo>
                    <a:pt x="8733" y="5231"/>
                    <a:pt x="8758" y="5248"/>
                    <a:pt x="8796" y="5252"/>
                  </a:cubicBezTo>
                  <a:cubicBezTo>
                    <a:pt x="8826" y="5252"/>
                    <a:pt x="8851" y="5244"/>
                    <a:pt x="8872" y="5218"/>
                  </a:cubicBezTo>
                  <a:cubicBezTo>
                    <a:pt x="8876" y="5206"/>
                    <a:pt x="8885" y="5189"/>
                    <a:pt x="8897" y="5180"/>
                  </a:cubicBezTo>
                  <a:cubicBezTo>
                    <a:pt x="8902" y="5176"/>
                    <a:pt x="8907" y="5175"/>
                    <a:pt x="8913" y="5175"/>
                  </a:cubicBezTo>
                  <a:cubicBezTo>
                    <a:pt x="8919" y="5175"/>
                    <a:pt x="8925" y="5176"/>
                    <a:pt x="8931" y="5176"/>
                  </a:cubicBezTo>
                  <a:lnTo>
                    <a:pt x="9079" y="5176"/>
                  </a:lnTo>
                  <a:cubicBezTo>
                    <a:pt x="9090" y="5176"/>
                    <a:pt x="9103" y="5174"/>
                    <a:pt x="9116" y="5174"/>
                  </a:cubicBezTo>
                  <a:cubicBezTo>
                    <a:pt x="9122" y="5174"/>
                    <a:pt x="9128" y="5175"/>
                    <a:pt x="9134" y="5176"/>
                  </a:cubicBezTo>
                  <a:cubicBezTo>
                    <a:pt x="9151" y="5176"/>
                    <a:pt x="9168" y="5189"/>
                    <a:pt x="9189" y="5193"/>
                  </a:cubicBezTo>
                  <a:cubicBezTo>
                    <a:pt x="9197" y="5194"/>
                    <a:pt x="9205" y="5194"/>
                    <a:pt x="9213" y="5194"/>
                  </a:cubicBezTo>
                  <a:cubicBezTo>
                    <a:pt x="9240" y="5194"/>
                    <a:pt x="9268" y="5189"/>
                    <a:pt x="9294" y="5176"/>
                  </a:cubicBezTo>
                  <a:cubicBezTo>
                    <a:pt x="9311" y="5163"/>
                    <a:pt x="9324" y="5155"/>
                    <a:pt x="9349" y="5151"/>
                  </a:cubicBezTo>
                  <a:cubicBezTo>
                    <a:pt x="9379" y="5146"/>
                    <a:pt x="9404" y="5146"/>
                    <a:pt x="9429" y="5138"/>
                  </a:cubicBezTo>
                  <a:cubicBezTo>
                    <a:pt x="9442" y="5136"/>
                    <a:pt x="9455" y="5136"/>
                    <a:pt x="9467" y="5136"/>
                  </a:cubicBezTo>
                  <a:cubicBezTo>
                    <a:pt x="9480" y="5136"/>
                    <a:pt x="9493" y="5136"/>
                    <a:pt x="9505" y="5134"/>
                  </a:cubicBezTo>
                  <a:cubicBezTo>
                    <a:pt x="9522" y="5134"/>
                    <a:pt x="9526" y="5134"/>
                    <a:pt x="9526" y="5117"/>
                  </a:cubicBezTo>
                  <a:cubicBezTo>
                    <a:pt x="9522" y="5096"/>
                    <a:pt x="9505" y="5083"/>
                    <a:pt x="9493" y="5075"/>
                  </a:cubicBezTo>
                  <a:cubicBezTo>
                    <a:pt x="9480" y="5066"/>
                    <a:pt x="9480" y="5058"/>
                    <a:pt x="9467" y="5054"/>
                  </a:cubicBezTo>
                  <a:cubicBezTo>
                    <a:pt x="9461" y="5051"/>
                    <a:pt x="9456" y="5051"/>
                    <a:pt x="9450" y="5051"/>
                  </a:cubicBezTo>
                  <a:cubicBezTo>
                    <a:pt x="9445" y="5051"/>
                    <a:pt x="9440" y="5051"/>
                    <a:pt x="9433" y="5049"/>
                  </a:cubicBezTo>
                  <a:cubicBezTo>
                    <a:pt x="9412" y="5045"/>
                    <a:pt x="9395" y="5028"/>
                    <a:pt x="9379" y="5024"/>
                  </a:cubicBezTo>
                  <a:cubicBezTo>
                    <a:pt x="9374" y="5023"/>
                    <a:pt x="9370" y="5023"/>
                    <a:pt x="9366" y="5023"/>
                  </a:cubicBezTo>
                  <a:cubicBezTo>
                    <a:pt x="9335" y="5023"/>
                    <a:pt x="9303" y="5046"/>
                    <a:pt x="9273" y="5049"/>
                  </a:cubicBezTo>
                  <a:cubicBezTo>
                    <a:pt x="9265" y="5051"/>
                    <a:pt x="9255" y="5051"/>
                    <a:pt x="9245" y="5051"/>
                  </a:cubicBezTo>
                  <a:cubicBezTo>
                    <a:pt x="9235" y="5051"/>
                    <a:pt x="9225" y="5051"/>
                    <a:pt x="9214" y="5054"/>
                  </a:cubicBezTo>
                  <a:cubicBezTo>
                    <a:pt x="9200" y="5057"/>
                    <a:pt x="9179" y="5069"/>
                    <a:pt x="9162" y="5069"/>
                  </a:cubicBezTo>
                  <a:cubicBezTo>
                    <a:pt x="9158" y="5069"/>
                    <a:pt x="9154" y="5068"/>
                    <a:pt x="9151" y="5066"/>
                  </a:cubicBezTo>
                  <a:cubicBezTo>
                    <a:pt x="9146" y="5049"/>
                    <a:pt x="9210" y="5011"/>
                    <a:pt x="9218" y="5003"/>
                  </a:cubicBezTo>
                  <a:cubicBezTo>
                    <a:pt x="9235" y="4994"/>
                    <a:pt x="9235" y="4978"/>
                    <a:pt x="9248" y="4969"/>
                  </a:cubicBezTo>
                  <a:cubicBezTo>
                    <a:pt x="9256" y="4961"/>
                    <a:pt x="9273" y="4948"/>
                    <a:pt x="9281" y="4944"/>
                  </a:cubicBezTo>
                  <a:cubicBezTo>
                    <a:pt x="9303" y="4927"/>
                    <a:pt x="9336" y="4940"/>
                    <a:pt x="9362" y="4927"/>
                  </a:cubicBezTo>
                  <a:cubicBezTo>
                    <a:pt x="9387" y="4914"/>
                    <a:pt x="9412" y="4906"/>
                    <a:pt x="9442" y="4897"/>
                  </a:cubicBezTo>
                  <a:cubicBezTo>
                    <a:pt x="9455" y="4893"/>
                    <a:pt x="9501" y="4889"/>
                    <a:pt x="9501" y="4868"/>
                  </a:cubicBezTo>
                  <a:cubicBezTo>
                    <a:pt x="9501" y="4855"/>
                    <a:pt x="9484" y="4851"/>
                    <a:pt x="9476" y="4843"/>
                  </a:cubicBezTo>
                  <a:cubicBezTo>
                    <a:pt x="9467" y="4838"/>
                    <a:pt x="9467" y="4838"/>
                    <a:pt x="9459" y="4826"/>
                  </a:cubicBezTo>
                  <a:cubicBezTo>
                    <a:pt x="9450" y="4809"/>
                    <a:pt x="9433" y="4796"/>
                    <a:pt x="9417" y="4783"/>
                  </a:cubicBezTo>
                  <a:cubicBezTo>
                    <a:pt x="9404" y="4779"/>
                    <a:pt x="9391" y="4767"/>
                    <a:pt x="9379" y="4762"/>
                  </a:cubicBezTo>
                  <a:cubicBezTo>
                    <a:pt x="9370" y="4758"/>
                    <a:pt x="9353" y="4758"/>
                    <a:pt x="9341" y="4758"/>
                  </a:cubicBezTo>
                  <a:cubicBezTo>
                    <a:pt x="9329" y="4758"/>
                    <a:pt x="9316" y="4759"/>
                    <a:pt x="9304" y="4759"/>
                  </a:cubicBezTo>
                  <a:cubicBezTo>
                    <a:pt x="9286" y="4759"/>
                    <a:pt x="9269" y="4756"/>
                    <a:pt x="9256" y="4741"/>
                  </a:cubicBezTo>
                  <a:cubicBezTo>
                    <a:pt x="9244" y="4729"/>
                    <a:pt x="9235" y="4716"/>
                    <a:pt x="9222" y="4699"/>
                  </a:cubicBezTo>
                  <a:cubicBezTo>
                    <a:pt x="9210" y="4682"/>
                    <a:pt x="9201" y="4669"/>
                    <a:pt x="9180" y="4669"/>
                  </a:cubicBezTo>
                  <a:cubicBezTo>
                    <a:pt x="9168" y="4668"/>
                    <a:pt x="9155" y="4668"/>
                    <a:pt x="9142" y="4668"/>
                  </a:cubicBezTo>
                  <a:cubicBezTo>
                    <a:pt x="9117" y="4668"/>
                    <a:pt x="9092" y="4669"/>
                    <a:pt x="9066" y="4669"/>
                  </a:cubicBezTo>
                  <a:cubicBezTo>
                    <a:pt x="9024" y="4669"/>
                    <a:pt x="9011" y="4691"/>
                    <a:pt x="8973" y="4703"/>
                  </a:cubicBezTo>
                  <a:cubicBezTo>
                    <a:pt x="8952" y="4712"/>
                    <a:pt x="8935" y="4724"/>
                    <a:pt x="8914" y="4729"/>
                  </a:cubicBezTo>
                  <a:cubicBezTo>
                    <a:pt x="8893" y="4729"/>
                    <a:pt x="8872" y="4733"/>
                    <a:pt x="8851" y="4737"/>
                  </a:cubicBezTo>
                  <a:cubicBezTo>
                    <a:pt x="8817" y="4745"/>
                    <a:pt x="8788" y="4762"/>
                    <a:pt x="8758" y="4767"/>
                  </a:cubicBezTo>
                  <a:cubicBezTo>
                    <a:pt x="8747" y="4769"/>
                    <a:pt x="8719" y="4776"/>
                    <a:pt x="8701" y="4776"/>
                  </a:cubicBezTo>
                  <a:cubicBezTo>
                    <a:pt x="8686" y="4776"/>
                    <a:pt x="8677" y="4771"/>
                    <a:pt x="8691" y="4754"/>
                  </a:cubicBezTo>
                  <a:cubicBezTo>
                    <a:pt x="8695" y="4750"/>
                    <a:pt x="8703" y="4745"/>
                    <a:pt x="8712" y="4737"/>
                  </a:cubicBezTo>
                  <a:cubicBezTo>
                    <a:pt x="8724" y="4729"/>
                    <a:pt x="8733" y="4716"/>
                    <a:pt x="8741" y="4703"/>
                  </a:cubicBezTo>
                  <a:cubicBezTo>
                    <a:pt x="8750" y="4691"/>
                    <a:pt x="8762" y="4686"/>
                    <a:pt x="8771" y="4678"/>
                  </a:cubicBezTo>
                  <a:cubicBezTo>
                    <a:pt x="8779" y="4669"/>
                    <a:pt x="8783" y="4657"/>
                    <a:pt x="8792" y="4648"/>
                  </a:cubicBezTo>
                  <a:cubicBezTo>
                    <a:pt x="8800" y="4640"/>
                    <a:pt x="8834" y="4636"/>
                    <a:pt x="8851" y="4636"/>
                  </a:cubicBezTo>
                  <a:lnTo>
                    <a:pt x="8982" y="4636"/>
                  </a:lnTo>
                  <a:cubicBezTo>
                    <a:pt x="9011" y="4636"/>
                    <a:pt x="9041" y="4636"/>
                    <a:pt x="9070" y="4627"/>
                  </a:cubicBezTo>
                  <a:cubicBezTo>
                    <a:pt x="9087" y="4627"/>
                    <a:pt x="9100" y="4627"/>
                    <a:pt x="9117" y="4615"/>
                  </a:cubicBezTo>
                  <a:cubicBezTo>
                    <a:pt x="9108" y="4602"/>
                    <a:pt x="9108" y="4585"/>
                    <a:pt x="9100" y="4568"/>
                  </a:cubicBezTo>
                  <a:cubicBezTo>
                    <a:pt x="9096" y="4564"/>
                    <a:pt x="9092" y="4547"/>
                    <a:pt x="9087" y="4543"/>
                  </a:cubicBezTo>
                  <a:cubicBezTo>
                    <a:pt x="9079" y="4534"/>
                    <a:pt x="9066" y="4539"/>
                    <a:pt x="9058" y="4526"/>
                  </a:cubicBezTo>
                  <a:cubicBezTo>
                    <a:pt x="9045" y="4518"/>
                    <a:pt x="9049" y="4509"/>
                    <a:pt x="9032" y="4505"/>
                  </a:cubicBezTo>
                  <a:cubicBezTo>
                    <a:pt x="9024" y="4501"/>
                    <a:pt x="9011" y="4496"/>
                    <a:pt x="9007" y="4496"/>
                  </a:cubicBezTo>
                  <a:cubicBezTo>
                    <a:pt x="8982" y="4492"/>
                    <a:pt x="8965" y="4496"/>
                    <a:pt x="8940" y="4484"/>
                  </a:cubicBezTo>
                  <a:cubicBezTo>
                    <a:pt x="8906" y="4463"/>
                    <a:pt x="8893" y="4429"/>
                    <a:pt x="8881" y="4395"/>
                  </a:cubicBezTo>
                  <a:cubicBezTo>
                    <a:pt x="8872" y="4370"/>
                    <a:pt x="8868" y="4353"/>
                    <a:pt x="8838" y="4345"/>
                  </a:cubicBezTo>
                  <a:cubicBezTo>
                    <a:pt x="8809" y="4336"/>
                    <a:pt x="8779" y="4332"/>
                    <a:pt x="8750" y="4319"/>
                  </a:cubicBezTo>
                  <a:cubicBezTo>
                    <a:pt x="8775" y="4264"/>
                    <a:pt x="8796" y="4205"/>
                    <a:pt x="8817" y="4150"/>
                  </a:cubicBezTo>
                  <a:cubicBezTo>
                    <a:pt x="8826" y="4159"/>
                    <a:pt x="8834" y="4163"/>
                    <a:pt x="8851" y="4163"/>
                  </a:cubicBezTo>
                  <a:lnTo>
                    <a:pt x="8902" y="4163"/>
                  </a:lnTo>
                  <a:cubicBezTo>
                    <a:pt x="8948" y="4163"/>
                    <a:pt x="8990" y="4167"/>
                    <a:pt x="9037" y="4171"/>
                  </a:cubicBezTo>
                  <a:cubicBezTo>
                    <a:pt x="9054" y="4171"/>
                    <a:pt x="9070" y="4171"/>
                    <a:pt x="9092" y="4180"/>
                  </a:cubicBezTo>
                  <a:cubicBezTo>
                    <a:pt x="9108" y="4188"/>
                    <a:pt x="9125" y="4209"/>
                    <a:pt x="9146" y="4222"/>
                  </a:cubicBezTo>
                  <a:cubicBezTo>
                    <a:pt x="9176" y="4243"/>
                    <a:pt x="9214" y="4256"/>
                    <a:pt x="9248" y="4260"/>
                  </a:cubicBezTo>
                  <a:cubicBezTo>
                    <a:pt x="9256" y="4262"/>
                    <a:pt x="9265" y="4262"/>
                    <a:pt x="9273" y="4262"/>
                  </a:cubicBezTo>
                  <a:cubicBezTo>
                    <a:pt x="9281" y="4262"/>
                    <a:pt x="9290" y="4262"/>
                    <a:pt x="9298" y="4264"/>
                  </a:cubicBezTo>
                  <a:cubicBezTo>
                    <a:pt x="9315" y="4269"/>
                    <a:pt x="9332" y="4281"/>
                    <a:pt x="9345" y="4290"/>
                  </a:cubicBezTo>
                  <a:cubicBezTo>
                    <a:pt x="9354" y="4297"/>
                    <a:pt x="9365" y="4302"/>
                    <a:pt x="9372" y="4302"/>
                  </a:cubicBezTo>
                  <a:cubicBezTo>
                    <a:pt x="9381" y="4302"/>
                    <a:pt x="9385" y="4295"/>
                    <a:pt x="9379" y="4277"/>
                  </a:cubicBezTo>
                  <a:cubicBezTo>
                    <a:pt x="9370" y="4260"/>
                    <a:pt x="9357" y="4239"/>
                    <a:pt x="9341" y="4231"/>
                  </a:cubicBezTo>
                  <a:cubicBezTo>
                    <a:pt x="9328" y="4222"/>
                    <a:pt x="9324" y="4218"/>
                    <a:pt x="9315" y="4205"/>
                  </a:cubicBezTo>
                  <a:cubicBezTo>
                    <a:pt x="9311" y="4193"/>
                    <a:pt x="9311" y="4188"/>
                    <a:pt x="9307" y="4180"/>
                  </a:cubicBezTo>
                  <a:cubicBezTo>
                    <a:pt x="9303" y="4155"/>
                    <a:pt x="9281" y="4142"/>
                    <a:pt x="9269" y="4121"/>
                  </a:cubicBezTo>
                  <a:cubicBezTo>
                    <a:pt x="9252" y="4100"/>
                    <a:pt x="9235" y="4095"/>
                    <a:pt x="9214" y="4083"/>
                  </a:cubicBezTo>
                  <a:cubicBezTo>
                    <a:pt x="9180" y="4066"/>
                    <a:pt x="9138" y="4049"/>
                    <a:pt x="9108" y="4024"/>
                  </a:cubicBezTo>
                  <a:cubicBezTo>
                    <a:pt x="9096" y="4015"/>
                    <a:pt x="9092" y="4011"/>
                    <a:pt x="9079" y="4003"/>
                  </a:cubicBezTo>
                  <a:cubicBezTo>
                    <a:pt x="9070" y="3998"/>
                    <a:pt x="9062" y="3998"/>
                    <a:pt x="9049" y="3994"/>
                  </a:cubicBezTo>
                  <a:cubicBezTo>
                    <a:pt x="9016" y="3994"/>
                    <a:pt x="8982" y="3998"/>
                    <a:pt x="8948" y="3998"/>
                  </a:cubicBezTo>
                  <a:cubicBezTo>
                    <a:pt x="8923" y="3994"/>
                    <a:pt x="8897" y="3990"/>
                    <a:pt x="8872" y="3990"/>
                  </a:cubicBezTo>
                  <a:cubicBezTo>
                    <a:pt x="8885" y="3939"/>
                    <a:pt x="8897" y="3889"/>
                    <a:pt x="8910" y="3838"/>
                  </a:cubicBezTo>
                  <a:cubicBezTo>
                    <a:pt x="8914" y="3834"/>
                    <a:pt x="8919" y="3834"/>
                    <a:pt x="8923" y="3830"/>
                  </a:cubicBezTo>
                  <a:cubicBezTo>
                    <a:pt x="8940" y="3817"/>
                    <a:pt x="8944" y="3813"/>
                    <a:pt x="8965" y="3813"/>
                  </a:cubicBezTo>
                  <a:cubicBezTo>
                    <a:pt x="8990" y="3813"/>
                    <a:pt x="8999" y="3821"/>
                    <a:pt x="9024" y="3821"/>
                  </a:cubicBezTo>
                  <a:cubicBezTo>
                    <a:pt x="9028" y="3855"/>
                    <a:pt x="9062" y="3872"/>
                    <a:pt x="9092" y="3872"/>
                  </a:cubicBezTo>
                  <a:cubicBezTo>
                    <a:pt x="9117" y="3872"/>
                    <a:pt x="9142" y="3872"/>
                    <a:pt x="9168" y="3863"/>
                  </a:cubicBezTo>
                  <a:cubicBezTo>
                    <a:pt x="9184" y="3859"/>
                    <a:pt x="9197" y="3855"/>
                    <a:pt x="9214" y="3855"/>
                  </a:cubicBezTo>
                  <a:cubicBezTo>
                    <a:pt x="9220" y="3855"/>
                    <a:pt x="9229" y="3853"/>
                    <a:pt x="9237" y="3853"/>
                  </a:cubicBezTo>
                  <a:cubicBezTo>
                    <a:pt x="9241" y="3853"/>
                    <a:pt x="9245" y="3853"/>
                    <a:pt x="9248" y="3855"/>
                  </a:cubicBezTo>
                  <a:cubicBezTo>
                    <a:pt x="9265" y="3859"/>
                    <a:pt x="9265" y="3872"/>
                    <a:pt x="9277" y="3880"/>
                  </a:cubicBezTo>
                  <a:cubicBezTo>
                    <a:pt x="9290" y="3897"/>
                    <a:pt x="9307" y="3910"/>
                    <a:pt x="9324" y="3927"/>
                  </a:cubicBezTo>
                  <a:cubicBezTo>
                    <a:pt x="9336" y="3944"/>
                    <a:pt x="9353" y="3956"/>
                    <a:pt x="9370" y="3965"/>
                  </a:cubicBezTo>
                  <a:cubicBezTo>
                    <a:pt x="9400" y="3982"/>
                    <a:pt x="9421" y="3998"/>
                    <a:pt x="9455" y="3998"/>
                  </a:cubicBezTo>
                  <a:cubicBezTo>
                    <a:pt x="9497" y="3994"/>
                    <a:pt x="9467" y="3965"/>
                    <a:pt x="9450" y="3948"/>
                  </a:cubicBezTo>
                  <a:cubicBezTo>
                    <a:pt x="9429" y="3927"/>
                    <a:pt x="9408" y="3914"/>
                    <a:pt x="9400" y="3889"/>
                  </a:cubicBezTo>
                  <a:cubicBezTo>
                    <a:pt x="9400" y="3876"/>
                    <a:pt x="9400" y="3868"/>
                    <a:pt x="9400" y="3855"/>
                  </a:cubicBezTo>
                  <a:cubicBezTo>
                    <a:pt x="9395" y="3851"/>
                    <a:pt x="9387" y="3842"/>
                    <a:pt x="9383" y="3834"/>
                  </a:cubicBezTo>
                  <a:cubicBezTo>
                    <a:pt x="9370" y="3813"/>
                    <a:pt x="9349" y="3787"/>
                    <a:pt x="9341" y="3762"/>
                  </a:cubicBezTo>
                  <a:cubicBezTo>
                    <a:pt x="9336" y="3745"/>
                    <a:pt x="9349" y="3716"/>
                    <a:pt x="9341" y="3695"/>
                  </a:cubicBezTo>
                  <a:cubicBezTo>
                    <a:pt x="9339" y="3689"/>
                    <a:pt x="9331" y="3688"/>
                    <a:pt x="9321" y="3688"/>
                  </a:cubicBezTo>
                  <a:cubicBezTo>
                    <a:pt x="9308" y="3688"/>
                    <a:pt x="9291" y="3690"/>
                    <a:pt x="9281" y="3690"/>
                  </a:cubicBezTo>
                  <a:lnTo>
                    <a:pt x="9248" y="3690"/>
                  </a:lnTo>
                  <a:cubicBezTo>
                    <a:pt x="9239" y="3686"/>
                    <a:pt x="9235" y="3673"/>
                    <a:pt x="9231" y="3665"/>
                  </a:cubicBezTo>
                  <a:cubicBezTo>
                    <a:pt x="9222" y="3648"/>
                    <a:pt x="9210" y="3631"/>
                    <a:pt x="9197" y="3614"/>
                  </a:cubicBezTo>
                  <a:cubicBezTo>
                    <a:pt x="9180" y="3589"/>
                    <a:pt x="9146" y="3581"/>
                    <a:pt x="9117" y="3572"/>
                  </a:cubicBezTo>
                  <a:cubicBezTo>
                    <a:pt x="9087" y="3559"/>
                    <a:pt x="9062" y="3559"/>
                    <a:pt x="9037" y="3538"/>
                  </a:cubicBezTo>
                  <a:cubicBezTo>
                    <a:pt x="8999" y="3505"/>
                    <a:pt x="8969" y="3492"/>
                    <a:pt x="8927" y="3479"/>
                  </a:cubicBezTo>
                  <a:cubicBezTo>
                    <a:pt x="8919" y="3454"/>
                    <a:pt x="8923" y="3445"/>
                    <a:pt x="8944" y="3433"/>
                  </a:cubicBezTo>
                  <a:cubicBezTo>
                    <a:pt x="8965" y="3420"/>
                    <a:pt x="8986" y="3408"/>
                    <a:pt x="9007" y="3399"/>
                  </a:cubicBezTo>
                  <a:cubicBezTo>
                    <a:pt x="9032" y="3386"/>
                    <a:pt x="9016" y="3365"/>
                    <a:pt x="9041" y="3353"/>
                  </a:cubicBezTo>
                  <a:cubicBezTo>
                    <a:pt x="9049" y="3348"/>
                    <a:pt x="9096" y="3340"/>
                    <a:pt x="9100" y="3336"/>
                  </a:cubicBezTo>
                  <a:cubicBezTo>
                    <a:pt x="9083" y="3332"/>
                    <a:pt x="9070" y="3323"/>
                    <a:pt x="9049" y="3323"/>
                  </a:cubicBezTo>
                  <a:lnTo>
                    <a:pt x="8994" y="3323"/>
                  </a:lnTo>
                  <a:cubicBezTo>
                    <a:pt x="8965" y="3323"/>
                    <a:pt x="8940" y="3310"/>
                    <a:pt x="8910" y="3306"/>
                  </a:cubicBezTo>
                  <a:lnTo>
                    <a:pt x="8859" y="3306"/>
                  </a:lnTo>
                  <a:cubicBezTo>
                    <a:pt x="8889" y="3298"/>
                    <a:pt x="8919" y="3294"/>
                    <a:pt x="8948" y="3281"/>
                  </a:cubicBezTo>
                  <a:cubicBezTo>
                    <a:pt x="8965" y="3272"/>
                    <a:pt x="8978" y="3256"/>
                    <a:pt x="8990" y="3247"/>
                  </a:cubicBezTo>
                  <a:cubicBezTo>
                    <a:pt x="9011" y="3239"/>
                    <a:pt x="9032" y="3234"/>
                    <a:pt x="9054" y="3218"/>
                  </a:cubicBezTo>
                  <a:cubicBezTo>
                    <a:pt x="9079" y="3201"/>
                    <a:pt x="9113" y="3192"/>
                    <a:pt x="9142" y="3184"/>
                  </a:cubicBezTo>
                  <a:cubicBezTo>
                    <a:pt x="9201" y="3167"/>
                    <a:pt x="9121" y="3137"/>
                    <a:pt x="9146" y="3104"/>
                  </a:cubicBezTo>
                  <a:cubicBezTo>
                    <a:pt x="9163" y="3078"/>
                    <a:pt x="9214" y="3083"/>
                    <a:pt x="9239" y="3074"/>
                  </a:cubicBezTo>
                  <a:cubicBezTo>
                    <a:pt x="9252" y="3070"/>
                    <a:pt x="9286" y="3049"/>
                    <a:pt x="9290" y="3036"/>
                  </a:cubicBezTo>
                  <a:cubicBezTo>
                    <a:pt x="9231" y="2990"/>
                    <a:pt x="9146" y="3011"/>
                    <a:pt x="9079" y="2985"/>
                  </a:cubicBezTo>
                  <a:cubicBezTo>
                    <a:pt x="9066" y="2977"/>
                    <a:pt x="9049" y="2964"/>
                    <a:pt x="9032" y="2960"/>
                  </a:cubicBezTo>
                  <a:cubicBezTo>
                    <a:pt x="9028" y="2959"/>
                    <a:pt x="9023" y="2958"/>
                    <a:pt x="9018" y="2958"/>
                  </a:cubicBezTo>
                  <a:cubicBezTo>
                    <a:pt x="9006" y="2958"/>
                    <a:pt x="8994" y="2961"/>
                    <a:pt x="8982" y="2964"/>
                  </a:cubicBezTo>
                  <a:cubicBezTo>
                    <a:pt x="8957" y="2971"/>
                    <a:pt x="8935" y="2974"/>
                    <a:pt x="8909" y="2974"/>
                  </a:cubicBezTo>
                  <a:cubicBezTo>
                    <a:pt x="8900" y="2974"/>
                    <a:pt x="8891" y="2974"/>
                    <a:pt x="8881" y="2973"/>
                  </a:cubicBezTo>
                  <a:cubicBezTo>
                    <a:pt x="8864" y="2973"/>
                    <a:pt x="8864" y="2969"/>
                    <a:pt x="8851" y="2964"/>
                  </a:cubicBezTo>
                  <a:cubicBezTo>
                    <a:pt x="8838" y="2964"/>
                    <a:pt x="8826" y="2969"/>
                    <a:pt x="8817" y="2969"/>
                  </a:cubicBezTo>
                  <a:cubicBezTo>
                    <a:pt x="8779" y="2960"/>
                    <a:pt x="8754" y="2914"/>
                    <a:pt x="8741" y="2884"/>
                  </a:cubicBezTo>
                  <a:cubicBezTo>
                    <a:pt x="8737" y="2871"/>
                    <a:pt x="8737" y="2850"/>
                    <a:pt x="8724" y="2842"/>
                  </a:cubicBezTo>
                  <a:cubicBezTo>
                    <a:pt x="8720" y="2833"/>
                    <a:pt x="8712" y="2833"/>
                    <a:pt x="8699" y="2829"/>
                  </a:cubicBezTo>
                  <a:cubicBezTo>
                    <a:pt x="8686" y="2821"/>
                    <a:pt x="8678" y="2817"/>
                    <a:pt x="8665" y="2817"/>
                  </a:cubicBezTo>
                  <a:cubicBezTo>
                    <a:pt x="8648" y="2817"/>
                    <a:pt x="8648" y="2812"/>
                    <a:pt x="8632" y="2800"/>
                  </a:cubicBezTo>
                  <a:cubicBezTo>
                    <a:pt x="8619" y="2791"/>
                    <a:pt x="8606" y="2783"/>
                    <a:pt x="8589" y="2774"/>
                  </a:cubicBezTo>
                  <a:cubicBezTo>
                    <a:pt x="8577" y="2762"/>
                    <a:pt x="8568" y="2749"/>
                    <a:pt x="8547" y="2741"/>
                  </a:cubicBezTo>
                  <a:cubicBezTo>
                    <a:pt x="8518" y="2728"/>
                    <a:pt x="8480" y="2724"/>
                    <a:pt x="8446" y="2724"/>
                  </a:cubicBezTo>
                  <a:cubicBezTo>
                    <a:pt x="8435" y="2724"/>
                    <a:pt x="8423" y="2726"/>
                    <a:pt x="8413" y="2726"/>
                  </a:cubicBezTo>
                  <a:cubicBezTo>
                    <a:pt x="8408" y="2726"/>
                    <a:pt x="8404" y="2725"/>
                    <a:pt x="8399" y="2724"/>
                  </a:cubicBezTo>
                  <a:cubicBezTo>
                    <a:pt x="8382" y="2715"/>
                    <a:pt x="8353" y="2694"/>
                    <a:pt x="8340" y="2682"/>
                  </a:cubicBezTo>
                  <a:cubicBezTo>
                    <a:pt x="8328" y="2669"/>
                    <a:pt x="8328" y="2639"/>
                    <a:pt x="8307" y="2631"/>
                  </a:cubicBezTo>
                  <a:cubicBezTo>
                    <a:pt x="8298" y="2631"/>
                    <a:pt x="8269" y="2635"/>
                    <a:pt x="8256" y="2635"/>
                  </a:cubicBezTo>
                  <a:cubicBezTo>
                    <a:pt x="8222" y="2644"/>
                    <a:pt x="8193" y="2665"/>
                    <a:pt x="8155" y="2669"/>
                  </a:cubicBezTo>
                  <a:cubicBezTo>
                    <a:pt x="8146" y="2670"/>
                    <a:pt x="8137" y="2670"/>
                    <a:pt x="8128" y="2670"/>
                  </a:cubicBezTo>
                  <a:cubicBezTo>
                    <a:pt x="8112" y="2670"/>
                    <a:pt x="8096" y="2669"/>
                    <a:pt x="8080" y="2669"/>
                  </a:cubicBezTo>
                  <a:cubicBezTo>
                    <a:pt x="8065" y="2669"/>
                    <a:pt x="8050" y="2670"/>
                    <a:pt x="8036" y="2673"/>
                  </a:cubicBezTo>
                  <a:cubicBezTo>
                    <a:pt x="8015" y="2677"/>
                    <a:pt x="8007" y="2677"/>
                    <a:pt x="7990" y="2690"/>
                  </a:cubicBezTo>
                  <a:cubicBezTo>
                    <a:pt x="7977" y="2698"/>
                    <a:pt x="7973" y="2715"/>
                    <a:pt x="7960" y="2724"/>
                  </a:cubicBezTo>
                  <a:cubicBezTo>
                    <a:pt x="7955" y="2727"/>
                    <a:pt x="7947" y="2728"/>
                    <a:pt x="7938" y="2728"/>
                  </a:cubicBezTo>
                  <a:cubicBezTo>
                    <a:pt x="7910" y="2728"/>
                    <a:pt x="7870" y="2715"/>
                    <a:pt x="7851" y="2715"/>
                  </a:cubicBezTo>
                  <a:cubicBezTo>
                    <a:pt x="7834" y="2720"/>
                    <a:pt x="7821" y="2728"/>
                    <a:pt x="7808" y="2728"/>
                  </a:cubicBezTo>
                  <a:cubicBezTo>
                    <a:pt x="7800" y="2724"/>
                    <a:pt x="7796" y="2720"/>
                    <a:pt x="7792" y="2720"/>
                  </a:cubicBezTo>
                  <a:cubicBezTo>
                    <a:pt x="7775" y="2715"/>
                    <a:pt x="7749" y="2715"/>
                    <a:pt x="7732" y="2715"/>
                  </a:cubicBezTo>
                  <a:cubicBezTo>
                    <a:pt x="7716" y="2720"/>
                    <a:pt x="7703" y="2728"/>
                    <a:pt x="7686" y="2732"/>
                  </a:cubicBezTo>
                  <a:cubicBezTo>
                    <a:pt x="7661" y="2741"/>
                    <a:pt x="7644" y="2749"/>
                    <a:pt x="7623" y="2766"/>
                  </a:cubicBezTo>
                  <a:cubicBezTo>
                    <a:pt x="7593" y="2787"/>
                    <a:pt x="7568" y="2808"/>
                    <a:pt x="7538" y="2838"/>
                  </a:cubicBezTo>
                  <a:cubicBezTo>
                    <a:pt x="7526" y="2855"/>
                    <a:pt x="7521" y="2859"/>
                    <a:pt x="7500" y="2859"/>
                  </a:cubicBezTo>
                  <a:cubicBezTo>
                    <a:pt x="7486" y="2859"/>
                    <a:pt x="7472" y="2857"/>
                    <a:pt x="7459" y="2857"/>
                  </a:cubicBezTo>
                  <a:cubicBezTo>
                    <a:pt x="7453" y="2857"/>
                    <a:pt x="7447" y="2857"/>
                    <a:pt x="7441" y="2859"/>
                  </a:cubicBezTo>
                  <a:cubicBezTo>
                    <a:pt x="7420" y="2867"/>
                    <a:pt x="7399" y="2867"/>
                    <a:pt x="7386" y="2884"/>
                  </a:cubicBezTo>
                  <a:cubicBezTo>
                    <a:pt x="7374" y="2897"/>
                    <a:pt x="7361" y="2918"/>
                    <a:pt x="7340" y="2922"/>
                  </a:cubicBezTo>
                  <a:cubicBezTo>
                    <a:pt x="7331" y="2925"/>
                    <a:pt x="7322" y="2926"/>
                    <a:pt x="7312" y="2926"/>
                  </a:cubicBezTo>
                  <a:cubicBezTo>
                    <a:pt x="7297" y="2926"/>
                    <a:pt x="7281" y="2924"/>
                    <a:pt x="7266" y="2924"/>
                  </a:cubicBezTo>
                  <a:cubicBezTo>
                    <a:pt x="7248" y="2924"/>
                    <a:pt x="7232" y="2927"/>
                    <a:pt x="7218" y="2939"/>
                  </a:cubicBezTo>
                  <a:cubicBezTo>
                    <a:pt x="7205" y="2947"/>
                    <a:pt x="7196" y="2964"/>
                    <a:pt x="7184" y="2973"/>
                  </a:cubicBezTo>
                  <a:cubicBezTo>
                    <a:pt x="7163" y="2985"/>
                    <a:pt x="7154" y="2998"/>
                    <a:pt x="7133" y="3007"/>
                  </a:cubicBezTo>
                  <a:cubicBezTo>
                    <a:pt x="7116" y="3019"/>
                    <a:pt x="7095" y="3023"/>
                    <a:pt x="7078" y="3036"/>
                  </a:cubicBezTo>
                  <a:cubicBezTo>
                    <a:pt x="7057" y="3049"/>
                    <a:pt x="7036" y="3057"/>
                    <a:pt x="7011" y="3057"/>
                  </a:cubicBezTo>
                  <a:cubicBezTo>
                    <a:pt x="7006" y="3058"/>
                    <a:pt x="7000" y="3059"/>
                    <a:pt x="6994" y="3059"/>
                  </a:cubicBezTo>
                  <a:cubicBezTo>
                    <a:pt x="6980" y="3059"/>
                    <a:pt x="6967" y="3055"/>
                    <a:pt x="6964" y="3040"/>
                  </a:cubicBezTo>
                  <a:cubicBezTo>
                    <a:pt x="6960" y="3028"/>
                    <a:pt x="6969" y="3019"/>
                    <a:pt x="6977" y="3007"/>
                  </a:cubicBezTo>
                  <a:cubicBezTo>
                    <a:pt x="6985" y="2994"/>
                    <a:pt x="6998" y="2985"/>
                    <a:pt x="7015" y="2977"/>
                  </a:cubicBezTo>
                  <a:cubicBezTo>
                    <a:pt x="7036" y="2969"/>
                    <a:pt x="7049" y="2943"/>
                    <a:pt x="7070" y="2935"/>
                  </a:cubicBezTo>
                  <a:cubicBezTo>
                    <a:pt x="7095" y="2926"/>
                    <a:pt x="7116" y="2931"/>
                    <a:pt x="7133" y="2909"/>
                  </a:cubicBezTo>
                  <a:cubicBezTo>
                    <a:pt x="7146" y="2888"/>
                    <a:pt x="7142" y="2884"/>
                    <a:pt x="7125" y="2884"/>
                  </a:cubicBezTo>
                  <a:cubicBezTo>
                    <a:pt x="7119" y="2883"/>
                    <a:pt x="7114" y="2882"/>
                    <a:pt x="7109" y="2882"/>
                  </a:cubicBezTo>
                  <a:cubicBezTo>
                    <a:pt x="7099" y="2882"/>
                    <a:pt x="7090" y="2884"/>
                    <a:pt x="7078" y="2884"/>
                  </a:cubicBezTo>
                  <a:cubicBezTo>
                    <a:pt x="7061" y="2884"/>
                    <a:pt x="7053" y="2880"/>
                    <a:pt x="7036" y="2876"/>
                  </a:cubicBezTo>
                  <a:cubicBezTo>
                    <a:pt x="7034" y="2875"/>
                    <a:pt x="7031" y="2875"/>
                    <a:pt x="7028" y="2875"/>
                  </a:cubicBezTo>
                  <a:cubicBezTo>
                    <a:pt x="6998" y="2875"/>
                    <a:pt x="6954" y="2894"/>
                    <a:pt x="6935" y="2914"/>
                  </a:cubicBezTo>
                  <a:cubicBezTo>
                    <a:pt x="6924" y="2928"/>
                    <a:pt x="6922" y="2940"/>
                    <a:pt x="6906" y="2940"/>
                  </a:cubicBezTo>
                  <a:cubicBezTo>
                    <a:pt x="6903" y="2940"/>
                    <a:pt x="6900" y="2940"/>
                    <a:pt x="6897" y="2939"/>
                  </a:cubicBezTo>
                  <a:cubicBezTo>
                    <a:pt x="6876" y="2935"/>
                    <a:pt x="6863" y="2918"/>
                    <a:pt x="6842" y="2909"/>
                  </a:cubicBezTo>
                  <a:cubicBezTo>
                    <a:pt x="6817" y="2888"/>
                    <a:pt x="6791" y="2897"/>
                    <a:pt x="6762" y="2893"/>
                  </a:cubicBezTo>
                  <a:cubicBezTo>
                    <a:pt x="6732" y="2888"/>
                    <a:pt x="6707" y="2871"/>
                    <a:pt x="6677" y="2863"/>
                  </a:cubicBezTo>
                  <a:cubicBezTo>
                    <a:pt x="6631" y="2855"/>
                    <a:pt x="6559" y="2833"/>
                    <a:pt x="6538" y="2783"/>
                  </a:cubicBezTo>
                  <a:cubicBezTo>
                    <a:pt x="6521" y="2745"/>
                    <a:pt x="6538" y="2707"/>
                    <a:pt x="6593" y="2698"/>
                  </a:cubicBezTo>
                  <a:cubicBezTo>
                    <a:pt x="6603" y="2697"/>
                    <a:pt x="6613" y="2697"/>
                    <a:pt x="6623" y="2697"/>
                  </a:cubicBezTo>
                  <a:cubicBezTo>
                    <a:pt x="6648" y="2697"/>
                    <a:pt x="6673" y="2700"/>
                    <a:pt x="6694" y="2703"/>
                  </a:cubicBezTo>
                  <a:cubicBezTo>
                    <a:pt x="6748" y="2703"/>
                    <a:pt x="6798" y="2685"/>
                    <a:pt x="6851" y="2685"/>
                  </a:cubicBezTo>
                  <a:cubicBezTo>
                    <a:pt x="6857" y="2685"/>
                    <a:pt x="6862" y="2685"/>
                    <a:pt x="6867" y="2686"/>
                  </a:cubicBezTo>
                  <a:lnTo>
                    <a:pt x="6926" y="2686"/>
                  </a:lnTo>
                  <a:cubicBezTo>
                    <a:pt x="6956" y="2682"/>
                    <a:pt x="6981" y="2673"/>
                    <a:pt x="7007" y="2665"/>
                  </a:cubicBezTo>
                  <a:cubicBezTo>
                    <a:pt x="7023" y="2660"/>
                    <a:pt x="7032" y="2656"/>
                    <a:pt x="7040" y="2639"/>
                  </a:cubicBezTo>
                  <a:cubicBezTo>
                    <a:pt x="7045" y="2635"/>
                    <a:pt x="7045" y="2622"/>
                    <a:pt x="7049" y="2618"/>
                  </a:cubicBezTo>
                  <a:cubicBezTo>
                    <a:pt x="7053" y="2615"/>
                    <a:pt x="7061" y="2614"/>
                    <a:pt x="7071" y="2614"/>
                  </a:cubicBezTo>
                  <a:cubicBezTo>
                    <a:pt x="7091" y="2614"/>
                    <a:pt x="7116" y="2618"/>
                    <a:pt x="7125" y="2618"/>
                  </a:cubicBezTo>
                  <a:cubicBezTo>
                    <a:pt x="7132" y="2618"/>
                    <a:pt x="7149" y="2621"/>
                    <a:pt x="7164" y="2621"/>
                  </a:cubicBezTo>
                  <a:cubicBezTo>
                    <a:pt x="7175" y="2621"/>
                    <a:pt x="7184" y="2619"/>
                    <a:pt x="7188" y="2614"/>
                  </a:cubicBezTo>
                  <a:cubicBezTo>
                    <a:pt x="7196" y="2606"/>
                    <a:pt x="7192" y="2568"/>
                    <a:pt x="7192" y="2559"/>
                  </a:cubicBezTo>
                  <a:cubicBezTo>
                    <a:pt x="7188" y="2517"/>
                    <a:pt x="7150" y="2487"/>
                    <a:pt x="7116" y="2466"/>
                  </a:cubicBezTo>
                  <a:cubicBezTo>
                    <a:pt x="7095" y="2458"/>
                    <a:pt x="7070" y="2454"/>
                    <a:pt x="7049" y="2445"/>
                  </a:cubicBezTo>
                  <a:cubicBezTo>
                    <a:pt x="7032" y="2437"/>
                    <a:pt x="7011" y="2428"/>
                    <a:pt x="6990" y="2428"/>
                  </a:cubicBezTo>
                  <a:cubicBezTo>
                    <a:pt x="6981" y="2426"/>
                    <a:pt x="6972" y="2426"/>
                    <a:pt x="6962" y="2426"/>
                  </a:cubicBezTo>
                  <a:cubicBezTo>
                    <a:pt x="6952" y="2426"/>
                    <a:pt x="6941" y="2426"/>
                    <a:pt x="6931" y="2424"/>
                  </a:cubicBezTo>
                  <a:cubicBezTo>
                    <a:pt x="6905" y="2420"/>
                    <a:pt x="6884" y="2403"/>
                    <a:pt x="6859" y="2403"/>
                  </a:cubicBezTo>
                  <a:cubicBezTo>
                    <a:pt x="6847" y="2402"/>
                    <a:pt x="6836" y="2401"/>
                    <a:pt x="6825" y="2401"/>
                  </a:cubicBezTo>
                  <a:cubicBezTo>
                    <a:pt x="6796" y="2401"/>
                    <a:pt x="6769" y="2407"/>
                    <a:pt x="6745" y="2428"/>
                  </a:cubicBezTo>
                  <a:cubicBezTo>
                    <a:pt x="6728" y="2441"/>
                    <a:pt x="6707" y="2462"/>
                    <a:pt x="6686" y="2471"/>
                  </a:cubicBezTo>
                  <a:cubicBezTo>
                    <a:pt x="6677" y="2475"/>
                    <a:pt x="6665" y="2475"/>
                    <a:pt x="6660" y="2479"/>
                  </a:cubicBezTo>
                  <a:cubicBezTo>
                    <a:pt x="6644" y="2483"/>
                    <a:pt x="6635" y="2500"/>
                    <a:pt x="6622" y="2513"/>
                  </a:cubicBezTo>
                  <a:cubicBezTo>
                    <a:pt x="6610" y="2521"/>
                    <a:pt x="6593" y="2517"/>
                    <a:pt x="6576" y="2521"/>
                  </a:cubicBezTo>
                  <a:cubicBezTo>
                    <a:pt x="6563" y="2525"/>
                    <a:pt x="6555" y="2534"/>
                    <a:pt x="6538" y="2534"/>
                  </a:cubicBezTo>
                  <a:cubicBezTo>
                    <a:pt x="6535" y="2534"/>
                    <a:pt x="6517" y="2532"/>
                    <a:pt x="6505" y="2532"/>
                  </a:cubicBezTo>
                  <a:cubicBezTo>
                    <a:pt x="6498" y="2532"/>
                    <a:pt x="6493" y="2532"/>
                    <a:pt x="6492" y="2534"/>
                  </a:cubicBezTo>
                  <a:cubicBezTo>
                    <a:pt x="6483" y="2546"/>
                    <a:pt x="6496" y="2576"/>
                    <a:pt x="6500" y="2584"/>
                  </a:cubicBezTo>
                  <a:cubicBezTo>
                    <a:pt x="6517" y="2610"/>
                    <a:pt x="6563" y="2606"/>
                    <a:pt x="6530" y="2648"/>
                  </a:cubicBezTo>
                  <a:cubicBezTo>
                    <a:pt x="6504" y="2673"/>
                    <a:pt x="6483" y="2694"/>
                    <a:pt x="6449" y="2694"/>
                  </a:cubicBezTo>
                  <a:cubicBezTo>
                    <a:pt x="6428" y="2690"/>
                    <a:pt x="6424" y="2682"/>
                    <a:pt x="6407" y="2677"/>
                  </a:cubicBezTo>
                  <a:cubicBezTo>
                    <a:pt x="6399" y="2675"/>
                    <a:pt x="6389" y="2674"/>
                    <a:pt x="6380" y="2674"/>
                  </a:cubicBezTo>
                  <a:cubicBezTo>
                    <a:pt x="6370" y="2674"/>
                    <a:pt x="6361" y="2675"/>
                    <a:pt x="6352" y="2677"/>
                  </a:cubicBezTo>
                  <a:cubicBezTo>
                    <a:pt x="6340" y="2682"/>
                    <a:pt x="6331" y="2690"/>
                    <a:pt x="6319" y="2694"/>
                  </a:cubicBezTo>
                  <a:cubicBezTo>
                    <a:pt x="6306" y="2698"/>
                    <a:pt x="6293" y="2698"/>
                    <a:pt x="6281" y="2703"/>
                  </a:cubicBezTo>
                  <a:cubicBezTo>
                    <a:pt x="6268" y="2703"/>
                    <a:pt x="6243" y="2703"/>
                    <a:pt x="6230" y="2698"/>
                  </a:cubicBezTo>
                  <a:cubicBezTo>
                    <a:pt x="6205" y="2690"/>
                    <a:pt x="6192" y="2669"/>
                    <a:pt x="6167" y="2660"/>
                  </a:cubicBezTo>
                  <a:cubicBezTo>
                    <a:pt x="6161" y="2660"/>
                    <a:pt x="6157" y="2659"/>
                    <a:pt x="6153" y="2659"/>
                  </a:cubicBezTo>
                  <a:cubicBezTo>
                    <a:pt x="6140" y="2659"/>
                    <a:pt x="6138" y="2666"/>
                    <a:pt x="6141" y="2686"/>
                  </a:cubicBezTo>
                  <a:cubicBezTo>
                    <a:pt x="6141" y="2698"/>
                    <a:pt x="6141" y="2707"/>
                    <a:pt x="6150" y="2720"/>
                  </a:cubicBezTo>
                  <a:cubicBezTo>
                    <a:pt x="6171" y="2758"/>
                    <a:pt x="6217" y="2774"/>
                    <a:pt x="6259" y="2783"/>
                  </a:cubicBezTo>
                  <a:cubicBezTo>
                    <a:pt x="6281" y="2787"/>
                    <a:pt x="6293" y="2787"/>
                    <a:pt x="6310" y="2804"/>
                  </a:cubicBezTo>
                  <a:cubicBezTo>
                    <a:pt x="6319" y="2812"/>
                    <a:pt x="6323" y="2821"/>
                    <a:pt x="6331" y="2829"/>
                  </a:cubicBezTo>
                  <a:cubicBezTo>
                    <a:pt x="6348" y="2850"/>
                    <a:pt x="6365" y="2871"/>
                    <a:pt x="6390" y="2876"/>
                  </a:cubicBezTo>
                  <a:lnTo>
                    <a:pt x="6416" y="2876"/>
                  </a:lnTo>
                  <a:cubicBezTo>
                    <a:pt x="6437" y="2880"/>
                    <a:pt x="6458" y="2893"/>
                    <a:pt x="6479" y="2901"/>
                  </a:cubicBezTo>
                  <a:cubicBezTo>
                    <a:pt x="6517" y="2914"/>
                    <a:pt x="6546" y="2939"/>
                    <a:pt x="6580" y="2964"/>
                  </a:cubicBezTo>
                  <a:cubicBezTo>
                    <a:pt x="6597" y="2977"/>
                    <a:pt x="6618" y="2985"/>
                    <a:pt x="6631" y="3002"/>
                  </a:cubicBezTo>
                  <a:cubicBezTo>
                    <a:pt x="6639" y="3011"/>
                    <a:pt x="6644" y="3023"/>
                    <a:pt x="6648" y="3032"/>
                  </a:cubicBezTo>
                  <a:cubicBezTo>
                    <a:pt x="6673" y="3070"/>
                    <a:pt x="6711" y="3083"/>
                    <a:pt x="6741" y="3116"/>
                  </a:cubicBezTo>
                  <a:cubicBezTo>
                    <a:pt x="6758" y="3142"/>
                    <a:pt x="6787" y="3171"/>
                    <a:pt x="6800" y="3201"/>
                  </a:cubicBezTo>
                  <a:cubicBezTo>
                    <a:pt x="6808" y="3222"/>
                    <a:pt x="6804" y="3234"/>
                    <a:pt x="6808" y="3256"/>
                  </a:cubicBezTo>
                  <a:cubicBezTo>
                    <a:pt x="6792" y="3236"/>
                    <a:pt x="6772" y="3231"/>
                    <a:pt x="6751" y="3231"/>
                  </a:cubicBezTo>
                  <a:cubicBezTo>
                    <a:pt x="6739" y="3231"/>
                    <a:pt x="6727" y="3233"/>
                    <a:pt x="6715" y="3234"/>
                  </a:cubicBezTo>
                  <a:cubicBezTo>
                    <a:pt x="6703" y="3237"/>
                    <a:pt x="6694" y="3240"/>
                    <a:pt x="6684" y="3240"/>
                  </a:cubicBezTo>
                  <a:cubicBezTo>
                    <a:pt x="6681" y="3240"/>
                    <a:pt x="6677" y="3240"/>
                    <a:pt x="6673" y="3239"/>
                  </a:cubicBezTo>
                  <a:cubicBezTo>
                    <a:pt x="6652" y="3234"/>
                    <a:pt x="6644" y="3213"/>
                    <a:pt x="6627" y="3205"/>
                  </a:cubicBezTo>
                  <a:cubicBezTo>
                    <a:pt x="6614" y="3196"/>
                    <a:pt x="6597" y="3196"/>
                    <a:pt x="6580" y="3192"/>
                  </a:cubicBezTo>
                  <a:cubicBezTo>
                    <a:pt x="6559" y="3188"/>
                    <a:pt x="6542" y="3180"/>
                    <a:pt x="6525" y="3171"/>
                  </a:cubicBezTo>
                  <a:cubicBezTo>
                    <a:pt x="6492" y="3150"/>
                    <a:pt x="6454" y="3133"/>
                    <a:pt x="6420" y="3116"/>
                  </a:cubicBezTo>
                  <a:cubicBezTo>
                    <a:pt x="6399" y="3106"/>
                    <a:pt x="6376" y="3104"/>
                    <a:pt x="6353" y="3104"/>
                  </a:cubicBezTo>
                  <a:cubicBezTo>
                    <a:pt x="6322" y="3104"/>
                    <a:pt x="6290" y="3109"/>
                    <a:pt x="6259" y="3109"/>
                  </a:cubicBezTo>
                  <a:cubicBezTo>
                    <a:pt x="6243" y="3109"/>
                    <a:pt x="6228" y="3107"/>
                    <a:pt x="6213" y="3104"/>
                  </a:cubicBezTo>
                  <a:cubicBezTo>
                    <a:pt x="6192" y="3099"/>
                    <a:pt x="6175" y="3099"/>
                    <a:pt x="6150" y="3099"/>
                  </a:cubicBezTo>
                  <a:cubicBezTo>
                    <a:pt x="6139" y="3099"/>
                    <a:pt x="6130" y="3098"/>
                    <a:pt x="6124" y="3098"/>
                  </a:cubicBezTo>
                  <a:cubicBezTo>
                    <a:pt x="6113" y="3098"/>
                    <a:pt x="6108" y="3102"/>
                    <a:pt x="6108" y="3121"/>
                  </a:cubicBezTo>
                  <a:cubicBezTo>
                    <a:pt x="6108" y="3146"/>
                    <a:pt x="6108" y="3175"/>
                    <a:pt x="6133" y="3196"/>
                  </a:cubicBezTo>
                  <a:cubicBezTo>
                    <a:pt x="6162" y="3222"/>
                    <a:pt x="6209" y="3222"/>
                    <a:pt x="6238" y="3243"/>
                  </a:cubicBezTo>
                  <a:cubicBezTo>
                    <a:pt x="6243" y="3251"/>
                    <a:pt x="6259" y="3264"/>
                    <a:pt x="6247" y="3272"/>
                  </a:cubicBezTo>
                  <a:cubicBezTo>
                    <a:pt x="6245" y="3274"/>
                    <a:pt x="6242" y="3274"/>
                    <a:pt x="6238" y="3274"/>
                  </a:cubicBezTo>
                  <a:cubicBezTo>
                    <a:pt x="6230" y="3274"/>
                    <a:pt x="6220" y="3272"/>
                    <a:pt x="6217" y="3272"/>
                  </a:cubicBezTo>
                  <a:cubicBezTo>
                    <a:pt x="6209" y="3272"/>
                    <a:pt x="6193" y="3271"/>
                    <a:pt x="6179" y="3271"/>
                  </a:cubicBezTo>
                  <a:cubicBezTo>
                    <a:pt x="6173" y="3271"/>
                    <a:pt x="6167" y="3271"/>
                    <a:pt x="6162" y="3272"/>
                  </a:cubicBezTo>
                  <a:cubicBezTo>
                    <a:pt x="6154" y="3281"/>
                    <a:pt x="6146" y="3306"/>
                    <a:pt x="6141" y="3315"/>
                  </a:cubicBezTo>
                  <a:cubicBezTo>
                    <a:pt x="6137" y="3340"/>
                    <a:pt x="6146" y="3353"/>
                    <a:pt x="6167" y="3357"/>
                  </a:cubicBezTo>
                  <a:cubicBezTo>
                    <a:pt x="6179" y="3361"/>
                    <a:pt x="6188" y="3357"/>
                    <a:pt x="6205" y="3365"/>
                  </a:cubicBezTo>
                  <a:cubicBezTo>
                    <a:pt x="6209" y="3370"/>
                    <a:pt x="6217" y="3374"/>
                    <a:pt x="6221" y="3378"/>
                  </a:cubicBezTo>
                  <a:cubicBezTo>
                    <a:pt x="6230" y="3382"/>
                    <a:pt x="6243" y="3382"/>
                    <a:pt x="6247" y="3391"/>
                  </a:cubicBezTo>
                  <a:cubicBezTo>
                    <a:pt x="6255" y="3395"/>
                    <a:pt x="6255" y="3403"/>
                    <a:pt x="6264" y="3408"/>
                  </a:cubicBezTo>
                  <a:cubicBezTo>
                    <a:pt x="6272" y="3416"/>
                    <a:pt x="6285" y="3416"/>
                    <a:pt x="6289" y="3433"/>
                  </a:cubicBezTo>
                  <a:cubicBezTo>
                    <a:pt x="6293" y="3437"/>
                    <a:pt x="6293" y="3450"/>
                    <a:pt x="6293" y="3458"/>
                  </a:cubicBezTo>
                  <a:cubicBezTo>
                    <a:pt x="6297" y="3462"/>
                    <a:pt x="6297" y="3467"/>
                    <a:pt x="6297" y="3475"/>
                  </a:cubicBezTo>
                  <a:cubicBezTo>
                    <a:pt x="6302" y="3505"/>
                    <a:pt x="6306" y="3505"/>
                    <a:pt x="6335" y="3505"/>
                  </a:cubicBezTo>
                  <a:cubicBezTo>
                    <a:pt x="6382" y="3505"/>
                    <a:pt x="6428" y="3505"/>
                    <a:pt x="6471" y="3517"/>
                  </a:cubicBezTo>
                  <a:cubicBezTo>
                    <a:pt x="6479" y="3534"/>
                    <a:pt x="6466" y="3559"/>
                    <a:pt x="6475" y="3576"/>
                  </a:cubicBezTo>
                  <a:cubicBezTo>
                    <a:pt x="6479" y="3585"/>
                    <a:pt x="6508" y="3589"/>
                    <a:pt x="6521" y="3593"/>
                  </a:cubicBezTo>
                  <a:cubicBezTo>
                    <a:pt x="6542" y="3602"/>
                    <a:pt x="6568" y="3602"/>
                    <a:pt x="6584" y="3610"/>
                  </a:cubicBezTo>
                  <a:cubicBezTo>
                    <a:pt x="6606" y="3619"/>
                    <a:pt x="6618" y="3644"/>
                    <a:pt x="6601" y="3661"/>
                  </a:cubicBezTo>
                  <a:cubicBezTo>
                    <a:pt x="6589" y="3682"/>
                    <a:pt x="6559" y="3699"/>
                    <a:pt x="6538" y="3699"/>
                  </a:cubicBezTo>
                  <a:cubicBezTo>
                    <a:pt x="6538" y="3695"/>
                    <a:pt x="6538" y="3695"/>
                    <a:pt x="6538" y="3690"/>
                  </a:cubicBezTo>
                  <a:cubicBezTo>
                    <a:pt x="6534" y="3689"/>
                    <a:pt x="6529" y="3688"/>
                    <a:pt x="6524" y="3688"/>
                  </a:cubicBezTo>
                  <a:cubicBezTo>
                    <a:pt x="6515" y="3688"/>
                    <a:pt x="6504" y="3690"/>
                    <a:pt x="6496" y="3690"/>
                  </a:cubicBezTo>
                  <a:cubicBezTo>
                    <a:pt x="6466" y="3686"/>
                    <a:pt x="6449" y="3669"/>
                    <a:pt x="6420" y="3665"/>
                  </a:cubicBezTo>
                  <a:cubicBezTo>
                    <a:pt x="6407" y="3663"/>
                    <a:pt x="6393" y="3662"/>
                    <a:pt x="6380" y="3662"/>
                  </a:cubicBezTo>
                  <a:cubicBezTo>
                    <a:pt x="6366" y="3662"/>
                    <a:pt x="6352" y="3663"/>
                    <a:pt x="6340" y="3665"/>
                  </a:cubicBezTo>
                  <a:cubicBezTo>
                    <a:pt x="6315" y="3665"/>
                    <a:pt x="6293" y="3680"/>
                    <a:pt x="6267" y="3680"/>
                  </a:cubicBezTo>
                  <a:cubicBezTo>
                    <a:pt x="6262" y="3680"/>
                    <a:pt x="6257" y="3679"/>
                    <a:pt x="6251" y="3678"/>
                  </a:cubicBezTo>
                  <a:cubicBezTo>
                    <a:pt x="6221" y="3669"/>
                    <a:pt x="6196" y="3652"/>
                    <a:pt x="6167" y="3640"/>
                  </a:cubicBezTo>
                  <a:cubicBezTo>
                    <a:pt x="6154" y="3631"/>
                    <a:pt x="6137" y="3631"/>
                    <a:pt x="6124" y="3627"/>
                  </a:cubicBezTo>
                  <a:cubicBezTo>
                    <a:pt x="6112" y="3623"/>
                    <a:pt x="6103" y="3619"/>
                    <a:pt x="6095" y="3610"/>
                  </a:cubicBezTo>
                  <a:cubicBezTo>
                    <a:pt x="6086" y="3602"/>
                    <a:pt x="6078" y="3585"/>
                    <a:pt x="6065" y="3576"/>
                  </a:cubicBezTo>
                  <a:cubicBezTo>
                    <a:pt x="6023" y="3543"/>
                    <a:pt x="5968" y="3555"/>
                    <a:pt x="5918" y="3547"/>
                  </a:cubicBezTo>
                  <a:cubicBezTo>
                    <a:pt x="5892" y="3543"/>
                    <a:pt x="5867" y="3538"/>
                    <a:pt x="5842" y="3538"/>
                  </a:cubicBezTo>
                  <a:cubicBezTo>
                    <a:pt x="5831" y="3538"/>
                    <a:pt x="5814" y="3536"/>
                    <a:pt x="5798" y="3536"/>
                  </a:cubicBezTo>
                  <a:cubicBezTo>
                    <a:pt x="5783" y="3536"/>
                    <a:pt x="5768" y="3538"/>
                    <a:pt x="5761" y="3547"/>
                  </a:cubicBezTo>
                  <a:cubicBezTo>
                    <a:pt x="5766" y="3555"/>
                    <a:pt x="5778" y="3559"/>
                    <a:pt x="5787" y="3568"/>
                  </a:cubicBezTo>
                  <a:cubicBezTo>
                    <a:pt x="5791" y="3581"/>
                    <a:pt x="5795" y="3602"/>
                    <a:pt x="5787" y="3610"/>
                  </a:cubicBezTo>
                  <a:cubicBezTo>
                    <a:pt x="5777" y="3619"/>
                    <a:pt x="5764" y="3620"/>
                    <a:pt x="5750" y="3620"/>
                  </a:cubicBezTo>
                  <a:cubicBezTo>
                    <a:pt x="5738" y="3620"/>
                    <a:pt x="5727" y="3619"/>
                    <a:pt x="5715" y="3619"/>
                  </a:cubicBezTo>
                  <a:cubicBezTo>
                    <a:pt x="5698" y="3619"/>
                    <a:pt x="5683" y="3622"/>
                    <a:pt x="5673" y="3635"/>
                  </a:cubicBezTo>
                  <a:cubicBezTo>
                    <a:pt x="5664" y="3648"/>
                    <a:pt x="5664" y="3669"/>
                    <a:pt x="5669" y="3686"/>
                  </a:cubicBezTo>
                  <a:cubicBezTo>
                    <a:pt x="5673" y="3699"/>
                    <a:pt x="5677" y="3711"/>
                    <a:pt x="5681" y="3720"/>
                  </a:cubicBezTo>
                  <a:cubicBezTo>
                    <a:pt x="5699" y="3752"/>
                    <a:pt x="5717" y="3763"/>
                    <a:pt x="5748" y="3763"/>
                  </a:cubicBezTo>
                  <a:cubicBezTo>
                    <a:pt x="5753" y="3763"/>
                    <a:pt x="5759" y="3763"/>
                    <a:pt x="5766" y="3762"/>
                  </a:cubicBezTo>
                  <a:cubicBezTo>
                    <a:pt x="5791" y="3762"/>
                    <a:pt x="5812" y="3758"/>
                    <a:pt x="5837" y="3754"/>
                  </a:cubicBezTo>
                  <a:cubicBezTo>
                    <a:pt x="5864" y="3754"/>
                    <a:pt x="5886" y="3748"/>
                    <a:pt x="5909" y="3748"/>
                  </a:cubicBezTo>
                  <a:cubicBezTo>
                    <a:pt x="5914" y="3748"/>
                    <a:pt x="5920" y="3749"/>
                    <a:pt x="5926" y="3749"/>
                  </a:cubicBezTo>
                  <a:cubicBezTo>
                    <a:pt x="5943" y="3749"/>
                    <a:pt x="5954" y="3755"/>
                    <a:pt x="5969" y="3755"/>
                  </a:cubicBezTo>
                  <a:cubicBezTo>
                    <a:pt x="5973" y="3755"/>
                    <a:pt x="5977" y="3754"/>
                    <a:pt x="5981" y="3754"/>
                  </a:cubicBezTo>
                  <a:lnTo>
                    <a:pt x="5981" y="3754"/>
                  </a:lnTo>
                  <a:cubicBezTo>
                    <a:pt x="5956" y="3762"/>
                    <a:pt x="5913" y="3754"/>
                    <a:pt x="5926" y="3787"/>
                  </a:cubicBezTo>
                  <a:cubicBezTo>
                    <a:pt x="5934" y="3813"/>
                    <a:pt x="5943" y="3825"/>
                    <a:pt x="5939" y="3855"/>
                  </a:cubicBezTo>
                  <a:cubicBezTo>
                    <a:pt x="5934" y="3856"/>
                    <a:pt x="5929" y="3857"/>
                    <a:pt x="5923" y="3857"/>
                  </a:cubicBezTo>
                  <a:cubicBezTo>
                    <a:pt x="5909" y="3857"/>
                    <a:pt x="5892" y="3854"/>
                    <a:pt x="5877" y="3854"/>
                  </a:cubicBezTo>
                  <a:cubicBezTo>
                    <a:pt x="5866" y="3854"/>
                    <a:pt x="5856" y="3856"/>
                    <a:pt x="5850" y="3863"/>
                  </a:cubicBezTo>
                  <a:cubicBezTo>
                    <a:pt x="5859" y="3876"/>
                    <a:pt x="5875" y="3880"/>
                    <a:pt x="5884" y="3889"/>
                  </a:cubicBezTo>
                  <a:cubicBezTo>
                    <a:pt x="5892" y="3893"/>
                    <a:pt x="5901" y="3897"/>
                    <a:pt x="5905" y="3906"/>
                  </a:cubicBezTo>
                  <a:cubicBezTo>
                    <a:pt x="5926" y="3922"/>
                    <a:pt x="5934" y="3931"/>
                    <a:pt x="5964" y="3931"/>
                  </a:cubicBezTo>
                  <a:cubicBezTo>
                    <a:pt x="5981" y="3931"/>
                    <a:pt x="5994" y="3922"/>
                    <a:pt x="6010" y="3914"/>
                  </a:cubicBezTo>
                  <a:cubicBezTo>
                    <a:pt x="6023" y="3901"/>
                    <a:pt x="6032" y="3889"/>
                    <a:pt x="6032" y="3872"/>
                  </a:cubicBezTo>
                  <a:cubicBezTo>
                    <a:pt x="6032" y="3863"/>
                    <a:pt x="6027" y="3846"/>
                    <a:pt x="6040" y="3846"/>
                  </a:cubicBezTo>
                  <a:cubicBezTo>
                    <a:pt x="6048" y="3846"/>
                    <a:pt x="6048" y="3855"/>
                    <a:pt x="6057" y="3859"/>
                  </a:cubicBezTo>
                  <a:cubicBezTo>
                    <a:pt x="6074" y="3868"/>
                    <a:pt x="6103" y="3863"/>
                    <a:pt x="6124" y="3868"/>
                  </a:cubicBezTo>
                  <a:cubicBezTo>
                    <a:pt x="6134" y="3869"/>
                    <a:pt x="6143" y="3870"/>
                    <a:pt x="6152" y="3870"/>
                  </a:cubicBezTo>
                  <a:cubicBezTo>
                    <a:pt x="6212" y="3870"/>
                    <a:pt x="6268" y="3836"/>
                    <a:pt x="6327" y="3825"/>
                  </a:cubicBezTo>
                  <a:cubicBezTo>
                    <a:pt x="6373" y="3821"/>
                    <a:pt x="6416" y="3821"/>
                    <a:pt x="6462" y="3821"/>
                  </a:cubicBezTo>
                  <a:lnTo>
                    <a:pt x="6542" y="3821"/>
                  </a:lnTo>
                  <a:cubicBezTo>
                    <a:pt x="6538" y="3901"/>
                    <a:pt x="6538" y="3986"/>
                    <a:pt x="6534" y="4066"/>
                  </a:cubicBezTo>
                  <a:cubicBezTo>
                    <a:pt x="6517" y="4066"/>
                    <a:pt x="6500" y="4070"/>
                    <a:pt x="6479" y="4070"/>
                  </a:cubicBezTo>
                  <a:cubicBezTo>
                    <a:pt x="6456" y="4070"/>
                    <a:pt x="6432" y="4068"/>
                    <a:pt x="6408" y="4068"/>
                  </a:cubicBezTo>
                  <a:cubicBezTo>
                    <a:pt x="6396" y="4068"/>
                    <a:pt x="6385" y="4069"/>
                    <a:pt x="6373" y="4070"/>
                  </a:cubicBezTo>
                  <a:cubicBezTo>
                    <a:pt x="6361" y="4074"/>
                    <a:pt x="6348" y="4079"/>
                    <a:pt x="6331" y="4079"/>
                  </a:cubicBezTo>
                  <a:lnTo>
                    <a:pt x="6285" y="4079"/>
                  </a:lnTo>
                  <a:cubicBezTo>
                    <a:pt x="6268" y="4079"/>
                    <a:pt x="6255" y="4091"/>
                    <a:pt x="6238" y="4095"/>
                  </a:cubicBezTo>
                  <a:cubicBezTo>
                    <a:pt x="6231" y="4097"/>
                    <a:pt x="6224" y="4097"/>
                    <a:pt x="6217" y="4097"/>
                  </a:cubicBezTo>
                  <a:cubicBezTo>
                    <a:pt x="6203" y="4097"/>
                    <a:pt x="6189" y="4095"/>
                    <a:pt x="6175" y="4095"/>
                  </a:cubicBezTo>
                  <a:cubicBezTo>
                    <a:pt x="6141" y="4095"/>
                    <a:pt x="6124" y="4117"/>
                    <a:pt x="6095" y="4129"/>
                  </a:cubicBezTo>
                  <a:cubicBezTo>
                    <a:pt x="6070" y="4133"/>
                    <a:pt x="6048" y="4133"/>
                    <a:pt x="6023" y="4138"/>
                  </a:cubicBezTo>
                  <a:cubicBezTo>
                    <a:pt x="5998" y="4142"/>
                    <a:pt x="5994" y="4163"/>
                    <a:pt x="5972" y="4176"/>
                  </a:cubicBezTo>
                  <a:cubicBezTo>
                    <a:pt x="5955" y="4186"/>
                    <a:pt x="5937" y="4189"/>
                    <a:pt x="5919" y="4189"/>
                  </a:cubicBezTo>
                  <a:cubicBezTo>
                    <a:pt x="5901" y="4189"/>
                    <a:pt x="5883" y="4186"/>
                    <a:pt x="5866" y="4186"/>
                  </a:cubicBezTo>
                  <a:cubicBezTo>
                    <a:pt x="5858" y="4186"/>
                    <a:pt x="5850" y="4187"/>
                    <a:pt x="5842" y="4188"/>
                  </a:cubicBezTo>
                  <a:cubicBezTo>
                    <a:pt x="5821" y="4188"/>
                    <a:pt x="5808" y="4201"/>
                    <a:pt x="5791" y="4205"/>
                  </a:cubicBezTo>
                  <a:cubicBezTo>
                    <a:pt x="5777" y="4205"/>
                    <a:pt x="5765" y="4203"/>
                    <a:pt x="5752" y="4203"/>
                  </a:cubicBezTo>
                  <a:cubicBezTo>
                    <a:pt x="5745" y="4203"/>
                    <a:pt x="5739" y="4204"/>
                    <a:pt x="5732" y="4205"/>
                  </a:cubicBezTo>
                  <a:cubicBezTo>
                    <a:pt x="5685" y="4214"/>
                    <a:pt x="5643" y="4235"/>
                    <a:pt x="5597" y="4243"/>
                  </a:cubicBezTo>
                  <a:cubicBezTo>
                    <a:pt x="5588" y="4245"/>
                    <a:pt x="5580" y="4246"/>
                    <a:pt x="5571" y="4246"/>
                  </a:cubicBezTo>
                  <a:cubicBezTo>
                    <a:pt x="5563" y="4246"/>
                    <a:pt x="5555" y="4245"/>
                    <a:pt x="5546" y="4243"/>
                  </a:cubicBezTo>
                  <a:cubicBezTo>
                    <a:pt x="5538" y="4243"/>
                    <a:pt x="5521" y="4235"/>
                    <a:pt x="5512" y="4235"/>
                  </a:cubicBezTo>
                  <a:cubicBezTo>
                    <a:pt x="5500" y="4239"/>
                    <a:pt x="5500" y="4239"/>
                    <a:pt x="5491" y="4247"/>
                  </a:cubicBezTo>
                  <a:cubicBezTo>
                    <a:pt x="5470" y="4264"/>
                    <a:pt x="5491" y="4290"/>
                    <a:pt x="5500" y="4311"/>
                  </a:cubicBezTo>
                  <a:cubicBezTo>
                    <a:pt x="5512" y="4349"/>
                    <a:pt x="5512" y="4353"/>
                    <a:pt x="5555" y="4353"/>
                  </a:cubicBezTo>
                  <a:cubicBezTo>
                    <a:pt x="5588" y="4353"/>
                    <a:pt x="5622" y="4361"/>
                    <a:pt x="5656" y="4361"/>
                  </a:cubicBezTo>
                  <a:cubicBezTo>
                    <a:pt x="5677" y="4361"/>
                    <a:pt x="5690" y="4353"/>
                    <a:pt x="5707" y="4353"/>
                  </a:cubicBezTo>
                  <a:lnTo>
                    <a:pt x="5783" y="4353"/>
                  </a:lnTo>
                  <a:cubicBezTo>
                    <a:pt x="5809" y="4357"/>
                    <a:pt x="5833" y="4359"/>
                    <a:pt x="5856" y="4359"/>
                  </a:cubicBezTo>
                  <a:cubicBezTo>
                    <a:pt x="5885" y="4359"/>
                    <a:pt x="5913" y="4356"/>
                    <a:pt x="5943" y="4349"/>
                  </a:cubicBezTo>
                  <a:cubicBezTo>
                    <a:pt x="6002" y="4336"/>
                    <a:pt x="6053" y="4328"/>
                    <a:pt x="6112" y="4328"/>
                  </a:cubicBezTo>
                  <a:cubicBezTo>
                    <a:pt x="6131" y="4328"/>
                    <a:pt x="6151" y="4329"/>
                    <a:pt x="6170" y="4329"/>
                  </a:cubicBezTo>
                  <a:cubicBezTo>
                    <a:pt x="6179" y="4329"/>
                    <a:pt x="6188" y="4329"/>
                    <a:pt x="6196" y="4328"/>
                  </a:cubicBezTo>
                  <a:cubicBezTo>
                    <a:pt x="6217" y="4324"/>
                    <a:pt x="6237" y="4318"/>
                    <a:pt x="6258" y="4318"/>
                  </a:cubicBezTo>
                  <a:cubicBezTo>
                    <a:pt x="6262" y="4318"/>
                    <a:pt x="6267" y="4318"/>
                    <a:pt x="6272" y="4319"/>
                  </a:cubicBezTo>
                  <a:cubicBezTo>
                    <a:pt x="6319" y="4328"/>
                    <a:pt x="6361" y="4328"/>
                    <a:pt x="6407" y="4328"/>
                  </a:cubicBezTo>
                  <a:lnTo>
                    <a:pt x="6534" y="4328"/>
                  </a:lnTo>
                  <a:cubicBezTo>
                    <a:pt x="6534" y="4353"/>
                    <a:pt x="6530" y="4378"/>
                    <a:pt x="6530" y="4404"/>
                  </a:cubicBezTo>
                  <a:cubicBezTo>
                    <a:pt x="6517" y="4416"/>
                    <a:pt x="6513" y="4433"/>
                    <a:pt x="6496" y="4437"/>
                  </a:cubicBezTo>
                  <a:cubicBezTo>
                    <a:pt x="6492" y="4439"/>
                    <a:pt x="6486" y="4439"/>
                    <a:pt x="6481" y="4439"/>
                  </a:cubicBezTo>
                  <a:cubicBezTo>
                    <a:pt x="6470" y="4439"/>
                    <a:pt x="6456" y="4437"/>
                    <a:pt x="6445" y="4437"/>
                  </a:cubicBezTo>
                  <a:cubicBezTo>
                    <a:pt x="6420" y="4437"/>
                    <a:pt x="6390" y="4442"/>
                    <a:pt x="6361" y="4446"/>
                  </a:cubicBezTo>
                  <a:cubicBezTo>
                    <a:pt x="6344" y="4450"/>
                    <a:pt x="6306" y="4475"/>
                    <a:pt x="6293" y="4488"/>
                  </a:cubicBezTo>
                  <a:cubicBezTo>
                    <a:pt x="6289" y="4496"/>
                    <a:pt x="6289" y="4505"/>
                    <a:pt x="6276" y="4509"/>
                  </a:cubicBezTo>
                  <a:cubicBezTo>
                    <a:pt x="6274" y="4511"/>
                    <a:pt x="6270" y="4511"/>
                    <a:pt x="6266" y="4511"/>
                  </a:cubicBezTo>
                  <a:cubicBezTo>
                    <a:pt x="6258" y="4511"/>
                    <a:pt x="6248" y="4509"/>
                    <a:pt x="6243" y="4509"/>
                  </a:cubicBezTo>
                  <a:cubicBezTo>
                    <a:pt x="6222" y="4513"/>
                    <a:pt x="6202" y="4519"/>
                    <a:pt x="6181" y="4519"/>
                  </a:cubicBezTo>
                  <a:cubicBezTo>
                    <a:pt x="6176" y="4519"/>
                    <a:pt x="6171" y="4518"/>
                    <a:pt x="6167" y="4518"/>
                  </a:cubicBezTo>
                  <a:cubicBezTo>
                    <a:pt x="6154" y="4513"/>
                    <a:pt x="6146" y="4513"/>
                    <a:pt x="6133" y="4509"/>
                  </a:cubicBezTo>
                  <a:cubicBezTo>
                    <a:pt x="6124" y="4509"/>
                    <a:pt x="6112" y="4509"/>
                    <a:pt x="6103" y="4513"/>
                  </a:cubicBezTo>
                  <a:cubicBezTo>
                    <a:pt x="6099" y="4513"/>
                    <a:pt x="6095" y="4518"/>
                    <a:pt x="6091" y="4518"/>
                  </a:cubicBezTo>
                  <a:cubicBezTo>
                    <a:pt x="6095" y="4518"/>
                    <a:pt x="6095" y="4522"/>
                    <a:pt x="6099" y="4526"/>
                  </a:cubicBezTo>
                  <a:cubicBezTo>
                    <a:pt x="6112" y="4543"/>
                    <a:pt x="6120" y="4564"/>
                    <a:pt x="6133" y="4577"/>
                  </a:cubicBezTo>
                  <a:cubicBezTo>
                    <a:pt x="6141" y="4589"/>
                    <a:pt x="6146" y="4602"/>
                    <a:pt x="6158" y="4610"/>
                  </a:cubicBezTo>
                  <a:cubicBezTo>
                    <a:pt x="6167" y="4615"/>
                    <a:pt x="6171" y="4610"/>
                    <a:pt x="6171" y="4627"/>
                  </a:cubicBezTo>
                  <a:cubicBezTo>
                    <a:pt x="6165" y="4627"/>
                    <a:pt x="6160" y="4625"/>
                    <a:pt x="6153" y="4625"/>
                  </a:cubicBezTo>
                  <a:cubicBezTo>
                    <a:pt x="6149" y="4625"/>
                    <a:pt x="6146" y="4626"/>
                    <a:pt x="6141" y="4627"/>
                  </a:cubicBezTo>
                  <a:cubicBezTo>
                    <a:pt x="6129" y="4632"/>
                    <a:pt x="6124" y="4644"/>
                    <a:pt x="6116" y="4653"/>
                  </a:cubicBezTo>
                  <a:cubicBezTo>
                    <a:pt x="6104" y="4668"/>
                    <a:pt x="6094" y="4670"/>
                    <a:pt x="6082" y="4670"/>
                  </a:cubicBezTo>
                  <a:cubicBezTo>
                    <a:pt x="6077" y="4670"/>
                    <a:pt x="6071" y="4669"/>
                    <a:pt x="6065" y="4669"/>
                  </a:cubicBezTo>
                  <a:cubicBezTo>
                    <a:pt x="6023" y="4669"/>
                    <a:pt x="5981" y="4678"/>
                    <a:pt x="5939" y="4678"/>
                  </a:cubicBezTo>
                  <a:cubicBezTo>
                    <a:pt x="5901" y="4678"/>
                    <a:pt x="5875" y="4653"/>
                    <a:pt x="5837" y="4653"/>
                  </a:cubicBezTo>
                  <a:cubicBezTo>
                    <a:pt x="5826" y="4653"/>
                    <a:pt x="5813" y="4651"/>
                    <a:pt x="5801" y="4651"/>
                  </a:cubicBezTo>
                  <a:cubicBezTo>
                    <a:pt x="5794" y="4651"/>
                    <a:pt x="5788" y="4651"/>
                    <a:pt x="5783" y="4653"/>
                  </a:cubicBezTo>
                  <a:cubicBezTo>
                    <a:pt x="5774" y="4657"/>
                    <a:pt x="5757" y="4665"/>
                    <a:pt x="5749" y="4669"/>
                  </a:cubicBezTo>
                  <a:cubicBezTo>
                    <a:pt x="5736" y="4674"/>
                    <a:pt x="5694" y="4678"/>
                    <a:pt x="5707" y="4699"/>
                  </a:cubicBezTo>
                  <a:cubicBezTo>
                    <a:pt x="5719" y="4720"/>
                    <a:pt x="5761" y="4729"/>
                    <a:pt x="5778" y="4741"/>
                  </a:cubicBezTo>
                  <a:cubicBezTo>
                    <a:pt x="5795" y="4750"/>
                    <a:pt x="5829" y="4754"/>
                    <a:pt x="5825" y="4783"/>
                  </a:cubicBezTo>
                  <a:cubicBezTo>
                    <a:pt x="5821" y="4805"/>
                    <a:pt x="5799" y="4809"/>
                    <a:pt x="5783" y="4817"/>
                  </a:cubicBezTo>
                  <a:cubicBezTo>
                    <a:pt x="5770" y="4826"/>
                    <a:pt x="5766" y="4830"/>
                    <a:pt x="5753" y="4834"/>
                  </a:cubicBezTo>
                  <a:cubicBezTo>
                    <a:pt x="5750" y="4835"/>
                    <a:pt x="5747" y="4835"/>
                    <a:pt x="5745" y="4835"/>
                  </a:cubicBezTo>
                  <a:cubicBezTo>
                    <a:pt x="5736" y="4835"/>
                    <a:pt x="5728" y="4833"/>
                    <a:pt x="5721" y="4833"/>
                  </a:cubicBezTo>
                  <a:cubicBezTo>
                    <a:pt x="5719" y="4833"/>
                    <a:pt x="5717" y="4833"/>
                    <a:pt x="5715" y="4834"/>
                  </a:cubicBezTo>
                  <a:cubicBezTo>
                    <a:pt x="5702" y="4843"/>
                    <a:pt x="5681" y="4859"/>
                    <a:pt x="5673" y="4868"/>
                  </a:cubicBezTo>
                  <a:cubicBezTo>
                    <a:pt x="5660" y="4881"/>
                    <a:pt x="5656" y="4902"/>
                    <a:pt x="5635" y="4910"/>
                  </a:cubicBezTo>
                  <a:cubicBezTo>
                    <a:pt x="5629" y="4910"/>
                    <a:pt x="5622" y="4908"/>
                    <a:pt x="5615" y="4908"/>
                  </a:cubicBezTo>
                  <a:cubicBezTo>
                    <a:pt x="5611" y="4908"/>
                    <a:pt x="5608" y="4909"/>
                    <a:pt x="5605" y="4910"/>
                  </a:cubicBezTo>
                  <a:cubicBezTo>
                    <a:pt x="5597" y="4910"/>
                    <a:pt x="5588" y="4914"/>
                    <a:pt x="5576" y="4914"/>
                  </a:cubicBezTo>
                  <a:cubicBezTo>
                    <a:pt x="5573" y="4915"/>
                    <a:pt x="5568" y="4915"/>
                    <a:pt x="5562" y="4915"/>
                  </a:cubicBezTo>
                  <a:cubicBezTo>
                    <a:pt x="5556" y="4915"/>
                    <a:pt x="5549" y="4915"/>
                    <a:pt x="5542" y="4915"/>
                  </a:cubicBezTo>
                  <a:cubicBezTo>
                    <a:pt x="5519" y="4915"/>
                    <a:pt x="5496" y="4917"/>
                    <a:pt x="5496" y="4935"/>
                  </a:cubicBezTo>
                  <a:cubicBezTo>
                    <a:pt x="5498" y="4961"/>
                    <a:pt x="5516" y="4968"/>
                    <a:pt x="5537" y="4968"/>
                  </a:cubicBezTo>
                  <a:cubicBezTo>
                    <a:pt x="5558" y="4968"/>
                    <a:pt x="5582" y="4961"/>
                    <a:pt x="5597" y="4957"/>
                  </a:cubicBezTo>
                  <a:cubicBezTo>
                    <a:pt x="5622" y="4952"/>
                    <a:pt x="5643" y="4931"/>
                    <a:pt x="5669" y="4923"/>
                  </a:cubicBezTo>
                  <a:cubicBezTo>
                    <a:pt x="5677" y="4919"/>
                    <a:pt x="5684" y="4917"/>
                    <a:pt x="5692" y="4917"/>
                  </a:cubicBezTo>
                  <a:cubicBezTo>
                    <a:pt x="5699" y="4917"/>
                    <a:pt x="5707" y="4919"/>
                    <a:pt x="5715" y="4919"/>
                  </a:cubicBezTo>
                  <a:cubicBezTo>
                    <a:pt x="5761" y="4919"/>
                    <a:pt x="5804" y="4897"/>
                    <a:pt x="5837" y="4868"/>
                  </a:cubicBezTo>
                  <a:cubicBezTo>
                    <a:pt x="5854" y="4855"/>
                    <a:pt x="5867" y="4847"/>
                    <a:pt x="5880" y="4834"/>
                  </a:cubicBezTo>
                  <a:cubicBezTo>
                    <a:pt x="5892" y="4826"/>
                    <a:pt x="5905" y="4805"/>
                    <a:pt x="5922" y="4805"/>
                  </a:cubicBezTo>
                  <a:cubicBezTo>
                    <a:pt x="5943" y="4805"/>
                    <a:pt x="5968" y="4817"/>
                    <a:pt x="5989" y="4817"/>
                  </a:cubicBezTo>
                  <a:cubicBezTo>
                    <a:pt x="5998" y="4819"/>
                    <a:pt x="6008" y="4820"/>
                    <a:pt x="6019" y="4820"/>
                  </a:cubicBezTo>
                  <a:cubicBezTo>
                    <a:pt x="6030" y="4820"/>
                    <a:pt x="6042" y="4819"/>
                    <a:pt x="6053" y="4817"/>
                  </a:cubicBezTo>
                  <a:cubicBezTo>
                    <a:pt x="6095" y="4813"/>
                    <a:pt x="6124" y="4783"/>
                    <a:pt x="6167" y="4779"/>
                  </a:cubicBezTo>
                  <a:cubicBezTo>
                    <a:pt x="6188" y="4775"/>
                    <a:pt x="6213" y="4775"/>
                    <a:pt x="6238" y="4775"/>
                  </a:cubicBezTo>
                  <a:cubicBezTo>
                    <a:pt x="6268" y="4775"/>
                    <a:pt x="6302" y="4771"/>
                    <a:pt x="6331" y="4767"/>
                  </a:cubicBezTo>
                  <a:cubicBezTo>
                    <a:pt x="6352" y="4767"/>
                    <a:pt x="6357" y="4762"/>
                    <a:pt x="6365" y="4741"/>
                  </a:cubicBezTo>
                  <a:cubicBezTo>
                    <a:pt x="6373" y="4729"/>
                    <a:pt x="6382" y="4720"/>
                    <a:pt x="6390" y="4716"/>
                  </a:cubicBezTo>
                  <a:cubicBezTo>
                    <a:pt x="6390" y="4720"/>
                    <a:pt x="6395" y="4724"/>
                    <a:pt x="6395" y="4729"/>
                  </a:cubicBezTo>
                  <a:cubicBezTo>
                    <a:pt x="6403" y="4750"/>
                    <a:pt x="6407" y="4775"/>
                    <a:pt x="6411" y="4800"/>
                  </a:cubicBezTo>
                  <a:cubicBezTo>
                    <a:pt x="6411" y="4826"/>
                    <a:pt x="6416" y="4851"/>
                    <a:pt x="6424" y="4876"/>
                  </a:cubicBezTo>
                  <a:cubicBezTo>
                    <a:pt x="6428" y="4889"/>
                    <a:pt x="6428" y="4906"/>
                    <a:pt x="6428" y="4923"/>
                  </a:cubicBezTo>
                  <a:cubicBezTo>
                    <a:pt x="6428" y="4927"/>
                    <a:pt x="6428" y="4935"/>
                    <a:pt x="6433" y="4940"/>
                  </a:cubicBezTo>
                  <a:cubicBezTo>
                    <a:pt x="6420" y="4940"/>
                    <a:pt x="6407" y="4940"/>
                    <a:pt x="6399" y="4944"/>
                  </a:cubicBezTo>
                  <a:cubicBezTo>
                    <a:pt x="6386" y="4952"/>
                    <a:pt x="6378" y="4973"/>
                    <a:pt x="6365" y="4986"/>
                  </a:cubicBezTo>
                  <a:cubicBezTo>
                    <a:pt x="6352" y="4994"/>
                    <a:pt x="6335" y="4999"/>
                    <a:pt x="6319" y="5003"/>
                  </a:cubicBezTo>
                  <a:cubicBezTo>
                    <a:pt x="6301" y="5006"/>
                    <a:pt x="6285" y="5009"/>
                    <a:pt x="6268" y="5009"/>
                  </a:cubicBezTo>
                  <a:cubicBezTo>
                    <a:pt x="6261" y="5009"/>
                    <a:pt x="6254" y="5008"/>
                    <a:pt x="6247" y="5007"/>
                  </a:cubicBezTo>
                  <a:cubicBezTo>
                    <a:pt x="6242" y="5007"/>
                    <a:pt x="6236" y="5007"/>
                    <a:pt x="6231" y="5007"/>
                  </a:cubicBezTo>
                  <a:cubicBezTo>
                    <a:pt x="6215" y="5007"/>
                    <a:pt x="6200" y="5009"/>
                    <a:pt x="6188" y="5028"/>
                  </a:cubicBezTo>
                  <a:cubicBezTo>
                    <a:pt x="6179" y="5045"/>
                    <a:pt x="6188" y="5062"/>
                    <a:pt x="6167" y="5066"/>
                  </a:cubicBezTo>
                  <a:cubicBezTo>
                    <a:pt x="6162" y="5068"/>
                    <a:pt x="6156" y="5069"/>
                    <a:pt x="6151" y="5069"/>
                  </a:cubicBezTo>
                  <a:cubicBezTo>
                    <a:pt x="6136" y="5069"/>
                    <a:pt x="6120" y="5061"/>
                    <a:pt x="6108" y="5058"/>
                  </a:cubicBezTo>
                  <a:cubicBezTo>
                    <a:pt x="6104" y="5057"/>
                    <a:pt x="6101" y="5057"/>
                    <a:pt x="6099" y="5057"/>
                  </a:cubicBezTo>
                  <a:cubicBezTo>
                    <a:pt x="6081" y="5057"/>
                    <a:pt x="6077" y="5069"/>
                    <a:pt x="6070" y="5087"/>
                  </a:cubicBezTo>
                  <a:cubicBezTo>
                    <a:pt x="6065" y="5096"/>
                    <a:pt x="6065" y="5104"/>
                    <a:pt x="6061" y="5113"/>
                  </a:cubicBezTo>
                  <a:cubicBezTo>
                    <a:pt x="6057" y="5121"/>
                    <a:pt x="6048" y="5125"/>
                    <a:pt x="6048" y="5134"/>
                  </a:cubicBezTo>
                  <a:cubicBezTo>
                    <a:pt x="6044" y="5151"/>
                    <a:pt x="6053" y="5155"/>
                    <a:pt x="6040" y="5168"/>
                  </a:cubicBezTo>
                  <a:cubicBezTo>
                    <a:pt x="6027" y="5180"/>
                    <a:pt x="6015" y="5189"/>
                    <a:pt x="6002" y="5193"/>
                  </a:cubicBezTo>
                  <a:cubicBezTo>
                    <a:pt x="5981" y="5201"/>
                    <a:pt x="5968" y="5210"/>
                    <a:pt x="5960" y="5227"/>
                  </a:cubicBezTo>
                  <a:cubicBezTo>
                    <a:pt x="5949" y="5238"/>
                    <a:pt x="5943" y="5242"/>
                    <a:pt x="5933" y="5242"/>
                  </a:cubicBezTo>
                  <a:cubicBezTo>
                    <a:pt x="5928" y="5242"/>
                    <a:pt x="5922" y="5241"/>
                    <a:pt x="5913" y="5239"/>
                  </a:cubicBezTo>
                  <a:cubicBezTo>
                    <a:pt x="5906" y="5237"/>
                    <a:pt x="5878" y="5233"/>
                    <a:pt x="5853" y="5233"/>
                  </a:cubicBezTo>
                  <a:cubicBezTo>
                    <a:pt x="5824" y="5233"/>
                    <a:pt x="5800" y="5239"/>
                    <a:pt x="5821" y="5265"/>
                  </a:cubicBezTo>
                  <a:cubicBezTo>
                    <a:pt x="5825" y="5273"/>
                    <a:pt x="5837" y="5281"/>
                    <a:pt x="5846" y="5281"/>
                  </a:cubicBezTo>
                  <a:cubicBezTo>
                    <a:pt x="5859" y="5286"/>
                    <a:pt x="5871" y="5286"/>
                    <a:pt x="5880" y="5290"/>
                  </a:cubicBezTo>
                  <a:cubicBezTo>
                    <a:pt x="5896" y="5298"/>
                    <a:pt x="5909" y="5303"/>
                    <a:pt x="5922" y="5315"/>
                  </a:cubicBezTo>
                  <a:cubicBezTo>
                    <a:pt x="5935" y="5323"/>
                    <a:pt x="5950" y="5326"/>
                    <a:pt x="5965" y="5326"/>
                  </a:cubicBezTo>
                  <a:cubicBezTo>
                    <a:pt x="5973" y="5326"/>
                    <a:pt x="5982" y="5325"/>
                    <a:pt x="5989" y="5324"/>
                  </a:cubicBezTo>
                  <a:cubicBezTo>
                    <a:pt x="6019" y="5324"/>
                    <a:pt x="6019" y="5307"/>
                    <a:pt x="6036" y="5286"/>
                  </a:cubicBezTo>
                  <a:cubicBezTo>
                    <a:pt x="6043" y="5279"/>
                    <a:pt x="6048" y="5276"/>
                    <a:pt x="6055" y="5276"/>
                  </a:cubicBezTo>
                  <a:cubicBezTo>
                    <a:pt x="6060" y="5276"/>
                    <a:pt x="6066" y="5278"/>
                    <a:pt x="6074" y="5281"/>
                  </a:cubicBezTo>
                  <a:cubicBezTo>
                    <a:pt x="6089" y="5294"/>
                    <a:pt x="6098" y="5302"/>
                    <a:pt x="6113" y="5302"/>
                  </a:cubicBezTo>
                  <a:cubicBezTo>
                    <a:pt x="6119" y="5302"/>
                    <a:pt x="6125" y="5301"/>
                    <a:pt x="6133" y="5298"/>
                  </a:cubicBezTo>
                  <a:cubicBezTo>
                    <a:pt x="6154" y="5290"/>
                    <a:pt x="6179" y="5277"/>
                    <a:pt x="6196" y="5265"/>
                  </a:cubicBezTo>
                  <a:cubicBezTo>
                    <a:pt x="6217" y="5252"/>
                    <a:pt x="6226" y="5248"/>
                    <a:pt x="6251" y="5248"/>
                  </a:cubicBezTo>
                  <a:cubicBezTo>
                    <a:pt x="6268" y="5252"/>
                    <a:pt x="6268" y="5252"/>
                    <a:pt x="6281" y="5260"/>
                  </a:cubicBezTo>
                  <a:cubicBezTo>
                    <a:pt x="6287" y="5265"/>
                    <a:pt x="6293" y="5266"/>
                    <a:pt x="6300" y="5266"/>
                  </a:cubicBezTo>
                  <a:cubicBezTo>
                    <a:pt x="6307" y="5266"/>
                    <a:pt x="6314" y="5265"/>
                    <a:pt x="6323" y="5265"/>
                  </a:cubicBezTo>
                  <a:lnTo>
                    <a:pt x="6382" y="5265"/>
                  </a:lnTo>
                  <a:cubicBezTo>
                    <a:pt x="6403" y="5269"/>
                    <a:pt x="6407" y="5277"/>
                    <a:pt x="6420" y="5298"/>
                  </a:cubicBezTo>
                  <a:cubicBezTo>
                    <a:pt x="6424" y="5315"/>
                    <a:pt x="6433" y="5332"/>
                    <a:pt x="6441" y="5345"/>
                  </a:cubicBezTo>
                  <a:lnTo>
                    <a:pt x="6441" y="5395"/>
                  </a:lnTo>
                  <a:cubicBezTo>
                    <a:pt x="6441" y="5429"/>
                    <a:pt x="6441" y="5463"/>
                    <a:pt x="6441" y="5501"/>
                  </a:cubicBezTo>
                  <a:cubicBezTo>
                    <a:pt x="6437" y="5501"/>
                    <a:pt x="6433" y="5505"/>
                    <a:pt x="6428" y="5509"/>
                  </a:cubicBezTo>
                  <a:cubicBezTo>
                    <a:pt x="6407" y="5522"/>
                    <a:pt x="6403" y="5552"/>
                    <a:pt x="6382" y="5564"/>
                  </a:cubicBezTo>
                  <a:cubicBezTo>
                    <a:pt x="6377" y="5566"/>
                    <a:pt x="6372" y="5567"/>
                    <a:pt x="6367" y="5567"/>
                  </a:cubicBezTo>
                  <a:cubicBezTo>
                    <a:pt x="6350" y="5567"/>
                    <a:pt x="6334" y="5559"/>
                    <a:pt x="6314" y="5556"/>
                  </a:cubicBezTo>
                  <a:cubicBezTo>
                    <a:pt x="6303" y="5554"/>
                    <a:pt x="6292" y="5554"/>
                    <a:pt x="6280" y="5554"/>
                  </a:cubicBezTo>
                  <a:cubicBezTo>
                    <a:pt x="6258" y="5554"/>
                    <a:pt x="6234" y="5556"/>
                    <a:pt x="6209" y="5556"/>
                  </a:cubicBezTo>
                  <a:cubicBezTo>
                    <a:pt x="6198" y="5556"/>
                    <a:pt x="6186" y="5555"/>
                    <a:pt x="6173" y="5555"/>
                  </a:cubicBezTo>
                  <a:cubicBezTo>
                    <a:pt x="6160" y="5555"/>
                    <a:pt x="6148" y="5556"/>
                    <a:pt x="6137" y="5560"/>
                  </a:cubicBezTo>
                  <a:cubicBezTo>
                    <a:pt x="6129" y="5560"/>
                    <a:pt x="6120" y="5569"/>
                    <a:pt x="6108" y="5573"/>
                  </a:cubicBezTo>
                  <a:cubicBezTo>
                    <a:pt x="6105" y="5574"/>
                    <a:pt x="6102" y="5575"/>
                    <a:pt x="6099" y="5575"/>
                  </a:cubicBezTo>
                  <a:cubicBezTo>
                    <a:pt x="6093" y="5575"/>
                    <a:pt x="6086" y="5573"/>
                    <a:pt x="6078" y="5573"/>
                  </a:cubicBezTo>
                  <a:cubicBezTo>
                    <a:pt x="6028" y="5573"/>
                    <a:pt x="5982" y="5555"/>
                    <a:pt x="5932" y="5555"/>
                  </a:cubicBezTo>
                  <a:cubicBezTo>
                    <a:pt x="5928" y="5555"/>
                    <a:pt x="5923" y="5555"/>
                    <a:pt x="5918" y="5556"/>
                  </a:cubicBezTo>
                  <a:cubicBezTo>
                    <a:pt x="5863" y="5564"/>
                    <a:pt x="5854" y="5628"/>
                    <a:pt x="5913" y="5640"/>
                  </a:cubicBezTo>
                  <a:cubicBezTo>
                    <a:pt x="5919" y="5641"/>
                    <a:pt x="5925" y="5642"/>
                    <a:pt x="5931" y="5642"/>
                  </a:cubicBezTo>
                  <a:cubicBezTo>
                    <a:pt x="5938" y="5642"/>
                    <a:pt x="5945" y="5641"/>
                    <a:pt x="5951" y="5641"/>
                  </a:cubicBezTo>
                  <a:cubicBezTo>
                    <a:pt x="5965" y="5641"/>
                    <a:pt x="5979" y="5642"/>
                    <a:pt x="5989" y="5649"/>
                  </a:cubicBezTo>
                  <a:cubicBezTo>
                    <a:pt x="6002" y="5657"/>
                    <a:pt x="5998" y="5661"/>
                    <a:pt x="5985" y="5666"/>
                  </a:cubicBezTo>
                  <a:cubicBezTo>
                    <a:pt x="5956" y="5682"/>
                    <a:pt x="5884" y="5678"/>
                    <a:pt x="5875" y="5720"/>
                  </a:cubicBezTo>
                  <a:cubicBezTo>
                    <a:pt x="5884" y="5723"/>
                    <a:pt x="5893" y="5723"/>
                    <a:pt x="5903" y="5723"/>
                  </a:cubicBezTo>
                  <a:cubicBezTo>
                    <a:pt x="5912" y="5723"/>
                    <a:pt x="5922" y="5723"/>
                    <a:pt x="5930" y="5725"/>
                  </a:cubicBezTo>
                  <a:cubicBezTo>
                    <a:pt x="5956" y="5725"/>
                    <a:pt x="5972" y="5746"/>
                    <a:pt x="5998" y="5750"/>
                  </a:cubicBezTo>
                  <a:cubicBezTo>
                    <a:pt x="6000" y="5750"/>
                    <a:pt x="6001" y="5750"/>
                    <a:pt x="6003" y="5750"/>
                  </a:cubicBezTo>
                  <a:cubicBezTo>
                    <a:pt x="6043" y="5750"/>
                    <a:pt x="6076" y="5708"/>
                    <a:pt x="6116" y="5708"/>
                  </a:cubicBezTo>
                  <a:cubicBezTo>
                    <a:pt x="6119" y="5707"/>
                    <a:pt x="6124" y="5706"/>
                    <a:pt x="6129" y="5706"/>
                  </a:cubicBezTo>
                  <a:cubicBezTo>
                    <a:pt x="6147" y="5706"/>
                    <a:pt x="6173" y="5712"/>
                    <a:pt x="6179" y="5725"/>
                  </a:cubicBezTo>
                  <a:cubicBezTo>
                    <a:pt x="6192" y="5737"/>
                    <a:pt x="6175" y="5754"/>
                    <a:pt x="6192" y="5767"/>
                  </a:cubicBezTo>
                  <a:cubicBezTo>
                    <a:pt x="6199" y="5773"/>
                    <a:pt x="6211" y="5774"/>
                    <a:pt x="6223" y="5774"/>
                  </a:cubicBezTo>
                  <a:cubicBezTo>
                    <a:pt x="6231" y="5774"/>
                    <a:pt x="6240" y="5774"/>
                    <a:pt x="6248" y="5774"/>
                  </a:cubicBezTo>
                  <a:cubicBezTo>
                    <a:pt x="6263" y="5774"/>
                    <a:pt x="6276" y="5775"/>
                    <a:pt x="6285" y="5784"/>
                  </a:cubicBezTo>
                  <a:cubicBezTo>
                    <a:pt x="6306" y="5809"/>
                    <a:pt x="6281" y="5813"/>
                    <a:pt x="6268" y="5818"/>
                  </a:cubicBezTo>
                  <a:cubicBezTo>
                    <a:pt x="6259" y="5839"/>
                    <a:pt x="6268" y="5847"/>
                    <a:pt x="6247" y="5864"/>
                  </a:cubicBezTo>
                  <a:cubicBezTo>
                    <a:pt x="6234" y="5872"/>
                    <a:pt x="6200" y="5881"/>
                    <a:pt x="6209" y="5898"/>
                  </a:cubicBezTo>
                  <a:cubicBezTo>
                    <a:pt x="6238" y="5906"/>
                    <a:pt x="6272" y="5898"/>
                    <a:pt x="6302" y="5910"/>
                  </a:cubicBezTo>
                  <a:cubicBezTo>
                    <a:pt x="6327" y="5923"/>
                    <a:pt x="6323" y="5931"/>
                    <a:pt x="6352" y="5931"/>
                  </a:cubicBezTo>
                  <a:cubicBezTo>
                    <a:pt x="6390" y="5931"/>
                    <a:pt x="6424" y="5919"/>
                    <a:pt x="6458" y="5915"/>
                  </a:cubicBezTo>
                  <a:cubicBezTo>
                    <a:pt x="6462" y="5923"/>
                    <a:pt x="6462" y="5936"/>
                    <a:pt x="6462" y="5944"/>
                  </a:cubicBezTo>
                  <a:cubicBezTo>
                    <a:pt x="6462" y="5969"/>
                    <a:pt x="6466" y="5999"/>
                    <a:pt x="6466" y="6024"/>
                  </a:cubicBezTo>
                  <a:cubicBezTo>
                    <a:pt x="6466" y="6054"/>
                    <a:pt x="6466" y="6083"/>
                    <a:pt x="6466" y="6113"/>
                  </a:cubicBezTo>
                  <a:lnTo>
                    <a:pt x="6466" y="6218"/>
                  </a:lnTo>
                  <a:cubicBezTo>
                    <a:pt x="6466" y="6240"/>
                    <a:pt x="6466" y="6256"/>
                    <a:pt x="6471" y="6273"/>
                  </a:cubicBezTo>
                  <a:lnTo>
                    <a:pt x="6475" y="6278"/>
                  </a:lnTo>
                  <a:cubicBezTo>
                    <a:pt x="6475" y="6294"/>
                    <a:pt x="6475" y="6311"/>
                    <a:pt x="6475" y="6328"/>
                  </a:cubicBezTo>
                  <a:cubicBezTo>
                    <a:pt x="6475" y="6341"/>
                    <a:pt x="6475" y="6358"/>
                    <a:pt x="6475" y="6370"/>
                  </a:cubicBezTo>
                  <a:cubicBezTo>
                    <a:pt x="6475" y="6387"/>
                    <a:pt x="6479" y="6400"/>
                    <a:pt x="6479" y="6413"/>
                  </a:cubicBezTo>
                  <a:cubicBezTo>
                    <a:pt x="6479" y="6425"/>
                    <a:pt x="6479" y="6438"/>
                    <a:pt x="6479" y="6451"/>
                  </a:cubicBezTo>
                  <a:cubicBezTo>
                    <a:pt x="6306" y="6379"/>
                    <a:pt x="6133" y="6303"/>
                    <a:pt x="5960" y="6227"/>
                  </a:cubicBezTo>
                  <a:cubicBezTo>
                    <a:pt x="5571" y="6054"/>
                    <a:pt x="5175" y="6029"/>
                    <a:pt x="4824" y="5784"/>
                  </a:cubicBezTo>
                  <a:cubicBezTo>
                    <a:pt x="4491" y="5547"/>
                    <a:pt x="4136" y="5336"/>
                    <a:pt x="3782" y="5146"/>
                  </a:cubicBezTo>
                  <a:cubicBezTo>
                    <a:pt x="3377" y="4927"/>
                    <a:pt x="3001" y="4678"/>
                    <a:pt x="2583" y="4484"/>
                  </a:cubicBezTo>
                  <a:cubicBezTo>
                    <a:pt x="2558" y="4467"/>
                    <a:pt x="2528" y="4458"/>
                    <a:pt x="2499" y="4442"/>
                  </a:cubicBezTo>
                  <a:cubicBezTo>
                    <a:pt x="2490" y="4433"/>
                    <a:pt x="2482" y="4425"/>
                    <a:pt x="2474" y="4412"/>
                  </a:cubicBezTo>
                  <a:cubicBezTo>
                    <a:pt x="2457" y="4378"/>
                    <a:pt x="2452" y="4336"/>
                    <a:pt x="2444" y="4294"/>
                  </a:cubicBezTo>
                  <a:cubicBezTo>
                    <a:pt x="2440" y="4264"/>
                    <a:pt x="2436" y="4235"/>
                    <a:pt x="2427" y="4205"/>
                  </a:cubicBezTo>
                  <a:cubicBezTo>
                    <a:pt x="2381" y="4062"/>
                    <a:pt x="2241" y="3982"/>
                    <a:pt x="2106" y="3906"/>
                  </a:cubicBezTo>
                  <a:lnTo>
                    <a:pt x="2089" y="3897"/>
                  </a:lnTo>
                  <a:lnTo>
                    <a:pt x="2111" y="3889"/>
                  </a:lnTo>
                  <a:cubicBezTo>
                    <a:pt x="2094" y="3855"/>
                    <a:pt x="2081" y="3825"/>
                    <a:pt x="2068" y="3792"/>
                  </a:cubicBezTo>
                  <a:cubicBezTo>
                    <a:pt x="2068" y="3783"/>
                    <a:pt x="2068" y="3775"/>
                    <a:pt x="2064" y="3766"/>
                  </a:cubicBezTo>
                  <a:cubicBezTo>
                    <a:pt x="2064" y="3758"/>
                    <a:pt x="2064" y="3754"/>
                    <a:pt x="2064" y="3749"/>
                  </a:cubicBezTo>
                  <a:cubicBezTo>
                    <a:pt x="2068" y="3733"/>
                    <a:pt x="2077" y="3716"/>
                    <a:pt x="2089" y="3699"/>
                  </a:cubicBezTo>
                  <a:cubicBezTo>
                    <a:pt x="2098" y="3695"/>
                    <a:pt x="2106" y="3695"/>
                    <a:pt x="2115" y="3690"/>
                  </a:cubicBezTo>
                  <a:lnTo>
                    <a:pt x="2292" y="3652"/>
                  </a:lnTo>
                  <a:cubicBezTo>
                    <a:pt x="2300" y="3652"/>
                    <a:pt x="2305" y="3652"/>
                    <a:pt x="2309" y="3657"/>
                  </a:cubicBezTo>
                  <a:cubicBezTo>
                    <a:pt x="2322" y="3665"/>
                    <a:pt x="2326" y="3673"/>
                    <a:pt x="2330" y="3690"/>
                  </a:cubicBezTo>
                  <a:cubicBezTo>
                    <a:pt x="2334" y="3716"/>
                    <a:pt x="2326" y="3733"/>
                    <a:pt x="2322" y="3758"/>
                  </a:cubicBezTo>
                  <a:cubicBezTo>
                    <a:pt x="2317" y="3766"/>
                    <a:pt x="2317" y="3800"/>
                    <a:pt x="2322" y="3804"/>
                  </a:cubicBezTo>
                  <a:cubicBezTo>
                    <a:pt x="2326" y="3808"/>
                    <a:pt x="2333" y="3810"/>
                    <a:pt x="2341" y="3810"/>
                  </a:cubicBezTo>
                  <a:cubicBezTo>
                    <a:pt x="2348" y="3810"/>
                    <a:pt x="2355" y="3808"/>
                    <a:pt x="2360" y="3808"/>
                  </a:cubicBezTo>
                  <a:cubicBezTo>
                    <a:pt x="2381" y="3808"/>
                    <a:pt x="2406" y="3800"/>
                    <a:pt x="2423" y="3792"/>
                  </a:cubicBezTo>
                  <a:cubicBezTo>
                    <a:pt x="2436" y="3783"/>
                    <a:pt x="2444" y="3766"/>
                    <a:pt x="2461" y="3758"/>
                  </a:cubicBezTo>
                  <a:cubicBezTo>
                    <a:pt x="2464" y="3756"/>
                    <a:pt x="2467" y="3756"/>
                    <a:pt x="2471" y="3756"/>
                  </a:cubicBezTo>
                  <a:cubicBezTo>
                    <a:pt x="2480" y="3756"/>
                    <a:pt x="2489" y="3758"/>
                    <a:pt x="2495" y="3758"/>
                  </a:cubicBezTo>
                  <a:cubicBezTo>
                    <a:pt x="2528" y="3762"/>
                    <a:pt x="2541" y="3792"/>
                    <a:pt x="2549" y="3817"/>
                  </a:cubicBezTo>
                  <a:cubicBezTo>
                    <a:pt x="2558" y="3838"/>
                    <a:pt x="2558" y="3842"/>
                    <a:pt x="2579" y="3842"/>
                  </a:cubicBezTo>
                  <a:cubicBezTo>
                    <a:pt x="2587" y="3842"/>
                    <a:pt x="2598" y="3840"/>
                    <a:pt x="2607" y="3840"/>
                  </a:cubicBezTo>
                  <a:cubicBezTo>
                    <a:pt x="2612" y="3840"/>
                    <a:pt x="2617" y="3841"/>
                    <a:pt x="2621" y="3842"/>
                  </a:cubicBezTo>
                  <a:cubicBezTo>
                    <a:pt x="2642" y="3846"/>
                    <a:pt x="2668" y="3872"/>
                    <a:pt x="2680" y="3893"/>
                  </a:cubicBezTo>
                  <a:cubicBezTo>
                    <a:pt x="2685" y="3906"/>
                    <a:pt x="2693" y="3910"/>
                    <a:pt x="2697" y="3922"/>
                  </a:cubicBezTo>
                  <a:cubicBezTo>
                    <a:pt x="2701" y="3935"/>
                    <a:pt x="2693" y="3948"/>
                    <a:pt x="2697" y="3960"/>
                  </a:cubicBezTo>
                  <a:cubicBezTo>
                    <a:pt x="2702" y="3974"/>
                    <a:pt x="2707" y="3978"/>
                    <a:pt x="2714" y="3978"/>
                  </a:cubicBezTo>
                  <a:cubicBezTo>
                    <a:pt x="2720" y="3978"/>
                    <a:pt x="2727" y="3975"/>
                    <a:pt x="2735" y="3973"/>
                  </a:cubicBezTo>
                  <a:cubicBezTo>
                    <a:pt x="2749" y="3987"/>
                    <a:pt x="2771" y="3998"/>
                    <a:pt x="2793" y="3998"/>
                  </a:cubicBezTo>
                  <a:cubicBezTo>
                    <a:pt x="2804" y="3998"/>
                    <a:pt x="2814" y="3995"/>
                    <a:pt x="2824" y="3990"/>
                  </a:cubicBezTo>
                  <a:cubicBezTo>
                    <a:pt x="2841" y="3977"/>
                    <a:pt x="2845" y="3952"/>
                    <a:pt x="2862" y="3939"/>
                  </a:cubicBezTo>
                  <a:cubicBezTo>
                    <a:pt x="2868" y="3936"/>
                    <a:pt x="2876" y="3934"/>
                    <a:pt x="2886" y="3934"/>
                  </a:cubicBezTo>
                  <a:cubicBezTo>
                    <a:pt x="2908" y="3934"/>
                    <a:pt x="2936" y="3943"/>
                    <a:pt x="2950" y="3952"/>
                  </a:cubicBezTo>
                  <a:cubicBezTo>
                    <a:pt x="2967" y="3965"/>
                    <a:pt x="2980" y="3982"/>
                    <a:pt x="2997" y="3986"/>
                  </a:cubicBezTo>
                  <a:cubicBezTo>
                    <a:pt x="3000" y="3987"/>
                    <a:pt x="3004" y="3987"/>
                    <a:pt x="3009" y="3987"/>
                  </a:cubicBezTo>
                  <a:cubicBezTo>
                    <a:pt x="3020" y="3987"/>
                    <a:pt x="3034" y="3983"/>
                    <a:pt x="3043" y="3977"/>
                  </a:cubicBezTo>
                  <a:cubicBezTo>
                    <a:pt x="3069" y="3965"/>
                    <a:pt x="3086" y="3944"/>
                    <a:pt x="3115" y="3944"/>
                  </a:cubicBezTo>
                  <a:cubicBezTo>
                    <a:pt x="3123" y="3944"/>
                    <a:pt x="3128" y="3948"/>
                    <a:pt x="3140" y="3952"/>
                  </a:cubicBezTo>
                  <a:cubicBezTo>
                    <a:pt x="3153" y="3960"/>
                    <a:pt x="3170" y="3965"/>
                    <a:pt x="3187" y="3969"/>
                  </a:cubicBezTo>
                  <a:cubicBezTo>
                    <a:pt x="3208" y="3977"/>
                    <a:pt x="3229" y="3977"/>
                    <a:pt x="3259" y="3977"/>
                  </a:cubicBezTo>
                  <a:cubicBezTo>
                    <a:pt x="3264" y="3977"/>
                    <a:pt x="3272" y="3977"/>
                    <a:pt x="3280" y="3977"/>
                  </a:cubicBezTo>
                  <a:cubicBezTo>
                    <a:pt x="3296" y="3977"/>
                    <a:pt x="3315" y="3979"/>
                    <a:pt x="3326" y="3990"/>
                  </a:cubicBezTo>
                  <a:cubicBezTo>
                    <a:pt x="3330" y="3994"/>
                    <a:pt x="3330" y="4007"/>
                    <a:pt x="3339" y="4011"/>
                  </a:cubicBezTo>
                  <a:cubicBezTo>
                    <a:pt x="3342" y="4012"/>
                    <a:pt x="3345" y="4013"/>
                    <a:pt x="3348" y="4013"/>
                  </a:cubicBezTo>
                  <a:cubicBezTo>
                    <a:pt x="3355" y="4013"/>
                    <a:pt x="3363" y="4011"/>
                    <a:pt x="3368" y="4011"/>
                  </a:cubicBezTo>
                  <a:cubicBezTo>
                    <a:pt x="3394" y="4011"/>
                    <a:pt x="3423" y="4015"/>
                    <a:pt x="3448" y="4020"/>
                  </a:cubicBezTo>
                  <a:cubicBezTo>
                    <a:pt x="3470" y="4024"/>
                    <a:pt x="3499" y="4032"/>
                    <a:pt x="3516" y="4041"/>
                  </a:cubicBezTo>
                  <a:cubicBezTo>
                    <a:pt x="3533" y="4049"/>
                    <a:pt x="3546" y="4070"/>
                    <a:pt x="3558" y="4083"/>
                  </a:cubicBezTo>
                  <a:cubicBezTo>
                    <a:pt x="3567" y="4091"/>
                    <a:pt x="3575" y="4112"/>
                    <a:pt x="3588" y="4112"/>
                  </a:cubicBezTo>
                  <a:cubicBezTo>
                    <a:pt x="3613" y="4112"/>
                    <a:pt x="3630" y="4070"/>
                    <a:pt x="3651" y="4066"/>
                  </a:cubicBezTo>
                  <a:cubicBezTo>
                    <a:pt x="3655" y="4064"/>
                    <a:pt x="3660" y="4064"/>
                    <a:pt x="3664" y="4064"/>
                  </a:cubicBezTo>
                  <a:cubicBezTo>
                    <a:pt x="3668" y="4064"/>
                    <a:pt x="3672" y="4064"/>
                    <a:pt x="3676" y="4062"/>
                  </a:cubicBezTo>
                  <a:cubicBezTo>
                    <a:pt x="3681" y="4062"/>
                    <a:pt x="3689" y="4057"/>
                    <a:pt x="3698" y="4053"/>
                  </a:cubicBezTo>
                  <a:cubicBezTo>
                    <a:pt x="3714" y="4045"/>
                    <a:pt x="3740" y="4053"/>
                    <a:pt x="3757" y="4036"/>
                  </a:cubicBezTo>
                  <a:cubicBezTo>
                    <a:pt x="3765" y="4028"/>
                    <a:pt x="3769" y="4011"/>
                    <a:pt x="3782" y="4003"/>
                  </a:cubicBezTo>
                  <a:cubicBezTo>
                    <a:pt x="3790" y="3994"/>
                    <a:pt x="3807" y="3994"/>
                    <a:pt x="3820" y="3990"/>
                  </a:cubicBezTo>
                  <a:cubicBezTo>
                    <a:pt x="3828" y="3986"/>
                    <a:pt x="3841" y="3982"/>
                    <a:pt x="3845" y="3973"/>
                  </a:cubicBezTo>
                  <a:cubicBezTo>
                    <a:pt x="3854" y="3965"/>
                    <a:pt x="3849" y="3956"/>
                    <a:pt x="3862" y="3952"/>
                  </a:cubicBezTo>
                  <a:cubicBezTo>
                    <a:pt x="3865" y="3951"/>
                    <a:pt x="3867" y="3951"/>
                    <a:pt x="3870" y="3951"/>
                  </a:cubicBezTo>
                  <a:cubicBezTo>
                    <a:pt x="3887" y="3951"/>
                    <a:pt x="3911" y="3960"/>
                    <a:pt x="3925" y="3960"/>
                  </a:cubicBezTo>
                  <a:cubicBezTo>
                    <a:pt x="3963" y="3960"/>
                    <a:pt x="3968" y="3944"/>
                    <a:pt x="3989" y="3918"/>
                  </a:cubicBezTo>
                  <a:cubicBezTo>
                    <a:pt x="4001" y="3906"/>
                    <a:pt x="4014" y="3893"/>
                    <a:pt x="4031" y="3884"/>
                  </a:cubicBezTo>
                  <a:cubicBezTo>
                    <a:pt x="4044" y="3880"/>
                    <a:pt x="4056" y="3880"/>
                    <a:pt x="4056" y="3872"/>
                  </a:cubicBezTo>
                  <a:cubicBezTo>
                    <a:pt x="4039" y="3859"/>
                    <a:pt x="4027" y="3863"/>
                    <a:pt x="4010" y="3859"/>
                  </a:cubicBezTo>
                  <a:cubicBezTo>
                    <a:pt x="3993" y="3800"/>
                    <a:pt x="3942" y="3779"/>
                    <a:pt x="3887" y="3758"/>
                  </a:cubicBezTo>
                  <a:cubicBezTo>
                    <a:pt x="3879" y="3758"/>
                    <a:pt x="3862" y="3758"/>
                    <a:pt x="3871" y="3741"/>
                  </a:cubicBezTo>
                  <a:cubicBezTo>
                    <a:pt x="3872" y="3740"/>
                    <a:pt x="3875" y="3739"/>
                    <a:pt x="3879" y="3739"/>
                  </a:cubicBezTo>
                  <a:cubicBezTo>
                    <a:pt x="3887" y="3739"/>
                    <a:pt x="3899" y="3741"/>
                    <a:pt x="3904" y="3741"/>
                  </a:cubicBezTo>
                  <a:cubicBezTo>
                    <a:pt x="3904" y="3737"/>
                    <a:pt x="3904" y="3728"/>
                    <a:pt x="3904" y="3724"/>
                  </a:cubicBezTo>
                  <a:cubicBezTo>
                    <a:pt x="3925" y="3720"/>
                    <a:pt x="3938" y="3720"/>
                    <a:pt x="3938" y="3699"/>
                  </a:cubicBezTo>
                  <a:cubicBezTo>
                    <a:pt x="3942" y="3682"/>
                    <a:pt x="3934" y="3669"/>
                    <a:pt x="3947" y="3657"/>
                  </a:cubicBezTo>
                  <a:cubicBezTo>
                    <a:pt x="3972" y="3631"/>
                    <a:pt x="4031" y="3627"/>
                    <a:pt x="4060" y="3623"/>
                  </a:cubicBezTo>
                  <a:cubicBezTo>
                    <a:pt x="4077" y="3619"/>
                    <a:pt x="4094" y="3614"/>
                    <a:pt x="4107" y="3602"/>
                  </a:cubicBezTo>
                  <a:cubicBezTo>
                    <a:pt x="4115" y="3593"/>
                    <a:pt x="4120" y="3581"/>
                    <a:pt x="4128" y="3572"/>
                  </a:cubicBezTo>
                  <a:cubicBezTo>
                    <a:pt x="4131" y="3571"/>
                    <a:pt x="4136" y="3570"/>
                    <a:pt x="4141" y="3570"/>
                  </a:cubicBezTo>
                  <a:cubicBezTo>
                    <a:pt x="4152" y="3570"/>
                    <a:pt x="4166" y="3572"/>
                    <a:pt x="4174" y="3572"/>
                  </a:cubicBezTo>
                  <a:lnTo>
                    <a:pt x="4217" y="3572"/>
                  </a:lnTo>
                  <a:cubicBezTo>
                    <a:pt x="4211" y="3550"/>
                    <a:pt x="4198" y="3546"/>
                    <a:pt x="4182" y="3546"/>
                  </a:cubicBezTo>
                  <a:cubicBezTo>
                    <a:pt x="4174" y="3546"/>
                    <a:pt x="4166" y="3547"/>
                    <a:pt x="4158" y="3547"/>
                  </a:cubicBezTo>
                  <a:cubicBezTo>
                    <a:pt x="4146" y="3547"/>
                    <a:pt x="4129" y="3549"/>
                    <a:pt x="4116" y="3549"/>
                  </a:cubicBezTo>
                  <a:cubicBezTo>
                    <a:pt x="4109" y="3549"/>
                    <a:pt x="4103" y="3548"/>
                    <a:pt x="4098" y="3547"/>
                  </a:cubicBezTo>
                  <a:cubicBezTo>
                    <a:pt x="4073" y="3534"/>
                    <a:pt x="4098" y="3483"/>
                    <a:pt x="4103" y="3462"/>
                  </a:cubicBezTo>
                  <a:cubicBezTo>
                    <a:pt x="4111" y="3460"/>
                    <a:pt x="4121" y="3459"/>
                    <a:pt x="4131" y="3459"/>
                  </a:cubicBezTo>
                  <a:cubicBezTo>
                    <a:pt x="4152" y="3459"/>
                    <a:pt x="4176" y="3462"/>
                    <a:pt x="4196" y="3462"/>
                  </a:cubicBezTo>
                  <a:cubicBezTo>
                    <a:pt x="4212" y="3462"/>
                    <a:pt x="4250" y="3445"/>
                    <a:pt x="4259" y="3429"/>
                  </a:cubicBezTo>
                  <a:cubicBezTo>
                    <a:pt x="4272" y="3408"/>
                    <a:pt x="4246" y="3365"/>
                    <a:pt x="4276" y="3357"/>
                  </a:cubicBezTo>
                  <a:cubicBezTo>
                    <a:pt x="4277" y="3356"/>
                    <a:pt x="4279" y="3356"/>
                    <a:pt x="4281" y="3356"/>
                  </a:cubicBezTo>
                  <a:cubicBezTo>
                    <a:pt x="4295" y="3356"/>
                    <a:pt x="4319" y="3370"/>
                    <a:pt x="4331" y="3370"/>
                  </a:cubicBezTo>
                  <a:cubicBezTo>
                    <a:pt x="4347" y="3370"/>
                    <a:pt x="4364" y="3370"/>
                    <a:pt x="4381" y="3365"/>
                  </a:cubicBezTo>
                  <a:cubicBezTo>
                    <a:pt x="4398" y="3365"/>
                    <a:pt x="4445" y="3365"/>
                    <a:pt x="4453" y="3348"/>
                  </a:cubicBezTo>
                  <a:cubicBezTo>
                    <a:pt x="4461" y="3336"/>
                    <a:pt x="4461" y="3323"/>
                    <a:pt x="4466" y="3310"/>
                  </a:cubicBezTo>
                  <a:cubicBezTo>
                    <a:pt x="4474" y="3294"/>
                    <a:pt x="4487" y="3277"/>
                    <a:pt x="4499" y="3264"/>
                  </a:cubicBezTo>
                  <a:cubicBezTo>
                    <a:pt x="4518" y="3249"/>
                    <a:pt x="4536" y="3247"/>
                    <a:pt x="4557" y="3247"/>
                  </a:cubicBezTo>
                  <a:cubicBezTo>
                    <a:pt x="4565" y="3247"/>
                    <a:pt x="4574" y="3247"/>
                    <a:pt x="4584" y="3247"/>
                  </a:cubicBezTo>
                  <a:cubicBezTo>
                    <a:pt x="4588" y="3248"/>
                    <a:pt x="4592" y="3248"/>
                    <a:pt x="4596" y="3248"/>
                  </a:cubicBezTo>
                  <a:cubicBezTo>
                    <a:pt x="4612" y="3248"/>
                    <a:pt x="4626" y="3242"/>
                    <a:pt x="4643" y="3239"/>
                  </a:cubicBezTo>
                  <a:cubicBezTo>
                    <a:pt x="4647" y="3230"/>
                    <a:pt x="4643" y="3218"/>
                    <a:pt x="4647" y="3205"/>
                  </a:cubicBezTo>
                  <a:cubicBezTo>
                    <a:pt x="4651" y="3196"/>
                    <a:pt x="4660" y="3192"/>
                    <a:pt x="4664" y="3184"/>
                  </a:cubicBezTo>
                  <a:cubicBezTo>
                    <a:pt x="4664" y="3188"/>
                    <a:pt x="4668" y="3188"/>
                    <a:pt x="4668" y="3188"/>
                  </a:cubicBezTo>
                  <a:cubicBezTo>
                    <a:pt x="4674" y="3189"/>
                    <a:pt x="4679" y="3190"/>
                    <a:pt x="4684" y="3190"/>
                  </a:cubicBezTo>
                  <a:cubicBezTo>
                    <a:pt x="4694" y="3190"/>
                    <a:pt x="4702" y="3188"/>
                    <a:pt x="4710" y="3188"/>
                  </a:cubicBezTo>
                  <a:cubicBezTo>
                    <a:pt x="4757" y="3188"/>
                    <a:pt x="4799" y="3188"/>
                    <a:pt x="4841" y="3196"/>
                  </a:cubicBezTo>
                  <a:cubicBezTo>
                    <a:pt x="4854" y="3201"/>
                    <a:pt x="4854" y="3209"/>
                    <a:pt x="4867" y="3213"/>
                  </a:cubicBezTo>
                  <a:cubicBezTo>
                    <a:pt x="4869" y="3215"/>
                    <a:pt x="4872" y="3215"/>
                    <a:pt x="4875" y="3215"/>
                  </a:cubicBezTo>
                  <a:cubicBezTo>
                    <a:pt x="4881" y="3215"/>
                    <a:pt x="4886" y="3213"/>
                    <a:pt x="4892" y="3213"/>
                  </a:cubicBezTo>
                  <a:cubicBezTo>
                    <a:pt x="4899" y="3216"/>
                    <a:pt x="4911" y="3218"/>
                    <a:pt x="4922" y="3218"/>
                  </a:cubicBezTo>
                  <a:cubicBezTo>
                    <a:pt x="4930" y="3218"/>
                    <a:pt x="4937" y="3217"/>
                    <a:pt x="4943" y="3213"/>
                  </a:cubicBezTo>
                  <a:cubicBezTo>
                    <a:pt x="4976" y="3196"/>
                    <a:pt x="4964" y="3158"/>
                    <a:pt x="4968" y="3133"/>
                  </a:cubicBezTo>
                  <a:cubicBezTo>
                    <a:pt x="4972" y="3095"/>
                    <a:pt x="5010" y="3078"/>
                    <a:pt x="5035" y="3053"/>
                  </a:cubicBezTo>
                  <a:cubicBezTo>
                    <a:pt x="5044" y="3045"/>
                    <a:pt x="5052" y="3036"/>
                    <a:pt x="5052" y="3019"/>
                  </a:cubicBezTo>
                  <a:cubicBezTo>
                    <a:pt x="5052" y="3002"/>
                    <a:pt x="5040" y="2998"/>
                    <a:pt x="5031" y="2985"/>
                  </a:cubicBezTo>
                  <a:cubicBezTo>
                    <a:pt x="5014" y="2973"/>
                    <a:pt x="4997" y="2964"/>
                    <a:pt x="4985" y="2956"/>
                  </a:cubicBezTo>
                  <a:cubicBezTo>
                    <a:pt x="4947" y="2918"/>
                    <a:pt x="4976" y="2859"/>
                    <a:pt x="4917" y="2842"/>
                  </a:cubicBezTo>
                  <a:cubicBezTo>
                    <a:pt x="4906" y="2840"/>
                    <a:pt x="4893" y="2839"/>
                    <a:pt x="4881" y="2839"/>
                  </a:cubicBezTo>
                  <a:cubicBezTo>
                    <a:pt x="4860" y="2839"/>
                    <a:pt x="4839" y="2841"/>
                    <a:pt x="4817" y="2841"/>
                  </a:cubicBezTo>
                  <a:cubicBezTo>
                    <a:pt x="4804" y="2841"/>
                    <a:pt x="4791" y="2840"/>
                    <a:pt x="4778" y="2838"/>
                  </a:cubicBezTo>
                  <a:cubicBezTo>
                    <a:pt x="4748" y="2829"/>
                    <a:pt x="4736" y="2829"/>
                    <a:pt x="4710" y="2808"/>
                  </a:cubicBezTo>
                  <a:cubicBezTo>
                    <a:pt x="4689" y="2787"/>
                    <a:pt x="4672" y="2783"/>
                    <a:pt x="4643" y="2774"/>
                  </a:cubicBezTo>
                  <a:cubicBezTo>
                    <a:pt x="4609" y="2762"/>
                    <a:pt x="4575" y="2749"/>
                    <a:pt x="4546" y="2732"/>
                  </a:cubicBezTo>
                  <a:cubicBezTo>
                    <a:pt x="4523" y="2725"/>
                    <a:pt x="4500" y="2723"/>
                    <a:pt x="4477" y="2723"/>
                  </a:cubicBezTo>
                  <a:cubicBezTo>
                    <a:pt x="4462" y="2723"/>
                    <a:pt x="4447" y="2724"/>
                    <a:pt x="4432" y="2724"/>
                  </a:cubicBezTo>
                  <a:lnTo>
                    <a:pt x="4360" y="2724"/>
                  </a:lnTo>
                  <a:cubicBezTo>
                    <a:pt x="4343" y="2724"/>
                    <a:pt x="4322" y="2732"/>
                    <a:pt x="4305" y="2732"/>
                  </a:cubicBezTo>
                  <a:cubicBezTo>
                    <a:pt x="4294" y="2732"/>
                    <a:pt x="4283" y="2730"/>
                    <a:pt x="4272" y="2730"/>
                  </a:cubicBezTo>
                  <a:cubicBezTo>
                    <a:pt x="4266" y="2730"/>
                    <a:pt x="4260" y="2731"/>
                    <a:pt x="4255" y="2732"/>
                  </a:cubicBezTo>
                  <a:cubicBezTo>
                    <a:pt x="4238" y="2736"/>
                    <a:pt x="4225" y="2741"/>
                    <a:pt x="4208" y="2749"/>
                  </a:cubicBezTo>
                  <a:cubicBezTo>
                    <a:pt x="4201" y="2752"/>
                    <a:pt x="4192" y="2759"/>
                    <a:pt x="4182" y="2759"/>
                  </a:cubicBezTo>
                  <a:cubicBezTo>
                    <a:pt x="4179" y="2759"/>
                    <a:pt x="4177" y="2758"/>
                    <a:pt x="4174" y="2758"/>
                  </a:cubicBezTo>
                  <a:cubicBezTo>
                    <a:pt x="4166" y="2758"/>
                    <a:pt x="4170" y="2753"/>
                    <a:pt x="4166" y="2749"/>
                  </a:cubicBezTo>
                  <a:cubicBezTo>
                    <a:pt x="4153" y="2736"/>
                    <a:pt x="4158" y="2724"/>
                    <a:pt x="4141" y="2715"/>
                  </a:cubicBezTo>
                  <a:cubicBezTo>
                    <a:pt x="4132" y="2711"/>
                    <a:pt x="4115" y="2715"/>
                    <a:pt x="4111" y="2707"/>
                  </a:cubicBezTo>
                  <a:cubicBezTo>
                    <a:pt x="4103" y="2694"/>
                    <a:pt x="4111" y="2686"/>
                    <a:pt x="4098" y="2673"/>
                  </a:cubicBezTo>
                  <a:cubicBezTo>
                    <a:pt x="4090" y="2660"/>
                    <a:pt x="4073" y="2656"/>
                    <a:pt x="4056" y="2656"/>
                  </a:cubicBezTo>
                  <a:cubicBezTo>
                    <a:pt x="4052" y="2655"/>
                    <a:pt x="4049" y="2655"/>
                    <a:pt x="4046" y="2655"/>
                  </a:cubicBezTo>
                  <a:lnTo>
                    <a:pt x="4046" y="2655"/>
                  </a:lnTo>
                  <a:cubicBezTo>
                    <a:pt x="4040" y="2655"/>
                    <a:pt x="4035" y="2655"/>
                    <a:pt x="4027" y="2644"/>
                  </a:cubicBezTo>
                  <a:cubicBezTo>
                    <a:pt x="4014" y="2635"/>
                    <a:pt x="4014" y="2618"/>
                    <a:pt x="4014" y="2606"/>
                  </a:cubicBezTo>
                  <a:cubicBezTo>
                    <a:pt x="4014" y="2593"/>
                    <a:pt x="4018" y="2589"/>
                    <a:pt x="4022" y="2580"/>
                  </a:cubicBezTo>
                  <a:cubicBezTo>
                    <a:pt x="4027" y="2559"/>
                    <a:pt x="4044" y="2513"/>
                    <a:pt x="4039" y="2496"/>
                  </a:cubicBezTo>
                  <a:cubicBezTo>
                    <a:pt x="4035" y="2471"/>
                    <a:pt x="4022" y="2441"/>
                    <a:pt x="3997" y="2424"/>
                  </a:cubicBezTo>
                  <a:cubicBezTo>
                    <a:pt x="3972" y="2407"/>
                    <a:pt x="3934" y="2420"/>
                    <a:pt x="3913" y="2390"/>
                  </a:cubicBezTo>
                  <a:cubicBezTo>
                    <a:pt x="3900" y="2369"/>
                    <a:pt x="3909" y="2348"/>
                    <a:pt x="3904" y="2323"/>
                  </a:cubicBezTo>
                  <a:cubicBezTo>
                    <a:pt x="3900" y="2310"/>
                    <a:pt x="3875" y="2293"/>
                    <a:pt x="3862" y="2285"/>
                  </a:cubicBezTo>
                  <a:cubicBezTo>
                    <a:pt x="3845" y="2281"/>
                    <a:pt x="3837" y="2276"/>
                    <a:pt x="3828" y="2264"/>
                  </a:cubicBezTo>
                  <a:cubicBezTo>
                    <a:pt x="3824" y="2243"/>
                    <a:pt x="3824" y="2221"/>
                    <a:pt x="3828" y="2200"/>
                  </a:cubicBezTo>
                  <a:cubicBezTo>
                    <a:pt x="3837" y="2167"/>
                    <a:pt x="3866" y="2154"/>
                    <a:pt x="3887" y="2129"/>
                  </a:cubicBezTo>
                  <a:cubicBezTo>
                    <a:pt x="3913" y="2103"/>
                    <a:pt x="3909" y="2099"/>
                    <a:pt x="3892" y="2070"/>
                  </a:cubicBezTo>
                  <a:cubicBezTo>
                    <a:pt x="3871" y="2040"/>
                    <a:pt x="3849" y="2044"/>
                    <a:pt x="3811" y="2040"/>
                  </a:cubicBezTo>
                  <a:cubicBezTo>
                    <a:pt x="3795" y="2038"/>
                    <a:pt x="3779" y="2038"/>
                    <a:pt x="3763" y="2038"/>
                  </a:cubicBezTo>
                  <a:cubicBezTo>
                    <a:pt x="3747" y="2038"/>
                    <a:pt x="3731" y="2038"/>
                    <a:pt x="3714" y="2036"/>
                  </a:cubicBezTo>
                  <a:cubicBezTo>
                    <a:pt x="3685" y="2036"/>
                    <a:pt x="3660" y="2027"/>
                    <a:pt x="3634" y="2027"/>
                  </a:cubicBezTo>
                  <a:cubicBezTo>
                    <a:pt x="3609" y="2027"/>
                    <a:pt x="3588" y="2032"/>
                    <a:pt x="3567" y="2032"/>
                  </a:cubicBezTo>
                  <a:cubicBezTo>
                    <a:pt x="3533" y="2027"/>
                    <a:pt x="3508" y="2002"/>
                    <a:pt x="3470" y="2002"/>
                  </a:cubicBezTo>
                  <a:cubicBezTo>
                    <a:pt x="3436" y="2002"/>
                    <a:pt x="3436" y="2023"/>
                    <a:pt x="3419" y="2048"/>
                  </a:cubicBezTo>
                  <a:cubicBezTo>
                    <a:pt x="3410" y="2063"/>
                    <a:pt x="3390" y="2067"/>
                    <a:pt x="3369" y="2067"/>
                  </a:cubicBezTo>
                  <a:cubicBezTo>
                    <a:pt x="3347" y="2067"/>
                    <a:pt x="3324" y="2063"/>
                    <a:pt x="3309" y="2061"/>
                  </a:cubicBezTo>
                  <a:cubicBezTo>
                    <a:pt x="3267" y="2057"/>
                    <a:pt x="3250" y="2044"/>
                    <a:pt x="3212" y="2027"/>
                  </a:cubicBezTo>
                  <a:cubicBezTo>
                    <a:pt x="3191" y="2019"/>
                    <a:pt x="3170" y="2015"/>
                    <a:pt x="3145" y="2006"/>
                  </a:cubicBezTo>
                  <a:cubicBezTo>
                    <a:pt x="3132" y="2002"/>
                    <a:pt x="3115" y="2002"/>
                    <a:pt x="3098" y="2002"/>
                  </a:cubicBezTo>
                  <a:cubicBezTo>
                    <a:pt x="3081" y="2002"/>
                    <a:pt x="3064" y="2006"/>
                    <a:pt x="3048" y="2010"/>
                  </a:cubicBezTo>
                  <a:cubicBezTo>
                    <a:pt x="3039" y="2015"/>
                    <a:pt x="3026" y="2019"/>
                    <a:pt x="3018" y="2019"/>
                  </a:cubicBezTo>
                  <a:cubicBezTo>
                    <a:pt x="3001" y="2019"/>
                    <a:pt x="3005" y="2010"/>
                    <a:pt x="2993" y="2002"/>
                  </a:cubicBezTo>
                  <a:cubicBezTo>
                    <a:pt x="2986" y="1998"/>
                    <a:pt x="2978" y="1996"/>
                    <a:pt x="2970" y="1996"/>
                  </a:cubicBezTo>
                  <a:cubicBezTo>
                    <a:pt x="2955" y="1996"/>
                    <a:pt x="2939" y="2002"/>
                    <a:pt x="2925" y="2002"/>
                  </a:cubicBezTo>
                  <a:cubicBezTo>
                    <a:pt x="2915" y="2003"/>
                    <a:pt x="2906" y="2004"/>
                    <a:pt x="2897" y="2004"/>
                  </a:cubicBezTo>
                  <a:cubicBezTo>
                    <a:pt x="2878" y="2004"/>
                    <a:pt x="2860" y="2002"/>
                    <a:pt x="2841" y="2002"/>
                  </a:cubicBezTo>
                  <a:cubicBezTo>
                    <a:pt x="2782" y="2002"/>
                    <a:pt x="2756" y="2057"/>
                    <a:pt x="2727" y="2099"/>
                  </a:cubicBezTo>
                  <a:cubicBezTo>
                    <a:pt x="2718" y="2108"/>
                    <a:pt x="2710" y="2116"/>
                    <a:pt x="2706" y="2129"/>
                  </a:cubicBezTo>
                  <a:cubicBezTo>
                    <a:pt x="2706" y="2141"/>
                    <a:pt x="2701" y="2154"/>
                    <a:pt x="2697" y="2162"/>
                  </a:cubicBezTo>
                  <a:cubicBezTo>
                    <a:pt x="2690" y="2176"/>
                    <a:pt x="2680" y="2185"/>
                    <a:pt x="2665" y="2185"/>
                  </a:cubicBezTo>
                  <a:cubicBezTo>
                    <a:pt x="2662" y="2185"/>
                    <a:pt x="2659" y="2184"/>
                    <a:pt x="2655" y="2184"/>
                  </a:cubicBezTo>
                  <a:cubicBezTo>
                    <a:pt x="2638" y="2179"/>
                    <a:pt x="2625" y="2154"/>
                    <a:pt x="2617" y="2137"/>
                  </a:cubicBezTo>
                  <a:cubicBezTo>
                    <a:pt x="2609" y="2116"/>
                    <a:pt x="2604" y="2112"/>
                    <a:pt x="2583" y="2112"/>
                  </a:cubicBezTo>
                  <a:cubicBezTo>
                    <a:pt x="2587" y="2112"/>
                    <a:pt x="2592" y="2108"/>
                    <a:pt x="2600" y="2108"/>
                  </a:cubicBezTo>
                  <a:cubicBezTo>
                    <a:pt x="2621" y="2103"/>
                    <a:pt x="2647" y="2103"/>
                    <a:pt x="2672" y="2095"/>
                  </a:cubicBezTo>
                  <a:cubicBezTo>
                    <a:pt x="2689" y="2091"/>
                    <a:pt x="2710" y="2082"/>
                    <a:pt x="2727" y="2078"/>
                  </a:cubicBezTo>
                  <a:cubicBezTo>
                    <a:pt x="2706" y="2070"/>
                    <a:pt x="2706" y="2040"/>
                    <a:pt x="2693" y="2019"/>
                  </a:cubicBezTo>
                  <a:cubicBezTo>
                    <a:pt x="2676" y="2019"/>
                    <a:pt x="2655" y="2032"/>
                    <a:pt x="2638" y="2040"/>
                  </a:cubicBezTo>
                  <a:cubicBezTo>
                    <a:pt x="2617" y="2048"/>
                    <a:pt x="2600" y="2061"/>
                    <a:pt x="2579" y="2070"/>
                  </a:cubicBezTo>
                  <a:cubicBezTo>
                    <a:pt x="2573" y="2071"/>
                    <a:pt x="2567" y="2071"/>
                    <a:pt x="2560" y="2071"/>
                  </a:cubicBezTo>
                  <a:cubicBezTo>
                    <a:pt x="2546" y="2071"/>
                    <a:pt x="2530" y="2070"/>
                    <a:pt x="2516" y="2070"/>
                  </a:cubicBezTo>
                  <a:cubicBezTo>
                    <a:pt x="2501" y="2070"/>
                    <a:pt x="2484" y="2072"/>
                    <a:pt x="2467" y="2072"/>
                  </a:cubicBezTo>
                  <a:cubicBezTo>
                    <a:pt x="2455" y="2072"/>
                    <a:pt x="2442" y="2071"/>
                    <a:pt x="2431" y="2065"/>
                  </a:cubicBezTo>
                  <a:cubicBezTo>
                    <a:pt x="2414" y="2057"/>
                    <a:pt x="2406" y="2040"/>
                    <a:pt x="2389" y="2036"/>
                  </a:cubicBezTo>
                  <a:cubicBezTo>
                    <a:pt x="2376" y="2044"/>
                    <a:pt x="2364" y="2048"/>
                    <a:pt x="2351" y="2057"/>
                  </a:cubicBezTo>
                  <a:cubicBezTo>
                    <a:pt x="2330" y="2065"/>
                    <a:pt x="2309" y="2070"/>
                    <a:pt x="2284" y="2074"/>
                  </a:cubicBezTo>
                  <a:cubicBezTo>
                    <a:pt x="2254" y="2074"/>
                    <a:pt x="2237" y="2040"/>
                    <a:pt x="2250" y="2010"/>
                  </a:cubicBezTo>
                  <a:cubicBezTo>
                    <a:pt x="2254" y="1998"/>
                    <a:pt x="2271" y="1994"/>
                    <a:pt x="2284" y="1985"/>
                  </a:cubicBezTo>
                  <a:cubicBezTo>
                    <a:pt x="2322" y="1968"/>
                    <a:pt x="2360" y="1968"/>
                    <a:pt x="2402" y="1960"/>
                  </a:cubicBezTo>
                  <a:cubicBezTo>
                    <a:pt x="2423" y="1960"/>
                    <a:pt x="2427" y="1947"/>
                    <a:pt x="2444" y="1939"/>
                  </a:cubicBezTo>
                  <a:cubicBezTo>
                    <a:pt x="2465" y="1926"/>
                    <a:pt x="2495" y="1926"/>
                    <a:pt x="2516" y="1926"/>
                  </a:cubicBezTo>
                  <a:cubicBezTo>
                    <a:pt x="2567" y="1930"/>
                    <a:pt x="2607" y="1978"/>
                    <a:pt x="2653" y="1978"/>
                  </a:cubicBezTo>
                  <a:cubicBezTo>
                    <a:pt x="2656" y="1978"/>
                    <a:pt x="2660" y="1977"/>
                    <a:pt x="2663" y="1977"/>
                  </a:cubicBezTo>
                  <a:cubicBezTo>
                    <a:pt x="2676" y="1977"/>
                    <a:pt x="2706" y="1968"/>
                    <a:pt x="2714" y="1960"/>
                  </a:cubicBezTo>
                  <a:cubicBezTo>
                    <a:pt x="2727" y="1947"/>
                    <a:pt x="2718" y="1934"/>
                    <a:pt x="2723" y="1918"/>
                  </a:cubicBezTo>
                  <a:cubicBezTo>
                    <a:pt x="2748" y="1913"/>
                    <a:pt x="2761" y="1922"/>
                    <a:pt x="2782" y="1901"/>
                  </a:cubicBezTo>
                  <a:cubicBezTo>
                    <a:pt x="2794" y="1880"/>
                    <a:pt x="2790" y="1850"/>
                    <a:pt x="2790" y="1825"/>
                  </a:cubicBezTo>
                  <a:cubicBezTo>
                    <a:pt x="2790" y="1808"/>
                    <a:pt x="2786" y="1791"/>
                    <a:pt x="2782" y="1774"/>
                  </a:cubicBezTo>
                  <a:cubicBezTo>
                    <a:pt x="2777" y="1749"/>
                    <a:pt x="2777" y="1761"/>
                    <a:pt x="2765" y="1745"/>
                  </a:cubicBezTo>
                  <a:cubicBezTo>
                    <a:pt x="2752" y="1732"/>
                    <a:pt x="2756" y="1711"/>
                    <a:pt x="2744" y="1698"/>
                  </a:cubicBezTo>
                  <a:cubicBezTo>
                    <a:pt x="2731" y="1681"/>
                    <a:pt x="2710" y="1677"/>
                    <a:pt x="2697" y="1656"/>
                  </a:cubicBezTo>
                  <a:cubicBezTo>
                    <a:pt x="2685" y="1635"/>
                    <a:pt x="2668" y="1605"/>
                    <a:pt x="2668" y="1584"/>
                  </a:cubicBezTo>
                  <a:cubicBezTo>
                    <a:pt x="2668" y="1542"/>
                    <a:pt x="2689" y="1534"/>
                    <a:pt x="2723" y="1521"/>
                  </a:cubicBezTo>
                  <a:cubicBezTo>
                    <a:pt x="2748" y="1508"/>
                    <a:pt x="2761" y="1483"/>
                    <a:pt x="2731" y="1466"/>
                  </a:cubicBezTo>
                  <a:cubicBezTo>
                    <a:pt x="2723" y="1462"/>
                    <a:pt x="2714" y="1462"/>
                    <a:pt x="2714" y="1453"/>
                  </a:cubicBezTo>
                  <a:cubicBezTo>
                    <a:pt x="2710" y="1441"/>
                    <a:pt x="2714" y="1424"/>
                    <a:pt x="2723" y="1420"/>
                  </a:cubicBezTo>
                  <a:cubicBezTo>
                    <a:pt x="2731" y="1403"/>
                    <a:pt x="2761" y="1398"/>
                    <a:pt x="2748" y="1373"/>
                  </a:cubicBezTo>
                  <a:cubicBezTo>
                    <a:pt x="2744" y="1368"/>
                    <a:pt x="2738" y="1366"/>
                    <a:pt x="2730" y="1366"/>
                  </a:cubicBezTo>
                  <a:cubicBezTo>
                    <a:pt x="2720" y="1366"/>
                    <a:pt x="2709" y="1369"/>
                    <a:pt x="2701" y="1369"/>
                  </a:cubicBezTo>
                  <a:cubicBezTo>
                    <a:pt x="2694" y="1369"/>
                    <a:pt x="2688" y="1369"/>
                    <a:pt x="2682" y="1369"/>
                  </a:cubicBezTo>
                  <a:cubicBezTo>
                    <a:pt x="2666" y="1369"/>
                    <a:pt x="2654" y="1371"/>
                    <a:pt x="2642" y="1386"/>
                  </a:cubicBezTo>
                  <a:cubicBezTo>
                    <a:pt x="2625" y="1398"/>
                    <a:pt x="2587" y="1420"/>
                    <a:pt x="2583" y="1445"/>
                  </a:cubicBezTo>
                  <a:cubicBezTo>
                    <a:pt x="2579" y="1462"/>
                    <a:pt x="2587" y="1487"/>
                    <a:pt x="2587" y="1504"/>
                  </a:cubicBezTo>
                  <a:cubicBezTo>
                    <a:pt x="2583" y="1542"/>
                    <a:pt x="2558" y="1567"/>
                    <a:pt x="2549" y="1605"/>
                  </a:cubicBezTo>
                  <a:lnTo>
                    <a:pt x="2537" y="1605"/>
                  </a:lnTo>
                  <a:cubicBezTo>
                    <a:pt x="2524" y="1626"/>
                    <a:pt x="2528" y="1647"/>
                    <a:pt x="2507" y="1660"/>
                  </a:cubicBezTo>
                  <a:cubicBezTo>
                    <a:pt x="2495" y="1673"/>
                    <a:pt x="2482" y="1669"/>
                    <a:pt x="2469" y="1681"/>
                  </a:cubicBezTo>
                  <a:cubicBezTo>
                    <a:pt x="2457" y="1694"/>
                    <a:pt x="2452" y="1723"/>
                    <a:pt x="2436" y="1732"/>
                  </a:cubicBezTo>
                  <a:cubicBezTo>
                    <a:pt x="2429" y="1735"/>
                    <a:pt x="2421" y="1736"/>
                    <a:pt x="2413" y="1736"/>
                  </a:cubicBezTo>
                  <a:cubicBezTo>
                    <a:pt x="2404" y="1736"/>
                    <a:pt x="2394" y="1735"/>
                    <a:pt x="2385" y="1735"/>
                  </a:cubicBezTo>
                  <a:cubicBezTo>
                    <a:pt x="2381" y="1735"/>
                    <a:pt x="2376" y="1735"/>
                    <a:pt x="2372" y="1736"/>
                  </a:cubicBezTo>
                  <a:cubicBezTo>
                    <a:pt x="2347" y="1745"/>
                    <a:pt x="2322" y="1757"/>
                    <a:pt x="2296" y="1757"/>
                  </a:cubicBezTo>
                  <a:cubicBezTo>
                    <a:pt x="2289" y="1757"/>
                    <a:pt x="2283" y="1757"/>
                    <a:pt x="2279" y="1757"/>
                  </a:cubicBezTo>
                  <a:cubicBezTo>
                    <a:pt x="2268" y="1757"/>
                    <a:pt x="2263" y="1759"/>
                    <a:pt x="2254" y="1774"/>
                  </a:cubicBezTo>
                  <a:cubicBezTo>
                    <a:pt x="2250" y="1783"/>
                    <a:pt x="2246" y="1799"/>
                    <a:pt x="2237" y="1808"/>
                  </a:cubicBezTo>
                  <a:cubicBezTo>
                    <a:pt x="2230" y="1815"/>
                    <a:pt x="2222" y="1817"/>
                    <a:pt x="2213" y="1817"/>
                  </a:cubicBezTo>
                  <a:cubicBezTo>
                    <a:pt x="2208" y="1817"/>
                    <a:pt x="2202" y="1816"/>
                    <a:pt x="2195" y="1816"/>
                  </a:cubicBezTo>
                  <a:cubicBezTo>
                    <a:pt x="2185" y="1816"/>
                    <a:pt x="2176" y="1817"/>
                    <a:pt x="2167" y="1817"/>
                  </a:cubicBezTo>
                  <a:cubicBezTo>
                    <a:pt x="2138" y="1817"/>
                    <a:pt x="2112" y="1814"/>
                    <a:pt x="2089" y="1795"/>
                  </a:cubicBezTo>
                  <a:cubicBezTo>
                    <a:pt x="2077" y="1787"/>
                    <a:pt x="2051" y="1745"/>
                    <a:pt x="2068" y="1723"/>
                  </a:cubicBezTo>
                  <a:cubicBezTo>
                    <a:pt x="2070" y="1722"/>
                    <a:pt x="2073" y="1722"/>
                    <a:pt x="2078" y="1722"/>
                  </a:cubicBezTo>
                  <a:cubicBezTo>
                    <a:pt x="2088" y="1722"/>
                    <a:pt x="2101" y="1723"/>
                    <a:pt x="2106" y="1723"/>
                  </a:cubicBezTo>
                  <a:cubicBezTo>
                    <a:pt x="2119" y="1723"/>
                    <a:pt x="2136" y="1715"/>
                    <a:pt x="2144" y="1702"/>
                  </a:cubicBezTo>
                  <a:cubicBezTo>
                    <a:pt x="2149" y="1690"/>
                    <a:pt x="2140" y="1677"/>
                    <a:pt x="2144" y="1664"/>
                  </a:cubicBezTo>
                  <a:cubicBezTo>
                    <a:pt x="2144" y="1643"/>
                    <a:pt x="2149" y="1639"/>
                    <a:pt x="2165" y="1626"/>
                  </a:cubicBezTo>
                  <a:cubicBezTo>
                    <a:pt x="2195" y="1605"/>
                    <a:pt x="2237" y="1580"/>
                    <a:pt x="2271" y="1576"/>
                  </a:cubicBezTo>
                  <a:cubicBezTo>
                    <a:pt x="2279" y="1576"/>
                    <a:pt x="2287" y="1577"/>
                    <a:pt x="2294" y="1577"/>
                  </a:cubicBezTo>
                  <a:cubicBezTo>
                    <a:pt x="2302" y="1577"/>
                    <a:pt x="2309" y="1576"/>
                    <a:pt x="2317" y="1572"/>
                  </a:cubicBezTo>
                  <a:cubicBezTo>
                    <a:pt x="2334" y="1563"/>
                    <a:pt x="2347" y="1546"/>
                    <a:pt x="2347" y="1525"/>
                  </a:cubicBezTo>
                  <a:cubicBezTo>
                    <a:pt x="2351" y="1500"/>
                    <a:pt x="2330" y="1483"/>
                    <a:pt x="2330" y="1462"/>
                  </a:cubicBezTo>
                  <a:cubicBezTo>
                    <a:pt x="2338" y="1460"/>
                    <a:pt x="2346" y="1459"/>
                    <a:pt x="2354" y="1459"/>
                  </a:cubicBezTo>
                  <a:cubicBezTo>
                    <a:pt x="2380" y="1459"/>
                    <a:pt x="2405" y="1467"/>
                    <a:pt x="2427" y="1470"/>
                  </a:cubicBezTo>
                  <a:cubicBezTo>
                    <a:pt x="2448" y="1470"/>
                    <a:pt x="2495" y="1470"/>
                    <a:pt x="2499" y="1449"/>
                  </a:cubicBezTo>
                  <a:cubicBezTo>
                    <a:pt x="2507" y="1432"/>
                    <a:pt x="2495" y="1411"/>
                    <a:pt x="2490" y="1398"/>
                  </a:cubicBezTo>
                  <a:cubicBezTo>
                    <a:pt x="2482" y="1373"/>
                    <a:pt x="2482" y="1331"/>
                    <a:pt x="2461" y="1314"/>
                  </a:cubicBezTo>
                  <a:cubicBezTo>
                    <a:pt x="2452" y="1309"/>
                    <a:pt x="2440" y="1307"/>
                    <a:pt x="2429" y="1307"/>
                  </a:cubicBezTo>
                  <a:cubicBezTo>
                    <a:pt x="2413" y="1307"/>
                    <a:pt x="2397" y="1310"/>
                    <a:pt x="2385" y="1310"/>
                  </a:cubicBezTo>
                  <a:cubicBezTo>
                    <a:pt x="2368" y="1310"/>
                    <a:pt x="2351" y="1306"/>
                    <a:pt x="2338" y="1306"/>
                  </a:cubicBezTo>
                  <a:cubicBezTo>
                    <a:pt x="2326" y="1310"/>
                    <a:pt x="2334" y="1314"/>
                    <a:pt x="2322" y="1314"/>
                  </a:cubicBezTo>
                  <a:cubicBezTo>
                    <a:pt x="2313" y="1314"/>
                    <a:pt x="2292" y="1301"/>
                    <a:pt x="2288" y="1301"/>
                  </a:cubicBezTo>
                  <a:cubicBezTo>
                    <a:pt x="2275" y="1289"/>
                    <a:pt x="2271" y="1285"/>
                    <a:pt x="2254" y="1276"/>
                  </a:cubicBezTo>
                  <a:cubicBezTo>
                    <a:pt x="2241" y="1272"/>
                    <a:pt x="2233" y="1268"/>
                    <a:pt x="2220" y="1259"/>
                  </a:cubicBezTo>
                  <a:cubicBezTo>
                    <a:pt x="2199" y="1247"/>
                    <a:pt x="2182" y="1225"/>
                    <a:pt x="2161" y="1221"/>
                  </a:cubicBezTo>
                  <a:cubicBezTo>
                    <a:pt x="2149" y="1221"/>
                    <a:pt x="2132" y="1221"/>
                    <a:pt x="2119" y="1225"/>
                  </a:cubicBezTo>
                  <a:cubicBezTo>
                    <a:pt x="2102" y="1230"/>
                    <a:pt x="2089" y="1234"/>
                    <a:pt x="2077" y="1234"/>
                  </a:cubicBezTo>
                  <a:cubicBezTo>
                    <a:pt x="2056" y="1230"/>
                    <a:pt x="2047" y="1213"/>
                    <a:pt x="2035" y="1209"/>
                  </a:cubicBezTo>
                  <a:cubicBezTo>
                    <a:pt x="2026" y="1206"/>
                    <a:pt x="2016" y="1205"/>
                    <a:pt x="2005" y="1205"/>
                  </a:cubicBezTo>
                  <a:cubicBezTo>
                    <a:pt x="1994" y="1205"/>
                    <a:pt x="1984" y="1206"/>
                    <a:pt x="1975" y="1209"/>
                  </a:cubicBezTo>
                  <a:cubicBezTo>
                    <a:pt x="1959" y="1221"/>
                    <a:pt x="1963" y="1230"/>
                    <a:pt x="1963" y="1251"/>
                  </a:cubicBezTo>
                  <a:cubicBezTo>
                    <a:pt x="1963" y="1266"/>
                    <a:pt x="1963" y="1316"/>
                    <a:pt x="1938" y="1316"/>
                  </a:cubicBezTo>
                  <a:cubicBezTo>
                    <a:pt x="1935" y="1316"/>
                    <a:pt x="1932" y="1315"/>
                    <a:pt x="1929" y="1314"/>
                  </a:cubicBezTo>
                  <a:cubicBezTo>
                    <a:pt x="1912" y="1310"/>
                    <a:pt x="1904" y="1289"/>
                    <a:pt x="1887" y="1280"/>
                  </a:cubicBezTo>
                  <a:cubicBezTo>
                    <a:pt x="1878" y="1276"/>
                    <a:pt x="1870" y="1280"/>
                    <a:pt x="1861" y="1272"/>
                  </a:cubicBezTo>
                  <a:cubicBezTo>
                    <a:pt x="1845" y="1263"/>
                    <a:pt x="1832" y="1251"/>
                    <a:pt x="1815" y="1242"/>
                  </a:cubicBezTo>
                  <a:cubicBezTo>
                    <a:pt x="1811" y="1241"/>
                    <a:pt x="1807" y="1241"/>
                    <a:pt x="1804" y="1241"/>
                  </a:cubicBezTo>
                  <a:cubicBezTo>
                    <a:pt x="1797" y="1241"/>
                    <a:pt x="1790" y="1242"/>
                    <a:pt x="1784" y="1242"/>
                  </a:cubicBezTo>
                  <a:cubicBezTo>
                    <a:pt x="1779" y="1242"/>
                    <a:pt x="1773" y="1241"/>
                    <a:pt x="1769" y="1238"/>
                  </a:cubicBezTo>
                  <a:cubicBezTo>
                    <a:pt x="1756" y="1234"/>
                    <a:pt x="1752" y="1225"/>
                    <a:pt x="1743" y="1225"/>
                  </a:cubicBezTo>
                  <a:cubicBezTo>
                    <a:pt x="1756" y="1213"/>
                    <a:pt x="1764" y="1204"/>
                    <a:pt x="1773" y="1192"/>
                  </a:cubicBezTo>
                  <a:cubicBezTo>
                    <a:pt x="1781" y="1175"/>
                    <a:pt x="1777" y="1141"/>
                    <a:pt x="1769" y="1120"/>
                  </a:cubicBezTo>
                  <a:cubicBezTo>
                    <a:pt x="1760" y="1103"/>
                    <a:pt x="1739" y="1090"/>
                    <a:pt x="1722" y="1082"/>
                  </a:cubicBezTo>
                  <a:cubicBezTo>
                    <a:pt x="1705" y="1069"/>
                    <a:pt x="1680" y="1069"/>
                    <a:pt x="1663" y="1061"/>
                  </a:cubicBezTo>
                  <a:cubicBezTo>
                    <a:pt x="1641" y="1055"/>
                    <a:pt x="1629" y="1051"/>
                    <a:pt x="1612" y="1051"/>
                  </a:cubicBezTo>
                  <a:cubicBezTo>
                    <a:pt x="1606" y="1051"/>
                    <a:pt x="1599" y="1051"/>
                    <a:pt x="1591" y="1052"/>
                  </a:cubicBezTo>
                  <a:cubicBezTo>
                    <a:pt x="1585" y="1054"/>
                    <a:pt x="1580" y="1055"/>
                    <a:pt x="1574" y="1055"/>
                  </a:cubicBezTo>
                  <a:cubicBezTo>
                    <a:pt x="1565" y="1055"/>
                    <a:pt x="1557" y="1052"/>
                    <a:pt x="1549" y="1044"/>
                  </a:cubicBezTo>
                  <a:cubicBezTo>
                    <a:pt x="1535" y="1037"/>
                    <a:pt x="1533" y="1030"/>
                    <a:pt x="1521" y="1030"/>
                  </a:cubicBezTo>
                  <a:cubicBezTo>
                    <a:pt x="1518" y="1030"/>
                    <a:pt x="1515" y="1030"/>
                    <a:pt x="1511" y="1031"/>
                  </a:cubicBezTo>
                  <a:cubicBezTo>
                    <a:pt x="1503" y="1031"/>
                    <a:pt x="1486" y="1035"/>
                    <a:pt x="1482" y="1040"/>
                  </a:cubicBezTo>
                  <a:cubicBezTo>
                    <a:pt x="1469" y="1044"/>
                    <a:pt x="1456" y="1061"/>
                    <a:pt x="1444" y="1069"/>
                  </a:cubicBezTo>
                  <a:cubicBezTo>
                    <a:pt x="1435" y="1082"/>
                    <a:pt x="1435" y="1095"/>
                    <a:pt x="1427" y="1103"/>
                  </a:cubicBezTo>
                  <a:cubicBezTo>
                    <a:pt x="1417" y="1113"/>
                    <a:pt x="1398" y="1124"/>
                    <a:pt x="1382" y="1124"/>
                  </a:cubicBezTo>
                  <a:cubicBezTo>
                    <a:pt x="1377" y="1124"/>
                    <a:pt x="1372" y="1123"/>
                    <a:pt x="1368" y="1120"/>
                  </a:cubicBezTo>
                  <a:cubicBezTo>
                    <a:pt x="1355" y="1116"/>
                    <a:pt x="1359" y="1082"/>
                    <a:pt x="1359" y="1069"/>
                  </a:cubicBezTo>
                  <a:cubicBezTo>
                    <a:pt x="1359" y="1040"/>
                    <a:pt x="1372" y="968"/>
                    <a:pt x="1334" y="951"/>
                  </a:cubicBezTo>
                  <a:cubicBezTo>
                    <a:pt x="1331" y="950"/>
                    <a:pt x="1327" y="949"/>
                    <a:pt x="1322" y="949"/>
                  </a:cubicBezTo>
                  <a:cubicBezTo>
                    <a:pt x="1312" y="949"/>
                    <a:pt x="1300" y="951"/>
                    <a:pt x="1292" y="951"/>
                  </a:cubicBezTo>
                  <a:cubicBezTo>
                    <a:pt x="1283" y="951"/>
                    <a:pt x="1273" y="953"/>
                    <a:pt x="1263" y="953"/>
                  </a:cubicBezTo>
                  <a:cubicBezTo>
                    <a:pt x="1258" y="953"/>
                    <a:pt x="1254" y="952"/>
                    <a:pt x="1249" y="951"/>
                  </a:cubicBezTo>
                  <a:cubicBezTo>
                    <a:pt x="1241" y="951"/>
                    <a:pt x="1233" y="947"/>
                    <a:pt x="1224" y="943"/>
                  </a:cubicBezTo>
                  <a:cubicBezTo>
                    <a:pt x="1221" y="943"/>
                    <a:pt x="1219" y="945"/>
                    <a:pt x="1214" y="945"/>
                  </a:cubicBezTo>
                  <a:cubicBezTo>
                    <a:pt x="1212" y="945"/>
                    <a:pt x="1210" y="944"/>
                    <a:pt x="1207" y="943"/>
                  </a:cubicBezTo>
                  <a:cubicBezTo>
                    <a:pt x="1178" y="930"/>
                    <a:pt x="1169" y="888"/>
                    <a:pt x="1131" y="875"/>
                  </a:cubicBezTo>
                  <a:cubicBezTo>
                    <a:pt x="1127" y="874"/>
                    <a:pt x="1124" y="873"/>
                    <a:pt x="1120" y="873"/>
                  </a:cubicBezTo>
                  <a:lnTo>
                    <a:pt x="1120" y="873"/>
                  </a:lnTo>
                  <a:cubicBezTo>
                    <a:pt x="1123" y="873"/>
                    <a:pt x="1125" y="872"/>
                    <a:pt x="1127" y="871"/>
                  </a:cubicBezTo>
                  <a:cubicBezTo>
                    <a:pt x="1148" y="858"/>
                    <a:pt x="1140" y="812"/>
                    <a:pt x="1140" y="791"/>
                  </a:cubicBezTo>
                  <a:cubicBezTo>
                    <a:pt x="1140" y="765"/>
                    <a:pt x="1131" y="757"/>
                    <a:pt x="1123" y="732"/>
                  </a:cubicBezTo>
                  <a:cubicBezTo>
                    <a:pt x="1110" y="685"/>
                    <a:pt x="1220" y="673"/>
                    <a:pt x="1241" y="639"/>
                  </a:cubicBezTo>
                  <a:cubicBezTo>
                    <a:pt x="1249" y="622"/>
                    <a:pt x="1249" y="597"/>
                    <a:pt x="1258" y="580"/>
                  </a:cubicBezTo>
                  <a:cubicBezTo>
                    <a:pt x="1262" y="567"/>
                    <a:pt x="1271" y="559"/>
                    <a:pt x="1266" y="546"/>
                  </a:cubicBezTo>
                  <a:cubicBezTo>
                    <a:pt x="1258" y="525"/>
                    <a:pt x="1233" y="521"/>
                    <a:pt x="1233" y="495"/>
                  </a:cubicBezTo>
                  <a:cubicBezTo>
                    <a:pt x="1228" y="461"/>
                    <a:pt x="1241" y="453"/>
                    <a:pt x="1254" y="428"/>
                  </a:cubicBezTo>
                  <a:cubicBezTo>
                    <a:pt x="1271" y="398"/>
                    <a:pt x="1258" y="343"/>
                    <a:pt x="1258" y="310"/>
                  </a:cubicBezTo>
                  <a:cubicBezTo>
                    <a:pt x="1258" y="297"/>
                    <a:pt x="1258" y="284"/>
                    <a:pt x="1254" y="272"/>
                  </a:cubicBezTo>
                  <a:cubicBezTo>
                    <a:pt x="1245" y="263"/>
                    <a:pt x="1237" y="263"/>
                    <a:pt x="1233" y="250"/>
                  </a:cubicBezTo>
                  <a:cubicBezTo>
                    <a:pt x="1224" y="225"/>
                    <a:pt x="1245" y="191"/>
                    <a:pt x="1220" y="170"/>
                  </a:cubicBezTo>
                  <a:cubicBezTo>
                    <a:pt x="1203" y="162"/>
                    <a:pt x="1169" y="158"/>
                    <a:pt x="1152" y="158"/>
                  </a:cubicBezTo>
                  <a:cubicBezTo>
                    <a:pt x="1148" y="155"/>
                    <a:pt x="1144" y="155"/>
                    <a:pt x="1140" y="155"/>
                  </a:cubicBezTo>
                  <a:cubicBezTo>
                    <a:pt x="1136" y="155"/>
                    <a:pt x="1131" y="155"/>
                    <a:pt x="1127" y="153"/>
                  </a:cubicBezTo>
                  <a:cubicBezTo>
                    <a:pt x="1119" y="149"/>
                    <a:pt x="1114" y="141"/>
                    <a:pt x="1106" y="141"/>
                  </a:cubicBezTo>
                  <a:cubicBezTo>
                    <a:pt x="1093" y="136"/>
                    <a:pt x="1080" y="135"/>
                    <a:pt x="1066" y="135"/>
                  </a:cubicBezTo>
                  <a:cubicBezTo>
                    <a:pt x="1053" y="135"/>
                    <a:pt x="1041" y="136"/>
                    <a:pt x="1030" y="136"/>
                  </a:cubicBezTo>
                  <a:cubicBezTo>
                    <a:pt x="1005" y="136"/>
                    <a:pt x="996" y="132"/>
                    <a:pt x="979" y="120"/>
                  </a:cubicBezTo>
                  <a:cubicBezTo>
                    <a:pt x="962" y="111"/>
                    <a:pt x="950" y="98"/>
                    <a:pt x="937" y="86"/>
                  </a:cubicBezTo>
                  <a:cubicBezTo>
                    <a:pt x="929" y="77"/>
                    <a:pt x="920" y="65"/>
                    <a:pt x="912" y="61"/>
                  </a:cubicBezTo>
                  <a:cubicBezTo>
                    <a:pt x="904" y="53"/>
                    <a:pt x="894" y="51"/>
                    <a:pt x="882" y="51"/>
                  </a:cubicBezTo>
                  <a:cubicBezTo>
                    <a:pt x="874" y="51"/>
                    <a:pt x="865" y="52"/>
                    <a:pt x="857" y="52"/>
                  </a:cubicBezTo>
                  <a:cubicBezTo>
                    <a:pt x="846" y="52"/>
                    <a:pt x="835" y="53"/>
                    <a:pt x="823" y="53"/>
                  </a:cubicBezTo>
                  <a:cubicBezTo>
                    <a:pt x="811" y="53"/>
                    <a:pt x="798" y="52"/>
                    <a:pt x="785" y="48"/>
                  </a:cubicBezTo>
                  <a:cubicBezTo>
                    <a:pt x="747" y="39"/>
                    <a:pt x="713" y="27"/>
                    <a:pt x="680" y="10"/>
                  </a:cubicBezTo>
                  <a:cubicBezTo>
                    <a:pt x="669" y="6"/>
                    <a:pt x="662" y="0"/>
                    <a:pt x="651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58" name="Google Shape;1058;p48"/>
          <p:cNvGrpSpPr/>
          <p:nvPr/>
        </p:nvGrpSpPr>
        <p:grpSpPr>
          <a:xfrm flipH="1">
            <a:off x="980016" y="523235"/>
            <a:ext cx="996071" cy="452935"/>
            <a:chOff x="399078" y="831419"/>
            <a:chExt cx="921520" cy="419035"/>
          </a:xfrm>
        </p:grpSpPr>
        <p:sp>
          <p:nvSpPr>
            <p:cNvPr id="1059" name="Google Shape;1059;p48"/>
            <p:cNvSpPr/>
            <p:nvPr/>
          </p:nvSpPr>
          <p:spPr>
            <a:xfrm>
              <a:off x="399078" y="1098241"/>
              <a:ext cx="150602" cy="151318"/>
            </a:xfrm>
            <a:custGeom>
              <a:rect b="b" l="l" r="r" t="t"/>
              <a:pathLst>
                <a:path extrusionOk="0" h="845" w="841">
                  <a:moveTo>
                    <a:pt x="19" y="0"/>
                  </a:moveTo>
                  <a:cubicBezTo>
                    <a:pt x="13" y="0"/>
                    <a:pt x="7" y="1"/>
                    <a:pt x="0" y="1"/>
                  </a:cubicBezTo>
                  <a:lnTo>
                    <a:pt x="840" y="845"/>
                  </a:lnTo>
                  <a:cubicBezTo>
                    <a:pt x="840" y="845"/>
                    <a:pt x="662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48"/>
            <p:cNvSpPr/>
            <p:nvPr/>
          </p:nvSpPr>
          <p:spPr>
            <a:xfrm>
              <a:off x="549501" y="1098957"/>
              <a:ext cx="151318" cy="151497"/>
            </a:xfrm>
            <a:custGeom>
              <a:rect b="b" l="l" r="r" t="t"/>
              <a:pathLst>
                <a:path extrusionOk="0" h="846" w="845">
                  <a:moveTo>
                    <a:pt x="821" y="1"/>
                  </a:moveTo>
                  <a:cubicBezTo>
                    <a:pt x="182" y="1"/>
                    <a:pt x="0" y="845"/>
                    <a:pt x="0" y="845"/>
                  </a:cubicBezTo>
                  <a:lnTo>
                    <a:pt x="844" y="1"/>
                  </a:lnTo>
                  <a:cubicBezTo>
                    <a:pt x="837" y="1"/>
                    <a:pt x="829" y="1"/>
                    <a:pt x="821" y="1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48"/>
            <p:cNvSpPr/>
            <p:nvPr/>
          </p:nvSpPr>
          <p:spPr>
            <a:xfrm>
              <a:off x="1084577" y="1080871"/>
              <a:ext cx="118010" cy="118190"/>
            </a:xfrm>
            <a:custGeom>
              <a:rect b="b" l="l" r="r" t="t"/>
              <a:pathLst>
                <a:path extrusionOk="0" h="660" w="659">
                  <a:moveTo>
                    <a:pt x="19" y="0"/>
                  </a:moveTo>
                  <a:cubicBezTo>
                    <a:pt x="13" y="0"/>
                    <a:pt x="7" y="0"/>
                    <a:pt x="1" y="1"/>
                  </a:cubicBezTo>
                  <a:lnTo>
                    <a:pt x="659" y="659"/>
                  </a:lnTo>
                  <a:cubicBezTo>
                    <a:pt x="659" y="659"/>
                    <a:pt x="519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48"/>
            <p:cNvSpPr/>
            <p:nvPr/>
          </p:nvSpPr>
          <p:spPr>
            <a:xfrm>
              <a:off x="1202409" y="1080871"/>
              <a:ext cx="118190" cy="118190"/>
            </a:xfrm>
            <a:custGeom>
              <a:rect b="b" l="l" r="r" t="t"/>
              <a:pathLst>
                <a:path extrusionOk="0" h="660" w="660">
                  <a:moveTo>
                    <a:pt x="640" y="0"/>
                  </a:moveTo>
                  <a:cubicBezTo>
                    <a:pt x="137" y="0"/>
                    <a:pt x="1" y="659"/>
                    <a:pt x="1" y="659"/>
                  </a:cubicBezTo>
                  <a:lnTo>
                    <a:pt x="659" y="1"/>
                  </a:lnTo>
                  <a:cubicBezTo>
                    <a:pt x="653" y="0"/>
                    <a:pt x="647" y="0"/>
                    <a:pt x="640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48"/>
            <p:cNvSpPr/>
            <p:nvPr/>
          </p:nvSpPr>
          <p:spPr>
            <a:xfrm>
              <a:off x="647814" y="831419"/>
              <a:ext cx="232797" cy="232977"/>
            </a:xfrm>
            <a:custGeom>
              <a:rect b="b" l="l" r="r" t="t"/>
              <a:pathLst>
                <a:path extrusionOk="0" h="1301" w="1300">
                  <a:moveTo>
                    <a:pt x="33" y="0"/>
                  </a:moveTo>
                  <a:cubicBezTo>
                    <a:pt x="22" y="0"/>
                    <a:pt x="11" y="1"/>
                    <a:pt x="0" y="1"/>
                  </a:cubicBezTo>
                  <a:lnTo>
                    <a:pt x="1300" y="1301"/>
                  </a:lnTo>
                  <a:cubicBezTo>
                    <a:pt x="1300" y="1301"/>
                    <a:pt x="1023" y="0"/>
                    <a:pt x="3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48"/>
            <p:cNvSpPr/>
            <p:nvPr/>
          </p:nvSpPr>
          <p:spPr>
            <a:xfrm>
              <a:off x="880432" y="832135"/>
              <a:ext cx="232977" cy="233156"/>
            </a:xfrm>
            <a:custGeom>
              <a:rect b="b" l="l" r="r" t="t"/>
              <a:pathLst>
                <a:path extrusionOk="0" h="1302" w="1301">
                  <a:moveTo>
                    <a:pt x="1263" y="0"/>
                  </a:moveTo>
                  <a:cubicBezTo>
                    <a:pt x="277" y="0"/>
                    <a:pt x="1" y="1301"/>
                    <a:pt x="1" y="1301"/>
                  </a:cubicBezTo>
                  <a:lnTo>
                    <a:pt x="1301" y="1"/>
                  </a:lnTo>
                  <a:cubicBezTo>
                    <a:pt x="1288" y="1"/>
                    <a:pt x="1276" y="0"/>
                    <a:pt x="126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5" name="Google Shape;1065;p48"/>
          <p:cNvSpPr txBox="1"/>
          <p:nvPr/>
        </p:nvSpPr>
        <p:spPr>
          <a:xfrm>
            <a:off x="345350" y="900000"/>
            <a:ext cx="86154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3"/>
              </a:rPr>
              <a:t>https://www.weforum.org/agenda/2017/01/asean-is-50-and-it-s-come-a-long-way-here-s-why-you-should-care/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4"/>
              </a:rPr>
              <a:t>https://asean.org/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5"/>
              </a:rPr>
              <a:t>https://cil.nus.edu.sg/wp-content/uploads/2017/12/2017.08.22-Asean-and-the-EU-Differences-and-challenges.pdf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6"/>
              </a:rPr>
              <a:t>https://www.adb.org/sites/default/files/publication/579726/adbi-wp1107.pdf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7"/>
              </a:rPr>
              <a:t>https://www.businessinfo.cz/navody/myanmar-souhrnna-teritorialni-informace/2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8"/>
              </a:rPr>
              <a:t>https://euroskop.cz/evropska-unie/politiky-eu/zahranici-a-bezpecnost/vnejsi-vztahy/nejdulezitejsi-organizace/asean/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9"/>
              </a:rPr>
              <a:t>https://www.idnes.cz/zpravy/zahranicni/su-tij-navsteva-barma-cr-praha-babis.A190603_111928_zahranicni_bur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0"/>
              </a:rPr>
              <a:t>https://www.cfr.org/blog/aseans-complete-failure-myanmar-short-overview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Work Sans"/>
              <a:buChar char="●"/>
            </a:pPr>
            <a:r>
              <a:rPr lang="en" sz="1200" u="sng">
                <a:solidFill>
                  <a:schemeClr val="hlink"/>
                </a:solidFill>
                <a:latin typeface="Work Sans"/>
                <a:ea typeface="Work Sans"/>
                <a:cs typeface="Work Sans"/>
                <a:sym typeface="Work Sans"/>
                <a:hlinkClick r:id="rId11"/>
              </a:rPr>
              <a:t>https://www.e-polis.cz/clanek/asean-sdruzeni-statu-jihovychodni-asie.html#_ftn21</a:t>
            </a:r>
            <a:r>
              <a:rPr lang="en" sz="1200">
                <a:latin typeface="Work Sans"/>
                <a:ea typeface="Work Sans"/>
                <a:cs typeface="Work Sans"/>
                <a:sym typeface="Work Sans"/>
              </a:rPr>
              <a:t> </a:t>
            </a:r>
            <a:endParaRPr sz="1200"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9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0" name="Google Shape;840;p38"/>
          <p:cNvGrpSpPr/>
          <p:nvPr/>
        </p:nvGrpSpPr>
        <p:grpSpPr>
          <a:xfrm>
            <a:off x="-870691" y="1180140"/>
            <a:ext cx="4942150" cy="2939732"/>
            <a:chOff x="238125" y="732525"/>
            <a:chExt cx="7130500" cy="4241425"/>
          </a:xfrm>
        </p:grpSpPr>
        <p:sp>
          <p:nvSpPr>
            <p:cNvPr id="841" name="Google Shape;841;p38"/>
            <p:cNvSpPr/>
            <p:nvPr/>
          </p:nvSpPr>
          <p:spPr>
            <a:xfrm>
              <a:off x="3175800" y="1003350"/>
              <a:ext cx="3741725" cy="3331975"/>
            </a:xfrm>
            <a:custGeom>
              <a:rect b="b" l="l" r="r" t="t"/>
              <a:pathLst>
                <a:path extrusionOk="0" h="133279" w="149669">
                  <a:moveTo>
                    <a:pt x="81445" y="1"/>
                  </a:moveTo>
                  <a:lnTo>
                    <a:pt x="79450" y="1466"/>
                  </a:lnTo>
                  <a:lnTo>
                    <a:pt x="78288" y="3145"/>
                  </a:lnTo>
                  <a:lnTo>
                    <a:pt x="77341" y="834"/>
                  </a:lnTo>
                  <a:lnTo>
                    <a:pt x="75131" y="834"/>
                  </a:lnTo>
                  <a:lnTo>
                    <a:pt x="73868" y="2413"/>
                  </a:lnTo>
                  <a:lnTo>
                    <a:pt x="73161" y="4888"/>
                  </a:lnTo>
                  <a:lnTo>
                    <a:pt x="69891" y="7325"/>
                  </a:lnTo>
                  <a:lnTo>
                    <a:pt x="68313" y="10330"/>
                  </a:lnTo>
                  <a:lnTo>
                    <a:pt x="69474" y="11466"/>
                  </a:lnTo>
                  <a:lnTo>
                    <a:pt x="66318" y="13247"/>
                  </a:lnTo>
                  <a:lnTo>
                    <a:pt x="67782" y="14825"/>
                  </a:lnTo>
                  <a:lnTo>
                    <a:pt x="69790" y="15873"/>
                  </a:lnTo>
                  <a:lnTo>
                    <a:pt x="68729" y="16504"/>
                  </a:lnTo>
                  <a:lnTo>
                    <a:pt x="65888" y="14812"/>
                  </a:lnTo>
                  <a:lnTo>
                    <a:pt x="65257" y="16605"/>
                  </a:lnTo>
                  <a:lnTo>
                    <a:pt x="63994" y="17439"/>
                  </a:lnTo>
                  <a:lnTo>
                    <a:pt x="65358" y="21644"/>
                  </a:lnTo>
                  <a:lnTo>
                    <a:pt x="67050" y="21959"/>
                  </a:lnTo>
                  <a:lnTo>
                    <a:pt x="68199" y="22906"/>
                  </a:lnTo>
                  <a:cubicBezTo>
                    <a:pt x="67252" y="23336"/>
                    <a:pt x="65674" y="23651"/>
                    <a:pt x="65674" y="23651"/>
                  </a:cubicBezTo>
                  <a:lnTo>
                    <a:pt x="66419" y="25230"/>
                  </a:lnTo>
                  <a:lnTo>
                    <a:pt x="65358" y="26593"/>
                  </a:lnTo>
                  <a:lnTo>
                    <a:pt x="63577" y="25962"/>
                  </a:lnTo>
                  <a:lnTo>
                    <a:pt x="64625" y="23967"/>
                  </a:lnTo>
                  <a:lnTo>
                    <a:pt x="63262" y="20394"/>
                  </a:lnTo>
                  <a:lnTo>
                    <a:pt x="62214" y="17439"/>
                  </a:lnTo>
                  <a:lnTo>
                    <a:pt x="61368" y="15343"/>
                  </a:lnTo>
                  <a:lnTo>
                    <a:pt x="59688" y="14711"/>
                  </a:lnTo>
                  <a:lnTo>
                    <a:pt x="58842" y="18386"/>
                  </a:lnTo>
                  <a:lnTo>
                    <a:pt x="58792" y="21012"/>
                  </a:lnTo>
                  <a:lnTo>
                    <a:pt x="60951" y="22906"/>
                  </a:lnTo>
                  <a:lnTo>
                    <a:pt x="60951" y="24485"/>
                  </a:lnTo>
                  <a:lnTo>
                    <a:pt x="58009" y="23020"/>
                  </a:lnTo>
                  <a:lnTo>
                    <a:pt x="55319" y="22389"/>
                  </a:lnTo>
                  <a:lnTo>
                    <a:pt x="54978" y="23437"/>
                  </a:lnTo>
                  <a:lnTo>
                    <a:pt x="55547" y="24598"/>
                  </a:lnTo>
                  <a:lnTo>
                    <a:pt x="52516" y="25230"/>
                  </a:lnTo>
                  <a:lnTo>
                    <a:pt x="48526" y="27326"/>
                  </a:lnTo>
                  <a:lnTo>
                    <a:pt x="46632" y="29535"/>
                  </a:lnTo>
                  <a:lnTo>
                    <a:pt x="46114" y="26909"/>
                  </a:lnTo>
                  <a:lnTo>
                    <a:pt x="44852" y="26391"/>
                  </a:lnTo>
                  <a:lnTo>
                    <a:pt x="44536" y="29119"/>
                  </a:lnTo>
                  <a:lnTo>
                    <a:pt x="42326" y="30381"/>
                  </a:lnTo>
                  <a:lnTo>
                    <a:pt x="43488" y="32162"/>
                  </a:lnTo>
                  <a:lnTo>
                    <a:pt x="41379" y="32061"/>
                  </a:lnTo>
                  <a:lnTo>
                    <a:pt x="40647" y="33223"/>
                  </a:lnTo>
                  <a:lnTo>
                    <a:pt x="39169" y="30381"/>
                  </a:lnTo>
                  <a:lnTo>
                    <a:pt x="37490" y="29119"/>
                  </a:lnTo>
                  <a:lnTo>
                    <a:pt x="37490" y="29119"/>
                  </a:lnTo>
                  <a:lnTo>
                    <a:pt x="40748" y="29750"/>
                  </a:lnTo>
                  <a:lnTo>
                    <a:pt x="42225" y="28803"/>
                  </a:lnTo>
                  <a:lnTo>
                    <a:pt x="41379" y="26593"/>
                  </a:lnTo>
                  <a:lnTo>
                    <a:pt x="37806" y="24699"/>
                  </a:lnTo>
                  <a:lnTo>
                    <a:pt x="35078" y="23538"/>
                  </a:lnTo>
                  <a:lnTo>
                    <a:pt x="32654" y="22906"/>
                  </a:lnTo>
                  <a:lnTo>
                    <a:pt x="29181" y="24068"/>
                  </a:lnTo>
                  <a:lnTo>
                    <a:pt x="25292" y="28172"/>
                  </a:lnTo>
                  <a:lnTo>
                    <a:pt x="22767" y="31745"/>
                  </a:lnTo>
                  <a:lnTo>
                    <a:pt x="21403" y="34586"/>
                  </a:lnTo>
                  <a:lnTo>
                    <a:pt x="18878" y="37112"/>
                  </a:lnTo>
                  <a:lnTo>
                    <a:pt x="18082" y="38892"/>
                  </a:lnTo>
                  <a:lnTo>
                    <a:pt x="19130" y="42680"/>
                  </a:lnTo>
                  <a:lnTo>
                    <a:pt x="20923" y="42364"/>
                  </a:lnTo>
                  <a:lnTo>
                    <a:pt x="22186" y="40786"/>
                  </a:lnTo>
                  <a:lnTo>
                    <a:pt x="23651" y="43311"/>
                  </a:lnTo>
                  <a:lnTo>
                    <a:pt x="23449" y="44776"/>
                  </a:lnTo>
                  <a:lnTo>
                    <a:pt x="26441" y="45092"/>
                  </a:lnTo>
                  <a:cubicBezTo>
                    <a:pt x="26441" y="45092"/>
                    <a:pt x="28058" y="42882"/>
                    <a:pt x="28058" y="42566"/>
                  </a:cubicBezTo>
                  <a:cubicBezTo>
                    <a:pt x="28058" y="42251"/>
                    <a:pt x="28487" y="40256"/>
                    <a:pt x="28487" y="40256"/>
                  </a:cubicBezTo>
                  <a:lnTo>
                    <a:pt x="26909" y="37932"/>
                  </a:lnTo>
                  <a:lnTo>
                    <a:pt x="27111" y="35622"/>
                  </a:lnTo>
                  <a:lnTo>
                    <a:pt x="28904" y="34157"/>
                  </a:lnTo>
                  <a:lnTo>
                    <a:pt x="29535" y="32364"/>
                  </a:lnTo>
                  <a:lnTo>
                    <a:pt x="30899" y="31202"/>
                  </a:lnTo>
                  <a:lnTo>
                    <a:pt x="32376" y="32263"/>
                  </a:lnTo>
                  <a:lnTo>
                    <a:pt x="29535" y="35836"/>
                  </a:lnTo>
                  <a:lnTo>
                    <a:pt x="30684" y="39309"/>
                  </a:lnTo>
                  <a:lnTo>
                    <a:pt x="32477" y="39523"/>
                  </a:lnTo>
                  <a:lnTo>
                    <a:pt x="35002" y="38778"/>
                  </a:lnTo>
                  <a:lnTo>
                    <a:pt x="36467" y="39725"/>
                  </a:lnTo>
                  <a:lnTo>
                    <a:pt x="34257" y="41089"/>
                  </a:lnTo>
                  <a:lnTo>
                    <a:pt x="31416" y="41203"/>
                  </a:lnTo>
                  <a:lnTo>
                    <a:pt x="31101" y="42983"/>
                  </a:lnTo>
                  <a:lnTo>
                    <a:pt x="29952" y="44360"/>
                  </a:lnTo>
                  <a:lnTo>
                    <a:pt x="29219" y="46822"/>
                  </a:lnTo>
                  <a:lnTo>
                    <a:pt x="25532" y="47504"/>
                  </a:lnTo>
                  <a:lnTo>
                    <a:pt x="21555" y="47504"/>
                  </a:lnTo>
                  <a:lnTo>
                    <a:pt x="22287" y="45092"/>
                  </a:lnTo>
                  <a:lnTo>
                    <a:pt x="21239" y="43880"/>
                  </a:lnTo>
                  <a:lnTo>
                    <a:pt x="19976" y="45382"/>
                  </a:lnTo>
                  <a:lnTo>
                    <a:pt x="19762" y="48072"/>
                  </a:lnTo>
                  <a:lnTo>
                    <a:pt x="17022" y="49208"/>
                  </a:lnTo>
                  <a:lnTo>
                    <a:pt x="16075" y="52618"/>
                  </a:lnTo>
                  <a:lnTo>
                    <a:pt x="14294" y="54448"/>
                  </a:lnTo>
                  <a:lnTo>
                    <a:pt x="12716" y="54448"/>
                  </a:lnTo>
                  <a:lnTo>
                    <a:pt x="10822" y="54764"/>
                  </a:lnTo>
                  <a:lnTo>
                    <a:pt x="12501" y="55648"/>
                  </a:lnTo>
                  <a:lnTo>
                    <a:pt x="13448" y="57681"/>
                  </a:lnTo>
                  <a:lnTo>
                    <a:pt x="11971" y="59209"/>
                  </a:lnTo>
                  <a:lnTo>
                    <a:pt x="8460" y="58780"/>
                  </a:lnTo>
                  <a:lnTo>
                    <a:pt x="6087" y="60017"/>
                  </a:lnTo>
                  <a:lnTo>
                    <a:pt x="6087" y="65484"/>
                  </a:lnTo>
                  <a:lnTo>
                    <a:pt x="8612" y="66217"/>
                  </a:lnTo>
                  <a:lnTo>
                    <a:pt x="9723" y="67164"/>
                  </a:lnTo>
                  <a:lnTo>
                    <a:pt x="11150" y="66318"/>
                  </a:lnTo>
                  <a:lnTo>
                    <a:pt x="13233" y="66431"/>
                  </a:lnTo>
                  <a:lnTo>
                    <a:pt x="15115" y="63691"/>
                  </a:lnTo>
                  <a:lnTo>
                    <a:pt x="16176" y="61797"/>
                  </a:lnTo>
                  <a:lnTo>
                    <a:pt x="17123" y="61381"/>
                  </a:lnTo>
                  <a:lnTo>
                    <a:pt x="17438" y="59600"/>
                  </a:lnTo>
                  <a:lnTo>
                    <a:pt x="19850" y="60232"/>
                  </a:lnTo>
                  <a:lnTo>
                    <a:pt x="21226" y="59487"/>
                  </a:lnTo>
                  <a:lnTo>
                    <a:pt x="22805" y="59487"/>
                  </a:lnTo>
                  <a:lnTo>
                    <a:pt x="24699" y="61595"/>
                  </a:lnTo>
                  <a:lnTo>
                    <a:pt x="26113" y="62909"/>
                  </a:lnTo>
                  <a:lnTo>
                    <a:pt x="26896" y="64222"/>
                  </a:lnTo>
                  <a:lnTo>
                    <a:pt x="26896" y="65484"/>
                  </a:lnTo>
                  <a:lnTo>
                    <a:pt x="28159" y="64752"/>
                  </a:lnTo>
                  <a:lnTo>
                    <a:pt x="28159" y="62959"/>
                  </a:lnTo>
                  <a:lnTo>
                    <a:pt x="29421" y="63376"/>
                  </a:lnTo>
                  <a:lnTo>
                    <a:pt x="29787" y="62542"/>
                  </a:lnTo>
                  <a:lnTo>
                    <a:pt x="27035" y="60964"/>
                  </a:lnTo>
                  <a:lnTo>
                    <a:pt x="24661" y="58653"/>
                  </a:lnTo>
                  <a:lnTo>
                    <a:pt x="25103" y="57075"/>
                  </a:lnTo>
                  <a:lnTo>
                    <a:pt x="27527" y="58754"/>
                  </a:lnTo>
                  <a:lnTo>
                    <a:pt x="30368" y="61595"/>
                  </a:lnTo>
                  <a:lnTo>
                    <a:pt x="31846" y="65383"/>
                  </a:lnTo>
                  <a:lnTo>
                    <a:pt x="33525" y="66671"/>
                  </a:lnTo>
                  <a:lnTo>
                    <a:pt x="34889" y="65383"/>
                  </a:lnTo>
                  <a:lnTo>
                    <a:pt x="33740" y="64020"/>
                  </a:lnTo>
                  <a:lnTo>
                    <a:pt x="35002" y="62643"/>
                  </a:lnTo>
                  <a:lnTo>
                    <a:pt x="36366" y="62441"/>
                  </a:lnTo>
                  <a:lnTo>
                    <a:pt x="37945" y="62126"/>
                  </a:lnTo>
                  <a:lnTo>
                    <a:pt x="37831" y="59701"/>
                  </a:lnTo>
                  <a:lnTo>
                    <a:pt x="39409" y="56343"/>
                  </a:lnTo>
                  <a:lnTo>
                    <a:pt x="41101" y="55913"/>
                  </a:lnTo>
                  <a:lnTo>
                    <a:pt x="41733" y="58237"/>
                  </a:lnTo>
                  <a:lnTo>
                    <a:pt x="43627" y="58237"/>
                  </a:lnTo>
                  <a:lnTo>
                    <a:pt x="43513" y="56759"/>
                  </a:lnTo>
                  <a:lnTo>
                    <a:pt x="45407" y="55547"/>
                  </a:lnTo>
                  <a:lnTo>
                    <a:pt x="44776" y="57466"/>
                  </a:lnTo>
                  <a:lnTo>
                    <a:pt x="47402" y="60168"/>
                  </a:lnTo>
                  <a:lnTo>
                    <a:pt x="49195" y="61507"/>
                  </a:lnTo>
                  <a:lnTo>
                    <a:pt x="45306" y="62340"/>
                  </a:lnTo>
                  <a:lnTo>
                    <a:pt x="42149" y="61494"/>
                  </a:lnTo>
                  <a:lnTo>
                    <a:pt x="39624" y="62126"/>
                  </a:lnTo>
                  <a:lnTo>
                    <a:pt x="38147" y="62972"/>
                  </a:lnTo>
                  <a:lnTo>
                    <a:pt x="37099" y="65497"/>
                  </a:lnTo>
                  <a:lnTo>
                    <a:pt x="38892" y="66671"/>
                  </a:lnTo>
                  <a:lnTo>
                    <a:pt x="41619" y="67366"/>
                  </a:lnTo>
                  <a:lnTo>
                    <a:pt x="44031" y="66002"/>
                  </a:lnTo>
                  <a:lnTo>
                    <a:pt x="44978" y="67366"/>
                  </a:lnTo>
                  <a:lnTo>
                    <a:pt x="44144" y="70523"/>
                  </a:lnTo>
                  <a:lnTo>
                    <a:pt x="41404" y="71785"/>
                  </a:lnTo>
                  <a:lnTo>
                    <a:pt x="38046" y="72316"/>
                  </a:lnTo>
                  <a:lnTo>
                    <a:pt x="32578" y="70737"/>
                  </a:lnTo>
                  <a:lnTo>
                    <a:pt x="30684" y="71053"/>
                  </a:lnTo>
                  <a:lnTo>
                    <a:pt x="29005" y="72518"/>
                  </a:lnTo>
                  <a:lnTo>
                    <a:pt x="26441" y="70422"/>
                  </a:lnTo>
                  <a:lnTo>
                    <a:pt x="23966" y="69891"/>
                  </a:lnTo>
                  <a:lnTo>
                    <a:pt x="23600" y="67139"/>
                  </a:lnTo>
                  <a:lnTo>
                    <a:pt x="22186" y="66823"/>
                  </a:lnTo>
                  <a:lnTo>
                    <a:pt x="20077" y="67164"/>
                  </a:lnTo>
                  <a:lnTo>
                    <a:pt x="15948" y="67139"/>
                  </a:lnTo>
                  <a:lnTo>
                    <a:pt x="11554" y="68742"/>
                  </a:lnTo>
                  <a:lnTo>
                    <a:pt x="10291" y="68111"/>
                  </a:lnTo>
                  <a:lnTo>
                    <a:pt x="8511" y="69891"/>
                  </a:lnTo>
                  <a:lnTo>
                    <a:pt x="6718" y="71785"/>
                  </a:lnTo>
                  <a:lnTo>
                    <a:pt x="6087" y="73793"/>
                  </a:lnTo>
                  <a:lnTo>
                    <a:pt x="3460" y="75687"/>
                  </a:lnTo>
                  <a:lnTo>
                    <a:pt x="1048" y="79564"/>
                  </a:lnTo>
                  <a:lnTo>
                    <a:pt x="0" y="82089"/>
                  </a:lnTo>
                  <a:lnTo>
                    <a:pt x="518" y="84501"/>
                  </a:lnTo>
                  <a:lnTo>
                    <a:pt x="0" y="87342"/>
                  </a:lnTo>
                  <a:lnTo>
                    <a:pt x="834" y="90814"/>
                  </a:lnTo>
                  <a:lnTo>
                    <a:pt x="3258" y="93340"/>
                  </a:lnTo>
                  <a:lnTo>
                    <a:pt x="5038" y="95234"/>
                  </a:lnTo>
                  <a:lnTo>
                    <a:pt x="8094" y="97027"/>
                  </a:lnTo>
                  <a:lnTo>
                    <a:pt x="10822" y="96711"/>
                  </a:lnTo>
                  <a:lnTo>
                    <a:pt x="13347" y="96711"/>
                  </a:lnTo>
                  <a:lnTo>
                    <a:pt x="16075" y="95335"/>
                  </a:lnTo>
                  <a:lnTo>
                    <a:pt x="18398" y="95600"/>
                  </a:lnTo>
                  <a:lnTo>
                    <a:pt x="19345" y="97203"/>
                  </a:lnTo>
                  <a:lnTo>
                    <a:pt x="22186" y="97052"/>
                  </a:lnTo>
                  <a:lnTo>
                    <a:pt x="23335" y="98921"/>
                  </a:lnTo>
                  <a:lnTo>
                    <a:pt x="22918" y="103012"/>
                  </a:lnTo>
                  <a:lnTo>
                    <a:pt x="25040" y="106169"/>
                  </a:lnTo>
                  <a:lnTo>
                    <a:pt x="25646" y="109325"/>
                  </a:lnTo>
                  <a:lnTo>
                    <a:pt x="25646" y="112166"/>
                  </a:lnTo>
                  <a:lnTo>
                    <a:pt x="23752" y="114793"/>
                  </a:lnTo>
                  <a:lnTo>
                    <a:pt x="23752" y="117205"/>
                  </a:lnTo>
                  <a:lnTo>
                    <a:pt x="25646" y="119945"/>
                  </a:lnTo>
                  <a:lnTo>
                    <a:pt x="25646" y="123505"/>
                  </a:lnTo>
                  <a:lnTo>
                    <a:pt x="27641" y="126132"/>
                  </a:lnTo>
                  <a:lnTo>
                    <a:pt x="28752" y="128228"/>
                  </a:lnTo>
                  <a:lnTo>
                    <a:pt x="29143" y="130539"/>
                  </a:lnTo>
                  <a:lnTo>
                    <a:pt x="30899" y="133279"/>
                  </a:lnTo>
                  <a:lnTo>
                    <a:pt x="35419" y="133279"/>
                  </a:lnTo>
                  <a:lnTo>
                    <a:pt x="37945" y="131385"/>
                  </a:lnTo>
                  <a:lnTo>
                    <a:pt x="39624" y="129541"/>
                  </a:lnTo>
                  <a:lnTo>
                    <a:pt x="42149" y="126675"/>
                  </a:lnTo>
                  <a:lnTo>
                    <a:pt x="42781" y="123808"/>
                  </a:lnTo>
                  <a:lnTo>
                    <a:pt x="44258" y="123808"/>
                  </a:lnTo>
                  <a:lnTo>
                    <a:pt x="44574" y="119705"/>
                  </a:lnTo>
                  <a:lnTo>
                    <a:pt x="44574" y="118442"/>
                  </a:lnTo>
                  <a:lnTo>
                    <a:pt x="48678" y="115285"/>
                  </a:lnTo>
                  <a:lnTo>
                    <a:pt x="50256" y="112874"/>
                  </a:lnTo>
                  <a:lnTo>
                    <a:pt x="50256" y="110260"/>
                  </a:lnTo>
                  <a:lnTo>
                    <a:pt x="49410" y="108265"/>
                  </a:lnTo>
                  <a:lnTo>
                    <a:pt x="49460" y="105954"/>
                  </a:lnTo>
                  <a:lnTo>
                    <a:pt x="48905" y="104477"/>
                  </a:lnTo>
                  <a:lnTo>
                    <a:pt x="51683" y="101951"/>
                  </a:lnTo>
                  <a:lnTo>
                    <a:pt x="54334" y="99009"/>
                  </a:lnTo>
                  <a:lnTo>
                    <a:pt x="57592" y="97014"/>
                  </a:lnTo>
                  <a:cubicBezTo>
                    <a:pt x="57592" y="97014"/>
                    <a:pt x="59070" y="94388"/>
                    <a:pt x="59070" y="93958"/>
                  </a:cubicBezTo>
                  <a:cubicBezTo>
                    <a:pt x="59070" y="93542"/>
                    <a:pt x="59916" y="91433"/>
                    <a:pt x="59916" y="91433"/>
                  </a:cubicBezTo>
                  <a:lnTo>
                    <a:pt x="59398" y="89754"/>
                  </a:lnTo>
                  <a:lnTo>
                    <a:pt x="57921" y="90498"/>
                  </a:lnTo>
                  <a:lnTo>
                    <a:pt x="54132" y="91016"/>
                  </a:lnTo>
                  <a:lnTo>
                    <a:pt x="52870" y="91648"/>
                  </a:lnTo>
                  <a:lnTo>
                    <a:pt x="52238" y="89754"/>
                  </a:lnTo>
                  <a:lnTo>
                    <a:pt x="51721" y="88604"/>
                  </a:lnTo>
                  <a:lnTo>
                    <a:pt x="49612" y="86597"/>
                  </a:lnTo>
                  <a:lnTo>
                    <a:pt x="48248" y="85650"/>
                  </a:lnTo>
                  <a:lnTo>
                    <a:pt x="46139" y="80826"/>
                  </a:lnTo>
                  <a:lnTo>
                    <a:pt x="45306" y="79665"/>
                  </a:lnTo>
                  <a:lnTo>
                    <a:pt x="44258" y="76823"/>
                  </a:lnTo>
                  <a:lnTo>
                    <a:pt x="43513" y="75561"/>
                  </a:lnTo>
                  <a:lnTo>
                    <a:pt x="44675" y="75144"/>
                  </a:lnTo>
                  <a:lnTo>
                    <a:pt x="47200" y="78617"/>
                  </a:lnTo>
                  <a:lnTo>
                    <a:pt x="48665" y="80927"/>
                  </a:lnTo>
                  <a:lnTo>
                    <a:pt x="49511" y="83339"/>
                  </a:lnTo>
                  <a:lnTo>
                    <a:pt x="51506" y="84917"/>
                  </a:lnTo>
                  <a:lnTo>
                    <a:pt x="52769" y="87973"/>
                  </a:lnTo>
                  <a:lnTo>
                    <a:pt x="53299" y="89438"/>
                  </a:lnTo>
                  <a:lnTo>
                    <a:pt x="56771" y="87859"/>
                  </a:lnTo>
                  <a:lnTo>
                    <a:pt x="60560" y="87026"/>
                  </a:lnTo>
                  <a:lnTo>
                    <a:pt x="64449" y="85018"/>
                  </a:lnTo>
                  <a:lnTo>
                    <a:pt x="65585" y="82922"/>
                  </a:lnTo>
                  <a:lnTo>
                    <a:pt x="66431" y="80814"/>
                  </a:lnTo>
                  <a:lnTo>
                    <a:pt x="64853" y="79235"/>
                  </a:lnTo>
                  <a:lnTo>
                    <a:pt x="63476" y="77771"/>
                  </a:lnTo>
                  <a:lnTo>
                    <a:pt x="61065" y="78503"/>
                  </a:lnTo>
                  <a:lnTo>
                    <a:pt x="58956" y="78604"/>
                  </a:lnTo>
                  <a:lnTo>
                    <a:pt x="57693" y="76293"/>
                  </a:lnTo>
                  <a:lnTo>
                    <a:pt x="55799" y="74740"/>
                  </a:lnTo>
                  <a:lnTo>
                    <a:pt x="56746" y="73149"/>
                  </a:lnTo>
                  <a:lnTo>
                    <a:pt x="59587" y="75460"/>
                  </a:lnTo>
                  <a:lnTo>
                    <a:pt x="61696" y="76609"/>
                  </a:lnTo>
                  <a:lnTo>
                    <a:pt x="63476" y="76722"/>
                  </a:lnTo>
                  <a:lnTo>
                    <a:pt x="65269" y="77669"/>
                  </a:lnTo>
                  <a:lnTo>
                    <a:pt x="67997" y="78086"/>
                  </a:lnTo>
                  <a:lnTo>
                    <a:pt x="71368" y="77669"/>
                  </a:lnTo>
                  <a:lnTo>
                    <a:pt x="73995" y="79564"/>
                  </a:lnTo>
                  <a:lnTo>
                    <a:pt x="75358" y="81874"/>
                  </a:lnTo>
                  <a:lnTo>
                    <a:pt x="76621" y="82076"/>
                  </a:lnTo>
                  <a:lnTo>
                    <a:pt x="77884" y="80612"/>
                  </a:lnTo>
                  <a:lnTo>
                    <a:pt x="78515" y="83137"/>
                  </a:lnTo>
                  <a:lnTo>
                    <a:pt x="79147" y="85864"/>
                  </a:lnTo>
                  <a:lnTo>
                    <a:pt x="80510" y="88806"/>
                  </a:lnTo>
                  <a:lnTo>
                    <a:pt x="81988" y="92178"/>
                  </a:lnTo>
                  <a:lnTo>
                    <a:pt x="82505" y="94072"/>
                  </a:lnTo>
                  <a:lnTo>
                    <a:pt x="84298" y="91231"/>
                  </a:lnTo>
                  <a:lnTo>
                    <a:pt x="84298" y="88188"/>
                  </a:lnTo>
                  <a:lnTo>
                    <a:pt x="85245" y="86609"/>
                  </a:lnTo>
                  <a:lnTo>
                    <a:pt x="87291" y="84816"/>
                  </a:lnTo>
                  <a:lnTo>
                    <a:pt x="90322" y="82089"/>
                  </a:lnTo>
                  <a:lnTo>
                    <a:pt x="91622" y="80296"/>
                  </a:lnTo>
                  <a:lnTo>
                    <a:pt x="94375" y="79665"/>
                  </a:lnTo>
                  <a:lnTo>
                    <a:pt x="95120" y="82720"/>
                  </a:lnTo>
                  <a:lnTo>
                    <a:pt x="96913" y="83554"/>
                  </a:lnTo>
                  <a:lnTo>
                    <a:pt x="96913" y="86925"/>
                  </a:lnTo>
                  <a:lnTo>
                    <a:pt x="98857" y="85763"/>
                  </a:lnTo>
                  <a:lnTo>
                    <a:pt x="100701" y="89652"/>
                  </a:lnTo>
                  <a:lnTo>
                    <a:pt x="100701" y="93857"/>
                  </a:lnTo>
                  <a:lnTo>
                    <a:pt x="102696" y="94905"/>
                  </a:lnTo>
                  <a:lnTo>
                    <a:pt x="103694" y="97014"/>
                  </a:lnTo>
                  <a:lnTo>
                    <a:pt x="105133" y="98908"/>
                  </a:lnTo>
                  <a:lnTo>
                    <a:pt x="107179" y="99741"/>
                  </a:lnTo>
                  <a:lnTo>
                    <a:pt x="107179" y="99741"/>
                  </a:lnTo>
                  <a:lnTo>
                    <a:pt x="106560" y="97746"/>
                  </a:lnTo>
                  <a:lnTo>
                    <a:pt x="106257" y="96067"/>
                  </a:lnTo>
                  <a:lnTo>
                    <a:pt x="104577" y="94804"/>
                  </a:lnTo>
                  <a:lnTo>
                    <a:pt x="103428" y="93226"/>
                  </a:lnTo>
                  <a:lnTo>
                    <a:pt x="102797" y="91761"/>
                  </a:lnTo>
                  <a:lnTo>
                    <a:pt x="103113" y="89551"/>
                  </a:lnTo>
                  <a:lnTo>
                    <a:pt x="103845" y="88604"/>
                  </a:lnTo>
                  <a:lnTo>
                    <a:pt x="105537" y="90183"/>
                  </a:lnTo>
                  <a:lnTo>
                    <a:pt x="107217" y="91963"/>
                  </a:lnTo>
                  <a:lnTo>
                    <a:pt x="108050" y="92393"/>
                  </a:lnTo>
                  <a:cubicBezTo>
                    <a:pt x="108050" y="92393"/>
                    <a:pt x="110146" y="90814"/>
                    <a:pt x="110146" y="90498"/>
                  </a:cubicBezTo>
                  <a:lnTo>
                    <a:pt x="110146" y="86925"/>
                  </a:lnTo>
                  <a:lnTo>
                    <a:pt x="108252" y="85132"/>
                  </a:lnTo>
                  <a:lnTo>
                    <a:pt x="107469" y="83554"/>
                  </a:lnTo>
                  <a:cubicBezTo>
                    <a:pt x="107469" y="83554"/>
                    <a:pt x="107747" y="81975"/>
                    <a:pt x="108063" y="81773"/>
                  </a:cubicBezTo>
                  <a:cubicBezTo>
                    <a:pt x="108378" y="81559"/>
                    <a:pt x="110209" y="80927"/>
                    <a:pt x="110209" y="80927"/>
                  </a:cubicBezTo>
                  <a:lnTo>
                    <a:pt x="110752" y="82190"/>
                  </a:lnTo>
                  <a:lnTo>
                    <a:pt x="112646" y="80826"/>
                  </a:lnTo>
                  <a:lnTo>
                    <a:pt x="116434" y="78932"/>
                  </a:lnTo>
                  <a:lnTo>
                    <a:pt x="118177" y="75775"/>
                  </a:lnTo>
                  <a:lnTo>
                    <a:pt x="118960" y="73566"/>
                  </a:lnTo>
                  <a:lnTo>
                    <a:pt x="118960" y="69891"/>
                  </a:lnTo>
                  <a:lnTo>
                    <a:pt x="117520" y="66949"/>
                  </a:lnTo>
                  <a:lnTo>
                    <a:pt x="116093" y="65169"/>
                  </a:lnTo>
                  <a:lnTo>
                    <a:pt x="118278" y="63691"/>
                  </a:lnTo>
                  <a:lnTo>
                    <a:pt x="118947" y="63174"/>
                  </a:lnTo>
                  <a:lnTo>
                    <a:pt x="117280" y="62643"/>
                  </a:lnTo>
                  <a:lnTo>
                    <a:pt x="115816" y="63174"/>
                  </a:lnTo>
                  <a:lnTo>
                    <a:pt x="114868" y="62113"/>
                  </a:lnTo>
                  <a:lnTo>
                    <a:pt x="114237" y="61280"/>
                  </a:lnTo>
                  <a:lnTo>
                    <a:pt x="116030" y="60219"/>
                  </a:lnTo>
                  <a:lnTo>
                    <a:pt x="116876" y="58540"/>
                  </a:lnTo>
                  <a:lnTo>
                    <a:pt x="117924" y="59070"/>
                  </a:lnTo>
                  <a:lnTo>
                    <a:pt x="117394" y="60964"/>
                  </a:lnTo>
                  <a:lnTo>
                    <a:pt x="117394" y="60964"/>
                  </a:lnTo>
                  <a:lnTo>
                    <a:pt x="119086" y="60118"/>
                  </a:lnTo>
                  <a:lnTo>
                    <a:pt x="120235" y="61065"/>
                  </a:lnTo>
                  <a:lnTo>
                    <a:pt x="121182" y="62744"/>
                  </a:lnTo>
                  <a:lnTo>
                    <a:pt x="122129" y="63906"/>
                  </a:lnTo>
                  <a:lnTo>
                    <a:pt x="122129" y="65484"/>
                  </a:lnTo>
                  <a:lnTo>
                    <a:pt x="122975" y="66318"/>
                  </a:lnTo>
                  <a:lnTo>
                    <a:pt x="124806" y="64853"/>
                  </a:lnTo>
                  <a:lnTo>
                    <a:pt x="124263" y="62542"/>
                  </a:lnTo>
                  <a:lnTo>
                    <a:pt x="122621" y="60850"/>
                  </a:lnTo>
                  <a:lnTo>
                    <a:pt x="122116" y="59802"/>
                  </a:lnTo>
                  <a:lnTo>
                    <a:pt x="123594" y="58540"/>
                  </a:lnTo>
                  <a:lnTo>
                    <a:pt x="123707" y="55699"/>
                  </a:lnTo>
                  <a:lnTo>
                    <a:pt x="124970" y="54651"/>
                  </a:lnTo>
                  <a:lnTo>
                    <a:pt x="126233" y="55383"/>
                  </a:lnTo>
                  <a:lnTo>
                    <a:pt x="128127" y="52125"/>
                  </a:lnTo>
                  <a:lnTo>
                    <a:pt x="129705" y="47289"/>
                  </a:lnTo>
                  <a:lnTo>
                    <a:pt x="128544" y="44031"/>
                  </a:lnTo>
                  <a:lnTo>
                    <a:pt x="127811" y="41102"/>
                  </a:lnTo>
                  <a:lnTo>
                    <a:pt x="126132" y="39523"/>
                  </a:lnTo>
                  <a:lnTo>
                    <a:pt x="123922" y="38892"/>
                  </a:lnTo>
                  <a:lnTo>
                    <a:pt x="122558" y="38362"/>
                  </a:lnTo>
                  <a:lnTo>
                    <a:pt x="121498" y="37516"/>
                  </a:lnTo>
                  <a:lnTo>
                    <a:pt x="123606" y="33311"/>
                  </a:lnTo>
                  <a:lnTo>
                    <a:pt x="124440" y="30533"/>
                  </a:lnTo>
                  <a:lnTo>
                    <a:pt x="126650" y="29220"/>
                  </a:lnTo>
                  <a:lnTo>
                    <a:pt x="130021" y="29220"/>
                  </a:lnTo>
                  <a:lnTo>
                    <a:pt x="132332" y="28588"/>
                  </a:lnTo>
                  <a:lnTo>
                    <a:pt x="132231" y="28588"/>
                  </a:lnTo>
                  <a:lnTo>
                    <a:pt x="132231" y="23222"/>
                  </a:lnTo>
                  <a:lnTo>
                    <a:pt x="135072" y="21959"/>
                  </a:lnTo>
                  <a:lnTo>
                    <a:pt x="135804" y="23853"/>
                  </a:lnTo>
                  <a:lnTo>
                    <a:pt x="136650" y="21959"/>
                  </a:lnTo>
                  <a:lnTo>
                    <a:pt x="136650" y="20065"/>
                  </a:lnTo>
                  <a:lnTo>
                    <a:pt x="138115" y="20899"/>
                  </a:lnTo>
                  <a:lnTo>
                    <a:pt x="137433" y="24788"/>
                  </a:lnTo>
                  <a:lnTo>
                    <a:pt x="136006" y="30571"/>
                  </a:lnTo>
                  <a:lnTo>
                    <a:pt x="136006" y="33942"/>
                  </a:lnTo>
                  <a:lnTo>
                    <a:pt x="139428" y="38677"/>
                  </a:lnTo>
                  <a:lnTo>
                    <a:pt x="140426" y="42049"/>
                  </a:lnTo>
                  <a:lnTo>
                    <a:pt x="140426" y="43412"/>
                  </a:lnTo>
                  <a:lnTo>
                    <a:pt x="141688" y="42364"/>
                  </a:lnTo>
                  <a:lnTo>
                    <a:pt x="141688" y="38993"/>
                  </a:lnTo>
                  <a:lnTo>
                    <a:pt x="143166" y="35622"/>
                  </a:lnTo>
                  <a:lnTo>
                    <a:pt x="142370" y="32894"/>
                  </a:lnTo>
                  <a:lnTo>
                    <a:pt x="142244" y="31316"/>
                  </a:lnTo>
                  <a:lnTo>
                    <a:pt x="141966" y="29220"/>
                  </a:lnTo>
                  <a:lnTo>
                    <a:pt x="140085" y="27742"/>
                  </a:lnTo>
                  <a:lnTo>
                    <a:pt x="139782" y="24800"/>
                  </a:lnTo>
                  <a:lnTo>
                    <a:pt x="142522" y="23020"/>
                  </a:lnTo>
                  <a:lnTo>
                    <a:pt x="144832" y="23336"/>
                  </a:lnTo>
                  <a:lnTo>
                    <a:pt x="144832" y="20697"/>
                  </a:lnTo>
                  <a:lnTo>
                    <a:pt x="145881" y="18967"/>
                  </a:lnTo>
                  <a:lnTo>
                    <a:pt x="148090" y="17855"/>
                  </a:lnTo>
                  <a:lnTo>
                    <a:pt x="148936" y="17855"/>
                  </a:lnTo>
                  <a:lnTo>
                    <a:pt x="147573" y="14067"/>
                  </a:lnTo>
                  <a:lnTo>
                    <a:pt x="144315" y="12868"/>
                  </a:lnTo>
                  <a:lnTo>
                    <a:pt x="144832" y="10784"/>
                  </a:lnTo>
                  <a:lnTo>
                    <a:pt x="144517" y="8751"/>
                  </a:lnTo>
                  <a:lnTo>
                    <a:pt x="144315" y="7577"/>
                  </a:lnTo>
                  <a:lnTo>
                    <a:pt x="146310" y="8613"/>
                  </a:lnTo>
                  <a:lnTo>
                    <a:pt x="147674" y="7565"/>
                  </a:lnTo>
                  <a:lnTo>
                    <a:pt x="148936" y="8398"/>
                  </a:lnTo>
                  <a:lnTo>
                    <a:pt x="149669" y="6188"/>
                  </a:lnTo>
                  <a:lnTo>
                    <a:pt x="148406" y="4509"/>
                  </a:lnTo>
                  <a:lnTo>
                    <a:pt x="147775" y="2084"/>
                  </a:lnTo>
                  <a:lnTo>
                    <a:pt x="144201" y="1567"/>
                  </a:lnTo>
                  <a:lnTo>
                    <a:pt x="144201" y="3031"/>
                  </a:lnTo>
                  <a:lnTo>
                    <a:pt x="142623" y="2981"/>
                  </a:lnTo>
                  <a:lnTo>
                    <a:pt x="141890" y="2084"/>
                  </a:lnTo>
                  <a:lnTo>
                    <a:pt x="134440" y="2084"/>
                  </a:lnTo>
                  <a:lnTo>
                    <a:pt x="131069" y="2400"/>
                  </a:lnTo>
                  <a:lnTo>
                    <a:pt x="133493" y="4774"/>
                  </a:lnTo>
                  <a:lnTo>
                    <a:pt x="130867" y="4799"/>
                  </a:lnTo>
                  <a:lnTo>
                    <a:pt x="130337" y="3499"/>
                  </a:lnTo>
                  <a:lnTo>
                    <a:pt x="127294" y="4837"/>
                  </a:lnTo>
                  <a:lnTo>
                    <a:pt x="124654" y="6504"/>
                  </a:lnTo>
                  <a:lnTo>
                    <a:pt x="123076" y="6504"/>
                  </a:lnTo>
                  <a:lnTo>
                    <a:pt x="122028" y="4294"/>
                  </a:lnTo>
                  <a:lnTo>
                    <a:pt x="119503" y="3928"/>
                  </a:lnTo>
                  <a:lnTo>
                    <a:pt x="117407" y="5115"/>
                  </a:lnTo>
                  <a:lnTo>
                    <a:pt x="114149" y="4016"/>
                  </a:lnTo>
                  <a:lnTo>
                    <a:pt x="112040" y="3158"/>
                  </a:lnTo>
                  <a:lnTo>
                    <a:pt x="107835" y="3461"/>
                  </a:lnTo>
                  <a:lnTo>
                    <a:pt x="106055" y="4610"/>
                  </a:lnTo>
                  <a:lnTo>
                    <a:pt x="107204" y="7767"/>
                  </a:lnTo>
                  <a:lnTo>
                    <a:pt x="104792" y="7767"/>
                  </a:lnTo>
                  <a:lnTo>
                    <a:pt x="103529" y="7653"/>
                  </a:lnTo>
                  <a:lnTo>
                    <a:pt x="101951" y="8448"/>
                  </a:lnTo>
                  <a:lnTo>
                    <a:pt x="102898" y="10153"/>
                  </a:lnTo>
                  <a:lnTo>
                    <a:pt x="100587" y="9484"/>
                  </a:lnTo>
                  <a:lnTo>
                    <a:pt x="99741" y="6529"/>
                  </a:lnTo>
                  <a:lnTo>
                    <a:pt x="97115" y="4319"/>
                  </a:lnTo>
                  <a:lnTo>
                    <a:pt x="93327" y="4837"/>
                  </a:lnTo>
                  <a:lnTo>
                    <a:pt x="94173" y="7577"/>
                  </a:lnTo>
                  <a:lnTo>
                    <a:pt x="91016" y="7463"/>
                  </a:lnTo>
                  <a:lnTo>
                    <a:pt x="89968" y="6100"/>
                  </a:lnTo>
                  <a:lnTo>
                    <a:pt x="87758" y="7249"/>
                  </a:lnTo>
                  <a:lnTo>
                    <a:pt x="86066" y="7779"/>
                  </a:lnTo>
                  <a:lnTo>
                    <a:pt x="83541" y="10822"/>
                  </a:lnTo>
                  <a:lnTo>
                    <a:pt x="83023" y="8827"/>
                  </a:lnTo>
                  <a:lnTo>
                    <a:pt x="85233" y="5468"/>
                  </a:lnTo>
                  <a:lnTo>
                    <a:pt x="84601" y="2312"/>
                  </a:lnTo>
                  <a:lnTo>
                    <a:pt x="814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38"/>
            <p:cNvSpPr/>
            <p:nvPr/>
          </p:nvSpPr>
          <p:spPr>
            <a:xfrm>
              <a:off x="3167575" y="993250"/>
              <a:ext cx="3759100" cy="3349975"/>
            </a:xfrm>
            <a:custGeom>
              <a:rect b="b" l="l" r="r" t="t"/>
              <a:pathLst>
                <a:path extrusionOk="0" h="133999" w="150364">
                  <a:moveTo>
                    <a:pt x="81786" y="784"/>
                  </a:moveTo>
                  <a:lnTo>
                    <a:pt x="84653" y="2892"/>
                  </a:lnTo>
                  <a:lnTo>
                    <a:pt x="85234" y="5797"/>
                  </a:lnTo>
                  <a:lnTo>
                    <a:pt x="83024" y="9168"/>
                  </a:lnTo>
                  <a:lnTo>
                    <a:pt x="83731" y="11895"/>
                  </a:lnTo>
                  <a:lnTo>
                    <a:pt x="86597" y="8448"/>
                  </a:lnTo>
                  <a:lnTo>
                    <a:pt x="88239" y="7931"/>
                  </a:lnTo>
                  <a:lnTo>
                    <a:pt x="90209" y="6895"/>
                  </a:lnTo>
                  <a:lnTo>
                    <a:pt x="91193" y="8171"/>
                  </a:lnTo>
                  <a:lnTo>
                    <a:pt x="94931" y="8297"/>
                  </a:lnTo>
                  <a:lnTo>
                    <a:pt x="94931" y="8297"/>
                  </a:lnTo>
                  <a:lnTo>
                    <a:pt x="94072" y="5494"/>
                  </a:lnTo>
                  <a:lnTo>
                    <a:pt x="97355" y="5039"/>
                  </a:lnTo>
                  <a:lnTo>
                    <a:pt x="99805" y="7110"/>
                  </a:lnTo>
                  <a:lnTo>
                    <a:pt x="100664" y="10140"/>
                  </a:lnTo>
                  <a:lnTo>
                    <a:pt x="103871" y="11075"/>
                  </a:lnTo>
                  <a:lnTo>
                    <a:pt x="102722" y="8991"/>
                  </a:lnTo>
                  <a:lnTo>
                    <a:pt x="103922" y="8385"/>
                  </a:lnTo>
                  <a:lnTo>
                    <a:pt x="105121" y="8486"/>
                  </a:lnTo>
                  <a:lnTo>
                    <a:pt x="107987" y="8486"/>
                  </a:lnTo>
                  <a:lnTo>
                    <a:pt x="106763" y="5153"/>
                  </a:lnTo>
                  <a:lnTo>
                    <a:pt x="108265" y="4180"/>
                  </a:lnTo>
                  <a:lnTo>
                    <a:pt x="112319" y="3890"/>
                  </a:lnTo>
                  <a:lnTo>
                    <a:pt x="114377" y="4723"/>
                  </a:lnTo>
                  <a:lnTo>
                    <a:pt x="117761" y="5860"/>
                  </a:lnTo>
                  <a:lnTo>
                    <a:pt x="119895" y="4673"/>
                  </a:lnTo>
                  <a:lnTo>
                    <a:pt x="122142" y="5001"/>
                  </a:lnTo>
                  <a:lnTo>
                    <a:pt x="123216" y="7236"/>
                  </a:lnTo>
                  <a:lnTo>
                    <a:pt x="125084" y="7236"/>
                  </a:lnTo>
                  <a:lnTo>
                    <a:pt x="127749" y="5544"/>
                  </a:lnTo>
                  <a:lnTo>
                    <a:pt x="130489" y="4332"/>
                  </a:lnTo>
                  <a:lnTo>
                    <a:pt x="130981" y="5532"/>
                  </a:lnTo>
                  <a:lnTo>
                    <a:pt x="134580" y="5494"/>
                  </a:lnTo>
                  <a:lnTo>
                    <a:pt x="132105" y="3069"/>
                  </a:lnTo>
                  <a:lnTo>
                    <a:pt x="134769" y="2817"/>
                  </a:lnTo>
                  <a:lnTo>
                    <a:pt x="142080" y="2817"/>
                  </a:lnTo>
                  <a:lnTo>
                    <a:pt x="142813" y="3713"/>
                  </a:lnTo>
                  <a:lnTo>
                    <a:pt x="144858" y="3776"/>
                  </a:lnTo>
                  <a:lnTo>
                    <a:pt x="144858" y="2337"/>
                  </a:lnTo>
                  <a:lnTo>
                    <a:pt x="147864" y="2779"/>
                  </a:lnTo>
                  <a:lnTo>
                    <a:pt x="148432" y="4989"/>
                  </a:lnTo>
                  <a:lnTo>
                    <a:pt x="149657" y="6643"/>
                  </a:lnTo>
                  <a:lnTo>
                    <a:pt x="149101" y="8309"/>
                  </a:lnTo>
                  <a:lnTo>
                    <a:pt x="147990" y="7564"/>
                  </a:lnTo>
                  <a:lnTo>
                    <a:pt x="146601" y="8638"/>
                  </a:lnTo>
                  <a:lnTo>
                    <a:pt x="144214" y="7400"/>
                  </a:lnTo>
                  <a:lnTo>
                    <a:pt x="144846" y="11163"/>
                  </a:lnTo>
                  <a:lnTo>
                    <a:pt x="144278" y="13461"/>
                  </a:lnTo>
                  <a:lnTo>
                    <a:pt x="147662" y="14724"/>
                  </a:lnTo>
                  <a:lnTo>
                    <a:pt x="148823" y="17944"/>
                  </a:lnTo>
                  <a:lnTo>
                    <a:pt x="148356" y="17944"/>
                  </a:lnTo>
                  <a:lnTo>
                    <a:pt x="145995" y="19118"/>
                  </a:lnTo>
                  <a:lnTo>
                    <a:pt x="144846" y="21012"/>
                  </a:lnTo>
                  <a:lnTo>
                    <a:pt x="144846" y="23373"/>
                  </a:lnTo>
                  <a:lnTo>
                    <a:pt x="142775" y="23096"/>
                  </a:lnTo>
                  <a:lnTo>
                    <a:pt x="139770" y="25040"/>
                  </a:lnTo>
                  <a:lnTo>
                    <a:pt x="140111" y="28311"/>
                  </a:lnTo>
                  <a:lnTo>
                    <a:pt x="141992" y="29788"/>
                  </a:lnTo>
                  <a:lnTo>
                    <a:pt x="142257" y="31745"/>
                  </a:lnTo>
                  <a:lnTo>
                    <a:pt x="142396" y="33387"/>
                  </a:lnTo>
                  <a:lnTo>
                    <a:pt x="143154" y="36000"/>
                  </a:lnTo>
                  <a:lnTo>
                    <a:pt x="141727" y="39271"/>
                  </a:lnTo>
                  <a:lnTo>
                    <a:pt x="141702" y="42604"/>
                  </a:lnTo>
                  <a:lnTo>
                    <a:pt x="141070" y="43135"/>
                  </a:lnTo>
                  <a:lnTo>
                    <a:pt x="141070" y="42440"/>
                  </a:lnTo>
                  <a:lnTo>
                    <a:pt x="140060" y="38993"/>
                  </a:lnTo>
                  <a:lnTo>
                    <a:pt x="136651" y="34245"/>
                  </a:lnTo>
                  <a:lnTo>
                    <a:pt x="136651" y="31025"/>
                  </a:lnTo>
                  <a:lnTo>
                    <a:pt x="138078" y="25255"/>
                  </a:lnTo>
                  <a:lnTo>
                    <a:pt x="138797" y="21151"/>
                  </a:lnTo>
                  <a:lnTo>
                    <a:pt x="136663" y="19939"/>
                  </a:lnTo>
                  <a:lnTo>
                    <a:pt x="136663" y="22300"/>
                  </a:lnTo>
                  <a:lnTo>
                    <a:pt x="136158" y="23437"/>
                  </a:lnTo>
                  <a:lnTo>
                    <a:pt x="135578" y="21947"/>
                  </a:lnTo>
                  <a:lnTo>
                    <a:pt x="132244" y="23424"/>
                  </a:lnTo>
                  <a:lnTo>
                    <a:pt x="132244" y="28765"/>
                  </a:lnTo>
                  <a:lnTo>
                    <a:pt x="130312" y="29295"/>
                  </a:lnTo>
                  <a:lnTo>
                    <a:pt x="126890" y="29295"/>
                  </a:lnTo>
                  <a:lnTo>
                    <a:pt x="124504" y="30722"/>
                  </a:lnTo>
                  <a:lnTo>
                    <a:pt x="123645" y="33576"/>
                  </a:lnTo>
                  <a:lnTo>
                    <a:pt x="121435" y="38008"/>
                  </a:lnTo>
                  <a:lnTo>
                    <a:pt x="122685" y="39006"/>
                  </a:lnTo>
                  <a:lnTo>
                    <a:pt x="124163" y="39586"/>
                  </a:lnTo>
                  <a:lnTo>
                    <a:pt x="126297" y="40193"/>
                  </a:lnTo>
                  <a:lnTo>
                    <a:pt x="127862" y="41657"/>
                  </a:lnTo>
                  <a:lnTo>
                    <a:pt x="128582" y="44549"/>
                  </a:lnTo>
                  <a:lnTo>
                    <a:pt x="129706" y="47706"/>
                  </a:lnTo>
                  <a:lnTo>
                    <a:pt x="128178" y="52403"/>
                  </a:lnTo>
                  <a:lnTo>
                    <a:pt x="126461" y="55358"/>
                  </a:lnTo>
                  <a:lnTo>
                    <a:pt x="125274" y="54676"/>
                  </a:lnTo>
                  <a:lnTo>
                    <a:pt x="123733" y="55951"/>
                  </a:lnTo>
                  <a:lnTo>
                    <a:pt x="123620" y="58792"/>
                  </a:lnTo>
                  <a:lnTo>
                    <a:pt x="122067" y="60118"/>
                  </a:lnTo>
                  <a:lnTo>
                    <a:pt x="122673" y="61393"/>
                  </a:lnTo>
                  <a:lnTo>
                    <a:pt x="124314" y="63098"/>
                  </a:lnTo>
                  <a:lnTo>
                    <a:pt x="124807" y="65131"/>
                  </a:lnTo>
                  <a:lnTo>
                    <a:pt x="123342" y="66305"/>
                  </a:lnTo>
                  <a:lnTo>
                    <a:pt x="122786" y="65750"/>
                  </a:lnTo>
                  <a:lnTo>
                    <a:pt x="122786" y="64196"/>
                  </a:lnTo>
                  <a:lnTo>
                    <a:pt x="121801" y="62997"/>
                  </a:lnTo>
                  <a:lnTo>
                    <a:pt x="120854" y="61317"/>
                  </a:lnTo>
                  <a:lnTo>
                    <a:pt x="119465" y="60143"/>
                  </a:lnTo>
                  <a:lnTo>
                    <a:pt x="118241" y="60762"/>
                  </a:lnTo>
                  <a:lnTo>
                    <a:pt x="118241" y="60762"/>
                  </a:lnTo>
                  <a:lnTo>
                    <a:pt x="118645" y="59297"/>
                  </a:lnTo>
                  <a:lnTo>
                    <a:pt x="117079" y="58514"/>
                  </a:lnTo>
                  <a:lnTo>
                    <a:pt x="116132" y="60396"/>
                  </a:lnTo>
                  <a:lnTo>
                    <a:pt x="114112" y="61583"/>
                  </a:lnTo>
                  <a:lnTo>
                    <a:pt x="114970" y="62719"/>
                  </a:lnTo>
                  <a:lnTo>
                    <a:pt x="116056" y="63931"/>
                  </a:lnTo>
                  <a:lnTo>
                    <a:pt x="117622" y="63376"/>
                  </a:lnTo>
                  <a:lnTo>
                    <a:pt x="118607" y="63691"/>
                  </a:lnTo>
                  <a:lnTo>
                    <a:pt x="115968" y="65497"/>
                  </a:lnTo>
                  <a:lnTo>
                    <a:pt x="117597" y="67530"/>
                  </a:lnTo>
                  <a:lnTo>
                    <a:pt x="119011" y="70371"/>
                  </a:lnTo>
                  <a:lnTo>
                    <a:pt x="119011" y="73919"/>
                  </a:lnTo>
                  <a:lnTo>
                    <a:pt x="118266" y="76028"/>
                  </a:lnTo>
                  <a:lnTo>
                    <a:pt x="116574" y="79096"/>
                  </a:lnTo>
                  <a:lnTo>
                    <a:pt x="112824" y="80978"/>
                  </a:lnTo>
                  <a:lnTo>
                    <a:pt x="111245" y="82114"/>
                  </a:lnTo>
                  <a:lnTo>
                    <a:pt x="110740" y="80940"/>
                  </a:lnTo>
                  <a:lnTo>
                    <a:pt x="110462" y="81041"/>
                  </a:lnTo>
                  <a:cubicBezTo>
                    <a:pt x="110159" y="81142"/>
                    <a:pt x="108594" y="81697"/>
                    <a:pt x="108253" y="81912"/>
                  </a:cubicBezTo>
                  <a:cubicBezTo>
                    <a:pt x="107886" y="82165"/>
                    <a:pt x="107634" y="83276"/>
                    <a:pt x="107520" y="83907"/>
                  </a:cubicBezTo>
                  <a:lnTo>
                    <a:pt x="107495" y="84008"/>
                  </a:lnTo>
                  <a:lnTo>
                    <a:pt x="108341" y="85688"/>
                  </a:lnTo>
                  <a:lnTo>
                    <a:pt x="110197" y="87468"/>
                  </a:lnTo>
                  <a:lnTo>
                    <a:pt x="110197" y="90852"/>
                  </a:lnTo>
                  <a:cubicBezTo>
                    <a:pt x="110046" y="91092"/>
                    <a:pt x="109174" y="91824"/>
                    <a:pt x="108379" y="92430"/>
                  </a:cubicBezTo>
                  <a:lnTo>
                    <a:pt x="107760" y="92115"/>
                  </a:lnTo>
                  <a:lnTo>
                    <a:pt x="106093" y="90360"/>
                  </a:lnTo>
                  <a:lnTo>
                    <a:pt x="104161" y="88541"/>
                  </a:lnTo>
                  <a:lnTo>
                    <a:pt x="103164" y="89829"/>
                  </a:lnTo>
                  <a:lnTo>
                    <a:pt x="102823" y="92203"/>
                  </a:lnTo>
                  <a:lnTo>
                    <a:pt x="103492" y="93756"/>
                  </a:lnTo>
                  <a:lnTo>
                    <a:pt x="104679" y="95398"/>
                  </a:lnTo>
                  <a:lnTo>
                    <a:pt x="106321" y="96648"/>
                  </a:lnTo>
                  <a:lnTo>
                    <a:pt x="106611" y="98239"/>
                  </a:lnTo>
                  <a:lnTo>
                    <a:pt x="107028" y="99602"/>
                  </a:lnTo>
                  <a:lnTo>
                    <a:pt x="105689" y="99047"/>
                  </a:lnTo>
                  <a:lnTo>
                    <a:pt x="104313" y="97254"/>
                  </a:lnTo>
                  <a:lnTo>
                    <a:pt x="103290" y="95082"/>
                  </a:lnTo>
                  <a:lnTo>
                    <a:pt x="101371" y="94072"/>
                  </a:lnTo>
                  <a:lnTo>
                    <a:pt x="101371" y="90056"/>
                  </a:lnTo>
                  <a:lnTo>
                    <a:pt x="99351" y="85725"/>
                  </a:lnTo>
                  <a:lnTo>
                    <a:pt x="97583" y="86773"/>
                  </a:lnTo>
                  <a:lnTo>
                    <a:pt x="97583" y="83756"/>
                  </a:lnTo>
                  <a:lnTo>
                    <a:pt x="95739" y="82897"/>
                  </a:lnTo>
                  <a:lnTo>
                    <a:pt x="94944" y="79690"/>
                  </a:lnTo>
                  <a:lnTo>
                    <a:pt x="91774" y="80422"/>
                  </a:lnTo>
                  <a:lnTo>
                    <a:pt x="90423" y="82278"/>
                  </a:lnTo>
                  <a:lnTo>
                    <a:pt x="87431" y="84980"/>
                  </a:lnTo>
                  <a:lnTo>
                    <a:pt x="85372" y="86773"/>
                  </a:lnTo>
                  <a:lnTo>
                    <a:pt x="84324" y="88503"/>
                  </a:lnTo>
                  <a:lnTo>
                    <a:pt x="84324" y="91546"/>
                  </a:lnTo>
                  <a:lnTo>
                    <a:pt x="82961" y="93706"/>
                  </a:lnTo>
                  <a:lnTo>
                    <a:pt x="82620" y="92456"/>
                  </a:lnTo>
                  <a:lnTo>
                    <a:pt x="81142" y="89084"/>
                  </a:lnTo>
                  <a:lnTo>
                    <a:pt x="79791" y="86180"/>
                  </a:lnTo>
                  <a:lnTo>
                    <a:pt x="79160" y="83465"/>
                  </a:lnTo>
                  <a:lnTo>
                    <a:pt x="78377" y="80359"/>
                  </a:lnTo>
                  <a:lnTo>
                    <a:pt x="76837" y="82152"/>
                  </a:lnTo>
                  <a:lnTo>
                    <a:pt x="75890" y="82000"/>
                  </a:lnTo>
                  <a:lnTo>
                    <a:pt x="74602" y="79803"/>
                  </a:lnTo>
                  <a:lnTo>
                    <a:pt x="71773" y="77745"/>
                  </a:lnTo>
                  <a:lnTo>
                    <a:pt x="68326" y="78175"/>
                  </a:lnTo>
                  <a:lnTo>
                    <a:pt x="65687" y="77770"/>
                  </a:lnTo>
                  <a:lnTo>
                    <a:pt x="63957" y="76849"/>
                  </a:lnTo>
                  <a:lnTo>
                    <a:pt x="62113" y="76710"/>
                  </a:lnTo>
                  <a:lnTo>
                    <a:pt x="60118" y="75624"/>
                  </a:lnTo>
                  <a:lnTo>
                    <a:pt x="56999" y="73086"/>
                  </a:lnTo>
                  <a:lnTo>
                    <a:pt x="55737" y="75232"/>
                  </a:lnTo>
                  <a:lnTo>
                    <a:pt x="57782" y="76912"/>
                  </a:lnTo>
                  <a:lnTo>
                    <a:pt x="59108" y="79349"/>
                  </a:lnTo>
                  <a:lnTo>
                    <a:pt x="61419" y="79235"/>
                  </a:lnTo>
                  <a:lnTo>
                    <a:pt x="63717" y="78541"/>
                  </a:lnTo>
                  <a:lnTo>
                    <a:pt x="64954" y="79879"/>
                  </a:lnTo>
                  <a:lnTo>
                    <a:pt x="66394" y="81306"/>
                  </a:lnTo>
                  <a:lnTo>
                    <a:pt x="65636" y="83187"/>
                  </a:lnTo>
                  <a:lnTo>
                    <a:pt x="64538" y="85208"/>
                  </a:lnTo>
                  <a:lnTo>
                    <a:pt x="60775" y="87140"/>
                  </a:lnTo>
                  <a:lnTo>
                    <a:pt x="57025" y="87973"/>
                  </a:lnTo>
                  <a:lnTo>
                    <a:pt x="53805" y="89425"/>
                  </a:lnTo>
                  <a:lnTo>
                    <a:pt x="53388" y="88263"/>
                  </a:lnTo>
                  <a:lnTo>
                    <a:pt x="52100" y="85132"/>
                  </a:lnTo>
                  <a:lnTo>
                    <a:pt x="50105" y="83554"/>
                  </a:lnTo>
                  <a:lnTo>
                    <a:pt x="49297" y="81230"/>
                  </a:lnTo>
                  <a:lnTo>
                    <a:pt x="47782" y="78831"/>
                  </a:lnTo>
                  <a:lnTo>
                    <a:pt x="45117" y="75169"/>
                  </a:lnTo>
                  <a:lnTo>
                    <a:pt x="43387" y="75801"/>
                  </a:lnTo>
                  <a:lnTo>
                    <a:pt x="44284" y="77341"/>
                  </a:lnTo>
                  <a:lnTo>
                    <a:pt x="45332" y="80182"/>
                  </a:lnTo>
                  <a:lnTo>
                    <a:pt x="46203" y="81382"/>
                  </a:lnTo>
                  <a:lnTo>
                    <a:pt x="48325" y="86281"/>
                  </a:lnTo>
                  <a:lnTo>
                    <a:pt x="49726" y="87241"/>
                  </a:lnTo>
                  <a:lnTo>
                    <a:pt x="51772" y="89198"/>
                  </a:lnTo>
                  <a:lnTo>
                    <a:pt x="52264" y="90271"/>
                  </a:lnTo>
                  <a:lnTo>
                    <a:pt x="53009" y="92506"/>
                  </a:lnTo>
                  <a:lnTo>
                    <a:pt x="54550" y="91736"/>
                  </a:lnTo>
                  <a:lnTo>
                    <a:pt x="58287" y="91218"/>
                  </a:lnTo>
                  <a:lnTo>
                    <a:pt x="59525" y="90612"/>
                  </a:lnTo>
                  <a:lnTo>
                    <a:pt x="59904" y="91837"/>
                  </a:lnTo>
                  <a:cubicBezTo>
                    <a:pt x="59664" y="92443"/>
                    <a:pt x="59070" y="93946"/>
                    <a:pt x="59070" y="94362"/>
                  </a:cubicBezTo>
                  <a:cubicBezTo>
                    <a:pt x="59045" y="94615"/>
                    <a:pt x="58338" y="96016"/>
                    <a:pt x="57681" y="97191"/>
                  </a:cubicBezTo>
                  <a:lnTo>
                    <a:pt x="54487" y="99148"/>
                  </a:lnTo>
                  <a:lnTo>
                    <a:pt x="51784" y="102128"/>
                  </a:lnTo>
                  <a:lnTo>
                    <a:pt x="48855" y="104792"/>
                  </a:lnTo>
                  <a:lnTo>
                    <a:pt x="49474" y="106408"/>
                  </a:lnTo>
                  <a:lnTo>
                    <a:pt x="49411" y="108719"/>
                  </a:lnTo>
                  <a:lnTo>
                    <a:pt x="50257" y="110727"/>
                  </a:lnTo>
                  <a:lnTo>
                    <a:pt x="50257" y="113189"/>
                  </a:lnTo>
                  <a:lnTo>
                    <a:pt x="48767" y="115487"/>
                  </a:lnTo>
                  <a:lnTo>
                    <a:pt x="44587" y="118694"/>
                  </a:lnTo>
                  <a:lnTo>
                    <a:pt x="44587" y="120096"/>
                  </a:lnTo>
                  <a:lnTo>
                    <a:pt x="44297" y="123897"/>
                  </a:lnTo>
                  <a:lnTo>
                    <a:pt x="42845" y="123897"/>
                  </a:lnTo>
                  <a:lnTo>
                    <a:pt x="42175" y="126927"/>
                  </a:lnTo>
                  <a:lnTo>
                    <a:pt x="39713" y="129730"/>
                  </a:lnTo>
                  <a:lnTo>
                    <a:pt x="38084" y="131536"/>
                  </a:lnTo>
                  <a:lnTo>
                    <a:pt x="35647" y="133367"/>
                  </a:lnTo>
                  <a:lnTo>
                    <a:pt x="31404" y="133367"/>
                  </a:lnTo>
                  <a:lnTo>
                    <a:pt x="29776" y="130842"/>
                  </a:lnTo>
                  <a:lnTo>
                    <a:pt x="29371" y="128581"/>
                  </a:lnTo>
                  <a:lnTo>
                    <a:pt x="28210" y="126334"/>
                  </a:lnTo>
                  <a:lnTo>
                    <a:pt x="26278" y="123796"/>
                  </a:lnTo>
                  <a:lnTo>
                    <a:pt x="26278" y="120222"/>
                  </a:lnTo>
                  <a:lnTo>
                    <a:pt x="24384" y="117495"/>
                  </a:lnTo>
                  <a:lnTo>
                    <a:pt x="24384" y="115285"/>
                  </a:lnTo>
                  <a:lnTo>
                    <a:pt x="26278" y="112659"/>
                  </a:lnTo>
                  <a:lnTo>
                    <a:pt x="26278" y="109654"/>
                  </a:lnTo>
                  <a:lnTo>
                    <a:pt x="25672" y="106509"/>
                  </a:lnTo>
                  <a:lnTo>
                    <a:pt x="23563" y="103340"/>
                  </a:lnTo>
                  <a:lnTo>
                    <a:pt x="23992" y="99262"/>
                  </a:lnTo>
                  <a:lnTo>
                    <a:pt x="22679" y="97140"/>
                  </a:lnTo>
                  <a:lnTo>
                    <a:pt x="19838" y="97279"/>
                  </a:lnTo>
                  <a:lnTo>
                    <a:pt x="18916" y="95701"/>
                  </a:lnTo>
                  <a:lnTo>
                    <a:pt x="16353" y="95410"/>
                  </a:lnTo>
                  <a:lnTo>
                    <a:pt x="13600" y="96787"/>
                  </a:lnTo>
                  <a:lnTo>
                    <a:pt x="11113" y="96787"/>
                  </a:lnTo>
                  <a:lnTo>
                    <a:pt x="8486" y="97090"/>
                  </a:lnTo>
                  <a:lnTo>
                    <a:pt x="5570" y="95385"/>
                  </a:lnTo>
                  <a:lnTo>
                    <a:pt x="1453" y="91067"/>
                  </a:lnTo>
                  <a:lnTo>
                    <a:pt x="645" y="87746"/>
                  </a:lnTo>
                  <a:lnTo>
                    <a:pt x="1175" y="84905"/>
                  </a:lnTo>
                  <a:lnTo>
                    <a:pt x="658" y="82518"/>
                  </a:lnTo>
                  <a:lnTo>
                    <a:pt x="1642" y="80132"/>
                  </a:lnTo>
                  <a:lnTo>
                    <a:pt x="4029" y="76306"/>
                  </a:lnTo>
                  <a:lnTo>
                    <a:pt x="6681" y="74386"/>
                  </a:lnTo>
                  <a:lnTo>
                    <a:pt x="7325" y="72353"/>
                  </a:lnTo>
                  <a:lnTo>
                    <a:pt x="9055" y="70523"/>
                  </a:lnTo>
                  <a:lnTo>
                    <a:pt x="10683" y="68894"/>
                  </a:lnTo>
                  <a:lnTo>
                    <a:pt x="11870" y="69487"/>
                  </a:lnTo>
                  <a:lnTo>
                    <a:pt x="16328" y="67858"/>
                  </a:lnTo>
                  <a:lnTo>
                    <a:pt x="20457" y="67871"/>
                  </a:lnTo>
                  <a:lnTo>
                    <a:pt x="22490" y="67543"/>
                  </a:lnTo>
                  <a:lnTo>
                    <a:pt x="23639" y="67795"/>
                  </a:lnTo>
                  <a:lnTo>
                    <a:pt x="24005" y="70560"/>
                  </a:lnTo>
                  <a:lnTo>
                    <a:pt x="26619" y="71116"/>
                  </a:lnTo>
                  <a:lnTo>
                    <a:pt x="29334" y="73338"/>
                  </a:lnTo>
                  <a:lnTo>
                    <a:pt x="31152" y="71747"/>
                  </a:lnTo>
                  <a:lnTo>
                    <a:pt x="32894" y="71457"/>
                  </a:lnTo>
                  <a:lnTo>
                    <a:pt x="38349" y="73035"/>
                  </a:lnTo>
                  <a:lnTo>
                    <a:pt x="41784" y="72505"/>
                  </a:lnTo>
                  <a:lnTo>
                    <a:pt x="44739" y="71154"/>
                  </a:lnTo>
                  <a:lnTo>
                    <a:pt x="45648" y="67719"/>
                  </a:lnTo>
                  <a:lnTo>
                    <a:pt x="44461" y="65989"/>
                  </a:lnTo>
                  <a:lnTo>
                    <a:pt x="41910" y="67442"/>
                  </a:lnTo>
                  <a:lnTo>
                    <a:pt x="39347" y="66785"/>
                  </a:lnTo>
                  <a:lnTo>
                    <a:pt x="37819" y="65762"/>
                  </a:lnTo>
                  <a:lnTo>
                    <a:pt x="38715" y="63590"/>
                  </a:lnTo>
                  <a:lnTo>
                    <a:pt x="40067" y="62820"/>
                  </a:lnTo>
                  <a:lnTo>
                    <a:pt x="42466" y="62227"/>
                  </a:lnTo>
                  <a:lnTo>
                    <a:pt x="45610" y="63073"/>
                  </a:lnTo>
                  <a:lnTo>
                    <a:pt x="50244" y="62075"/>
                  </a:lnTo>
                  <a:lnTo>
                    <a:pt x="47946" y="60345"/>
                  </a:lnTo>
                  <a:lnTo>
                    <a:pt x="45458" y="57782"/>
                  </a:lnTo>
                  <a:lnTo>
                    <a:pt x="46304" y="55206"/>
                  </a:lnTo>
                  <a:lnTo>
                    <a:pt x="43501" y="56999"/>
                  </a:lnTo>
                  <a:lnTo>
                    <a:pt x="43602" y="58312"/>
                  </a:lnTo>
                  <a:lnTo>
                    <a:pt x="42289" y="58312"/>
                  </a:lnTo>
                  <a:lnTo>
                    <a:pt x="41632" y="55938"/>
                  </a:lnTo>
                  <a:lnTo>
                    <a:pt x="39511" y="56469"/>
                  </a:lnTo>
                  <a:lnTo>
                    <a:pt x="37832" y="60042"/>
                  </a:lnTo>
                  <a:lnTo>
                    <a:pt x="37933" y="62265"/>
                  </a:lnTo>
                  <a:lnTo>
                    <a:pt x="36632" y="62530"/>
                  </a:lnTo>
                  <a:lnTo>
                    <a:pt x="35167" y="62757"/>
                  </a:lnTo>
                  <a:lnTo>
                    <a:pt x="33639" y="64398"/>
                  </a:lnTo>
                  <a:lnTo>
                    <a:pt x="34776" y="65750"/>
                  </a:lnTo>
                  <a:lnTo>
                    <a:pt x="33829" y="66659"/>
                  </a:lnTo>
                  <a:lnTo>
                    <a:pt x="32427" y="65585"/>
                  </a:lnTo>
                  <a:lnTo>
                    <a:pt x="30988" y="61886"/>
                  </a:lnTo>
                  <a:lnTo>
                    <a:pt x="28033" y="58893"/>
                  </a:lnTo>
                  <a:lnTo>
                    <a:pt x="25242" y="56974"/>
                  </a:lnTo>
                  <a:lnTo>
                    <a:pt x="24636" y="59146"/>
                  </a:lnTo>
                  <a:lnTo>
                    <a:pt x="27136" y="61595"/>
                  </a:lnTo>
                  <a:lnTo>
                    <a:pt x="29712" y="63085"/>
                  </a:lnTo>
                  <a:lnTo>
                    <a:pt x="29574" y="63401"/>
                  </a:lnTo>
                  <a:lnTo>
                    <a:pt x="28172" y="62921"/>
                  </a:lnTo>
                  <a:lnTo>
                    <a:pt x="28172" y="64967"/>
                  </a:lnTo>
                  <a:lnTo>
                    <a:pt x="27541" y="65333"/>
                  </a:lnTo>
                  <a:lnTo>
                    <a:pt x="27541" y="64537"/>
                  </a:lnTo>
                  <a:lnTo>
                    <a:pt x="26720" y="63148"/>
                  </a:lnTo>
                  <a:lnTo>
                    <a:pt x="25255" y="61785"/>
                  </a:lnTo>
                  <a:lnTo>
                    <a:pt x="23273" y="59575"/>
                  </a:lnTo>
                  <a:lnTo>
                    <a:pt x="21467" y="59575"/>
                  </a:lnTo>
                  <a:lnTo>
                    <a:pt x="20141" y="60295"/>
                  </a:lnTo>
                  <a:lnTo>
                    <a:pt x="17515" y="59600"/>
                  </a:lnTo>
                  <a:lnTo>
                    <a:pt x="17174" y="61557"/>
                  </a:lnTo>
                  <a:lnTo>
                    <a:pt x="16277" y="61949"/>
                  </a:lnTo>
                  <a:lnTo>
                    <a:pt x="15179" y="63919"/>
                  </a:lnTo>
                  <a:lnTo>
                    <a:pt x="13386" y="66507"/>
                  </a:lnTo>
                  <a:lnTo>
                    <a:pt x="11391" y="66406"/>
                  </a:lnTo>
                  <a:lnTo>
                    <a:pt x="10065" y="67176"/>
                  </a:lnTo>
                  <a:lnTo>
                    <a:pt x="9143" y="66381"/>
                  </a:lnTo>
                  <a:lnTo>
                    <a:pt x="6719" y="65649"/>
                  </a:lnTo>
                  <a:lnTo>
                    <a:pt x="6719" y="60610"/>
                  </a:lnTo>
                  <a:lnTo>
                    <a:pt x="8827" y="59499"/>
                  </a:lnTo>
                  <a:lnTo>
                    <a:pt x="12413" y="59954"/>
                  </a:lnTo>
                  <a:lnTo>
                    <a:pt x="14156" y="58148"/>
                  </a:lnTo>
                  <a:lnTo>
                    <a:pt x="13070" y="55825"/>
                  </a:lnTo>
                  <a:lnTo>
                    <a:pt x="12110" y="55320"/>
                  </a:lnTo>
                  <a:lnTo>
                    <a:pt x="13045" y="55168"/>
                  </a:lnTo>
                  <a:lnTo>
                    <a:pt x="14749" y="55168"/>
                  </a:lnTo>
                  <a:lnTo>
                    <a:pt x="16694" y="53186"/>
                  </a:lnTo>
                  <a:lnTo>
                    <a:pt x="17616" y="49840"/>
                  </a:lnTo>
                  <a:lnTo>
                    <a:pt x="20381" y="48691"/>
                  </a:lnTo>
                  <a:lnTo>
                    <a:pt x="20608" y="45913"/>
                  </a:lnTo>
                  <a:lnTo>
                    <a:pt x="21568" y="44764"/>
                  </a:lnTo>
                  <a:lnTo>
                    <a:pt x="22250" y="45559"/>
                  </a:lnTo>
                  <a:lnTo>
                    <a:pt x="21442" y="48211"/>
                  </a:lnTo>
                  <a:lnTo>
                    <a:pt x="25924" y="48211"/>
                  </a:lnTo>
                  <a:lnTo>
                    <a:pt x="29788" y="47504"/>
                  </a:lnTo>
                  <a:lnTo>
                    <a:pt x="30558" y="44915"/>
                  </a:lnTo>
                  <a:lnTo>
                    <a:pt x="31733" y="43539"/>
                  </a:lnTo>
                  <a:lnTo>
                    <a:pt x="32023" y="41910"/>
                  </a:lnTo>
                  <a:lnTo>
                    <a:pt x="34687" y="41821"/>
                  </a:lnTo>
                  <a:lnTo>
                    <a:pt x="37390" y="40129"/>
                  </a:lnTo>
                  <a:lnTo>
                    <a:pt x="35369" y="38841"/>
                  </a:lnTo>
                  <a:lnTo>
                    <a:pt x="32768" y="39599"/>
                  </a:lnTo>
                  <a:lnTo>
                    <a:pt x="31253" y="39422"/>
                  </a:lnTo>
                  <a:lnTo>
                    <a:pt x="30205" y="36303"/>
                  </a:lnTo>
                  <a:lnTo>
                    <a:pt x="33147" y="32604"/>
                  </a:lnTo>
                  <a:lnTo>
                    <a:pt x="31202" y="31215"/>
                  </a:lnTo>
                  <a:lnTo>
                    <a:pt x="29586" y="32591"/>
                  </a:lnTo>
                  <a:lnTo>
                    <a:pt x="28955" y="34372"/>
                  </a:lnTo>
                  <a:lnTo>
                    <a:pt x="27136" y="35874"/>
                  </a:lnTo>
                  <a:lnTo>
                    <a:pt x="26897" y="38425"/>
                  </a:lnTo>
                  <a:lnTo>
                    <a:pt x="28462" y="40723"/>
                  </a:lnTo>
                  <a:cubicBezTo>
                    <a:pt x="28361" y="41241"/>
                    <a:pt x="28071" y="42667"/>
                    <a:pt x="28071" y="42933"/>
                  </a:cubicBezTo>
                  <a:cubicBezTo>
                    <a:pt x="28008" y="43147"/>
                    <a:pt x="27288" y="44233"/>
                    <a:pt x="26619" y="45155"/>
                  </a:cubicBezTo>
                  <a:lnTo>
                    <a:pt x="24131" y="44902"/>
                  </a:lnTo>
                  <a:lnTo>
                    <a:pt x="24308" y="43640"/>
                  </a:lnTo>
                  <a:lnTo>
                    <a:pt x="22553" y="40622"/>
                  </a:lnTo>
                  <a:lnTo>
                    <a:pt x="21076" y="42465"/>
                  </a:lnTo>
                  <a:lnTo>
                    <a:pt x="19687" y="42718"/>
                  </a:lnTo>
                  <a:lnTo>
                    <a:pt x="18740" y="39321"/>
                  </a:lnTo>
                  <a:lnTo>
                    <a:pt x="19510" y="37680"/>
                  </a:lnTo>
                  <a:lnTo>
                    <a:pt x="21985" y="35205"/>
                  </a:lnTo>
                  <a:lnTo>
                    <a:pt x="23386" y="32326"/>
                  </a:lnTo>
                  <a:lnTo>
                    <a:pt x="25874" y="28790"/>
                  </a:lnTo>
                  <a:lnTo>
                    <a:pt x="29712" y="24750"/>
                  </a:lnTo>
                  <a:lnTo>
                    <a:pt x="33021" y="23639"/>
                  </a:lnTo>
                  <a:lnTo>
                    <a:pt x="35294" y="24232"/>
                  </a:lnTo>
                  <a:lnTo>
                    <a:pt x="38008" y="25381"/>
                  </a:lnTo>
                  <a:lnTo>
                    <a:pt x="41481" y="27212"/>
                  </a:lnTo>
                  <a:lnTo>
                    <a:pt x="42188" y="29068"/>
                  </a:lnTo>
                  <a:lnTo>
                    <a:pt x="41039" y="29813"/>
                  </a:lnTo>
                  <a:lnTo>
                    <a:pt x="36556" y="28942"/>
                  </a:lnTo>
                  <a:lnTo>
                    <a:pt x="39284" y="30975"/>
                  </a:lnTo>
                  <a:lnTo>
                    <a:pt x="40976" y="34245"/>
                  </a:lnTo>
                  <a:lnTo>
                    <a:pt x="41910" y="32781"/>
                  </a:lnTo>
                  <a:lnTo>
                    <a:pt x="44436" y="32907"/>
                  </a:lnTo>
                  <a:lnTo>
                    <a:pt x="43135" y="30886"/>
                  </a:lnTo>
                  <a:lnTo>
                    <a:pt x="45181" y="29712"/>
                  </a:lnTo>
                  <a:lnTo>
                    <a:pt x="45471" y="27237"/>
                  </a:lnTo>
                  <a:lnTo>
                    <a:pt x="46191" y="27528"/>
                  </a:lnTo>
                  <a:lnTo>
                    <a:pt x="46809" y="30634"/>
                  </a:lnTo>
                  <a:lnTo>
                    <a:pt x="49082" y="27982"/>
                  </a:lnTo>
                  <a:lnTo>
                    <a:pt x="52971" y="25924"/>
                  </a:lnTo>
                  <a:lnTo>
                    <a:pt x="56330" y="25217"/>
                  </a:lnTo>
                  <a:lnTo>
                    <a:pt x="55648" y="23815"/>
                  </a:lnTo>
                  <a:lnTo>
                    <a:pt x="55863" y="23159"/>
                  </a:lnTo>
                  <a:lnTo>
                    <a:pt x="58224" y="23714"/>
                  </a:lnTo>
                  <a:lnTo>
                    <a:pt x="61596" y="25406"/>
                  </a:lnTo>
                  <a:lnTo>
                    <a:pt x="61596" y="23171"/>
                  </a:lnTo>
                  <a:lnTo>
                    <a:pt x="59449" y="21277"/>
                  </a:lnTo>
                  <a:lnTo>
                    <a:pt x="59500" y="18828"/>
                  </a:lnTo>
                  <a:lnTo>
                    <a:pt x="60245" y="15532"/>
                  </a:lnTo>
                  <a:lnTo>
                    <a:pt x="61457" y="15987"/>
                  </a:lnTo>
                  <a:lnTo>
                    <a:pt x="62252" y="17944"/>
                  </a:lnTo>
                  <a:lnTo>
                    <a:pt x="63300" y="20899"/>
                  </a:lnTo>
                  <a:lnTo>
                    <a:pt x="64614" y="24333"/>
                  </a:lnTo>
                  <a:lnTo>
                    <a:pt x="63464" y="26530"/>
                  </a:lnTo>
                  <a:lnTo>
                    <a:pt x="65813" y="27364"/>
                  </a:lnTo>
                  <a:lnTo>
                    <a:pt x="67114" y="25659"/>
                  </a:lnTo>
                  <a:lnTo>
                    <a:pt x="66470" y="24270"/>
                  </a:lnTo>
                  <a:cubicBezTo>
                    <a:pt x="67215" y="24106"/>
                    <a:pt x="67947" y="23879"/>
                    <a:pt x="68667" y="23601"/>
                  </a:cubicBezTo>
                  <a:lnTo>
                    <a:pt x="69134" y="23386"/>
                  </a:lnTo>
                  <a:lnTo>
                    <a:pt x="67530" y="22060"/>
                  </a:lnTo>
                  <a:lnTo>
                    <a:pt x="65952" y="21770"/>
                  </a:lnTo>
                  <a:lnTo>
                    <a:pt x="64715" y="17982"/>
                  </a:lnTo>
                  <a:lnTo>
                    <a:pt x="65864" y="17211"/>
                  </a:lnTo>
                  <a:lnTo>
                    <a:pt x="66407" y="15696"/>
                  </a:lnTo>
                  <a:lnTo>
                    <a:pt x="69071" y="17275"/>
                  </a:lnTo>
                  <a:lnTo>
                    <a:pt x="70750" y="16252"/>
                  </a:lnTo>
                  <a:lnTo>
                    <a:pt x="68313" y="14964"/>
                  </a:lnTo>
                  <a:lnTo>
                    <a:pt x="67152" y="13726"/>
                  </a:lnTo>
                  <a:lnTo>
                    <a:pt x="70321" y="11946"/>
                  </a:lnTo>
                  <a:lnTo>
                    <a:pt x="69033" y="10683"/>
                  </a:lnTo>
                  <a:lnTo>
                    <a:pt x="70460" y="7943"/>
                  </a:lnTo>
                  <a:lnTo>
                    <a:pt x="73743" y="5481"/>
                  </a:lnTo>
                  <a:lnTo>
                    <a:pt x="74501" y="2968"/>
                  </a:lnTo>
                  <a:lnTo>
                    <a:pt x="75624" y="1554"/>
                  </a:lnTo>
                  <a:lnTo>
                    <a:pt x="77468" y="1554"/>
                  </a:lnTo>
                  <a:lnTo>
                    <a:pt x="78554" y="4206"/>
                  </a:lnTo>
                  <a:lnTo>
                    <a:pt x="80019" y="2097"/>
                  </a:lnTo>
                  <a:lnTo>
                    <a:pt x="81786" y="784"/>
                  </a:lnTo>
                  <a:close/>
                  <a:moveTo>
                    <a:pt x="81786" y="1"/>
                  </a:moveTo>
                  <a:lnTo>
                    <a:pt x="79614" y="1605"/>
                  </a:lnTo>
                  <a:lnTo>
                    <a:pt x="78705" y="2880"/>
                  </a:lnTo>
                  <a:lnTo>
                    <a:pt x="77910" y="910"/>
                  </a:lnTo>
                  <a:lnTo>
                    <a:pt x="75334" y="910"/>
                  </a:lnTo>
                  <a:lnTo>
                    <a:pt x="73983" y="2615"/>
                  </a:lnTo>
                  <a:lnTo>
                    <a:pt x="73213" y="5090"/>
                  </a:lnTo>
                  <a:lnTo>
                    <a:pt x="70043" y="7476"/>
                  </a:lnTo>
                  <a:lnTo>
                    <a:pt x="68263" y="10784"/>
                  </a:lnTo>
                  <a:lnTo>
                    <a:pt x="69286" y="11794"/>
                  </a:lnTo>
                  <a:lnTo>
                    <a:pt x="66154" y="13562"/>
                  </a:lnTo>
                  <a:lnTo>
                    <a:pt x="67897" y="15431"/>
                  </a:lnTo>
                  <a:lnTo>
                    <a:pt x="69475" y="16277"/>
                  </a:lnTo>
                  <a:lnTo>
                    <a:pt x="69071" y="16517"/>
                  </a:lnTo>
                  <a:lnTo>
                    <a:pt x="66066" y="14737"/>
                  </a:lnTo>
                  <a:lnTo>
                    <a:pt x="65346" y="16795"/>
                  </a:lnTo>
                  <a:lnTo>
                    <a:pt x="63970" y="17704"/>
                  </a:lnTo>
                  <a:lnTo>
                    <a:pt x="65472" y="22313"/>
                  </a:lnTo>
                  <a:lnTo>
                    <a:pt x="67253" y="22654"/>
                  </a:lnTo>
                  <a:lnTo>
                    <a:pt x="67934" y="23209"/>
                  </a:lnTo>
                  <a:cubicBezTo>
                    <a:pt x="67290" y="23411"/>
                    <a:pt x="66634" y="23588"/>
                    <a:pt x="65965" y="23727"/>
                  </a:cubicBezTo>
                  <a:lnTo>
                    <a:pt x="65573" y="23803"/>
                  </a:lnTo>
                  <a:lnTo>
                    <a:pt x="66394" y="25571"/>
                  </a:lnTo>
                  <a:lnTo>
                    <a:pt x="65611" y="26606"/>
                  </a:lnTo>
                  <a:lnTo>
                    <a:pt x="64386" y="26177"/>
                  </a:lnTo>
                  <a:lnTo>
                    <a:pt x="65333" y="24371"/>
                  </a:lnTo>
                  <a:lnTo>
                    <a:pt x="63906" y="20671"/>
                  </a:lnTo>
                  <a:lnTo>
                    <a:pt x="62858" y="17717"/>
                  </a:lnTo>
                  <a:lnTo>
                    <a:pt x="61962" y="15482"/>
                  </a:lnTo>
                  <a:lnTo>
                    <a:pt x="59815" y="14686"/>
                  </a:lnTo>
                  <a:lnTo>
                    <a:pt x="58894" y="18714"/>
                  </a:lnTo>
                  <a:lnTo>
                    <a:pt x="58830" y="21555"/>
                  </a:lnTo>
                  <a:lnTo>
                    <a:pt x="60990" y="23449"/>
                  </a:lnTo>
                  <a:lnTo>
                    <a:pt x="60990" y="24371"/>
                  </a:lnTo>
                  <a:lnTo>
                    <a:pt x="58502" y="23121"/>
                  </a:lnTo>
                  <a:lnTo>
                    <a:pt x="55459" y="22401"/>
                  </a:lnTo>
                  <a:lnTo>
                    <a:pt x="54992" y="23853"/>
                  </a:lnTo>
                  <a:lnTo>
                    <a:pt x="55434" y="24762"/>
                  </a:lnTo>
                  <a:lnTo>
                    <a:pt x="52807" y="25305"/>
                  </a:lnTo>
                  <a:lnTo>
                    <a:pt x="48729" y="27439"/>
                  </a:lnTo>
                  <a:lnTo>
                    <a:pt x="47176" y="29232"/>
                  </a:lnTo>
                  <a:lnTo>
                    <a:pt x="46746" y="27073"/>
                  </a:lnTo>
                  <a:lnTo>
                    <a:pt x="44941" y="26316"/>
                  </a:lnTo>
                  <a:lnTo>
                    <a:pt x="44600" y="29321"/>
                  </a:lnTo>
                  <a:lnTo>
                    <a:pt x="42238" y="30672"/>
                  </a:lnTo>
                  <a:lnTo>
                    <a:pt x="43249" y="32212"/>
                  </a:lnTo>
                  <a:lnTo>
                    <a:pt x="41582" y="32137"/>
                  </a:lnTo>
                  <a:lnTo>
                    <a:pt x="41039" y="32983"/>
                  </a:lnTo>
                  <a:lnTo>
                    <a:pt x="39814" y="30634"/>
                  </a:lnTo>
                  <a:lnTo>
                    <a:pt x="39145" y="30078"/>
                  </a:lnTo>
                  <a:lnTo>
                    <a:pt x="41178" y="30482"/>
                  </a:lnTo>
                  <a:lnTo>
                    <a:pt x="42971" y="29321"/>
                  </a:lnTo>
                  <a:lnTo>
                    <a:pt x="41999" y="26770"/>
                  </a:lnTo>
                  <a:lnTo>
                    <a:pt x="38299" y="24813"/>
                  </a:lnTo>
                  <a:lnTo>
                    <a:pt x="35496" y="23639"/>
                  </a:lnTo>
                  <a:lnTo>
                    <a:pt x="32983" y="22982"/>
                  </a:lnTo>
                  <a:lnTo>
                    <a:pt x="29359" y="24194"/>
                  </a:lnTo>
                  <a:lnTo>
                    <a:pt x="25381" y="28386"/>
                  </a:lnTo>
                  <a:lnTo>
                    <a:pt x="22831" y="32010"/>
                  </a:lnTo>
                  <a:lnTo>
                    <a:pt x="21492" y="34801"/>
                  </a:lnTo>
                  <a:lnTo>
                    <a:pt x="19005" y="37276"/>
                  </a:lnTo>
                  <a:lnTo>
                    <a:pt x="18058" y="39258"/>
                  </a:lnTo>
                  <a:lnTo>
                    <a:pt x="19219" y="43438"/>
                  </a:lnTo>
                  <a:lnTo>
                    <a:pt x="21404" y="43046"/>
                  </a:lnTo>
                  <a:lnTo>
                    <a:pt x="22452" y="41733"/>
                  </a:lnTo>
                  <a:lnTo>
                    <a:pt x="23639" y="43766"/>
                  </a:lnTo>
                  <a:lnTo>
                    <a:pt x="23399" y="45458"/>
                  </a:lnTo>
                  <a:lnTo>
                    <a:pt x="26909" y="45824"/>
                  </a:lnTo>
                  <a:lnTo>
                    <a:pt x="27010" y="45673"/>
                  </a:lnTo>
                  <a:cubicBezTo>
                    <a:pt x="28702" y="43387"/>
                    <a:pt x="28702" y="43072"/>
                    <a:pt x="28702" y="42970"/>
                  </a:cubicBezTo>
                  <a:cubicBezTo>
                    <a:pt x="28702" y="42794"/>
                    <a:pt x="28904" y="41683"/>
                    <a:pt x="29106" y="40723"/>
                  </a:cubicBezTo>
                  <a:lnTo>
                    <a:pt x="29144" y="40597"/>
                  </a:lnTo>
                  <a:lnTo>
                    <a:pt x="27566" y="38261"/>
                  </a:lnTo>
                  <a:lnTo>
                    <a:pt x="27743" y="36190"/>
                  </a:lnTo>
                  <a:lnTo>
                    <a:pt x="29498" y="34750"/>
                  </a:lnTo>
                  <a:lnTo>
                    <a:pt x="30129" y="32957"/>
                  </a:lnTo>
                  <a:lnTo>
                    <a:pt x="31240" y="32010"/>
                  </a:lnTo>
                  <a:lnTo>
                    <a:pt x="32238" y="32730"/>
                  </a:lnTo>
                  <a:lnTo>
                    <a:pt x="29510" y="36177"/>
                  </a:lnTo>
                  <a:lnTo>
                    <a:pt x="30773" y="39991"/>
                  </a:lnTo>
                  <a:lnTo>
                    <a:pt x="32831" y="40243"/>
                  </a:lnTo>
                  <a:lnTo>
                    <a:pt x="35281" y="39523"/>
                  </a:lnTo>
                  <a:lnTo>
                    <a:pt x="36203" y="40129"/>
                  </a:lnTo>
                  <a:lnTo>
                    <a:pt x="34498" y="41190"/>
                  </a:lnTo>
                  <a:lnTo>
                    <a:pt x="31493" y="41291"/>
                  </a:lnTo>
                  <a:lnTo>
                    <a:pt x="31139" y="43248"/>
                  </a:lnTo>
                  <a:lnTo>
                    <a:pt x="30041" y="44549"/>
                  </a:lnTo>
                  <a:lnTo>
                    <a:pt x="29296" y="46948"/>
                  </a:lnTo>
                  <a:lnTo>
                    <a:pt x="25861" y="47592"/>
                  </a:lnTo>
                  <a:lnTo>
                    <a:pt x="22288" y="47592"/>
                  </a:lnTo>
                  <a:lnTo>
                    <a:pt x="22957" y="45420"/>
                  </a:lnTo>
                  <a:lnTo>
                    <a:pt x="21543" y="43804"/>
                  </a:lnTo>
                  <a:lnTo>
                    <a:pt x="19990" y="45660"/>
                  </a:lnTo>
                  <a:lnTo>
                    <a:pt x="19775" y="48261"/>
                  </a:lnTo>
                  <a:lnTo>
                    <a:pt x="17085" y="49385"/>
                  </a:lnTo>
                  <a:lnTo>
                    <a:pt x="16113" y="52857"/>
                  </a:lnTo>
                  <a:lnTo>
                    <a:pt x="14484" y="54524"/>
                  </a:lnTo>
                  <a:lnTo>
                    <a:pt x="12982" y="54524"/>
                  </a:lnTo>
                  <a:lnTo>
                    <a:pt x="10178" y="55004"/>
                  </a:lnTo>
                  <a:lnTo>
                    <a:pt x="12590" y="56279"/>
                  </a:lnTo>
                  <a:lnTo>
                    <a:pt x="13398" y="58022"/>
                  </a:lnTo>
                  <a:lnTo>
                    <a:pt x="12186" y="59285"/>
                  </a:lnTo>
                  <a:lnTo>
                    <a:pt x="8714" y="58855"/>
                  </a:lnTo>
                  <a:lnTo>
                    <a:pt x="6100" y="60232"/>
                  </a:lnTo>
                  <a:lnTo>
                    <a:pt x="6100" y="66116"/>
                  </a:lnTo>
                  <a:lnTo>
                    <a:pt x="8777" y="66899"/>
                  </a:lnTo>
                  <a:lnTo>
                    <a:pt x="10002" y="67947"/>
                  </a:lnTo>
                  <a:lnTo>
                    <a:pt x="11555" y="67038"/>
                  </a:lnTo>
                  <a:lnTo>
                    <a:pt x="13714" y="67151"/>
                  </a:lnTo>
                  <a:lnTo>
                    <a:pt x="15709" y="64247"/>
                  </a:lnTo>
                  <a:lnTo>
                    <a:pt x="16719" y="62441"/>
                  </a:lnTo>
                  <a:lnTo>
                    <a:pt x="17729" y="61999"/>
                  </a:lnTo>
                  <a:lnTo>
                    <a:pt x="18020" y="60383"/>
                  </a:lnTo>
                  <a:lnTo>
                    <a:pt x="20229" y="60964"/>
                  </a:lnTo>
                  <a:lnTo>
                    <a:pt x="21631" y="60194"/>
                  </a:lnTo>
                  <a:lnTo>
                    <a:pt x="22982" y="60194"/>
                  </a:lnTo>
                  <a:lnTo>
                    <a:pt x="24800" y="62227"/>
                  </a:lnTo>
                  <a:lnTo>
                    <a:pt x="26202" y="63502"/>
                  </a:lnTo>
                  <a:lnTo>
                    <a:pt x="26909" y="64702"/>
                  </a:lnTo>
                  <a:lnTo>
                    <a:pt x="26909" y="66444"/>
                  </a:lnTo>
                  <a:lnTo>
                    <a:pt x="28803" y="65333"/>
                  </a:lnTo>
                  <a:lnTo>
                    <a:pt x="28803" y="63805"/>
                  </a:lnTo>
                  <a:lnTo>
                    <a:pt x="29927" y="64171"/>
                  </a:lnTo>
                  <a:lnTo>
                    <a:pt x="30521" y="62807"/>
                  </a:lnTo>
                  <a:lnTo>
                    <a:pt x="27553" y="61115"/>
                  </a:lnTo>
                  <a:lnTo>
                    <a:pt x="25343" y="58956"/>
                  </a:lnTo>
                  <a:lnTo>
                    <a:pt x="25609" y="57997"/>
                  </a:lnTo>
                  <a:lnTo>
                    <a:pt x="27629" y="59386"/>
                  </a:lnTo>
                  <a:lnTo>
                    <a:pt x="30432" y="62176"/>
                  </a:lnTo>
                  <a:lnTo>
                    <a:pt x="31910" y="65977"/>
                  </a:lnTo>
                  <a:lnTo>
                    <a:pt x="33879" y="67492"/>
                  </a:lnTo>
                  <a:lnTo>
                    <a:pt x="35660" y="65800"/>
                  </a:lnTo>
                  <a:lnTo>
                    <a:pt x="34498" y="64424"/>
                  </a:lnTo>
                  <a:lnTo>
                    <a:pt x="35496" y="63338"/>
                  </a:lnTo>
                  <a:lnTo>
                    <a:pt x="36758" y="63148"/>
                  </a:lnTo>
                  <a:lnTo>
                    <a:pt x="38602" y="62782"/>
                  </a:lnTo>
                  <a:lnTo>
                    <a:pt x="38488" y="60168"/>
                  </a:lnTo>
                  <a:lnTo>
                    <a:pt x="39966" y="57012"/>
                  </a:lnTo>
                  <a:lnTo>
                    <a:pt x="41203" y="56696"/>
                  </a:lnTo>
                  <a:lnTo>
                    <a:pt x="41809" y="58944"/>
                  </a:lnTo>
                  <a:lnTo>
                    <a:pt x="44284" y="58944"/>
                  </a:lnTo>
                  <a:lnTo>
                    <a:pt x="44158" y="57315"/>
                  </a:lnTo>
                  <a:lnTo>
                    <a:pt x="45155" y="56683"/>
                  </a:lnTo>
                  <a:lnTo>
                    <a:pt x="44739" y="57946"/>
                  </a:lnTo>
                  <a:lnTo>
                    <a:pt x="47529" y="60812"/>
                  </a:lnTo>
                  <a:lnTo>
                    <a:pt x="48767" y="61747"/>
                  </a:lnTo>
                  <a:lnTo>
                    <a:pt x="45635" y="62416"/>
                  </a:lnTo>
                  <a:lnTo>
                    <a:pt x="42478" y="61570"/>
                  </a:lnTo>
                  <a:lnTo>
                    <a:pt x="39877" y="62214"/>
                  </a:lnTo>
                  <a:lnTo>
                    <a:pt x="38223" y="63136"/>
                  </a:lnTo>
                  <a:lnTo>
                    <a:pt x="37036" y="66002"/>
                  </a:lnTo>
                  <a:lnTo>
                    <a:pt x="39044" y="67341"/>
                  </a:lnTo>
                  <a:lnTo>
                    <a:pt x="41999" y="68111"/>
                  </a:lnTo>
                  <a:lnTo>
                    <a:pt x="44284" y="66823"/>
                  </a:lnTo>
                  <a:lnTo>
                    <a:pt x="44979" y="67833"/>
                  </a:lnTo>
                  <a:lnTo>
                    <a:pt x="44208" y="70712"/>
                  </a:lnTo>
                  <a:lnTo>
                    <a:pt x="41658" y="71886"/>
                  </a:lnTo>
                  <a:lnTo>
                    <a:pt x="38400" y="72391"/>
                  </a:lnTo>
                  <a:lnTo>
                    <a:pt x="32932" y="70813"/>
                  </a:lnTo>
                  <a:lnTo>
                    <a:pt x="30887" y="71154"/>
                  </a:lnTo>
                  <a:lnTo>
                    <a:pt x="29334" y="72518"/>
                  </a:lnTo>
                  <a:lnTo>
                    <a:pt x="26922" y="70535"/>
                  </a:lnTo>
                  <a:lnTo>
                    <a:pt x="24586" y="70030"/>
                  </a:lnTo>
                  <a:lnTo>
                    <a:pt x="24207" y="67277"/>
                  </a:lnTo>
                  <a:lnTo>
                    <a:pt x="22515" y="66899"/>
                  </a:lnTo>
                  <a:lnTo>
                    <a:pt x="20406" y="67252"/>
                  </a:lnTo>
                  <a:lnTo>
                    <a:pt x="16227" y="67227"/>
                  </a:lnTo>
                  <a:lnTo>
                    <a:pt x="11908" y="68805"/>
                  </a:lnTo>
                  <a:lnTo>
                    <a:pt x="10570" y="68136"/>
                  </a:lnTo>
                  <a:lnTo>
                    <a:pt x="8613" y="70081"/>
                  </a:lnTo>
                  <a:lnTo>
                    <a:pt x="6782" y="72025"/>
                  </a:lnTo>
                  <a:lnTo>
                    <a:pt x="6163" y="73995"/>
                  </a:lnTo>
                  <a:lnTo>
                    <a:pt x="3612" y="75826"/>
                  </a:lnTo>
                  <a:lnTo>
                    <a:pt x="1087" y="79854"/>
                  </a:lnTo>
                  <a:lnTo>
                    <a:pt x="1" y="82468"/>
                  </a:lnTo>
                  <a:lnTo>
                    <a:pt x="531" y="84917"/>
                  </a:lnTo>
                  <a:lnTo>
                    <a:pt x="14" y="87758"/>
                  </a:lnTo>
                  <a:lnTo>
                    <a:pt x="885" y="91382"/>
                  </a:lnTo>
                  <a:lnTo>
                    <a:pt x="5140" y="95852"/>
                  </a:lnTo>
                  <a:lnTo>
                    <a:pt x="8347" y="97746"/>
                  </a:lnTo>
                  <a:lnTo>
                    <a:pt x="11151" y="97418"/>
                  </a:lnTo>
                  <a:lnTo>
                    <a:pt x="13752" y="97418"/>
                  </a:lnTo>
                  <a:lnTo>
                    <a:pt x="16467" y="96054"/>
                  </a:lnTo>
                  <a:lnTo>
                    <a:pt x="18525" y="96294"/>
                  </a:lnTo>
                  <a:lnTo>
                    <a:pt x="19497" y="97923"/>
                  </a:lnTo>
                  <a:lnTo>
                    <a:pt x="22338" y="97784"/>
                  </a:lnTo>
                  <a:lnTo>
                    <a:pt x="23336" y="99400"/>
                  </a:lnTo>
                  <a:lnTo>
                    <a:pt x="22906" y="103492"/>
                  </a:lnTo>
                  <a:lnTo>
                    <a:pt x="25066" y="106686"/>
                  </a:lnTo>
                  <a:lnTo>
                    <a:pt x="25659" y="109717"/>
                  </a:lnTo>
                  <a:lnTo>
                    <a:pt x="25659" y="112457"/>
                  </a:lnTo>
                  <a:lnTo>
                    <a:pt x="23765" y="115083"/>
                  </a:lnTo>
                  <a:lnTo>
                    <a:pt x="23765" y="117697"/>
                  </a:lnTo>
                  <a:lnTo>
                    <a:pt x="25659" y="120437"/>
                  </a:lnTo>
                  <a:lnTo>
                    <a:pt x="25659" y="124010"/>
                  </a:lnTo>
                  <a:lnTo>
                    <a:pt x="27692" y="126675"/>
                  </a:lnTo>
                  <a:lnTo>
                    <a:pt x="28778" y="128733"/>
                  </a:lnTo>
                  <a:lnTo>
                    <a:pt x="29157" y="130993"/>
                  </a:lnTo>
                  <a:lnTo>
                    <a:pt x="31051" y="133998"/>
                  </a:lnTo>
                  <a:lnTo>
                    <a:pt x="35849" y="133998"/>
                  </a:lnTo>
                  <a:lnTo>
                    <a:pt x="38501" y="132003"/>
                  </a:lnTo>
                  <a:lnTo>
                    <a:pt x="40193" y="130160"/>
                  </a:lnTo>
                  <a:lnTo>
                    <a:pt x="42769" y="127243"/>
                  </a:lnTo>
                  <a:lnTo>
                    <a:pt x="43362" y="124541"/>
                  </a:lnTo>
                  <a:lnTo>
                    <a:pt x="44865" y="124541"/>
                  </a:lnTo>
                  <a:lnTo>
                    <a:pt x="45206" y="120121"/>
                  </a:lnTo>
                  <a:lnTo>
                    <a:pt x="45206" y="119010"/>
                  </a:lnTo>
                  <a:lnTo>
                    <a:pt x="49183" y="115954"/>
                  </a:lnTo>
                  <a:lnTo>
                    <a:pt x="50888" y="113379"/>
                  </a:lnTo>
                  <a:lnTo>
                    <a:pt x="50888" y="110651"/>
                  </a:lnTo>
                  <a:lnTo>
                    <a:pt x="50042" y="108606"/>
                  </a:lnTo>
                  <a:lnTo>
                    <a:pt x="50092" y="106295"/>
                  </a:lnTo>
                  <a:lnTo>
                    <a:pt x="49600" y="104969"/>
                  </a:lnTo>
                  <a:lnTo>
                    <a:pt x="52239" y="102570"/>
                  </a:lnTo>
                  <a:lnTo>
                    <a:pt x="54853" y="99653"/>
                  </a:lnTo>
                  <a:lnTo>
                    <a:pt x="58149" y="97645"/>
                  </a:lnTo>
                  <a:lnTo>
                    <a:pt x="58186" y="97570"/>
                  </a:lnTo>
                  <a:cubicBezTo>
                    <a:pt x="58641" y="96761"/>
                    <a:pt x="59702" y="94817"/>
                    <a:pt x="59702" y="94362"/>
                  </a:cubicBezTo>
                  <a:cubicBezTo>
                    <a:pt x="59702" y="94148"/>
                    <a:pt x="60131" y="92948"/>
                    <a:pt x="60522" y="91963"/>
                  </a:cubicBezTo>
                  <a:lnTo>
                    <a:pt x="60573" y="91862"/>
                  </a:lnTo>
                  <a:lnTo>
                    <a:pt x="59904" y="89716"/>
                  </a:lnTo>
                  <a:lnTo>
                    <a:pt x="58149" y="90587"/>
                  </a:lnTo>
                  <a:lnTo>
                    <a:pt x="54411" y="91117"/>
                  </a:lnTo>
                  <a:lnTo>
                    <a:pt x="53375" y="91610"/>
                  </a:lnTo>
                  <a:lnTo>
                    <a:pt x="52858" y="90031"/>
                  </a:lnTo>
                  <a:lnTo>
                    <a:pt x="52327" y="88870"/>
                  </a:lnTo>
                  <a:lnTo>
                    <a:pt x="50118" y="86748"/>
                  </a:lnTo>
                  <a:lnTo>
                    <a:pt x="48830" y="85852"/>
                  </a:lnTo>
                  <a:lnTo>
                    <a:pt x="46772" y="81104"/>
                  </a:lnTo>
                  <a:lnTo>
                    <a:pt x="45913" y="79917"/>
                  </a:lnTo>
                  <a:lnTo>
                    <a:pt x="44852" y="77076"/>
                  </a:lnTo>
                  <a:lnTo>
                    <a:pt x="44309" y="76142"/>
                  </a:lnTo>
                  <a:lnTo>
                    <a:pt x="44890" y="75927"/>
                  </a:lnTo>
                  <a:lnTo>
                    <a:pt x="47264" y="79185"/>
                  </a:lnTo>
                  <a:lnTo>
                    <a:pt x="48716" y="81470"/>
                  </a:lnTo>
                  <a:lnTo>
                    <a:pt x="49562" y="83945"/>
                  </a:lnTo>
                  <a:lnTo>
                    <a:pt x="51570" y="85523"/>
                  </a:lnTo>
                  <a:lnTo>
                    <a:pt x="52795" y="88478"/>
                  </a:lnTo>
                  <a:lnTo>
                    <a:pt x="53439" y="90271"/>
                  </a:lnTo>
                  <a:lnTo>
                    <a:pt x="57189" y="88579"/>
                  </a:lnTo>
                  <a:lnTo>
                    <a:pt x="60939" y="87746"/>
                  </a:lnTo>
                  <a:lnTo>
                    <a:pt x="65005" y="85675"/>
                  </a:lnTo>
                  <a:lnTo>
                    <a:pt x="66230" y="83453"/>
                  </a:lnTo>
                  <a:lnTo>
                    <a:pt x="67139" y="81154"/>
                  </a:lnTo>
                  <a:lnTo>
                    <a:pt x="65422" y="79437"/>
                  </a:lnTo>
                  <a:lnTo>
                    <a:pt x="63932" y="77821"/>
                  </a:lnTo>
                  <a:lnTo>
                    <a:pt x="61356" y="78616"/>
                  </a:lnTo>
                  <a:lnTo>
                    <a:pt x="59487" y="78705"/>
                  </a:lnTo>
                  <a:lnTo>
                    <a:pt x="58325" y="76571"/>
                  </a:lnTo>
                  <a:lnTo>
                    <a:pt x="56570" y="75094"/>
                  </a:lnTo>
                  <a:lnTo>
                    <a:pt x="57189" y="74045"/>
                  </a:lnTo>
                  <a:lnTo>
                    <a:pt x="59790" y="76154"/>
                  </a:lnTo>
                  <a:lnTo>
                    <a:pt x="61886" y="77303"/>
                  </a:lnTo>
                  <a:lnTo>
                    <a:pt x="63742" y="77442"/>
                  </a:lnTo>
                  <a:lnTo>
                    <a:pt x="65472" y="78364"/>
                  </a:lnTo>
                  <a:lnTo>
                    <a:pt x="68351" y="78818"/>
                  </a:lnTo>
                  <a:lnTo>
                    <a:pt x="71634" y="78414"/>
                  </a:lnTo>
                  <a:lnTo>
                    <a:pt x="74109" y="80195"/>
                  </a:lnTo>
                  <a:lnTo>
                    <a:pt x="75511" y="82569"/>
                  </a:lnTo>
                  <a:lnTo>
                    <a:pt x="77089" y="82834"/>
                  </a:lnTo>
                  <a:lnTo>
                    <a:pt x="78074" y="81697"/>
                  </a:lnTo>
                  <a:lnTo>
                    <a:pt x="78541" y="83617"/>
                  </a:lnTo>
                  <a:lnTo>
                    <a:pt x="79173" y="86357"/>
                  </a:lnTo>
                  <a:lnTo>
                    <a:pt x="80562" y="89349"/>
                  </a:lnTo>
                  <a:lnTo>
                    <a:pt x="82014" y="92670"/>
                  </a:lnTo>
                  <a:lnTo>
                    <a:pt x="82721" y="95246"/>
                  </a:lnTo>
                  <a:lnTo>
                    <a:pt x="84930" y="91723"/>
                  </a:lnTo>
                  <a:lnTo>
                    <a:pt x="84930" y="88668"/>
                  </a:lnTo>
                  <a:lnTo>
                    <a:pt x="85802" y="87215"/>
                  </a:lnTo>
                  <a:lnTo>
                    <a:pt x="87822" y="85460"/>
                  </a:lnTo>
                  <a:lnTo>
                    <a:pt x="90840" y="82720"/>
                  </a:lnTo>
                  <a:lnTo>
                    <a:pt x="92115" y="80990"/>
                  </a:lnTo>
                  <a:lnTo>
                    <a:pt x="94451" y="80447"/>
                  </a:lnTo>
                  <a:lnTo>
                    <a:pt x="95158" y="83339"/>
                  </a:lnTo>
                  <a:lnTo>
                    <a:pt x="96914" y="84160"/>
                  </a:lnTo>
                  <a:lnTo>
                    <a:pt x="96914" y="87885"/>
                  </a:lnTo>
                  <a:lnTo>
                    <a:pt x="99035" y="86622"/>
                  </a:lnTo>
                  <a:lnTo>
                    <a:pt x="100702" y="90132"/>
                  </a:lnTo>
                  <a:lnTo>
                    <a:pt x="100702" y="94451"/>
                  </a:lnTo>
                  <a:lnTo>
                    <a:pt x="102772" y="95549"/>
                  </a:lnTo>
                  <a:lnTo>
                    <a:pt x="103720" y="97557"/>
                  </a:lnTo>
                  <a:lnTo>
                    <a:pt x="105247" y="99565"/>
                  </a:lnTo>
                  <a:lnTo>
                    <a:pt x="107975" y="100701"/>
                  </a:lnTo>
                  <a:lnTo>
                    <a:pt x="107192" y="98100"/>
                  </a:lnTo>
                  <a:lnTo>
                    <a:pt x="106864" y="96294"/>
                  </a:lnTo>
                  <a:lnTo>
                    <a:pt x="105121" y="94994"/>
                  </a:lnTo>
                  <a:lnTo>
                    <a:pt x="104023" y="93478"/>
                  </a:lnTo>
                  <a:lnTo>
                    <a:pt x="103442" y="92127"/>
                  </a:lnTo>
                  <a:lnTo>
                    <a:pt x="103732" y="90082"/>
                  </a:lnTo>
                  <a:lnTo>
                    <a:pt x="104212" y="89476"/>
                  </a:lnTo>
                  <a:lnTo>
                    <a:pt x="105626" y="90801"/>
                  </a:lnTo>
                  <a:lnTo>
                    <a:pt x="107306" y="92595"/>
                  </a:lnTo>
                  <a:lnTo>
                    <a:pt x="108417" y="93163"/>
                  </a:lnTo>
                  <a:lnTo>
                    <a:pt x="108568" y="93049"/>
                  </a:lnTo>
                  <a:cubicBezTo>
                    <a:pt x="110803" y="91382"/>
                    <a:pt x="110803" y="91041"/>
                    <a:pt x="110803" y="90902"/>
                  </a:cubicBezTo>
                  <a:lnTo>
                    <a:pt x="110803" y="87203"/>
                  </a:lnTo>
                  <a:lnTo>
                    <a:pt x="108846" y="85359"/>
                  </a:lnTo>
                  <a:lnTo>
                    <a:pt x="108139" y="83932"/>
                  </a:lnTo>
                  <a:cubicBezTo>
                    <a:pt x="108265" y="83238"/>
                    <a:pt x="108480" y="82556"/>
                    <a:pt x="108581" y="82455"/>
                  </a:cubicBezTo>
                  <a:cubicBezTo>
                    <a:pt x="108758" y="82341"/>
                    <a:pt x="109654" y="82000"/>
                    <a:pt x="110374" y="81748"/>
                  </a:cubicBezTo>
                  <a:lnTo>
                    <a:pt x="110967" y="83099"/>
                  </a:lnTo>
                  <a:lnTo>
                    <a:pt x="113139" y="81521"/>
                  </a:lnTo>
                  <a:lnTo>
                    <a:pt x="117016" y="79589"/>
                  </a:lnTo>
                  <a:lnTo>
                    <a:pt x="118821" y="76293"/>
                  </a:lnTo>
                  <a:lnTo>
                    <a:pt x="119604" y="74083"/>
                  </a:lnTo>
                  <a:lnTo>
                    <a:pt x="119630" y="70232"/>
                  </a:lnTo>
                  <a:lnTo>
                    <a:pt x="118140" y="67227"/>
                  </a:lnTo>
                  <a:lnTo>
                    <a:pt x="116890" y="65649"/>
                  </a:lnTo>
                  <a:lnTo>
                    <a:pt x="118809" y="64348"/>
                  </a:lnTo>
                  <a:lnTo>
                    <a:pt x="119958" y="63451"/>
                  </a:lnTo>
                  <a:lnTo>
                    <a:pt x="117622" y="62719"/>
                  </a:lnTo>
                  <a:lnTo>
                    <a:pt x="116258" y="63212"/>
                  </a:lnTo>
                  <a:lnTo>
                    <a:pt x="115475" y="62340"/>
                  </a:lnTo>
                  <a:lnTo>
                    <a:pt x="115059" y="61772"/>
                  </a:lnTo>
                  <a:lnTo>
                    <a:pt x="116624" y="60863"/>
                  </a:lnTo>
                  <a:lnTo>
                    <a:pt x="117369" y="59373"/>
                  </a:lnTo>
                  <a:lnTo>
                    <a:pt x="117900" y="59638"/>
                  </a:lnTo>
                  <a:lnTo>
                    <a:pt x="117256" y="61974"/>
                  </a:lnTo>
                  <a:lnTo>
                    <a:pt x="119390" y="60901"/>
                  </a:lnTo>
                  <a:lnTo>
                    <a:pt x="120337" y="61684"/>
                  </a:lnTo>
                  <a:lnTo>
                    <a:pt x="121284" y="63350"/>
                  </a:lnTo>
                  <a:lnTo>
                    <a:pt x="122168" y="64424"/>
                  </a:lnTo>
                  <a:lnTo>
                    <a:pt x="122168" y="66015"/>
                  </a:lnTo>
                  <a:lnTo>
                    <a:pt x="123291" y="67151"/>
                  </a:lnTo>
                  <a:lnTo>
                    <a:pt x="125501" y="65383"/>
                  </a:lnTo>
                  <a:lnTo>
                    <a:pt x="124882" y="62782"/>
                  </a:lnTo>
                  <a:lnTo>
                    <a:pt x="123216" y="61078"/>
                  </a:lnTo>
                  <a:lnTo>
                    <a:pt x="122837" y="60295"/>
                  </a:lnTo>
                  <a:lnTo>
                    <a:pt x="124238" y="59095"/>
                  </a:lnTo>
                  <a:lnTo>
                    <a:pt x="124352" y="56254"/>
                  </a:lnTo>
                  <a:lnTo>
                    <a:pt x="125337" y="55433"/>
                  </a:lnTo>
                  <a:lnTo>
                    <a:pt x="126688" y="56229"/>
                  </a:lnTo>
                  <a:lnTo>
                    <a:pt x="128734" y="52693"/>
                  </a:lnTo>
                  <a:lnTo>
                    <a:pt x="130363" y="47693"/>
                  </a:lnTo>
                  <a:lnTo>
                    <a:pt x="129176" y="44359"/>
                  </a:lnTo>
                  <a:lnTo>
                    <a:pt x="128418" y="41329"/>
                  </a:lnTo>
                  <a:lnTo>
                    <a:pt x="126625" y="39650"/>
                  </a:lnTo>
                  <a:lnTo>
                    <a:pt x="124365" y="39006"/>
                  </a:lnTo>
                  <a:lnTo>
                    <a:pt x="123039" y="38501"/>
                  </a:lnTo>
                  <a:lnTo>
                    <a:pt x="122231" y="37844"/>
                  </a:lnTo>
                  <a:lnTo>
                    <a:pt x="124238" y="33816"/>
                  </a:lnTo>
                  <a:lnTo>
                    <a:pt x="125047" y="31152"/>
                  </a:lnTo>
                  <a:lnTo>
                    <a:pt x="127067" y="29939"/>
                  </a:lnTo>
                  <a:lnTo>
                    <a:pt x="130350" y="29939"/>
                  </a:lnTo>
                  <a:lnTo>
                    <a:pt x="135009" y="28677"/>
                  </a:lnTo>
                  <a:lnTo>
                    <a:pt x="132875" y="28677"/>
                  </a:lnTo>
                  <a:lnTo>
                    <a:pt x="132875" y="23841"/>
                  </a:lnTo>
                  <a:lnTo>
                    <a:pt x="135224" y="22793"/>
                  </a:lnTo>
                  <a:lnTo>
                    <a:pt x="136108" y="25091"/>
                  </a:lnTo>
                  <a:lnTo>
                    <a:pt x="137257" y="22490"/>
                  </a:lnTo>
                  <a:lnTo>
                    <a:pt x="137282" y="21025"/>
                  </a:lnTo>
                  <a:lnTo>
                    <a:pt x="138090" y="21479"/>
                  </a:lnTo>
                  <a:lnTo>
                    <a:pt x="137446" y="25129"/>
                  </a:lnTo>
                  <a:lnTo>
                    <a:pt x="136032" y="30912"/>
                  </a:lnTo>
                  <a:lnTo>
                    <a:pt x="136019" y="34447"/>
                  </a:lnTo>
                  <a:lnTo>
                    <a:pt x="139467" y="39220"/>
                  </a:lnTo>
                  <a:lnTo>
                    <a:pt x="140452" y="42491"/>
                  </a:lnTo>
                  <a:lnTo>
                    <a:pt x="140452" y="44486"/>
                  </a:lnTo>
                  <a:lnTo>
                    <a:pt x="142346" y="42907"/>
                  </a:lnTo>
                  <a:lnTo>
                    <a:pt x="142346" y="39460"/>
                  </a:lnTo>
                  <a:lnTo>
                    <a:pt x="143836" y="36051"/>
                  </a:lnTo>
                  <a:lnTo>
                    <a:pt x="143028" y="33273"/>
                  </a:lnTo>
                  <a:lnTo>
                    <a:pt x="142901" y="31682"/>
                  </a:lnTo>
                  <a:lnTo>
                    <a:pt x="142598" y="29447"/>
                  </a:lnTo>
                  <a:lnTo>
                    <a:pt x="140742" y="27982"/>
                  </a:lnTo>
                  <a:lnTo>
                    <a:pt x="140464" y="25356"/>
                  </a:lnTo>
                  <a:lnTo>
                    <a:pt x="142939" y="23740"/>
                  </a:lnTo>
                  <a:lnTo>
                    <a:pt x="145502" y="24093"/>
                  </a:lnTo>
                  <a:lnTo>
                    <a:pt x="145502" y="21189"/>
                  </a:lnTo>
                  <a:lnTo>
                    <a:pt x="146462" y="19611"/>
                  </a:lnTo>
                  <a:lnTo>
                    <a:pt x="148508" y="18588"/>
                  </a:lnTo>
                  <a:lnTo>
                    <a:pt x="149732" y="18588"/>
                  </a:lnTo>
                  <a:lnTo>
                    <a:pt x="148141" y="14231"/>
                  </a:lnTo>
                  <a:lnTo>
                    <a:pt x="145010" y="13070"/>
                  </a:lnTo>
                  <a:lnTo>
                    <a:pt x="145490" y="11214"/>
                  </a:lnTo>
                  <a:lnTo>
                    <a:pt x="145161" y="9105"/>
                  </a:lnTo>
                  <a:lnTo>
                    <a:pt x="145060" y="8562"/>
                  </a:lnTo>
                  <a:lnTo>
                    <a:pt x="146664" y="9395"/>
                  </a:lnTo>
                  <a:lnTo>
                    <a:pt x="148015" y="8360"/>
                  </a:lnTo>
                  <a:lnTo>
                    <a:pt x="149442" y="9307"/>
                  </a:lnTo>
                  <a:lnTo>
                    <a:pt x="150364" y="6542"/>
                  </a:lnTo>
                  <a:lnTo>
                    <a:pt x="149038" y="4774"/>
                  </a:lnTo>
                  <a:lnTo>
                    <a:pt x="148369" y="2223"/>
                  </a:lnTo>
                  <a:lnTo>
                    <a:pt x="144227" y="1605"/>
                  </a:lnTo>
                  <a:lnTo>
                    <a:pt x="144227" y="3120"/>
                  </a:lnTo>
                  <a:lnTo>
                    <a:pt x="143116" y="3082"/>
                  </a:lnTo>
                  <a:lnTo>
                    <a:pt x="142384" y="2185"/>
                  </a:lnTo>
                  <a:lnTo>
                    <a:pt x="134744" y="2185"/>
                  </a:lnTo>
                  <a:lnTo>
                    <a:pt x="130704" y="2564"/>
                  </a:lnTo>
                  <a:lnTo>
                    <a:pt x="133065" y="4875"/>
                  </a:lnTo>
                  <a:lnTo>
                    <a:pt x="131411" y="4888"/>
                  </a:lnTo>
                  <a:lnTo>
                    <a:pt x="130842" y="3486"/>
                  </a:lnTo>
                  <a:lnTo>
                    <a:pt x="127458" y="4989"/>
                  </a:lnTo>
                  <a:lnTo>
                    <a:pt x="124908" y="6605"/>
                  </a:lnTo>
                  <a:lnTo>
                    <a:pt x="123620" y="6605"/>
                  </a:lnTo>
                  <a:lnTo>
                    <a:pt x="122584" y="4420"/>
                  </a:lnTo>
                  <a:lnTo>
                    <a:pt x="119781" y="4016"/>
                  </a:lnTo>
                  <a:lnTo>
                    <a:pt x="117710" y="5178"/>
                  </a:lnTo>
                  <a:lnTo>
                    <a:pt x="114604" y="4143"/>
                  </a:lnTo>
                  <a:lnTo>
                    <a:pt x="112432" y="3259"/>
                  </a:lnTo>
                  <a:lnTo>
                    <a:pt x="108076" y="3574"/>
                  </a:lnTo>
                  <a:lnTo>
                    <a:pt x="106005" y="4900"/>
                  </a:lnTo>
                  <a:lnTo>
                    <a:pt x="107091" y="7842"/>
                  </a:lnTo>
                  <a:lnTo>
                    <a:pt x="105146" y="7842"/>
                  </a:lnTo>
                  <a:lnTo>
                    <a:pt x="103795" y="7729"/>
                  </a:lnTo>
                  <a:lnTo>
                    <a:pt x="101851" y="8714"/>
                  </a:lnTo>
                  <a:lnTo>
                    <a:pt x="102583" y="10039"/>
                  </a:lnTo>
                  <a:lnTo>
                    <a:pt x="102583" y="10039"/>
                  </a:lnTo>
                  <a:lnTo>
                    <a:pt x="101169" y="9623"/>
                  </a:lnTo>
                  <a:lnTo>
                    <a:pt x="100348" y="6744"/>
                  </a:lnTo>
                  <a:lnTo>
                    <a:pt x="97545" y="4370"/>
                  </a:lnTo>
                  <a:lnTo>
                    <a:pt x="93252" y="4963"/>
                  </a:lnTo>
                  <a:lnTo>
                    <a:pt x="94072" y="7628"/>
                  </a:lnTo>
                  <a:lnTo>
                    <a:pt x="91509" y="7539"/>
                  </a:lnTo>
                  <a:lnTo>
                    <a:pt x="90385" y="6074"/>
                  </a:lnTo>
                  <a:lnTo>
                    <a:pt x="87999" y="7337"/>
                  </a:lnTo>
                  <a:lnTo>
                    <a:pt x="86231" y="7893"/>
                  </a:lnTo>
                  <a:lnTo>
                    <a:pt x="84034" y="10544"/>
                  </a:lnTo>
                  <a:lnTo>
                    <a:pt x="83706" y="9282"/>
                  </a:lnTo>
                  <a:lnTo>
                    <a:pt x="85915" y="5923"/>
                  </a:lnTo>
                  <a:lnTo>
                    <a:pt x="85234" y="2526"/>
                  </a:lnTo>
                  <a:lnTo>
                    <a:pt x="81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3" name="Google Shape;843;p38"/>
            <p:cNvSpPr/>
            <p:nvPr/>
          </p:nvSpPr>
          <p:spPr>
            <a:xfrm>
              <a:off x="4467225" y="3815075"/>
              <a:ext cx="177425" cy="289800"/>
            </a:xfrm>
            <a:custGeom>
              <a:rect b="b" l="l" r="r" t="t"/>
              <a:pathLst>
                <a:path extrusionOk="0" h="11592" w="7097">
                  <a:moveTo>
                    <a:pt x="5683" y="0"/>
                  </a:moveTo>
                  <a:lnTo>
                    <a:pt x="4572" y="1339"/>
                  </a:lnTo>
                  <a:lnTo>
                    <a:pt x="2602" y="2513"/>
                  </a:lnTo>
                  <a:lnTo>
                    <a:pt x="1023" y="3271"/>
                  </a:lnTo>
                  <a:lnTo>
                    <a:pt x="1415" y="5809"/>
                  </a:lnTo>
                  <a:lnTo>
                    <a:pt x="1023" y="7362"/>
                  </a:lnTo>
                  <a:lnTo>
                    <a:pt x="1" y="8524"/>
                  </a:lnTo>
                  <a:lnTo>
                    <a:pt x="556" y="10809"/>
                  </a:lnTo>
                  <a:lnTo>
                    <a:pt x="2134" y="11592"/>
                  </a:lnTo>
                  <a:lnTo>
                    <a:pt x="3864" y="9849"/>
                  </a:lnTo>
                  <a:lnTo>
                    <a:pt x="5203" y="6541"/>
                  </a:lnTo>
                  <a:lnTo>
                    <a:pt x="6226" y="3384"/>
                  </a:lnTo>
                  <a:lnTo>
                    <a:pt x="7097" y="1655"/>
                  </a:lnTo>
                  <a:lnTo>
                    <a:pt x="61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38"/>
            <p:cNvSpPr/>
            <p:nvPr/>
          </p:nvSpPr>
          <p:spPr>
            <a:xfrm>
              <a:off x="4458375" y="3806875"/>
              <a:ext cx="194800" cy="307475"/>
            </a:xfrm>
            <a:custGeom>
              <a:rect b="b" l="l" r="r" t="t"/>
              <a:pathLst>
                <a:path extrusionOk="0" h="12299" w="7792">
                  <a:moveTo>
                    <a:pt x="6327" y="644"/>
                  </a:moveTo>
                  <a:lnTo>
                    <a:pt x="7097" y="1995"/>
                  </a:lnTo>
                  <a:lnTo>
                    <a:pt x="6277" y="3611"/>
                  </a:lnTo>
                  <a:lnTo>
                    <a:pt x="5266" y="6756"/>
                  </a:lnTo>
                  <a:lnTo>
                    <a:pt x="3953" y="10001"/>
                  </a:lnTo>
                  <a:lnTo>
                    <a:pt x="2413" y="11529"/>
                  </a:lnTo>
                  <a:lnTo>
                    <a:pt x="1175" y="10910"/>
                  </a:lnTo>
                  <a:lnTo>
                    <a:pt x="695" y="8940"/>
                  </a:lnTo>
                  <a:lnTo>
                    <a:pt x="1668" y="7829"/>
                  </a:lnTo>
                  <a:lnTo>
                    <a:pt x="2097" y="6149"/>
                  </a:lnTo>
                  <a:lnTo>
                    <a:pt x="1731" y="3776"/>
                  </a:lnTo>
                  <a:lnTo>
                    <a:pt x="3120" y="3119"/>
                  </a:lnTo>
                  <a:lnTo>
                    <a:pt x="5090" y="1932"/>
                  </a:lnTo>
                  <a:lnTo>
                    <a:pt x="6176" y="644"/>
                  </a:lnTo>
                  <a:close/>
                  <a:moveTo>
                    <a:pt x="5873" y="0"/>
                  </a:moveTo>
                  <a:lnTo>
                    <a:pt x="4711" y="1427"/>
                  </a:lnTo>
                  <a:lnTo>
                    <a:pt x="2817" y="2563"/>
                  </a:lnTo>
                  <a:lnTo>
                    <a:pt x="1024" y="3409"/>
                  </a:lnTo>
                  <a:lnTo>
                    <a:pt x="1440" y="6124"/>
                  </a:lnTo>
                  <a:lnTo>
                    <a:pt x="1087" y="7538"/>
                  </a:lnTo>
                  <a:lnTo>
                    <a:pt x="1" y="8776"/>
                  </a:lnTo>
                  <a:lnTo>
                    <a:pt x="632" y="11352"/>
                  </a:lnTo>
                  <a:lnTo>
                    <a:pt x="2552" y="12299"/>
                  </a:lnTo>
                  <a:lnTo>
                    <a:pt x="4420" y="10405"/>
                  </a:lnTo>
                  <a:lnTo>
                    <a:pt x="5847" y="6958"/>
                  </a:lnTo>
                  <a:lnTo>
                    <a:pt x="6845" y="3851"/>
                  </a:lnTo>
                  <a:lnTo>
                    <a:pt x="7792" y="1970"/>
                  </a:lnTo>
                  <a:lnTo>
                    <a:pt x="66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38"/>
            <p:cNvSpPr/>
            <p:nvPr/>
          </p:nvSpPr>
          <p:spPr>
            <a:xfrm>
              <a:off x="5304725" y="3312525"/>
              <a:ext cx="45475" cy="78625"/>
            </a:xfrm>
            <a:custGeom>
              <a:rect b="b" l="l" r="r" t="t"/>
              <a:pathLst>
                <a:path extrusionOk="0" h="3145" w="1819">
                  <a:moveTo>
                    <a:pt x="480" y="0"/>
                  </a:moveTo>
                  <a:lnTo>
                    <a:pt x="0" y="1654"/>
                  </a:lnTo>
                  <a:lnTo>
                    <a:pt x="480" y="3144"/>
                  </a:lnTo>
                  <a:lnTo>
                    <a:pt x="1503" y="2753"/>
                  </a:lnTo>
                  <a:lnTo>
                    <a:pt x="1818" y="1566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38"/>
            <p:cNvSpPr/>
            <p:nvPr/>
          </p:nvSpPr>
          <p:spPr>
            <a:xfrm>
              <a:off x="5296500" y="3296100"/>
              <a:ext cx="62525" cy="105475"/>
            </a:xfrm>
            <a:custGeom>
              <a:rect b="b" l="l" r="r" t="t"/>
              <a:pathLst>
                <a:path extrusionOk="0" h="4219" w="2501">
                  <a:moveTo>
                    <a:pt x="948" y="1301"/>
                  </a:moveTo>
                  <a:lnTo>
                    <a:pt x="1806" y="2311"/>
                  </a:lnTo>
                  <a:lnTo>
                    <a:pt x="1567" y="3170"/>
                  </a:lnTo>
                  <a:lnTo>
                    <a:pt x="1011" y="3397"/>
                  </a:lnTo>
                  <a:lnTo>
                    <a:pt x="657" y="2299"/>
                  </a:lnTo>
                  <a:lnTo>
                    <a:pt x="948" y="1301"/>
                  </a:lnTo>
                  <a:close/>
                  <a:moveTo>
                    <a:pt x="670" y="1"/>
                  </a:moveTo>
                  <a:lnTo>
                    <a:pt x="1" y="2311"/>
                  </a:lnTo>
                  <a:lnTo>
                    <a:pt x="607" y="4218"/>
                  </a:lnTo>
                  <a:lnTo>
                    <a:pt x="2097" y="3650"/>
                  </a:lnTo>
                  <a:lnTo>
                    <a:pt x="2501" y="2147"/>
                  </a:lnTo>
                  <a:lnTo>
                    <a:pt x="67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38"/>
            <p:cNvSpPr/>
            <p:nvPr/>
          </p:nvSpPr>
          <p:spPr>
            <a:xfrm>
              <a:off x="5643750" y="3420800"/>
              <a:ext cx="232675" cy="252250"/>
            </a:xfrm>
            <a:custGeom>
              <a:rect b="b" l="l" r="r" t="t"/>
              <a:pathLst>
                <a:path extrusionOk="0" h="10090" w="9307">
                  <a:moveTo>
                    <a:pt x="1" y="0"/>
                  </a:moveTo>
                  <a:lnTo>
                    <a:pt x="948" y="1301"/>
                  </a:lnTo>
                  <a:lnTo>
                    <a:pt x="2337" y="1553"/>
                  </a:lnTo>
                  <a:cubicBezTo>
                    <a:pt x="2337" y="1553"/>
                    <a:pt x="3536" y="3852"/>
                    <a:pt x="3688" y="4091"/>
                  </a:cubicBezTo>
                  <a:cubicBezTo>
                    <a:pt x="3852" y="4331"/>
                    <a:pt x="5897" y="8233"/>
                    <a:pt x="5897" y="8233"/>
                  </a:cubicBezTo>
                  <a:lnTo>
                    <a:pt x="7804" y="10089"/>
                  </a:lnTo>
                  <a:lnTo>
                    <a:pt x="8587" y="10089"/>
                  </a:lnTo>
                  <a:lnTo>
                    <a:pt x="9307" y="8119"/>
                  </a:lnTo>
                  <a:lnTo>
                    <a:pt x="7880" y="5039"/>
                  </a:lnTo>
                  <a:lnTo>
                    <a:pt x="4647" y="1882"/>
                  </a:lnTo>
                  <a:lnTo>
                    <a:pt x="3473" y="1061"/>
                  </a:lnTo>
                  <a:lnTo>
                    <a:pt x="1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38"/>
            <p:cNvSpPr/>
            <p:nvPr/>
          </p:nvSpPr>
          <p:spPr>
            <a:xfrm>
              <a:off x="5628275" y="3412900"/>
              <a:ext cx="256350" cy="268025"/>
            </a:xfrm>
            <a:custGeom>
              <a:rect b="b" l="l" r="r" t="t"/>
              <a:pathLst>
                <a:path extrusionOk="0" h="10721" w="10254">
                  <a:moveTo>
                    <a:pt x="2488" y="632"/>
                  </a:moveTo>
                  <a:lnTo>
                    <a:pt x="5052" y="2438"/>
                  </a:lnTo>
                  <a:lnTo>
                    <a:pt x="8246" y="5544"/>
                  </a:lnTo>
                  <a:lnTo>
                    <a:pt x="9585" y="8448"/>
                  </a:lnTo>
                  <a:lnTo>
                    <a:pt x="9004" y="10090"/>
                  </a:lnTo>
                  <a:lnTo>
                    <a:pt x="8562" y="10090"/>
                  </a:lnTo>
                  <a:lnTo>
                    <a:pt x="6782" y="8360"/>
                  </a:lnTo>
                  <a:cubicBezTo>
                    <a:pt x="6478" y="7792"/>
                    <a:pt x="4723" y="4471"/>
                    <a:pt x="4572" y="4231"/>
                  </a:cubicBezTo>
                  <a:cubicBezTo>
                    <a:pt x="4458" y="4067"/>
                    <a:pt x="3688" y="2614"/>
                    <a:pt x="3233" y="1731"/>
                  </a:cubicBezTo>
                  <a:lnTo>
                    <a:pt x="3158" y="1592"/>
                  </a:lnTo>
                  <a:lnTo>
                    <a:pt x="1743" y="1327"/>
                  </a:lnTo>
                  <a:lnTo>
                    <a:pt x="1238" y="632"/>
                  </a:lnTo>
                  <a:close/>
                  <a:moveTo>
                    <a:pt x="1" y="1"/>
                  </a:moveTo>
                  <a:lnTo>
                    <a:pt x="1390" y="1907"/>
                  </a:lnTo>
                  <a:lnTo>
                    <a:pt x="2741" y="2160"/>
                  </a:lnTo>
                  <a:cubicBezTo>
                    <a:pt x="3019" y="2690"/>
                    <a:pt x="3903" y="4370"/>
                    <a:pt x="4041" y="4584"/>
                  </a:cubicBezTo>
                  <a:cubicBezTo>
                    <a:pt x="4155" y="4748"/>
                    <a:pt x="5430" y="7135"/>
                    <a:pt x="6251" y="8701"/>
                  </a:cubicBezTo>
                  <a:lnTo>
                    <a:pt x="8297" y="10721"/>
                  </a:lnTo>
                  <a:lnTo>
                    <a:pt x="9433" y="10721"/>
                  </a:lnTo>
                  <a:lnTo>
                    <a:pt x="10254" y="8423"/>
                  </a:lnTo>
                  <a:lnTo>
                    <a:pt x="8789" y="5228"/>
                  </a:lnTo>
                  <a:lnTo>
                    <a:pt x="5443" y="1945"/>
                  </a:lnTo>
                  <a:lnTo>
                    <a:pt x="26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38"/>
            <p:cNvSpPr/>
            <p:nvPr/>
          </p:nvSpPr>
          <p:spPr>
            <a:xfrm>
              <a:off x="5873550" y="3662925"/>
              <a:ext cx="284775" cy="73250"/>
            </a:xfrm>
            <a:custGeom>
              <a:rect b="b" l="l" r="r" t="t"/>
              <a:pathLst>
                <a:path extrusionOk="0" h="2930" w="11391">
                  <a:moveTo>
                    <a:pt x="1150" y="0"/>
                  </a:moveTo>
                  <a:lnTo>
                    <a:pt x="1" y="998"/>
                  </a:lnTo>
                  <a:lnTo>
                    <a:pt x="2324" y="2058"/>
                  </a:lnTo>
                  <a:lnTo>
                    <a:pt x="5696" y="2930"/>
                  </a:lnTo>
                  <a:lnTo>
                    <a:pt x="11391" y="2930"/>
                  </a:lnTo>
                  <a:lnTo>
                    <a:pt x="8082" y="1667"/>
                  </a:lnTo>
                  <a:lnTo>
                    <a:pt x="5708" y="1667"/>
                  </a:lnTo>
                  <a:lnTo>
                    <a:pt x="11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0" name="Google Shape;850;p38"/>
            <p:cNvSpPr/>
            <p:nvPr/>
          </p:nvSpPr>
          <p:spPr>
            <a:xfrm>
              <a:off x="5859050" y="3654075"/>
              <a:ext cx="342200" cy="90000"/>
            </a:xfrm>
            <a:custGeom>
              <a:rect b="b" l="l" r="r" t="t"/>
              <a:pathLst>
                <a:path extrusionOk="0" h="3600" w="13688">
                  <a:moveTo>
                    <a:pt x="1806" y="720"/>
                  </a:moveTo>
                  <a:lnTo>
                    <a:pt x="6187" y="2311"/>
                  </a:lnTo>
                  <a:lnTo>
                    <a:pt x="8599" y="2337"/>
                  </a:lnTo>
                  <a:lnTo>
                    <a:pt x="10266" y="2968"/>
                  </a:lnTo>
                  <a:lnTo>
                    <a:pt x="6314" y="2968"/>
                  </a:lnTo>
                  <a:lnTo>
                    <a:pt x="3043" y="2122"/>
                  </a:lnTo>
                  <a:lnTo>
                    <a:pt x="1174" y="1263"/>
                  </a:lnTo>
                  <a:lnTo>
                    <a:pt x="1806" y="720"/>
                  </a:lnTo>
                  <a:close/>
                  <a:moveTo>
                    <a:pt x="1667" y="1"/>
                  </a:moveTo>
                  <a:lnTo>
                    <a:pt x="0" y="1428"/>
                  </a:lnTo>
                  <a:lnTo>
                    <a:pt x="2829" y="2715"/>
                  </a:lnTo>
                  <a:lnTo>
                    <a:pt x="6200" y="3587"/>
                  </a:lnTo>
                  <a:lnTo>
                    <a:pt x="13688" y="3599"/>
                  </a:lnTo>
                  <a:lnTo>
                    <a:pt x="8763" y="1731"/>
                  </a:lnTo>
                  <a:lnTo>
                    <a:pt x="6352" y="1705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38"/>
            <p:cNvSpPr/>
            <p:nvPr/>
          </p:nvSpPr>
          <p:spPr>
            <a:xfrm>
              <a:off x="6185775" y="3706475"/>
              <a:ext cx="137975" cy="31600"/>
            </a:xfrm>
            <a:custGeom>
              <a:rect b="b" l="l" r="r" t="t"/>
              <a:pathLst>
                <a:path extrusionOk="0" h="1264" w="5519">
                  <a:moveTo>
                    <a:pt x="3397" y="1"/>
                  </a:moveTo>
                  <a:lnTo>
                    <a:pt x="0" y="556"/>
                  </a:lnTo>
                  <a:lnTo>
                    <a:pt x="1818" y="1263"/>
                  </a:lnTo>
                  <a:lnTo>
                    <a:pt x="5518" y="556"/>
                  </a:lnTo>
                  <a:lnTo>
                    <a:pt x="33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38"/>
            <p:cNvSpPr/>
            <p:nvPr/>
          </p:nvSpPr>
          <p:spPr>
            <a:xfrm>
              <a:off x="6156100" y="3698600"/>
              <a:ext cx="203625" cy="47675"/>
            </a:xfrm>
            <a:custGeom>
              <a:rect b="b" l="l" r="r" t="t"/>
              <a:pathLst>
                <a:path extrusionOk="0" h="1907" w="8145">
                  <a:moveTo>
                    <a:pt x="4571" y="644"/>
                  </a:moveTo>
                  <a:lnTo>
                    <a:pt x="5278" y="821"/>
                  </a:lnTo>
                  <a:lnTo>
                    <a:pt x="3031" y="1250"/>
                  </a:lnTo>
                  <a:lnTo>
                    <a:pt x="2374" y="998"/>
                  </a:lnTo>
                  <a:lnTo>
                    <a:pt x="4571" y="644"/>
                  </a:lnTo>
                  <a:close/>
                  <a:moveTo>
                    <a:pt x="4596" y="0"/>
                  </a:moveTo>
                  <a:lnTo>
                    <a:pt x="0" y="745"/>
                  </a:lnTo>
                  <a:lnTo>
                    <a:pt x="2968" y="1907"/>
                  </a:lnTo>
                  <a:lnTo>
                    <a:pt x="8145" y="922"/>
                  </a:lnTo>
                  <a:lnTo>
                    <a:pt x="45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38"/>
            <p:cNvSpPr/>
            <p:nvPr/>
          </p:nvSpPr>
          <p:spPr>
            <a:xfrm>
              <a:off x="6158300" y="3493725"/>
              <a:ext cx="139875" cy="161950"/>
            </a:xfrm>
            <a:custGeom>
              <a:rect b="b" l="l" r="r" t="t"/>
              <a:pathLst>
                <a:path extrusionOk="0" h="6478" w="5595">
                  <a:moveTo>
                    <a:pt x="3864" y="0"/>
                  </a:moveTo>
                  <a:lnTo>
                    <a:pt x="632" y="1579"/>
                  </a:lnTo>
                  <a:lnTo>
                    <a:pt x="1" y="4925"/>
                  </a:lnTo>
                  <a:lnTo>
                    <a:pt x="1099" y="6478"/>
                  </a:lnTo>
                  <a:lnTo>
                    <a:pt x="1730" y="4420"/>
                  </a:lnTo>
                  <a:lnTo>
                    <a:pt x="3473" y="6225"/>
                  </a:lnTo>
                  <a:lnTo>
                    <a:pt x="3473" y="4331"/>
                  </a:lnTo>
                  <a:lnTo>
                    <a:pt x="2678" y="3510"/>
                  </a:lnTo>
                  <a:lnTo>
                    <a:pt x="4104" y="2765"/>
                  </a:lnTo>
                  <a:lnTo>
                    <a:pt x="1895" y="2765"/>
                  </a:lnTo>
                  <a:lnTo>
                    <a:pt x="5594" y="1023"/>
                  </a:lnTo>
                  <a:lnTo>
                    <a:pt x="38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38"/>
            <p:cNvSpPr/>
            <p:nvPr/>
          </p:nvSpPr>
          <p:spPr>
            <a:xfrm>
              <a:off x="6149775" y="3484875"/>
              <a:ext cx="165125" cy="188175"/>
            </a:xfrm>
            <a:custGeom>
              <a:rect b="b" l="l" r="r" t="t"/>
              <a:pathLst>
                <a:path extrusionOk="0" h="7527" w="6605">
                  <a:moveTo>
                    <a:pt x="4193" y="708"/>
                  </a:moveTo>
                  <a:lnTo>
                    <a:pt x="5266" y="1339"/>
                  </a:lnTo>
                  <a:lnTo>
                    <a:pt x="1023" y="3334"/>
                  </a:lnTo>
                  <a:lnTo>
                    <a:pt x="1023" y="3334"/>
                  </a:lnTo>
                  <a:lnTo>
                    <a:pt x="1251" y="2147"/>
                  </a:lnTo>
                  <a:lnTo>
                    <a:pt x="4193" y="708"/>
                  </a:lnTo>
                  <a:close/>
                  <a:moveTo>
                    <a:pt x="3157" y="3423"/>
                  </a:moveTo>
                  <a:lnTo>
                    <a:pt x="2501" y="3776"/>
                  </a:lnTo>
                  <a:lnTo>
                    <a:pt x="3486" y="4812"/>
                  </a:lnTo>
                  <a:lnTo>
                    <a:pt x="3486" y="5796"/>
                  </a:lnTo>
                  <a:lnTo>
                    <a:pt x="1933" y="4168"/>
                  </a:lnTo>
                  <a:lnTo>
                    <a:pt x="1326" y="6125"/>
                  </a:lnTo>
                  <a:lnTo>
                    <a:pt x="670" y="5203"/>
                  </a:lnTo>
                  <a:lnTo>
                    <a:pt x="1011" y="3423"/>
                  </a:lnTo>
                  <a:close/>
                  <a:moveTo>
                    <a:pt x="4218" y="1"/>
                  </a:moveTo>
                  <a:lnTo>
                    <a:pt x="683" y="1718"/>
                  </a:lnTo>
                  <a:lnTo>
                    <a:pt x="1" y="5354"/>
                  </a:lnTo>
                  <a:lnTo>
                    <a:pt x="1554" y="7526"/>
                  </a:lnTo>
                  <a:lnTo>
                    <a:pt x="2210" y="5392"/>
                  </a:lnTo>
                  <a:lnTo>
                    <a:pt x="4117" y="7375"/>
                  </a:lnTo>
                  <a:lnTo>
                    <a:pt x="4117" y="4572"/>
                  </a:lnTo>
                  <a:lnTo>
                    <a:pt x="3536" y="3953"/>
                  </a:lnTo>
                  <a:lnTo>
                    <a:pt x="5708" y="2804"/>
                  </a:lnTo>
                  <a:lnTo>
                    <a:pt x="3650" y="2804"/>
                  </a:lnTo>
                  <a:lnTo>
                    <a:pt x="6605" y="1415"/>
                  </a:lnTo>
                  <a:lnTo>
                    <a:pt x="4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5" name="Google Shape;855;p38"/>
            <p:cNvSpPr/>
            <p:nvPr/>
          </p:nvSpPr>
          <p:spPr>
            <a:xfrm>
              <a:off x="5945525" y="3367450"/>
              <a:ext cx="213125" cy="254775"/>
            </a:xfrm>
            <a:custGeom>
              <a:rect b="b" l="l" r="r" t="t"/>
              <a:pathLst>
                <a:path extrusionOk="0" h="10191" w="8525">
                  <a:moveTo>
                    <a:pt x="6542" y="0"/>
                  </a:moveTo>
                  <a:lnTo>
                    <a:pt x="3941" y="3119"/>
                  </a:lnTo>
                  <a:lnTo>
                    <a:pt x="2817" y="5291"/>
                  </a:lnTo>
                  <a:lnTo>
                    <a:pt x="935" y="5291"/>
                  </a:lnTo>
                  <a:lnTo>
                    <a:pt x="1" y="6869"/>
                  </a:lnTo>
                  <a:lnTo>
                    <a:pt x="1491" y="9067"/>
                  </a:lnTo>
                  <a:lnTo>
                    <a:pt x="2817" y="9546"/>
                  </a:lnTo>
                  <a:lnTo>
                    <a:pt x="4686" y="9344"/>
                  </a:lnTo>
                  <a:lnTo>
                    <a:pt x="6049" y="10190"/>
                  </a:lnTo>
                  <a:lnTo>
                    <a:pt x="7363" y="6516"/>
                  </a:lnTo>
                  <a:lnTo>
                    <a:pt x="8524" y="4874"/>
                  </a:lnTo>
                  <a:lnTo>
                    <a:pt x="7653" y="3384"/>
                  </a:lnTo>
                  <a:lnTo>
                    <a:pt x="8512" y="2134"/>
                  </a:lnTo>
                  <a:lnTo>
                    <a:pt x="65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6" name="Google Shape;856;p38"/>
            <p:cNvSpPr/>
            <p:nvPr/>
          </p:nvSpPr>
          <p:spPr>
            <a:xfrm>
              <a:off x="5936075" y="3355775"/>
              <a:ext cx="232350" cy="278450"/>
            </a:xfrm>
            <a:custGeom>
              <a:rect b="b" l="l" r="r" t="t"/>
              <a:pathLst>
                <a:path extrusionOk="0" h="11138" w="9294">
                  <a:moveTo>
                    <a:pt x="6932" y="947"/>
                  </a:moveTo>
                  <a:lnTo>
                    <a:pt x="8486" y="2627"/>
                  </a:lnTo>
                  <a:lnTo>
                    <a:pt x="7652" y="3839"/>
                  </a:lnTo>
                  <a:lnTo>
                    <a:pt x="8523" y="5329"/>
                  </a:lnTo>
                  <a:lnTo>
                    <a:pt x="7475" y="6806"/>
                  </a:lnTo>
                  <a:lnTo>
                    <a:pt x="6263" y="10190"/>
                  </a:lnTo>
                  <a:lnTo>
                    <a:pt x="5139" y="9496"/>
                  </a:lnTo>
                  <a:lnTo>
                    <a:pt x="3220" y="9685"/>
                  </a:lnTo>
                  <a:lnTo>
                    <a:pt x="2071" y="9281"/>
                  </a:lnTo>
                  <a:lnTo>
                    <a:pt x="745" y="7324"/>
                  </a:lnTo>
                  <a:lnTo>
                    <a:pt x="1490" y="6074"/>
                  </a:lnTo>
                  <a:lnTo>
                    <a:pt x="3384" y="6074"/>
                  </a:lnTo>
                  <a:lnTo>
                    <a:pt x="4584" y="3763"/>
                  </a:lnTo>
                  <a:lnTo>
                    <a:pt x="6932" y="947"/>
                  </a:lnTo>
                  <a:close/>
                  <a:moveTo>
                    <a:pt x="6907" y="0"/>
                  </a:moveTo>
                  <a:lnTo>
                    <a:pt x="4079" y="3397"/>
                  </a:lnTo>
                  <a:lnTo>
                    <a:pt x="3005" y="5442"/>
                  </a:lnTo>
                  <a:lnTo>
                    <a:pt x="1137" y="5442"/>
                  </a:lnTo>
                  <a:lnTo>
                    <a:pt x="0" y="7336"/>
                  </a:lnTo>
                  <a:lnTo>
                    <a:pt x="1667" y="9799"/>
                  </a:lnTo>
                  <a:lnTo>
                    <a:pt x="3157" y="10329"/>
                  </a:lnTo>
                  <a:lnTo>
                    <a:pt x="4988" y="10140"/>
                  </a:lnTo>
                  <a:lnTo>
                    <a:pt x="6591" y="11137"/>
                  </a:lnTo>
                  <a:lnTo>
                    <a:pt x="8018" y="7147"/>
                  </a:lnTo>
                  <a:lnTo>
                    <a:pt x="9281" y="5379"/>
                  </a:lnTo>
                  <a:lnTo>
                    <a:pt x="8397" y="3877"/>
                  </a:lnTo>
                  <a:lnTo>
                    <a:pt x="9294" y="2576"/>
                  </a:lnTo>
                  <a:lnTo>
                    <a:pt x="6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38"/>
            <p:cNvSpPr/>
            <p:nvPr/>
          </p:nvSpPr>
          <p:spPr>
            <a:xfrm>
              <a:off x="6429775" y="3529075"/>
              <a:ext cx="453650" cy="254450"/>
            </a:xfrm>
            <a:custGeom>
              <a:rect b="b" l="l" r="r" t="t"/>
              <a:pathLst>
                <a:path extrusionOk="0" h="10178" w="18146">
                  <a:moveTo>
                    <a:pt x="1794" y="0"/>
                  </a:moveTo>
                  <a:lnTo>
                    <a:pt x="1" y="745"/>
                  </a:lnTo>
                  <a:lnTo>
                    <a:pt x="1705" y="2576"/>
                  </a:lnTo>
                  <a:lnTo>
                    <a:pt x="2223" y="4496"/>
                  </a:lnTo>
                  <a:lnTo>
                    <a:pt x="4281" y="4496"/>
                  </a:lnTo>
                  <a:lnTo>
                    <a:pt x="5847" y="5039"/>
                  </a:lnTo>
                  <a:lnTo>
                    <a:pt x="5847" y="6705"/>
                  </a:lnTo>
                  <a:lnTo>
                    <a:pt x="8764" y="8915"/>
                  </a:lnTo>
                  <a:lnTo>
                    <a:pt x="11214" y="8915"/>
                  </a:lnTo>
                  <a:lnTo>
                    <a:pt x="12236" y="7412"/>
                  </a:lnTo>
                  <a:lnTo>
                    <a:pt x="14055" y="8120"/>
                  </a:lnTo>
                  <a:lnTo>
                    <a:pt x="15633" y="10178"/>
                  </a:lnTo>
                  <a:lnTo>
                    <a:pt x="18146" y="10178"/>
                  </a:lnTo>
                  <a:lnTo>
                    <a:pt x="14522" y="5443"/>
                  </a:lnTo>
                  <a:lnTo>
                    <a:pt x="10431" y="3157"/>
                  </a:lnTo>
                  <a:lnTo>
                    <a:pt x="5531" y="1819"/>
                  </a:lnTo>
                  <a:lnTo>
                    <a:pt x="3650" y="2652"/>
                  </a:lnTo>
                  <a:lnTo>
                    <a:pt x="3094" y="733"/>
                  </a:lnTo>
                  <a:lnTo>
                    <a:pt x="17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38"/>
            <p:cNvSpPr/>
            <p:nvPr/>
          </p:nvSpPr>
          <p:spPr>
            <a:xfrm>
              <a:off x="6416200" y="3519925"/>
              <a:ext cx="483325" cy="271500"/>
            </a:xfrm>
            <a:custGeom>
              <a:rect b="b" l="l" r="r" t="t"/>
              <a:pathLst>
                <a:path extrusionOk="0" h="10860" w="19333">
                  <a:moveTo>
                    <a:pt x="2312" y="707"/>
                  </a:moveTo>
                  <a:lnTo>
                    <a:pt x="3372" y="1313"/>
                  </a:lnTo>
                  <a:lnTo>
                    <a:pt x="3991" y="3447"/>
                  </a:lnTo>
                  <a:lnTo>
                    <a:pt x="6112" y="2513"/>
                  </a:lnTo>
                  <a:lnTo>
                    <a:pt x="10860" y="3814"/>
                  </a:lnTo>
                  <a:lnTo>
                    <a:pt x="14863" y="6061"/>
                  </a:lnTo>
                  <a:lnTo>
                    <a:pt x="18058" y="10228"/>
                  </a:lnTo>
                  <a:lnTo>
                    <a:pt x="16328" y="10228"/>
                  </a:lnTo>
                  <a:lnTo>
                    <a:pt x="14787" y="8233"/>
                  </a:lnTo>
                  <a:lnTo>
                    <a:pt x="12653" y="7400"/>
                  </a:lnTo>
                  <a:lnTo>
                    <a:pt x="11580" y="8965"/>
                  </a:lnTo>
                  <a:lnTo>
                    <a:pt x="9408" y="8965"/>
                  </a:lnTo>
                  <a:lnTo>
                    <a:pt x="6706" y="6920"/>
                  </a:lnTo>
                  <a:lnTo>
                    <a:pt x="6706" y="5177"/>
                  </a:lnTo>
                  <a:lnTo>
                    <a:pt x="4913" y="4571"/>
                  </a:lnTo>
                  <a:lnTo>
                    <a:pt x="3006" y="4546"/>
                  </a:lnTo>
                  <a:lnTo>
                    <a:pt x="2526" y="2778"/>
                  </a:lnTo>
                  <a:lnTo>
                    <a:pt x="1074" y="1225"/>
                  </a:lnTo>
                  <a:lnTo>
                    <a:pt x="2312" y="707"/>
                  </a:lnTo>
                  <a:close/>
                  <a:moveTo>
                    <a:pt x="2362" y="0"/>
                  </a:moveTo>
                  <a:lnTo>
                    <a:pt x="1" y="998"/>
                  </a:lnTo>
                  <a:lnTo>
                    <a:pt x="1958" y="3094"/>
                  </a:lnTo>
                  <a:lnTo>
                    <a:pt x="2526" y="5177"/>
                  </a:lnTo>
                  <a:lnTo>
                    <a:pt x="4761" y="5177"/>
                  </a:lnTo>
                  <a:lnTo>
                    <a:pt x="6074" y="5632"/>
                  </a:lnTo>
                  <a:lnTo>
                    <a:pt x="6074" y="7223"/>
                  </a:lnTo>
                  <a:lnTo>
                    <a:pt x="9206" y="9597"/>
                  </a:lnTo>
                  <a:lnTo>
                    <a:pt x="11921" y="9597"/>
                  </a:lnTo>
                  <a:lnTo>
                    <a:pt x="12906" y="8170"/>
                  </a:lnTo>
                  <a:lnTo>
                    <a:pt x="14396" y="8751"/>
                  </a:lnTo>
                  <a:lnTo>
                    <a:pt x="16025" y="10859"/>
                  </a:lnTo>
                  <a:lnTo>
                    <a:pt x="19333" y="10859"/>
                  </a:lnTo>
                  <a:lnTo>
                    <a:pt x="15317" y="5607"/>
                  </a:lnTo>
                  <a:lnTo>
                    <a:pt x="11125" y="3245"/>
                  </a:lnTo>
                  <a:lnTo>
                    <a:pt x="6049" y="1844"/>
                  </a:lnTo>
                  <a:lnTo>
                    <a:pt x="4395" y="2576"/>
                  </a:lnTo>
                  <a:lnTo>
                    <a:pt x="3903" y="884"/>
                  </a:lnTo>
                  <a:lnTo>
                    <a:pt x="236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38"/>
            <p:cNvSpPr/>
            <p:nvPr/>
          </p:nvSpPr>
          <p:spPr>
            <a:xfrm>
              <a:off x="5992575" y="3785400"/>
              <a:ext cx="867500" cy="764650"/>
            </a:xfrm>
            <a:custGeom>
              <a:rect b="b" l="l" r="r" t="t"/>
              <a:pathLst>
                <a:path extrusionOk="0" h="30586" w="34700">
                  <a:moveTo>
                    <a:pt x="18082" y="1"/>
                  </a:moveTo>
                  <a:lnTo>
                    <a:pt x="15494" y="2602"/>
                  </a:lnTo>
                  <a:lnTo>
                    <a:pt x="13953" y="3574"/>
                  </a:lnTo>
                  <a:lnTo>
                    <a:pt x="12577" y="3006"/>
                  </a:lnTo>
                  <a:lnTo>
                    <a:pt x="9976" y="5430"/>
                  </a:lnTo>
                  <a:lnTo>
                    <a:pt x="8195" y="7627"/>
                  </a:lnTo>
                  <a:lnTo>
                    <a:pt x="4950" y="9572"/>
                  </a:lnTo>
                  <a:lnTo>
                    <a:pt x="1617" y="10228"/>
                  </a:lnTo>
                  <a:lnTo>
                    <a:pt x="0" y="12779"/>
                  </a:lnTo>
                  <a:lnTo>
                    <a:pt x="0" y="15999"/>
                  </a:lnTo>
                  <a:lnTo>
                    <a:pt x="973" y="20835"/>
                  </a:lnTo>
                  <a:lnTo>
                    <a:pt x="480" y="22704"/>
                  </a:lnTo>
                  <a:lnTo>
                    <a:pt x="1857" y="24244"/>
                  </a:lnTo>
                  <a:lnTo>
                    <a:pt x="5481" y="23424"/>
                  </a:lnTo>
                  <a:lnTo>
                    <a:pt x="9408" y="22211"/>
                  </a:lnTo>
                  <a:lnTo>
                    <a:pt x="12223" y="20999"/>
                  </a:lnTo>
                  <a:lnTo>
                    <a:pt x="16214" y="21365"/>
                  </a:lnTo>
                  <a:lnTo>
                    <a:pt x="18070" y="24964"/>
                  </a:lnTo>
                  <a:lnTo>
                    <a:pt x="20103" y="23184"/>
                  </a:lnTo>
                  <a:lnTo>
                    <a:pt x="20911" y="26833"/>
                  </a:lnTo>
                  <a:cubicBezTo>
                    <a:pt x="20911" y="26833"/>
                    <a:pt x="21719" y="29421"/>
                    <a:pt x="22047" y="29421"/>
                  </a:cubicBezTo>
                  <a:cubicBezTo>
                    <a:pt x="22349" y="29421"/>
                    <a:pt x="23677" y="30586"/>
                    <a:pt x="24015" y="30586"/>
                  </a:cubicBezTo>
                  <a:cubicBezTo>
                    <a:pt x="24045" y="30586"/>
                    <a:pt x="24067" y="30577"/>
                    <a:pt x="24080" y="30558"/>
                  </a:cubicBezTo>
                  <a:cubicBezTo>
                    <a:pt x="24232" y="30318"/>
                    <a:pt x="25621" y="29990"/>
                    <a:pt x="25621" y="29990"/>
                  </a:cubicBezTo>
                  <a:lnTo>
                    <a:pt x="28133" y="30229"/>
                  </a:lnTo>
                  <a:cubicBezTo>
                    <a:pt x="28133" y="30229"/>
                    <a:pt x="30735" y="28045"/>
                    <a:pt x="30735" y="27729"/>
                  </a:cubicBezTo>
                  <a:cubicBezTo>
                    <a:pt x="30735" y="27401"/>
                    <a:pt x="32831" y="23348"/>
                    <a:pt x="32831" y="23348"/>
                  </a:cubicBezTo>
                  <a:lnTo>
                    <a:pt x="34371" y="19699"/>
                  </a:lnTo>
                  <a:lnTo>
                    <a:pt x="34700" y="14193"/>
                  </a:lnTo>
                  <a:lnTo>
                    <a:pt x="31303" y="8107"/>
                  </a:lnTo>
                  <a:lnTo>
                    <a:pt x="30078" y="5114"/>
                  </a:lnTo>
                  <a:lnTo>
                    <a:pt x="29434" y="3081"/>
                  </a:lnTo>
                  <a:lnTo>
                    <a:pt x="27654" y="1"/>
                  </a:lnTo>
                  <a:lnTo>
                    <a:pt x="26025" y="3410"/>
                  </a:lnTo>
                  <a:lnTo>
                    <a:pt x="26113" y="4950"/>
                  </a:lnTo>
                  <a:lnTo>
                    <a:pt x="24333" y="6251"/>
                  </a:lnTo>
                  <a:lnTo>
                    <a:pt x="21971" y="4054"/>
                  </a:lnTo>
                  <a:lnTo>
                    <a:pt x="22224" y="1301"/>
                  </a:lnTo>
                  <a:lnTo>
                    <a:pt x="18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0" name="Google Shape;860;p38"/>
            <p:cNvSpPr/>
            <p:nvPr/>
          </p:nvSpPr>
          <p:spPr>
            <a:xfrm>
              <a:off x="5985000" y="3768350"/>
              <a:ext cx="883600" cy="789850"/>
            </a:xfrm>
            <a:custGeom>
              <a:rect b="b" l="l" r="r" t="t"/>
              <a:pathLst>
                <a:path extrusionOk="0" h="31594" w="35344">
                  <a:moveTo>
                    <a:pt x="18474" y="1049"/>
                  </a:moveTo>
                  <a:lnTo>
                    <a:pt x="22186" y="2210"/>
                  </a:lnTo>
                  <a:lnTo>
                    <a:pt x="21946" y="4862"/>
                  </a:lnTo>
                  <a:lnTo>
                    <a:pt x="24598" y="7337"/>
                  </a:lnTo>
                  <a:lnTo>
                    <a:pt x="26732" y="5784"/>
                  </a:lnTo>
                  <a:lnTo>
                    <a:pt x="26643" y="4155"/>
                  </a:lnTo>
                  <a:lnTo>
                    <a:pt x="27969" y="1364"/>
                  </a:lnTo>
                  <a:lnTo>
                    <a:pt x="29447" y="3890"/>
                  </a:lnTo>
                  <a:lnTo>
                    <a:pt x="30091" y="5910"/>
                  </a:lnTo>
                  <a:lnTo>
                    <a:pt x="31315" y="8941"/>
                  </a:lnTo>
                  <a:lnTo>
                    <a:pt x="34674" y="14938"/>
                  </a:lnTo>
                  <a:lnTo>
                    <a:pt x="34359" y="20305"/>
                  </a:lnTo>
                  <a:lnTo>
                    <a:pt x="32856" y="23891"/>
                  </a:lnTo>
                  <a:cubicBezTo>
                    <a:pt x="31530" y="26442"/>
                    <a:pt x="30810" y="27932"/>
                    <a:pt x="30722" y="28336"/>
                  </a:cubicBezTo>
                  <a:cubicBezTo>
                    <a:pt x="30583" y="28601"/>
                    <a:pt x="29396" y="29687"/>
                    <a:pt x="28335" y="30596"/>
                  </a:cubicBezTo>
                  <a:lnTo>
                    <a:pt x="25898" y="30356"/>
                  </a:lnTo>
                  <a:lnTo>
                    <a:pt x="25848" y="30369"/>
                  </a:lnTo>
                  <a:cubicBezTo>
                    <a:pt x="25052" y="30558"/>
                    <a:pt x="24522" y="30747"/>
                    <a:pt x="24257" y="30937"/>
                  </a:cubicBezTo>
                  <a:cubicBezTo>
                    <a:pt x="23979" y="30773"/>
                    <a:pt x="23714" y="30596"/>
                    <a:pt x="23461" y="30406"/>
                  </a:cubicBezTo>
                  <a:cubicBezTo>
                    <a:pt x="22931" y="30028"/>
                    <a:pt x="22666" y="29851"/>
                    <a:pt x="22464" y="29800"/>
                  </a:cubicBezTo>
                  <a:cubicBezTo>
                    <a:pt x="22262" y="29560"/>
                    <a:pt x="21832" y="28411"/>
                    <a:pt x="21517" y="27439"/>
                  </a:cubicBezTo>
                  <a:lnTo>
                    <a:pt x="20595" y="23272"/>
                  </a:lnTo>
                  <a:lnTo>
                    <a:pt x="18474" y="25141"/>
                  </a:lnTo>
                  <a:lnTo>
                    <a:pt x="16706" y="21744"/>
                  </a:lnTo>
                  <a:lnTo>
                    <a:pt x="12463" y="21353"/>
                  </a:lnTo>
                  <a:lnTo>
                    <a:pt x="9610" y="22590"/>
                  </a:lnTo>
                  <a:lnTo>
                    <a:pt x="5708" y="23803"/>
                  </a:lnTo>
                  <a:lnTo>
                    <a:pt x="2261" y="24573"/>
                  </a:lnTo>
                  <a:lnTo>
                    <a:pt x="1124" y="23297"/>
                  </a:lnTo>
                  <a:lnTo>
                    <a:pt x="1591" y="21530"/>
                  </a:lnTo>
                  <a:lnTo>
                    <a:pt x="619" y="16681"/>
                  </a:lnTo>
                  <a:lnTo>
                    <a:pt x="619" y="13537"/>
                  </a:lnTo>
                  <a:lnTo>
                    <a:pt x="2109" y="11188"/>
                  </a:lnTo>
                  <a:lnTo>
                    <a:pt x="5316" y="10557"/>
                  </a:lnTo>
                  <a:lnTo>
                    <a:pt x="8662" y="8574"/>
                  </a:lnTo>
                  <a:lnTo>
                    <a:pt x="10493" y="6352"/>
                  </a:lnTo>
                  <a:lnTo>
                    <a:pt x="12943" y="4054"/>
                  </a:lnTo>
                  <a:lnTo>
                    <a:pt x="14282" y="4609"/>
                  </a:lnTo>
                  <a:lnTo>
                    <a:pt x="15961" y="3549"/>
                  </a:lnTo>
                  <a:lnTo>
                    <a:pt x="18474" y="1049"/>
                  </a:lnTo>
                  <a:close/>
                  <a:moveTo>
                    <a:pt x="27944" y="1"/>
                  </a:moveTo>
                  <a:lnTo>
                    <a:pt x="26025" y="4016"/>
                  </a:lnTo>
                  <a:lnTo>
                    <a:pt x="26100" y="5468"/>
                  </a:lnTo>
                  <a:lnTo>
                    <a:pt x="24674" y="6516"/>
                  </a:lnTo>
                  <a:lnTo>
                    <a:pt x="22615" y="4609"/>
                  </a:lnTo>
                  <a:lnTo>
                    <a:pt x="22868" y="1756"/>
                  </a:lnTo>
                  <a:lnTo>
                    <a:pt x="18310" y="316"/>
                  </a:lnTo>
                  <a:lnTo>
                    <a:pt x="15607" y="3018"/>
                  </a:lnTo>
                  <a:lnTo>
                    <a:pt x="14231" y="3890"/>
                  </a:lnTo>
                  <a:lnTo>
                    <a:pt x="12817" y="3309"/>
                  </a:lnTo>
                  <a:lnTo>
                    <a:pt x="10039" y="5910"/>
                  </a:lnTo>
                  <a:lnTo>
                    <a:pt x="8296" y="8057"/>
                  </a:lnTo>
                  <a:lnTo>
                    <a:pt x="5152" y="9951"/>
                  </a:lnTo>
                  <a:lnTo>
                    <a:pt x="1743" y="10633"/>
                  </a:lnTo>
                  <a:lnTo>
                    <a:pt x="0" y="13360"/>
                  </a:lnTo>
                  <a:lnTo>
                    <a:pt x="0" y="16744"/>
                  </a:lnTo>
                  <a:lnTo>
                    <a:pt x="947" y="21504"/>
                  </a:lnTo>
                  <a:lnTo>
                    <a:pt x="430" y="23462"/>
                  </a:lnTo>
                  <a:lnTo>
                    <a:pt x="2046" y="25267"/>
                  </a:lnTo>
                  <a:lnTo>
                    <a:pt x="5872" y="24409"/>
                  </a:lnTo>
                  <a:lnTo>
                    <a:pt x="9824" y="23184"/>
                  </a:lnTo>
                  <a:lnTo>
                    <a:pt x="12564" y="21997"/>
                  </a:lnTo>
                  <a:lnTo>
                    <a:pt x="16314" y="22338"/>
                  </a:lnTo>
                  <a:lnTo>
                    <a:pt x="18284" y="26151"/>
                  </a:lnTo>
                  <a:lnTo>
                    <a:pt x="20216" y="24459"/>
                  </a:lnTo>
                  <a:lnTo>
                    <a:pt x="20923" y="27616"/>
                  </a:lnTo>
                  <a:cubicBezTo>
                    <a:pt x="21795" y="30419"/>
                    <a:pt x="22136" y="30419"/>
                    <a:pt x="22325" y="30419"/>
                  </a:cubicBezTo>
                  <a:cubicBezTo>
                    <a:pt x="22590" y="30571"/>
                    <a:pt x="22855" y="30735"/>
                    <a:pt x="23095" y="30924"/>
                  </a:cubicBezTo>
                  <a:cubicBezTo>
                    <a:pt x="23752" y="31391"/>
                    <a:pt x="24067" y="31593"/>
                    <a:pt x="24320" y="31593"/>
                  </a:cubicBezTo>
                  <a:cubicBezTo>
                    <a:pt x="24345" y="31581"/>
                    <a:pt x="24383" y="31581"/>
                    <a:pt x="24421" y="31568"/>
                  </a:cubicBezTo>
                  <a:cubicBezTo>
                    <a:pt x="24509" y="31555"/>
                    <a:pt x="24598" y="31505"/>
                    <a:pt x="24648" y="31429"/>
                  </a:cubicBezTo>
                  <a:cubicBezTo>
                    <a:pt x="24749" y="31341"/>
                    <a:pt x="25355" y="31126"/>
                    <a:pt x="25962" y="30987"/>
                  </a:cubicBezTo>
                  <a:lnTo>
                    <a:pt x="28563" y="31240"/>
                  </a:lnTo>
                  <a:lnTo>
                    <a:pt x="28664" y="31151"/>
                  </a:lnTo>
                  <a:cubicBezTo>
                    <a:pt x="31366" y="28866"/>
                    <a:pt x="31366" y="28550"/>
                    <a:pt x="31366" y="28424"/>
                  </a:cubicBezTo>
                  <a:cubicBezTo>
                    <a:pt x="31416" y="28146"/>
                    <a:pt x="32464" y="26037"/>
                    <a:pt x="33449" y="24143"/>
                  </a:cubicBezTo>
                  <a:lnTo>
                    <a:pt x="34990" y="20494"/>
                  </a:lnTo>
                  <a:lnTo>
                    <a:pt x="35343" y="14787"/>
                  </a:lnTo>
                  <a:lnTo>
                    <a:pt x="31909" y="8663"/>
                  </a:lnTo>
                  <a:lnTo>
                    <a:pt x="30697" y="5683"/>
                  </a:lnTo>
                  <a:lnTo>
                    <a:pt x="30053" y="3662"/>
                  </a:lnTo>
                  <a:lnTo>
                    <a:pt x="2794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1" name="Google Shape;861;p38"/>
            <p:cNvSpPr/>
            <p:nvPr/>
          </p:nvSpPr>
          <p:spPr>
            <a:xfrm>
              <a:off x="6575950" y="4616250"/>
              <a:ext cx="97550" cy="109575"/>
            </a:xfrm>
            <a:custGeom>
              <a:rect b="b" l="l" r="r" t="t"/>
              <a:pathLst>
                <a:path extrusionOk="0" h="4383" w="3902">
                  <a:moveTo>
                    <a:pt x="303" y="1"/>
                  </a:moveTo>
                  <a:lnTo>
                    <a:pt x="0" y="430"/>
                  </a:lnTo>
                  <a:lnTo>
                    <a:pt x="0" y="2955"/>
                  </a:lnTo>
                  <a:lnTo>
                    <a:pt x="1326" y="4382"/>
                  </a:lnTo>
                  <a:lnTo>
                    <a:pt x="3498" y="2753"/>
                  </a:lnTo>
                  <a:lnTo>
                    <a:pt x="3902" y="430"/>
                  </a:lnTo>
                  <a:lnTo>
                    <a:pt x="2273" y="1213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38"/>
            <p:cNvSpPr/>
            <p:nvPr/>
          </p:nvSpPr>
          <p:spPr>
            <a:xfrm>
              <a:off x="6568050" y="4609625"/>
              <a:ext cx="115875" cy="126600"/>
            </a:xfrm>
            <a:custGeom>
              <a:rect b="b" l="l" r="r" t="t"/>
              <a:pathLst>
                <a:path extrusionOk="0" h="5064" w="4635">
                  <a:moveTo>
                    <a:pt x="783" y="1"/>
                  </a:moveTo>
                  <a:lnTo>
                    <a:pt x="455" y="531"/>
                  </a:lnTo>
                  <a:lnTo>
                    <a:pt x="2564" y="1844"/>
                  </a:lnTo>
                  <a:lnTo>
                    <a:pt x="3814" y="1251"/>
                  </a:lnTo>
                  <a:lnTo>
                    <a:pt x="3536" y="2842"/>
                  </a:lnTo>
                  <a:lnTo>
                    <a:pt x="1680" y="4218"/>
                  </a:lnTo>
                  <a:lnTo>
                    <a:pt x="632" y="3094"/>
                  </a:lnTo>
                  <a:lnTo>
                    <a:pt x="632" y="695"/>
                  </a:lnTo>
                  <a:lnTo>
                    <a:pt x="0" y="695"/>
                  </a:lnTo>
                  <a:lnTo>
                    <a:pt x="0" y="3347"/>
                  </a:lnTo>
                  <a:lnTo>
                    <a:pt x="1592" y="5064"/>
                  </a:lnTo>
                  <a:lnTo>
                    <a:pt x="4104" y="3208"/>
                  </a:lnTo>
                  <a:lnTo>
                    <a:pt x="4635" y="139"/>
                  </a:lnTo>
                  <a:lnTo>
                    <a:pt x="2602" y="1124"/>
                  </a:lnTo>
                  <a:lnTo>
                    <a:pt x="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3" name="Google Shape;863;p38"/>
            <p:cNvSpPr/>
            <p:nvPr/>
          </p:nvSpPr>
          <p:spPr>
            <a:xfrm>
              <a:off x="6995150" y="4713800"/>
              <a:ext cx="195750" cy="190700"/>
            </a:xfrm>
            <a:custGeom>
              <a:rect b="b" l="l" r="r" t="t"/>
              <a:pathLst>
                <a:path extrusionOk="0" h="7628" w="7830">
                  <a:moveTo>
                    <a:pt x="6883" y="0"/>
                  </a:moveTo>
                  <a:lnTo>
                    <a:pt x="4648" y="1932"/>
                  </a:lnTo>
                  <a:lnTo>
                    <a:pt x="2615" y="2905"/>
                  </a:lnTo>
                  <a:lnTo>
                    <a:pt x="468" y="4660"/>
                  </a:lnTo>
                  <a:lnTo>
                    <a:pt x="1" y="5859"/>
                  </a:lnTo>
                  <a:lnTo>
                    <a:pt x="1958" y="7627"/>
                  </a:lnTo>
                  <a:lnTo>
                    <a:pt x="4471" y="4622"/>
                  </a:lnTo>
                  <a:lnTo>
                    <a:pt x="6921" y="2425"/>
                  </a:lnTo>
                  <a:lnTo>
                    <a:pt x="7830" y="1124"/>
                  </a:lnTo>
                  <a:lnTo>
                    <a:pt x="78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38"/>
            <p:cNvSpPr/>
            <p:nvPr/>
          </p:nvSpPr>
          <p:spPr>
            <a:xfrm>
              <a:off x="6985700" y="4705900"/>
              <a:ext cx="213100" cy="209650"/>
            </a:xfrm>
            <a:custGeom>
              <a:rect b="b" l="l" r="r" t="t"/>
              <a:pathLst>
                <a:path extrusionOk="0" h="8386" w="8524">
                  <a:moveTo>
                    <a:pt x="7905" y="632"/>
                  </a:moveTo>
                  <a:lnTo>
                    <a:pt x="7905" y="1339"/>
                  </a:lnTo>
                  <a:lnTo>
                    <a:pt x="7071" y="2526"/>
                  </a:lnTo>
                  <a:lnTo>
                    <a:pt x="4609" y="4736"/>
                  </a:lnTo>
                  <a:lnTo>
                    <a:pt x="2311" y="7489"/>
                  </a:lnTo>
                  <a:lnTo>
                    <a:pt x="758" y="6074"/>
                  </a:lnTo>
                  <a:lnTo>
                    <a:pt x="1111" y="5165"/>
                  </a:lnTo>
                  <a:lnTo>
                    <a:pt x="3169" y="3486"/>
                  </a:lnTo>
                  <a:lnTo>
                    <a:pt x="5165" y="2526"/>
                  </a:lnTo>
                  <a:lnTo>
                    <a:pt x="7387" y="632"/>
                  </a:lnTo>
                  <a:close/>
                  <a:moveTo>
                    <a:pt x="7147" y="1"/>
                  </a:moveTo>
                  <a:lnTo>
                    <a:pt x="4836" y="1971"/>
                  </a:lnTo>
                  <a:lnTo>
                    <a:pt x="2854" y="2943"/>
                  </a:lnTo>
                  <a:lnTo>
                    <a:pt x="568" y="4786"/>
                  </a:lnTo>
                  <a:lnTo>
                    <a:pt x="0" y="6251"/>
                  </a:lnTo>
                  <a:lnTo>
                    <a:pt x="2374" y="8385"/>
                  </a:lnTo>
                  <a:lnTo>
                    <a:pt x="5064" y="5165"/>
                  </a:lnTo>
                  <a:lnTo>
                    <a:pt x="7513" y="2981"/>
                  </a:lnTo>
                  <a:lnTo>
                    <a:pt x="8523" y="1541"/>
                  </a:lnTo>
                  <a:lnTo>
                    <a:pt x="85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38"/>
            <p:cNvSpPr/>
            <p:nvPr/>
          </p:nvSpPr>
          <p:spPr>
            <a:xfrm>
              <a:off x="7223700" y="4478300"/>
              <a:ext cx="126625" cy="235850"/>
            </a:xfrm>
            <a:custGeom>
              <a:rect b="b" l="l" r="r" t="t"/>
              <a:pathLst>
                <a:path extrusionOk="0" h="9434" w="5065">
                  <a:moveTo>
                    <a:pt x="607" y="1"/>
                  </a:moveTo>
                  <a:lnTo>
                    <a:pt x="1099" y="3334"/>
                  </a:lnTo>
                  <a:lnTo>
                    <a:pt x="1175" y="5557"/>
                  </a:lnTo>
                  <a:lnTo>
                    <a:pt x="266" y="5948"/>
                  </a:lnTo>
                  <a:lnTo>
                    <a:pt x="1087" y="7792"/>
                  </a:lnTo>
                  <a:cubicBezTo>
                    <a:pt x="1087" y="7792"/>
                    <a:pt x="1" y="8612"/>
                    <a:pt x="317" y="8827"/>
                  </a:cubicBezTo>
                  <a:cubicBezTo>
                    <a:pt x="569" y="9004"/>
                    <a:pt x="809" y="9206"/>
                    <a:pt x="1036" y="9433"/>
                  </a:cubicBezTo>
                  <a:lnTo>
                    <a:pt x="2640" y="7716"/>
                  </a:lnTo>
                  <a:lnTo>
                    <a:pt x="3448" y="5531"/>
                  </a:lnTo>
                  <a:lnTo>
                    <a:pt x="5064" y="5026"/>
                  </a:lnTo>
                  <a:lnTo>
                    <a:pt x="4092" y="4370"/>
                  </a:lnTo>
                  <a:lnTo>
                    <a:pt x="2791" y="4370"/>
                  </a:lnTo>
                  <a:lnTo>
                    <a:pt x="2665" y="733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6" name="Google Shape;866;p38"/>
            <p:cNvSpPr/>
            <p:nvPr/>
          </p:nvSpPr>
          <p:spPr>
            <a:xfrm>
              <a:off x="7219600" y="4466625"/>
              <a:ext cx="149025" cy="258875"/>
            </a:xfrm>
            <a:custGeom>
              <a:rect b="b" l="l" r="r" t="t"/>
              <a:pathLst>
                <a:path extrusionOk="0" h="10355" w="5961">
                  <a:moveTo>
                    <a:pt x="1162" y="948"/>
                  </a:moveTo>
                  <a:lnTo>
                    <a:pt x="2526" y="1427"/>
                  </a:lnTo>
                  <a:lnTo>
                    <a:pt x="2652" y="5152"/>
                  </a:lnTo>
                  <a:lnTo>
                    <a:pt x="4155" y="5152"/>
                  </a:lnTo>
                  <a:lnTo>
                    <a:pt x="4509" y="5392"/>
                  </a:lnTo>
                  <a:lnTo>
                    <a:pt x="3372" y="5733"/>
                  </a:lnTo>
                  <a:lnTo>
                    <a:pt x="2539" y="8019"/>
                  </a:lnTo>
                  <a:lnTo>
                    <a:pt x="1188" y="9458"/>
                  </a:lnTo>
                  <a:cubicBezTo>
                    <a:pt x="1074" y="9344"/>
                    <a:pt x="922" y="9231"/>
                    <a:pt x="784" y="9117"/>
                  </a:cubicBezTo>
                  <a:cubicBezTo>
                    <a:pt x="973" y="8903"/>
                    <a:pt x="1200" y="8701"/>
                    <a:pt x="1440" y="8524"/>
                  </a:cubicBezTo>
                  <a:lnTo>
                    <a:pt x="1642" y="8360"/>
                  </a:lnTo>
                  <a:lnTo>
                    <a:pt x="847" y="6579"/>
                  </a:lnTo>
                  <a:lnTo>
                    <a:pt x="1667" y="6238"/>
                  </a:lnTo>
                  <a:lnTo>
                    <a:pt x="1566" y="3751"/>
                  </a:lnTo>
                  <a:lnTo>
                    <a:pt x="1162" y="948"/>
                  </a:lnTo>
                  <a:close/>
                  <a:moveTo>
                    <a:pt x="380" y="1"/>
                  </a:moveTo>
                  <a:lnTo>
                    <a:pt x="948" y="3814"/>
                  </a:lnTo>
                  <a:lnTo>
                    <a:pt x="1011" y="5822"/>
                  </a:lnTo>
                  <a:lnTo>
                    <a:pt x="1" y="6251"/>
                  </a:lnTo>
                  <a:lnTo>
                    <a:pt x="859" y="8158"/>
                  </a:lnTo>
                  <a:cubicBezTo>
                    <a:pt x="481" y="8473"/>
                    <a:pt x="114" y="8865"/>
                    <a:pt x="114" y="9193"/>
                  </a:cubicBezTo>
                  <a:cubicBezTo>
                    <a:pt x="114" y="9332"/>
                    <a:pt x="190" y="9471"/>
                    <a:pt x="304" y="9559"/>
                  </a:cubicBezTo>
                  <a:cubicBezTo>
                    <a:pt x="544" y="9723"/>
                    <a:pt x="771" y="9913"/>
                    <a:pt x="973" y="10127"/>
                  </a:cubicBezTo>
                  <a:lnTo>
                    <a:pt x="1200" y="10355"/>
                  </a:lnTo>
                  <a:lnTo>
                    <a:pt x="3044" y="8397"/>
                  </a:lnTo>
                  <a:lnTo>
                    <a:pt x="3852" y="6251"/>
                  </a:lnTo>
                  <a:lnTo>
                    <a:pt x="5961" y="5607"/>
                  </a:lnTo>
                  <a:lnTo>
                    <a:pt x="4357" y="4521"/>
                  </a:lnTo>
                  <a:lnTo>
                    <a:pt x="3258" y="4521"/>
                  </a:lnTo>
                  <a:lnTo>
                    <a:pt x="3132" y="973"/>
                  </a:lnTo>
                  <a:lnTo>
                    <a:pt x="3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7" name="Google Shape;867;p38"/>
            <p:cNvSpPr/>
            <p:nvPr/>
          </p:nvSpPr>
          <p:spPr>
            <a:xfrm>
              <a:off x="6134625" y="2921400"/>
              <a:ext cx="43275" cy="96300"/>
            </a:xfrm>
            <a:custGeom>
              <a:rect b="b" l="l" r="r" t="t"/>
              <a:pathLst>
                <a:path extrusionOk="0" h="3852" w="1731">
                  <a:moveTo>
                    <a:pt x="1415" y="0"/>
                  </a:moveTo>
                  <a:lnTo>
                    <a:pt x="1" y="682"/>
                  </a:lnTo>
                  <a:lnTo>
                    <a:pt x="1" y="2627"/>
                  </a:lnTo>
                  <a:lnTo>
                    <a:pt x="1415" y="3852"/>
                  </a:lnTo>
                  <a:lnTo>
                    <a:pt x="1730" y="1920"/>
                  </a:lnTo>
                  <a:lnTo>
                    <a:pt x="141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8" name="Google Shape;868;p38"/>
            <p:cNvSpPr/>
            <p:nvPr/>
          </p:nvSpPr>
          <p:spPr>
            <a:xfrm>
              <a:off x="6126725" y="2909725"/>
              <a:ext cx="59375" cy="122825"/>
            </a:xfrm>
            <a:custGeom>
              <a:rect b="b" l="l" r="r" t="t"/>
              <a:pathLst>
                <a:path extrusionOk="0" h="4913" w="2375">
                  <a:moveTo>
                    <a:pt x="1491" y="935"/>
                  </a:moveTo>
                  <a:lnTo>
                    <a:pt x="1731" y="2387"/>
                  </a:lnTo>
                  <a:lnTo>
                    <a:pt x="1516" y="3713"/>
                  </a:lnTo>
                  <a:lnTo>
                    <a:pt x="632" y="2955"/>
                  </a:lnTo>
                  <a:lnTo>
                    <a:pt x="632" y="1351"/>
                  </a:lnTo>
                  <a:lnTo>
                    <a:pt x="1491" y="935"/>
                  </a:lnTo>
                  <a:close/>
                  <a:moveTo>
                    <a:pt x="1983" y="0"/>
                  </a:moveTo>
                  <a:lnTo>
                    <a:pt x="1" y="960"/>
                  </a:lnTo>
                  <a:lnTo>
                    <a:pt x="1" y="3245"/>
                  </a:lnTo>
                  <a:lnTo>
                    <a:pt x="1958" y="4912"/>
                  </a:lnTo>
                  <a:lnTo>
                    <a:pt x="2375" y="2387"/>
                  </a:lnTo>
                  <a:lnTo>
                    <a:pt x="19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38"/>
            <p:cNvSpPr/>
            <p:nvPr/>
          </p:nvSpPr>
          <p:spPr>
            <a:xfrm>
              <a:off x="5917450" y="3060600"/>
              <a:ext cx="65350" cy="60650"/>
            </a:xfrm>
            <a:custGeom>
              <a:rect b="b" l="l" r="r" t="t"/>
              <a:pathLst>
                <a:path extrusionOk="0" h="2426" w="2614">
                  <a:moveTo>
                    <a:pt x="1099" y="1"/>
                  </a:moveTo>
                  <a:lnTo>
                    <a:pt x="0" y="1175"/>
                  </a:lnTo>
                  <a:lnTo>
                    <a:pt x="568" y="2425"/>
                  </a:lnTo>
                  <a:lnTo>
                    <a:pt x="1440" y="2425"/>
                  </a:lnTo>
                  <a:lnTo>
                    <a:pt x="2614" y="708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38"/>
            <p:cNvSpPr/>
            <p:nvPr/>
          </p:nvSpPr>
          <p:spPr>
            <a:xfrm>
              <a:off x="5908275" y="3050825"/>
              <a:ext cx="86225" cy="78325"/>
            </a:xfrm>
            <a:custGeom>
              <a:rect b="b" l="l" r="r" t="t"/>
              <a:pathLst>
                <a:path extrusionOk="0" h="3133" w="3449">
                  <a:moveTo>
                    <a:pt x="1541" y="771"/>
                  </a:moveTo>
                  <a:lnTo>
                    <a:pt x="2514" y="1225"/>
                  </a:lnTo>
                  <a:lnTo>
                    <a:pt x="1630" y="2501"/>
                  </a:lnTo>
                  <a:lnTo>
                    <a:pt x="1137" y="2501"/>
                  </a:lnTo>
                  <a:lnTo>
                    <a:pt x="746" y="1617"/>
                  </a:lnTo>
                  <a:lnTo>
                    <a:pt x="1541" y="771"/>
                  </a:lnTo>
                  <a:close/>
                  <a:moveTo>
                    <a:pt x="1390" y="1"/>
                  </a:moveTo>
                  <a:lnTo>
                    <a:pt x="1" y="1503"/>
                  </a:lnTo>
                  <a:lnTo>
                    <a:pt x="733" y="3132"/>
                  </a:lnTo>
                  <a:lnTo>
                    <a:pt x="1971" y="3132"/>
                  </a:lnTo>
                  <a:lnTo>
                    <a:pt x="3448" y="960"/>
                  </a:lnTo>
                  <a:lnTo>
                    <a:pt x="13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1" name="Google Shape;871;p38"/>
            <p:cNvSpPr/>
            <p:nvPr/>
          </p:nvSpPr>
          <p:spPr>
            <a:xfrm>
              <a:off x="6168100" y="3083025"/>
              <a:ext cx="108300" cy="173650"/>
            </a:xfrm>
            <a:custGeom>
              <a:rect b="b" l="l" r="r" t="t"/>
              <a:pathLst>
                <a:path extrusionOk="0" h="6946" w="4332">
                  <a:moveTo>
                    <a:pt x="1578" y="0"/>
                  </a:moveTo>
                  <a:lnTo>
                    <a:pt x="707" y="1440"/>
                  </a:lnTo>
                  <a:lnTo>
                    <a:pt x="0" y="3132"/>
                  </a:lnTo>
                  <a:lnTo>
                    <a:pt x="783" y="5897"/>
                  </a:lnTo>
                  <a:lnTo>
                    <a:pt x="2399" y="5405"/>
                  </a:lnTo>
                  <a:lnTo>
                    <a:pt x="3472" y="6945"/>
                  </a:lnTo>
                  <a:lnTo>
                    <a:pt x="4331" y="5241"/>
                  </a:lnTo>
                  <a:lnTo>
                    <a:pt x="3472" y="3789"/>
                  </a:lnTo>
                  <a:lnTo>
                    <a:pt x="1818" y="2564"/>
                  </a:lnTo>
                  <a:lnTo>
                    <a:pt x="2399" y="1352"/>
                  </a:lnTo>
                  <a:lnTo>
                    <a:pt x="15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38"/>
            <p:cNvSpPr/>
            <p:nvPr/>
          </p:nvSpPr>
          <p:spPr>
            <a:xfrm>
              <a:off x="6159575" y="3067875"/>
              <a:ext cx="125650" cy="204275"/>
            </a:xfrm>
            <a:custGeom>
              <a:rect b="b" l="l" r="r" t="t"/>
              <a:pathLst>
                <a:path extrusionOk="0" h="8171" w="5026">
                  <a:moveTo>
                    <a:pt x="1932" y="1213"/>
                  </a:moveTo>
                  <a:lnTo>
                    <a:pt x="2399" y="1970"/>
                  </a:lnTo>
                  <a:lnTo>
                    <a:pt x="1768" y="3271"/>
                  </a:lnTo>
                  <a:lnTo>
                    <a:pt x="3574" y="4609"/>
                  </a:lnTo>
                  <a:lnTo>
                    <a:pt x="4319" y="5872"/>
                  </a:lnTo>
                  <a:lnTo>
                    <a:pt x="3763" y="6933"/>
                  </a:lnTo>
                  <a:lnTo>
                    <a:pt x="2866" y="5645"/>
                  </a:lnTo>
                  <a:lnTo>
                    <a:pt x="1351" y="6099"/>
                  </a:lnTo>
                  <a:lnTo>
                    <a:pt x="682" y="3763"/>
                  </a:lnTo>
                  <a:lnTo>
                    <a:pt x="1326" y="2197"/>
                  </a:lnTo>
                  <a:lnTo>
                    <a:pt x="1932" y="1213"/>
                  </a:lnTo>
                  <a:close/>
                  <a:moveTo>
                    <a:pt x="1907" y="0"/>
                  </a:moveTo>
                  <a:lnTo>
                    <a:pt x="758" y="1920"/>
                  </a:lnTo>
                  <a:lnTo>
                    <a:pt x="0" y="3725"/>
                  </a:lnTo>
                  <a:lnTo>
                    <a:pt x="909" y="6895"/>
                  </a:lnTo>
                  <a:lnTo>
                    <a:pt x="2614" y="6377"/>
                  </a:lnTo>
                  <a:lnTo>
                    <a:pt x="3851" y="8170"/>
                  </a:lnTo>
                  <a:lnTo>
                    <a:pt x="5026" y="5834"/>
                  </a:lnTo>
                  <a:lnTo>
                    <a:pt x="4079" y="4230"/>
                  </a:lnTo>
                  <a:lnTo>
                    <a:pt x="2551" y="3081"/>
                  </a:lnTo>
                  <a:lnTo>
                    <a:pt x="3094" y="1945"/>
                  </a:lnTo>
                  <a:lnTo>
                    <a:pt x="19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38"/>
            <p:cNvSpPr/>
            <p:nvPr/>
          </p:nvSpPr>
          <p:spPr>
            <a:xfrm>
              <a:off x="6241950" y="3244650"/>
              <a:ext cx="111475" cy="160375"/>
            </a:xfrm>
            <a:custGeom>
              <a:rect b="b" l="l" r="r" t="t"/>
              <a:pathLst>
                <a:path extrusionOk="0" h="6415" w="4459">
                  <a:moveTo>
                    <a:pt x="2248" y="0"/>
                  </a:moveTo>
                  <a:lnTo>
                    <a:pt x="1781" y="1693"/>
                  </a:lnTo>
                  <a:lnTo>
                    <a:pt x="2021" y="3069"/>
                  </a:lnTo>
                  <a:lnTo>
                    <a:pt x="518" y="3965"/>
                  </a:lnTo>
                  <a:lnTo>
                    <a:pt x="1" y="4281"/>
                  </a:lnTo>
                  <a:lnTo>
                    <a:pt x="1377" y="4912"/>
                  </a:lnTo>
                  <a:lnTo>
                    <a:pt x="2842" y="6415"/>
                  </a:lnTo>
                  <a:lnTo>
                    <a:pt x="4458" y="4912"/>
                  </a:lnTo>
                  <a:lnTo>
                    <a:pt x="3271" y="3208"/>
                  </a:lnTo>
                  <a:lnTo>
                    <a:pt x="3650" y="1541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38"/>
            <p:cNvSpPr/>
            <p:nvPr/>
          </p:nvSpPr>
          <p:spPr>
            <a:xfrm>
              <a:off x="6225225" y="3228550"/>
              <a:ext cx="138600" cy="187525"/>
            </a:xfrm>
            <a:custGeom>
              <a:rect b="b" l="l" r="r" t="t"/>
              <a:pathLst>
                <a:path extrusionOk="0" h="7501" w="5544">
                  <a:moveTo>
                    <a:pt x="3082" y="1276"/>
                  </a:moveTo>
                  <a:lnTo>
                    <a:pt x="3978" y="2273"/>
                  </a:lnTo>
                  <a:lnTo>
                    <a:pt x="3612" y="3915"/>
                  </a:lnTo>
                  <a:lnTo>
                    <a:pt x="4723" y="5519"/>
                  </a:lnTo>
                  <a:lnTo>
                    <a:pt x="3523" y="6617"/>
                  </a:lnTo>
                  <a:lnTo>
                    <a:pt x="2286" y="5342"/>
                  </a:lnTo>
                  <a:lnTo>
                    <a:pt x="1339" y="4887"/>
                  </a:lnTo>
                  <a:lnTo>
                    <a:pt x="3044" y="3877"/>
                  </a:lnTo>
                  <a:lnTo>
                    <a:pt x="2791" y="2362"/>
                  </a:lnTo>
                  <a:lnTo>
                    <a:pt x="3082" y="1276"/>
                  </a:lnTo>
                  <a:close/>
                  <a:moveTo>
                    <a:pt x="2766" y="1"/>
                  </a:moveTo>
                  <a:lnTo>
                    <a:pt x="2134" y="2324"/>
                  </a:lnTo>
                  <a:lnTo>
                    <a:pt x="2337" y="3549"/>
                  </a:lnTo>
                  <a:lnTo>
                    <a:pt x="1023" y="4344"/>
                  </a:lnTo>
                  <a:lnTo>
                    <a:pt x="1" y="4976"/>
                  </a:lnTo>
                  <a:lnTo>
                    <a:pt x="1857" y="5822"/>
                  </a:lnTo>
                  <a:lnTo>
                    <a:pt x="3498" y="7501"/>
                  </a:lnTo>
                  <a:lnTo>
                    <a:pt x="5544" y="5607"/>
                  </a:lnTo>
                  <a:lnTo>
                    <a:pt x="4281" y="3776"/>
                  </a:lnTo>
                  <a:lnTo>
                    <a:pt x="4660" y="2084"/>
                  </a:lnTo>
                  <a:lnTo>
                    <a:pt x="276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38"/>
            <p:cNvSpPr/>
            <p:nvPr/>
          </p:nvSpPr>
          <p:spPr>
            <a:xfrm>
              <a:off x="6323400" y="2434950"/>
              <a:ext cx="220375" cy="347575"/>
            </a:xfrm>
            <a:custGeom>
              <a:rect b="b" l="l" r="r" t="t"/>
              <a:pathLst>
                <a:path extrusionOk="0" h="13903" w="8815">
                  <a:moveTo>
                    <a:pt x="7766" y="0"/>
                  </a:moveTo>
                  <a:lnTo>
                    <a:pt x="6718" y="392"/>
                  </a:lnTo>
                  <a:lnTo>
                    <a:pt x="6301" y="2235"/>
                  </a:lnTo>
                  <a:lnTo>
                    <a:pt x="6150" y="4836"/>
                  </a:lnTo>
                  <a:lnTo>
                    <a:pt x="4433" y="5960"/>
                  </a:lnTo>
                  <a:lnTo>
                    <a:pt x="3877" y="7337"/>
                  </a:lnTo>
                  <a:lnTo>
                    <a:pt x="2248" y="7425"/>
                  </a:lnTo>
                  <a:lnTo>
                    <a:pt x="847" y="9104"/>
                  </a:lnTo>
                  <a:lnTo>
                    <a:pt x="1" y="10367"/>
                  </a:lnTo>
                  <a:lnTo>
                    <a:pt x="1187" y="12640"/>
                  </a:lnTo>
                  <a:lnTo>
                    <a:pt x="1932" y="13903"/>
                  </a:lnTo>
                  <a:lnTo>
                    <a:pt x="2652" y="11478"/>
                  </a:lnTo>
                  <a:lnTo>
                    <a:pt x="2248" y="10304"/>
                  </a:lnTo>
                  <a:lnTo>
                    <a:pt x="4256" y="9799"/>
                  </a:lnTo>
                  <a:lnTo>
                    <a:pt x="6011" y="9799"/>
                  </a:lnTo>
                  <a:lnTo>
                    <a:pt x="8814" y="7576"/>
                  </a:lnTo>
                  <a:lnTo>
                    <a:pt x="8499" y="4660"/>
                  </a:lnTo>
                  <a:lnTo>
                    <a:pt x="8814" y="2639"/>
                  </a:lnTo>
                  <a:lnTo>
                    <a:pt x="77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38"/>
            <p:cNvSpPr/>
            <p:nvPr/>
          </p:nvSpPr>
          <p:spPr>
            <a:xfrm>
              <a:off x="6314250" y="2424850"/>
              <a:ext cx="238050" cy="377575"/>
            </a:xfrm>
            <a:custGeom>
              <a:rect b="b" l="l" r="r" t="t"/>
              <a:pathLst>
                <a:path extrusionOk="0" h="15103" w="9522">
                  <a:moveTo>
                    <a:pt x="7955" y="808"/>
                  </a:moveTo>
                  <a:lnTo>
                    <a:pt x="8852" y="3069"/>
                  </a:lnTo>
                  <a:lnTo>
                    <a:pt x="8536" y="5051"/>
                  </a:lnTo>
                  <a:lnTo>
                    <a:pt x="8852" y="7842"/>
                  </a:lnTo>
                  <a:lnTo>
                    <a:pt x="6263" y="9887"/>
                  </a:lnTo>
                  <a:lnTo>
                    <a:pt x="4622" y="9887"/>
                  </a:lnTo>
                  <a:lnTo>
                    <a:pt x="2210" y="10493"/>
                  </a:lnTo>
                  <a:lnTo>
                    <a:pt x="2690" y="11895"/>
                  </a:lnTo>
                  <a:lnTo>
                    <a:pt x="2197" y="13536"/>
                  </a:lnTo>
                  <a:lnTo>
                    <a:pt x="1844" y="12905"/>
                  </a:lnTo>
                  <a:lnTo>
                    <a:pt x="733" y="10784"/>
                  </a:lnTo>
                  <a:lnTo>
                    <a:pt x="1478" y="9710"/>
                  </a:lnTo>
                  <a:lnTo>
                    <a:pt x="2778" y="8132"/>
                  </a:lnTo>
                  <a:lnTo>
                    <a:pt x="4470" y="8044"/>
                  </a:lnTo>
                  <a:lnTo>
                    <a:pt x="5064" y="6579"/>
                  </a:lnTo>
                  <a:lnTo>
                    <a:pt x="6819" y="5417"/>
                  </a:lnTo>
                  <a:lnTo>
                    <a:pt x="6983" y="2715"/>
                  </a:lnTo>
                  <a:lnTo>
                    <a:pt x="7349" y="1036"/>
                  </a:lnTo>
                  <a:lnTo>
                    <a:pt x="7955" y="808"/>
                  </a:lnTo>
                  <a:close/>
                  <a:moveTo>
                    <a:pt x="8309" y="0"/>
                  </a:moveTo>
                  <a:lnTo>
                    <a:pt x="6806" y="556"/>
                  </a:lnTo>
                  <a:lnTo>
                    <a:pt x="6364" y="2627"/>
                  </a:lnTo>
                  <a:lnTo>
                    <a:pt x="6200" y="5064"/>
                  </a:lnTo>
                  <a:lnTo>
                    <a:pt x="4546" y="6162"/>
                  </a:lnTo>
                  <a:lnTo>
                    <a:pt x="4028" y="7450"/>
                  </a:lnTo>
                  <a:lnTo>
                    <a:pt x="2463" y="7526"/>
                  </a:lnTo>
                  <a:lnTo>
                    <a:pt x="973" y="9319"/>
                  </a:lnTo>
                  <a:lnTo>
                    <a:pt x="0" y="10758"/>
                  </a:lnTo>
                  <a:lnTo>
                    <a:pt x="1276" y="13208"/>
                  </a:lnTo>
                  <a:lnTo>
                    <a:pt x="2387" y="15102"/>
                  </a:lnTo>
                  <a:lnTo>
                    <a:pt x="3347" y="11870"/>
                  </a:lnTo>
                  <a:lnTo>
                    <a:pt x="3031" y="10923"/>
                  </a:lnTo>
                  <a:lnTo>
                    <a:pt x="4660" y="10506"/>
                  </a:lnTo>
                  <a:lnTo>
                    <a:pt x="6491" y="10506"/>
                  </a:lnTo>
                  <a:lnTo>
                    <a:pt x="9521" y="8119"/>
                  </a:lnTo>
                  <a:lnTo>
                    <a:pt x="9180" y="5076"/>
                  </a:lnTo>
                  <a:lnTo>
                    <a:pt x="9509" y="3005"/>
                  </a:lnTo>
                  <a:lnTo>
                    <a:pt x="83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38"/>
            <p:cNvSpPr/>
            <p:nvPr/>
          </p:nvSpPr>
          <p:spPr>
            <a:xfrm>
              <a:off x="6470500" y="2285950"/>
              <a:ext cx="89675" cy="141450"/>
            </a:xfrm>
            <a:custGeom>
              <a:rect b="b" l="l" r="r" t="t"/>
              <a:pathLst>
                <a:path extrusionOk="0" h="5658" w="3587">
                  <a:moveTo>
                    <a:pt x="266" y="0"/>
                  </a:moveTo>
                  <a:lnTo>
                    <a:pt x="1" y="897"/>
                  </a:lnTo>
                  <a:lnTo>
                    <a:pt x="380" y="2677"/>
                  </a:lnTo>
                  <a:lnTo>
                    <a:pt x="76" y="3940"/>
                  </a:lnTo>
                  <a:lnTo>
                    <a:pt x="342" y="5657"/>
                  </a:lnTo>
                  <a:lnTo>
                    <a:pt x="2021" y="5657"/>
                  </a:lnTo>
                  <a:lnTo>
                    <a:pt x="1554" y="3801"/>
                  </a:lnTo>
                  <a:lnTo>
                    <a:pt x="1554" y="3801"/>
                  </a:lnTo>
                  <a:lnTo>
                    <a:pt x="2943" y="4420"/>
                  </a:lnTo>
                  <a:lnTo>
                    <a:pt x="3587" y="2677"/>
                  </a:lnTo>
                  <a:lnTo>
                    <a:pt x="3587" y="1566"/>
                  </a:lnTo>
                  <a:lnTo>
                    <a:pt x="1832" y="821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38"/>
            <p:cNvSpPr/>
            <p:nvPr/>
          </p:nvSpPr>
          <p:spPr>
            <a:xfrm>
              <a:off x="6462300" y="2274900"/>
              <a:ext cx="105775" cy="160375"/>
            </a:xfrm>
            <a:custGeom>
              <a:rect b="b" l="l" r="r" t="t"/>
              <a:pathLst>
                <a:path extrusionOk="0" h="6415" w="4231">
                  <a:moveTo>
                    <a:pt x="783" y="897"/>
                  </a:moveTo>
                  <a:lnTo>
                    <a:pt x="2033" y="1541"/>
                  </a:lnTo>
                  <a:lnTo>
                    <a:pt x="3599" y="2210"/>
                  </a:lnTo>
                  <a:lnTo>
                    <a:pt x="3599" y="3069"/>
                  </a:lnTo>
                  <a:lnTo>
                    <a:pt x="3094" y="4432"/>
                  </a:lnTo>
                  <a:lnTo>
                    <a:pt x="1427" y="3700"/>
                  </a:lnTo>
                  <a:lnTo>
                    <a:pt x="1945" y="5784"/>
                  </a:lnTo>
                  <a:lnTo>
                    <a:pt x="935" y="5784"/>
                  </a:lnTo>
                  <a:lnTo>
                    <a:pt x="733" y="4395"/>
                  </a:lnTo>
                  <a:lnTo>
                    <a:pt x="1036" y="3119"/>
                  </a:lnTo>
                  <a:lnTo>
                    <a:pt x="657" y="1352"/>
                  </a:lnTo>
                  <a:lnTo>
                    <a:pt x="783" y="897"/>
                  </a:lnTo>
                  <a:close/>
                  <a:moveTo>
                    <a:pt x="392" y="0"/>
                  </a:moveTo>
                  <a:lnTo>
                    <a:pt x="0" y="1326"/>
                  </a:lnTo>
                  <a:lnTo>
                    <a:pt x="379" y="3119"/>
                  </a:lnTo>
                  <a:lnTo>
                    <a:pt x="89" y="4369"/>
                  </a:lnTo>
                  <a:lnTo>
                    <a:pt x="404" y="6415"/>
                  </a:lnTo>
                  <a:lnTo>
                    <a:pt x="2753" y="6415"/>
                  </a:lnTo>
                  <a:lnTo>
                    <a:pt x="2336" y="4799"/>
                  </a:lnTo>
                  <a:lnTo>
                    <a:pt x="2336" y="4799"/>
                  </a:lnTo>
                  <a:lnTo>
                    <a:pt x="3448" y="5291"/>
                  </a:lnTo>
                  <a:lnTo>
                    <a:pt x="4205" y="3233"/>
                  </a:lnTo>
                  <a:lnTo>
                    <a:pt x="4230" y="1793"/>
                  </a:lnTo>
                  <a:lnTo>
                    <a:pt x="2299" y="985"/>
                  </a:lnTo>
                  <a:lnTo>
                    <a:pt x="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38"/>
            <p:cNvSpPr/>
            <p:nvPr/>
          </p:nvSpPr>
          <p:spPr>
            <a:xfrm>
              <a:off x="6378950" y="1950375"/>
              <a:ext cx="126300" cy="303725"/>
            </a:xfrm>
            <a:custGeom>
              <a:rect b="b" l="l" r="r" t="t"/>
              <a:pathLst>
                <a:path extrusionOk="0" h="12149" w="5052">
                  <a:moveTo>
                    <a:pt x="708" y="1"/>
                  </a:moveTo>
                  <a:lnTo>
                    <a:pt x="1" y="1365"/>
                  </a:lnTo>
                  <a:lnTo>
                    <a:pt x="1428" y="5456"/>
                  </a:lnTo>
                  <a:lnTo>
                    <a:pt x="2211" y="7021"/>
                  </a:lnTo>
                  <a:lnTo>
                    <a:pt x="2211" y="8676"/>
                  </a:lnTo>
                  <a:lnTo>
                    <a:pt x="3271" y="12148"/>
                  </a:lnTo>
                  <a:lnTo>
                    <a:pt x="5052" y="12148"/>
                  </a:lnTo>
                  <a:lnTo>
                    <a:pt x="4168" y="8878"/>
                  </a:lnTo>
                  <a:lnTo>
                    <a:pt x="5052" y="8398"/>
                  </a:lnTo>
                  <a:lnTo>
                    <a:pt x="3360" y="5317"/>
                  </a:lnTo>
                  <a:lnTo>
                    <a:pt x="2185" y="2198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38"/>
            <p:cNvSpPr/>
            <p:nvPr/>
          </p:nvSpPr>
          <p:spPr>
            <a:xfrm>
              <a:off x="6370425" y="1934925"/>
              <a:ext cx="145575" cy="327050"/>
            </a:xfrm>
            <a:custGeom>
              <a:rect b="b" l="l" r="r" t="t"/>
              <a:pathLst>
                <a:path extrusionOk="0" h="13082" w="5823">
                  <a:moveTo>
                    <a:pt x="1074" y="1238"/>
                  </a:moveTo>
                  <a:lnTo>
                    <a:pt x="2249" y="2968"/>
                  </a:lnTo>
                  <a:lnTo>
                    <a:pt x="3423" y="6086"/>
                  </a:lnTo>
                  <a:lnTo>
                    <a:pt x="4963" y="8890"/>
                  </a:lnTo>
                  <a:lnTo>
                    <a:pt x="4143" y="9344"/>
                  </a:lnTo>
                  <a:lnTo>
                    <a:pt x="4976" y="12450"/>
                  </a:lnTo>
                  <a:lnTo>
                    <a:pt x="3852" y="12450"/>
                  </a:lnTo>
                  <a:lnTo>
                    <a:pt x="2867" y="9243"/>
                  </a:lnTo>
                  <a:lnTo>
                    <a:pt x="2867" y="7564"/>
                  </a:lnTo>
                  <a:lnTo>
                    <a:pt x="2072" y="5960"/>
                  </a:lnTo>
                  <a:lnTo>
                    <a:pt x="683" y="2008"/>
                  </a:lnTo>
                  <a:lnTo>
                    <a:pt x="1074" y="1238"/>
                  </a:lnTo>
                  <a:close/>
                  <a:moveTo>
                    <a:pt x="998" y="0"/>
                  </a:moveTo>
                  <a:lnTo>
                    <a:pt x="1" y="1957"/>
                  </a:lnTo>
                  <a:lnTo>
                    <a:pt x="1491" y="6213"/>
                  </a:lnTo>
                  <a:lnTo>
                    <a:pt x="2236" y="7715"/>
                  </a:lnTo>
                  <a:lnTo>
                    <a:pt x="2236" y="9294"/>
                  </a:lnTo>
                  <a:lnTo>
                    <a:pt x="3385" y="13082"/>
                  </a:lnTo>
                  <a:lnTo>
                    <a:pt x="5797" y="13082"/>
                  </a:lnTo>
                  <a:lnTo>
                    <a:pt x="4875" y="9660"/>
                  </a:lnTo>
                  <a:lnTo>
                    <a:pt x="5822" y="9142"/>
                  </a:lnTo>
                  <a:lnTo>
                    <a:pt x="3991" y="5834"/>
                  </a:lnTo>
                  <a:lnTo>
                    <a:pt x="2829" y="2715"/>
                  </a:lnTo>
                  <a:lnTo>
                    <a:pt x="9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38"/>
            <p:cNvSpPr/>
            <p:nvPr/>
          </p:nvSpPr>
          <p:spPr>
            <a:xfrm>
              <a:off x="5626075" y="893825"/>
              <a:ext cx="145875" cy="113350"/>
            </a:xfrm>
            <a:custGeom>
              <a:rect b="b" l="l" r="r" t="t"/>
              <a:pathLst>
                <a:path extrusionOk="0" h="4534" w="5835">
                  <a:moveTo>
                    <a:pt x="4142" y="0"/>
                  </a:moveTo>
                  <a:lnTo>
                    <a:pt x="2362" y="796"/>
                  </a:lnTo>
                  <a:lnTo>
                    <a:pt x="480" y="796"/>
                  </a:lnTo>
                  <a:lnTo>
                    <a:pt x="0" y="2425"/>
                  </a:lnTo>
                  <a:lnTo>
                    <a:pt x="2362" y="4533"/>
                  </a:lnTo>
                  <a:lnTo>
                    <a:pt x="4458" y="3334"/>
                  </a:lnTo>
                  <a:lnTo>
                    <a:pt x="5834" y="2273"/>
                  </a:lnTo>
                  <a:lnTo>
                    <a:pt x="5834" y="480"/>
                  </a:lnTo>
                  <a:lnTo>
                    <a:pt x="414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38"/>
            <p:cNvSpPr/>
            <p:nvPr/>
          </p:nvSpPr>
          <p:spPr>
            <a:xfrm>
              <a:off x="5617225" y="885625"/>
              <a:ext cx="162600" cy="131025"/>
            </a:xfrm>
            <a:custGeom>
              <a:rect b="b" l="l" r="r" t="t"/>
              <a:pathLst>
                <a:path extrusionOk="0" h="5241" w="6504">
                  <a:moveTo>
                    <a:pt x="4521" y="657"/>
                  </a:moveTo>
                  <a:lnTo>
                    <a:pt x="5872" y="1048"/>
                  </a:lnTo>
                  <a:lnTo>
                    <a:pt x="5872" y="2437"/>
                  </a:lnTo>
                  <a:lnTo>
                    <a:pt x="4660" y="3371"/>
                  </a:lnTo>
                  <a:lnTo>
                    <a:pt x="2766" y="4470"/>
                  </a:lnTo>
                  <a:lnTo>
                    <a:pt x="708" y="2652"/>
                  </a:lnTo>
                  <a:lnTo>
                    <a:pt x="1074" y="1452"/>
                  </a:lnTo>
                  <a:lnTo>
                    <a:pt x="2728" y="1452"/>
                  </a:lnTo>
                  <a:lnTo>
                    <a:pt x="4521" y="657"/>
                  </a:lnTo>
                  <a:close/>
                  <a:moveTo>
                    <a:pt x="4471" y="0"/>
                  </a:moveTo>
                  <a:lnTo>
                    <a:pt x="2653" y="821"/>
                  </a:lnTo>
                  <a:lnTo>
                    <a:pt x="607" y="821"/>
                  </a:lnTo>
                  <a:lnTo>
                    <a:pt x="1" y="2854"/>
                  </a:lnTo>
                  <a:lnTo>
                    <a:pt x="2678" y="5240"/>
                  </a:lnTo>
                  <a:lnTo>
                    <a:pt x="5001" y="3902"/>
                  </a:lnTo>
                  <a:lnTo>
                    <a:pt x="6504" y="2753"/>
                  </a:lnTo>
                  <a:lnTo>
                    <a:pt x="6504" y="581"/>
                  </a:lnTo>
                  <a:lnTo>
                    <a:pt x="447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38"/>
            <p:cNvSpPr/>
            <p:nvPr/>
          </p:nvSpPr>
          <p:spPr>
            <a:xfrm>
              <a:off x="5828725" y="897925"/>
              <a:ext cx="80850" cy="36650"/>
            </a:xfrm>
            <a:custGeom>
              <a:rect b="b" l="l" r="r" t="t"/>
              <a:pathLst>
                <a:path extrusionOk="0" h="1466" w="3234">
                  <a:moveTo>
                    <a:pt x="1" y="1"/>
                  </a:moveTo>
                  <a:lnTo>
                    <a:pt x="885" y="1465"/>
                  </a:lnTo>
                  <a:lnTo>
                    <a:pt x="3233" y="733"/>
                  </a:lnTo>
                  <a:lnTo>
                    <a:pt x="235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38"/>
            <p:cNvSpPr/>
            <p:nvPr/>
          </p:nvSpPr>
          <p:spPr>
            <a:xfrm>
              <a:off x="5814525" y="890350"/>
              <a:ext cx="111475" cy="53700"/>
            </a:xfrm>
            <a:custGeom>
              <a:rect b="b" l="l" r="r" t="t"/>
              <a:pathLst>
                <a:path extrusionOk="0" h="2148" w="4459">
                  <a:moveTo>
                    <a:pt x="2804" y="632"/>
                  </a:moveTo>
                  <a:lnTo>
                    <a:pt x="3157" y="922"/>
                  </a:lnTo>
                  <a:lnTo>
                    <a:pt x="1604" y="1402"/>
                  </a:lnTo>
                  <a:lnTo>
                    <a:pt x="1125" y="632"/>
                  </a:lnTo>
                  <a:close/>
                  <a:moveTo>
                    <a:pt x="1" y="0"/>
                  </a:moveTo>
                  <a:lnTo>
                    <a:pt x="1314" y="2147"/>
                  </a:lnTo>
                  <a:lnTo>
                    <a:pt x="4458" y="1175"/>
                  </a:lnTo>
                  <a:lnTo>
                    <a:pt x="30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38"/>
            <p:cNvSpPr/>
            <p:nvPr/>
          </p:nvSpPr>
          <p:spPr>
            <a:xfrm>
              <a:off x="5765925" y="1013475"/>
              <a:ext cx="80825" cy="48625"/>
            </a:xfrm>
            <a:custGeom>
              <a:rect b="b" l="l" r="r" t="t"/>
              <a:pathLst>
                <a:path extrusionOk="0" h="1945" w="3233">
                  <a:moveTo>
                    <a:pt x="0" y="0"/>
                  </a:moveTo>
                  <a:lnTo>
                    <a:pt x="871" y="1945"/>
                  </a:lnTo>
                  <a:lnTo>
                    <a:pt x="3233" y="972"/>
                  </a:lnTo>
                  <a:lnTo>
                    <a:pt x="1616" y="16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38"/>
            <p:cNvSpPr/>
            <p:nvPr/>
          </p:nvSpPr>
          <p:spPr>
            <a:xfrm>
              <a:off x="5752975" y="1004300"/>
              <a:ext cx="113025" cy="68225"/>
            </a:xfrm>
            <a:custGeom>
              <a:rect b="b" l="l" r="r" t="t"/>
              <a:pathLst>
                <a:path extrusionOk="0" h="2729" w="4521">
                  <a:moveTo>
                    <a:pt x="1023" y="733"/>
                  </a:moveTo>
                  <a:lnTo>
                    <a:pt x="2046" y="847"/>
                  </a:lnTo>
                  <a:lnTo>
                    <a:pt x="2993" y="1314"/>
                  </a:lnTo>
                  <a:lnTo>
                    <a:pt x="1554" y="1908"/>
                  </a:lnTo>
                  <a:lnTo>
                    <a:pt x="1023" y="733"/>
                  </a:lnTo>
                  <a:close/>
                  <a:moveTo>
                    <a:pt x="0" y="1"/>
                  </a:moveTo>
                  <a:lnTo>
                    <a:pt x="1225" y="2728"/>
                  </a:lnTo>
                  <a:lnTo>
                    <a:pt x="4521" y="1365"/>
                  </a:lnTo>
                  <a:lnTo>
                    <a:pt x="2273" y="253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38"/>
            <p:cNvSpPr/>
            <p:nvPr/>
          </p:nvSpPr>
          <p:spPr>
            <a:xfrm>
              <a:off x="4952100" y="890350"/>
              <a:ext cx="78950" cy="112725"/>
            </a:xfrm>
            <a:custGeom>
              <a:rect b="b" l="l" r="r" t="t"/>
              <a:pathLst>
                <a:path extrusionOk="0" h="4509" w="3158">
                  <a:moveTo>
                    <a:pt x="1" y="0"/>
                  </a:moveTo>
                  <a:lnTo>
                    <a:pt x="1" y="1882"/>
                  </a:lnTo>
                  <a:lnTo>
                    <a:pt x="960" y="4508"/>
                  </a:lnTo>
                  <a:lnTo>
                    <a:pt x="3157" y="2576"/>
                  </a:lnTo>
                  <a:lnTo>
                    <a:pt x="3157" y="125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38"/>
            <p:cNvSpPr/>
            <p:nvPr/>
          </p:nvSpPr>
          <p:spPr>
            <a:xfrm>
              <a:off x="4944200" y="878675"/>
              <a:ext cx="94750" cy="137975"/>
            </a:xfrm>
            <a:custGeom>
              <a:rect b="b" l="l" r="r" t="t"/>
              <a:pathLst>
                <a:path extrusionOk="0" h="5519" w="3790">
                  <a:moveTo>
                    <a:pt x="620" y="922"/>
                  </a:moveTo>
                  <a:lnTo>
                    <a:pt x="3145" y="1932"/>
                  </a:lnTo>
                  <a:lnTo>
                    <a:pt x="3145" y="2892"/>
                  </a:lnTo>
                  <a:lnTo>
                    <a:pt x="1415" y="4432"/>
                  </a:lnTo>
                  <a:lnTo>
                    <a:pt x="632" y="2298"/>
                  </a:lnTo>
                  <a:lnTo>
                    <a:pt x="620" y="922"/>
                  </a:lnTo>
                  <a:close/>
                  <a:moveTo>
                    <a:pt x="1" y="0"/>
                  </a:moveTo>
                  <a:lnTo>
                    <a:pt x="1" y="2349"/>
                  </a:lnTo>
                  <a:lnTo>
                    <a:pt x="1137" y="5518"/>
                  </a:lnTo>
                  <a:lnTo>
                    <a:pt x="3789" y="3182"/>
                  </a:lnTo>
                  <a:lnTo>
                    <a:pt x="3789" y="15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38"/>
            <p:cNvSpPr/>
            <p:nvPr/>
          </p:nvSpPr>
          <p:spPr>
            <a:xfrm>
              <a:off x="4770275" y="799125"/>
              <a:ext cx="164800" cy="161950"/>
            </a:xfrm>
            <a:custGeom>
              <a:rect b="b" l="l" r="r" t="t"/>
              <a:pathLst>
                <a:path extrusionOk="0" h="6478" w="6592">
                  <a:moveTo>
                    <a:pt x="1049" y="0"/>
                  </a:moveTo>
                  <a:lnTo>
                    <a:pt x="0" y="1856"/>
                  </a:lnTo>
                  <a:lnTo>
                    <a:pt x="948" y="4546"/>
                  </a:lnTo>
                  <a:lnTo>
                    <a:pt x="2539" y="6478"/>
                  </a:lnTo>
                  <a:lnTo>
                    <a:pt x="5064" y="6478"/>
                  </a:lnTo>
                  <a:lnTo>
                    <a:pt x="6592" y="6213"/>
                  </a:lnTo>
                  <a:lnTo>
                    <a:pt x="5695" y="3801"/>
                  </a:lnTo>
                  <a:lnTo>
                    <a:pt x="3296" y="2500"/>
                  </a:lnTo>
                  <a:lnTo>
                    <a:pt x="1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38"/>
            <p:cNvSpPr/>
            <p:nvPr/>
          </p:nvSpPr>
          <p:spPr>
            <a:xfrm>
              <a:off x="4761750" y="785550"/>
              <a:ext cx="184075" cy="183425"/>
            </a:xfrm>
            <a:custGeom>
              <a:rect b="b" l="l" r="r" t="t"/>
              <a:pathLst>
                <a:path extrusionOk="0" h="7337" w="7363">
                  <a:moveTo>
                    <a:pt x="1453" y="1074"/>
                  </a:moveTo>
                  <a:lnTo>
                    <a:pt x="3410" y="3245"/>
                  </a:lnTo>
                  <a:lnTo>
                    <a:pt x="5784" y="4559"/>
                  </a:lnTo>
                  <a:lnTo>
                    <a:pt x="6503" y="6516"/>
                  </a:lnTo>
                  <a:lnTo>
                    <a:pt x="5405" y="6705"/>
                  </a:lnTo>
                  <a:lnTo>
                    <a:pt x="3031" y="6705"/>
                  </a:lnTo>
                  <a:lnTo>
                    <a:pt x="1566" y="4937"/>
                  </a:lnTo>
                  <a:lnTo>
                    <a:pt x="695" y="2425"/>
                  </a:lnTo>
                  <a:lnTo>
                    <a:pt x="1453" y="1074"/>
                  </a:lnTo>
                  <a:close/>
                  <a:moveTo>
                    <a:pt x="1326" y="0"/>
                  </a:moveTo>
                  <a:lnTo>
                    <a:pt x="1" y="2374"/>
                  </a:lnTo>
                  <a:lnTo>
                    <a:pt x="985" y="5203"/>
                  </a:lnTo>
                  <a:lnTo>
                    <a:pt x="2728" y="7337"/>
                  </a:lnTo>
                  <a:lnTo>
                    <a:pt x="5468" y="7337"/>
                  </a:lnTo>
                  <a:lnTo>
                    <a:pt x="7362" y="7008"/>
                  </a:lnTo>
                  <a:lnTo>
                    <a:pt x="6289" y="4129"/>
                  </a:lnTo>
                  <a:lnTo>
                    <a:pt x="3839" y="2791"/>
                  </a:lnTo>
                  <a:lnTo>
                    <a:pt x="13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38"/>
            <p:cNvSpPr/>
            <p:nvPr/>
          </p:nvSpPr>
          <p:spPr>
            <a:xfrm>
              <a:off x="4392100" y="1174150"/>
              <a:ext cx="165750" cy="386075"/>
            </a:xfrm>
            <a:custGeom>
              <a:rect b="b" l="l" r="r" t="t"/>
              <a:pathLst>
                <a:path extrusionOk="0" h="15443" w="6630">
                  <a:moveTo>
                    <a:pt x="6629" y="0"/>
                  </a:moveTo>
                  <a:lnTo>
                    <a:pt x="4521" y="1036"/>
                  </a:lnTo>
                  <a:lnTo>
                    <a:pt x="2261" y="3056"/>
                  </a:lnTo>
                  <a:lnTo>
                    <a:pt x="0" y="6301"/>
                  </a:lnTo>
                  <a:lnTo>
                    <a:pt x="354" y="10594"/>
                  </a:lnTo>
                  <a:lnTo>
                    <a:pt x="51" y="12652"/>
                  </a:lnTo>
                  <a:lnTo>
                    <a:pt x="1288" y="15443"/>
                  </a:lnTo>
                  <a:lnTo>
                    <a:pt x="4357" y="15443"/>
                  </a:lnTo>
                  <a:lnTo>
                    <a:pt x="2425" y="11731"/>
                  </a:lnTo>
                  <a:lnTo>
                    <a:pt x="2955" y="7033"/>
                  </a:lnTo>
                  <a:lnTo>
                    <a:pt x="4634" y="4154"/>
                  </a:lnTo>
                  <a:lnTo>
                    <a:pt x="6629" y="1844"/>
                  </a:lnTo>
                  <a:lnTo>
                    <a:pt x="66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2" name="Google Shape;892;p38"/>
            <p:cNvSpPr/>
            <p:nvPr/>
          </p:nvSpPr>
          <p:spPr>
            <a:xfrm>
              <a:off x="4383875" y="1161200"/>
              <a:ext cx="181875" cy="406925"/>
            </a:xfrm>
            <a:custGeom>
              <a:rect b="b" l="l" r="r" t="t"/>
              <a:pathLst>
                <a:path extrusionOk="0" h="16277" w="7275">
                  <a:moveTo>
                    <a:pt x="6643" y="1023"/>
                  </a:moveTo>
                  <a:lnTo>
                    <a:pt x="6643" y="2248"/>
                  </a:lnTo>
                  <a:lnTo>
                    <a:pt x="4686" y="4508"/>
                  </a:lnTo>
                  <a:lnTo>
                    <a:pt x="3006" y="7387"/>
                  </a:lnTo>
                  <a:lnTo>
                    <a:pt x="2425" y="12299"/>
                  </a:lnTo>
                  <a:lnTo>
                    <a:pt x="4168" y="15645"/>
                  </a:lnTo>
                  <a:lnTo>
                    <a:pt x="1819" y="15645"/>
                  </a:lnTo>
                  <a:lnTo>
                    <a:pt x="708" y="13120"/>
                  </a:lnTo>
                  <a:lnTo>
                    <a:pt x="999" y="11125"/>
                  </a:lnTo>
                  <a:lnTo>
                    <a:pt x="645" y="6895"/>
                  </a:lnTo>
                  <a:lnTo>
                    <a:pt x="2829" y="3789"/>
                  </a:lnTo>
                  <a:lnTo>
                    <a:pt x="5039" y="1806"/>
                  </a:lnTo>
                  <a:lnTo>
                    <a:pt x="6643" y="1023"/>
                  </a:lnTo>
                  <a:close/>
                  <a:moveTo>
                    <a:pt x="7274" y="0"/>
                  </a:moveTo>
                  <a:lnTo>
                    <a:pt x="4723" y="1263"/>
                  </a:lnTo>
                  <a:lnTo>
                    <a:pt x="2387" y="3347"/>
                  </a:lnTo>
                  <a:lnTo>
                    <a:pt x="1" y="6731"/>
                  </a:lnTo>
                  <a:lnTo>
                    <a:pt x="380" y="11112"/>
                  </a:lnTo>
                  <a:lnTo>
                    <a:pt x="64" y="13221"/>
                  </a:lnTo>
                  <a:lnTo>
                    <a:pt x="1415" y="16277"/>
                  </a:lnTo>
                  <a:lnTo>
                    <a:pt x="5203" y="16277"/>
                  </a:lnTo>
                  <a:lnTo>
                    <a:pt x="3069" y="12185"/>
                  </a:lnTo>
                  <a:lnTo>
                    <a:pt x="3587" y="7652"/>
                  </a:lnTo>
                  <a:lnTo>
                    <a:pt x="5203" y="4874"/>
                  </a:lnTo>
                  <a:lnTo>
                    <a:pt x="7274" y="2475"/>
                  </a:lnTo>
                  <a:lnTo>
                    <a:pt x="72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38"/>
            <p:cNvSpPr/>
            <p:nvPr/>
          </p:nvSpPr>
          <p:spPr>
            <a:xfrm>
              <a:off x="3327950" y="2153675"/>
              <a:ext cx="78950" cy="116200"/>
            </a:xfrm>
            <a:custGeom>
              <a:rect b="b" l="l" r="r" t="t"/>
              <a:pathLst>
                <a:path extrusionOk="0" h="4648" w="3158">
                  <a:moveTo>
                    <a:pt x="1288" y="1"/>
                  </a:moveTo>
                  <a:lnTo>
                    <a:pt x="1" y="1655"/>
                  </a:lnTo>
                  <a:lnTo>
                    <a:pt x="1" y="3069"/>
                  </a:lnTo>
                  <a:lnTo>
                    <a:pt x="1" y="3700"/>
                  </a:lnTo>
                  <a:lnTo>
                    <a:pt x="884" y="4647"/>
                  </a:lnTo>
                  <a:lnTo>
                    <a:pt x="2677" y="3915"/>
                  </a:lnTo>
                  <a:lnTo>
                    <a:pt x="3157" y="1731"/>
                  </a:lnTo>
                  <a:lnTo>
                    <a:pt x="3157" y="544"/>
                  </a:lnTo>
                  <a:lnTo>
                    <a:pt x="12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38"/>
            <p:cNvSpPr/>
            <p:nvPr/>
          </p:nvSpPr>
          <p:spPr>
            <a:xfrm>
              <a:off x="3320050" y="2144525"/>
              <a:ext cx="94725" cy="134825"/>
            </a:xfrm>
            <a:custGeom>
              <a:rect b="b" l="l" r="r" t="t"/>
              <a:pathLst>
                <a:path extrusionOk="0" h="5393" w="3789">
                  <a:moveTo>
                    <a:pt x="1718" y="720"/>
                  </a:moveTo>
                  <a:lnTo>
                    <a:pt x="3158" y="1150"/>
                  </a:lnTo>
                  <a:lnTo>
                    <a:pt x="3158" y="2059"/>
                  </a:lnTo>
                  <a:lnTo>
                    <a:pt x="2728" y="4054"/>
                  </a:lnTo>
                  <a:lnTo>
                    <a:pt x="1289" y="4647"/>
                  </a:lnTo>
                  <a:lnTo>
                    <a:pt x="632" y="3953"/>
                  </a:lnTo>
                  <a:lnTo>
                    <a:pt x="632" y="2122"/>
                  </a:lnTo>
                  <a:lnTo>
                    <a:pt x="1718" y="720"/>
                  </a:lnTo>
                  <a:close/>
                  <a:moveTo>
                    <a:pt x="1491" y="0"/>
                  </a:moveTo>
                  <a:lnTo>
                    <a:pt x="1" y="1907"/>
                  </a:lnTo>
                  <a:lnTo>
                    <a:pt x="1" y="4193"/>
                  </a:lnTo>
                  <a:lnTo>
                    <a:pt x="1125" y="5392"/>
                  </a:lnTo>
                  <a:lnTo>
                    <a:pt x="3271" y="4508"/>
                  </a:lnTo>
                  <a:lnTo>
                    <a:pt x="3789" y="2160"/>
                  </a:lnTo>
                  <a:lnTo>
                    <a:pt x="3789" y="682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38"/>
            <p:cNvSpPr/>
            <p:nvPr/>
          </p:nvSpPr>
          <p:spPr>
            <a:xfrm>
              <a:off x="3404025" y="2057075"/>
              <a:ext cx="144925" cy="252250"/>
            </a:xfrm>
            <a:custGeom>
              <a:rect b="b" l="l" r="r" t="t"/>
              <a:pathLst>
                <a:path extrusionOk="0" h="10090" w="5797">
                  <a:moveTo>
                    <a:pt x="2602" y="1"/>
                  </a:moveTo>
                  <a:lnTo>
                    <a:pt x="834" y="443"/>
                  </a:lnTo>
                  <a:lnTo>
                    <a:pt x="1" y="1680"/>
                  </a:lnTo>
                  <a:lnTo>
                    <a:pt x="2097" y="4408"/>
                  </a:lnTo>
                  <a:lnTo>
                    <a:pt x="2311" y="6201"/>
                  </a:lnTo>
                  <a:lnTo>
                    <a:pt x="746" y="7703"/>
                  </a:lnTo>
                  <a:lnTo>
                    <a:pt x="746" y="10090"/>
                  </a:lnTo>
                  <a:lnTo>
                    <a:pt x="5796" y="9155"/>
                  </a:lnTo>
                  <a:lnTo>
                    <a:pt x="5796" y="7564"/>
                  </a:lnTo>
                  <a:lnTo>
                    <a:pt x="4837" y="5266"/>
                  </a:lnTo>
                  <a:lnTo>
                    <a:pt x="2728" y="2753"/>
                  </a:lnTo>
                  <a:lnTo>
                    <a:pt x="3700" y="1213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38"/>
            <p:cNvSpPr/>
            <p:nvPr/>
          </p:nvSpPr>
          <p:spPr>
            <a:xfrm>
              <a:off x="3394250" y="2048250"/>
              <a:ext cx="162600" cy="270550"/>
            </a:xfrm>
            <a:custGeom>
              <a:rect b="b" l="l" r="r" t="t"/>
              <a:pathLst>
                <a:path extrusionOk="0" h="10822" w="6504">
                  <a:moveTo>
                    <a:pt x="2879" y="707"/>
                  </a:moveTo>
                  <a:lnTo>
                    <a:pt x="3687" y="1604"/>
                  </a:lnTo>
                  <a:lnTo>
                    <a:pt x="2728" y="3132"/>
                  </a:lnTo>
                  <a:lnTo>
                    <a:pt x="4950" y="5783"/>
                  </a:lnTo>
                  <a:lnTo>
                    <a:pt x="5872" y="7980"/>
                  </a:lnTo>
                  <a:lnTo>
                    <a:pt x="5872" y="9243"/>
                  </a:lnTo>
                  <a:lnTo>
                    <a:pt x="1452" y="10064"/>
                  </a:lnTo>
                  <a:lnTo>
                    <a:pt x="1452" y="8195"/>
                  </a:lnTo>
                  <a:lnTo>
                    <a:pt x="3031" y="6667"/>
                  </a:lnTo>
                  <a:lnTo>
                    <a:pt x="2791" y="4634"/>
                  </a:lnTo>
                  <a:lnTo>
                    <a:pt x="783" y="2008"/>
                  </a:lnTo>
                  <a:lnTo>
                    <a:pt x="1414" y="1061"/>
                  </a:lnTo>
                  <a:lnTo>
                    <a:pt x="2879" y="707"/>
                  </a:lnTo>
                  <a:close/>
                  <a:moveTo>
                    <a:pt x="3094" y="0"/>
                  </a:moveTo>
                  <a:lnTo>
                    <a:pt x="1023" y="505"/>
                  </a:lnTo>
                  <a:lnTo>
                    <a:pt x="0" y="2046"/>
                  </a:lnTo>
                  <a:lnTo>
                    <a:pt x="2172" y="4887"/>
                  </a:lnTo>
                  <a:lnTo>
                    <a:pt x="2361" y="6440"/>
                  </a:lnTo>
                  <a:lnTo>
                    <a:pt x="821" y="7917"/>
                  </a:lnTo>
                  <a:lnTo>
                    <a:pt x="821" y="10822"/>
                  </a:lnTo>
                  <a:lnTo>
                    <a:pt x="6503" y="9774"/>
                  </a:lnTo>
                  <a:lnTo>
                    <a:pt x="6503" y="7917"/>
                  </a:lnTo>
                  <a:lnTo>
                    <a:pt x="5506" y="5493"/>
                  </a:lnTo>
                  <a:lnTo>
                    <a:pt x="3498" y="3094"/>
                  </a:lnTo>
                  <a:lnTo>
                    <a:pt x="4470" y="1541"/>
                  </a:lnTo>
                  <a:lnTo>
                    <a:pt x="30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38"/>
            <p:cNvSpPr/>
            <p:nvPr/>
          </p:nvSpPr>
          <p:spPr>
            <a:xfrm>
              <a:off x="3658775" y="1084500"/>
              <a:ext cx="236775" cy="215300"/>
            </a:xfrm>
            <a:custGeom>
              <a:rect b="b" l="l" r="r" t="t"/>
              <a:pathLst>
                <a:path extrusionOk="0" h="8612" w="9471">
                  <a:moveTo>
                    <a:pt x="3498" y="0"/>
                  </a:moveTo>
                  <a:lnTo>
                    <a:pt x="1907" y="972"/>
                  </a:lnTo>
                  <a:lnTo>
                    <a:pt x="1907" y="1692"/>
                  </a:lnTo>
                  <a:lnTo>
                    <a:pt x="1" y="2273"/>
                  </a:lnTo>
                  <a:lnTo>
                    <a:pt x="2173" y="5026"/>
                  </a:lnTo>
                  <a:lnTo>
                    <a:pt x="3801" y="6162"/>
                  </a:lnTo>
                  <a:lnTo>
                    <a:pt x="3271" y="6970"/>
                  </a:lnTo>
                  <a:lnTo>
                    <a:pt x="5254" y="8612"/>
                  </a:lnTo>
                  <a:lnTo>
                    <a:pt x="6327" y="4028"/>
                  </a:lnTo>
                  <a:lnTo>
                    <a:pt x="7488" y="5278"/>
                  </a:lnTo>
                  <a:lnTo>
                    <a:pt x="7122" y="7046"/>
                  </a:lnTo>
                  <a:lnTo>
                    <a:pt x="8537" y="7046"/>
                  </a:lnTo>
                  <a:lnTo>
                    <a:pt x="9471" y="5177"/>
                  </a:lnTo>
                  <a:lnTo>
                    <a:pt x="6150" y="2513"/>
                  </a:lnTo>
                  <a:lnTo>
                    <a:pt x="34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8" name="Google Shape;898;p38"/>
            <p:cNvSpPr/>
            <p:nvPr/>
          </p:nvSpPr>
          <p:spPr>
            <a:xfrm>
              <a:off x="3645200" y="1074400"/>
              <a:ext cx="260450" cy="239600"/>
            </a:xfrm>
            <a:custGeom>
              <a:rect b="b" l="l" r="r" t="t"/>
              <a:pathLst>
                <a:path extrusionOk="0" h="9584" w="10418">
                  <a:moveTo>
                    <a:pt x="4003" y="796"/>
                  </a:moveTo>
                  <a:lnTo>
                    <a:pt x="6491" y="3157"/>
                  </a:lnTo>
                  <a:lnTo>
                    <a:pt x="9610" y="5670"/>
                  </a:lnTo>
                  <a:lnTo>
                    <a:pt x="8878" y="7134"/>
                  </a:lnTo>
                  <a:lnTo>
                    <a:pt x="8057" y="7134"/>
                  </a:lnTo>
                  <a:lnTo>
                    <a:pt x="8372" y="5581"/>
                  </a:lnTo>
                  <a:lnTo>
                    <a:pt x="6693" y="3788"/>
                  </a:lnTo>
                  <a:lnTo>
                    <a:pt x="5607" y="8460"/>
                  </a:lnTo>
                  <a:lnTo>
                    <a:pt x="4231" y="7324"/>
                  </a:lnTo>
                  <a:lnTo>
                    <a:pt x="4774" y="6478"/>
                  </a:lnTo>
                  <a:lnTo>
                    <a:pt x="2943" y="5202"/>
                  </a:lnTo>
                  <a:lnTo>
                    <a:pt x="1074" y="2841"/>
                  </a:lnTo>
                  <a:lnTo>
                    <a:pt x="2779" y="2323"/>
                  </a:lnTo>
                  <a:lnTo>
                    <a:pt x="2779" y="1553"/>
                  </a:lnTo>
                  <a:lnTo>
                    <a:pt x="4003" y="796"/>
                  </a:lnTo>
                  <a:close/>
                  <a:moveTo>
                    <a:pt x="4092" y="0"/>
                  </a:moveTo>
                  <a:lnTo>
                    <a:pt x="2147" y="1200"/>
                  </a:lnTo>
                  <a:lnTo>
                    <a:pt x="2147" y="1856"/>
                  </a:lnTo>
                  <a:lnTo>
                    <a:pt x="1" y="2513"/>
                  </a:lnTo>
                  <a:lnTo>
                    <a:pt x="2476" y="5632"/>
                  </a:lnTo>
                  <a:lnTo>
                    <a:pt x="3915" y="6654"/>
                  </a:lnTo>
                  <a:lnTo>
                    <a:pt x="3397" y="7437"/>
                  </a:lnTo>
                  <a:lnTo>
                    <a:pt x="5986" y="9584"/>
                  </a:lnTo>
                  <a:lnTo>
                    <a:pt x="7047" y="5076"/>
                  </a:lnTo>
                  <a:lnTo>
                    <a:pt x="7691" y="5771"/>
                  </a:lnTo>
                  <a:lnTo>
                    <a:pt x="7274" y="7778"/>
                  </a:lnTo>
                  <a:lnTo>
                    <a:pt x="9269" y="7778"/>
                  </a:lnTo>
                  <a:lnTo>
                    <a:pt x="10418" y="5505"/>
                  </a:lnTo>
                  <a:lnTo>
                    <a:pt x="6908" y="2690"/>
                  </a:lnTo>
                  <a:lnTo>
                    <a:pt x="40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38"/>
            <p:cNvSpPr/>
            <p:nvPr/>
          </p:nvSpPr>
          <p:spPr>
            <a:xfrm>
              <a:off x="3780950" y="1045975"/>
              <a:ext cx="134825" cy="91250"/>
            </a:xfrm>
            <a:custGeom>
              <a:rect b="b" l="l" r="r" t="t"/>
              <a:pathLst>
                <a:path extrusionOk="0" h="3650" w="5393">
                  <a:moveTo>
                    <a:pt x="1175" y="1"/>
                  </a:moveTo>
                  <a:lnTo>
                    <a:pt x="0" y="1137"/>
                  </a:lnTo>
                  <a:lnTo>
                    <a:pt x="2235" y="2842"/>
                  </a:lnTo>
                  <a:lnTo>
                    <a:pt x="3612" y="3650"/>
                  </a:lnTo>
                  <a:lnTo>
                    <a:pt x="5392" y="1819"/>
                  </a:lnTo>
                  <a:lnTo>
                    <a:pt x="4584" y="329"/>
                  </a:lnTo>
                  <a:lnTo>
                    <a:pt x="3208" y="1"/>
                  </a:lnTo>
                  <a:lnTo>
                    <a:pt x="2703" y="1137"/>
                  </a:lnTo>
                  <a:lnTo>
                    <a:pt x="1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38"/>
            <p:cNvSpPr/>
            <p:nvPr/>
          </p:nvSpPr>
          <p:spPr>
            <a:xfrm>
              <a:off x="3768950" y="1035550"/>
              <a:ext cx="156600" cy="111475"/>
            </a:xfrm>
            <a:custGeom>
              <a:rect b="b" l="l" r="r" t="t"/>
              <a:pathLst>
                <a:path extrusionOk="0" h="4459" w="6264">
                  <a:moveTo>
                    <a:pt x="3864" y="784"/>
                  </a:moveTo>
                  <a:lnTo>
                    <a:pt x="4849" y="1011"/>
                  </a:lnTo>
                  <a:lnTo>
                    <a:pt x="5481" y="2185"/>
                  </a:lnTo>
                  <a:lnTo>
                    <a:pt x="4041" y="3663"/>
                  </a:lnTo>
                  <a:lnTo>
                    <a:pt x="2905" y="3006"/>
                  </a:lnTo>
                  <a:lnTo>
                    <a:pt x="960" y="1529"/>
                  </a:lnTo>
                  <a:lnTo>
                    <a:pt x="1680" y="834"/>
                  </a:lnTo>
                  <a:lnTo>
                    <a:pt x="3309" y="2046"/>
                  </a:lnTo>
                  <a:lnTo>
                    <a:pt x="3864" y="784"/>
                  </a:lnTo>
                  <a:close/>
                  <a:moveTo>
                    <a:pt x="1629" y="1"/>
                  </a:moveTo>
                  <a:lnTo>
                    <a:pt x="0" y="1579"/>
                  </a:lnTo>
                  <a:lnTo>
                    <a:pt x="2564" y="3524"/>
                  </a:lnTo>
                  <a:lnTo>
                    <a:pt x="4142" y="4458"/>
                  </a:lnTo>
                  <a:lnTo>
                    <a:pt x="6264" y="2299"/>
                  </a:lnTo>
                  <a:lnTo>
                    <a:pt x="5279" y="468"/>
                  </a:lnTo>
                  <a:lnTo>
                    <a:pt x="3511" y="51"/>
                  </a:lnTo>
                  <a:lnTo>
                    <a:pt x="3056" y="1062"/>
                  </a:lnTo>
                  <a:lnTo>
                    <a:pt x="162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1" name="Google Shape;901;p38"/>
            <p:cNvSpPr/>
            <p:nvPr/>
          </p:nvSpPr>
          <p:spPr>
            <a:xfrm>
              <a:off x="3098775" y="1751200"/>
              <a:ext cx="166375" cy="133550"/>
            </a:xfrm>
            <a:custGeom>
              <a:rect b="b" l="l" r="r" t="t"/>
              <a:pathLst>
                <a:path extrusionOk="0" h="5342" w="6655">
                  <a:moveTo>
                    <a:pt x="5619" y="0"/>
                  </a:moveTo>
                  <a:lnTo>
                    <a:pt x="4205" y="985"/>
                  </a:lnTo>
                  <a:lnTo>
                    <a:pt x="2475" y="1869"/>
                  </a:lnTo>
                  <a:lnTo>
                    <a:pt x="1288" y="404"/>
                  </a:lnTo>
                  <a:lnTo>
                    <a:pt x="0" y="1856"/>
                  </a:lnTo>
                  <a:lnTo>
                    <a:pt x="341" y="2829"/>
                  </a:lnTo>
                  <a:lnTo>
                    <a:pt x="341" y="4028"/>
                  </a:lnTo>
                  <a:lnTo>
                    <a:pt x="2766" y="5341"/>
                  </a:lnTo>
                  <a:lnTo>
                    <a:pt x="4963" y="4369"/>
                  </a:lnTo>
                  <a:lnTo>
                    <a:pt x="6655" y="2854"/>
                  </a:lnTo>
                  <a:lnTo>
                    <a:pt x="6655" y="1515"/>
                  </a:lnTo>
                  <a:lnTo>
                    <a:pt x="561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38"/>
            <p:cNvSpPr/>
            <p:nvPr/>
          </p:nvSpPr>
          <p:spPr>
            <a:xfrm>
              <a:off x="3089925" y="1740150"/>
              <a:ext cx="182800" cy="153450"/>
            </a:xfrm>
            <a:custGeom>
              <a:rect b="b" l="l" r="r" t="t"/>
              <a:pathLst>
                <a:path extrusionOk="0" h="6138" w="7312">
                  <a:moveTo>
                    <a:pt x="5885" y="884"/>
                  </a:moveTo>
                  <a:lnTo>
                    <a:pt x="6693" y="2046"/>
                  </a:lnTo>
                  <a:lnTo>
                    <a:pt x="6693" y="3157"/>
                  </a:lnTo>
                  <a:lnTo>
                    <a:pt x="5140" y="4546"/>
                  </a:lnTo>
                  <a:lnTo>
                    <a:pt x="3132" y="5443"/>
                  </a:lnTo>
                  <a:lnTo>
                    <a:pt x="1011" y="4281"/>
                  </a:lnTo>
                  <a:lnTo>
                    <a:pt x="1011" y="3271"/>
                  </a:lnTo>
                  <a:lnTo>
                    <a:pt x="708" y="2374"/>
                  </a:lnTo>
                  <a:lnTo>
                    <a:pt x="1630" y="1339"/>
                  </a:lnTo>
                  <a:lnTo>
                    <a:pt x="2741" y="2715"/>
                  </a:lnTo>
                  <a:lnTo>
                    <a:pt x="4698" y="1705"/>
                  </a:lnTo>
                  <a:lnTo>
                    <a:pt x="5885" y="884"/>
                  </a:lnTo>
                  <a:close/>
                  <a:moveTo>
                    <a:pt x="6049" y="0"/>
                  </a:moveTo>
                  <a:lnTo>
                    <a:pt x="4395" y="1162"/>
                  </a:lnTo>
                  <a:lnTo>
                    <a:pt x="2918" y="1920"/>
                  </a:lnTo>
                  <a:lnTo>
                    <a:pt x="1655" y="366"/>
                  </a:lnTo>
                  <a:lnTo>
                    <a:pt x="1" y="2235"/>
                  </a:lnTo>
                  <a:lnTo>
                    <a:pt x="380" y="3334"/>
                  </a:lnTo>
                  <a:lnTo>
                    <a:pt x="380" y="4660"/>
                  </a:lnTo>
                  <a:lnTo>
                    <a:pt x="3094" y="6137"/>
                  </a:lnTo>
                  <a:lnTo>
                    <a:pt x="5443" y="5102"/>
                  </a:lnTo>
                  <a:lnTo>
                    <a:pt x="7312" y="3435"/>
                  </a:lnTo>
                  <a:lnTo>
                    <a:pt x="7312" y="1856"/>
                  </a:lnTo>
                  <a:lnTo>
                    <a:pt x="604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38"/>
            <p:cNvSpPr/>
            <p:nvPr/>
          </p:nvSpPr>
          <p:spPr>
            <a:xfrm>
              <a:off x="3793250" y="2636350"/>
              <a:ext cx="57175" cy="35700"/>
            </a:xfrm>
            <a:custGeom>
              <a:rect b="b" l="l" r="r" t="t"/>
              <a:pathLst>
                <a:path extrusionOk="0" h="1428" w="2287">
                  <a:moveTo>
                    <a:pt x="1743" y="0"/>
                  </a:moveTo>
                  <a:lnTo>
                    <a:pt x="1" y="480"/>
                  </a:lnTo>
                  <a:lnTo>
                    <a:pt x="2286" y="1427"/>
                  </a:lnTo>
                  <a:lnTo>
                    <a:pt x="2286" y="1427"/>
                  </a:lnTo>
                  <a:lnTo>
                    <a:pt x="17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38"/>
            <p:cNvSpPr/>
            <p:nvPr/>
          </p:nvSpPr>
          <p:spPr>
            <a:xfrm>
              <a:off x="3768950" y="2626875"/>
              <a:ext cx="95675" cy="59375"/>
            </a:xfrm>
            <a:custGeom>
              <a:rect b="b" l="l" r="r" t="t"/>
              <a:pathLst>
                <a:path extrusionOk="0" h="2375" w="3827">
                  <a:moveTo>
                    <a:pt x="2526" y="758"/>
                  </a:moveTo>
                  <a:lnTo>
                    <a:pt x="2703" y="1238"/>
                  </a:lnTo>
                  <a:lnTo>
                    <a:pt x="1958" y="922"/>
                  </a:lnTo>
                  <a:lnTo>
                    <a:pt x="2526" y="758"/>
                  </a:lnTo>
                  <a:close/>
                  <a:moveTo>
                    <a:pt x="2905" y="0"/>
                  </a:moveTo>
                  <a:lnTo>
                    <a:pt x="0" y="796"/>
                  </a:lnTo>
                  <a:lnTo>
                    <a:pt x="3826" y="2374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38"/>
            <p:cNvSpPr/>
            <p:nvPr/>
          </p:nvSpPr>
          <p:spPr>
            <a:xfrm>
              <a:off x="3702975" y="2517025"/>
              <a:ext cx="43275" cy="68200"/>
            </a:xfrm>
            <a:custGeom>
              <a:rect b="b" l="l" r="r" t="t"/>
              <a:pathLst>
                <a:path extrusionOk="0" h="2728" w="1731">
                  <a:moveTo>
                    <a:pt x="733" y="0"/>
                  </a:moveTo>
                  <a:cubicBezTo>
                    <a:pt x="493" y="164"/>
                    <a:pt x="0" y="1288"/>
                    <a:pt x="0" y="1288"/>
                  </a:cubicBezTo>
                  <a:lnTo>
                    <a:pt x="695" y="2728"/>
                  </a:lnTo>
                  <a:lnTo>
                    <a:pt x="1730" y="2728"/>
                  </a:lnTo>
                  <a:lnTo>
                    <a:pt x="7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38"/>
            <p:cNvSpPr/>
            <p:nvPr/>
          </p:nvSpPr>
          <p:spPr>
            <a:xfrm>
              <a:off x="3694450" y="2505025"/>
              <a:ext cx="62850" cy="88100"/>
            </a:xfrm>
            <a:custGeom>
              <a:rect b="b" l="l" r="r" t="t"/>
              <a:pathLst>
                <a:path extrusionOk="0" h="3524" w="2514">
                  <a:moveTo>
                    <a:pt x="973" y="1162"/>
                  </a:moveTo>
                  <a:lnTo>
                    <a:pt x="1604" y="2892"/>
                  </a:lnTo>
                  <a:lnTo>
                    <a:pt x="1225" y="2892"/>
                  </a:lnTo>
                  <a:lnTo>
                    <a:pt x="682" y="1756"/>
                  </a:lnTo>
                  <a:cubicBezTo>
                    <a:pt x="771" y="1554"/>
                    <a:pt x="884" y="1352"/>
                    <a:pt x="973" y="1162"/>
                  </a:cubicBezTo>
                  <a:close/>
                  <a:moveTo>
                    <a:pt x="1238" y="0"/>
                  </a:moveTo>
                  <a:lnTo>
                    <a:pt x="897" y="215"/>
                  </a:lnTo>
                  <a:cubicBezTo>
                    <a:pt x="619" y="405"/>
                    <a:pt x="253" y="1187"/>
                    <a:pt x="51" y="1642"/>
                  </a:cubicBezTo>
                  <a:lnTo>
                    <a:pt x="1" y="1768"/>
                  </a:lnTo>
                  <a:lnTo>
                    <a:pt x="834" y="3523"/>
                  </a:lnTo>
                  <a:lnTo>
                    <a:pt x="2513" y="3523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38"/>
            <p:cNvSpPr/>
            <p:nvPr/>
          </p:nvSpPr>
          <p:spPr>
            <a:xfrm>
              <a:off x="3696975" y="2570375"/>
              <a:ext cx="25275" cy="78000"/>
            </a:xfrm>
            <a:custGeom>
              <a:rect b="b" l="l" r="r" t="t"/>
              <a:pathLst>
                <a:path extrusionOk="0" h="3120" w="1011">
                  <a:moveTo>
                    <a:pt x="455" y="0"/>
                  </a:moveTo>
                  <a:lnTo>
                    <a:pt x="1" y="1402"/>
                  </a:lnTo>
                  <a:lnTo>
                    <a:pt x="581" y="3119"/>
                  </a:lnTo>
                  <a:lnTo>
                    <a:pt x="1011" y="3119"/>
                  </a:lnTo>
                  <a:lnTo>
                    <a:pt x="1011" y="278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38"/>
            <p:cNvSpPr/>
            <p:nvPr/>
          </p:nvSpPr>
          <p:spPr>
            <a:xfrm>
              <a:off x="3688775" y="2563750"/>
              <a:ext cx="43275" cy="92500"/>
            </a:xfrm>
            <a:custGeom>
              <a:rect b="b" l="l" r="r" t="t"/>
              <a:pathLst>
                <a:path extrusionOk="0" h="3700" w="1731">
                  <a:moveTo>
                    <a:pt x="1023" y="846"/>
                  </a:moveTo>
                  <a:lnTo>
                    <a:pt x="1074" y="871"/>
                  </a:lnTo>
                  <a:lnTo>
                    <a:pt x="1074" y="2765"/>
                  </a:lnTo>
                  <a:lnTo>
                    <a:pt x="695" y="1755"/>
                  </a:lnTo>
                  <a:lnTo>
                    <a:pt x="1023" y="846"/>
                  </a:lnTo>
                  <a:close/>
                  <a:moveTo>
                    <a:pt x="632" y="0"/>
                  </a:moveTo>
                  <a:lnTo>
                    <a:pt x="0" y="1755"/>
                  </a:lnTo>
                  <a:lnTo>
                    <a:pt x="720" y="3700"/>
                  </a:lnTo>
                  <a:lnTo>
                    <a:pt x="1730" y="3700"/>
                  </a:lnTo>
                  <a:lnTo>
                    <a:pt x="1730" y="493"/>
                  </a:lnTo>
                  <a:lnTo>
                    <a:pt x="63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9" name="Google Shape;909;p38"/>
            <p:cNvSpPr/>
            <p:nvPr/>
          </p:nvSpPr>
          <p:spPr>
            <a:xfrm>
              <a:off x="4360850" y="1623350"/>
              <a:ext cx="47375" cy="27475"/>
            </a:xfrm>
            <a:custGeom>
              <a:rect b="b" l="l" r="r" t="t"/>
              <a:pathLst>
                <a:path extrusionOk="0" h="1099" w="1895">
                  <a:moveTo>
                    <a:pt x="0" y="0"/>
                  </a:moveTo>
                  <a:lnTo>
                    <a:pt x="556" y="1099"/>
                  </a:lnTo>
                  <a:lnTo>
                    <a:pt x="1326" y="947"/>
                  </a:lnTo>
                  <a:lnTo>
                    <a:pt x="18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0" name="Google Shape;910;p38"/>
            <p:cNvSpPr/>
            <p:nvPr/>
          </p:nvSpPr>
          <p:spPr>
            <a:xfrm>
              <a:off x="4347900" y="1615450"/>
              <a:ext cx="74200" cy="44550"/>
            </a:xfrm>
            <a:custGeom>
              <a:rect b="b" l="l" r="r" t="t"/>
              <a:pathLst>
                <a:path extrusionOk="0" h="1782" w="2968">
                  <a:moveTo>
                    <a:pt x="1857" y="632"/>
                  </a:moveTo>
                  <a:lnTo>
                    <a:pt x="1642" y="973"/>
                  </a:lnTo>
                  <a:lnTo>
                    <a:pt x="1238" y="1061"/>
                  </a:lnTo>
                  <a:lnTo>
                    <a:pt x="1023" y="632"/>
                  </a:lnTo>
                  <a:close/>
                  <a:moveTo>
                    <a:pt x="0" y="1"/>
                  </a:moveTo>
                  <a:lnTo>
                    <a:pt x="897" y="1781"/>
                  </a:lnTo>
                  <a:lnTo>
                    <a:pt x="2046" y="1541"/>
                  </a:lnTo>
                  <a:lnTo>
                    <a:pt x="29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38"/>
            <p:cNvSpPr/>
            <p:nvPr/>
          </p:nvSpPr>
          <p:spPr>
            <a:xfrm>
              <a:off x="2445000" y="785850"/>
              <a:ext cx="922425" cy="1196450"/>
            </a:xfrm>
            <a:custGeom>
              <a:rect b="b" l="l" r="r" t="t"/>
              <a:pathLst>
                <a:path extrusionOk="0" h="47858" w="36897">
                  <a:moveTo>
                    <a:pt x="27288" y="1"/>
                  </a:moveTo>
                  <a:lnTo>
                    <a:pt x="21921" y="2324"/>
                  </a:lnTo>
                  <a:lnTo>
                    <a:pt x="20027" y="2375"/>
                  </a:lnTo>
                  <a:lnTo>
                    <a:pt x="19396" y="4067"/>
                  </a:lnTo>
                  <a:lnTo>
                    <a:pt x="20179" y="6378"/>
                  </a:lnTo>
                  <a:lnTo>
                    <a:pt x="18600" y="6378"/>
                  </a:lnTo>
                  <a:lnTo>
                    <a:pt x="18285" y="4016"/>
                  </a:lnTo>
                  <a:lnTo>
                    <a:pt x="17262" y="3625"/>
                  </a:lnTo>
                  <a:lnTo>
                    <a:pt x="16782" y="5203"/>
                  </a:lnTo>
                  <a:lnTo>
                    <a:pt x="15620" y="4850"/>
                  </a:lnTo>
                  <a:lnTo>
                    <a:pt x="15305" y="3006"/>
                  </a:lnTo>
                  <a:lnTo>
                    <a:pt x="13411" y="3322"/>
                  </a:lnTo>
                  <a:lnTo>
                    <a:pt x="11277" y="4105"/>
                  </a:lnTo>
                  <a:lnTo>
                    <a:pt x="9698" y="5683"/>
                  </a:lnTo>
                  <a:lnTo>
                    <a:pt x="7489" y="6163"/>
                  </a:lnTo>
                  <a:lnTo>
                    <a:pt x="6150" y="7893"/>
                  </a:lnTo>
                  <a:lnTo>
                    <a:pt x="6933" y="9080"/>
                  </a:lnTo>
                  <a:lnTo>
                    <a:pt x="5355" y="10418"/>
                  </a:lnTo>
                  <a:lnTo>
                    <a:pt x="2678" y="11529"/>
                  </a:lnTo>
                  <a:lnTo>
                    <a:pt x="784" y="11883"/>
                  </a:lnTo>
                  <a:lnTo>
                    <a:pt x="1251" y="13575"/>
                  </a:lnTo>
                  <a:lnTo>
                    <a:pt x="2678" y="13726"/>
                  </a:lnTo>
                  <a:lnTo>
                    <a:pt x="3069" y="14598"/>
                  </a:lnTo>
                  <a:lnTo>
                    <a:pt x="1" y="14838"/>
                  </a:lnTo>
                  <a:lnTo>
                    <a:pt x="1" y="16176"/>
                  </a:lnTo>
                  <a:lnTo>
                    <a:pt x="1731" y="17363"/>
                  </a:lnTo>
                  <a:cubicBezTo>
                    <a:pt x="1731" y="17363"/>
                    <a:pt x="1944" y="16942"/>
                    <a:pt x="2599" y="16942"/>
                  </a:cubicBezTo>
                  <a:cubicBezTo>
                    <a:pt x="2926" y="16942"/>
                    <a:pt x="3364" y="17047"/>
                    <a:pt x="3940" y="17363"/>
                  </a:cubicBezTo>
                  <a:cubicBezTo>
                    <a:pt x="5683" y="18310"/>
                    <a:pt x="5759" y="18310"/>
                    <a:pt x="5759" y="18310"/>
                  </a:cubicBezTo>
                  <a:lnTo>
                    <a:pt x="7337" y="21378"/>
                  </a:lnTo>
                  <a:lnTo>
                    <a:pt x="6946" y="25331"/>
                  </a:lnTo>
                  <a:lnTo>
                    <a:pt x="6946" y="29434"/>
                  </a:lnTo>
                  <a:lnTo>
                    <a:pt x="8436" y="29902"/>
                  </a:lnTo>
                  <a:lnTo>
                    <a:pt x="7615" y="31164"/>
                  </a:lnTo>
                  <a:lnTo>
                    <a:pt x="5683" y="30849"/>
                  </a:lnTo>
                  <a:lnTo>
                    <a:pt x="5683" y="33223"/>
                  </a:lnTo>
                  <a:lnTo>
                    <a:pt x="7173" y="34321"/>
                  </a:lnTo>
                  <a:lnTo>
                    <a:pt x="6074" y="36695"/>
                  </a:lnTo>
                  <a:lnTo>
                    <a:pt x="6541" y="40546"/>
                  </a:lnTo>
                  <a:lnTo>
                    <a:pt x="7135" y="43463"/>
                  </a:lnTo>
                  <a:lnTo>
                    <a:pt x="7627" y="46153"/>
                  </a:lnTo>
                  <a:lnTo>
                    <a:pt x="9218" y="45913"/>
                  </a:lnTo>
                  <a:lnTo>
                    <a:pt x="10885" y="47857"/>
                  </a:lnTo>
                  <a:lnTo>
                    <a:pt x="12186" y="45647"/>
                  </a:lnTo>
                  <a:lnTo>
                    <a:pt x="13310" y="42175"/>
                  </a:lnTo>
                  <a:lnTo>
                    <a:pt x="14812" y="39776"/>
                  </a:lnTo>
                  <a:lnTo>
                    <a:pt x="16946" y="39195"/>
                  </a:lnTo>
                  <a:lnTo>
                    <a:pt x="20103" y="37857"/>
                  </a:lnTo>
                  <a:lnTo>
                    <a:pt x="21770" y="35798"/>
                  </a:lnTo>
                  <a:lnTo>
                    <a:pt x="24762" y="35407"/>
                  </a:lnTo>
                  <a:lnTo>
                    <a:pt x="28462" y="33071"/>
                  </a:lnTo>
                  <a:lnTo>
                    <a:pt x="26480" y="32869"/>
                  </a:lnTo>
                  <a:lnTo>
                    <a:pt x="25545" y="32869"/>
                  </a:lnTo>
                  <a:lnTo>
                    <a:pt x="26480" y="30659"/>
                  </a:lnTo>
                  <a:lnTo>
                    <a:pt x="28462" y="32478"/>
                  </a:lnTo>
                  <a:lnTo>
                    <a:pt x="29232" y="30735"/>
                  </a:lnTo>
                  <a:lnTo>
                    <a:pt x="28538" y="28487"/>
                  </a:lnTo>
                  <a:lnTo>
                    <a:pt x="28538" y="28487"/>
                  </a:lnTo>
                  <a:cubicBezTo>
                    <a:pt x="28538" y="28487"/>
                    <a:pt x="28571" y="28497"/>
                    <a:pt x="28628" y="28497"/>
                  </a:cubicBezTo>
                  <a:cubicBezTo>
                    <a:pt x="28850" y="28497"/>
                    <a:pt x="29441" y="28361"/>
                    <a:pt x="29952" y="27048"/>
                  </a:cubicBezTo>
                  <a:cubicBezTo>
                    <a:pt x="30176" y="26473"/>
                    <a:pt x="30217" y="26354"/>
                    <a:pt x="30211" y="26354"/>
                  </a:cubicBezTo>
                  <a:lnTo>
                    <a:pt x="30211" y="26354"/>
                  </a:lnTo>
                  <a:cubicBezTo>
                    <a:pt x="30207" y="26354"/>
                    <a:pt x="30180" y="26414"/>
                    <a:pt x="30178" y="26414"/>
                  </a:cubicBezTo>
                  <a:cubicBezTo>
                    <a:pt x="30175" y="26414"/>
                    <a:pt x="30241" y="26250"/>
                    <a:pt x="30596" y="25381"/>
                  </a:cubicBezTo>
                  <a:cubicBezTo>
                    <a:pt x="31467" y="23260"/>
                    <a:pt x="31455" y="23247"/>
                    <a:pt x="31455" y="23247"/>
                  </a:cubicBezTo>
                  <a:cubicBezTo>
                    <a:pt x="31455" y="23247"/>
                    <a:pt x="32086" y="23007"/>
                    <a:pt x="31455" y="21593"/>
                  </a:cubicBezTo>
                  <a:cubicBezTo>
                    <a:pt x="30823" y="20179"/>
                    <a:pt x="29876" y="20722"/>
                    <a:pt x="30823" y="20166"/>
                  </a:cubicBezTo>
                  <a:lnTo>
                    <a:pt x="31770" y="19623"/>
                  </a:lnTo>
                  <a:lnTo>
                    <a:pt x="32642" y="19068"/>
                  </a:lnTo>
                  <a:lnTo>
                    <a:pt x="32250" y="16694"/>
                  </a:lnTo>
                  <a:lnTo>
                    <a:pt x="32642" y="14042"/>
                  </a:lnTo>
                  <a:lnTo>
                    <a:pt x="34611" y="11858"/>
                  </a:lnTo>
                  <a:lnTo>
                    <a:pt x="36354" y="9762"/>
                  </a:lnTo>
                  <a:lnTo>
                    <a:pt x="36897" y="8032"/>
                  </a:lnTo>
                  <a:lnTo>
                    <a:pt x="34851" y="7085"/>
                  </a:lnTo>
                  <a:lnTo>
                    <a:pt x="32566" y="7943"/>
                  </a:lnTo>
                  <a:lnTo>
                    <a:pt x="30280" y="10090"/>
                  </a:lnTo>
                  <a:lnTo>
                    <a:pt x="31770" y="7451"/>
                  </a:lnTo>
                  <a:lnTo>
                    <a:pt x="31859" y="7009"/>
                  </a:lnTo>
                  <a:lnTo>
                    <a:pt x="27439" y="7009"/>
                  </a:lnTo>
                  <a:lnTo>
                    <a:pt x="27351" y="5986"/>
                  </a:lnTo>
                  <a:lnTo>
                    <a:pt x="29232" y="5759"/>
                  </a:lnTo>
                  <a:lnTo>
                    <a:pt x="31859" y="5759"/>
                  </a:lnTo>
                  <a:lnTo>
                    <a:pt x="31543" y="3625"/>
                  </a:lnTo>
                  <a:lnTo>
                    <a:pt x="30672" y="1655"/>
                  </a:lnTo>
                  <a:lnTo>
                    <a:pt x="2728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38"/>
            <p:cNvSpPr/>
            <p:nvPr/>
          </p:nvSpPr>
          <p:spPr>
            <a:xfrm>
              <a:off x="2437100" y="777350"/>
              <a:ext cx="939800" cy="1218525"/>
            </a:xfrm>
            <a:custGeom>
              <a:rect b="b" l="l" r="r" t="t"/>
              <a:pathLst>
                <a:path extrusionOk="0" h="48741" w="37592">
                  <a:moveTo>
                    <a:pt x="26909" y="31530"/>
                  </a:moveTo>
                  <a:lnTo>
                    <a:pt x="28601" y="33070"/>
                  </a:lnTo>
                  <a:lnTo>
                    <a:pt x="26796" y="32893"/>
                  </a:lnTo>
                  <a:lnTo>
                    <a:pt x="26341" y="32893"/>
                  </a:lnTo>
                  <a:lnTo>
                    <a:pt x="26909" y="31530"/>
                  </a:lnTo>
                  <a:close/>
                  <a:moveTo>
                    <a:pt x="27591" y="682"/>
                  </a:moveTo>
                  <a:lnTo>
                    <a:pt x="30748" y="2222"/>
                  </a:lnTo>
                  <a:lnTo>
                    <a:pt x="31543" y="4053"/>
                  </a:lnTo>
                  <a:lnTo>
                    <a:pt x="31809" y="5783"/>
                  </a:lnTo>
                  <a:lnTo>
                    <a:pt x="29498" y="5783"/>
                  </a:lnTo>
                  <a:lnTo>
                    <a:pt x="27339" y="6048"/>
                  </a:lnTo>
                  <a:lnTo>
                    <a:pt x="27465" y="7665"/>
                  </a:lnTo>
                  <a:lnTo>
                    <a:pt x="31796" y="7665"/>
                  </a:lnTo>
                  <a:lnTo>
                    <a:pt x="29321" y="12059"/>
                  </a:lnTo>
                  <a:lnTo>
                    <a:pt x="33046" y="8574"/>
                  </a:lnTo>
                  <a:lnTo>
                    <a:pt x="35155" y="7778"/>
                  </a:lnTo>
                  <a:lnTo>
                    <a:pt x="36834" y="8548"/>
                  </a:lnTo>
                  <a:lnTo>
                    <a:pt x="36380" y="9963"/>
                  </a:lnTo>
                  <a:lnTo>
                    <a:pt x="34700" y="11996"/>
                  </a:lnTo>
                  <a:lnTo>
                    <a:pt x="32667" y="14256"/>
                  </a:lnTo>
                  <a:lnTo>
                    <a:pt x="32250" y="17059"/>
                  </a:lnTo>
                  <a:lnTo>
                    <a:pt x="32617" y="19269"/>
                  </a:lnTo>
                  <a:lnTo>
                    <a:pt x="31935" y="19698"/>
                  </a:lnTo>
                  <a:cubicBezTo>
                    <a:pt x="31922" y="19711"/>
                    <a:pt x="31834" y="19761"/>
                    <a:pt x="30988" y="20254"/>
                  </a:cubicBezTo>
                  <a:cubicBezTo>
                    <a:pt x="30584" y="20494"/>
                    <a:pt x="30432" y="20582"/>
                    <a:pt x="30432" y="20809"/>
                  </a:cubicBezTo>
                  <a:cubicBezTo>
                    <a:pt x="30445" y="20986"/>
                    <a:pt x="30558" y="21125"/>
                    <a:pt x="30710" y="21188"/>
                  </a:cubicBezTo>
                  <a:cubicBezTo>
                    <a:pt x="30887" y="21289"/>
                    <a:pt x="31215" y="21466"/>
                    <a:pt x="31480" y="22072"/>
                  </a:cubicBezTo>
                  <a:cubicBezTo>
                    <a:pt x="31872" y="22943"/>
                    <a:pt x="31733" y="23259"/>
                    <a:pt x="31657" y="23309"/>
                  </a:cubicBezTo>
                  <a:lnTo>
                    <a:pt x="31455" y="23385"/>
                  </a:lnTo>
                  <a:lnTo>
                    <a:pt x="31455" y="23537"/>
                  </a:lnTo>
                  <a:cubicBezTo>
                    <a:pt x="31404" y="23676"/>
                    <a:pt x="31228" y="24118"/>
                    <a:pt x="30609" y="25620"/>
                  </a:cubicBezTo>
                  <a:cubicBezTo>
                    <a:pt x="30432" y="26062"/>
                    <a:pt x="30319" y="26353"/>
                    <a:pt x="30243" y="26555"/>
                  </a:cubicBezTo>
                  <a:lnTo>
                    <a:pt x="30218" y="26618"/>
                  </a:lnTo>
                  <a:cubicBezTo>
                    <a:pt x="30218" y="26618"/>
                    <a:pt x="30218" y="26630"/>
                    <a:pt x="30218" y="26630"/>
                  </a:cubicBezTo>
                  <a:cubicBezTo>
                    <a:pt x="30205" y="26681"/>
                    <a:pt x="30154" y="26832"/>
                    <a:pt x="29978" y="27287"/>
                  </a:cubicBezTo>
                  <a:cubicBezTo>
                    <a:pt x="29498" y="28499"/>
                    <a:pt x="29018" y="28537"/>
                    <a:pt x="28955" y="28537"/>
                  </a:cubicBezTo>
                  <a:lnTo>
                    <a:pt x="28399" y="28373"/>
                  </a:lnTo>
                  <a:lnTo>
                    <a:pt x="28399" y="28373"/>
                  </a:lnTo>
                  <a:lnTo>
                    <a:pt x="29220" y="31062"/>
                  </a:lnTo>
                  <a:lnTo>
                    <a:pt x="28677" y="32287"/>
                  </a:lnTo>
                  <a:lnTo>
                    <a:pt x="26682" y="30469"/>
                  </a:lnTo>
                  <a:lnTo>
                    <a:pt x="25394" y="33525"/>
                  </a:lnTo>
                  <a:lnTo>
                    <a:pt x="26758" y="33525"/>
                  </a:lnTo>
                  <a:lnTo>
                    <a:pt x="27844" y="33626"/>
                  </a:lnTo>
                  <a:lnTo>
                    <a:pt x="24977" y="35431"/>
                  </a:lnTo>
                  <a:lnTo>
                    <a:pt x="21922" y="35835"/>
                  </a:lnTo>
                  <a:lnTo>
                    <a:pt x="20230" y="37931"/>
                  </a:lnTo>
                  <a:lnTo>
                    <a:pt x="17199" y="39232"/>
                  </a:lnTo>
                  <a:lnTo>
                    <a:pt x="14939" y="39838"/>
                  </a:lnTo>
                  <a:lnTo>
                    <a:pt x="13360" y="42351"/>
                  </a:lnTo>
                  <a:lnTo>
                    <a:pt x="12211" y="45861"/>
                  </a:lnTo>
                  <a:lnTo>
                    <a:pt x="11163" y="47654"/>
                  </a:lnTo>
                  <a:lnTo>
                    <a:pt x="9661" y="45874"/>
                  </a:lnTo>
                  <a:lnTo>
                    <a:pt x="8209" y="46101"/>
                  </a:lnTo>
                  <a:lnTo>
                    <a:pt x="7767" y="43715"/>
                  </a:lnTo>
                  <a:lnTo>
                    <a:pt x="7173" y="40823"/>
                  </a:lnTo>
                  <a:lnTo>
                    <a:pt x="6719" y="37048"/>
                  </a:lnTo>
                  <a:lnTo>
                    <a:pt x="7893" y="34535"/>
                  </a:lnTo>
                  <a:lnTo>
                    <a:pt x="6315" y="33373"/>
                  </a:lnTo>
                  <a:lnTo>
                    <a:pt x="6315" y="31542"/>
                  </a:lnTo>
                  <a:lnTo>
                    <a:pt x="8082" y="31833"/>
                  </a:lnTo>
                  <a:lnTo>
                    <a:pt x="9244" y="30040"/>
                  </a:lnTo>
                  <a:lnTo>
                    <a:pt x="7577" y="29509"/>
                  </a:lnTo>
                  <a:lnTo>
                    <a:pt x="7577" y="25671"/>
                  </a:lnTo>
                  <a:lnTo>
                    <a:pt x="7981" y="21643"/>
                  </a:lnTo>
                  <a:lnTo>
                    <a:pt x="6277" y="18309"/>
                  </a:lnTo>
                  <a:lnTo>
                    <a:pt x="6125" y="18309"/>
                  </a:lnTo>
                  <a:cubicBezTo>
                    <a:pt x="6024" y="18271"/>
                    <a:pt x="5645" y="18082"/>
                    <a:pt x="4408" y="17413"/>
                  </a:cubicBezTo>
                  <a:cubicBezTo>
                    <a:pt x="3845" y="17104"/>
                    <a:pt x="3347" y="16952"/>
                    <a:pt x="2915" y="16952"/>
                  </a:cubicBezTo>
                  <a:cubicBezTo>
                    <a:pt x="2746" y="16952"/>
                    <a:pt x="2587" y="16975"/>
                    <a:pt x="2438" y="17021"/>
                  </a:cubicBezTo>
                  <a:cubicBezTo>
                    <a:pt x="2274" y="17072"/>
                    <a:pt x="2122" y="17147"/>
                    <a:pt x="1983" y="17261"/>
                  </a:cubicBezTo>
                  <a:lnTo>
                    <a:pt x="620" y="16339"/>
                  </a:lnTo>
                  <a:lnTo>
                    <a:pt x="620" y="15455"/>
                  </a:lnTo>
                  <a:lnTo>
                    <a:pt x="3852" y="15203"/>
                  </a:lnTo>
                  <a:lnTo>
                    <a:pt x="3208" y="13763"/>
                  </a:lnTo>
                  <a:lnTo>
                    <a:pt x="1819" y="13612"/>
                  </a:lnTo>
                  <a:lnTo>
                    <a:pt x="1504" y="12450"/>
                  </a:lnTo>
                  <a:lnTo>
                    <a:pt x="3057" y="12160"/>
                  </a:lnTo>
                  <a:lnTo>
                    <a:pt x="5797" y="11036"/>
                  </a:lnTo>
                  <a:lnTo>
                    <a:pt x="7678" y="9470"/>
                  </a:lnTo>
                  <a:lnTo>
                    <a:pt x="6857" y="8233"/>
                  </a:lnTo>
                  <a:lnTo>
                    <a:pt x="7994" y="6781"/>
                  </a:lnTo>
                  <a:lnTo>
                    <a:pt x="10178" y="6301"/>
                  </a:lnTo>
                  <a:lnTo>
                    <a:pt x="11769" y="4710"/>
                  </a:lnTo>
                  <a:lnTo>
                    <a:pt x="13777" y="3965"/>
                  </a:lnTo>
                  <a:lnTo>
                    <a:pt x="15355" y="3712"/>
                  </a:lnTo>
                  <a:lnTo>
                    <a:pt x="15646" y="5430"/>
                  </a:lnTo>
                  <a:lnTo>
                    <a:pt x="17325" y="5935"/>
                  </a:lnTo>
                  <a:lnTo>
                    <a:pt x="17792" y="4382"/>
                  </a:lnTo>
                  <a:lnTo>
                    <a:pt x="18323" y="4584"/>
                  </a:lnTo>
                  <a:lnTo>
                    <a:pt x="18651" y="7033"/>
                  </a:lnTo>
                  <a:lnTo>
                    <a:pt x="20949" y="7033"/>
                  </a:lnTo>
                  <a:lnTo>
                    <a:pt x="20053" y="4407"/>
                  </a:lnTo>
                  <a:lnTo>
                    <a:pt x="20570" y="3031"/>
                  </a:lnTo>
                  <a:lnTo>
                    <a:pt x="22250" y="2980"/>
                  </a:lnTo>
                  <a:lnTo>
                    <a:pt x="27591" y="682"/>
                  </a:lnTo>
                  <a:close/>
                  <a:moveTo>
                    <a:pt x="27604" y="0"/>
                  </a:moveTo>
                  <a:lnTo>
                    <a:pt x="22161" y="2361"/>
                  </a:lnTo>
                  <a:lnTo>
                    <a:pt x="20116" y="2424"/>
                  </a:lnTo>
                  <a:lnTo>
                    <a:pt x="19371" y="4407"/>
                  </a:lnTo>
                  <a:lnTo>
                    <a:pt x="20053" y="6415"/>
                  </a:lnTo>
                  <a:lnTo>
                    <a:pt x="19194" y="6415"/>
                  </a:lnTo>
                  <a:lnTo>
                    <a:pt x="18891" y="4142"/>
                  </a:lnTo>
                  <a:lnTo>
                    <a:pt x="17376" y="3548"/>
                  </a:lnTo>
                  <a:lnTo>
                    <a:pt x="16896" y="5152"/>
                  </a:lnTo>
                  <a:lnTo>
                    <a:pt x="16214" y="4937"/>
                  </a:lnTo>
                  <a:lnTo>
                    <a:pt x="15861" y="2993"/>
                  </a:lnTo>
                  <a:lnTo>
                    <a:pt x="13600" y="3359"/>
                  </a:lnTo>
                  <a:lnTo>
                    <a:pt x="11479" y="4154"/>
                  </a:lnTo>
                  <a:lnTo>
                    <a:pt x="9850" y="5733"/>
                  </a:lnTo>
                  <a:lnTo>
                    <a:pt x="7628" y="6200"/>
                  </a:lnTo>
                  <a:lnTo>
                    <a:pt x="6075" y="8208"/>
                  </a:lnTo>
                  <a:lnTo>
                    <a:pt x="6832" y="9344"/>
                  </a:lnTo>
                  <a:lnTo>
                    <a:pt x="5506" y="10480"/>
                  </a:lnTo>
                  <a:lnTo>
                    <a:pt x="2905" y="11541"/>
                  </a:lnTo>
                  <a:lnTo>
                    <a:pt x="708" y="11958"/>
                  </a:lnTo>
                  <a:lnTo>
                    <a:pt x="1339" y="14193"/>
                  </a:lnTo>
                  <a:lnTo>
                    <a:pt x="2792" y="14344"/>
                  </a:lnTo>
                  <a:lnTo>
                    <a:pt x="2918" y="14635"/>
                  </a:lnTo>
                  <a:lnTo>
                    <a:pt x="1" y="14862"/>
                  </a:lnTo>
                  <a:lnTo>
                    <a:pt x="1" y="16655"/>
                  </a:lnTo>
                  <a:lnTo>
                    <a:pt x="2173" y="18132"/>
                  </a:lnTo>
                  <a:lnTo>
                    <a:pt x="2337" y="17817"/>
                  </a:lnTo>
                  <a:cubicBezTo>
                    <a:pt x="2400" y="17716"/>
                    <a:pt x="2514" y="17640"/>
                    <a:pt x="2627" y="17615"/>
                  </a:cubicBezTo>
                  <a:cubicBezTo>
                    <a:pt x="2703" y="17592"/>
                    <a:pt x="2796" y="17576"/>
                    <a:pt x="2911" y="17576"/>
                  </a:cubicBezTo>
                  <a:cubicBezTo>
                    <a:pt x="3180" y="17576"/>
                    <a:pt x="3565" y="17663"/>
                    <a:pt x="4105" y="17956"/>
                  </a:cubicBezTo>
                  <a:cubicBezTo>
                    <a:pt x="5153" y="18536"/>
                    <a:pt x="5620" y="18764"/>
                    <a:pt x="5847" y="18865"/>
                  </a:cubicBezTo>
                  <a:lnTo>
                    <a:pt x="7325" y="21756"/>
                  </a:lnTo>
                  <a:lnTo>
                    <a:pt x="6933" y="25645"/>
                  </a:lnTo>
                  <a:lnTo>
                    <a:pt x="6933" y="29976"/>
                  </a:lnTo>
                  <a:lnTo>
                    <a:pt x="8259" y="30393"/>
                  </a:lnTo>
                  <a:lnTo>
                    <a:pt x="7767" y="31138"/>
                  </a:lnTo>
                  <a:lnTo>
                    <a:pt x="5671" y="30785"/>
                  </a:lnTo>
                  <a:lnTo>
                    <a:pt x="5671" y="33689"/>
                  </a:lnTo>
                  <a:lnTo>
                    <a:pt x="7097" y="34737"/>
                  </a:lnTo>
                  <a:lnTo>
                    <a:pt x="6062" y="36947"/>
                  </a:lnTo>
                  <a:lnTo>
                    <a:pt x="6554" y="40924"/>
                  </a:lnTo>
                  <a:lnTo>
                    <a:pt x="7148" y="43828"/>
                  </a:lnTo>
                  <a:lnTo>
                    <a:pt x="7691" y="46808"/>
                  </a:lnTo>
                  <a:lnTo>
                    <a:pt x="9408" y="46556"/>
                  </a:lnTo>
                  <a:lnTo>
                    <a:pt x="11252" y="48740"/>
                  </a:lnTo>
                  <a:lnTo>
                    <a:pt x="12780" y="46152"/>
                  </a:lnTo>
                  <a:lnTo>
                    <a:pt x="13916" y="42654"/>
                  </a:lnTo>
                  <a:lnTo>
                    <a:pt x="15343" y="40381"/>
                  </a:lnTo>
                  <a:lnTo>
                    <a:pt x="17388" y="39826"/>
                  </a:lnTo>
                  <a:lnTo>
                    <a:pt x="20621" y="38449"/>
                  </a:lnTo>
                  <a:lnTo>
                    <a:pt x="22250" y="36429"/>
                  </a:lnTo>
                  <a:lnTo>
                    <a:pt x="25116" y="36050"/>
                  </a:lnTo>
                  <a:lnTo>
                    <a:pt x="29738" y="33184"/>
                  </a:lnTo>
                  <a:lnTo>
                    <a:pt x="29005" y="33108"/>
                  </a:lnTo>
                  <a:lnTo>
                    <a:pt x="29877" y="31100"/>
                  </a:lnTo>
                  <a:lnTo>
                    <a:pt x="29270" y="29105"/>
                  </a:lnTo>
                  <a:cubicBezTo>
                    <a:pt x="29637" y="28979"/>
                    <a:pt x="30142" y="28600"/>
                    <a:pt x="30558" y="27514"/>
                  </a:cubicBezTo>
                  <a:cubicBezTo>
                    <a:pt x="30659" y="27274"/>
                    <a:pt x="30748" y="27022"/>
                    <a:pt x="30824" y="26782"/>
                  </a:cubicBezTo>
                  <a:lnTo>
                    <a:pt x="31202" y="25847"/>
                  </a:lnTo>
                  <a:cubicBezTo>
                    <a:pt x="31720" y="24585"/>
                    <a:pt x="31935" y="24054"/>
                    <a:pt x="32036" y="23815"/>
                  </a:cubicBezTo>
                  <a:cubicBezTo>
                    <a:pt x="32149" y="23726"/>
                    <a:pt x="32238" y="23600"/>
                    <a:pt x="32288" y="23474"/>
                  </a:cubicBezTo>
                  <a:cubicBezTo>
                    <a:pt x="32452" y="23070"/>
                    <a:pt x="32389" y="22514"/>
                    <a:pt x="32074" y="21807"/>
                  </a:cubicBezTo>
                  <a:cubicBezTo>
                    <a:pt x="31910" y="21403"/>
                    <a:pt x="31644" y="21062"/>
                    <a:pt x="31303" y="20797"/>
                  </a:cubicBezTo>
                  <a:cubicBezTo>
                    <a:pt x="31834" y="20494"/>
                    <a:pt x="32112" y="20329"/>
                    <a:pt x="32250" y="20228"/>
                  </a:cubicBezTo>
                  <a:lnTo>
                    <a:pt x="32263" y="20241"/>
                  </a:lnTo>
                  <a:lnTo>
                    <a:pt x="33311" y="19572"/>
                  </a:lnTo>
                  <a:lnTo>
                    <a:pt x="32894" y="17046"/>
                  </a:lnTo>
                  <a:lnTo>
                    <a:pt x="33261" y="14534"/>
                  </a:lnTo>
                  <a:lnTo>
                    <a:pt x="35167" y="12412"/>
                  </a:lnTo>
                  <a:lnTo>
                    <a:pt x="36897" y="10329"/>
                  </a:lnTo>
                  <a:lnTo>
                    <a:pt x="37592" y="8220"/>
                  </a:lnTo>
                  <a:lnTo>
                    <a:pt x="35167" y="7096"/>
                  </a:lnTo>
                  <a:lnTo>
                    <a:pt x="32756" y="8018"/>
                  </a:lnTo>
                  <a:lnTo>
                    <a:pt x="31872" y="8801"/>
                  </a:lnTo>
                  <a:lnTo>
                    <a:pt x="32364" y="7942"/>
                  </a:lnTo>
                  <a:lnTo>
                    <a:pt x="32541" y="7046"/>
                  </a:lnTo>
                  <a:lnTo>
                    <a:pt x="28046" y="7046"/>
                  </a:lnTo>
                  <a:lnTo>
                    <a:pt x="28008" y="6604"/>
                  </a:lnTo>
                  <a:lnTo>
                    <a:pt x="29536" y="6415"/>
                  </a:lnTo>
                  <a:lnTo>
                    <a:pt x="32541" y="6415"/>
                  </a:lnTo>
                  <a:lnTo>
                    <a:pt x="32162" y="3927"/>
                  </a:lnTo>
                  <a:lnTo>
                    <a:pt x="31228" y="1768"/>
                  </a:lnTo>
                  <a:lnTo>
                    <a:pt x="276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38"/>
            <p:cNvSpPr/>
            <p:nvPr/>
          </p:nvSpPr>
          <p:spPr>
            <a:xfrm>
              <a:off x="2067150" y="740400"/>
              <a:ext cx="667350" cy="530050"/>
            </a:xfrm>
            <a:custGeom>
              <a:rect b="b" l="l" r="r" t="t"/>
              <a:pathLst>
                <a:path extrusionOk="0" h="21202" w="26694">
                  <a:moveTo>
                    <a:pt x="19218" y="1"/>
                  </a:moveTo>
                  <a:lnTo>
                    <a:pt x="14635" y="556"/>
                  </a:lnTo>
                  <a:lnTo>
                    <a:pt x="11415" y="1895"/>
                  </a:lnTo>
                  <a:lnTo>
                    <a:pt x="10228" y="3157"/>
                  </a:lnTo>
                  <a:lnTo>
                    <a:pt x="12122" y="5165"/>
                  </a:lnTo>
                  <a:lnTo>
                    <a:pt x="14016" y="6100"/>
                  </a:lnTo>
                  <a:lnTo>
                    <a:pt x="11099" y="6163"/>
                  </a:lnTo>
                  <a:lnTo>
                    <a:pt x="9041" y="4660"/>
                  </a:lnTo>
                  <a:lnTo>
                    <a:pt x="8814" y="2766"/>
                  </a:lnTo>
                  <a:lnTo>
                    <a:pt x="7627" y="2286"/>
                  </a:lnTo>
                  <a:lnTo>
                    <a:pt x="5190" y="6706"/>
                  </a:lnTo>
                  <a:lnTo>
                    <a:pt x="4786" y="9711"/>
                  </a:lnTo>
                  <a:lnTo>
                    <a:pt x="5733" y="11756"/>
                  </a:lnTo>
                  <a:lnTo>
                    <a:pt x="7627" y="12236"/>
                  </a:lnTo>
                  <a:lnTo>
                    <a:pt x="8650" y="13688"/>
                  </a:lnTo>
                  <a:lnTo>
                    <a:pt x="6288" y="13082"/>
                  </a:lnTo>
                  <a:lnTo>
                    <a:pt x="5101" y="14509"/>
                  </a:lnTo>
                  <a:lnTo>
                    <a:pt x="2816" y="14509"/>
                  </a:lnTo>
                  <a:lnTo>
                    <a:pt x="1642" y="14004"/>
                  </a:lnTo>
                  <a:lnTo>
                    <a:pt x="417" y="12741"/>
                  </a:lnTo>
                  <a:cubicBezTo>
                    <a:pt x="177" y="12905"/>
                    <a:pt x="0" y="14332"/>
                    <a:pt x="0" y="14332"/>
                  </a:cubicBezTo>
                  <a:lnTo>
                    <a:pt x="1212" y="15822"/>
                  </a:lnTo>
                  <a:lnTo>
                    <a:pt x="631" y="18007"/>
                  </a:lnTo>
                  <a:lnTo>
                    <a:pt x="51" y="19459"/>
                  </a:lnTo>
                  <a:lnTo>
                    <a:pt x="3914" y="20494"/>
                  </a:lnTo>
                  <a:lnTo>
                    <a:pt x="6566" y="21201"/>
                  </a:lnTo>
                  <a:lnTo>
                    <a:pt x="7551" y="20810"/>
                  </a:lnTo>
                  <a:lnTo>
                    <a:pt x="7551" y="19232"/>
                  </a:lnTo>
                  <a:lnTo>
                    <a:pt x="5809" y="18689"/>
                  </a:lnTo>
                  <a:lnTo>
                    <a:pt x="3927" y="18032"/>
                  </a:lnTo>
                  <a:lnTo>
                    <a:pt x="3296" y="16403"/>
                  </a:lnTo>
                  <a:lnTo>
                    <a:pt x="4748" y="16138"/>
                  </a:lnTo>
                  <a:lnTo>
                    <a:pt x="7071" y="17653"/>
                  </a:lnTo>
                  <a:lnTo>
                    <a:pt x="9129" y="17653"/>
                  </a:lnTo>
                  <a:lnTo>
                    <a:pt x="11024" y="18348"/>
                  </a:lnTo>
                  <a:lnTo>
                    <a:pt x="11806" y="15140"/>
                  </a:lnTo>
                  <a:lnTo>
                    <a:pt x="13625" y="13398"/>
                  </a:lnTo>
                  <a:lnTo>
                    <a:pt x="15115" y="12224"/>
                  </a:lnTo>
                  <a:lnTo>
                    <a:pt x="15115" y="10405"/>
                  </a:lnTo>
                  <a:lnTo>
                    <a:pt x="18587" y="9231"/>
                  </a:lnTo>
                  <a:lnTo>
                    <a:pt x="21277" y="7728"/>
                  </a:lnTo>
                  <a:lnTo>
                    <a:pt x="23322" y="5986"/>
                  </a:lnTo>
                  <a:lnTo>
                    <a:pt x="25494" y="5216"/>
                  </a:lnTo>
                  <a:lnTo>
                    <a:pt x="26694" y="3322"/>
                  </a:lnTo>
                  <a:lnTo>
                    <a:pt x="25671" y="1390"/>
                  </a:lnTo>
                  <a:lnTo>
                    <a:pt x="22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38"/>
            <p:cNvSpPr/>
            <p:nvPr/>
          </p:nvSpPr>
          <p:spPr>
            <a:xfrm>
              <a:off x="2057975" y="732525"/>
              <a:ext cx="685375" cy="546450"/>
            </a:xfrm>
            <a:custGeom>
              <a:rect b="b" l="l" r="r" t="t"/>
              <a:pathLst>
                <a:path extrusionOk="0" h="21858" w="27415">
                  <a:moveTo>
                    <a:pt x="23058" y="631"/>
                  </a:moveTo>
                  <a:lnTo>
                    <a:pt x="25811" y="1919"/>
                  </a:lnTo>
                  <a:lnTo>
                    <a:pt x="26682" y="3599"/>
                  </a:lnTo>
                  <a:lnTo>
                    <a:pt x="25646" y="5240"/>
                  </a:lnTo>
                  <a:lnTo>
                    <a:pt x="23576" y="5998"/>
                  </a:lnTo>
                  <a:lnTo>
                    <a:pt x="21480" y="7753"/>
                  </a:lnTo>
                  <a:lnTo>
                    <a:pt x="18853" y="9230"/>
                  </a:lnTo>
                  <a:lnTo>
                    <a:pt x="15166" y="10493"/>
                  </a:lnTo>
                  <a:lnTo>
                    <a:pt x="15166" y="12387"/>
                  </a:lnTo>
                  <a:lnTo>
                    <a:pt x="13764" y="13486"/>
                  </a:lnTo>
                  <a:lnTo>
                    <a:pt x="11883" y="15291"/>
                  </a:lnTo>
                  <a:lnTo>
                    <a:pt x="11163" y="18246"/>
                  </a:lnTo>
                  <a:lnTo>
                    <a:pt x="9597" y="17678"/>
                  </a:lnTo>
                  <a:lnTo>
                    <a:pt x="7539" y="17665"/>
                  </a:lnTo>
                  <a:lnTo>
                    <a:pt x="5191" y="16125"/>
                  </a:lnTo>
                  <a:lnTo>
                    <a:pt x="3233" y="16478"/>
                  </a:lnTo>
                  <a:lnTo>
                    <a:pt x="4067" y="18600"/>
                  </a:lnTo>
                  <a:lnTo>
                    <a:pt x="6087" y="19307"/>
                  </a:lnTo>
                  <a:lnTo>
                    <a:pt x="7602" y="19786"/>
                  </a:lnTo>
                  <a:lnTo>
                    <a:pt x="7602" y="20910"/>
                  </a:lnTo>
                  <a:lnTo>
                    <a:pt x="6921" y="21188"/>
                  </a:lnTo>
                  <a:lnTo>
                    <a:pt x="847" y="19559"/>
                  </a:lnTo>
                  <a:lnTo>
                    <a:pt x="1301" y="18398"/>
                  </a:lnTo>
                  <a:lnTo>
                    <a:pt x="1920" y="16062"/>
                  </a:lnTo>
                  <a:lnTo>
                    <a:pt x="695" y="14559"/>
                  </a:lnTo>
                  <a:cubicBezTo>
                    <a:pt x="733" y="14243"/>
                    <a:pt x="796" y="13915"/>
                    <a:pt x="872" y="13612"/>
                  </a:cubicBezTo>
                  <a:lnTo>
                    <a:pt x="1769" y="14534"/>
                  </a:lnTo>
                  <a:lnTo>
                    <a:pt x="3057" y="15114"/>
                  </a:lnTo>
                  <a:lnTo>
                    <a:pt x="5620" y="15140"/>
                  </a:lnTo>
                  <a:lnTo>
                    <a:pt x="6769" y="13751"/>
                  </a:lnTo>
                  <a:lnTo>
                    <a:pt x="9762" y="14521"/>
                  </a:lnTo>
                  <a:lnTo>
                    <a:pt x="8183" y="12261"/>
                  </a:lnTo>
                  <a:lnTo>
                    <a:pt x="6327" y="11794"/>
                  </a:lnTo>
                  <a:lnTo>
                    <a:pt x="5481" y="9963"/>
                  </a:lnTo>
                  <a:lnTo>
                    <a:pt x="5860" y="7122"/>
                  </a:lnTo>
                  <a:lnTo>
                    <a:pt x="8133" y="3005"/>
                  </a:lnTo>
                  <a:lnTo>
                    <a:pt x="8890" y="3296"/>
                  </a:lnTo>
                  <a:lnTo>
                    <a:pt x="9130" y="5152"/>
                  </a:lnTo>
                  <a:lnTo>
                    <a:pt x="11365" y="6793"/>
                  </a:lnTo>
                  <a:lnTo>
                    <a:pt x="15684" y="6692"/>
                  </a:lnTo>
                  <a:lnTo>
                    <a:pt x="12678" y="5228"/>
                  </a:lnTo>
                  <a:lnTo>
                    <a:pt x="11024" y="3472"/>
                  </a:lnTo>
                  <a:lnTo>
                    <a:pt x="11971" y="2475"/>
                  </a:lnTo>
                  <a:lnTo>
                    <a:pt x="15090" y="1174"/>
                  </a:lnTo>
                  <a:lnTo>
                    <a:pt x="19585" y="631"/>
                  </a:lnTo>
                  <a:close/>
                  <a:moveTo>
                    <a:pt x="19548" y="0"/>
                  </a:moveTo>
                  <a:lnTo>
                    <a:pt x="14977" y="556"/>
                  </a:lnTo>
                  <a:lnTo>
                    <a:pt x="11656" y="1919"/>
                  </a:lnTo>
                  <a:lnTo>
                    <a:pt x="10166" y="3472"/>
                  </a:lnTo>
                  <a:lnTo>
                    <a:pt x="12262" y="5695"/>
                  </a:lnTo>
                  <a:lnTo>
                    <a:pt x="13083" y="6124"/>
                  </a:lnTo>
                  <a:lnTo>
                    <a:pt x="11567" y="6162"/>
                  </a:lnTo>
                  <a:lnTo>
                    <a:pt x="9724" y="4798"/>
                  </a:lnTo>
                  <a:lnTo>
                    <a:pt x="9471" y="2854"/>
                  </a:lnTo>
                  <a:lnTo>
                    <a:pt x="7868" y="2210"/>
                  </a:lnTo>
                  <a:lnTo>
                    <a:pt x="5279" y="6869"/>
                  </a:lnTo>
                  <a:lnTo>
                    <a:pt x="4837" y="10064"/>
                  </a:lnTo>
                  <a:lnTo>
                    <a:pt x="5885" y="12337"/>
                  </a:lnTo>
                  <a:lnTo>
                    <a:pt x="7804" y="12816"/>
                  </a:lnTo>
                  <a:lnTo>
                    <a:pt x="8272" y="13486"/>
                  </a:lnTo>
                  <a:lnTo>
                    <a:pt x="6542" y="13044"/>
                  </a:lnTo>
                  <a:lnTo>
                    <a:pt x="5330" y="14508"/>
                  </a:lnTo>
                  <a:lnTo>
                    <a:pt x="3259" y="14508"/>
                  </a:lnTo>
                  <a:lnTo>
                    <a:pt x="2185" y="14054"/>
                  </a:lnTo>
                  <a:lnTo>
                    <a:pt x="822" y="12652"/>
                  </a:lnTo>
                  <a:lnTo>
                    <a:pt x="607" y="12791"/>
                  </a:lnTo>
                  <a:cubicBezTo>
                    <a:pt x="519" y="12854"/>
                    <a:pt x="253" y="13031"/>
                    <a:pt x="51" y="14609"/>
                  </a:cubicBezTo>
                  <a:lnTo>
                    <a:pt x="39" y="14748"/>
                  </a:lnTo>
                  <a:lnTo>
                    <a:pt x="1238" y="16213"/>
                  </a:lnTo>
                  <a:lnTo>
                    <a:pt x="708" y="18208"/>
                  </a:lnTo>
                  <a:lnTo>
                    <a:pt x="1" y="19989"/>
                  </a:lnTo>
                  <a:lnTo>
                    <a:pt x="6946" y="21857"/>
                  </a:lnTo>
                  <a:lnTo>
                    <a:pt x="8234" y="21340"/>
                  </a:lnTo>
                  <a:lnTo>
                    <a:pt x="8234" y="19319"/>
                  </a:lnTo>
                  <a:lnTo>
                    <a:pt x="6289" y="18701"/>
                  </a:lnTo>
                  <a:lnTo>
                    <a:pt x="4547" y="18094"/>
                  </a:lnTo>
                  <a:lnTo>
                    <a:pt x="4092" y="16958"/>
                  </a:lnTo>
                  <a:lnTo>
                    <a:pt x="5052" y="16781"/>
                  </a:lnTo>
                  <a:lnTo>
                    <a:pt x="7350" y="18284"/>
                  </a:lnTo>
                  <a:lnTo>
                    <a:pt x="9433" y="18284"/>
                  </a:lnTo>
                  <a:lnTo>
                    <a:pt x="11605" y="19079"/>
                  </a:lnTo>
                  <a:lnTo>
                    <a:pt x="12464" y="15620"/>
                  </a:lnTo>
                  <a:lnTo>
                    <a:pt x="14181" y="13953"/>
                  </a:lnTo>
                  <a:lnTo>
                    <a:pt x="15797" y="12690"/>
                  </a:lnTo>
                  <a:lnTo>
                    <a:pt x="15797" y="10948"/>
                  </a:lnTo>
                  <a:lnTo>
                    <a:pt x="19106" y="9811"/>
                  </a:lnTo>
                  <a:lnTo>
                    <a:pt x="21833" y="8283"/>
                  </a:lnTo>
                  <a:lnTo>
                    <a:pt x="23853" y="6579"/>
                  </a:lnTo>
                  <a:lnTo>
                    <a:pt x="26063" y="5783"/>
                  </a:lnTo>
                  <a:lnTo>
                    <a:pt x="27414" y="3637"/>
                  </a:lnTo>
                  <a:lnTo>
                    <a:pt x="26265" y="1452"/>
                  </a:lnTo>
                  <a:lnTo>
                    <a:pt x="232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38"/>
            <p:cNvSpPr/>
            <p:nvPr/>
          </p:nvSpPr>
          <p:spPr>
            <a:xfrm>
              <a:off x="2007475" y="1152350"/>
              <a:ext cx="49275" cy="59075"/>
            </a:xfrm>
            <a:custGeom>
              <a:rect b="b" l="l" r="r" t="t"/>
              <a:pathLst>
                <a:path extrusionOk="0" h="2363" w="1971">
                  <a:moveTo>
                    <a:pt x="1339" y="1"/>
                  </a:moveTo>
                  <a:cubicBezTo>
                    <a:pt x="1023" y="241"/>
                    <a:pt x="1" y="1554"/>
                    <a:pt x="1" y="1554"/>
                  </a:cubicBezTo>
                  <a:lnTo>
                    <a:pt x="1339" y="2362"/>
                  </a:lnTo>
                  <a:lnTo>
                    <a:pt x="1970" y="1188"/>
                  </a:lnTo>
                  <a:lnTo>
                    <a:pt x="13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6" name="Google Shape;916;p38"/>
            <p:cNvSpPr/>
            <p:nvPr/>
          </p:nvSpPr>
          <p:spPr>
            <a:xfrm>
              <a:off x="1995800" y="1140375"/>
              <a:ext cx="70100" cy="82100"/>
            </a:xfrm>
            <a:custGeom>
              <a:rect b="b" l="l" r="r" t="t"/>
              <a:pathLst>
                <a:path extrusionOk="0" h="3284" w="2804">
                  <a:moveTo>
                    <a:pt x="1730" y="998"/>
                  </a:moveTo>
                  <a:lnTo>
                    <a:pt x="2084" y="1667"/>
                  </a:lnTo>
                  <a:lnTo>
                    <a:pt x="1692" y="2399"/>
                  </a:lnTo>
                  <a:lnTo>
                    <a:pt x="935" y="1945"/>
                  </a:lnTo>
                  <a:cubicBezTo>
                    <a:pt x="1200" y="1629"/>
                    <a:pt x="1516" y="1250"/>
                    <a:pt x="1730" y="998"/>
                  </a:cubicBezTo>
                  <a:close/>
                  <a:moveTo>
                    <a:pt x="1920" y="0"/>
                  </a:moveTo>
                  <a:lnTo>
                    <a:pt x="1617" y="227"/>
                  </a:lnTo>
                  <a:cubicBezTo>
                    <a:pt x="1288" y="480"/>
                    <a:pt x="392" y="1616"/>
                    <a:pt x="228" y="1844"/>
                  </a:cubicBezTo>
                  <a:lnTo>
                    <a:pt x="0" y="2121"/>
                  </a:lnTo>
                  <a:lnTo>
                    <a:pt x="1932" y="3283"/>
                  </a:lnTo>
                  <a:lnTo>
                    <a:pt x="2804" y="165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7" name="Google Shape;917;p38"/>
            <p:cNvSpPr/>
            <p:nvPr/>
          </p:nvSpPr>
          <p:spPr>
            <a:xfrm>
              <a:off x="2092700" y="954125"/>
              <a:ext cx="54950" cy="101675"/>
            </a:xfrm>
            <a:custGeom>
              <a:rect b="b" l="l" r="r" t="t"/>
              <a:pathLst>
                <a:path extrusionOk="0" h="4067" w="2198">
                  <a:moveTo>
                    <a:pt x="1125" y="0"/>
                  </a:moveTo>
                  <a:lnTo>
                    <a:pt x="1" y="2096"/>
                  </a:lnTo>
                  <a:lnTo>
                    <a:pt x="455" y="4066"/>
                  </a:lnTo>
                  <a:lnTo>
                    <a:pt x="847" y="4066"/>
                  </a:lnTo>
                  <a:lnTo>
                    <a:pt x="847" y="2488"/>
                  </a:lnTo>
                  <a:lnTo>
                    <a:pt x="2198" y="1717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38"/>
            <p:cNvSpPr/>
            <p:nvPr/>
          </p:nvSpPr>
          <p:spPr>
            <a:xfrm>
              <a:off x="2084500" y="938325"/>
              <a:ext cx="73900" cy="125350"/>
            </a:xfrm>
            <a:custGeom>
              <a:rect b="b" l="l" r="r" t="t"/>
              <a:pathLst>
                <a:path extrusionOk="0" h="5014" w="2956">
                  <a:moveTo>
                    <a:pt x="1478" y="1263"/>
                  </a:moveTo>
                  <a:lnTo>
                    <a:pt x="2084" y="2236"/>
                  </a:lnTo>
                  <a:lnTo>
                    <a:pt x="859" y="2943"/>
                  </a:lnTo>
                  <a:lnTo>
                    <a:pt x="859" y="3637"/>
                  </a:lnTo>
                  <a:lnTo>
                    <a:pt x="670" y="2779"/>
                  </a:lnTo>
                  <a:lnTo>
                    <a:pt x="1478" y="1263"/>
                  </a:lnTo>
                  <a:close/>
                  <a:moveTo>
                    <a:pt x="1440" y="1"/>
                  </a:moveTo>
                  <a:lnTo>
                    <a:pt x="1" y="2690"/>
                  </a:lnTo>
                  <a:lnTo>
                    <a:pt x="531" y="5014"/>
                  </a:lnTo>
                  <a:lnTo>
                    <a:pt x="1491" y="5014"/>
                  </a:lnTo>
                  <a:lnTo>
                    <a:pt x="1491" y="3296"/>
                  </a:lnTo>
                  <a:lnTo>
                    <a:pt x="2955" y="2463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38"/>
            <p:cNvSpPr/>
            <p:nvPr/>
          </p:nvSpPr>
          <p:spPr>
            <a:xfrm>
              <a:off x="1999575" y="874575"/>
              <a:ext cx="83050" cy="141750"/>
            </a:xfrm>
            <a:custGeom>
              <a:rect b="b" l="l" r="r" t="t"/>
              <a:pathLst>
                <a:path extrusionOk="0" h="5670" w="3322">
                  <a:moveTo>
                    <a:pt x="796" y="0"/>
                  </a:moveTo>
                  <a:lnTo>
                    <a:pt x="796" y="1882"/>
                  </a:lnTo>
                  <a:lnTo>
                    <a:pt x="1" y="2601"/>
                  </a:lnTo>
                  <a:lnTo>
                    <a:pt x="1264" y="4407"/>
                  </a:lnTo>
                  <a:lnTo>
                    <a:pt x="1617" y="5670"/>
                  </a:lnTo>
                  <a:lnTo>
                    <a:pt x="3322" y="2286"/>
                  </a:lnTo>
                  <a:lnTo>
                    <a:pt x="3322" y="631"/>
                  </a:lnTo>
                  <a:lnTo>
                    <a:pt x="7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38"/>
            <p:cNvSpPr/>
            <p:nvPr/>
          </p:nvSpPr>
          <p:spPr>
            <a:xfrm>
              <a:off x="1989175" y="864475"/>
              <a:ext cx="101025" cy="173625"/>
            </a:xfrm>
            <a:custGeom>
              <a:rect b="b" l="l" r="r" t="t"/>
              <a:pathLst>
                <a:path extrusionOk="0" h="6945" w="4041">
                  <a:moveTo>
                    <a:pt x="1528" y="808"/>
                  </a:moveTo>
                  <a:lnTo>
                    <a:pt x="3422" y="1275"/>
                  </a:lnTo>
                  <a:lnTo>
                    <a:pt x="3422" y="2614"/>
                  </a:lnTo>
                  <a:lnTo>
                    <a:pt x="2109" y="5202"/>
                  </a:lnTo>
                  <a:lnTo>
                    <a:pt x="1970" y="4735"/>
                  </a:lnTo>
                  <a:lnTo>
                    <a:pt x="834" y="3043"/>
                  </a:lnTo>
                  <a:lnTo>
                    <a:pt x="1528" y="2437"/>
                  </a:lnTo>
                  <a:lnTo>
                    <a:pt x="1528" y="808"/>
                  </a:lnTo>
                  <a:close/>
                  <a:moveTo>
                    <a:pt x="884" y="0"/>
                  </a:moveTo>
                  <a:lnTo>
                    <a:pt x="884" y="2147"/>
                  </a:lnTo>
                  <a:lnTo>
                    <a:pt x="0" y="2955"/>
                  </a:lnTo>
                  <a:lnTo>
                    <a:pt x="1389" y="4950"/>
                  </a:lnTo>
                  <a:lnTo>
                    <a:pt x="1932" y="6945"/>
                  </a:lnTo>
                  <a:lnTo>
                    <a:pt x="4041" y="2765"/>
                  </a:lnTo>
                  <a:lnTo>
                    <a:pt x="4041" y="783"/>
                  </a:lnTo>
                  <a:lnTo>
                    <a:pt x="8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38"/>
            <p:cNvSpPr/>
            <p:nvPr/>
          </p:nvSpPr>
          <p:spPr>
            <a:xfrm>
              <a:off x="1924775" y="1047875"/>
              <a:ext cx="106400" cy="104500"/>
            </a:xfrm>
            <a:custGeom>
              <a:rect b="b" l="l" r="r" t="t"/>
              <a:pathLst>
                <a:path extrusionOk="0" h="4180" w="4256">
                  <a:moveTo>
                    <a:pt x="0" y="0"/>
                  </a:moveTo>
                  <a:lnTo>
                    <a:pt x="0" y="1894"/>
                  </a:lnTo>
                  <a:lnTo>
                    <a:pt x="1263" y="2690"/>
                  </a:lnTo>
                  <a:lnTo>
                    <a:pt x="947" y="4180"/>
                  </a:lnTo>
                  <a:cubicBezTo>
                    <a:pt x="947" y="4180"/>
                    <a:pt x="2481" y="3571"/>
                    <a:pt x="2595" y="3571"/>
                  </a:cubicBezTo>
                  <a:cubicBezTo>
                    <a:pt x="2599" y="3571"/>
                    <a:pt x="2601" y="3572"/>
                    <a:pt x="2601" y="3574"/>
                  </a:cubicBezTo>
                  <a:cubicBezTo>
                    <a:pt x="2601" y="3574"/>
                    <a:pt x="2602" y="3575"/>
                    <a:pt x="2602" y="3575"/>
                  </a:cubicBezTo>
                  <a:cubicBezTo>
                    <a:pt x="2638" y="3575"/>
                    <a:pt x="4256" y="1389"/>
                    <a:pt x="4256" y="1389"/>
                  </a:cubicBezTo>
                  <a:lnTo>
                    <a:pt x="3296" y="0"/>
                  </a:lnTo>
                  <a:lnTo>
                    <a:pt x="2147" y="79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2" name="Google Shape;922;p38"/>
            <p:cNvSpPr/>
            <p:nvPr/>
          </p:nvSpPr>
          <p:spPr>
            <a:xfrm>
              <a:off x="1916875" y="1036500"/>
              <a:ext cx="124100" cy="128500"/>
            </a:xfrm>
            <a:custGeom>
              <a:rect b="b" l="l" r="r" t="t"/>
              <a:pathLst>
                <a:path extrusionOk="0" h="5140" w="4964">
                  <a:moveTo>
                    <a:pt x="3524" y="897"/>
                  </a:moveTo>
                  <a:lnTo>
                    <a:pt x="4180" y="1844"/>
                  </a:lnTo>
                  <a:cubicBezTo>
                    <a:pt x="3675" y="2526"/>
                    <a:pt x="2968" y="3473"/>
                    <a:pt x="2753" y="3738"/>
                  </a:cubicBezTo>
                  <a:cubicBezTo>
                    <a:pt x="2577" y="3789"/>
                    <a:pt x="2261" y="3903"/>
                    <a:pt x="1693" y="4130"/>
                  </a:cubicBezTo>
                  <a:lnTo>
                    <a:pt x="1933" y="2981"/>
                  </a:lnTo>
                  <a:lnTo>
                    <a:pt x="632" y="2173"/>
                  </a:lnTo>
                  <a:lnTo>
                    <a:pt x="632" y="910"/>
                  </a:lnTo>
                  <a:lnTo>
                    <a:pt x="2501" y="1604"/>
                  </a:lnTo>
                  <a:lnTo>
                    <a:pt x="3524" y="897"/>
                  </a:lnTo>
                  <a:close/>
                  <a:moveTo>
                    <a:pt x="1" y="1"/>
                  </a:moveTo>
                  <a:lnTo>
                    <a:pt x="1" y="2526"/>
                  </a:lnTo>
                  <a:lnTo>
                    <a:pt x="1225" y="3284"/>
                  </a:lnTo>
                  <a:lnTo>
                    <a:pt x="834" y="5140"/>
                  </a:lnTo>
                  <a:lnTo>
                    <a:pt x="1377" y="4925"/>
                  </a:lnTo>
                  <a:cubicBezTo>
                    <a:pt x="1996" y="4685"/>
                    <a:pt x="2690" y="4420"/>
                    <a:pt x="2905" y="4344"/>
                  </a:cubicBezTo>
                  <a:cubicBezTo>
                    <a:pt x="2916" y="4347"/>
                    <a:pt x="2927" y="4348"/>
                    <a:pt x="2938" y="4348"/>
                  </a:cubicBezTo>
                  <a:cubicBezTo>
                    <a:pt x="3130" y="4348"/>
                    <a:pt x="3368" y="4002"/>
                    <a:pt x="4824" y="2021"/>
                  </a:cubicBezTo>
                  <a:lnTo>
                    <a:pt x="4963" y="1832"/>
                  </a:lnTo>
                  <a:lnTo>
                    <a:pt x="3688" y="13"/>
                  </a:lnTo>
                  <a:lnTo>
                    <a:pt x="2412" y="88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3" name="Google Shape;923;p38"/>
            <p:cNvSpPr/>
            <p:nvPr/>
          </p:nvSpPr>
          <p:spPr>
            <a:xfrm>
              <a:off x="1706650" y="1016300"/>
              <a:ext cx="192575" cy="136400"/>
            </a:xfrm>
            <a:custGeom>
              <a:rect b="b" l="l" r="r" t="t"/>
              <a:pathLst>
                <a:path extrusionOk="0" h="5456" w="7703">
                  <a:moveTo>
                    <a:pt x="2412" y="1"/>
                  </a:moveTo>
                  <a:lnTo>
                    <a:pt x="1616" y="518"/>
                  </a:lnTo>
                  <a:cubicBezTo>
                    <a:pt x="1376" y="594"/>
                    <a:pt x="0" y="2147"/>
                    <a:pt x="0" y="2147"/>
                  </a:cubicBezTo>
                  <a:lnTo>
                    <a:pt x="859" y="4029"/>
                  </a:lnTo>
                  <a:lnTo>
                    <a:pt x="1692" y="5456"/>
                  </a:lnTo>
                  <a:lnTo>
                    <a:pt x="4142" y="4849"/>
                  </a:lnTo>
                  <a:lnTo>
                    <a:pt x="5253" y="4269"/>
                  </a:lnTo>
                  <a:lnTo>
                    <a:pt x="7387" y="4837"/>
                  </a:lnTo>
                  <a:lnTo>
                    <a:pt x="7703" y="2652"/>
                  </a:lnTo>
                  <a:lnTo>
                    <a:pt x="6907" y="480"/>
                  </a:lnTo>
                  <a:lnTo>
                    <a:pt x="5013" y="1819"/>
                  </a:lnTo>
                  <a:lnTo>
                    <a:pt x="4520" y="2968"/>
                  </a:lnTo>
                  <a:lnTo>
                    <a:pt x="3043" y="2652"/>
                  </a:lnTo>
                  <a:lnTo>
                    <a:pt x="3043" y="1263"/>
                  </a:lnTo>
                  <a:lnTo>
                    <a:pt x="241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38"/>
            <p:cNvSpPr/>
            <p:nvPr/>
          </p:nvSpPr>
          <p:spPr>
            <a:xfrm>
              <a:off x="1697800" y="1004950"/>
              <a:ext cx="209625" cy="156600"/>
            </a:xfrm>
            <a:custGeom>
              <a:rect b="b" l="l" r="r" t="t"/>
              <a:pathLst>
                <a:path extrusionOk="0" h="6264" w="8385">
                  <a:moveTo>
                    <a:pt x="2652" y="909"/>
                  </a:moveTo>
                  <a:lnTo>
                    <a:pt x="3094" y="1793"/>
                  </a:lnTo>
                  <a:lnTo>
                    <a:pt x="3094" y="3359"/>
                  </a:lnTo>
                  <a:lnTo>
                    <a:pt x="5064" y="3788"/>
                  </a:lnTo>
                  <a:lnTo>
                    <a:pt x="5632" y="2475"/>
                  </a:lnTo>
                  <a:lnTo>
                    <a:pt x="7122" y="1427"/>
                  </a:lnTo>
                  <a:lnTo>
                    <a:pt x="7728" y="3132"/>
                  </a:lnTo>
                  <a:lnTo>
                    <a:pt x="7476" y="4887"/>
                  </a:lnTo>
                  <a:lnTo>
                    <a:pt x="5582" y="4382"/>
                  </a:lnTo>
                  <a:lnTo>
                    <a:pt x="4395" y="5000"/>
                  </a:lnTo>
                  <a:lnTo>
                    <a:pt x="2210" y="5531"/>
                  </a:lnTo>
                  <a:lnTo>
                    <a:pt x="1503" y="4356"/>
                  </a:lnTo>
                  <a:lnTo>
                    <a:pt x="733" y="2664"/>
                  </a:lnTo>
                  <a:cubicBezTo>
                    <a:pt x="1288" y="2033"/>
                    <a:pt x="1920" y="1364"/>
                    <a:pt x="2084" y="1263"/>
                  </a:cubicBezTo>
                  <a:lnTo>
                    <a:pt x="2652" y="909"/>
                  </a:lnTo>
                  <a:close/>
                  <a:moveTo>
                    <a:pt x="2917" y="0"/>
                  </a:moveTo>
                  <a:lnTo>
                    <a:pt x="1831" y="682"/>
                  </a:lnTo>
                  <a:cubicBezTo>
                    <a:pt x="1705" y="745"/>
                    <a:pt x="1352" y="1010"/>
                    <a:pt x="139" y="2387"/>
                  </a:cubicBezTo>
                  <a:lnTo>
                    <a:pt x="0" y="2551"/>
                  </a:lnTo>
                  <a:lnTo>
                    <a:pt x="947" y="4647"/>
                  </a:lnTo>
                  <a:lnTo>
                    <a:pt x="1907" y="6263"/>
                  </a:lnTo>
                  <a:lnTo>
                    <a:pt x="4584" y="5606"/>
                  </a:lnTo>
                  <a:lnTo>
                    <a:pt x="5645" y="5051"/>
                  </a:lnTo>
                  <a:lnTo>
                    <a:pt x="8006" y="5682"/>
                  </a:lnTo>
                  <a:lnTo>
                    <a:pt x="8385" y="3068"/>
                  </a:lnTo>
                  <a:lnTo>
                    <a:pt x="7438" y="429"/>
                  </a:lnTo>
                  <a:lnTo>
                    <a:pt x="5127" y="2058"/>
                  </a:lnTo>
                  <a:lnTo>
                    <a:pt x="4710" y="3043"/>
                  </a:lnTo>
                  <a:lnTo>
                    <a:pt x="3738" y="2841"/>
                  </a:lnTo>
                  <a:lnTo>
                    <a:pt x="3738" y="1642"/>
                  </a:lnTo>
                  <a:lnTo>
                    <a:pt x="29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38"/>
            <p:cNvSpPr/>
            <p:nvPr/>
          </p:nvSpPr>
          <p:spPr>
            <a:xfrm>
              <a:off x="1640975" y="919700"/>
              <a:ext cx="161975" cy="96625"/>
            </a:xfrm>
            <a:custGeom>
              <a:rect b="b" l="l" r="r" t="t"/>
              <a:pathLst>
                <a:path extrusionOk="0" h="3865" w="6479">
                  <a:moveTo>
                    <a:pt x="5203" y="1"/>
                  </a:moveTo>
                  <a:lnTo>
                    <a:pt x="3549" y="632"/>
                  </a:lnTo>
                  <a:lnTo>
                    <a:pt x="783" y="1819"/>
                  </a:lnTo>
                  <a:lnTo>
                    <a:pt x="1" y="3334"/>
                  </a:lnTo>
                  <a:lnTo>
                    <a:pt x="1579" y="3865"/>
                  </a:lnTo>
                  <a:lnTo>
                    <a:pt x="3157" y="3334"/>
                  </a:lnTo>
                  <a:lnTo>
                    <a:pt x="4572" y="3094"/>
                  </a:lnTo>
                  <a:lnTo>
                    <a:pt x="5759" y="1933"/>
                  </a:lnTo>
                  <a:lnTo>
                    <a:pt x="6478" y="708"/>
                  </a:lnTo>
                  <a:lnTo>
                    <a:pt x="5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6" name="Google Shape;926;p38"/>
            <p:cNvSpPr/>
            <p:nvPr/>
          </p:nvSpPr>
          <p:spPr>
            <a:xfrm>
              <a:off x="1629625" y="910875"/>
              <a:ext cx="184375" cy="113650"/>
            </a:xfrm>
            <a:custGeom>
              <a:rect b="b" l="l" r="r" t="t"/>
              <a:pathLst>
                <a:path extrusionOk="0" h="4546" w="7375">
                  <a:moveTo>
                    <a:pt x="5632" y="707"/>
                  </a:moveTo>
                  <a:lnTo>
                    <a:pt x="6503" y="1175"/>
                  </a:lnTo>
                  <a:lnTo>
                    <a:pt x="5960" y="2084"/>
                  </a:lnTo>
                  <a:lnTo>
                    <a:pt x="4874" y="3144"/>
                  </a:lnTo>
                  <a:lnTo>
                    <a:pt x="3561" y="3372"/>
                  </a:lnTo>
                  <a:lnTo>
                    <a:pt x="2033" y="3877"/>
                  </a:lnTo>
                  <a:lnTo>
                    <a:pt x="909" y="3511"/>
                  </a:lnTo>
                  <a:lnTo>
                    <a:pt x="1477" y="2412"/>
                  </a:lnTo>
                  <a:lnTo>
                    <a:pt x="4116" y="1276"/>
                  </a:lnTo>
                  <a:lnTo>
                    <a:pt x="5632" y="707"/>
                  </a:lnTo>
                  <a:close/>
                  <a:moveTo>
                    <a:pt x="5682" y="0"/>
                  </a:moveTo>
                  <a:lnTo>
                    <a:pt x="3877" y="695"/>
                  </a:lnTo>
                  <a:lnTo>
                    <a:pt x="1010" y="1920"/>
                  </a:lnTo>
                  <a:lnTo>
                    <a:pt x="0" y="3877"/>
                  </a:lnTo>
                  <a:lnTo>
                    <a:pt x="2033" y="4546"/>
                  </a:lnTo>
                  <a:lnTo>
                    <a:pt x="3687" y="4003"/>
                  </a:lnTo>
                  <a:lnTo>
                    <a:pt x="5177" y="3750"/>
                  </a:lnTo>
                  <a:lnTo>
                    <a:pt x="6427" y="2513"/>
                  </a:lnTo>
                  <a:lnTo>
                    <a:pt x="7374" y="947"/>
                  </a:lnTo>
                  <a:lnTo>
                    <a:pt x="56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38"/>
            <p:cNvSpPr/>
            <p:nvPr/>
          </p:nvSpPr>
          <p:spPr>
            <a:xfrm>
              <a:off x="1843950" y="961050"/>
              <a:ext cx="72950" cy="40125"/>
            </a:xfrm>
            <a:custGeom>
              <a:rect b="b" l="l" r="r" t="t"/>
              <a:pathLst>
                <a:path extrusionOk="0" h="1605" w="2918">
                  <a:moveTo>
                    <a:pt x="392" y="1"/>
                  </a:moveTo>
                  <a:lnTo>
                    <a:pt x="1" y="594"/>
                  </a:lnTo>
                  <a:lnTo>
                    <a:pt x="1024" y="1605"/>
                  </a:lnTo>
                  <a:lnTo>
                    <a:pt x="2211" y="670"/>
                  </a:lnTo>
                  <a:lnTo>
                    <a:pt x="2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8"/>
            <p:cNvSpPr/>
            <p:nvPr/>
          </p:nvSpPr>
          <p:spPr>
            <a:xfrm>
              <a:off x="1833850" y="953475"/>
              <a:ext cx="102950" cy="58125"/>
            </a:xfrm>
            <a:custGeom>
              <a:rect b="b" l="l" r="r" t="t"/>
              <a:pathLst>
                <a:path extrusionOk="0" h="2325" w="4118">
                  <a:moveTo>
                    <a:pt x="2526" y="632"/>
                  </a:moveTo>
                  <a:lnTo>
                    <a:pt x="1453" y="1491"/>
                  </a:lnTo>
                  <a:lnTo>
                    <a:pt x="809" y="860"/>
                  </a:lnTo>
                  <a:lnTo>
                    <a:pt x="973" y="632"/>
                  </a:lnTo>
                  <a:close/>
                  <a:moveTo>
                    <a:pt x="632" y="1"/>
                  </a:moveTo>
                  <a:lnTo>
                    <a:pt x="1" y="948"/>
                  </a:lnTo>
                  <a:lnTo>
                    <a:pt x="1402" y="2324"/>
                  </a:lnTo>
                  <a:lnTo>
                    <a:pt x="2829" y="1213"/>
                  </a:lnTo>
                  <a:lnTo>
                    <a:pt x="411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8"/>
            <p:cNvSpPr/>
            <p:nvPr/>
          </p:nvSpPr>
          <p:spPr>
            <a:xfrm>
              <a:off x="1900150" y="882450"/>
              <a:ext cx="40425" cy="51500"/>
            </a:xfrm>
            <a:custGeom>
              <a:rect b="b" l="l" r="r" t="t"/>
              <a:pathLst>
                <a:path extrusionOk="0" h="2060" w="1617">
                  <a:moveTo>
                    <a:pt x="354" y="1"/>
                  </a:moveTo>
                  <a:lnTo>
                    <a:pt x="0" y="708"/>
                  </a:lnTo>
                  <a:lnTo>
                    <a:pt x="695" y="1137"/>
                  </a:lnTo>
                  <a:lnTo>
                    <a:pt x="1351" y="2059"/>
                  </a:lnTo>
                  <a:lnTo>
                    <a:pt x="1617" y="1339"/>
                  </a:lnTo>
                  <a:lnTo>
                    <a:pt x="1617" y="316"/>
                  </a:lnTo>
                  <a:lnTo>
                    <a:pt x="3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8"/>
            <p:cNvSpPr/>
            <p:nvPr/>
          </p:nvSpPr>
          <p:spPr>
            <a:xfrm>
              <a:off x="1889725" y="873000"/>
              <a:ext cx="58750" cy="77975"/>
            </a:xfrm>
            <a:custGeom>
              <a:rect b="b" l="l" r="r" t="t"/>
              <a:pathLst>
                <a:path extrusionOk="0" h="3119" w="2350">
                  <a:moveTo>
                    <a:pt x="948" y="745"/>
                  </a:moveTo>
                  <a:lnTo>
                    <a:pt x="1718" y="934"/>
                  </a:lnTo>
                  <a:lnTo>
                    <a:pt x="1718" y="1654"/>
                  </a:lnTo>
                  <a:lnTo>
                    <a:pt x="1680" y="1768"/>
                  </a:lnTo>
                  <a:lnTo>
                    <a:pt x="1364" y="1326"/>
                  </a:lnTo>
                  <a:lnTo>
                    <a:pt x="821" y="972"/>
                  </a:lnTo>
                  <a:lnTo>
                    <a:pt x="948" y="745"/>
                  </a:lnTo>
                  <a:close/>
                  <a:moveTo>
                    <a:pt x="607" y="0"/>
                  </a:moveTo>
                  <a:lnTo>
                    <a:pt x="1" y="1200"/>
                  </a:lnTo>
                  <a:lnTo>
                    <a:pt x="885" y="1755"/>
                  </a:lnTo>
                  <a:lnTo>
                    <a:pt x="1857" y="3119"/>
                  </a:lnTo>
                  <a:lnTo>
                    <a:pt x="2324" y="1818"/>
                  </a:lnTo>
                  <a:lnTo>
                    <a:pt x="2349" y="442"/>
                  </a:lnTo>
                  <a:lnTo>
                    <a:pt x="6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8"/>
            <p:cNvSpPr/>
            <p:nvPr/>
          </p:nvSpPr>
          <p:spPr>
            <a:xfrm>
              <a:off x="1439900" y="1099950"/>
              <a:ext cx="185325" cy="192275"/>
            </a:xfrm>
            <a:custGeom>
              <a:rect b="b" l="l" r="r" t="t"/>
              <a:pathLst>
                <a:path extrusionOk="0" h="7691" w="7413">
                  <a:moveTo>
                    <a:pt x="5682" y="1"/>
                  </a:moveTo>
                  <a:lnTo>
                    <a:pt x="3826" y="354"/>
                  </a:lnTo>
                  <a:cubicBezTo>
                    <a:pt x="3586" y="544"/>
                    <a:pt x="2374" y="834"/>
                    <a:pt x="2374" y="834"/>
                  </a:cubicBezTo>
                  <a:lnTo>
                    <a:pt x="2374" y="2337"/>
                  </a:lnTo>
                  <a:lnTo>
                    <a:pt x="1111" y="3991"/>
                  </a:lnTo>
                  <a:lnTo>
                    <a:pt x="0" y="4900"/>
                  </a:lnTo>
                  <a:lnTo>
                    <a:pt x="632" y="7691"/>
                  </a:lnTo>
                  <a:lnTo>
                    <a:pt x="2058" y="7691"/>
                  </a:lnTo>
                  <a:lnTo>
                    <a:pt x="4293" y="5254"/>
                  </a:lnTo>
                  <a:lnTo>
                    <a:pt x="5834" y="4622"/>
                  </a:lnTo>
                  <a:lnTo>
                    <a:pt x="7412" y="3650"/>
                  </a:lnTo>
                  <a:lnTo>
                    <a:pt x="7412" y="1705"/>
                  </a:lnTo>
                  <a:lnTo>
                    <a:pt x="6238" y="910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8"/>
            <p:cNvSpPr/>
            <p:nvPr/>
          </p:nvSpPr>
          <p:spPr>
            <a:xfrm>
              <a:off x="1431375" y="1091425"/>
              <a:ext cx="201725" cy="208700"/>
            </a:xfrm>
            <a:custGeom>
              <a:rect b="b" l="l" r="r" t="t"/>
              <a:pathLst>
                <a:path extrusionOk="0" h="8348" w="8069">
                  <a:moveTo>
                    <a:pt x="5859" y="708"/>
                  </a:moveTo>
                  <a:lnTo>
                    <a:pt x="6301" y="1428"/>
                  </a:lnTo>
                  <a:lnTo>
                    <a:pt x="7438" y="2223"/>
                  </a:lnTo>
                  <a:lnTo>
                    <a:pt x="7438" y="3814"/>
                  </a:lnTo>
                  <a:lnTo>
                    <a:pt x="6049" y="4673"/>
                  </a:lnTo>
                  <a:lnTo>
                    <a:pt x="4521" y="5304"/>
                  </a:lnTo>
                  <a:lnTo>
                    <a:pt x="2260" y="7716"/>
                  </a:lnTo>
                  <a:lnTo>
                    <a:pt x="1225" y="7716"/>
                  </a:lnTo>
                  <a:lnTo>
                    <a:pt x="695" y="5367"/>
                  </a:lnTo>
                  <a:lnTo>
                    <a:pt x="1642" y="4584"/>
                  </a:lnTo>
                  <a:lnTo>
                    <a:pt x="3018" y="2791"/>
                  </a:lnTo>
                  <a:lnTo>
                    <a:pt x="3018" y="1428"/>
                  </a:lnTo>
                  <a:cubicBezTo>
                    <a:pt x="3422" y="1327"/>
                    <a:pt x="4003" y="1163"/>
                    <a:pt x="4281" y="998"/>
                  </a:cubicBezTo>
                  <a:lnTo>
                    <a:pt x="5859" y="708"/>
                  </a:lnTo>
                  <a:close/>
                  <a:moveTo>
                    <a:pt x="6175" y="1"/>
                  </a:moveTo>
                  <a:lnTo>
                    <a:pt x="4117" y="380"/>
                  </a:lnTo>
                  <a:lnTo>
                    <a:pt x="4028" y="405"/>
                  </a:lnTo>
                  <a:lnTo>
                    <a:pt x="3965" y="443"/>
                  </a:lnTo>
                  <a:cubicBezTo>
                    <a:pt x="3851" y="544"/>
                    <a:pt x="3182" y="733"/>
                    <a:pt x="2639" y="872"/>
                  </a:cubicBezTo>
                  <a:lnTo>
                    <a:pt x="2399" y="923"/>
                  </a:lnTo>
                  <a:lnTo>
                    <a:pt x="2399" y="2564"/>
                  </a:lnTo>
                  <a:lnTo>
                    <a:pt x="1225" y="4105"/>
                  </a:lnTo>
                  <a:lnTo>
                    <a:pt x="0" y="5115"/>
                  </a:lnTo>
                  <a:lnTo>
                    <a:pt x="733" y="8347"/>
                  </a:lnTo>
                  <a:lnTo>
                    <a:pt x="2538" y="8347"/>
                  </a:lnTo>
                  <a:lnTo>
                    <a:pt x="4836" y="5847"/>
                  </a:lnTo>
                  <a:lnTo>
                    <a:pt x="6352" y="5228"/>
                  </a:lnTo>
                  <a:lnTo>
                    <a:pt x="8069" y="4168"/>
                  </a:lnTo>
                  <a:lnTo>
                    <a:pt x="8069" y="1870"/>
                  </a:lnTo>
                  <a:lnTo>
                    <a:pt x="6806" y="1024"/>
                  </a:lnTo>
                  <a:lnTo>
                    <a:pt x="6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8"/>
            <p:cNvSpPr/>
            <p:nvPr/>
          </p:nvSpPr>
          <p:spPr>
            <a:xfrm>
              <a:off x="1514700" y="1211400"/>
              <a:ext cx="329275" cy="270225"/>
            </a:xfrm>
            <a:custGeom>
              <a:rect b="b" l="l" r="r" t="t"/>
              <a:pathLst>
                <a:path extrusionOk="0" h="10809" w="13171">
                  <a:moveTo>
                    <a:pt x="12072" y="0"/>
                  </a:moveTo>
                  <a:lnTo>
                    <a:pt x="9623" y="480"/>
                  </a:lnTo>
                  <a:lnTo>
                    <a:pt x="8676" y="4180"/>
                  </a:lnTo>
                  <a:lnTo>
                    <a:pt x="7678" y="3536"/>
                  </a:lnTo>
                  <a:lnTo>
                    <a:pt x="8297" y="1503"/>
                  </a:lnTo>
                  <a:lnTo>
                    <a:pt x="4925" y="707"/>
                  </a:lnTo>
                  <a:lnTo>
                    <a:pt x="1440" y="1818"/>
                  </a:lnTo>
                  <a:lnTo>
                    <a:pt x="1074" y="2993"/>
                  </a:lnTo>
                  <a:lnTo>
                    <a:pt x="2791" y="3574"/>
                  </a:lnTo>
                  <a:lnTo>
                    <a:pt x="1" y="3940"/>
                  </a:lnTo>
                  <a:lnTo>
                    <a:pt x="1" y="6389"/>
                  </a:lnTo>
                  <a:lnTo>
                    <a:pt x="2842" y="6389"/>
                  </a:lnTo>
                  <a:lnTo>
                    <a:pt x="3549" y="6781"/>
                  </a:lnTo>
                  <a:lnTo>
                    <a:pt x="632" y="7021"/>
                  </a:lnTo>
                  <a:lnTo>
                    <a:pt x="1503" y="8637"/>
                  </a:lnTo>
                  <a:lnTo>
                    <a:pt x="1819" y="10177"/>
                  </a:lnTo>
                  <a:lnTo>
                    <a:pt x="4736" y="10177"/>
                  </a:lnTo>
                  <a:lnTo>
                    <a:pt x="6706" y="9142"/>
                  </a:lnTo>
                  <a:lnTo>
                    <a:pt x="8751" y="10809"/>
                  </a:lnTo>
                  <a:lnTo>
                    <a:pt x="10570" y="10089"/>
                  </a:lnTo>
                  <a:lnTo>
                    <a:pt x="11529" y="8789"/>
                  </a:lnTo>
                  <a:lnTo>
                    <a:pt x="10102" y="5695"/>
                  </a:lnTo>
                  <a:lnTo>
                    <a:pt x="11201" y="2614"/>
                  </a:lnTo>
                  <a:lnTo>
                    <a:pt x="13171" y="1111"/>
                  </a:lnTo>
                  <a:lnTo>
                    <a:pt x="120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8"/>
            <p:cNvSpPr/>
            <p:nvPr/>
          </p:nvSpPr>
          <p:spPr>
            <a:xfrm>
              <a:off x="1506825" y="1202875"/>
              <a:ext cx="349150" cy="287600"/>
            </a:xfrm>
            <a:custGeom>
              <a:rect b="b" l="l" r="r" t="t"/>
              <a:pathLst>
                <a:path extrusionOk="0" h="11504" w="13966">
                  <a:moveTo>
                    <a:pt x="12274" y="682"/>
                  </a:moveTo>
                  <a:lnTo>
                    <a:pt x="13006" y="1414"/>
                  </a:lnTo>
                  <a:lnTo>
                    <a:pt x="11238" y="2766"/>
                  </a:lnTo>
                  <a:lnTo>
                    <a:pt x="10064" y="6061"/>
                  </a:lnTo>
                  <a:lnTo>
                    <a:pt x="11478" y="9092"/>
                  </a:lnTo>
                  <a:lnTo>
                    <a:pt x="10683" y="10178"/>
                  </a:lnTo>
                  <a:lnTo>
                    <a:pt x="9129" y="10784"/>
                  </a:lnTo>
                  <a:lnTo>
                    <a:pt x="7059" y="9117"/>
                  </a:lnTo>
                  <a:lnTo>
                    <a:pt x="4975" y="10203"/>
                  </a:lnTo>
                  <a:lnTo>
                    <a:pt x="2399" y="10203"/>
                  </a:lnTo>
                  <a:lnTo>
                    <a:pt x="2134" y="8915"/>
                  </a:lnTo>
                  <a:lnTo>
                    <a:pt x="1465" y="7640"/>
                  </a:lnTo>
                  <a:lnTo>
                    <a:pt x="4937" y="7349"/>
                  </a:lnTo>
                  <a:lnTo>
                    <a:pt x="3245" y="6415"/>
                  </a:lnTo>
                  <a:lnTo>
                    <a:pt x="644" y="6415"/>
                  </a:lnTo>
                  <a:lnTo>
                    <a:pt x="644" y="4559"/>
                  </a:lnTo>
                  <a:lnTo>
                    <a:pt x="4495" y="4053"/>
                  </a:lnTo>
                  <a:lnTo>
                    <a:pt x="1781" y="3132"/>
                  </a:lnTo>
                  <a:lnTo>
                    <a:pt x="2008" y="2399"/>
                  </a:lnTo>
                  <a:lnTo>
                    <a:pt x="5253" y="1377"/>
                  </a:lnTo>
                  <a:lnTo>
                    <a:pt x="8208" y="2071"/>
                  </a:lnTo>
                  <a:lnTo>
                    <a:pt x="7627" y="4003"/>
                  </a:lnTo>
                  <a:lnTo>
                    <a:pt x="9193" y="5026"/>
                  </a:lnTo>
                  <a:lnTo>
                    <a:pt x="10190" y="1086"/>
                  </a:lnTo>
                  <a:lnTo>
                    <a:pt x="12274" y="682"/>
                  </a:lnTo>
                  <a:close/>
                  <a:moveTo>
                    <a:pt x="12488" y="0"/>
                  </a:moveTo>
                  <a:lnTo>
                    <a:pt x="9685" y="543"/>
                  </a:lnTo>
                  <a:lnTo>
                    <a:pt x="8801" y="4016"/>
                  </a:lnTo>
                  <a:lnTo>
                    <a:pt x="8372" y="3738"/>
                  </a:lnTo>
                  <a:lnTo>
                    <a:pt x="9003" y="1616"/>
                  </a:lnTo>
                  <a:lnTo>
                    <a:pt x="5228" y="733"/>
                  </a:lnTo>
                  <a:lnTo>
                    <a:pt x="1503" y="1907"/>
                  </a:lnTo>
                  <a:lnTo>
                    <a:pt x="998" y="3536"/>
                  </a:lnTo>
                  <a:lnTo>
                    <a:pt x="1717" y="3788"/>
                  </a:lnTo>
                  <a:lnTo>
                    <a:pt x="0" y="4003"/>
                  </a:lnTo>
                  <a:lnTo>
                    <a:pt x="0" y="7046"/>
                  </a:lnTo>
                  <a:lnTo>
                    <a:pt x="1010" y="7046"/>
                  </a:lnTo>
                  <a:lnTo>
                    <a:pt x="442" y="7097"/>
                  </a:lnTo>
                  <a:lnTo>
                    <a:pt x="1515" y="9079"/>
                  </a:lnTo>
                  <a:lnTo>
                    <a:pt x="1882" y="10834"/>
                  </a:lnTo>
                  <a:lnTo>
                    <a:pt x="5127" y="10834"/>
                  </a:lnTo>
                  <a:lnTo>
                    <a:pt x="6983" y="9862"/>
                  </a:lnTo>
                  <a:lnTo>
                    <a:pt x="9016" y="11503"/>
                  </a:lnTo>
                  <a:lnTo>
                    <a:pt x="11087" y="10708"/>
                  </a:lnTo>
                  <a:lnTo>
                    <a:pt x="12210" y="9167"/>
                  </a:lnTo>
                  <a:lnTo>
                    <a:pt x="10758" y="6023"/>
                  </a:lnTo>
                  <a:lnTo>
                    <a:pt x="11781" y="3144"/>
                  </a:lnTo>
                  <a:lnTo>
                    <a:pt x="13966" y="1490"/>
                  </a:lnTo>
                  <a:lnTo>
                    <a:pt x="1248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8"/>
            <p:cNvSpPr/>
            <p:nvPr/>
          </p:nvSpPr>
          <p:spPr>
            <a:xfrm>
              <a:off x="1843950" y="1219275"/>
              <a:ext cx="96625" cy="163875"/>
            </a:xfrm>
            <a:custGeom>
              <a:rect b="b" l="l" r="r" t="t"/>
              <a:pathLst>
                <a:path extrusionOk="0" h="6555" w="3865">
                  <a:moveTo>
                    <a:pt x="2602" y="1"/>
                  </a:moveTo>
                  <a:lnTo>
                    <a:pt x="2046" y="1339"/>
                  </a:lnTo>
                  <a:lnTo>
                    <a:pt x="1466" y="3334"/>
                  </a:lnTo>
                  <a:lnTo>
                    <a:pt x="1024" y="1642"/>
                  </a:lnTo>
                  <a:lnTo>
                    <a:pt x="1" y="3246"/>
                  </a:lnTo>
                  <a:lnTo>
                    <a:pt x="392" y="5026"/>
                  </a:lnTo>
                  <a:lnTo>
                    <a:pt x="1024" y="6554"/>
                  </a:lnTo>
                  <a:lnTo>
                    <a:pt x="3057" y="5014"/>
                  </a:lnTo>
                  <a:lnTo>
                    <a:pt x="3865" y="3221"/>
                  </a:lnTo>
                  <a:lnTo>
                    <a:pt x="3865" y="1339"/>
                  </a:lnTo>
                  <a:lnTo>
                    <a:pt x="260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8"/>
            <p:cNvSpPr/>
            <p:nvPr/>
          </p:nvSpPr>
          <p:spPr>
            <a:xfrm>
              <a:off x="1835425" y="1205075"/>
              <a:ext cx="113050" cy="190700"/>
            </a:xfrm>
            <a:custGeom>
              <a:rect b="b" l="l" r="r" t="t"/>
              <a:pathLst>
                <a:path extrusionOk="0" h="7628" w="4522">
                  <a:moveTo>
                    <a:pt x="3044" y="1150"/>
                  </a:moveTo>
                  <a:lnTo>
                    <a:pt x="3890" y="2034"/>
                  </a:lnTo>
                  <a:lnTo>
                    <a:pt x="3890" y="3726"/>
                  </a:lnTo>
                  <a:lnTo>
                    <a:pt x="3145" y="5380"/>
                  </a:lnTo>
                  <a:lnTo>
                    <a:pt x="1503" y="6630"/>
                  </a:lnTo>
                  <a:lnTo>
                    <a:pt x="1049" y="5519"/>
                  </a:lnTo>
                  <a:lnTo>
                    <a:pt x="683" y="3877"/>
                  </a:lnTo>
                  <a:lnTo>
                    <a:pt x="1238" y="2981"/>
                  </a:lnTo>
                  <a:lnTo>
                    <a:pt x="1781" y="5089"/>
                  </a:lnTo>
                  <a:lnTo>
                    <a:pt x="2678" y="2034"/>
                  </a:lnTo>
                  <a:lnTo>
                    <a:pt x="3044" y="1150"/>
                  </a:lnTo>
                  <a:close/>
                  <a:moveTo>
                    <a:pt x="2842" y="1"/>
                  </a:moveTo>
                  <a:lnTo>
                    <a:pt x="2084" y="1819"/>
                  </a:lnTo>
                  <a:lnTo>
                    <a:pt x="1819" y="2715"/>
                  </a:lnTo>
                  <a:lnTo>
                    <a:pt x="1491" y="1427"/>
                  </a:lnTo>
                  <a:lnTo>
                    <a:pt x="1" y="3763"/>
                  </a:lnTo>
                  <a:lnTo>
                    <a:pt x="443" y="5708"/>
                  </a:lnTo>
                  <a:lnTo>
                    <a:pt x="1238" y="7627"/>
                  </a:lnTo>
                  <a:lnTo>
                    <a:pt x="3650" y="5784"/>
                  </a:lnTo>
                  <a:lnTo>
                    <a:pt x="4496" y="3915"/>
                  </a:lnTo>
                  <a:lnTo>
                    <a:pt x="4521" y="1781"/>
                  </a:lnTo>
                  <a:lnTo>
                    <a:pt x="28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8"/>
            <p:cNvSpPr/>
            <p:nvPr/>
          </p:nvSpPr>
          <p:spPr>
            <a:xfrm>
              <a:off x="1794700" y="1458875"/>
              <a:ext cx="74850" cy="69800"/>
            </a:xfrm>
            <a:custGeom>
              <a:rect b="b" l="l" r="r" t="t"/>
              <a:pathLst>
                <a:path extrusionOk="0" h="2792" w="2994">
                  <a:moveTo>
                    <a:pt x="1971" y="1"/>
                  </a:moveTo>
                  <a:lnTo>
                    <a:pt x="872" y="847"/>
                  </a:lnTo>
                  <a:lnTo>
                    <a:pt x="1" y="1465"/>
                  </a:lnTo>
                  <a:lnTo>
                    <a:pt x="1504" y="2791"/>
                  </a:lnTo>
                  <a:lnTo>
                    <a:pt x="2994" y="2791"/>
                  </a:lnTo>
                  <a:lnTo>
                    <a:pt x="1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8"/>
            <p:cNvSpPr/>
            <p:nvPr/>
          </p:nvSpPr>
          <p:spPr>
            <a:xfrm>
              <a:off x="1782075" y="1445925"/>
              <a:ext cx="98850" cy="90625"/>
            </a:xfrm>
            <a:custGeom>
              <a:rect b="b" l="l" r="r" t="t"/>
              <a:pathLst>
                <a:path extrusionOk="0" h="3625" w="3954">
                  <a:moveTo>
                    <a:pt x="2324" y="1024"/>
                  </a:moveTo>
                  <a:lnTo>
                    <a:pt x="3057" y="2994"/>
                  </a:lnTo>
                  <a:lnTo>
                    <a:pt x="2122" y="2994"/>
                  </a:lnTo>
                  <a:lnTo>
                    <a:pt x="1011" y="2009"/>
                  </a:lnTo>
                  <a:lnTo>
                    <a:pt x="2324" y="1024"/>
                  </a:lnTo>
                  <a:close/>
                  <a:moveTo>
                    <a:pt x="2627" y="1"/>
                  </a:moveTo>
                  <a:lnTo>
                    <a:pt x="1188" y="1112"/>
                  </a:lnTo>
                  <a:lnTo>
                    <a:pt x="1" y="1958"/>
                  </a:lnTo>
                  <a:lnTo>
                    <a:pt x="1882" y="3625"/>
                  </a:lnTo>
                  <a:lnTo>
                    <a:pt x="3953" y="3625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8"/>
            <p:cNvSpPr/>
            <p:nvPr/>
          </p:nvSpPr>
          <p:spPr>
            <a:xfrm>
              <a:off x="241275" y="1079650"/>
              <a:ext cx="2559200" cy="3887025"/>
            </a:xfrm>
            <a:custGeom>
              <a:rect b="b" l="l" r="r" t="t"/>
              <a:pathLst>
                <a:path extrusionOk="0" h="155481" w="102368">
                  <a:moveTo>
                    <a:pt x="22033" y="0"/>
                  </a:moveTo>
                  <a:cubicBezTo>
                    <a:pt x="21541" y="0"/>
                    <a:pt x="20848" y="207"/>
                    <a:pt x="19875" y="825"/>
                  </a:cubicBezTo>
                  <a:cubicBezTo>
                    <a:pt x="16958" y="2669"/>
                    <a:pt x="16718" y="2669"/>
                    <a:pt x="16718" y="2669"/>
                  </a:cubicBezTo>
                  <a:lnTo>
                    <a:pt x="14357" y="4096"/>
                  </a:lnTo>
                  <a:lnTo>
                    <a:pt x="14357" y="5043"/>
                  </a:lnTo>
                  <a:lnTo>
                    <a:pt x="15304" y="8351"/>
                  </a:lnTo>
                  <a:lnTo>
                    <a:pt x="15532" y="10056"/>
                  </a:lnTo>
                  <a:lnTo>
                    <a:pt x="13423" y="9450"/>
                  </a:lnTo>
                  <a:lnTo>
                    <a:pt x="12665" y="8869"/>
                  </a:lnTo>
                  <a:lnTo>
                    <a:pt x="10051" y="10043"/>
                  </a:lnTo>
                  <a:lnTo>
                    <a:pt x="9319" y="11584"/>
                  </a:lnTo>
                  <a:lnTo>
                    <a:pt x="9319" y="12606"/>
                  </a:lnTo>
                  <a:lnTo>
                    <a:pt x="11920" y="12998"/>
                  </a:lnTo>
                  <a:lnTo>
                    <a:pt x="13890" y="12846"/>
                  </a:lnTo>
                  <a:lnTo>
                    <a:pt x="13890" y="12846"/>
                  </a:lnTo>
                  <a:lnTo>
                    <a:pt x="12236" y="14854"/>
                  </a:lnTo>
                  <a:lnTo>
                    <a:pt x="9281" y="15447"/>
                  </a:lnTo>
                  <a:lnTo>
                    <a:pt x="7324" y="17884"/>
                  </a:lnTo>
                  <a:lnTo>
                    <a:pt x="5922" y="20094"/>
                  </a:lnTo>
                  <a:lnTo>
                    <a:pt x="6478" y="22228"/>
                  </a:lnTo>
                  <a:lnTo>
                    <a:pt x="7665" y="23491"/>
                  </a:lnTo>
                  <a:lnTo>
                    <a:pt x="9559" y="25069"/>
                  </a:lnTo>
                  <a:cubicBezTo>
                    <a:pt x="9559" y="25069"/>
                    <a:pt x="8448" y="26534"/>
                    <a:pt x="8372" y="26862"/>
                  </a:cubicBezTo>
                  <a:cubicBezTo>
                    <a:pt x="8296" y="27191"/>
                    <a:pt x="2841" y="30196"/>
                    <a:pt x="2841" y="30196"/>
                  </a:cubicBezTo>
                  <a:lnTo>
                    <a:pt x="0" y="31610"/>
                  </a:lnTo>
                  <a:lnTo>
                    <a:pt x="0" y="31610"/>
                  </a:lnTo>
                  <a:lnTo>
                    <a:pt x="4344" y="30903"/>
                  </a:lnTo>
                  <a:lnTo>
                    <a:pt x="10178" y="28529"/>
                  </a:lnTo>
                  <a:lnTo>
                    <a:pt x="12476" y="25852"/>
                  </a:lnTo>
                  <a:lnTo>
                    <a:pt x="14446" y="24110"/>
                  </a:lnTo>
                  <a:lnTo>
                    <a:pt x="16883" y="22380"/>
                  </a:lnTo>
                  <a:lnTo>
                    <a:pt x="15393" y="25132"/>
                  </a:lnTo>
                  <a:lnTo>
                    <a:pt x="17287" y="24741"/>
                  </a:lnTo>
                  <a:cubicBezTo>
                    <a:pt x="17287" y="24741"/>
                    <a:pt x="19648" y="24034"/>
                    <a:pt x="19812" y="23794"/>
                  </a:cubicBezTo>
                  <a:cubicBezTo>
                    <a:pt x="19818" y="23784"/>
                    <a:pt x="19832" y="23779"/>
                    <a:pt x="19854" y="23779"/>
                  </a:cubicBezTo>
                  <a:cubicBezTo>
                    <a:pt x="20342" y="23779"/>
                    <a:pt x="24610" y="26319"/>
                    <a:pt x="24610" y="26319"/>
                  </a:cubicBezTo>
                  <a:lnTo>
                    <a:pt x="26113" y="29085"/>
                  </a:lnTo>
                  <a:lnTo>
                    <a:pt x="26820" y="33100"/>
                  </a:lnTo>
                  <a:lnTo>
                    <a:pt x="26189" y="36105"/>
                  </a:lnTo>
                  <a:lnTo>
                    <a:pt x="25633" y="38151"/>
                  </a:lnTo>
                  <a:lnTo>
                    <a:pt x="26429" y="40045"/>
                  </a:lnTo>
                  <a:lnTo>
                    <a:pt x="27376" y="37040"/>
                  </a:lnTo>
                  <a:lnTo>
                    <a:pt x="28474" y="36105"/>
                  </a:lnTo>
                  <a:lnTo>
                    <a:pt x="29194" y="40512"/>
                  </a:lnTo>
                  <a:lnTo>
                    <a:pt x="30457" y="43505"/>
                  </a:lnTo>
                  <a:lnTo>
                    <a:pt x="28083" y="42015"/>
                  </a:lnTo>
                  <a:lnTo>
                    <a:pt x="27856" y="43505"/>
                  </a:lnTo>
                  <a:lnTo>
                    <a:pt x="29585" y="47293"/>
                  </a:lnTo>
                  <a:lnTo>
                    <a:pt x="29346" y="49894"/>
                  </a:lnTo>
                  <a:lnTo>
                    <a:pt x="28083" y="52419"/>
                  </a:lnTo>
                  <a:lnTo>
                    <a:pt x="27616" y="56763"/>
                  </a:lnTo>
                  <a:lnTo>
                    <a:pt x="27931" y="61258"/>
                  </a:lnTo>
                  <a:lnTo>
                    <a:pt x="29661" y="64011"/>
                  </a:lnTo>
                  <a:lnTo>
                    <a:pt x="31404" y="65198"/>
                  </a:lnTo>
                  <a:lnTo>
                    <a:pt x="32666" y="68670"/>
                  </a:lnTo>
                  <a:lnTo>
                    <a:pt x="33538" y="71713"/>
                  </a:lnTo>
                  <a:lnTo>
                    <a:pt x="34081" y="73708"/>
                  </a:lnTo>
                  <a:lnTo>
                    <a:pt x="36631" y="76398"/>
                  </a:lnTo>
                  <a:lnTo>
                    <a:pt x="36631" y="76398"/>
                  </a:lnTo>
                  <a:lnTo>
                    <a:pt x="36050" y="73241"/>
                  </a:lnTo>
                  <a:lnTo>
                    <a:pt x="34560" y="71347"/>
                  </a:lnTo>
                  <a:lnTo>
                    <a:pt x="33929" y="66852"/>
                  </a:lnTo>
                  <a:lnTo>
                    <a:pt x="35343" y="68506"/>
                  </a:lnTo>
                  <a:lnTo>
                    <a:pt x="36215" y="71713"/>
                  </a:lnTo>
                  <a:lnTo>
                    <a:pt x="38424" y="73784"/>
                  </a:lnTo>
                  <a:lnTo>
                    <a:pt x="40470" y="77332"/>
                  </a:lnTo>
                  <a:lnTo>
                    <a:pt x="40634" y="79618"/>
                  </a:lnTo>
                  <a:lnTo>
                    <a:pt x="42288" y="81436"/>
                  </a:lnTo>
                  <a:lnTo>
                    <a:pt x="46241" y="82623"/>
                  </a:lnTo>
                  <a:lnTo>
                    <a:pt x="49082" y="84113"/>
                  </a:lnTo>
                  <a:lnTo>
                    <a:pt x="49940" y="83557"/>
                  </a:lnTo>
                  <a:lnTo>
                    <a:pt x="52541" y="85616"/>
                  </a:lnTo>
                  <a:lnTo>
                    <a:pt x="55458" y="86247"/>
                  </a:lnTo>
                  <a:lnTo>
                    <a:pt x="57428" y="88457"/>
                  </a:lnTo>
                  <a:lnTo>
                    <a:pt x="58855" y="90035"/>
                  </a:lnTo>
                  <a:lnTo>
                    <a:pt x="61380" y="91373"/>
                  </a:lnTo>
                  <a:lnTo>
                    <a:pt x="62643" y="90275"/>
                  </a:lnTo>
                  <a:lnTo>
                    <a:pt x="64221" y="92081"/>
                  </a:lnTo>
                  <a:lnTo>
                    <a:pt x="63906" y="95553"/>
                  </a:lnTo>
                  <a:lnTo>
                    <a:pt x="62378" y="97346"/>
                  </a:lnTo>
                  <a:lnTo>
                    <a:pt x="61595" y="99644"/>
                  </a:lnTo>
                  <a:lnTo>
                    <a:pt x="61355" y="101854"/>
                  </a:lnTo>
                  <a:lnTo>
                    <a:pt x="60875" y="103028"/>
                  </a:lnTo>
                  <a:lnTo>
                    <a:pt x="63325" y="105629"/>
                  </a:lnTo>
                  <a:lnTo>
                    <a:pt x="65459" y="108862"/>
                  </a:lnTo>
                  <a:lnTo>
                    <a:pt x="67580" y="112170"/>
                  </a:lnTo>
                  <a:lnTo>
                    <a:pt x="69550" y="113281"/>
                  </a:lnTo>
                  <a:lnTo>
                    <a:pt x="70813" y="115011"/>
                  </a:lnTo>
                  <a:lnTo>
                    <a:pt x="71293" y="119746"/>
                  </a:lnTo>
                  <a:lnTo>
                    <a:pt x="71532" y="123610"/>
                  </a:lnTo>
                  <a:lnTo>
                    <a:pt x="71293" y="127562"/>
                  </a:lnTo>
                  <a:lnTo>
                    <a:pt x="71444" y="129608"/>
                  </a:lnTo>
                  <a:lnTo>
                    <a:pt x="70661" y="132765"/>
                  </a:lnTo>
                  <a:lnTo>
                    <a:pt x="70585" y="135214"/>
                  </a:lnTo>
                  <a:lnTo>
                    <a:pt x="70813" y="138220"/>
                  </a:lnTo>
                  <a:lnTo>
                    <a:pt x="72151" y="139167"/>
                  </a:lnTo>
                  <a:lnTo>
                    <a:pt x="70346" y="143334"/>
                  </a:lnTo>
                  <a:lnTo>
                    <a:pt x="71684" y="145392"/>
                  </a:lnTo>
                  <a:lnTo>
                    <a:pt x="72000" y="147210"/>
                  </a:lnTo>
                  <a:lnTo>
                    <a:pt x="73225" y="150998"/>
                  </a:lnTo>
                  <a:lnTo>
                    <a:pt x="75548" y="154344"/>
                  </a:lnTo>
                  <a:lnTo>
                    <a:pt x="77278" y="155481"/>
                  </a:lnTo>
                  <a:lnTo>
                    <a:pt x="80283" y="155481"/>
                  </a:lnTo>
                  <a:lnTo>
                    <a:pt x="81546" y="153991"/>
                  </a:lnTo>
                  <a:lnTo>
                    <a:pt x="78313" y="152248"/>
                  </a:lnTo>
                  <a:lnTo>
                    <a:pt x="77126" y="149331"/>
                  </a:lnTo>
                  <a:cubicBezTo>
                    <a:pt x="77126" y="149331"/>
                    <a:pt x="75864" y="148826"/>
                    <a:pt x="77050" y="147399"/>
                  </a:cubicBezTo>
                  <a:cubicBezTo>
                    <a:pt x="78237" y="145985"/>
                    <a:pt x="78237" y="145960"/>
                    <a:pt x="78237" y="145960"/>
                  </a:cubicBezTo>
                  <a:lnTo>
                    <a:pt x="78553" y="144925"/>
                  </a:lnTo>
                  <a:lnTo>
                    <a:pt x="76899" y="143738"/>
                  </a:lnTo>
                  <a:lnTo>
                    <a:pt x="77758" y="142083"/>
                  </a:lnTo>
                  <a:lnTo>
                    <a:pt x="78553" y="141528"/>
                  </a:lnTo>
                  <a:lnTo>
                    <a:pt x="78945" y="139318"/>
                  </a:lnTo>
                  <a:lnTo>
                    <a:pt x="78389" y="138055"/>
                  </a:lnTo>
                  <a:lnTo>
                    <a:pt x="78465" y="136957"/>
                  </a:lnTo>
                  <a:lnTo>
                    <a:pt x="79892" y="137108"/>
                  </a:lnTo>
                  <a:lnTo>
                    <a:pt x="79967" y="135530"/>
                  </a:lnTo>
                  <a:lnTo>
                    <a:pt x="79967" y="134962"/>
                  </a:lnTo>
                  <a:lnTo>
                    <a:pt x="81861" y="134406"/>
                  </a:lnTo>
                  <a:lnTo>
                    <a:pt x="83755" y="133926"/>
                  </a:lnTo>
                  <a:lnTo>
                    <a:pt x="83755" y="131805"/>
                  </a:lnTo>
                  <a:lnTo>
                    <a:pt x="83604" y="130542"/>
                  </a:lnTo>
                  <a:lnTo>
                    <a:pt x="83516" y="129595"/>
                  </a:lnTo>
                  <a:lnTo>
                    <a:pt x="86205" y="130063"/>
                  </a:lnTo>
                  <a:lnTo>
                    <a:pt x="87821" y="128484"/>
                  </a:lnTo>
                  <a:lnTo>
                    <a:pt x="89261" y="126047"/>
                  </a:lnTo>
                  <a:lnTo>
                    <a:pt x="90612" y="124065"/>
                  </a:lnTo>
                  <a:lnTo>
                    <a:pt x="91079" y="121312"/>
                  </a:lnTo>
                  <a:lnTo>
                    <a:pt x="93605" y="119570"/>
                  </a:lnTo>
                  <a:lnTo>
                    <a:pt x="96294" y="118155"/>
                  </a:lnTo>
                  <a:lnTo>
                    <a:pt x="97633" y="117360"/>
                  </a:lnTo>
                  <a:lnTo>
                    <a:pt x="98188" y="113572"/>
                  </a:lnTo>
                  <a:lnTo>
                    <a:pt x="99047" y="110415"/>
                  </a:lnTo>
                  <a:lnTo>
                    <a:pt x="99451" y="108445"/>
                  </a:lnTo>
                  <a:lnTo>
                    <a:pt x="101257" y="106160"/>
                  </a:lnTo>
                  <a:lnTo>
                    <a:pt x="102368" y="104190"/>
                  </a:lnTo>
                  <a:lnTo>
                    <a:pt x="101332" y="102296"/>
                  </a:lnTo>
                  <a:cubicBezTo>
                    <a:pt x="101332" y="102296"/>
                    <a:pt x="101888" y="102220"/>
                    <a:pt x="98655" y="100957"/>
                  </a:cubicBezTo>
                  <a:lnTo>
                    <a:pt x="95423" y="99695"/>
                  </a:lnTo>
                  <a:lnTo>
                    <a:pt x="93529" y="99379"/>
                  </a:lnTo>
                  <a:lnTo>
                    <a:pt x="91471" y="98596"/>
                  </a:lnTo>
                  <a:lnTo>
                    <a:pt x="89185" y="97649"/>
                  </a:lnTo>
                  <a:lnTo>
                    <a:pt x="88011" y="94884"/>
                  </a:lnTo>
                  <a:lnTo>
                    <a:pt x="86508" y="92750"/>
                  </a:lnTo>
                  <a:lnTo>
                    <a:pt x="83124" y="91651"/>
                  </a:lnTo>
                  <a:lnTo>
                    <a:pt x="80914" y="91411"/>
                  </a:lnTo>
                  <a:lnTo>
                    <a:pt x="78616" y="89202"/>
                  </a:lnTo>
                  <a:lnTo>
                    <a:pt x="76571" y="88015"/>
                  </a:lnTo>
                  <a:lnTo>
                    <a:pt x="74121" y="87787"/>
                  </a:lnTo>
                  <a:lnTo>
                    <a:pt x="71596" y="87156"/>
                  </a:lnTo>
                  <a:lnTo>
                    <a:pt x="68755" y="87232"/>
                  </a:lnTo>
                  <a:cubicBezTo>
                    <a:pt x="68755" y="87232"/>
                    <a:pt x="65522" y="88179"/>
                    <a:pt x="65446" y="88495"/>
                  </a:cubicBezTo>
                  <a:cubicBezTo>
                    <a:pt x="65358" y="88810"/>
                    <a:pt x="64903" y="90174"/>
                    <a:pt x="64903" y="90174"/>
                  </a:cubicBezTo>
                  <a:lnTo>
                    <a:pt x="63325" y="88911"/>
                  </a:lnTo>
                  <a:lnTo>
                    <a:pt x="61595" y="89467"/>
                  </a:lnTo>
                  <a:lnTo>
                    <a:pt x="59852" y="88596"/>
                  </a:lnTo>
                  <a:lnTo>
                    <a:pt x="58590" y="85994"/>
                  </a:lnTo>
                  <a:lnTo>
                    <a:pt x="59385" y="83949"/>
                  </a:lnTo>
                  <a:lnTo>
                    <a:pt x="57491" y="83317"/>
                  </a:lnTo>
                  <a:lnTo>
                    <a:pt x="54966" y="83002"/>
                  </a:lnTo>
                  <a:lnTo>
                    <a:pt x="55673" y="81032"/>
                  </a:lnTo>
                  <a:lnTo>
                    <a:pt x="56380" y="79643"/>
                  </a:lnTo>
                  <a:lnTo>
                    <a:pt x="56532" y="78507"/>
                  </a:lnTo>
                  <a:lnTo>
                    <a:pt x="53779" y="78507"/>
                  </a:lnTo>
                  <a:lnTo>
                    <a:pt x="52592" y="80476"/>
                  </a:lnTo>
                  <a:lnTo>
                    <a:pt x="49915" y="81423"/>
                  </a:lnTo>
                  <a:lnTo>
                    <a:pt x="47933" y="78747"/>
                  </a:lnTo>
                  <a:lnTo>
                    <a:pt x="47541" y="75160"/>
                  </a:lnTo>
                  <a:lnTo>
                    <a:pt x="48412" y="72218"/>
                  </a:lnTo>
                  <a:lnTo>
                    <a:pt x="51165" y="70173"/>
                  </a:lnTo>
                  <a:lnTo>
                    <a:pt x="54095" y="69769"/>
                  </a:lnTo>
                  <a:lnTo>
                    <a:pt x="55433" y="70880"/>
                  </a:lnTo>
                  <a:lnTo>
                    <a:pt x="56064" y="69693"/>
                  </a:lnTo>
                  <a:lnTo>
                    <a:pt x="58198" y="69693"/>
                  </a:lnTo>
                  <a:lnTo>
                    <a:pt x="60964" y="70552"/>
                  </a:lnTo>
                  <a:lnTo>
                    <a:pt x="61191" y="72521"/>
                  </a:lnTo>
                  <a:lnTo>
                    <a:pt x="62529" y="74567"/>
                  </a:lnTo>
                  <a:lnTo>
                    <a:pt x="62933" y="72484"/>
                  </a:lnTo>
                  <a:lnTo>
                    <a:pt x="62769" y="68759"/>
                  </a:lnTo>
                  <a:lnTo>
                    <a:pt x="63805" y="66852"/>
                  </a:lnTo>
                  <a:lnTo>
                    <a:pt x="66797" y="64806"/>
                  </a:lnTo>
                  <a:lnTo>
                    <a:pt x="68300" y="62281"/>
                  </a:lnTo>
                  <a:lnTo>
                    <a:pt x="69083" y="60248"/>
                  </a:lnTo>
                  <a:lnTo>
                    <a:pt x="71684" y="57697"/>
                  </a:lnTo>
                  <a:lnTo>
                    <a:pt x="73338" y="57697"/>
                  </a:lnTo>
                  <a:lnTo>
                    <a:pt x="74197" y="55412"/>
                  </a:lnTo>
                  <a:lnTo>
                    <a:pt x="76722" y="53758"/>
                  </a:lnTo>
                  <a:lnTo>
                    <a:pt x="77833" y="55488"/>
                  </a:lnTo>
                  <a:lnTo>
                    <a:pt x="79879" y="54187"/>
                  </a:lnTo>
                  <a:lnTo>
                    <a:pt x="83351" y="52748"/>
                  </a:lnTo>
                  <a:lnTo>
                    <a:pt x="82569" y="51876"/>
                  </a:lnTo>
                  <a:lnTo>
                    <a:pt x="79412" y="52104"/>
                  </a:lnTo>
                  <a:lnTo>
                    <a:pt x="78692" y="50525"/>
                  </a:lnTo>
                  <a:lnTo>
                    <a:pt x="78692" y="49187"/>
                  </a:lnTo>
                  <a:lnTo>
                    <a:pt x="77833" y="48707"/>
                  </a:lnTo>
                  <a:lnTo>
                    <a:pt x="76091" y="49502"/>
                  </a:lnTo>
                  <a:lnTo>
                    <a:pt x="78540" y="48240"/>
                  </a:lnTo>
                  <a:lnTo>
                    <a:pt x="80902" y="48240"/>
                  </a:lnTo>
                  <a:lnTo>
                    <a:pt x="83111" y="48391"/>
                  </a:lnTo>
                  <a:lnTo>
                    <a:pt x="85725" y="46901"/>
                  </a:lnTo>
                  <a:cubicBezTo>
                    <a:pt x="85725" y="46901"/>
                    <a:pt x="87619" y="45474"/>
                    <a:pt x="87695" y="45361"/>
                  </a:cubicBezTo>
                  <a:cubicBezTo>
                    <a:pt x="87771" y="45247"/>
                    <a:pt x="86041" y="42204"/>
                    <a:pt x="86041" y="42204"/>
                  </a:cubicBezTo>
                  <a:lnTo>
                    <a:pt x="83983" y="40297"/>
                  </a:lnTo>
                  <a:lnTo>
                    <a:pt x="83591" y="38151"/>
                  </a:lnTo>
                  <a:lnTo>
                    <a:pt x="83111" y="33820"/>
                  </a:lnTo>
                  <a:lnTo>
                    <a:pt x="81066" y="36105"/>
                  </a:lnTo>
                  <a:lnTo>
                    <a:pt x="79172" y="35701"/>
                  </a:lnTo>
                  <a:lnTo>
                    <a:pt x="78856" y="33656"/>
                  </a:lnTo>
                  <a:lnTo>
                    <a:pt x="79639" y="32203"/>
                  </a:lnTo>
                  <a:lnTo>
                    <a:pt x="77909" y="31724"/>
                  </a:lnTo>
                  <a:lnTo>
                    <a:pt x="76798" y="30575"/>
                  </a:lnTo>
                  <a:lnTo>
                    <a:pt x="73957" y="30575"/>
                  </a:lnTo>
                  <a:lnTo>
                    <a:pt x="73098" y="30650"/>
                  </a:lnTo>
                  <a:lnTo>
                    <a:pt x="73010" y="33491"/>
                  </a:lnTo>
                  <a:lnTo>
                    <a:pt x="71671" y="34918"/>
                  </a:lnTo>
                  <a:lnTo>
                    <a:pt x="72467" y="36156"/>
                  </a:lnTo>
                  <a:lnTo>
                    <a:pt x="72694" y="38479"/>
                  </a:lnTo>
                  <a:lnTo>
                    <a:pt x="70573" y="40285"/>
                  </a:lnTo>
                  <a:lnTo>
                    <a:pt x="68603" y="40979"/>
                  </a:lnTo>
                  <a:lnTo>
                    <a:pt x="68603" y="44136"/>
                  </a:lnTo>
                  <a:lnTo>
                    <a:pt x="67340" y="44767"/>
                  </a:lnTo>
                  <a:lnTo>
                    <a:pt x="65913" y="42962"/>
                  </a:lnTo>
                  <a:lnTo>
                    <a:pt x="66545" y="40196"/>
                  </a:lnTo>
                  <a:lnTo>
                    <a:pt x="64386" y="39098"/>
                  </a:lnTo>
                  <a:lnTo>
                    <a:pt x="62113" y="37747"/>
                  </a:lnTo>
                  <a:lnTo>
                    <a:pt x="61115" y="36888"/>
                  </a:lnTo>
                  <a:lnTo>
                    <a:pt x="60092" y="36888"/>
                  </a:lnTo>
                  <a:lnTo>
                    <a:pt x="59852" y="34123"/>
                  </a:lnTo>
                  <a:lnTo>
                    <a:pt x="60244" y="31686"/>
                  </a:lnTo>
                  <a:lnTo>
                    <a:pt x="61088" y="29679"/>
                  </a:lnTo>
                  <a:lnTo>
                    <a:pt x="61088" y="29679"/>
                  </a:lnTo>
                  <a:cubicBezTo>
                    <a:pt x="61170" y="29674"/>
                    <a:pt x="61518" y="29543"/>
                    <a:pt x="62694" y="28958"/>
                  </a:cubicBezTo>
                  <a:cubicBezTo>
                    <a:pt x="63454" y="28578"/>
                    <a:pt x="63639" y="28510"/>
                    <a:pt x="63679" y="28510"/>
                  </a:cubicBezTo>
                  <a:cubicBezTo>
                    <a:pt x="63702" y="28510"/>
                    <a:pt x="63680" y="28531"/>
                    <a:pt x="63688" y="28531"/>
                  </a:cubicBezTo>
                  <a:cubicBezTo>
                    <a:pt x="63704" y="28531"/>
                    <a:pt x="63843" y="28444"/>
                    <a:pt x="64739" y="27910"/>
                  </a:cubicBezTo>
                  <a:cubicBezTo>
                    <a:pt x="66873" y="26648"/>
                    <a:pt x="66873" y="26648"/>
                    <a:pt x="66873" y="26648"/>
                  </a:cubicBezTo>
                  <a:lnTo>
                    <a:pt x="68451" y="25145"/>
                  </a:lnTo>
                  <a:lnTo>
                    <a:pt x="69714" y="23870"/>
                  </a:lnTo>
                  <a:lnTo>
                    <a:pt x="70585" y="23642"/>
                  </a:lnTo>
                  <a:lnTo>
                    <a:pt x="73969" y="23642"/>
                  </a:lnTo>
                  <a:lnTo>
                    <a:pt x="74121" y="21597"/>
                  </a:lnTo>
                  <a:lnTo>
                    <a:pt x="75144" y="19779"/>
                  </a:lnTo>
                  <a:lnTo>
                    <a:pt x="74677" y="18049"/>
                  </a:lnTo>
                  <a:lnTo>
                    <a:pt x="73035" y="16660"/>
                  </a:lnTo>
                  <a:lnTo>
                    <a:pt x="71987" y="18693"/>
                  </a:lnTo>
                  <a:lnTo>
                    <a:pt x="70371" y="19943"/>
                  </a:lnTo>
                  <a:lnTo>
                    <a:pt x="69234" y="20726"/>
                  </a:lnTo>
                  <a:lnTo>
                    <a:pt x="69234" y="18276"/>
                  </a:lnTo>
                  <a:lnTo>
                    <a:pt x="69487" y="17013"/>
                  </a:lnTo>
                  <a:lnTo>
                    <a:pt x="69487" y="17013"/>
                  </a:lnTo>
                  <a:lnTo>
                    <a:pt x="68439" y="17960"/>
                  </a:lnTo>
                  <a:lnTo>
                    <a:pt x="67403" y="15599"/>
                  </a:lnTo>
                  <a:lnTo>
                    <a:pt x="68565" y="14336"/>
                  </a:lnTo>
                  <a:lnTo>
                    <a:pt x="69373" y="12594"/>
                  </a:lnTo>
                  <a:lnTo>
                    <a:pt x="70636" y="9841"/>
                  </a:lnTo>
                  <a:lnTo>
                    <a:pt x="71633" y="9450"/>
                  </a:lnTo>
                  <a:lnTo>
                    <a:pt x="73401" y="7783"/>
                  </a:lnTo>
                  <a:lnTo>
                    <a:pt x="72618" y="7379"/>
                  </a:lnTo>
                  <a:lnTo>
                    <a:pt x="71633" y="7240"/>
                  </a:lnTo>
                  <a:lnTo>
                    <a:pt x="69234" y="7240"/>
                  </a:lnTo>
                  <a:lnTo>
                    <a:pt x="69234" y="9450"/>
                  </a:lnTo>
                  <a:lnTo>
                    <a:pt x="67164" y="12152"/>
                  </a:lnTo>
                  <a:lnTo>
                    <a:pt x="65408" y="14854"/>
                  </a:lnTo>
                  <a:lnTo>
                    <a:pt x="66280" y="16091"/>
                  </a:lnTo>
                  <a:lnTo>
                    <a:pt x="65926" y="18516"/>
                  </a:lnTo>
                  <a:lnTo>
                    <a:pt x="62921" y="20094"/>
                  </a:lnTo>
                  <a:lnTo>
                    <a:pt x="62921" y="18276"/>
                  </a:lnTo>
                  <a:lnTo>
                    <a:pt x="61191" y="18124"/>
                  </a:lnTo>
                  <a:lnTo>
                    <a:pt x="59701" y="19299"/>
                  </a:lnTo>
                  <a:lnTo>
                    <a:pt x="57845" y="16698"/>
                  </a:lnTo>
                  <a:lnTo>
                    <a:pt x="55673" y="16698"/>
                  </a:lnTo>
                  <a:lnTo>
                    <a:pt x="54966" y="18049"/>
                  </a:lnTo>
                  <a:lnTo>
                    <a:pt x="54259" y="19071"/>
                  </a:lnTo>
                  <a:lnTo>
                    <a:pt x="53223" y="16786"/>
                  </a:lnTo>
                  <a:cubicBezTo>
                    <a:pt x="53223" y="16786"/>
                    <a:pt x="52623" y="16998"/>
                    <a:pt x="52038" y="16998"/>
                  </a:cubicBezTo>
                  <a:cubicBezTo>
                    <a:pt x="51500" y="16998"/>
                    <a:pt x="50974" y="16819"/>
                    <a:pt x="50938" y="16129"/>
                  </a:cubicBezTo>
                  <a:cubicBezTo>
                    <a:pt x="50862" y="14690"/>
                    <a:pt x="50862" y="14677"/>
                    <a:pt x="50862" y="14677"/>
                  </a:cubicBezTo>
                  <a:lnTo>
                    <a:pt x="47629" y="11672"/>
                  </a:lnTo>
                  <a:lnTo>
                    <a:pt x="46594" y="10952"/>
                  </a:lnTo>
                  <a:lnTo>
                    <a:pt x="44788" y="11268"/>
                  </a:lnTo>
                  <a:lnTo>
                    <a:pt x="43993" y="8869"/>
                  </a:lnTo>
                  <a:lnTo>
                    <a:pt x="42579" y="8427"/>
                  </a:lnTo>
                  <a:lnTo>
                    <a:pt x="39030" y="8869"/>
                  </a:lnTo>
                  <a:lnTo>
                    <a:pt x="36972" y="8427"/>
                  </a:lnTo>
                  <a:lnTo>
                    <a:pt x="34295" y="6141"/>
                  </a:lnTo>
                  <a:lnTo>
                    <a:pt x="30747" y="4462"/>
                  </a:lnTo>
                  <a:lnTo>
                    <a:pt x="28159" y="1962"/>
                  </a:lnTo>
                  <a:lnTo>
                    <a:pt x="26037" y="194"/>
                  </a:lnTo>
                  <a:lnTo>
                    <a:pt x="23196" y="825"/>
                  </a:lnTo>
                  <a:cubicBezTo>
                    <a:pt x="23196" y="825"/>
                    <a:pt x="23017" y="0"/>
                    <a:pt x="2203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8"/>
            <p:cNvSpPr/>
            <p:nvPr/>
          </p:nvSpPr>
          <p:spPr>
            <a:xfrm>
              <a:off x="238125" y="1071925"/>
              <a:ext cx="2568675" cy="3902025"/>
            </a:xfrm>
            <a:custGeom>
              <a:rect b="b" l="l" r="r" t="t"/>
              <a:pathLst>
                <a:path extrusionOk="0" h="156081" w="102747">
                  <a:moveTo>
                    <a:pt x="61468" y="29836"/>
                  </a:moveTo>
                  <a:cubicBezTo>
                    <a:pt x="61506" y="29899"/>
                    <a:pt x="61519" y="29962"/>
                    <a:pt x="61506" y="30025"/>
                  </a:cubicBezTo>
                  <a:lnTo>
                    <a:pt x="61342" y="29899"/>
                  </a:lnTo>
                  <a:lnTo>
                    <a:pt x="61468" y="29836"/>
                  </a:lnTo>
                  <a:close/>
                  <a:moveTo>
                    <a:pt x="101181" y="102504"/>
                  </a:moveTo>
                  <a:lnTo>
                    <a:pt x="101282" y="102542"/>
                  </a:lnTo>
                  <a:lnTo>
                    <a:pt x="101193" y="102718"/>
                  </a:lnTo>
                  <a:cubicBezTo>
                    <a:pt x="101155" y="102655"/>
                    <a:pt x="101143" y="102567"/>
                    <a:pt x="101181" y="102504"/>
                  </a:cubicBezTo>
                  <a:close/>
                  <a:moveTo>
                    <a:pt x="22159" y="618"/>
                  </a:moveTo>
                  <a:cubicBezTo>
                    <a:pt x="22328" y="618"/>
                    <a:pt x="22461" y="648"/>
                    <a:pt x="22565" y="692"/>
                  </a:cubicBezTo>
                  <a:cubicBezTo>
                    <a:pt x="22779" y="781"/>
                    <a:pt x="22943" y="970"/>
                    <a:pt x="23019" y="1198"/>
                  </a:cubicBezTo>
                  <a:lnTo>
                    <a:pt x="23385" y="1437"/>
                  </a:lnTo>
                  <a:lnTo>
                    <a:pt x="26075" y="844"/>
                  </a:lnTo>
                  <a:lnTo>
                    <a:pt x="28057" y="2498"/>
                  </a:lnTo>
                  <a:lnTo>
                    <a:pt x="30658" y="4998"/>
                  </a:lnTo>
                  <a:lnTo>
                    <a:pt x="34257" y="6716"/>
                  </a:lnTo>
                  <a:lnTo>
                    <a:pt x="36909" y="8976"/>
                  </a:lnTo>
                  <a:lnTo>
                    <a:pt x="37048" y="9052"/>
                  </a:lnTo>
                  <a:lnTo>
                    <a:pt x="39093" y="9481"/>
                  </a:lnTo>
                  <a:lnTo>
                    <a:pt x="39207" y="9481"/>
                  </a:lnTo>
                  <a:lnTo>
                    <a:pt x="42679" y="9052"/>
                  </a:lnTo>
                  <a:lnTo>
                    <a:pt x="43879" y="9430"/>
                  </a:lnTo>
                  <a:lnTo>
                    <a:pt x="44624" y="11678"/>
                  </a:lnTo>
                  <a:lnTo>
                    <a:pt x="44978" y="11893"/>
                  </a:lnTo>
                  <a:lnTo>
                    <a:pt x="46657" y="11590"/>
                  </a:lnTo>
                  <a:lnTo>
                    <a:pt x="47541" y="12208"/>
                  </a:lnTo>
                  <a:lnTo>
                    <a:pt x="50685" y="15125"/>
                  </a:lnTo>
                  <a:cubicBezTo>
                    <a:pt x="50698" y="15302"/>
                    <a:pt x="50710" y="15668"/>
                    <a:pt x="50761" y="16464"/>
                  </a:cubicBezTo>
                  <a:cubicBezTo>
                    <a:pt x="50761" y="16830"/>
                    <a:pt x="50937" y="17183"/>
                    <a:pt x="51253" y="17385"/>
                  </a:cubicBezTo>
                  <a:cubicBezTo>
                    <a:pt x="51517" y="17561"/>
                    <a:pt x="51851" y="17620"/>
                    <a:pt x="52180" y="17620"/>
                  </a:cubicBezTo>
                  <a:cubicBezTo>
                    <a:pt x="52561" y="17620"/>
                    <a:pt x="52935" y="17541"/>
                    <a:pt x="53185" y="17474"/>
                  </a:cubicBezTo>
                  <a:lnTo>
                    <a:pt x="54094" y="19507"/>
                  </a:lnTo>
                  <a:lnTo>
                    <a:pt x="54637" y="19557"/>
                  </a:lnTo>
                  <a:lnTo>
                    <a:pt x="55370" y="18497"/>
                  </a:lnTo>
                  <a:lnTo>
                    <a:pt x="55988" y="17322"/>
                  </a:lnTo>
                  <a:lnTo>
                    <a:pt x="57807" y="17322"/>
                  </a:lnTo>
                  <a:lnTo>
                    <a:pt x="59562" y="19784"/>
                  </a:lnTo>
                  <a:lnTo>
                    <a:pt x="60016" y="19848"/>
                  </a:lnTo>
                  <a:lnTo>
                    <a:pt x="61418" y="18762"/>
                  </a:lnTo>
                  <a:lnTo>
                    <a:pt x="62744" y="18875"/>
                  </a:lnTo>
                  <a:lnTo>
                    <a:pt x="62744" y="20403"/>
                  </a:lnTo>
                  <a:lnTo>
                    <a:pt x="63198" y="20681"/>
                  </a:lnTo>
                  <a:lnTo>
                    <a:pt x="66204" y="19103"/>
                  </a:lnTo>
                  <a:lnTo>
                    <a:pt x="66355" y="18875"/>
                  </a:lnTo>
                  <a:lnTo>
                    <a:pt x="66709" y="16451"/>
                  </a:lnTo>
                  <a:lnTo>
                    <a:pt x="66658" y="16224"/>
                  </a:lnTo>
                  <a:lnTo>
                    <a:pt x="65913" y="15150"/>
                  </a:lnTo>
                  <a:lnTo>
                    <a:pt x="67542" y="12650"/>
                  </a:lnTo>
                  <a:lnTo>
                    <a:pt x="69613" y="9961"/>
                  </a:lnTo>
                  <a:lnTo>
                    <a:pt x="69676" y="9771"/>
                  </a:lnTo>
                  <a:lnTo>
                    <a:pt x="69676" y="7877"/>
                  </a:lnTo>
                  <a:lnTo>
                    <a:pt x="71709" y="7877"/>
                  </a:lnTo>
                  <a:lnTo>
                    <a:pt x="72631" y="8004"/>
                  </a:lnTo>
                  <a:lnTo>
                    <a:pt x="72984" y="8180"/>
                  </a:lnTo>
                  <a:lnTo>
                    <a:pt x="71570" y="9493"/>
                  </a:lnTo>
                  <a:lnTo>
                    <a:pt x="70636" y="9872"/>
                  </a:lnTo>
                  <a:lnTo>
                    <a:pt x="70472" y="10024"/>
                  </a:lnTo>
                  <a:lnTo>
                    <a:pt x="68413" y="14469"/>
                  </a:lnTo>
                  <a:lnTo>
                    <a:pt x="67290" y="15693"/>
                  </a:lnTo>
                  <a:lnTo>
                    <a:pt x="67226" y="16034"/>
                  </a:lnTo>
                  <a:lnTo>
                    <a:pt x="68274" y="18408"/>
                  </a:lnTo>
                  <a:lnTo>
                    <a:pt x="68780" y="18509"/>
                  </a:lnTo>
                  <a:lnTo>
                    <a:pt x="69108" y="18206"/>
                  </a:lnTo>
                  <a:lnTo>
                    <a:pt x="69108" y="18206"/>
                  </a:lnTo>
                  <a:lnTo>
                    <a:pt x="69045" y="18522"/>
                  </a:lnTo>
                  <a:lnTo>
                    <a:pt x="69045" y="21035"/>
                  </a:lnTo>
                  <a:lnTo>
                    <a:pt x="69537" y="21287"/>
                  </a:lnTo>
                  <a:lnTo>
                    <a:pt x="70686" y="20504"/>
                  </a:lnTo>
                  <a:lnTo>
                    <a:pt x="72315" y="19254"/>
                  </a:lnTo>
                  <a:lnTo>
                    <a:pt x="73262" y="17474"/>
                  </a:lnTo>
                  <a:lnTo>
                    <a:pt x="74525" y="18534"/>
                  </a:lnTo>
                  <a:lnTo>
                    <a:pt x="74929" y="20050"/>
                  </a:lnTo>
                  <a:lnTo>
                    <a:pt x="73982" y="21742"/>
                  </a:lnTo>
                  <a:lnTo>
                    <a:pt x="73805" y="23636"/>
                  </a:lnTo>
                  <a:lnTo>
                    <a:pt x="70699" y="23636"/>
                  </a:lnTo>
                  <a:lnTo>
                    <a:pt x="69752" y="23863"/>
                  </a:lnTo>
                  <a:lnTo>
                    <a:pt x="69613" y="23951"/>
                  </a:lnTo>
                  <a:lnTo>
                    <a:pt x="68350" y="25227"/>
                  </a:lnTo>
                  <a:lnTo>
                    <a:pt x="66797" y="26704"/>
                  </a:lnTo>
                  <a:cubicBezTo>
                    <a:pt x="66721" y="26755"/>
                    <a:pt x="66368" y="26982"/>
                    <a:pt x="64701" y="27954"/>
                  </a:cubicBezTo>
                  <a:lnTo>
                    <a:pt x="64171" y="28270"/>
                  </a:lnTo>
                  <a:lnTo>
                    <a:pt x="63779" y="28510"/>
                  </a:lnTo>
                  <a:cubicBezTo>
                    <a:pt x="63602" y="28535"/>
                    <a:pt x="63299" y="28674"/>
                    <a:pt x="62668" y="28990"/>
                  </a:cubicBezTo>
                  <a:cubicBezTo>
                    <a:pt x="61443" y="29608"/>
                    <a:pt x="61216" y="29684"/>
                    <a:pt x="61178" y="29684"/>
                  </a:cubicBezTo>
                  <a:lnTo>
                    <a:pt x="61178" y="29785"/>
                  </a:lnTo>
                  <a:lnTo>
                    <a:pt x="61039" y="29684"/>
                  </a:lnTo>
                  <a:cubicBezTo>
                    <a:pt x="60938" y="29747"/>
                    <a:pt x="60875" y="29861"/>
                    <a:pt x="60862" y="29974"/>
                  </a:cubicBezTo>
                  <a:lnTo>
                    <a:pt x="60079" y="31868"/>
                  </a:lnTo>
                  <a:lnTo>
                    <a:pt x="59663" y="34381"/>
                  </a:lnTo>
                  <a:lnTo>
                    <a:pt x="59663" y="34457"/>
                  </a:lnTo>
                  <a:lnTo>
                    <a:pt x="59890" y="37222"/>
                  </a:lnTo>
                  <a:lnTo>
                    <a:pt x="60206" y="37500"/>
                  </a:lnTo>
                  <a:lnTo>
                    <a:pt x="61115" y="37500"/>
                  </a:lnTo>
                  <a:lnTo>
                    <a:pt x="62075" y="38321"/>
                  </a:lnTo>
                  <a:lnTo>
                    <a:pt x="64360" y="39685"/>
                  </a:lnTo>
                  <a:lnTo>
                    <a:pt x="66317" y="40669"/>
                  </a:lnTo>
                  <a:lnTo>
                    <a:pt x="65736" y="43195"/>
                  </a:lnTo>
                  <a:lnTo>
                    <a:pt x="65800" y="43460"/>
                  </a:lnTo>
                  <a:lnTo>
                    <a:pt x="67214" y="45278"/>
                  </a:lnTo>
                  <a:lnTo>
                    <a:pt x="67605" y="45354"/>
                  </a:lnTo>
                  <a:lnTo>
                    <a:pt x="68868" y="44723"/>
                  </a:lnTo>
                  <a:lnTo>
                    <a:pt x="69045" y="44445"/>
                  </a:lnTo>
                  <a:lnTo>
                    <a:pt x="69045" y="41516"/>
                  </a:lnTo>
                  <a:lnTo>
                    <a:pt x="70800" y="40884"/>
                  </a:lnTo>
                  <a:lnTo>
                    <a:pt x="73035" y="39028"/>
                  </a:lnTo>
                  <a:lnTo>
                    <a:pt x="73136" y="38750"/>
                  </a:lnTo>
                  <a:lnTo>
                    <a:pt x="72909" y="36414"/>
                  </a:lnTo>
                  <a:lnTo>
                    <a:pt x="72858" y="36275"/>
                  </a:lnTo>
                  <a:lnTo>
                    <a:pt x="72201" y="35253"/>
                  </a:lnTo>
                  <a:lnTo>
                    <a:pt x="73376" y="34015"/>
                  </a:lnTo>
                  <a:lnTo>
                    <a:pt x="73464" y="33800"/>
                  </a:lnTo>
                  <a:lnTo>
                    <a:pt x="73527" y="31250"/>
                  </a:lnTo>
                  <a:lnTo>
                    <a:pt x="74095" y="31199"/>
                  </a:lnTo>
                  <a:lnTo>
                    <a:pt x="76798" y="31199"/>
                  </a:lnTo>
                  <a:lnTo>
                    <a:pt x="77808" y="32247"/>
                  </a:lnTo>
                  <a:lnTo>
                    <a:pt x="77947" y="32323"/>
                  </a:lnTo>
                  <a:lnTo>
                    <a:pt x="79298" y="32702"/>
                  </a:lnTo>
                  <a:lnTo>
                    <a:pt x="78704" y="33813"/>
                  </a:lnTo>
                  <a:lnTo>
                    <a:pt x="78666" y="34015"/>
                  </a:lnTo>
                  <a:lnTo>
                    <a:pt x="78982" y="36061"/>
                  </a:lnTo>
                  <a:lnTo>
                    <a:pt x="79235" y="36326"/>
                  </a:lnTo>
                  <a:lnTo>
                    <a:pt x="81129" y="36730"/>
                  </a:lnTo>
                  <a:lnTo>
                    <a:pt x="81419" y="36629"/>
                  </a:lnTo>
                  <a:lnTo>
                    <a:pt x="82998" y="34861"/>
                  </a:lnTo>
                  <a:lnTo>
                    <a:pt x="83402" y="38523"/>
                  </a:lnTo>
                  <a:lnTo>
                    <a:pt x="83793" y="40657"/>
                  </a:lnTo>
                  <a:lnTo>
                    <a:pt x="83894" y="40834"/>
                  </a:lnTo>
                  <a:lnTo>
                    <a:pt x="85902" y="42715"/>
                  </a:lnTo>
                  <a:cubicBezTo>
                    <a:pt x="86558" y="43864"/>
                    <a:pt x="87253" y="45127"/>
                    <a:pt x="87455" y="45569"/>
                  </a:cubicBezTo>
                  <a:cubicBezTo>
                    <a:pt x="87152" y="45821"/>
                    <a:pt x="86369" y="46415"/>
                    <a:pt x="85687" y="46932"/>
                  </a:cubicBezTo>
                  <a:lnTo>
                    <a:pt x="83162" y="48385"/>
                  </a:lnTo>
                  <a:lnTo>
                    <a:pt x="81028" y="48220"/>
                  </a:lnTo>
                  <a:lnTo>
                    <a:pt x="78654" y="48220"/>
                  </a:lnTo>
                  <a:lnTo>
                    <a:pt x="78515" y="48258"/>
                  </a:lnTo>
                  <a:lnTo>
                    <a:pt x="76065" y="49521"/>
                  </a:lnTo>
                  <a:lnTo>
                    <a:pt x="76343" y="50089"/>
                  </a:lnTo>
                  <a:lnTo>
                    <a:pt x="77934" y="49369"/>
                  </a:lnTo>
                  <a:lnTo>
                    <a:pt x="78502" y="49685"/>
                  </a:lnTo>
                  <a:lnTo>
                    <a:pt x="78502" y="50834"/>
                  </a:lnTo>
                  <a:lnTo>
                    <a:pt x="79235" y="52539"/>
                  </a:lnTo>
                  <a:lnTo>
                    <a:pt x="79550" y="52728"/>
                  </a:lnTo>
                  <a:lnTo>
                    <a:pt x="82556" y="52514"/>
                  </a:lnTo>
                  <a:lnTo>
                    <a:pt x="82934" y="52930"/>
                  </a:lnTo>
                  <a:lnTo>
                    <a:pt x="79828" y="54231"/>
                  </a:lnTo>
                  <a:lnTo>
                    <a:pt x="78048" y="55355"/>
                  </a:lnTo>
                  <a:lnTo>
                    <a:pt x="77113" y="53890"/>
                  </a:lnTo>
                  <a:lnTo>
                    <a:pt x="76671" y="53802"/>
                  </a:lnTo>
                  <a:lnTo>
                    <a:pt x="74146" y="55456"/>
                  </a:lnTo>
                  <a:lnTo>
                    <a:pt x="74032" y="55607"/>
                  </a:lnTo>
                  <a:lnTo>
                    <a:pt x="73237" y="57691"/>
                  </a:lnTo>
                  <a:lnTo>
                    <a:pt x="71797" y="57691"/>
                  </a:lnTo>
                  <a:lnTo>
                    <a:pt x="71583" y="57779"/>
                  </a:lnTo>
                  <a:lnTo>
                    <a:pt x="68982" y="60330"/>
                  </a:lnTo>
                  <a:lnTo>
                    <a:pt x="68136" y="62426"/>
                  </a:lnTo>
                  <a:lnTo>
                    <a:pt x="66671" y="64888"/>
                  </a:lnTo>
                  <a:lnTo>
                    <a:pt x="63741" y="66908"/>
                  </a:lnTo>
                  <a:lnTo>
                    <a:pt x="63640" y="67009"/>
                  </a:lnTo>
                  <a:lnTo>
                    <a:pt x="62618" y="68916"/>
                  </a:lnTo>
                  <a:lnTo>
                    <a:pt x="62580" y="69068"/>
                  </a:lnTo>
                  <a:lnTo>
                    <a:pt x="62731" y="72767"/>
                  </a:lnTo>
                  <a:lnTo>
                    <a:pt x="62491" y="74043"/>
                  </a:lnTo>
                  <a:lnTo>
                    <a:pt x="61620" y="72717"/>
                  </a:lnTo>
                  <a:lnTo>
                    <a:pt x="61393" y="70823"/>
                  </a:lnTo>
                  <a:lnTo>
                    <a:pt x="61178" y="70558"/>
                  </a:lnTo>
                  <a:lnTo>
                    <a:pt x="58413" y="69686"/>
                  </a:lnTo>
                  <a:lnTo>
                    <a:pt x="56190" y="69674"/>
                  </a:lnTo>
                  <a:lnTo>
                    <a:pt x="55913" y="69838"/>
                  </a:lnTo>
                  <a:lnTo>
                    <a:pt x="55471" y="70684"/>
                  </a:lnTo>
                  <a:lnTo>
                    <a:pt x="54423" y="69838"/>
                  </a:lnTo>
                  <a:lnTo>
                    <a:pt x="54183" y="69762"/>
                  </a:lnTo>
                  <a:lnTo>
                    <a:pt x="51266" y="70166"/>
                  </a:lnTo>
                  <a:lnTo>
                    <a:pt x="51114" y="70229"/>
                  </a:lnTo>
                  <a:lnTo>
                    <a:pt x="48362" y="72287"/>
                  </a:lnTo>
                  <a:lnTo>
                    <a:pt x="48248" y="72452"/>
                  </a:lnTo>
                  <a:lnTo>
                    <a:pt x="47377" y="75381"/>
                  </a:lnTo>
                  <a:lnTo>
                    <a:pt x="47377" y="75507"/>
                  </a:lnTo>
                  <a:lnTo>
                    <a:pt x="47768" y="79093"/>
                  </a:lnTo>
                  <a:lnTo>
                    <a:pt x="47819" y="79245"/>
                  </a:lnTo>
                  <a:lnTo>
                    <a:pt x="49801" y="81934"/>
                  </a:lnTo>
                  <a:lnTo>
                    <a:pt x="50155" y="82048"/>
                  </a:lnTo>
                  <a:lnTo>
                    <a:pt x="52832" y="81101"/>
                  </a:lnTo>
                  <a:lnTo>
                    <a:pt x="52996" y="80962"/>
                  </a:lnTo>
                  <a:lnTo>
                    <a:pt x="54082" y="79144"/>
                  </a:lnTo>
                  <a:lnTo>
                    <a:pt x="56304" y="79144"/>
                  </a:lnTo>
                  <a:lnTo>
                    <a:pt x="56203" y="79876"/>
                  </a:lnTo>
                  <a:lnTo>
                    <a:pt x="55496" y="81240"/>
                  </a:lnTo>
                  <a:lnTo>
                    <a:pt x="54789" y="83210"/>
                  </a:lnTo>
                  <a:lnTo>
                    <a:pt x="55054" y="83639"/>
                  </a:lnTo>
                  <a:lnTo>
                    <a:pt x="57516" y="83930"/>
                  </a:lnTo>
                  <a:lnTo>
                    <a:pt x="59095" y="84460"/>
                  </a:lnTo>
                  <a:lnTo>
                    <a:pt x="58413" y="86202"/>
                  </a:lnTo>
                  <a:lnTo>
                    <a:pt x="58425" y="86455"/>
                  </a:lnTo>
                  <a:lnTo>
                    <a:pt x="59688" y="89056"/>
                  </a:lnTo>
                  <a:lnTo>
                    <a:pt x="59840" y="89195"/>
                  </a:lnTo>
                  <a:lnTo>
                    <a:pt x="61569" y="90066"/>
                  </a:lnTo>
                  <a:lnTo>
                    <a:pt x="61809" y="90079"/>
                  </a:lnTo>
                  <a:lnTo>
                    <a:pt x="63388" y="89586"/>
                  </a:lnTo>
                  <a:lnTo>
                    <a:pt x="64827" y="90735"/>
                  </a:lnTo>
                  <a:lnTo>
                    <a:pt x="65320" y="90597"/>
                  </a:lnTo>
                  <a:cubicBezTo>
                    <a:pt x="65345" y="90546"/>
                    <a:pt x="65749" y="89397"/>
                    <a:pt x="65863" y="88980"/>
                  </a:cubicBezTo>
                  <a:cubicBezTo>
                    <a:pt x="66166" y="88766"/>
                    <a:pt x="67656" y="88261"/>
                    <a:pt x="68944" y="87882"/>
                  </a:cubicBezTo>
                  <a:lnTo>
                    <a:pt x="71696" y="87806"/>
                  </a:lnTo>
                  <a:lnTo>
                    <a:pt x="74222" y="88437"/>
                  </a:lnTo>
                  <a:lnTo>
                    <a:pt x="76596" y="88665"/>
                  </a:lnTo>
                  <a:lnTo>
                    <a:pt x="78553" y="89788"/>
                  </a:lnTo>
                  <a:lnTo>
                    <a:pt x="80813" y="91973"/>
                  </a:lnTo>
                  <a:lnTo>
                    <a:pt x="81002" y="92061"/>
                  </a:lnTo>
                  <a:lnTo>
                    <a:pt x="83174" y="92289"/>
                  </a:lnTo>
                  <a:lnTo>
                    <a:pt x="86432" y="93362"/>
                  </a:lnTo>
                  <a:lnTo>
                    <a:pt x="87846" y="95370"/>
                  </a:lnTo>
                  <a:lnTo>
                    <a:pt x="89021" y="98097"/>
                  </a:lnTo>
                  <a:lnTo>
                    <a:pt x="89185" y="98274"/>
                  </a:lnTo>
                  <a:lnTo>
                    <a:pt x="91470" y="99221"/>
                  </a:lnTo>
                  <a:lnTo>
                    <a:pt x="93529" y="100016"/>
                  </a:lnTo>
                  <a:lnTo>
                    <a:pt x="95448" y="100345"/>
                  </a:lnTo>
                  <a:lnTo>
                    <a:pt x="98655" y="101595"/>
                  </a:lnTo>
                  <a:cubicBezTo>
                    <a:pt x="100625" y="102365"/>
                    <a:pt x="101092" y="102655"/>
                    <a:pt x="101193" y="102731"/>
                  </a:cubicBezTo>
                  <a:lnTo>
                    <a:pt x="101168" y="102782"/>
                  </a:lnTo>
                  <a:lnTo>
                    <a:pt x="102115" y="104524"/>
                  </a:lnTo>
                  <a:lnTo>
                    <a:pt x="101130" y="106305"/>
                  </a:lnTo>
                  <a:lnTo>
                    <a:pt x="99312" y="108590"/>
                  </a:lnTo>
                  <a:lnTo>
                    <a:pt x="99249" y="108716"/>
                  </a:lnTo>
                  <a:lnTo>
                    <a:pt x="98857" y="110673"/>
                  </a:lnTo>
                  <a:lnTo>
                    <a:pt x="97986" y="113855"/>
                  </a:lnTo>
                  <a:lnTo>
                    <a:pt x="97456" y="117492"/>
                  </a:lnTo>
                  <a:lnTo>
                    <a:pt x="96256" y="118199"/>
                  </a:lnTo>
                  <a:lnTo>
                    <a:pt x="93541" y="119639"/>
                  </a:lnTo>
                  <a:lnTo>
                    <a:pt x="91016" y="121369"/>
                  </a:lnTo>
                  <a:lnTo>
                    <a:pt x="90889" y="121583"/>
                  </a:lnTo>
                  <a:lnTo>
                    <a:pt x="90422" y="124260"/>
                  </a:lnTo>
                  <a:lnTo>
                    <a:pt x="89096" y="126192"/>
                  </a:lnTo>
                  <a:lnTo>
                    <a:pt x="87682" y="128604"/>
                  </a:lnTo>
                  <a:lnTo>
                    <a:pt x="86205" y="130031"/>
                  </a:lnTo>
                  <a:lnTo>
                    <a:pt x="83679" y="129589"/>
                  </a:lnTo>
                  <a:lnTo>
                    <a:pt x="83313" y="129930"/>
                  </a:lnTo>
                  <a:lnTo>
                    <a:pt x="83389" y="130889"/>
                  </a:lnTo>
                  <a:lnTo>
                    <a:pt x="83553" y="132114"/>
                  </a:lnTo>
                  <a:lnTo>
                    <a:pt x="83553" y="134008"/>
                  </a:lnTo>
                  <a:lnTo>
                    <a:pt x="81886" y="134412"/>
                  </a:lnTo>
                  <a:lnTo>
                    <a:pt x="79992" y="134968"/>
                  </a:lnTo>
                  <a:lnTo>
                    <a:pt x="79765" y="135271"/>
                  </a:lnTo>
                  <a:lnTo>
                    <a:pt x="79765" y="135801"/>
                  </a:lnTo>
                  <a:lnTo>
                    <a:pt x="79702" y="137039"/>
                  </a:lnTo>
                  <a:lnTo>
                    <a:pt x="78616" y="136912"/>
                  </a:lnTo>
                  <a:lnTo>
                    <a:pt x="78262" y="137215"/>
                  </a:lnTo>
                  <a:lnTo>
                    <a:pt x="78187" y="138314"/>
                  </a:lnTo>
                  <a:lnTo>
                    <a:pt x="78212" y="138465"/>
                  </a:lnTo>
                  <a:lnTo>
                    <a:pt x="78730" y="139640"/>
                  </a:lnTo>
                  <a:lnTo>
                    <a:pt x="78376" y="141622"/>
                  </a:lnTo>
                  <a:lnTo>
                    <a:pt x="77694" y="142102"/>
                  </a:lnTo>
                  <a:lnTo>
                    <a:pt x="77593" y="142216"/>
                  </a:lnTo>
                  <a:lnTo>
                    <a:pt x="76722" y="143882"/>
                  </a:lnTo>
                  <a:lnTo>
                    <a:pt x="76823" y="144274"/>
                  </a:lnTo>
                  <a:lnTo>
                    <a:pt x="78300" y="145335"/>
                  </a:lnTo>
                  <a:lnTo>
                    <a:pt x="78060" y="146105"/>
                  </a:lnTo>
                  <a:cubicBezTo>
                    <a:pt x="77997" y="146181"/>
                    <a:pt x="77757" y="146484"/>
                    <a:pt x="76924" y="147481"/>
                  </a:cubicBezTo>
                  <a:cubicBezTo>
                    <a:pt x="76444" y="148062"/>
                    <a:pt x="76255" y="148592"/>
                    <a:pt x="76381" y="149059"/>
                  </a:cubicBezTo>
                  <a:cubicBezTo>
                    <a:pt x="76469" y="149388"/>
                    <a:pt x="76697" y="149678"/>
                    <a:pt x="77000" y="149842"/>
                  </a:cubicBezTo>
                  <a:lnTo>
                    <a:pt x="78136" y="152646"/>
                  </a:lnTo>
                  <a:lnTo>
                    <a:pt x="78275" y="152810"/>
                  </a:lnTo>
                  <a:lnTo>
                    <a:pt x="81167" y="154363"/>
                  </a:lnTo>
                  <a:lnTo>
                    <a:pt x="80245" y="155449"/>
                  </a:lnTo>
                  <a:lnTo>
                    <a:pt x="77492" y="155449"/>
                  </a:lnTo>
                  <a:lnTo>
                    <a:pt x="75889" y="154401"/>
                  </a:lnTo>
                  <a:lnTo>
                    <a:pt x="73628" y="151130"/>
                  </a:lnTo>
                  <a:lnTo>
                    <a:pt x="72429" y="147443"/>
                  </a:lnTo>
                  <a:lnTo>
                    <a:pt x="72113" y="145625"/>
                  </a:lnTo>
                  <a:lnTo>
                    <a:pt x="70825" y="143605"/>
                  </a:lnTo>
                  <a:lnTo>
                    <a:pt x="72568" y="139577"/>
                  </a:lnTo>
                  <a:lnTo>
                    <a:pt x="72454" y="139198"/>
                  </a:lnTo>
                  <a:lnTo>
                    <a:pt x="71242" y="138327"/>
                  </a:lnTo>
                  <a:lnTo>
                    <a:pt x="71014" y="135523"/>
                  </a:lnTo>
                  <a:lnTo>
                    <a:pt x="71090" y="133112"/>
                  </a:lnTo>
                  <a:lnTo>
                    <a:pt x="71873" y="129993"/>
                  </a:lnTo>
                  <a:lnTo>
                    <a:pt x="71886" y="129892"/>
                  </a:lnTo>
                  <a:lnTo>
                    <a:pt x="71722" y="127884"/>
                  </a:lnTo>
                  <a:lnTo>
                    <a:pt x="71962" y="123907"/>
                  </a:lnTo>
                  <a:lnTo>
                    <a:pt x="71722" y="120030"/>
                  </a:lnTo>
                  <a:lnTo>
                    <a:pt x="71242" y="115295"/>
                  </a:lnTo>
                  <a:lnTo>
                    <a:pt x="71191" y="115131"/>
                  </a:lnTo>
                  <a:lnTo>
                    <a:pt x="69929" y="113401"/>
                  </a:lnTo>
                  <a:lnTo>
                    <a:pt x="67921" y="112252"/>
                  </a:lnTo>
                  <a:lnTo>
                    <a:pt x="65837" y="109007"/>
                  </a:lnTo>
                  <a:lnTo>
                    <a:pt x="63678" y="105724"/>
                  </a:lnTo>
                  <a:lnTo>
                    <a:pt x="61367" y="103274"/>
                  </a:lnTo>
                  <a:lnTo>
                    <a:pt x="61772" y="102277"/>
                  </a:lnTo>
                  <a:lnTo>
                    <a:pt x="62024" y="100029"/>
                  </a:lnTo>
                  <a:lnTo>
                    <a:pt x="62782" y="97832"/>
                  </a:lnTo>
                  <a:lnTo>
                    <a:pt x="64246" y="96051"/>
                  </a:lnTo>
                  <a:lnTo>
                    <a:pt x="64322" y="95887"/>
                  </a:lnTo>
                  <a:lnTo>
                    <a:pt x="64638" y="92415"/>
                  </a:lnTo>
                  <a:lnTo>
                    <a:pt x="64562" y="92175"/>
                  </a:lnTo>
                  <a:lnTo>
                    <a:pt x="62971" y="90369"/>
                  </a:lnTo>
                  <a:lnTo>
                    <a:pt x="62529" y="90344"/>
                  </a:lnTo>
                  <a:lnTo>
                    <a:pt x="61431" y="91304"/>
                  </a:lnTo>
                  <a:lnTo>
                    <a:pt x="59145" y="90091"/>
                  </a:lnTo>
                  <a:lnTo>
                    <a:pt x="55799" y="86341"/>
                  </a:lnTo>
                  <a:lnTo>
                    <a:pt x="55622" y="86253"/>
                  </a:lnTo>
                  <a:lnTo>
                    <a:pt x="52781" y="85634"/>
                  </a:lnTo>
                  <a:lnTo>
                    <a:pt x="50243" y="83626"/>
                  </a:lnTo>
                  <a:lnTo>
                    <a:pt x="49877" y="83614"/>
                  </a:lnTo>
                  <a:lnTo>
                    <a:pt x="49157" y="84068"/>
                  </a:lnTo>
                  <a:lnTo>
                    <a:pt x="46430" y="82629"/>
                  </a:lnTo>
                  <a:lnTo>
                    <a:pt x="42566" y="81467"/>
                  </a:lnTo>
                  <a:lnTo>
                    <a:pt x="41051" y="79801"/>
                  </a:lnTo>
                  <a:lnTo>
                    <a:pt x="40899" y="77629"/>
                  </a:lnTo>
                  <a:lnTo>
                    <a:pt x="40861" y="77490"/>
                  </a:lnTo>
                  <a:lnTo>
                    <a:pt x="38803" y="73942"/>
                  </a:lnTo>
                  <a:lnTo>
                    <a:pt x="36606" y="71858"/>
                  </a:lnTo>
                  <a:lnTo>
                    <a:pt x="35760" y="68739"/>
                  </a:lnTo>
                  <a:lnTo>
                    <a:pt x="34282" y="66959"/>
                  </a:lnTo>
                  <a:lnTo>
                    <a:pt x="33727" y="67199"/>
                  </a:lnTo>
                  <a:lnTo>
                    <a:pt x="34358" y="71694"/>
                  </a:lnTo>
                  <a:lnTo>
                    <a:pt x="34421" y="71858"/>
                  </a:lnTo>
                  <a:lnTo>
                    <a:pt x="35873" y="73689"/>
                  </a:lnTo>
                  <a:lnTo>
                    <a:pt x="36240" y="75722"/>
                  </a:lnTo>
                  <a:lnTo>
                    <a:pt x="36240" y="75722"/>
                  </a:lnTo>
                  <a:lnTo>
                    <a:pt x="34484" y="73866"/>
                  </a:lnTo>
                  <a:lnTo>
                    <a:pt x="33070" y="68878"/>
                  </a:lnTo>
                  <a:lnTo>
                    <a:pt x="31808" y="65406"/>
                  </a:lnTo>
                  <a:lnTo>
                    <a:pt x="31694" y="65242"/>
                  </a:lnTo>
                  <a:lnTo>
                    <a:pt x="30014" y="64093"/>
                  </a:lnTo>
                  <a:lnTo>
                    <a:pt x="28360" y="61454"/>
                  </a:lnTo>
                  <a:lnTo>
                    <a:pt x="28045" y="57097"/>
                  </a:lnTo>
                  <a:lnTo>
                    <a:pt x="28512" y="52817"/>
                  </a:lnTo>
                  <a:lnTo>
                    <a:pt x="29749" y="50354"/>
                  </a:lnTo>
                  <a:lnTo>
                    <a:pt x="30014" y="47627"/>
                  </a:lnTo>
                  <a:lnTo>
                    <a:pt x="29989" y="47475"/>
                  </a:lnTo>
                  <a:lnTo>
                    <a:pt x="28310" y="43776"/>
                  </a:lnTo>
                  <a:lnTo>
                    <a:pt x="28449" y="42841"/>
                  </a:lnTo>
                  <a:lnTo>
                    <a:pt x="30419" y="44079"/>
                  </a:lnTo>
                  <a:lnTo>
                    <a:pt x="30873" y="43700"/>
                  </a:lnTo>
                  <a:lnTo>
                    <a:pt x="29623" y="40733"/>
                  </a:lnTo>
                  <a:lnTo>
                    <a:pt x="28916" y="36364"/>
                  </a:lnTo>
                  <a:lnTo>
                    <a:pt x="28411" y="36174"/>
                  </a:lnTo>
                  <a:lnTo>
                    <a:pt x="27300" y="37109"/>
                  </a:lnTo>
                  <a:lnTo>
                    <a:pt x="27211" y="37260"/>
                  </a:lnTo>
                  <a:lnTo>
                    <a:pt x="26517" y="39432"/>
                  </a:lnTo>
                  <a:lnTo>
                    <a:pt x="26100" y="38435"/>
                  </a:lnTo>
                  <a:lnTo>
                    <a:pt x="26630" y="36477"/>
                  </a:lnTo>
                  <a:lnTo>
                    <a:pt x="27262" y="33472"/>
                  </a:lnTo>
                  <a:lnTo>
                    <a:pt x="27262" y="33358"/>
                  </a:lnTo>
                  <a:lnTo>
                    <a:pt x="26555" y="29330"/>
                  </a:lnTo>
                  <a:lnTo>
                    <a:pt x="25027" y="26477"/>
                  </a:lnTo>
                  <a:lnTo>
                    <a:pt x="24901" y="26363"/>
                  </a:lnTo>
                  <a:cubicBezTo>
                    <a:pt x="21319" y="24236"/>
                    <a:pt x="20275" y="23768"/>
                    <a:pt x="19914" y="23768"/>
                  </a:cubicBezTo>
                  <a:cubicBezTo>
                    <a:pt x="19779" y="23768"/>
                    <a:pt x="19739" y="23832"/>
                    <a:pt x="19698" y="23901"/>
                  </a:cubicBezTo>
                  <a:cubicBezTo>
                    <a:pt x="19521" y="24040"/>
                    <a:pt x="18322" y="24444"/>
                    <a:pt x="17337" y="24747"/>
                  </a:cubicBezTo>
                  <a:lnTo>
                    <a:pt x="16112" y="24999"/>
                  </a:lnTo>
                  <a:lnTo>
                    <a:pt x="17299" y="22840"/>
                  </a:lnTo>
                  <a:lnTo>
                    <a:pt x="16832" y="22436"/>
                  </a:lnTo>
                  <a:lnTo>
                    <a:pt x="14370" y="24191"/>
                  </a:lnTo>
                  <a:lnTo>
                    <a:pt x="12362" y="25959"/>
                  </a:lnTo>
                  <a:lnTo>
                    <a:pt x="10127" y="28573"/>
                  </a:lnTo>
                  <a:lnTo>
                    <a:pt x="4394" y="30896"/>
                  </a:lnTo>
                  <a:lnTo>
                    <a:pt x="2134" y="31262"/>
                  </a:lnTo>
                  <a:lnTo>
                    <a:pt x="3132" y="30770"/>
                  </a:lnTo>
                  <a:cubicBezTo>
                    <a:pt x="8687" y="27702"/>
                    <a:pt x="8763" y="27399"/>
                    <a:pt x="8801" y="27247"/>
                  </a:cubicBezTo>
                  <a:cubicBezTo>
                    <a:pt x="8852" y="27058"/>
                    <a:pt x="9432" y="26224"/>
                    <a:pt x="9937" y="25555"/>
                  </a:cubicBezTo>
                  <a:lnTo>
                    <a:pt x="9887" y="25126"/>
                  </a:lnTo>
                  <a:lnTo>
                    <a:pt x="8018" y="23573"/>
                  </a:lnTo>
                  <a:lnTo>
                    <a:pt x="6882" y="22373"/>
                  </a:lnTo>
                  <a:lnTo>
                    <a:pt x="6389" y="20454"/>
                  </a:lnTo>
                  <a:lnTo>
                    <a:pt x="7702" y="18396"/>
                  </a:lnTo>
                  <a:lnTo>
                    <a:pt x="9584" y="16034"/>
                  </a:lnTo>
                  <a:lnTo>
                    <a:pt x="12425" y="15466"/>
                  </a:lnTo>
                  <a:lnTo>
                    <a:pt x="12602" y="15365"/>
                  </a:lnTo>
                  <a:lnTo>
                    <a:pt x="14256" y="13332"/>
                  </a:lnTo>
                  <a:lnTo>
                    <a:pt x="13991" y="12814"/>
                  </a:lnTo>
                  <a:lnTo>
                    <a:pt x="12059" y="12979"/>
                  </a:lnTo>
                  <a:lnTo>
                    <a:pt x="9761" y="12625"/>
                  </a:lnTo>
                  <a:lnTo>
                    <a:pt x="9761" y="11943"/>
                  </a:lnTo>
                  <a:lnTo>
                    <a:pt x="10405" y="10579"/>
                  </a:lnTo>
                  <a:lnTo>
                    <a:pt x="12753" y="9531"/>
                  </a:lnTo>
                  <a:lnTo>
                    <a:pt x="13347" y="9999"/>
                  </a:lnTo>
                  <a:lnTo>
                    <a:pt x="15582" y="10655"/>
                  </a:lnTo>
                  <a:lnTo>
                    <a:pt x="15986" y="10302"/>
                  </a:lnTo>
                  <a:lnTo>
                    <a:pt x="15733" y="8572"/>
                  </a:lnTo>
                  <a:lnTo>
                    <a:pt x="14799" y="5301"/>
                  </a:lnTo>
                  <a:lnTo>
                    <a:pt x="14799" y="4582"/>
                  </a:lnTo>
                  <a:lnTo>
                    <a:pt x="16996" y="3268"/>
                  </a:lnTo>
                  <a:cubicBezTo>
                    <a:pt x="17249" y="3167"/>
                    <a:pt x="17943" y="2814"/>
                    <a:pt x="20178" y="1387"/>
                  </a:cubicBezTo>
                  <a:cubicBezTo>
                    <a:pt x="21117" y="797"/>
                    <a:pt x="21746" y="618"/>
                    <a:pt x="22159" y="618"/>
                  </a:cubicBezTo>
                  <a:close/>
                  <a:moveTo>
                    <a:pt x="22164" y="0"/>
                  </a:moveTo>
                  <a:cubicBezTo>
                    <a:pt x="21532" y="0"/>
                    <a:pt x="20754" y="291"/>
                    <a:pt x="19837" y="869"/>
                  </a:cubicBezTo>
                  <a:cubicBezTo>
                    <a:pt x="17274" y="2498"/>
                    <a:pt x="16819" y="2675"/>
                    <a:pt x="16781" y="2688"/>
                  </a:cubicBezTo>
                  <a:lnTo>
                    <a:pt x="14332" y="4127"/>
                  </a:lnTo>
                  <a:lnTo>
                    <a:pt x="14180" y="4392"/>
                  </a:lnTo>
                  <a:lnTo>
                    <a:pt x="14180" y="5339"/>
                  </a:lnTo>
                  <a:lnTo>
                    <a:pt x="15127" y="8698"/>
                  </a:lnTo>
                  <a:lnTo>
                    <a:pt x="15291" y="9923"/>
                  </a:lnTo>
                  <a:lnTo>
                    <a:pt x="13688" y="9468"/>
                  </a:lnTo>
                  <a:lnTo>
                    <a:pt x="12993" y="8925"/>
                  </a:lnTo>
                  <a:lnTo>
                    <a:pt x="12665" y="8875"/>
                  </a:lnTo>
                  <a:lnTo>
                    <a:pt x="10051" y="10062"/>
                  </a:lnTo>
                  <a:lnTo>
                    <a:pt x="9887" y="10213"/>
                  </a:lnTo>
                  <a:lnTo>
                    <a:pt x="9155" y="11754"/>
                  </a:lnTo>
                  <a:lnTo>
                    <a:pt x="9129" y="12915"/>
                  </a:lnTo>
                  <a:lnTo>
                    <a:pt x="9395" y="13231"/>
                  </a:lnTo>
                  <a:lnTo>
                    <a:pt x="11983" y="13623"/>
                  </a:lnTo>
                  <a:lnTo>
                    <a:pt x="12059" y="13623"/>
                  </a:lnTo>
                  <a:lnTo>
                    <a:pt x="13284" y="13521"/>
                  </a:lnTo>
                  <a:lnTo>
                    <a:pt x="12185" y="14873"/>
                  </a:lnTo>
                  <a:lnTo>
                    <a:pt x="9344" y="15441"/>
                  </a:lnTo>
                  <a:lnTo>
                    <a:pt x="9155" y="15554"/>
                  </a:lnTo>
                  <a:lnTo>
                    <a:pt x="7185" y="18029"/>
                  </a:lnTo>
                  <a:lnTo>
                    <a:pt x="5771" y="20239"/>
                  </a:lnTo>
                  <a:lnTo>
                    <a:pt x="5733" y="20479"/>
                  </a:lnTo>
                  <a:lnTo>
                    <a:pt x="6288" y="22613"/>
                  </a:lnTo>
                  <a:lnTo>
                    <a:pt x="6364" y="22752"/>
                  </a:lnTo>
                  <a:lnTo>
                    <a:pt x="7576" y="24040"/>
                  </a:lnTo>
                  <a:lnTo>
                    <a:pt x="9243" y="25416"/>
                  </a:lnTo>
                  <a:cubicBezTo>
                    <a:pt x="8877" y="25909"/>
                    <a:pt x="8334" y="26679"/>
                    <a:pt x="8208" y="27032"/>
                  </a:cubicBezTo>
                  <a:cubicBezTo>
                    <a:pt x="7841" y="27386"/>
                    <a:pt x="4874" y="29091"/>
                    <a:pt x="2841" y="30214"/>
                  </a:cubicBezTo>
                  <a:lnTo>
                    <a:pt x="0" y="31629"/>
                  </a:lnTo>
                  <a:lnTo>
                    <a:pt x="189" y="32222"/>
                  </a:lnTo>
                  <a:lnTo>
                    <a:pt x="4533" y="31515"/>
                  </a:lnTo>
                  <a:lnTo>
                    <a:pt x="10430" y="29128"/>
                  </a:lnTo>
                  <a:lnTo>
                    <a:pt x="10556" y="29040"/>
                  </a:lnTo>
                  <a:lnTo>
                    <a:pt x="12804" y="26388"/>
                  </a:lnTo>
                  <a:lnTo>
                    <a:pt x="14748" y="24684"/>
                  </a:lnTo>
                  <a:lnTo>
                    <a:pt x="16087" y="23737"/>
                  </a:lnTo>
                  <a:lnTo>
                    <a:pt x="15241" y="25302"/>
                  </a:lnTo>
                  <a:lnTo>
                    <a:pt x="15582" y="25757"/>
                  </a:lnTo>
                  <a:lnTo>
                    <a:pt x="17488" y="25366"/>
                  </a:lnTo>
                  <a:cubicBezTo>
                    <a:pt x="19180" y="24861"/>
                    <a:pt x="19787" y="24595"/>
                    <a:pt x="20026" y="24431"/>
                  </a:cubicBezTo>
                  <a:cubicBezTo>
                    <a:pt x="20544" y="24595"/>
                    <a:pt x="22628" y="25757"/>
                    <a:pt x="24496" y="26868"/>
                  </a:cubicBezTo>
                  <a:lnTo>
                    <a:pt x="25936" y="29507"/>
                  </a:lnTo>
                  <a:lnTo>
                    <a:pt x="26618" y="33409"/>
                  </a:lnTo>
                  <a:lnTo>
                    <a:pt x="26012" y="36338"/>
                  </a:lnTo>
                  <a:lnTo>
                    <a:pt x="25456" y="38384"/>
                  </a:lnTo>
                  <a:lnTo>
                    <a:pt x="25469" y="38586"/>
                  </a:lnTo>
                  <a:lnTo>
                    <a:pt x="26264" y="40480"/>
                  </a:lnTo>
                  <a:lnTo>
                    <a:pt x="26858" y="40455"/>
                  </a:lnTo>
                  <a:lnTo>
                    <a:pt x="27767" y="37538"/>
                  </a:lnTo>
                  <a:lnTo>
                    <a:pt x="28373" y="37033"/>
                  </a:lnTo>
                  <a:lnTo>
                    <a:pt x="29004" y="40884"/>
                  </a:lnTo>
                  <a:lnTo>
                    <a:pt x="29888" y="43018"/>
                  </a:lnTo>
                  <a:lnTo>
                    <a:pt x="28360" y="42058"/>
                  </a:lnTo>
                  <a:lnTo>
                    <a:pt x="27893" y="42273"/>
                  </a:lnTo>
                  <a:lnTo>
                    <a:pt x="27653" y="43763"/>
                  </a:lnTo>
                  <a:lnTo>
                    <a:pt x="27678" y="43953"/>
                  </a:lnTo>
                  <a:lnTo>
                    <a:pt x="29383" y="47652"/>
                  </a:lnTo>
                  <a:lnTo>
                    <a:pt x="29156" y="50114"/>
                  </a:lnTo>
                  <a:lnTo>
                    <a:pt x="27918" y="52589"/>
                  </a:lnTo>
                  <a:lnTo>
                    <a:pt x="27413" y="57085"/>
                  </a:lnTo>
                  <a:lnTo>
                    <a:pt x="27729" y="61580"/>
                  </a:lnTo>
                  <a:lnTo>
                    <a:pt x="27779" y="61719"/>
                  </a:lnTo>
                  <a:lnTo>
                    <a:pt x="29522" y="64484"/>
                  </a:lnTo>
                  <a:lnTo>
                    <a:pt x="31252" y="65696"/>
                  </a:lnTo>
                  <a:lnTo>
                    <a:pt x="32464" y="69030"/>
                  </a:lnTo>
                  <a:lnTo>
                    <a:pt x="33891" y="74080"/>
                  </a:lnTo>
                  <a:lnTo>
                    <a:pt x="33967" y="74219"/>
                  </a:lnTo>
                  <a:lnTo>
                    <a:pt x="36505" y="76896"/>
                  </a:lnTo>
                  <a:lnTo>
                    <a:pt x="37048" y="76631"/>
                  </a:lnTo>
                  <a:lnTo>
                    <a:pt x="36467" y="73474"/>
                  </a:lnTo>
                  <a:lnTo>
                    <a:pt x="36404" y="73335"/>
                  </a:lnTo>
                  <a:lnTo>
                    <a:pt x="34964" y="71505"/>
                  </a:lnTo>
                  <a:lnTo>
                    <a:pt x="34484" y="68171"/>
                  </a:lnTo>
                  <a:lnTo>
                    <a:pt x="34484" y="68171"/>
                  </a:lnTo>
                  <a:lnTo>
                    <a:pt x="35166" y="68954"/>
                  </a:lnTo>
                  <a:lnTo>
                    <a:pt x="36012" y="72098"/>
                  </a:lnTo>
                  <a:lnTo>
                    <a:pt x="36101" y="72237"/>
                  </a:lnTo>
                  <a:lnTo>
                    <a:pt x="38273" y="74295"/>
                  </a:lnTo>
                  <a:lnTo>
                    <a:pt x="40268" y="77730"/>
                  </a:lnTo>
                  <a:lnTo>
                    <a:pt x="40419" y="79939"/>
                  </a:lnTo>
                  <a:lnTo>
                    <a:pt x="40508" y="80141"/>
                  </a:lnTo>
                  <a:lnTo>
                    <a:pt x="42162" y="81947"/>
                  </a:lnTo>
                  <a:lnTo>
                    <a:pt x="42301" y="82035"/>
                  </a:lnTo>
                  <a:lnTo>
                    <a:pt x="46202" y="83197"/>
                  </a:lnTo>
                  <a:lnTo>
                    <a:pt x="49043" y="84700"/>
                  </a:lnTo>
                  <a:lnTo>
                    <a:pt x="49359" y="84687"/>
                  </a:lnTo>
                  <a:lnTo>
                    <a:pt x="50028" y="84245"/>
                  </a:lnTo>
                  <a:lnTo>
                    <a:pt x="52453" y="86165"/>
                  </a:lnTo>
                  <a:lnTo>
                    <a:pt x="52592" y="86228"/>
                  </a:lnTo>
                  <a:lnTo>
                    <a:pt x="55407" y="86834"/>
                  </a:lnTo>
                  <a:lnTo>
                    <a:pt x="58716" y="90546"/>
                  </a:lnTo>
                  <a:lnTo>
                    <a:pt x="61330" y="91960"/>
                  </a:lnTo>
                  <a:lnTo>
                    <a:pt x="61683" y="91910"/>
                  </a:lnTo>
                  <a:lnTo>
                    <a:pt x="62706" y="91013"/>
                  </a:lnTo>
                  <a:lnTo>
                    <a:pt x="63994" y="92491"/>
                  </a:lnTo>
                  <a:lnTo>
                    <a:pt x="63691" y="95723"/>
                  </a:lnTo>
                  <a:lnTo>
                    <a:pt x="62251" y="97466"/>
                  </a:lnTo>
                  <a:lnTo>
                    <a:pt x="61405" y="99840"/>
                  </a:lnTo>
                  <a:lnTo>
                    <a:pt x="61165" y="102074"/>
                  </a:lnTo>
                  <a:lnTo>
                    <a:pt x="60711" y="103224"/>
                  </a:lnTo>
                  <a:lnTo>
                    <a:pt x="60774" y="103552"/>
                  </a:lnTo>
                  <a:lnTo>
                    <a:pt x="63186" y="106115"/>
                  </a:lnTo>
                  <a:lnTo>
                    <a:pt x="65320" y="109335"/>
                  </a:lnTo>
                  <a:lnTo>
                    <a:pt x="67441" y="112656"/>
                  </a:lnTo>
                  <a:lnTo>
                    <a:pt x="67555" y="112757"/>
                  </a:lnTo>
                  <a:lnTo>
                    <a:pt x="69461" y="113818"/>
                  </a:lnTo>
                  <a:lnTo>
                    <a:pt x="70623" y="115421"/>
                  </a:lnTo>
                  <a:lnTo>
                    <a:pt x="71090" y="120055"/>
                  </a:lnTo>
                  <a:lnTo>
                    <a:pt x="71330" y="123881"/>
                  </a:lnTo>
                  <a:lnTo>
                    <a:pt x="71090" y="127871"/>
                  </a:lnTo>
                  <a:lnTo>
                    <a:pt x="71254" y="129866"/>
                  </a:lnTo>
                  <a:lnTo>
                    <a:pt x="70472" y="132973"/>
                  </a:lnTo>
                  <a:lnTo>
                    <a:pt x="70383" y="135511"/>
                  </a:lnTo>
                  <a:lnTo>
                    <a:pt x="70623" y="138516"/>
                  </a:lnTo>
                  <a:lnTo>
                    <a:pt x="70749" y="138743"/>
                  </a:lnTo>
                  <a:lnTo>
                    <a:pt x="71886" y="139539"/>
                  </a:lnTo>
                  <a:lnTo>
                    <a:pt x="70168" y="143491"/>
                  </a:lnTo>
                  <a:lnTo>
                    <a:pt x="70194" y="143794"/>
                  </a:lnTo>
                  <a:lnTo>
                    <a:pt x="71507" y="145789"/>
                  </a:lnTo>
                  <a:lnTo>
                    <a:pt x="71823" y="147582"/>
                  </a:lnTo>
                  <a:lnTo>
                    <a:pt x="73035" y="151370"/>
                  </a:lnTo>
                  <a:lnTo>
                    <a:pt x="75409" y="154805"/>
                  </a:lnTo>
                  <a:lnTo>
                    <a:pt x="77227" y="156030"/>
                  </a:lnTo>
                  <a:lnTo>
                    <a:pt x="77391" y="156080"/>
                  </a:lnTo>
                  <a:lnTo>
                    <a:pt x="80396" y="156080"/>
                  </a:lnTo>
                  <a:lnTo>
                    <a:pt x="80624" y="155966"/>
                  </a:lnTo>
                  <a:lnTo>
                    <a:pt x="81886" y="154476"/>
                  </a:lnTo>
                  <a:lnTo>
                    <a:pt x="81798" y="153984"/>
                  </a:lnTo>
                  <a:lnTo>
                    <a:pt x="78666" y="152305"/>
                  </a:lnTo>
                  <a:lnTo>
                    <a:pt x="77530" y="149501"/>
                  </a:lnTo>
                  <a:lnTo>
                    <a:pt x="77353" y="149325"/>
                  </a:lnTo>
                  <a:cubicBezTo>
                    <a:pt x="77176" y="149249"/>
                    <a:pt x="77038" y="149097"/>
                    <a:pt x="76974" y="148908"/>
                  </a:cubicBezTo>
                  <a:cubicBezTo>
                    <a:pt x="76911" y="148643"/>
                    <a:pt x="77063" y="148289"/>
                    <a:pt x="77391" y="147885"/>
                  </a:cubicBezTo>
                  <a:cubicBezTo>
                    <a:pt x="78363" y="146723"/>
                    <a:pt x="78591" y="146458"/>
                    <a:pt x="78641" y="146332"/>
                  </a:cubicBezTo>
                  <a:lnTo>
                    <a:pt x="78957" y="145309"/>
                  </a:lnTo>
                  <a:lnTo>
                    <a:pt x="78831" y="144956"/>
                  </a:lnTo>
                  <a:lnTo>
                    <a:pt x="77404" y="143933"/>
                  </a:lnTo>
                  <a:lnTo>
                    <a:pt x="78111" y="142582"/>
                  </a:lnTo>
                  <a:lnTo>
                    <a:pt x="78831" y="142077"/>
                  </a:lnTo>
                  <a:lnTo>
                    <a:pt x="78957" y="141862"/>
                  </a:lnTo>
                  <a:lnTo>
                    <a:pt x="79361" y="139652"/>
                  </a:lnTo>
                  <a:lnTo>
                    <a:pt x="79336" y="139476"/>
                  </a:lnTo>
                  <a:lnTo>
                    <a:pt x="78818" y="138289"/>
                  </a:lnTo>
                  <a:lnTo>
                    <a:pt x="78869" y="137582"/>
                  </a:lnTo>
                  <a:lnTo>
                    <a:pt x="79954" y="137708"/>
                  </a:lnTo>
                  <a:lnTo>
                    <a:pt x="80308" y="137417"/>
                  </a:lnTo>
                  <a:lnTo>
                    <a:pt x="80384" y="135814"/>
                  </a:lnTo>
                  <a:lnTo>
                    <a:pt x="80384" y="135498"/>
                  </a:lnTo>
                  <a:lnTo>
                    <a:pt x="82038" y="135018"/>
                  </a:lnTo>
                  <a:lnTo>
                    <a:pt x="83932" y="134551"/>
                  </a:lnTo>
                  <a:lnTo>
                    <a:pt x="84172" y="134235"/>
                  </a:lnTo>
                  <a:lnTo>
                    <a:pt x="84172" y="132076"/>
                  </a:lnTo>
                  <a:lnTo>
                    <a:pt x="84020" y="130826"/>
                  </a:lnTo>
                  <a:lnTo>
                    <a:pt x="83970" y="130283"/>
                  </a:lnTo>
                  <a:lnTo>
                    <a:pt x="86243" y="130675"/>
                  </a:lnTo>
                  <a:lnTo>
                    <a:pt x="86521" y="130586"/>
                  </a:lnTo>
                  <a:lnTo>
                    <a:pt x="88137" y="129008"/>
                  </a:lnTo>
                  <a:lnTo>
                    <a:pt x="89614" y="126520"/>
                  </a:lnTo>
                  <a:lnTo>
                    <a:pt x="90965" y="124551"/>
                  </a:lnTo>
                  <a:lnTo>
                    <a:pt x="91470" y="121798"/>
                  </a:lnTo>
                  <a:lnTo>
                    <a:pt x="93857" y="120156"/>
                  </a:lnTo>
                  <a:lnTo>
                    <a:pt x="96546" y="118742"/>
                  </a:lnTo>
                  <a:lnTo>
                    <a:pt x="97897" y="117947"/>
                  </a:lnTo>
                  <a:lnTo>
                    <a:pt x="98049" y="117719"/>
                  </a:lnTo>
                  <a:lnTo>
                    <a:pt x="98592" y="113982"/>
                  </a:lnTo>
                  <a:lnTo>
                    <a:pt x="99463" y="110800"/>
                  </a:lnTo>
                  <a:lnTo>
                    <a:pt x="99842" y="108906"/>
                  </a:lnTo>
                  <a:lnTo>
                    <a:pt x="101648" y="106645"/>
                  </a:lnTo>
                  <a:lnTo>
                    <a:pt x="102746" y="104676"/>
                  </a:lnTo>
                  <a:lnTo>
                    <a:pt x="102746" y="104373"/>
                  </a:lnTo>
                  <a:lnTo>
                    <a:pt x="101799" y="102617"/>
                  </a:lnTo>
                  <a:cubicBezTo>
                    <a:pt x="101824" y="102352"/>
                    <a:pt x="101774" y="102125"/>
                    <a:pt x="98882" y="100989"/>
                  </a:cubicBezTo>
                  <a:lnTo>
                    <a:pt x="95650" y="99726"/>
                  </a:lnTo>
                  <a:lnTo>
                    <a:pt x="93718" y="99410"/>
                  </a:lnTo>
                  <a:lnTo>
                    <a:pt x="91710" y="98627"/>
                  </a:lnTo>
                  <a:lnTo>
                    <a:pt x="89551" y="97731"/>
                  </a:lnTo>
                  <a:lnTo>
                    <a:pt x="88415" y="95092"/>
                  </a:lnTo>
                  <a:lnTo>
                    <a:pt x="86887" y="92907"/>
                  </a:lnTo>
                  <a:lnTo>
                    <a:pt x="86735" y="92794"/>
                  </a:lnTo>
                  <a:lnTo>
                    <a:pt x="83338" y="91682"/>
                  </a:lnTo>
                  <a:lnTo>
                    <a:pt x="81179" y="91455"/>
                  </a:lnTo>
                  <a:lnTo>
                    <a:pt x="78970" y="89321"/>
                  </a:lnTo>
                  <a:lnTo>
                    <a:pt x="76861" y="88084"/>
                  </a:lnTo>
                  <a:lnTo>
                    <a:pt x="74335" y="87819"/>
                  </a:lnTo>
                  <a:lnTo>
                    <a:pt x="71810" y="87187"/>
                  </a:lnTo>
                  <a:lnTo>
                    <a:pt x="71722" y="87175"/>
                  </a:lnTo>
                  <a:lnTo>
                    <a:pt x="68881" y="87263"/>
                  </a:lnTo>
                  <a:lnTo>
                    <a:pt x="68792" y="87276"/>
                  </a:lnTo>
                  <a:cubicBezTo>
                    <a:pt x="65395" y="88273"/>
                    <a:pt x="65320" y="88576"/>
                    <a:pt x="65269" y="88753"/>
                  </a:cubicBezTo>
                  <a:cubicBezTo>
                    <a:pt x="65219" y="88942"/>
                    <a:pt x="65029" y="89523"/>
                    <a:pt x="64878" y="89965"/>
                  </a:cubicBezTo>
                  <a:lnTo>
                    <a:pt x="63640" y="88993"/>
                  </a:lnTo>
                  <a:lnTo>
                    <a:pt x="63350" y="88930"/>
                  </a:lnTo>
                  <a:lnTo>
                    <a:pt x="61734" y="89448"/>
                  </a:lnTo>
                  <a:lnTo>
                    <a:pt x="60218" y="88690"/>
                  </a:lnTo>
                  <a:lnTo>
                    <a:pt x="59057" y="86303"/>
                  </a:lnTo>
                  <a:lnTo>
                    <a:pt x="59802" y="84384"/>
                  </a:lnTo>
                  <a:lnTo>
                    <a:pt x="59600" y="83967"/>
                  </a:lnTo>
                  <a:lnTo>
                    <a:pt x="57655" y="83311"/>
                  </a:lnTo>
                  <a:lnTo>
                    <a:pt x="55521" y="83046"/>
                  </a:lnTo>
                  <a:lnTo>
                    <a:pt x="56077" y="81480"/>
                  </a:lnTo>
                  <a:lnTo>
                    <a:pt x="56796" y="80104"/>
                  </a:lnTo>
                  <a:lnTo>
                    <a:pt x="56986" y="78853"/>
                  </a:lnTo>
                  <a:lnTo>
                    <a:pt x="56670" y="78500"/>
                  </a:lnTo>
                  <a:lnTo>
                    <a:pt x="53905" y="78500"/>
                  </a:lnTo>
                  <a:lnTo>
                    <a:pt x="53640" y="78651"/>
                  </a:lnTo>
                  <a:lnTo>
                    <a:pt x="52516" y="80533"/>
                  </a:lnTo>
                  <a:lnTo>
                    <a:pt x="50155" y="81366"/>
                  </a:lnTo>
                  <a:lnTo>
                    <a:pt x="48374" y="78942"/>
                  </a:lnTo>
                  <a:lnTo>
                    <a:pt x="47995" y="75495"/>
                  </a:lnTo>
                  <a:lnTo>
                    <a:pt x="48816" y="72717"/>
                  </a:lnTo>
                  <a:lnTo>
                    <a:pt x="51443" y="70772"/>
                  </a:lnTo>
                  <a:lnTo>
                    <a:pt x="54132" y="70393"/>
                  </a:lnTo>
                  <a:lnTo>
                    <a:pt x="55370" y="71416"/>
                  </a:lnTo>
                  <a:lnTo>
                    <a:pt x="55849" y="71315"/>
                  </a:lnTo>
                  <a:lnTo>
                    <a:pt x="56392" y="70305"/>
                  </a:lnTo>
                  <a:lnTo>
                    <a:pt x="58286" y="70305"/>
                  </a:lnTo>
                  <a:lnTo>
                    <a:pt x="60799" y="71088"/>
                  </a:lnTo>
                  <a:lnTo>
                    <a:pt x="61014" y="72856"/>
                  </a:lnTo>
                  <a:lnTo>
                    <a:pt x="61064" y="72995"/>
                  </a:lnTo>
                  <a:lnTo>
                    <a:pt x="62403" y="75040"/>
                  </a:lnTo>
                  <a:lnTo>
                    <a:pt x="62971" y="74926"/>
                  </a:lnTo>
                  <a:lnTo>
                    <a:pt x="63363" y="72843"/>
                  </a:lnTo>
                  <a:lnTo>
                    <a:pt x="63363" y="72767"/>
                  </a:lnTo>
                  <a:lnTo>
                    <a:pt x="63211" y="69131"/>
                  </a:lnTo>
                  <a:lnTo>
                    <a:pt x="64158" y="67376"/>
                  </a:lnTo>
                  <a:lnTo>
                    <a:pt x="67087" y="65355"/>
                  </a:lnTo>
                  <a:lnTo>
                    <a:pt x="68704" y="62691"/>
                  </a:lnTo>
                  <a:lnTo>
                    <a:pt x="69461" y="60721"/>
                  </a:lnTo>
                  <a:lnTo>
                    <a:pt x="71924" y="58322"/>
                  </a:lnTo>
                  <a:lnTo>
                    <a:pt x="73452" y="58322"/>
                  </a:lnTo>
                  <a:lnTo>
                    <a:pt x="73755" y="58107"/>
                  </a:lnTo>
                  <a:lnTo>
                    <a:pt x="74575" y="55923"/>
                  </a:lnTo>
                  <a:lnTo>
                    <a:pt x="76747" y="54496"/>
                  </a:lnTo>
                  <a:lnTo>
                    <a:pt x="77682" y="55961"/>
                  </a:lnTo>
                  <a:lnTo>
                    <a:pt x="78124" y="56062"/>
                  </a:lnTo>
                  <a:lnTo>
                    <a:pt x="80119" y="54786"/>
                  </a:lnTo>
                  <a:lnTo>
                    <a:pt x="83591" y="53347"/>
                  </a:lnTo>
                  <a:lnTo>
                    <a:pt x="83705" y="52855"/>
                  </a:lnTo>
                  <a:lnTo>
                    <a:pt x="82909" y="51983"/>
                  </a:lnTo>
                  <a:lnTo>
                    <a:pt x="82657" y="51870"/>
                  </a:lnTo>
                  <a:lnTo>
                    <a:pt x="79715" y="52084"/>
                  </a:lnTo>
                  <a:lnTo>
                    <a:pt x="79134" y="50771"/>
                  </a:lnTo>
                  <a:lnTo>
                    <a:pt x="79134" y="49496"/>
                  </a:lnTo>
                  <a:lnTo>
                    <a:pt x="78970" y="49218"/>
                  </a:lnTo>
                  <a:lnTo>
                    <a:pt x="78528" y="48978"/>
                  </a:lnTo>
                  <a:lnTo>
                    <a:pt x="78742" y="48864"/>
                  </a:lnTo>
                  <a:lnTo>
                    <a:pt x="81002" y="48864"/>
                  </a:lnTo>
                  <a:lnTo>
                    <a:pt x="83212" y="49029"/>
                  </a:lnTo>
                  <a:lnTo>
                    <a:pt x="83389" y="48991"/>
                  </a:lnTo>
                  <a:lnTo>
                    <a:pt x="86028" y="47463"/>
                  </a:lnTo>
                  <a:cubicBezTo>
                    <a:pt x="87973" y="46023"/>
                    <a:pt x="88048" y="45910"/>
                    <a:pt x="88074" y="45847"/>
                  </a:cubicBezTo>
                  <a:cubicBezTo>
                    <a:pt x="88213" y="45657"/>
                    <a:pt x="88263" y="45569"/>
                    <a:pt x="86432" y="42362"/>
                  </a:cubicBezTo>
                  <a:lnTo>
                    <a:pt x="84399" y="40455"/>
                  </a:lnTo>
                  <a:lnTo>
                    <a:pt x="84033" y="38435"/>
                  </a:lnTo>
                  <a:lnTo>
                    <a:pt x="83553" y="34103"/>
                  </a:lnTo>
                  <a:lnTo>
                    <a:pt x="83010" y="33927"/>
                  </a:lnTo>
                  <a:lnTo>
                    <a:pt x="81078" y="36086"/>
                  </a:lnTo>
                  <a:lnTo>
                    <a:pt x="79576" y="35758"/>
                  </a:lnTo>
                  <a:lnTo>
                    <a:pt x="79310" y="34028"/>
                  </a:lnTo>
                  <a:lnTo>
                    <a:pt x="80055" y="32677"/>
                  </a:lnTo>
                  <a:lnTo>
                    <a:pt x="79866" y="32222"/>
                  </a:lnTo>
                  <a:lnTo>
                    <a:pt x="78212" y="31755"/>
                  </a:lnTo>
                  <a:lnTo>
                    <a:pt x="77164" y="30669"/>
                  </a:lnTo>
                  <a:lnTo>
                    <a:pt x="76937" y="30568"/>
                  </a:lnTo>
                  <a:lnTo>
                    <a:pt x="74070" y="30568"/>
                  </a:lnTo>
                  <a:lnTo>
                    <a:pt x="73199" y="30656"/>
                  </a:lnTo>
                  <a:lnTo>
                    <a:pt x="72921" y="30959"/>
                  </a:lnTo>
                  <a:lnTo>
                    <a:pt x="72845" y="33674"/>
                  </a:lnTo>
                  <a:lnTo>
                    <a:pt x="71583" y="35013"/>
                  </a:lnTo>
                  <a:lnTo>
                    <a:pt x="71545" y="35391"/>
                  </a:lnTo>
                  <a:lnTo>
                    <a:pt x="72290" y="36566"/>
                  </a:lnTo>
                  <a:lnTo>
                    <a:pt x="72492" y="38662"/>
                  </a:lnTo>
                  <a:lnTo>
                    <a:pt x="70535" y="40316"/>
                  </a:lnTo>
                  <a:lnTo>
                    <a:pt x="68615" y="40998"/>
                  </a:lnTo>
                  <a:lnTo>
                    <a:pt x="68401" y="41288"/>
                  </a:lnTo>
                  <a:lnTo>
                    <a:pt x="68401" y="44256"/>
                  </a:lnTo>
                  <a:lnTo>
                    <a:pt x="67555" y="44685"/>
                  </a:lnTo>
                  <a:lnTo>
                    <a:pt x="66380" y="43195"/>
                  </a:lnTo>
                  <a:lnTo>
                    <a:pt x="66974" y="40581"/>
                  </a:lnTo>
                  <a:lnTo>
                    <a:pt x="66822" y="40228"/>
                  </a:lnTo>
                  <a:lnTo>
                    <a:pt x="64676" y="39142"/>
                  </a:lnTo>
                  <a:lnTo>
                    <a:pt x="62453" y="37816"/>
                  </a:lnTo>
                  <a:lnTo>
                    <a:pt x="61443" y="36957"/>
                  </a:lnTo>
                  <a:lnTo>
                    <a:pt x="61241" y="36881"/>
                  </a:lnTo>
                  <a:lnTo>
                    <a:pt x="60509" y="36881"/>
                  </a:lnTo>
                  <a:lnTo>
                    <a:pt x="60307" y="34444"/>
                  </a:lnTo>
                  <a:lnTo>
                    <a:pt x="60686" y="32083"/>
                  </a:lnTo>
                  <a:lnTo>
                    <a:pt x="61456" y="30252"/>
                  </a:lnTo>
                  <a:cubicBezTo>
                    <a:pt x="61974" y="30050"/>
                    <a:pt x="62479" y="29823"/>
                    <a:pt x="62971" y="29558"/>
                  </a:cubicBezTo>
                  <a:cubicBezTo>
                    <a:pt x="63413" y="29330"/>
                    <a:pt x="63640" y="29229"/>
                    <a:pt x="63754" y="29179"/>
                  </a:cubicBezTo>
                  <a:cubicBezTo>
                    <a:pt x="63761" y="29180"/>
                    <a:pt x="63768" y="29180"/>
                    <a:pt x="63775" y="29180"/>
                  </a:cubicBezTo>
                  <a:cubicBezTo>
                    <a:pt x="63887" y="29180"/>
                    <a:pt x="64048" y="29086"/>
                    <a:pt x="64499" y="28813"/>
                  </a:cubicBezTo>
                  <a:lnTo>
                    <a:pt x="65029" y="28497"/>
                  </a:lnTo>
                  <a:cubicBezTo>
                    <a:pt x="66469" y="27638"/>
                    <a:pt x="66999" y="27323"/>
                    <a:pt x="67201" y="27171"/>
                  </a:cubicBezTo>
                  <a:lnTo>
                    <a:pt x="67214" y="27184"/>
                  </a:lnTo>
                  <a:lnTo>
                    <a:pt x="68792" y="25681"/>
                  </a:lnTo>
                  <a:lnTo>
                    <a:pt x="69992" y="24456"/>
                  </a:lnTo>
                  <a:lnTo>
                    <a:pt x="70737" y="24267"/>
                  </a:lnTo>
                  <a:lnTo>
                    <a:pt x="74083" y="24267"/>
                  </a:lnTo>
                  <a:lnTo>
                    <a:pt x="74399" y="23977"/>
                  </a:lnTo>
                  <a:lnTo>
                    <a:pt x="74550" y="21994"/>
                  </a:lnTo>
                  <a:lnTo>
                    <a:pt x="75548" y="20252"/>
                  </a:lnTo>
                  <a:lnTo>
                    <a:pt x="75573" y="20012"/>
                  </a:lnTo>
                  <a:lnTo>
                    <a:pt x="75106" y="18269"/>
                  </a:lnTo>
                  <a:lnTo>
                    <a:pt x="75005" y="18118"/>
                  </a:lnTo>
                  <a:lnTo>
                    <a:pt x="73363" y="16741"/>
                  </a:lnTo>
                  <a:lnTo>
                    <a:pt x="72883" y="16830"/>
                  </a:lnTo>
                  <a:lnTo>
                    <a:pt x="71873" y="18800"/>
                  </a:lnTo>
                  <a:lnTo>
                    <a:pt x="70320" y="19999"/>
                  </a:lnTo>
                  <a:lnTo>
                    <a:pt x="69676" y="20441"/>
                  </a:lnTo>
                  <a:lnTo>
                    <a:pt x="69676" y="18623"/>
                  </a:lnTo>
                  <a:lnTo>
                    <a:pt x="69929" y="17385"/>
                  </a:lnTo>
                  <a:lnTo>
                    <a:pt x="69411" y="17082"/>
                  </a:lnTo>
                  <a:lnTo>
                    <a:pt x="68691" y="17739"/>
                  </a:lnTo>
                  <a:lnTo>
                    <a:pt x="67896" y="15959"/>
                  </a:lnTo>
                  <a:lnTo>
                    <a:pt x="68918" y="14860"/>
                  </a:lnTo>
                  <a:lnTo>
                    <a:pt x="71002" y="10403"/>
                  </a:lnTo>
                  <a:lnTo>
                    <a:pt x="71873" y="10049"/>
                  </a:lnTo>
                  <a:lnTo>
                    <a:pt x="73767" y="8332"/>
                  </a:lnTo>
                  <a:lnTo>
                    <a:pt x="73691" y="7827"/>
                  </a:lnTo>
                  <a:lnTo>
                    <a:pt x="72896" y="7410"/>
                  </a:lnTo>
                  <a:lnTo>
                    <a:pt x="71785" y="7233"/>
                  </a:lnTo>
                  <a:lnTo>
                    <a:pt x="69373" y="7233"/>
                  </a:lnTo>
                  <a:lnTo>
                    <a:pt x="69057" y="7549"/>
                  </a:lnTo>
                  <a:lnTo>
                    <a:pt x="69057" y="9658"/>
                  </a:lnTo>
                  <a:lnTo>
                    <a:pt x="67037" y="12284"/>
                  </a:lnTo>
                  <a:lnTo>
                    <a:pt x="65294" y="14986"/>
                  </a:lnTo>
                  <a:lnTo>
                    <a:pt x="65294" y="15340"/>
                  </a:lnTo>
                  <a:lnTo>
                    <a:pt x="66077" y="16476"/>
                  </a:lnTo>
                  <a:lnTo>
                    <a:pt x="65762" y="18623"/>
                  </a:lnTo>
                  <a:lnTo>
                    <a:pt x="63375" y="19885"/>
                  </a:lnTo>
                  <a:lnTo>
                    <a:pt x="63375" y="18585"/>
                  </a:lnTo>
                  <a:lnTo>
                    <a:pt x="63085" y="18269"/>
                  </a:lnTo>
                  <a:lnTo>
                    <a:pt x="61342" y="18118"/>
                  </a:lnTo>
                  <a:lnTo>
                    <a:pt x="61128" y="18181"/>
                  </a:lnTo>
                  <a:lnTo>
                    <a:pt x="59890" y="19153"/>
                  </a:lnTo>
                  <a:lnTo>
                    <a:pt x="58223" y="16830"/>
                  </a:lnTo>
                  <a:lnTo>
                    <a:pt x="57971" y="16703"/>
                  </a:lnTo>
                  <a:lnTo>
                    <a:pt x="55799" y="16703"/>
                  </a:lnTo>
                  <a:lnTo>
                    <a:pt x="55521" y="16868"/>
                  </a:lnTo>
                  <a:lnTo>
                    <a:pt x="54827" y="18168"/>
                  </a:lnTo>
                  <a:lnTo>
                    <a:pt x="54435" y="18736"/>
                  </a:lnTo>
                  <a:lnTo>
                    <a:pt x="53652" y="16969"/>
                  </a:lnTo>
                  <a:lnTo>
                    <a:pt x="53261" y="16792"/>
                  </a:lnTo>
                  <a:cubicBezTo>
                    <a:pt x="53061" y="16867"/>
                    <a:pt x="52586" y="16997"/>
                    <a:pt x="52167" y="16997"/>
                  </a:cubicBezTo>
                  <a:cubicBezTo>
                    <a:pt x="51950" y="16997"/>
                    <a:pt x="51749" y="16962"/>
                    <a:pt x="51607" y="16868"/>
                  </a:cubicBezTo>
                  <a:cubicBezTo>
                    <a:pt x="51455" y="16767"/>
                    <a:pt x="51379" y="16590"/>
                    <a:pt x="51392" y="16426"/>
                  </a:cubicBezTo>
                  <a:cubicBezTo>
                    <a:pt x="51316" y="15112"/>
                    <a:pt x="51316" y="14986"/>
                    <a:pt x="51316" y="14974"/>
                  </a:cubicBezTo>
                  <a:lnTo>
                    <a:pt x="51215" y="14746"/>
                  </a:lnTo>
                  <a:lnTo>
                    <a:pt x="47945" y="11716"/>
                  </a:lnTo>
                  <a:lnTo>
                    <a:pt x="46922" y="11009"/>
                  </a:lnTo>
                  <a:lnTo>
                    <a:pt x="46682" y="10958"/>
                  </a:lnTo>
                  <a:lnTo>
                    <a:pt x="45142" y="11223"/>
                  </a:lnTo>
                  <a:lnTo>
                    <a:pt x="44435" y="9077"/>
                  </a:lnTo>
                  <a:lnTo>
                    <a:pt x="44233" y="8875"/>
                  </a:lnTo>
                  <a:lnTo>
                    <a:pt x="42806" y="8433"/>
                  </a:lnTo>
                  <a:lnTo>
                    <a:pt x="42679" y="8420"/>
                  </a:lnTo>
                  <a:lnTo>
                    <a:pt x="39182" y="8862"/>
                  </a:lnTo>
                  <a:lnTo>
                    <a:pt x="37262" y="8445"/>
                  </a:lnTo>
                  <a:lnTo>
                    <a:pt x="34649" y="6210"/>
                  </a:lnTo>
                  <a:lnTo>
                    <a:pt x="31075" y="4506"/>
                  </a:lnTo>
                  <a:lnTo>
                    <a:pt x="28499" y="2031"/>
                  </a:lnTo>
                  <a:lnTo>
                    <a:pt x="26365" y="263"/>
                  </a:lnTo>
                  <a:lnTo>
                    <a:pt x="26100" y="187"/>
                  </a:lnTo>
                  <a:lnTo>
                    <a:pt x="23524" y="756"/>
                  </a:lnTo>
                  <a:cubicBezTo>
                    <a:pt x="23360" y="465"/>
                    <a:pt x="23120" y="238"/>
                    <a:pt x="22817" y="124"/>
                  </a:cubicBezTo>
                  <a:cubicBezTo>
                    <a:pt x="22620" y="41"/>
                    <a:pt x="22402" y="0"/>
                    <a:pt x="221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1" name="Google Shape;941;p38"/>
            <p:cNvSpPr/>
            <p:nvPr/>
          </p:nvSpPr>
          <p:spPr>
            <a:xfrm>
              <a:off x="1940550" y="1654925"/>
              <a:ext cx="124725" cy="149650"/>
            </a:xfrm>
            <a:custGeom>
              <a:rect b="b" l="l" r="r" t="t"/>
              <a:pathLst>
                <a:path extrusionOk="0" h="5986" w="4989">
                  <a:moveTo>
                    <a:pt x="2425" y="0"/>
                  </a:moveTo>
                  <a:lnTo>
                    <a:pt x="1023" y="1200"/>
                  </a:lnTo>
                  <a:lnTo>
                    <a:pt x="1" y="3851"/>
                  </a:lnTo>
                  <a:lnTo>
                    <a:pt x="1" y="5985"/>
                  </a:lnTo>
                  <a:lnTo>
                    <a:pt x="2362" y="4104"/>
                  </a:lnTo>
                  <a:lnTo>
                    <a:pt x="3511" y="4887"/>
                  </a:lnTo>
                  <a:lnTo>
                    <a:pt x="4988" y="4419"/>
                  </a:lnTo>
                  <a:lnTo>
                    <a:pt x="3271" y="2210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2" name="Google Shape;942;p38"/>
            <p:cNvSpPr/>
            <p:nvPr/>
          </p:nvSpPr>
          <p:spPr>
            <a:xfrm>
              <a:off x="1932650" y="1641650"/>
              <a:ext cx="145575" cy="179325"/>
            </a:xfrm>
            <a:custGeom>
              <a:rect b="b" l="l" r="r" t="t"/>
              <a:pathLst>
                <a:path extrusionOk="0" h="7173" w="5823">
                  <a:moveTo>
                    <a:pt x="2602" y="1049"/>
                  </a:moveTo>
                  <a:lnTo>
                    <a:pt x="3297" y="2842"/>
                  </a:lnTo>
                  <a:lnTo>
                    <a:pt x="4774" y="4774"/>
                  </a:lnTo>
                  <a:lnTo>
                    <a:pt x="3877" y="5064"/>
                  </a:lnTo>
                  <a:lnTo>
                    <a:pt x="2665" y="4231"/>
                  </a:lnTo>
                  <a:lnTo>
                    <a:pt x="632" y="5860"/>
                  </a:lnTo>
                  <a:lnTo>
                    <a:pt x="632" y="4433"/>
                  </a:lnTo>
                  <a:lnTo>
                    <a:pt x="1605" y="1907"/>
                  </a:lnTo>
                  <a:lnTo>
                    <a:pt x="2602" y="1049"/>
                  </a:lnTo>
                  <a:close/>
                  <a:moveTo>
                    <a:pt x="2880" y="1"/>
                  </a:moveTo>
                  <a:lnTo>
                    <a:pt x="1074" y="1541"/>
                  </a:lnTo>
                  <a:lnTo>
                    <a:pt x="26" y="4269"/>
                  </a:lnTo>
                  <a:lnTo>
                    <a:pt x="1" y="7173"/>
                  </a:lnTo>
                  <a:lnTo>
                    <a:pt x="1" y="7173"/>
                  </a:lnTo>
                  <a:lnTo>
                    <a:pt x="2703" y="5026"/>
                  </a:lnTo>
                  <a:lnTo>
                    <a:pt x="3776" y="5771"/>
                  </a:lnTo>
                  <a:lnTo>
                    <a:pt x="5822" y="5102"/>
                  </a:lnTo>
                  <a:lnTo>
                    <a:pt x="3865" y="2577"/>
                  </a:lnTo>
                  <a:lnTo>
                    <a:pt x="288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8"/>
            <p:cNvSpPr/>
            <p:nvPr/>
          </p:nvSpPr>
          <p:spPr>
            <a:xfrm>
              <a:off x="2019475" y="1292525"/>
              <a:ext cx="410075" cy="583375"/>
            </a:xfrm>
            <a:custGeom>
              <a:rect b="b" l="l" r="r" t="t"/>
              <a:pathLst>
                <a:path extrusionOk="0" h="23335" w="16403">
                  <a:moveTo>
                    <a:pt x="4129" y="0"/>
                  </a:moveTo>
                  <a:lnTo>
                    <a:pt x="1213" y="2122"/>
                  </a:lnTo>
                  <a:lnTo>
                    <a:pt x="0" y="4407"/>
                  </a:lnTo>
                  <a:lnTo>
                    <a:pt x="0" y="7248"/>
                  </a:lnTo>
                  <a:lnTo>
                    <a:pt x="2122" y="6857"/>
                  </a:lnTo>
                  <a:lnTo>
                    <a:pt x="4571" y="8347"/>
                  </a:lnTo>
                  <a:lnTo>
                    <a:pt x="6541" y="8827"/>
                  </a:lnTo>
                  <a:lnTo>
                    <a:pt x="7210" y="7576"/>
                  </a:lnTo>
                  <a:lnTo>
                    <a:pt x="8170" y="11339"/>
                  </a:lnTo>
                  <a:lnTo>
                    <a:pt x="9521" y="12842"/>
                  </a:lnTo>
                  <a:lnTo>
                    <a:pt x="8258" y="15052"/>
                  </a:lnTo>
                  <a:cubicBezTo>
                    <a:pt x="8258" y="15052"/>
                    <a:pt x="8978" y="16314"/>
                    <a:pt x="6996" y="16706"/>
                  </a:cubicBezTo>
                  <a:cubicBezTo>
                    <a:pt x="5026" y="17097"/>
                    <a:pt x="6364" y="16946"/>
                    <a:pt x="5026" y="17097"/>
                  </a:cubicBezTo>
                  <a:cubicBezTo>
                    <a:pt x="3688" y="17261"/>
                    <a:pt x="3688" y="17539"/>
                    <a:pt x="3688" y="17539"/>
                  </a:cubicBezTo>
                  <a:lnTo>
                    <a:pt x="4180" y="18915"/>
                  </a:lnTo>
                  <a:lnTo>
                    <a:pt x="6604" y="18915"/>
                  </a:lnTo>
                  <a:lnTo>
                    <a:pt x="7943" y="20810"/>
                  </a:lnTo>
                  <a:lnTo>
                    <a:pt x="9521" y="22539"/>
                  </a:lnTo>
                  <a:lnTo>
                    <a:pt x="11579" y="23335"/>
                  </a:lnTo>
                  <a:lnTo>
                    <a:pt x="10405" y="20532"/>
                  </a:lnTo>
                  <a:lnTo>
                    <a:pt x="12375" y="21693"/>
                  </a:lnTo>
                  <a:lnTo>
                    <a:pt x="13473" y="20115"/>
                  </a:lnTo>
                  <a:lnTo>
                    <a:pt x="12059" y="16794"/>
                  </a:lnTo>
                  <a:lnTo>
                    <a:pt x="12615" y="15923"/>
                  </a:lnTo>
                  <a:lnTo>
                    <a:pt x="14420" y="18360"/>
                  </a:lnTo>
                  <a:lnTo>
                    <a:pt x="15683" y="16794"/>
                  </a:lnTo>
                  <a:lnTo>
                    <a:pt x="16403" y="15052"/>
                  </a:lnTo>
                  <a:lnTo>
                    <a:pt x="12931" y="12135"/>
                  </a:lnTo>
                  <a:lnTo>
                    <a:pt x="14269" y="11630"/>
                  </a:lnTo>
                  <a:lnTo>
                    <a:pt x="13549" y="8195"/>
                  </a:lnTo>
                  <a:lnTo>
                    <a:pt x="12211" y="5821"/>
                  </a:lnTo>
                  <a:lnTo>
                    <a:pt x="10721" y="4963"/>
                  </a:lnTo>
                  <a:lnTo>
                    <a:pt x="9067" y="3624"/>
                  </a:lnTo>
                  <a:lnTo>
                    <a:pt x="10557" y="3069"/>
                  </a:lnTo>
                  <a:lnTo>
                    <a:pt x="10165" y="1414"/>
                  </a:lnTo>
                  <a:lnTo>
                    <a:pt x="7918" y="354"/>
                  </a:lnTo>
                  <a:lnTo>
                    <a:pt x="5670" y="1326"/>
                  </a:lnTo>
                  <a:lnTo>
                    <a:pt x="5165" y="2677"/>
                  </a:lnTo>
                  <a:lnTo>
                    <a:pt x="3814" y="4256"/>
                  </a:lnTo>
                  <a:lnTo>
                    <a:pt x="2993" y="3069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38"/>
            <p:cNvSpPr/>
            <p:nvPr/>
          </p:nvSpPr>
          <p:spPr>
            <a:xfrm>
              <a:off x="2011275" y="1270725"/>
              <a:ext cx="427750" cy="619075"/>
            </a:xfrm>
            <a:custGeom>
              <a:rect b="b" l="l" r="r" t="t"/>
              <a:pathLst>
                <a:path extrusionOk="0" h="24763" w="17110">
                  <a:moveTo>
                    <a:pt x="8246" y="1567"/>
                  </a:moveTo>
                  <a:lnTo>
                    <a:pt x="10228" y="2501"/>
                  </a:lnTo>
                  <a:lnTo>
                    <a:pt x="10518" y="3739"/>
                  </a:lnTo>
                  <a:lnTo>
                    <a:pt x="8763" y="4383"/>
                  </a:lnTo>
                  <a:lnTo>
                    <a:pt x="10885" y="6087"/>
                  </a:lnTo>
                  <a:lnTo>
                    <a:pt x="12311" y="6908"/>
                  </a:lnTo>
                  <a:lnTo>
                    <a:pt x="13587" y="9156"/>
                  </a:lnTo>
                  <a:lnTo>
                    <a:pt x="14231" y="12287"/>
                  </a:lnTo>
                  <a:lnTo>
                    <a:pt x="12640" y="12881"/>
                  </a:lnTo>
                  <a:lnTo>
                    <a:pt x="16340" y="15999"/>
                  </a:lnTo>
                  <a:lnTo>
                    <a:pt x="15733" y="17477"/>
                  </a:lnTo>
                  <a:lnTo>
                    <a:pt x="14761" y="18689"/>
                  </a:lnTo>
                  <a:lnTo>
                    <a:pt x="12918" y="16227"/>
                  </a:lnTo>
                  <a:lnTo>
                    <a:pt x="12021" y="17616"/>
                  </a:lnTo>
                  <a:lnTo>
                    <a:pt x="13448" y="20937"/>
                  </a:lnTo>
                  <a:lnTo>
                    <a:pt x="12615" y="22136"/>
                  </a:lnTo>
                  <a:lnTo>
                    <a:pt x="10076" y="20633"/>
                  </a:lnTo>
                  <a:lnTo>
                    <a:pt x="11339" y="23639"/>
                  </a:lnTo>
                  <a:lnTo>
                    <a:pt x="10051" y="23146"/>
                  </a:lnTo>
                  <a:lnTo>
                    <a:pt x="8549" y="21492"/>
                  </a:lnTo>
                  <a:lnTo>
                    <a:pt x="7109" y="19459"/>
                  </a:lnTo>
                  <a:lnTo>
                    <a:pt x="4748" y="19459"/>
                  </a:lnTo>
                  <a:lnTo>
                    <a:pt x="4407" y="18500"/>
                  </a:lnTo>
                  <a:cubicBezTo>
                    <a:pt x="4723" y="18373"/>
                    <a:pt x="5064" y="18297"/>
                    <a:pt x="5417" y="18272"/>
                  </a:cubicBezTo>
                  <a:cubicBezTo>
                    <a:pt x="6124" y="18196"/>
                    <a:pt x="6124" y="18196"/>
                    <a:pt x="6238" y="18146"/>
                  </a:cubicBezTo>
                  <a:cubicBezTo>
                    <a:pt x="6301" y="18121"/>
                    <a:pt x="6453" y="18070"/>
                    <a:pt x="7412" y="17881"/>
                  </a:cubicBezTo>
                  <a:cubicBezTo>
                    <a:pt x="8208" y="17717"/>
                    <a:pt x="8725" y="17401"/>
                    <a:pt x="8940" y="16934"/>
                  </a:cubicBezTo>
                  <a:cubicBezTo>
                    <a:pt x="9079" y="16618"/>
                    <a:pt x="9079" y="16265"/>
                    <a:pt x="8953" y="15936"/>
                  </a:cubicBezTo>
                  <a:lnTo>
                    <a:pt x="10253" y="13676"/>
                  </a:lnTo>
                  <a:lnTo>
                    <a:pt x="8801" y="12060"/>
                  </a:lnTo>
                  <a:lnTo>
                    <a:pt x="7652" y="7590"/>
                  </a:lnTo>
                  <a:lnTo>
                    <a:pt x="6718" y="9332"/>
                  </a:lnTo>
                  <a:lnTo>
                    <a:pt x="5026" y="8928"/>
                  </a:lnTo>
                  <a:lnTo>
                    <a:pt x="2513" y="7388"/>
                  </a:lnTo>
                  <a:lnTo>
                    <a:pt x="644" y="7741"/>
                  </a:lnTo>
                  <a:lnTo>
                    <a:pt x="644" y="5367"/>
                  </a:lnTo>
                  <a:lnTo>
                    <a:pt x="1793" y="3208"/>
                  </a:lnTo>
                  <a:lnTo>
                    <a:pt x="3801" y="1744"/>
                  </a:lnTo>
                  <a:lnTo>
                    <a:pt x="3801" y="1744"/>
                  </a:lnTo>
                  <a:lnTo>
                    <a:pt x="2980" y="3991"/>
                  </a:lnTo>
                  <a:lnTo>
                    <a:pt x="4129" y="5645"/>
                  </a:lnTo>
                  <a:lnTo>
                    <a:pt x="5745" y="3751"/>
                  </a:lnTo>
                  <a:lnTo>
                    <a:pt x="6263" y="2438"/>
                  </a:lnTo>
                  <a:lnTo>
                    <a:pt x="8246" y="1567"/>
                  </a:lnTo>
                  <a:close/>
                  <a:moveTo>
                    <a:pt x="5114" y="1"/>
                  </a:moveTo>
                  <a:lnTo>
                    <a:pt x="1288" y="2779"/>
                  </a:lnTo>
                  <a:lnTo>
                    <a:pt x="0" y="5203"/>
                  </a:lnTo>
                  <a:lnTo>
                    <a:pt x="0" y="8486"/>
                  </a:lnTo>
                  <a:lnTo>
                    <a:pt x="2374" y="8044"/>
                  </a:lnTo>
                  <a:lnTo>
                    <a:pt x="4723" y="9471"/>
                  </a:lnTo>
                  <a:lnTo>
                    <a:pt x="7021" y="10039"/>
                  </a:lnTo>
                  <a:lnTo>
                    <a:pt x="7425" y="9294"/>
                  </a:lnTo>
                  <a:lnTo>
                    <a:pt x="8208" y="12350"/>
                  </a:lnTo>
                  <a:lnTo>
                    <a:pt x="9458" y="13739"/>
                  </a:lnTo>
                  <a:lnTo>
                    <a:pt x="8321" y="15747"/>
                  </a:lnTo>
                  <a:lnTo>
                    <a:pt x="8233" y="15911"/>
                  </a:lnTo>
                  <a:lnTo>
                    <a:pt x="8309" y="16063"/>
                  </a:lnTo>
                  <a:cubicBezTo>
                    <a:pt x="8410" y="16252"/>
                    <a:pt x="8422" y="16467"/>
                    <a:pt x="8347" y="16669"/>
                  </a:cubicBezTo>
                  <a:cubicBezTo>
                    <a:pt x="8220" y="16946"/>
                    <a:pt x="7842" y="17148"/>
                    <a:pt x="7273" y="17262"/>
                  </a:cubicBezTo>
                  <a:cubicBezTo>
                    <a:pt x="6263" y="17464"/>
                    <a:pt x="6099" y="17527"/>
                    <a:pt x="6011" y="17565"/>
                  </a:cubicBezTo>
                  <a:cubicBezTo>
                    <a:pt x="5783" y="17603"/>
                    <a:pt x="5556" y="17641"/>
                    <a:pt x="5329" y="17654"/>
                  </a:cubicBezTo>
                  <a:cubicBezTo>
                    <a:pt x="4937" y="17704"/>
                    <a:pt x="3712" y="17843"/>
                    <a:pt x="3712" y="18411"/>
                  </a:cubicBezTo>
                  <a:lnTo>
                    <a:pt x="4293" y="20103"/>
                  </a:lnTo>
                  <a:lnTo>
                    <a:pt x="6793" y="20103"/>
                  </a:lnTo>
                  <a:lnTo>
                    <a:pt x="8056" y="21884"/>
                  </a:lnTo>
                  <a:lnTo>
                    <a:pt x="9685" y="23677"/>
                  </a:lnTo>
                  <a:lnTo>
                    <a:pt x="12488" y="24763"/>
                  </a:lnTo>
                  <a:lnTo>
                    <a:pt x="11390" y="22161"/>
                  </a:lnTo>
                  <a:lnTo>
                    <a:pt x="12791" y="22982"/>
                  </a:lnTo>
                  <a:lnTo>
                    <a:pt x="14168" y="20987"/>
                  </a:lnTo>
                  <a:lnTo>
                    <a:pt x="12741" y="17666"/>
                  </a:lnTo>
                  <a:lnTo>
                    <a:pt x="12968" y="17325"/>
                  </a:lnTo>
                  <a:lnTo>
                    <a:pt x="14748" y="19712"/>
                  </a:lnTo>
                  <a:lnTo>
                    <a:pt x="16264" y="17830"/>
                  </a:lnTo>
                  <a:lnTo>
                    <a:pt x="17110" y="15810"/>
                  </a:lnTo>
                  <a:lnTo>
                    <a:pt x="13877" y="13083"/>
                  </a:lnTo>
                  <a:lnTo>
                    <a:pt x="14963" y="12678"/>
                  </a:lnTo>
                  <a:lnTo>
                    <a:pt x="14193" y="8979"/>
                  </a:lnTo>
                  <a:lnTo>
                    <a:pt x="12779" y="6453"/>
                  </a:lnTo>
                  <a:lnTo>
                    <a:pt x="11238" y="5569"/>
                  </a:lnTo>
                  <a:lnTo>
                    <a:pt x="10013" y="4585"/>
                  </a:lnTo>
                  <a:lnTo>
                    <a:pt x="11263" y="4117"/>
                  </a:lnTo>
                  <a:lnTo>
                    <a:pt x="10771" y="2047"/>
                  </a:lnTo>
                  <a:lnTo>
                    <a:pt x="8258" y="860"/>
                  </a:lnTo>
                  <a:lnTo>
                    <a:pt x="5758" y="1958"/>
                  </a:lnTo>
                  <a:lnTo>
                    <a:pt x="5215" y="3372"/>
                  </a:lnTo>
                  <a:lnTo>
                    <a:pt x="4180" y="4597"/>
                  </a:lnTo>
                  <a:lnTo>
                    <a:pt x="3675" y="3890"/>
                  </a:lnTo>
                  <a:lnTo>
                    <a:pt x="51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5" name="Google Shape;945;p38"/>
            <p:cNvSpPr/>
            <p:nvPr/>
          </p:nvSpPr>
          <p:spPr>
            <a:xfrm>
              <a:off x="2342725" y="2272700"/>
              <a:ext cx="102300" cy="109875"/>
            </a:xfrm>
            <a:custGeom>
              <a:rect b="b" l="l" r="r" t="t"/>
              <a:pathLst>
                <a:path extrusionOk="0" h="4395" w="4092">
                  <a:moveTo>
                    <a:pt x="112" y="2946"/>
                  </a:moveTo>
                  <a:cubicBezTo>
                    <a:pt x="41" y="2963"/>
                    <a:pt x="1" y="2986"/>
                    <a:pt x="1" y="3018"/>
                  </a:cubicBezTo>
                  <a:cubicBezTo>
                    <a:pt x="1" y="3026"/>
                    <a:pt x="3" y="3031"/>
                    <a:pt x="9" y="3031"/>
                  </a:cubicBezTo>
                  <a:cubicBezTo>
                    <a:pt x="25" y="3031"/>
                    <a:pt x="60" y="3000"/>
                    <a:pt x="112" y="2946"/>
                  </a:cubicBezTo>
                  <a:close/>
                  <a:moveTo>
                    <a:pt x="2337" y="0"/>
                  </a:moveTo>
                  <a:cubicBezTo>
                    <a:pt x="2337" y="0"/>
                    <a:pt x="576" y="2455"/>
                    <a:pt x="112" y="2946"/>
                  </a:cubicBezTo>
                  <a:lnTo>
                    <a:pt x="112" y="2946"/>
                  </a:lnTo>
                  <a:cubicBezTo>
                    <a:pt x="226" y="2918"/>
                    <a:pt x="419" y="2908"/>
                    <a:pt x="644" y="2908"/>
                  </a:cubicBezTo>
                  <a:cubicBezTo>
                    <a:pt x="1336" y="2908"/>
                    <a:pt x="2337" y="3005"/>
                    <a:pt x="2337" y="3005"/>
                  </a:cubicBezTo>
                  <a:lnTo>
                    <a:pt x="3145" y="4394"/>
                  </a:lnTo>
                  <a:lnTo>
                    <a:pt x="4092" y="3990"/>
                  </a:lnTo>
                  <a:lnTo>
                    <a:pt x="4092" y="2096"/>
                  </a:lnTo>
                  <a:lnTo>
                    <a:pt x="2438" y="1465"/>
                  </a:lnTo>
                  <a:lnTo>
                    <a:pt x="23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8"/>
            <p:cNvSpPr/>
            <p:nvPr/>
          </p:nvSpPr>
          <p:spPr>
            <a:xfrm>
              <a:off x="2334825" y="2250600"/>
              <a:ext cx="118400" cy="142075"/>
            </a:xfrm>
            <a:custGeom>
              <a:rect b="b" l="l" r="r" t="t"/>
              <a:pathLst>
                <a:path extrusionOk="0" h="5683" w="4736">
                  <a:moveTo>
                    <a:pt x="2387" y="1781"/>
                  </a:moveTo>
                  <a:lnTo>
                    <a:pt x="2450" y="2576"/>
                  </a:lnTo>
                  <a:lnTo>
                    <a:pt x="4079" y="3207"/>
                  </a:lnTo>
                  <a:lnTo>
                    <a:pt x="4079" y="4659"/>
                  </a:lnTo>
                  <a:lnTo>
                    <a:pt x="3587" y="4874"/>
                  </a:lnTo>
                  <a:lnTo>
                    <a:pt x="2829" y="3586"/>
                  </a:lnTo>
                  <a:lnTo>
                    <a:pt x="2665" y="3574"/>
                  </a:lnTo>
                  <a:cubicBezTo>
                    <a:pt x="1983" y="3510"/>
                    <a:pt x="1491" y="3473"/>
                    <a:pt x="1125" y="3473"/>
                  </a:cubicBezTo>
                  <a:lnTo>
                    <a:pt x="1137" y="3473"/>
                  </a:lnTo>
                  <a:cubicBezTo>
                    <a:pt x="1428" y="3106"/>
                    <a:pt x="1819" y="2576"/>
                    <a:pt x="2387" y="1781"/>
                  </a:cubicBezTo>
                  <a:close/>
                  <a:moveTo>
                    <a:pt x="2905" y="0"/>
                  </a:moveTo>
                  <a:lnTo>
                    <a:pt x="2400" y="707"/>
                  </a:lnTo>
                  <a:cubicBezTo>
                    <a:pt x="1541" y="1894"/>
                    <a:pt x="582" y="3195"/>
                    <a:pt x="253" y="3561"/>
                  </a:cubicBezTo>
                  <a:cubicBezTo>
                    <a:pt x="203" y="3574"/>
                    <a:pt x="165" y="3599"/>
                    <a:pt x="127" y="3637"/>
                  </a:cubicBezTo>
                  <a:lnTo>
                    <a:pt x="1" y="3763"/>
                  </a:lnTo>
                  <a:lnTo>
                    <a:pt x="1" y="4142"/>
                  </a:lnTo>
                  <a:lnTo>
                    <a:pt x="228" y="4218"/>
                  </a:lnTo>
                  <a:cubicBezTo>
                    <a:pt x="268" y="4227"/>
                    <a:pt x="302" y="4237"/>
                    <a:pt x="339" y="4237"/>
                  </a:cubicBezTo>
                  <a:cubicBezTo>
                    <a:pt x="396" y="4237"/>
                    <a:pt x="462" y="4214"/>
                    <a:pt x="569" y="4129"/>
                  </a:cubicBezTo>
                  <a:cubicBezTo>
                    <a:pt x="771" y="4117"/>
                    <a:pt x="974" y="4111"/>
                    <a:pt x="1176" y="4111"/>
                  </a:cubicBezTo>
                  <a:cubicBezTo>
                    <a:pt x="1605" y="4111"/>
                    <a:pt x="2034" y="4137"/>
                    <a:pt x="2463" y="4180"/>
                  </a:cubicBezTo>
                  <a:lnTo>
                    <a:pt x="3334" y="5682"/>
                  </a:lnTo>
                  <a:lnTo>
                    <a:pt x="4736" y="5076"/>
                  </a:lnTo>
                  <a:lnTo>
                    <a:pt x="4736" y="2753"/>
                  </a:lnTo>
                  <a:lnTo>
                    <a:pt x="3069" y="2121"/>
                  </a:lnTo>
                  <a:lnTo>
                    <a:pt x="2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38"/>
            <p:cNvSpPr/>
            <p:nvPr/>
          </p:nvSpPr>
          <p:spPr>
            <a:xfrm>
              <a:off x="1713900" y="3010725"/>
              <a:ext cx="224775" cy="69925"/>
            </a:xfrm>
            <a:custGeom>
              <a:rect b="b" l="l" r="r" t="t"/>
              <a:pathLst>
                <a:path extrusionOk="0" h="2797" w="8991">
                  <a:moveTo>
                    <a:pt x="1112" y="1"/>
                  </a:moveTo>
                  <a:lnTo>
                    <a:pt x="0" y="556"/>
                  </a:lnTo>
                  <a:lnTo>
                    <a:pt x="1112" y="834"/>
                  </a:lnTo>
                  <a:cubicBezTo>
                    <a:pt x="1112" y="834"/>
                    <a:pt x="3864" y="1125"/>
                    <a:pt x="4104" y="1125"/>
                  </a:cubicBezTo>
                  <a:cubicBezTo>
                    <a:pt x="4344" y="1125"/>
                    <a:pt x="6705" y="2110"/>
                    <a:pt x="6705" y="2110"/>
                  </a:cubicBezTo>
                  <a:cubicBezTo>
                    <a:pt x="6705" y="2110"/>
                    <a:pt x="5423" y="2797"/>
                    <a:pt x="5497" y="2797"/>
                  </a:cubicBezTo>
                  <a:cubicBezTo>
                    <a:pt x="5501" y="2797"/>
                    <a:pt x="5508" y="2795"/>
                    <a:pt x="5518" y="2791"/>
                  </a:cubicBezTo>
                  <a:cubicBezTo>
                    <a:pt x="5758" y="2716"/>
                    <a:pt x="8991" y="2463"/>
                    <a:pt x="8991" y="2463"/>
                  </a:cubicBezTo>
                  <a:lnTo>
                    <a:pt x="7892" y="1390"/>
                  </a:lnTo>
                  <a:lnTo>
                    <a:pt x="3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38"/>
            <p:cNvSpPr/>
            <p:nvPr/>
          </p:nvSpPr>
          <p:spPr>
            <a:xfrm>
              <a:off x="1691475" y="3002850"/>
              <a:ext cx="265200" cy="86825"/>
            </a:xfrm>
            <a:custGeom>
              <a:rect b="b" l="l" r="r" t="t"/>
              <a:pathLst>
                <a:path extrusionOk="0" h="3473" w="10608">
                  <a:moveTo>
                    <a:pt x="4079" y="644"/>
                  </a:moveTo>
                  <a:lnTo>
                    <a:pt x="8613" y="1995"/>
                  </a:lnTo>
                  <a:lnTo>
                    <a:pt x="9168" y="2526"/>
                  </a:lnTo>
                  <a:cubicBezTo>
                    <a:pt x="8764" y="2551"/>
                    <a:pt x="8310" y="2589"/>
                    <a:pt x="7880" y="2627"/>
                  </a:cubicBezTo>
                  <a:lnTo>
                    <a:pt x="8335" y="2387"/>
                  </a:lnTo>
                  <a:lnTo>
                    <a:pt x="7716" y="2134"/>
                  </a:lnTo>
                  <a:cubicBezTo>
                    <a:pt x="6112" y="1465"/>
                    <a:pt x="5191" y="1124"/>
                    <a:pt x="5001" y="1124"/>
                  </a:cubicBezTo>
                  <a:cubicBezTo>
                    <a:pt x="4824" y="1124"/>
                    <a:pt x="3095" y="947"/>
                    <a:pt x="2072" y="846"/>
                  </a:cubicBezTo>
                  <a:lnTo>
                    <a:pt x="1807" y="770"/>
                  </a:lnTo>
                  <a:lnTo>
                    <a:pt x="2072" y="644"/>
                  </a:lnTo>
                  <a:close/>
                  <a:moveTo>
                    <a:pt x="1933" y="0"/>
                  </a:moveTo>
                  <a:lnTo>
                    <a:pt x="1" y="973"/>
                  </a:lnTo>
                  <a:lnTo>
                    <a:pt x="1971" y="1465"/>
                  </a:lnTo>
                  <a:cubicBezTo>
                    <a:pt x="2438" y="1515"/>
                    <a:pt x="4749" y="1755"/>
                    <a:pt x="4976" y="1755"/>
                  </a:cubicBezTo>
                  <a:cubicBezTo>
                    <a:pt x="5127" y="1781"/>
                    <a:pt x="5974" y="2096"/>
                    <a:pt x="6857" y="2462"/>
                  </a:cubicBezTo>
                  <a:cubicBezTo>
                    <a:pt x="5974" y="2942"/>
                    <a:pt x="5986" y="2980"/>
                    <a:pt x="6100" y="3233"/>
                  </a:cubicBezTo>
                  <a:lnTo>
                    <a:pt x="6251" y="3473"/>
                  </a:lnTo>
                  <a:lnTo>
                    <a:pt x="6516" y="3410"/>
                  </a:lnTo>
                  <a:cubicBezTo>
                    <a:pt x="6706" y="3359"/>
                    <a:pt x="8411" y="3207"/>
                    <a:pt x="9913" y="3094"/>
                  </a:cubicBezTo>
                  <a:lnTo>
                    <a:pt x="10608" y="3043"/>
                  </a:lnTo>
                  <a:lnTo>
                    <a:pt x="8953" y="1427"/>
                  </a:lnTo>
                  <a:lnTo>
                    <a:pt x="4231" y="13"/>
                  </a:lnTo>
                  <a:lnTo>
                    <a:pt x="193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9" name="Google Shape;949;p38"/>
            <p:cNvSpPr/>
            <p:nvPr/>
          </p:nvSpPr>
          <p:spPr>
            <a:xfrm>
              <a:off x="1938650" y="3067875"/>
              <a:ext cx="120300" cy="55275"/>
            </a:xfrm>
            <a:custGeom>
              <a:rect b="b" l="l" r="r" t="t"/>
              <a:pathLst>
                <a:path extrusionOk="0" h="2211" w="4812">
                  <a:moveTo>
                    <a:pt x="1807" y="0"/>
                  </a:moveTo>
                  <a:lnTo>
                    <a:pt x="1099" y="1036"/>
                  </a:lnTo>
                  <a:lnTo>
                    <a:pt x="1" y="2210"/>
                  </a:lnTo>
                  <a:lnTo>
                    <a:pt x="1" y="2210"/>
                  </a:lnTo>
                  <a:lnTo>
                    <a:pt x="2842" y="1743"/>
                  </a:lnTo>
                  <a:lnTo>
                    <a:pt x="4812" y="2210"/>
                  </a:lnTo>
                  <a:lnTo>
                    <a:pt x="4812" y="2210"/>
                  </a:lnTo>
                  <a:lnTo>
                    <a:pt x="4408" y="493"/>
                  </a:lnTo>
                  <a:lnTo>
                    <a:pt x="1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0" name="Google Shape;950;p38"/>
            <p:cNvSpPr/>
            <p:nvPr/>
          </p:nvSpPr>
          <p:spPr>
            <a:xfrm>
              <a:off x="1916875" y="3059350"/>
              <a:ext cx="152175" cy="75475"/>
            </a:xfrm>
            <a:custGeom>
              <a:rect b="b" l="l" r="r" t="t"/>
              <a:pathLst>
                <a:path extrusionOk="0" h="3019" w="6087">
                  <a:moveTo>
                    <a:pt x="2829" y="695"/>
                  </a:moveTo>
                  <a:lnTo>
                    <a:pt x="5026" y="1099"/>
                  </a:lnTo>
                  <a:lnTo>
                    <a:pt x="5253" y="2122"/>
                  </a:lnTo>
                  <a:lnTo>
                    <a:pt x="5253" y="2122"/>
                  </a:lnTo>
                  <a:lnTo>
                    <a:pt x="3713" y="1756"/>
                  </a:lnTo>
                  <a:lnTo>
                    <a:pt x="1731" y="2084"/>
                  </a:lnTo>
                  <a:lnTo>
                    <a:pt x="2236" y="1541"/>
                  </a:lnTo>
                  <a:lnTo>
                    <a:pt x="2829" y="695"/>
                  </a:lnTo>
                  <a:close/>
                  <a:moveTo>
                    <a:pt x="2526" y="0"/>
                  </a:moveTo>
                  <a:lnTo>
                    <a:pt x="1743" y="1162"/>
                  </a:lnTo>
                  <a:lnTo>
                    <a:pt x="1" y="3018"/>
                  </a:lnTo>
                  <a:lnTo>
                    <a:pt x="3675" y="2400"/>
                  </a:lnTo>
                  <a:lnTo>
                    <a:pt x="6087" y="2980"/>
                  </a:lnTo>
                  <a:lnTo>
                    <a:pt x="5531" y="556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1" name="Google Shape;951;p38"/>
            <p:cNvSpPr/>
            <p:nvPr/>
          </p:nvSpPr>
          <p:spPr>
            <a:xfrm>
              <a:off x="1843950" y="3121225"/>
              <a:ext cx="55275" cy="29075"/>
            </a:xfrm>
            <a:custGeom>
              <a:rect b="b" l="l" r="r" t="t"/>
              <a:pathLst>
                <a:path extrusionOk="0" h="1163" w="2211">
                  <a:moveTo>
                    <a:pt x="1" y="0"/>
                  </a:moveTo>
                  <a:lnTo>
                    <a:pt x="1226" y="1162"/>
                  </a:lnTo>
                  <a:lnTo>
                    <a:pt x="2211" y="278"/>
                  </a:lnTo>
                  <a:lnTo>
                    <a:pt x="16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2" name="Google Shape;952;p38"/>
            <p:cNvSpPr/>
            <p:nvPr/>
          </p:nvSpPr>
          <p:spPr>
            <a:xfrm>
              <a:off x="1824375" y="3113325"/>
              <a:ext cx="88750" cy="47700"/>
            </a:xfrm>
            <a:custGeom>
              <a:rect b="b" l="l" r="r" t="t"/>
              <a:pathLst>
                <a:path extrusionOk="0" h="1908" w="3550">
                  <a:moveTo>
                    <a:pt x="2375" y="632"/>
                  </a:moveTo>
                  <a:lnTo>
                    <a:pt x="2438" y="670"/>
                  </a:lnTo>
                  <a:lnTo>
                    <a:pt x="2021" y="1049"/>
                  </a:lnTo>
                  <a:lnTo>
                    <a:pt x="1579" y="632"/>
                  </a:lnTo>
                  <a:close/>
                  <a:moveTo>
                    <a:pt x="1" y="1"/>
                  </a:moveTo>
                  <a:lnTo>
                    <a:pt x="1996" y="1907"/>
                  </a:lnTo>
                  <a:lnTo>
                    <a:pt x="3549" y="518"/>
                  </a:lnTo>
                  <a:lnTo>
                    <a:pt x="25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3" name="Google Shape;953;p38"/>
            <p:cNvSpPr/>
            <p:nvPr/>
          </p:nvSpPr>
          <p:spPr>
            <a:xfrm>
              <a:off x="2090500" y="3105425"/>
              <a:ext cx="65050" cy="33175"/>
            </a:xfrm>
            <a:custGeom>
              <a:rect b="b" l="l" r="r" t="t"/>
              <a:pathLst>
                <a:path extrusionOk="0" h="1327" w="2602">
                  <a:moveTo>
                    <a:pt x="0" y="1"/>
                  </a:moveTo>
                  <a:lnTo>
                    <a:pt x="468" y="1327"/>
                  </a:lnTo>
                  <a:lnTo>
                    <a:pt x="2602" y="65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38"/>
            <p:cNvSpPr/>
            <p:nvPr/>
          </p:nvSpPr>
          <p:spPr>
            <a:xfrm>
              <a:off x="2077875" y="3094075"/>
              <a:ext cx="106725" cy="54325"/>
            </a:xfrm>
            <a:custGeom>
              <a:rect b="b" l="l" r="r" t="t"/>
              <a:pathLst>
                <a:path extrusionOk="0" h="2173" w="4269">
                  <a:moveTo>
                    <a:pt x="998" y="910"/>
                  </a:moveTo>
                  <a:lnTo>
                    <a:pt x="1945" y="1137"/>
                  </a:lnTo>
                  <a:lnTo>
                    <a:pt x="1162" y="1377"/>
                  </a:lnTo>
                  <a:lnTo>
                    <a:pt x="998" y="910"/>
                  </a:lnTo>
                  <a:close/>
                  <a:moveTo>
                    <a:pt x="0" y="0"/>
                  </a:moveTo>
                  <a:lnTo>
                    <a:pt x="783" y="2172"/>
                  </a:lnTo>
                  <a:lnTo>
                    <a:pt x="4268" y="10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5" name="Google Shape;955;p38"/>
          <p:cNvSpPr/>
          <p:nvPr/>
        </p:nvSpPr>
        <p:spPr>
          <a:xfrm flipH="1">
            <a:off x="2958272" y="2545024"/>
            <a:ext cx="389104" cy="572592"/>
          </a:xfrm>
          <a:custGeom>
            <a:rect b="b" l="l" r="r" t="t"/>
            <a:pathLst>
              <a:path extrusionOk="0" h="195758" w="133027">
                <a:moveTo>
                  <a:pt x="65846" y="26249"/>
                </a:moveTo>
                <a:cubicBezTo>
                  <a:pt x="87201" y="26249"/>
                  <a:pt x="104108" y="43156"/>
                  <a:pt x="104108" y="64511"/>
                </a:cubicBezTo>
                <a:cubicBezTo>
                  <a:pt x="104108" y="85422"/>
                  <a:pt x="87201" y="102328"/>
                  <a:pt x="65846" y="102328"/>
                </a:cubicBezTo>
                <a:cubicBezTo>
                  <a:pt x="44936" y="102328"/>
                  <a:pt x="28029" y="85422"/>
                  <a:pt x="28029" y="64511"/>
                </a:cubicBezTo>
                <a:cubicBezTo>
                  <a:pt x="28029" y="43156"/>
                  <a:pt x="44936" y="26249"/>
                  <a:pt x="65846" y="26249"/>
                </a:cubicBezTo>
                <a:close/>
                <a:moveTo>
                  <a:pt x="66291" y="0"/>
                </a:moveTo>
                <a:cubicBezTo>
                  <a:pt x="29809" y="0"/>
                  <a:pt x="0" y="29809"/>
                  <a:pt x="0" y="66291"/>
                </a:cubicBezTo>
                <a:cubicBezTo>
                  <a:pt x="0" y="84977"/>
                  <a:pt x="18241" y="118345"/>
                  <a:pt x="18241" y="118345"/>
                </a:cubicBezTo>
                <a:lnTo>
                  <a:pt x="64066" y="195758"/>
                </a:lnTo>
                <a:lnTo>
                  <a:pt x="111671" y="119234"/>
                </a:lnTo>
                <a:cubicBezTo>
                  <a:pt x="111671" y="119234"/>
                  <a:pt x="133027" y="87201"/>
                  <a:pt x="133027" y="66291"/>
                </a:cubicBezTo>
                <a:cubicBezTo>
                  <a:pt x="133027" y="29809"/>
                  <a:pt x="103218" y="0"/>
                  <a:pt x="66291" y="0"/>
                </a:cubicBezTo>
                <a:close/>
              </a:path>
            </a:pathLst>
          </a:cu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  <a:highlight>
                <a:schemeClr val="dk2"/>
              </a:highlight>
            </a:endParaRPr>
          </a:p>
        </p:txBody>
      </p:sp>
      <p:pic>
        <p:nvPicPr>
          <p:cNvPr id="956" name="Google Shape;956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82551" y="709597"/>
            <a:ext cx="4986950" cy="372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57" name="Google Shape;957;p38"/>
          <p:cNvSpPr txBox="1"/>
          <p:nvPr/>
        </p:nvSpPr>
        <p:spPr>
          <a:xfrm>
            <a:off x="0" y="4466400"/>
            <a:ext cx="91440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Indonésie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(1967),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Malajsie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(1967),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Filipíny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(1967),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Singapur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(1967),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Thajsko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(1967),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Brunej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(1984),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Vietnam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(1995),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Laos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(1997),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Myanmar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(1997), </a:t>
            </a:r>
            <a:r>
              <a:rPr b="1"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Kambodža</a:t>
            </a:r>
            <a:r>
              <a:rPr lang="en" sz="1600">
                <a:solidFill>
                  <a:schemeClr val="dk2"/>
                </a:solidFill>
                <a:latin typeface="Work Sans"/>
                <a:ea typeface="Work Sans"/>
                <a:cs typeface="Work Sans"/>
                <a:sym typeface="Work Sans"/>
              </a:rPr>
              <a:t> (1999)</a:t>
            </a:r>
            <a:endParaRPr sz="1600">
              <a:solidFill>
                <a:schemeClr val="dk2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39"/>
          <p:cNvSpPr txBox="1"/>
          <p:nvPr>
            <p:ph idx="1" type="body"/>
          </p:nvPr>
        </p:nvSpPr>
        <p:spPr>
          <a:xfrm>
            <a:off x="64300" y="1093000"/>
            <a:ext cx="4858800" cy="34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Předchůdce ASA (Association of Southeast Asia), zal. 1961, Thajsko, Filipíny, Malajsie</a:t>
            </a:r>
            <a:endParaRPr sz="19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Založeno 1967 - Filipíny, Malajsie, Indonésie, Singapur, Thajsko; Podepsáno v Bangkoku</a:t>
            </a:r>
            <a:endParaRPr sz="1900"/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900"/>
              <a:t>Hlavní cíle:</a:t>
            </a:r>
            <a:endParaRPr sz="19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Ekonomický, sociální a kulturní růst a pokrok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Mír a stabilita regionu</a:t>
            </a:r>
            <a:endParaRPr sz="1500"/>
          </a:p>
          <a:p>
            <a:pPr indent="-323850" lvl="1" marL="914400" rtl="0" algn="l"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Spolupráce mezi členy i dalšími organizacemi</a:t>
            </a:r>
            <a:endParaRPr sz="1500"/>
          </a:p>
        </p:txBody>
      </p:sp>
      <p:sp>
        <p:nvSpPr>
          <p:cNvPr id="963" name="Google Shape;963;p39"/>
          <p:cNvSpPr/>
          <p:nvPr/>
        </p:nvSpPr>
        <p:spPr>
          <a:xfrm>
            <a:off x="3379475" y="1425300"/>
            <a:ext cx="5845788" cy="3828179"/>
          </a:xfrm>
          <a:custGeom>
            <a:rect b="b" l="l" r="r" t="t"/>
            <a:pathLst>
              <a:path extrusionOk="0" h="19117" w="29195">
                <a:moveTo>
                  <a:pt x="28735" y="685"/>
                </a:moveTo>
                <a:cubicBezTo>
                  <a:pt x="28756" y="685"/>
                  <a:pt x="28807" y="685"/>
                  <a:pt x="28815" y="706"/>
                </a:cubicBezTo>
                <a:cubicBezTo>
                  <a:pt x="28819" y="715"/>
                  <a:pt x="28815" y="727"/>
                  <a:pt x="28815" y="736"/>
                </a:cubicBezTo>
                <a:cubicBezTo>
                  <a:pt x="28819" y="740"/>
                  <a:pt x="28823" y="744"/>
                  <a:pt x="28828" y="749"/>
                </a:cubicBezTo>
                <a:cubicBezTo>
                  <a:pt x="28832" y="770"/>
                  <a:pt x="28832" y="782"/>
                  <a:pt x="28819" y="799"/>
                </a:cubicBezTo>
                <a:cubicBezTo>
                  <a:pt x="28806" y="819"/>
                  <a:pt x="28781" y="833"/>
                  <a:pt x="28755" y="833"/>
                </a:cubicBezTo>
                <a:cubicBezTo>
                  <a:pt x="28747" y="833"/>
                  <a:pt x="28738" y="832"/>
                  <a:pt x="28731" y="829"/>
                </a:cubicBezTo>
                <a:cubicBezTo>
                  <a:pt x="28718" y="824"/>
                  <a:pt x="28688" y="799"/>
                  <a:pt x="28680" y="786"/>
                </a:cubicBezTo>
                <a:cubicBezTo>
                  <a:pt x="28667" y="765"/>
                  <a:pt x="28671" y="749"/>
                  <a:pt x="28671" y="723"/>
                </a:cubicBezTo>
                <a:lnTo>
                  <a:pt x="28671" y="723"/>
                </a:lnTo>
                <a:lnTo>
                  <a:pt x="28671" y="736"/>
                </a:lnTo>
                <a:cubicBezTo>
                  <a:pt x="28684" y="702"/>
                  <a:pt x="28697" y="689"/>
                  <a:pt x="28735" y="685"/>
                </a:cubicBezTo>
                <a:close/>
                <a:moveTo>
                  <a:pt x="28941" y="997"/>
                </a:moveTo>
                <a:cubicBezTo>
                  <a:pt x="28947" y="997"/>
                  <a:pt x="28953" y="998"/>
                  <a:pt x="28958" y="998"/>
                </a:cubicBezTo>
                <a:cubicBezTo>
                  <a:pt x="28967" y="1036"/>
                  <a:pt x="29026" y="1031"/>
                  <a:pt x="29047" y="1057"/>
                </a:cubicBezTo>
                <a:cubicBezTo>
                  <a:pt x="29060" y="1074"/>
                  <a:pt x="29072" y="1090"/>
                  <a:pt x="29068" y="1111"/>
                </a:cubicBezTo>
                <a:cubicBezTo>
                  <a:pt x="29068" y="1124"/>
                  <a:pt x="29060" y="1154"/>
                  <a:pt x="29056" y="1166"/>
                </a:cubicBezTo>
                <a:cubicBezTo>
                  <a:pt x="29046" y="1176"/>
                  <a:pt x="29027" y="1181"/>
                  <a:pt x="29011" y="1181"/>
                </a:cubicBezTo>
                <a:cubicBezTo>
                  <a:pt x="29006" y="1181"/>
                  <a:pt x="29001" y="1180"/>
                  <a:pt x="28996" y="1179"/>
                </a:cubicBezTo>
                <a:cubicBezTo>
                  <a:pt x="28958" y="1171"/>
                  <a:pt x="28963" y="1124"/>
                  <a:pt x="28929" y="1107"/>
                </a:cubicBezTo>
                <a:cubicBezTo>
                  <a:pt x="28899" y="1090"/>
                  <a:pt x="28866" y="1099"/>
                  <a:pt x="28861" y="1048"/>
                </a:cubicBezTo>
                <a:cubicBezTo>
                  <a:pt x="28858" y="1001"/>
                  <a:pt x="28902" y="997"/>
                  <a:pt x="28941" y="997"/>
                </a:cubicBezTo>
                <a:close/>
                <a:moveTo>
                  <a:pt x="27317" y="1382"/>
                </a:moveTo>
                <a:cubicBezTo>
                  <a:pt x="27317" y="1415"/>
                  <a:pt x="27321" y="1449"/>
                  <a:pt x="27321" y="1483"/>
                </a:cubicBezTo>
                <a:cubicBezTo>
                  <a:pt x="27306" y="1492"/>
                  <a:pt x="27291" y="1503"/>
                  <a:pt x="27277" y="1503"/>
                </a:cubicBezTo>
                <a:cubicBezTo>
                  <a:pt x="27270" y="1503"/>
                  <a:pt x="27264" y="1501"/>
                  <a:pt x="27258" y="1496"/>
                </a:cubicBezTo>
                <a:cubicBezTo>
                  <a:pt x="27245" y="1487"/>
                  <a:pt x="27236" y="1453"/>
                  <a:pt x="27241" y="1441"/>
                </a:cubicBezTo>
                <a:cubicBezTo>
                  <a:pt x="27245" y="1420"/>
                  <a:pt x="27262" y="1403"/>
                  <a:pt x="27279" y="1390"/>
                </a:cubicBezTo>
                <a:cubicBezTo>
                  <a:pt x="27291" y="1386"/>
                  <a:pt x="27300" y="1382"/>
                  <a:pt x="27308" y="1382"/>
                </a:cubicBezTo>
                <a:close/>
                <a:moveTo>
                  <a:pt x="27418" y="1386"/>
                </a:moveTo>
                <a:cubicBezTo>
                  <a:pt x="27447" y="1403"/>
                  <a:pt x="27443" y="1415"/>
                  <a:pt x="27477" y="1424"/>
                </a:cubicBezTo>
                <a:cubicBezTo>
                  <a:pt x="27498" y="1428"/>
                  <a:pt x="27523" y="1428"/>
                  <a:pt x="27545" y="1432"/>
                </a:cubicBezTo>
                <a:cubicBezTo>
                  <a:pt x="27545" y="1445"/>
                  <a:pt x="27553" y="1458"/>
                  <a:pt x="27557" y="1470"/>
                </a:cubicBezTo>
                <a:cubicBezTo>
                  <a:pt x="27561" y="1504"/>
                  <a:pt x="27549" y="1504"/>
                  <a:pt x="27523" y="1521"/>
                </a:cubicBezTo>
                <a:cubicBezTo>
                  <a:pt x="27498" y="1532"/>
                  <a:pt x="27473" y="1538"/>
                  <a:pt x="27449" y="1538"/>
                </a:cubicBezTo>
                <a:cubicBezTo>
                  <a:pt x="27437" y="1538"/>
                  <a:pt x="27425" y="1536"/>
                  <a:pt x="27414" y="1534"/>
                </a:cubicBezTo>
                <a:cubicBezTo>
                  <a:pt x="27409" y="1483"/>
                  <a:pt x="27409" y="1432"/>
                  <a:pt x="27409" y="1386"/>
                </a:cubicBezTo>
                <a:close/>
                <a:moveTo>
                  <a:pt x="26698" y="1319"/>
                </a:moveTo>
                <a:cubicBezTo>
                  <a:pt x="26718" y="1319"/>
                  <a:pt x="26737" y="1336"/>
                  <a:pt x="26755" y="1348"/>
                </a:cubicBezTo>
                <a:cubicBezTo>
                  <a:pt x="26774" y="1363"/>
                  <a:pt x="26830" y="1406"/>
                  <a:pt x="26861" y="1406"/>
                </a:cubicBezTo>
                <a:cubicBezTo>
                  <a:pt x="26866" y="1406"/>
                  <a:pt x="26870" y="1405"/>
                  <a:pt x="26873" y="1403"/>
                </a:cubicBezTo>
                <a:cubicBezTo>
                  <a:pt x="26895" y="1394"/>
                  <a:pt x="26886" y="1386"/>
                  <a:pt x="26911" y="1382"/>
                </a:cubicBezTo>
                <a:cubicBezTo>
                  <a:pt x="26928" y="1382"/>
                  <a:pt x="26937" y="1382"/>
                  <a:pt x="26949" y="1390"/>
                </a:cubicBezTo>
                <a:cubicBezTo>
                  <a:pt x="26983" y="1411"/>
                  <a:pt x="26987" y="1441"/>
                  <a:pt x="27030" y="1441"/>
                </a:cubicBezTo>
                <a:cubicBezTo>
                  <a:pt x="27037" y="1442"/>
                  <a:pt x="27045" y="1442"/>
                  <a:pt x="27052" y="1442"/>
                </a:cubicBezTo>
                <a:cubicBezTo>
                  <a:pt x="27060" y="1442"/>
                  <a:pt x="27068" y="1442"/>
                  <a:pt x="27076" y="1442"/>
                </a:cubicBezTo>
                <a:cubicBezTo>
                  <a:pt x="27091" y="1442"/>
                  <a:pt x="27106" y="1443"/>
                  <a:pt x="27118" y="1449"/>
                </a:cubicBezTo>
                <a:cubicBezTo>
                  <a:pt x="27144" y="1466"/>
                  <a:pt x="27139" y="1500"/>
                  <a:pt x="27148" y="1525"/>
                </a:cubicBezTo>
                <a:cubicBezTo>
                  <a:pt x="27156" y="1559"/>
                  <a:pt x="27138" y="1566"/>
                  <a:pt x="27115" y="1566"/>
                </a:cubicBezTo>
                <a:cubicBezTo>
                  <a:pt x="27101" y="1566"/>
                  <a:pt x="27085" y="1563"/>
                  <a:pt x="27072" y="1563"/>
                </a:cubicBezTo>
                <a:cubicBezTo>
                  <a:pt x="27049" y="1563"/>
                  <a:pt x="27025" y="1561"/>
                  <a:pt x="27001" y="1561"/>
                </a:cubicBezTo>
                <a:cubicBezTo>
                  <a:pt x="26989" y="1561"/>
                  <a:pt x="26978" y="1562"/>
                  <a:pt x="26966" y="1563"/>
                </a:cubicBezTo>
                <a:cubicBezTo>
                  <a:pt x="26945" y="1572"/>
                  <a:pt x="26924" y="1584"/>
                  <a:pt x="26903" y="1588"/>
                </a:cubicBezTo>
                <a:cubicBezTo>
                  <a:pt x="26885" y="1594"/>
                  <a:pt x="26865" y="1600"/>
                  <a:pt x="26846" y="1600"/>
                </a:cubicBezTo>
                <a:cubicBezTo>
                  <a:pt x="26838" y="1600"/>
                  <a:pt x="26830" y="1599"/>
                  <a:pt x="26823" y="1597"/>
                </a:cubicBezTo>
                <a:cubicBezTo>
                  <a:pt x="26802" y="1588"/>
                  <a:pt x="26789" y="1576"/>
                  <a:pt x="26768" y="1576"/>
                </a:cubicBezTo>
                <a:cubicBezTo>
                  <a:pt x="26761" y="1574"/>
                  <a:pt x="26754" y="1574"/>
                  <a:pt x="26748" y="1574"/>
                </a:cubicBezTo>
                <a:cubicBezTo>
                  <a:pt x="26735" y="1574"/>
                  <a:pt x="26723" y="1576"/>
                  <a:pt x="26709" y="1576"/>
                </a:cubicBezTo>
                <a:cubicBezTo>
                  <a:pt x="26684" y="1576"/>
                  <a:pt x="26662" y="1567"/>
                  <a:pt x="26553" y="1525"/>
                </a:cubicBezTo>
                <a:cubicBezTo>
                  <a:pt x="26536" y="1525"/>
                  <a:pt x="26521" y="1527"/>
                  <a:pt x="26506" y="1527"/>
                </a:cubicBezTo>
                <a:cubicBezTo>
                  <a:pt x="26499" y="1527"/>
                  <a:pt x="26492" y="1527"/>
                  <a:pt x="26485" y="1525"/>
                </a:cubicBezTo>
                <a:cubicBezTo>
                  <a:pt x="26464" y="1521"/>
                  <a:pt x="26451" y="1508"/>
                  <a:pt x="26434" y="1504"/>
                </a:cubicBezTo>
                <a:cubicBezTo>
                  <a:pt x="26428" y="1502"/>
                  <a:pt x="26422" y="1502"/>
                  <a:pt x="26416" y="1502"/>
                </a:cubicBezTo>
                <a:cubicBezTo>
                  <a:pt x="26409" y="1502"/>
                  <a:pt x="26403" y="1502"/>
                  <a:pt x="26397" y="1500"/>
                </a:cubicBezTo>
                <a:cubicBezTo>
                  <a:pt x="26384" y="1496"/>
                  <a:pt x="26363" y="1483"/>
                  <a:pt x="26350" y="1474"/>
                </a:cubicBezTo>
                <a:cubicBezTo>
                  <a:pt x="26321" y="1453"/>
                  <a:pt x="26333" y="1436"/>
                  <a:pt x="26321" y="1407"/>
                </a:cubicBezTo>
                <a:cubicBezTo>
                  <a:pt x="26299" y="1407"/>
                  <a:pt x="26232" y="1386"/>
                  <a:pt x="26236" y="1356"/>
                </a:cubicBezTo>
                <a:cubicBezTo>
                  <a:pt x="26238" y="1346"/>
                  <a:pt x="26255" y="1344"/>
                  <a:pt x="26274" y="1344"/>
                </a:cubicBezTo>
                <a:cubicBezTo>
                  <a:pt x="26287" y="1344"/>
                  <a:pt x="26300" y="1345"/>
                  <a:pt x="26311" y="1345"/>
                </a:cubicBezTo>
                <a:cubicBezTo>
                  <a:pt x="26317" y="1345"/>
                  <a:pt x="26321" y="1344"/>
                  <a:pt x="26325" y="1344"/>
                </a:cubicBezTo>
                <a:cubicBezTo>
                  <a:pt x="26337" y="1339"/>
                  <a:pt x="26342" y="1335"/>
                  <a:pt x="26359" y="1335"/>
                </a:cubicBezTo>
                <a:cubicBezTo>
                  <a:pt x="26375" y="1339"/>
                  <a:pt x="26388" y="1348"/>
                  <a:pt x="26409" y="1348"/>
                </a:cubicBezTo>
                <a:cubicBezTo>
                  <a:pt x="26443" y="1348"/>
                  <a:pt x="26468" y="1348"/>
                  <a:pt x="26502" y="1356"/>
                </a:cubicBezTo>
                <a:cubicBezTo>
                  <a:pt x="26525" y="1363"/>
                  <a:pt x="26543" y="1366"/>
                  <a:pt x="26562" y="1366"/>
                </a:cubicBezTo>
                <a:cubicBezTo>
                  <a:pt x="26577" y="1366"/>
                  <a:pt x="26593" y="1364"/>
                  <a:pt x="26612" y="1361"/>
                </a:cubicBezTo>
                <a:cubicBezTo>
                  <a:pt x="26629" y="1356"/>
                  <a:pt x="26637" y="1361"/>
                  <a:pt x="26650" y="1348"/>
                </a:cubicBezTo>
                <a:cubicBezTo>
                  <a:pt x="26658" y="1344"/>
                  <a:pt x="26662" y="1331"/>
                  <a:pt x="26675" y="1327"/>
                </a:cubicBezTo>
                <a:cubicBezTo>
                  <a:pt x="26683" y="1321"/>
                  <a:pt x="26691" y="1319"/>
                  <a:pt x="26698" y="1319"/>
                </a:cubicBezTo>
                <a:close/>
                <a:moveTo>
                  <a:pt x="28231" y="1647"/>
                </a:moveTo>
                <a:cubicBezTo>
                  <a:pt x="28252" y="1647"/>
                  <a:pt x="28261" y="1658"/>
                  <a:pt x="28279" y="1669"/>
                </a:cubicBezTo>
                <a:cubicBezTo>
                  <a:pt x="28292" y="1673"/>
                  <a:pt x="28304" y="1677"/>
                  <a:pt x="28321" y="1681"/>
                </a:cubicBezTo>
                <a:cubicBezTo>
                  <a:pt x="28330" y="1686"/>
                  <a:pt x="28330" y="1694"/>
                  <a:pt x="28342" y="1694"/>
                </a:cubicBezTo>
                <a:lnTo>
                  <a:pt x="28351" y="1694"/>
                </a:lnTo>
                <a:cubicBezTo>
                  <a:pt x="28351" y="1732"/>
                  <a:pt x="28351" y="1766"/>
                  <a:pt x="28351" y="1799"/>
                </a:cubicBezTo>
                <a:cubicBezTo>
                  <a:pt x="28332" y="1814"/>
                  <a:pt x="28307" y="1839"/>
                  <a:pt x="28284" y="1839"/>
                </a:cubicBezTo>
                <a:cubicBezTo>
                  <a:pt x="28281" y="1839"/>
                  <a:pt x="28278" y="1838"/>
                  <a:pt x="28275" y="1837"/>
                </a:cubicBezTo>
                <a:cubicBezTo>
                  <a:pt x="28249" y="1833"/>
                  <a:pt x="28237" y="1804"/>
                  <a:pt x="28203" y="1804"/>
                </a:cubicBezTo>
                <a:cubicBezTo>
                  <a:pt x="28195" y="1803"/>
                  <a:pt x="28187" y="1803"/>
                  <a:pt x="28180" y="1803"/>
                </a:cubicBezTo>
                <a:cubicBezTo>
                  <a:pt x="28170" y="1803"/>
                  <a:pt x="28160" y="1803"/>
                  <a:pt x="28151" y="1803"/>
                </a:cubicBezTo>
                <a:cubicBezTo>
                  <a:pt x="28118" y="1803"/>
                  <a:pt x="28088" y="1799"/>
                  <a:pt x="28059" y="1766"/>
                </a:cubicBezTo>
                <a:cubicBezTo>
                  <a:pt x="28064" y="1740"/>
                  <a:pt x="28072" y="1707"/>
                  <a:pt x="28081" y="1686"/>
                </a:cubicBezTo>
                <a:cubicBezTo>
                  <a:pt x="28090" y="1664"/>
                  <a:pt x="28101" y="1658"/>
                  <a:pt x="28118" y="1658"/>
                </a:cubicBezTo>
                <a:cubicBezTo>
                  <a:pt x="28124" y="1658"/>
                  <a:pt x="28132" y="1659"/>
                  <a:pt x="28140" y="1660"/>
                </a:cubicBezTo>
                <a:cubicBezTo>
                  <a:pt x="28151" y="1660"/>
                  <a:pt x="28166" y="1662"/>
                  <a:pt x="28180" y="1662"/>
                </a:cubicBezTo>
                <a:cubicBezTo>
                  <a:pt x="28187" y="1662"/>
                  <a:pt x="28193" y="1662"/>
                  <a:pt x="28199" y="1660"/>
                </a:cubicBezTo>
                <a:cubicBezTo>
                  <a:pt x="28207" y="1656"/>
                  <a:pt x="28216" y="1652"/>
                  <a:pt x="28220" y="1648"/>
                </a:cubicBezTo>
                <a:cubicBezTo>
                  <a:pt x="28224" y="1647"/>
                  <a:pt x="28227" y="1647"/>
                  <a:pt x="28231" y="1647"/>
                </a:cubicBezTo>
                <a:close/>
                <a:moveTo>
                  <a:pt x="27761" y="2149"/>
                </a:moveTo>
                <a:cubicBezTo>
                  <a:pt x="27767" y="2149"/>
                  <a:pt x="27774" y="2150"/>
                  <a:pt x="27781" y="2150"/>
                </a:cubicBezTo>
                <a:cubicBezTo>
                  <a:pt x="27857" y="2150"/>
                  <a:pt x="27912" y="2158"/>
                  <a:pt x="27979" y="2188"/>
                </a:cubicBezTo>
                <a:cubicBezTo>
                  <a:pt x="28000" y="2195"/>
                  <a:pt x="28018" y="2197"/>
                  <a:pt x="28038" y="2197"/>
                </a:cubicBezTo>
                <a:cubicBezTo>
                  <a:pt x="28052" y="2197"/>
                  <a:pt x="28065" y="2196"/>
                  <a:pt x="28081" y="2196"/>
                </a:cubicBezTo>
                <a:cubicBezTo>
                  <a:pt x="28085" y="2196"/>
                  <a:pt x="28092" y="2195"/>
                  <a:pt x="28100" y="2195"/>
                </a:cubicBezTo>
                <a:cubicBezTo>
                  <a:pt x="28108" y="2195"/>
                  <a:pt x="28116" y="2196"/>
                  <a:pt x="28123" y="2200"/>
                </a:cubicBezTo>
                <a:cubicBezTo>
                  <a:pt x="28135" y="2209"/>
                  <a:pt x="28131" y="2226"/>
                  <a:pt x="28140" y="2238"/>
                </a:cubicBezTo>
                <a:cubicBezTo>
                  <a:pt x="28161" y="2260"/>
                  <a:pt x="28216" y="2264"/>
                  <a:pt x="28241" y="2268"/>
                </a:cubicBezTo>
                <a:cubicBezTo>
                  <a:pt x="28258" y="2272"/>
                  <a:pt x="28300" y="2268"/>
                  <a:pt x="28287" y="2293"/>
                </a:cubicBezTo>
                <a:cubicBezTo>
                  <a:pt x="28279" y="2314"/>
                  <a:pt x="28224" y="2310"/>
                  <a:pt x="28211" y="2314"/>
                </a:cubicBezTo>
                <a:cubicBezTo>
                  <a:pt x="28182" y="2314"/>
                  <a:pt x="28152" y="2323"/>
                  <a:pt x="28127" y="2327"/>
                </a:cubicBezTo>
                <a:cubicBezTo>
                  <a:pt x="28106" y="2340"/>
                  <a:pt x="28089" y="2344"/>
                  <a:pt x="28072" y="2352"/>
                </a:cubicBezTo>
                <a:cubicBezTo>
                  <a:pt x="28059" y="2355"/>
                  <a:pt x="28046" y="2356"/>
                  <a:pt x="28033" y="2356"/>
                </a:cubicBezTo>
                <a:cubicBezTo>
                  <a:pt x="28007" y="2356"/>
                  <a:pt x="27981" y="2352"/>
                  <a:pt x="27958" y="2352"/>
                </a:cubicBezTo>
                <a:cubicBezTo>
                  <a:pt x="27929" y="2352"/>
                  <a:pt x="27912" y="2369"/>
                  <a:pt x="27882" y="2373"/>
                </a:cubicBezTo>
                <a:cubicBezTo>
                  <a:pt x="27861" y="2382"/>
                  <a:pt x="27836" y="2382"/>
                  <a:pt x="27815" y="2386"/>
                </a:cubicBezTo>
                <a:lnTo>
                  <a:pt x="27806" y="2386"/>
                </a:lnTo>
                <a:cubicBezTo>
                  <a:pt x="27768" y="2319"/>
                  <a:pt x="27739" y="2243"/>
                  <a:pt x="27718" y="2167"/>
                </a:cubicBezTo>
                <a:cubicBezTo>
                  <a:pt x="27722" y="2167"/>
                  <a:pt x="27722" y="2162"/>
                  <a:pt x="27726" y="2162"/>
                </a:cubicBezTo>
                <a:cubicBezTo>
                  <a:pt x="27737" y="2151"/>
                  <a:pt x="27749" y="2149"/>
                  <a:pt x="27761" y="2149"/>
                </a:cubicBezTo>
                <a:close/>
                <a:moveTo>
                  <a:pt x="27431" y="2137"/>
                </a:moveTo>
                <a:lnTo>
                  <a:pt x="27431" y="2137"/>
                </a:lnTo>
                <a:cubicBezTo>
                  <a:pt x="27447" y="2141"/>
                  <a:pt x="27464" y="2141"/>
                  <a:pt x="27477" y="2150"/>
                </a:cubicBezTo>
                <a:cubicBezTo>
                  <a:pt x="27498" y="2158"/>
                  <a:pt x="27519" y="2175"/>
                  <a:pt x="27540" y="2188"/>
                </a:cubicBezTo>
                <a:cubicBezTo>
                  <a:pt x="27566" y="2200"/>
                  <a:pt x="27604" y="2213"/>
                  <a:pt x="27637" y="2213"/>
                </a:cubicBezTo>
                <a:cubicBezTo>
                  <a:pt x="27654" y="2276"/>
                  <a:pt x="27680" y="2340"/>
                  <a:pt x="27713" y="2403"/>
                </a:cubicBezTo>
                <a:lnTo>
                  <a:pt x="27705" y="2403"/>
                </a:lnTo>
                <a:cubicBezTo>
                  <a:pt x="27675" y="2411"/>
                  <a:pt x="27671" y="2428"/>
                  <a:pt x="27646" y="2441"/>
                </a:cubicBezTo>
                <a:cubicBezTo>
                  <a:pt x="27636" y="2448"/>
                  <a:pt x="27624" y="2450"/>
                  <a:pt x="27611" y="2450"/>
                </a:cubicBezTo>
                <a:cubicBezTo>
                  <a:pt x="27592" y="2450"/>
                  <a:pt x="27572" y="2444"/>
                  <a:pt x="27557" y="2437"/>
                </a:cubicBezTo>
                <a:cubicBezTo>
                  <a:pt x="27540" y="2428"/>
                  <a:pt x="27523" y="2424"/>
                  <a:pt x="27507" y="2416"/>
                </a:cubicBezTo>
                <a:cubicBezTo>
                  <a:pt x="27495" y="2408"/>
                  <a:pt x="27471" y="2377"/>
                  <a:pt x="27455" y="2377"/>
                </a:cubicBezTo>
                <a:cubicBezTo>
                  <a:pt x="27454" y="2377"/>
                  <a:pt x="27453" y="2377"/>
                  <a:pt x="27452" y="2378"/>
                </a:cubicBezTo>
                <a:cubicBezTo>
                  <a:pt x="27447" y="2382"/>
                  <a:pt x="27447" y="2390"/>
                  <a:pt x="27443" y="2399"/>
                </a:cubicBezTo>
                <a:cubicBezTo>
                  <a:pt x="27439" y="2310"/>
                  <a:pt x="27435" y="2226"/>
                  <a:pt x="27431" y="2137"/>
                </a:cubicBezTo>
                <a:close/>
                <a:moveTo>
                  <a:pt x="27154" y="2122"/>
                </a:moveTo>
                <a:cubicBezTo>
                  <a:pt x="27165" y="2122"/>
                  <a:pt x="27178" y="2124"/>
                  <a:pt x="27190" y="2124"/>
                </a:cubicBezTo>
                <a:lnTo>
                  <a:pt x="27266" y="2124"/>
                </a:lnTo>
                <a:cubicBezTo>
                  <a:pt x="27291" y="2129"/>
                  <a:pt x="27317" y="2133"/>
                  <a:pt x="27342" y="2137"/>
                </a:cubicBezTo>
                <a:cubicBezTo>
                  <a:pt x="27346" y="2243"/>
                  <a:pt x="27350" y="2348"/>
                  <a:pt x="27355" y="2454"/>
                </a:cubicBezTo>
                <a:cubicBezTo>
                  <a:pt x="27342" y="2437"/>
                  <a:pt x="27329" y="2420"/>
                  <a:pt x="27317" y="2407"/>
                </a:cubicBezTo>
                <a:cubicBezTo>
                  <a:pt x="27283" y="2373"/>
                  <a:pt x="27270" y="2352"/>
                  <a:pt x="27224" y="2352"/>
                </a:cubicBezTo>
                <a:cubicBezTo>
                  <a:pt x="27218" y="2352"/>
                  <a:pt x="27207" y="2354"/>
                  <a:pt x="27199" y="2354"/>
                </a:cubicBezTo>
                <a:cubicBezTo>
                  <a:pt x="27195" y="2354"/>
                  <a:pt x="27191" y="2354"/>
                  <a:pt x="27190" y="2352"/>
                </a:cubicBezTo>
                <a:cubicBezTo>
                  <a:pt x="27177" y="2340"/>
                  <a:pt x="27194" y="2319"/>
                  <a:pt x="27211" y="2247"/>
                </a:cubicBezTo>
                <a:lnTo>
                  <a:pt x="27211" y="2247"/>
                </a:lnTo>
                <a:cubicBezTo>
                  <a:pt x="27207" y="2253"/>
                  <a:pt x="27203" y="2256"/>
                  <a:pt x="27198" y="2256"/>
                </a:cubicBezTo>
                <a:cubicBezTo>
                  <a:pt x="27171" y="2256"/>
                  <a:pt x="27130" y="2168"/>
                  <a:pt x="27127" y="2150"/>
                </a:cubicBezTo>
                <a:cubicBezTo>
                  <a:pt x="27124" y="2127"/>
                  <a:pt x="27137" y="2122"/>
                  <a:pt x="27154" y="2122"/>
                </a:cubicBezTo>
                <a:close/>
                <a:moveTo>
                  <a:pt x="21576" y="2361"/>
                </a:moveTo>
                <a:cubicBezTo>
                  <a:pt x="21589" y="2378"/>
                  <a:pt x="21602" y="2399"/>
                  <a:pt x="21631" y="2407"/>
                </a:cubicBezTo>
                <a:cubicBezTo>
                  <a:pt x="21642" y="2412"/>
                  <a:pt x="21655" y="2413"/>
                  <a:pt x="21670" y="2413"/>
                </a:cubicBezTo>
                <a:cubicBezTo>
                  <a:pt x="21680" y="2413"/>
                  <a:pt x="21691" y="2413"/>
                  <a:pt x="21702" y="2413"/>
                </a:cubicBezTo>
                <a:cubicBezTo>
                  <a:pt x="21727" y="2413"/>
                  <a:pt x="21752" y="2416"/>
                  <a:pt x="21766" y="2437"/>
                </a:cubicBezTo>
                <a:cubicBezTo>
                  <a:pt x="21796" y="2487"/>
                  <a:pt x="21754" y="2534"/>
                  <a:pt x="21712" y="2559"/>
                </a:cubicBezTo>
                <a:cubicBezTo>
                  <a:pt x="21674" y="2580"/>
                  <a:pt x="21636" y="2610"/>
                  <a:pt x="21593" y="2635"/>
                </a:cubicBezTo>
                <a:cubicBezTo>
                  <a:pt x="21593" y="2627"/>
                  <a:pt x="21593" y="2622"/>
                  <a:pt x="21593" y="2618"/>
                </a:cubicBezTo>
                <a:cubicBezTo>
                  <a:pt x="21589" y="2534"/>
                  <a:pt x="21581" y="2445"/>
                  <a:pt x="21576" y="2361"/>
                </a:cubicBezTo>
                <a:close/>
                <a:moveTo>
                  <a:pt x="21479" y="2310"/>
                </a:moveTo>
                <a:cubicBezTo>
                  <a:pt x="21479" y="2314"/>
                  <a:pt x="21479" y="2319"/>
                  <a:pt x="21479" y="2323"/>
                </a:cubicBezTo>
                <a:cubicBezTo>
                  <a:pt x="21479" y="2424"/>
                  <a:pt x="21488" y="2525"/>
                  <a:pt x="21496" y="2622"/>
                </a:cubicBezTo>
                <a:cubicBezTo>
                  <a:pt x="21496" y="2635"/>
                  <a:pt x="21496" y="2648"/>
                  <a:pt x="21496" y="2660"/>
                </a:cubicBezTo>
                <a:cubicBezTo>
                  <a:pt x="21446" y="2660"/>
                  <a:pt x="21395" y="2639"/>
                  <a:pt x="21344" y="2627"/>
                </a:cubicBezTo>
                <a:cubicBezTo>
                  <a:pt x="21318" y="2620"/>
                  <a:pt x="21283" y="2611"/>
                  <a:pt x="21250" y="2611"/>
                </a:cubicBezTo>
                <a:cubicBezTo>
                  <a:pt x="21224" y="2611"/>
                  <a:pt x="21201" y="2616"/>
                  <a:pt x="21184" y="2631"/>
                </a:cubicBezTo>
                <a:cubicBezTo>
                  <a:pt x="21163" y="2652"/>
                  <a:pt x="21163" y="2677"/>
                  <a:pt x="21146" y="2698"/>
                </a:cubicBezTo>
                <a:lnTo>
                  <a:pt x="21116" y="2698"/>
                </a:lnTo>
                <a:cubicBezTo>
                  <a:pt x="21100" y="2694"/>
                  <a:pt x="21015" y="2694"/>
                  <a:pt x="21002" y="2673"/>
                </a:cubicBezTo>
                <a:cubicBezTo>
                  <a:pt x="20990" y="2656"/>
                  <a:pt x="21007" y="2631"/>
                  <a:pt x="21011" y="2614"/>
                </a:cubicBezTo>
                <a:cubicBezTo>
                  <a:pt x="21024" y="2585"/>
                  <a:pt x="21028" y="2568"/>
                  <a:pt x="21057" y="2559"/>
                </a:cubicBezTo>
                <a:cubicBezTo>
                  <a:pt x="21087" y="2551"/>
                  <a:pt x="21138" y="2547"/>
                  <a:pt x="21154" y="2513"/>
                </a:cubicBezTo>
                <a:cubicBezTo>
                  <a:pt x="21167" y="2492"/>
                  <a:pt x="21159" y="2487"/>
                  <a:pt x="21171" y="2471"/>
                </a:cubicBezTo>
                <a:cubicBezTo>
                  <a:pt x="21192" y="2445"/>
                  <a:pt x="21230" y="2437"/>
                  <a:pt x="21256" y="2416"/>
                </a:cubicBezTo>
                <a:cubicBezTo>
                  <a:pt x="21285" y="2395"/>
                  <a:pt x="21327" y="2373"/>
                  <a:pt x="21340" y="2344"/>
                </a:cubicBezTo>
                <a:cubicBezTo>
                  <a:pt x="21349" y="2344"/>
                  <a:pt x="21353" y="2348"/>
                  <a:pt x="21357" y="2348"/>
                </a:cubicBezTo>
                <a:cubicBezTo>
                  <a:pt x="21391" y="2348"/>
                  <a:pt x="21416" y="2331"/>
                  <a:pt x="21446" y="2319"/>
                </a:cubicBezTo>
                <a:cubicBezTo>
                  <a:pt x="21458" y="2314"/>
                  <a:pt x="21467" y="2310"/>
                  <a:pt x="21479" y="2310"/>
                </a:cubicBezTo>
                <a:close/>
                <a:moveTo>
                  <a:pt x="22786" y="2614"/>
                </a:moveTo>
                <a:cubicBezTo>
                  <a:pt x="22802" y="2614"/>
                  <a:pt x="22818" y="2615"/>
                  <a:pt x="22834" y="2618"/>
                </a:cubicBezTo>
                <a:cubicBezTo>
                  <a:pt x="22847" y="2618"/>
                  <a:pt x="22855" y="2622"/>
                  <a:pt x="22868" y="2631"/>
                </a:cubicBezTo>
                <a:cubicBezTo>
                  <a:pt x="22864" y="2639"/>
                  <a:pt x="22864" y="2648"/>
                  <a:pt x="22864" y="2656"/>
                </a:cubicBezTo>
                <a:cubicBezTo>
                  <a:pt x="22860" y="2736"/>
                  <a:pt x="22851" y="2821"/>
                  <a:pt x="22838" y="2901"/>
                </a:cubicBezTo>
                <a:cubicBezTo>
                  <a:pt x="22788" y="2897"/>
                  <a:pt x="22737" y="2884"/>
                  <a:pt x="22687" y="2846"/>
                </a:cubicBezTo>
                <a:cubicBezTo>
                  <a:pt x="22653" y="2817"/>
                  <a:pt x="22581" y="2753"/>
                  <a:pt x="22585" y="2703"/>
                </a:cubicBezTo>
                <a:cubicBezTo>
                  <a:pt x="22589" y="2660"/>
                  <a:pt x="22687" y="2631"/>
                  <a:pt x="22712" y="2622"/>
                </a:cubicBezTo>
                <a:cubicBezTo>
                  <a:pt x="22735" y="2617"/>
                  <a:pt x="22760" y="2614"/>
                  <a:pt x="22786" y="2614"/>
                </a:cubicBezTo>
                <a:close/>
                <a:moveTo>
                  <a:pt x="22961" y="2698"/>
                </a:moveTo>
                <a:cubicBezTo>
                  <a:pt x="22990" y="2715"/>
                  <a:pt x="23016" y="2715"/>
                  <a:pt x="23058" y="2715"/>
                </a:cubicBezTo>
                <a:cubicBezTo>
                  <a:pt x="23065" y="2715"/>
                  <a:pt x="23073" y="2715"/>
                  <a:pt x="23081" y="2715"/>
                </a:cubicBezTo>
                <a:cubicBezTo>
                  <a:pt x="23163" y="2715"/>
                  <a:pt x="23250" y="2735"/>
                  <a:pt x="23324" y="2766"/>
                </a:cubicBezTo>
                <a:cubicBezTo>
                  <a:pt x="23345" y="2770"/>
                  <a:pt x="23362" y="2783"/>
                  <a:pt x="23379" y="2791"/>
                </a:cubicBezTo>
                <a:cubicBezTo>
                  <a:pt x="23370" y="2796"/>
                  <a:pt x="23366" y="2796"/>
                  <a:pt x="23358" y="2800"/>
                </a:cubicBezTo>
                <a:cubicBezTo>
                  <a:pt x="23303" y="2825"/>
                  <a:pt x="23261" y="2859"/>
                  <a:pt x="23201" y="2876"/>
                </a:cubicBezTo>
                <a:cubicBezTo>
                  <a:pt x="23155" y="2888"/>
                  <a:pt x="23117" y="2884"/>
                  <a:pt x="23071" y="2888"/>
                </a:cubicBezTo>
                <a:cubicBezTo>
                  <a:pt x="23033" y="2893"/>
                  <a:pt x="22995" y="2901"/>
                  <a:pt x="22957" y="2901"/>
                </a:cubicBezTo>
                <a:lnTo>
                  <a:pt x="22940" y="2901"/>
                </a:lnTo>
                <a:cubicBezTo>
                  <a:pt x="22948" y="2834"/>
                  <a:pt x="22952" y="2766"/>
                  <a:pt x="22961" y="2698"/>
                </a:cubicBezTo>
                <a:close/>
                <a:moveTo>
                  <a:pt x="28338" y="2855"/>
                </a:moveTo>
                <a:cubicBezTo>
                  <a:pt x="28334" y="2969"/>
                  <a:pt x="28330" y="3083"/>
                  <a:pt x="28321" y="3197"/>
                </a:cubicBezTo>
                <a:cubicBezTo>
                  <a:pt x="28292" y="3184"/>
                  <a:pt x="28262" y="3163"/>
                  <a:pt x="28233" y="3154"/>
                </a:cubicBezTo>
                <a:cubicBezTo>
                  <a:pt x="28212" y="3148"/>
                  <a:pt x="28187" y="3142"/>
                  <a:pt x="28162" y="3142"/>
                </a:cubicBezTo>
                <a:cubicBezTo>
                  <a:pt x="28151" y="3142"/>
                  <a:pt x="28141" y="3143"/>
                  <a:pt x="28131" y="3146"/>
                </a:cubicBezTo>
                <a:cubicBezTo>
                  <a:pt x="28102" y="3150"/>
                  <a:pt x="28068" y="3171"/>
                  <a:pt x="28038" y="3180"/>
                </a:cubicBezTo>
                <a:cubicBezTo>
                  <a:pt x="28013" y="3188"/>
                  <a:pt x="27988" y="3205"/>
                  <a:pt x="27967" y="3218"/>
                </a:cubicBezTo>
                <a:cubicBezTo>
                  <a:pt x="27941" y="3230"/>
                  <a:pt x="27920" y="3226"/>
                  <a:pt x="27895" y="3230"/>
                </a:cubicBezTo>
                <a:cubicBezTo>
                  <a:pt x="27870" y="3230"/>
                  <a:pt x="27846" y="3217"/>
                  <a:pt x="27833" y="3217"/>
                </a:cubicBezTo>
                <a:cubicBezTo>
                  <a:pt x="27828" y="3217"/>
                  <a:pt x="27824" y="3219"/>
                  <a:pt x="27823" y="3226"/>
                </a:cubicBezTo>
                <a:lnTo>
                  <a:pt x="27823" y="3226"/>
                </a:lnTo>
                <a:cubicBezTo>
                  <a:pt x="27826" y="3181"/>
                  <a:pt x="27798" y="3140"/>
                  <a:pt x="27810" y="3095"/>
                </a:cubicBezTo>
                <a:cubicBezTo>
                  <a:pt x="27816" y="3095"/>
                  <a:pt x="27822" y="3095"/>
                  <a:pt x="27827" y="3095"/>
                </a:cubicBezTo>
                <a:cubicBezTo>
                  <a:pt x="27850" y="3095"/>
                  <a:pt x="27873" y="3098"/>
                  <a:pt x="27895" y="3098"/>
                </a:cubicBezTo>
                <a:cubicBezTo>
                  <a:pt x="27914" y="3098"/>
                  <a:pt x="27933" y="3095"/>
                  <a:pt x="27950" y="3087"/>
                </a:cubicBezTo>
                <a:cubicBezTo>
                  <a:pt x="27962" y="3083"/>
                  <a:pt x="27967" y="3074"/>
                  <a:pt x="27975" y="3074"/>
                </a:cubicBezTo>
                <a:cubicBezTo>
                  <a:pt x="27979" y="3073"/>
                  <a:pt x="27983" y="3072"/>
                  <a:pt x="27987" y="3072"/>
                </a:cubicBezTo>
                <a:cubicBezTo>
                  <a:pt x="27994" y="3072"/>
                  <a:pt x="28000" y="3074"/>
                  <a:pt x="28009" y="3074"/>
                </a:cubicBezTo>
                <a:cubicBezTo>
                  <a:pt x="28026" y="3066"/>
                  <a:pt x="28030" y="3040"/>
                  <a:pt x="28043" y="3023"/>
                </a:cubicBezTo>
                <a:cubicBezTo>
                  <a:pt x="28064" y="2993"/>
                  <a:pt x="28102" y="2989"/>
                  <a:pt x="28139" y="2989"/>
                </a:cubicBezTo>
                <a:cubicBezTo>
                  <a:pt x="28154" y="2989"/>
                  <a:pt x="28169" y="2990"/>
                  <a:pt x="28182" y="2990"/>
                </a:cubicBezTo>
                <a:cubicBezTo>
                  <a:pt x="28190" y="2990"/>
                  <a:pt x="28208" y="2992"/>
                  <a:pt x="28223" y="2992"/>
                </a:cubicBezTo>
                <a:cubicBezTo>
                  <a:pt x="28230" y="2992"/>
                  <a:pt x="28237" y="2991"/>
                  <a:pt x="28241" y="2990"/>
                </a:cubicBezTo>
                <a:cubicBezTo>
                  <a:pt x="28258" y="2981"/>
                  <a:pt x="28249" y="2985"/>
                  <a:pt x="28262" y="2964"/>
                </a:cubicBezTo>
                <a:cubicBezTo>
                  <a:pt x="28283" y="2926"/>
                  <a:pt x="28308" y="2893"/>
                  <a:pt x="28334" y="2859"/>
                </a:cubicBezTo>
                <a:cubicBezTo>
                  <a:pt x="28334" y="2859"/>
                  <a:pt x="28338" y="2855"/>
                  <a:pt x="28338" y="2855"/>
                </a:cubicBezTo>
                <a:close/>
                <a:moveTo>
                  <a:pt x="23072" y="3081"/>
                </a:moveTo>
                <a:cubicBezTo>
                  <a:pt x="23135" y="3081"/>
                  <a:pt x="23198" y="3099"/>
                  <a:pt x="23256" y="3112"/>
                </a:cubicBezTo>
                <a:cubicBezTo>
                  <a:pt x="23294" y="3125"/>
                  <a:pt x="23324" y="3133"/>
                  <a:pt x="23358" y="3159"/>
                </a:cubicBezTo>
                <a:cubicBezTo>
                  <a:pt x="23387" y="3180"/>
                  <a:pt x="23404" y="3205"/>
                  <a:pt x="23442" y="3218"/>
                </a:cubicBezTo>
                <a:cubicBezTo>
                  <a:pt x="23497" y="3239"/>
                  <a:pt x="23556" y="3243"/>
                  <a:pt x="23607" y="3268"/>
                </a:cubicBezTo>
                <a:cubicBezTo>
                  <a:pt x="23615" y="3268"/>
                  <a:pt x="23619" y="3272"/>
                  <a:pt x="23624" y="3272"/>
                </a:cubicBezTo>
                <a:cubicBezTo>
                  <a:pt x="23594" y="3279"/>
                  <a:pt x="23563" y="3288"/>
                  <a:pt x="23532" y="3288"/>
                </a:cubicBezTo>
                <a:cubicBezTo>
                  <a:pt x="23523" y="3288"/>
                  <a:pt x="23514" y="3287"/>
                  <a:pt x="23505" y="3285"/>
                </a:cubicBezTo>
                <a:cubicBezTo>
                  <a:pt x="23446" y="3277"/>
                  <a:pt x="23396" y="3213"/>
                  <a:pt x="23332" y="3213"/>
                </a:cubicBezTo>
                <a:cubicBezTo>
                  <a:pt x="23307" y="3213"/>
                  <a:pt x="23299" y="3234"/>
                  <a:pt x="23277" y="3243"/>
                </a:cubicBezTo>
                <a:cubicBezTo>
                  <a:pt x="23273" y="3244"/>
                  <a:pt x="23270" y="3244"/>
                  <a:pt x="23266" y="3244"/>
                </a:cubicBezTo>
                <a:cubicBezTo>
                  <a:pt x="23251" y="3244"/>
                  <a:pt x="23240" y="3238"/>
                  <a:pt x="23227" y="3234"/>
                </a:cubicBezTo>
                <a:cubicBezTo>
                  <a:pt x="23176" y="3222"/>
                  <a:pt x="22969" y="3188"/>
                  <a:pt x="23016" y="3087"/>
                </a:cubicBezTo>
                <a:cubicBezTo>
                  <a:pt x="23034" y="3083"/>
                  <a:pt x="23053" y="3081"/>
                  <a:pt x="23072" y="3081"/>
                </a:cubicBezTo>
                <a:close/>
                <a:moveTo>
                  <a:pt x="28321" y="3243"/>
                </a:moveTo>
                <a:cubicBezTo>
                  <a:pt x="28317" y="3277"/>
                  <a:pt x="28317" y="3310"/>
                  <a:pt x="28313" y="3340"/>
                </a:cubicBezTo>
                <a:cubicBezTo>
                  <a:pt x="28300" y="3336"/>
                  <a:pt x="28283" y="3332"/>
                  <a:pt x="28266" y="3327"/>
                </a:cubicBezTo>
                <a:cubicBezTo>
                  <a:pt x="28241" y="3323"/>
                  <a:pt x="28211" y="3319"/>
                  <a:pt x="28182" y="3310"/>
                </a:cubicBezTo>
                <a:cubicBezTo>
                  <a:pt x="28182" y="3298"/>
                  <a:pt x="28173" y="3289"/>
                  <a:pt x="28169" y="3281"/>
                </a:cubicBezTo>
                <a:cubicBezTo>
                  <a:pt x="28190" y="3264"/>
                  <a:pt x="28216" y="3260"/>
                  <a:pt x="28241" y="3256"/>
                </a:cubicBezTo>
                <a:cubicBezTo>
                  <a:pt x="28266" y="3251"/>
                  <a:pt x="28292" y="3247"/>
                  <a:pt x="28313" y="3243"/>
                </a:cubicBezTo>
                <a:close/>
                <a:moveTo>
                  <a:pt x="28431" y="2850"/>
                </a:moveTo>
                <a:cubicBezTo>
                  <a:pt x="28439" y="2855"/>
                  <a:pt x="28452" y="2863"/>
                  <a:pt x="28460" y="2867"/>
                </a:cubicBezTo>
                <a:cubicBezTo>
                  <a:pt x="28490" y="2888"/>
                  <a:pt x="28507" y="2893"/>
                  <a:pt x="28541" y="2893"/>
                </a:cubicBezTo>
                <a:cubicBezTo>
                  <a:pt x="28560" y="2893"/>
                  <a:pt x="28580" y="2891"/>
                  <a:pt x="28598" y="2891"/>
                </a:cubicBezTo>
                <a:cubicBezTo>
                  <a:pt x="28608" y="2891"/>
                  <a:pt x="28617" y="2891"/>
                  <a:pt x="28625" y="2893"/>
                </a:cubicBezTo>
                <a:cubicBezTo>
                  <a:pt x="28701" y="2910"/>
                  <a:pt x="28747" y="2985"/>
                  <a:pt x="28823" y="2998"/>
                </a:cubicBezTo>
                <a:cubicBezTo>
                  <a:pt x="28834" y="3000"/>
                  <a:pt x="28845" y="3000"/>
                  <a:pt x="28855" y="3000"/>
                </a:cubicBezTo>
                <a:cubicBezTo>
                  <a:pt x="28866" y="3000"/>
                  <a:pt x="28876" y="3000"/>
                  <a:pt x="28887" y="3002"/>
                </a:cubicBezTo>
                <a:cubicBezTo>
                  <a:pt x="28920" y="3007"/>
                  <a:pt x="28954" y="3023"/>
                  <a:pt x="28984" y="3040"/>
                </a:cubicBezTo>
                <a:cubicBezTo>
                  <a:pt x="28984" y="3074"/>
                  <a:pt x="28887" y="3095"/>
                  <a:pt x="28857" y="3099"/>
                </a:cubicBezTo>
                <a:cubicBezTo>
                  <a:pt x="28811" y="3099"/>
                  <a:pt x="28756" y="3078"/>
                  <a:pt x="28709" y="3066"/>
                </a:cubicBezTo>
                <a:cubicBezTo>
                  <a:pt x="28690" y="3062"/>
                  <a:pt x="28672" y="3061"/>
                  <a:pt x="28654" y="3061"/>
                </a:cubicBezTo>
                <a:cubicBezTo>
                  <a:pt x="28626" y="3061"/>
                  <a:pt x="28599" y="3065"/>
                  <a:pt x="28570" y="3070"/>
                </a:cubicBezTo>
                <a:cubicBezTo>
                  <a:pt x="28560" y="3072"/>
                  <a:pt x="28550" y="3072"/>
                  <a:pt x="28541" y="3072"/>
                </a:cubicBezTo>
                <a:cubicBezTo>
                  <a:pt x="28532" y="3072"/>
                  <a:pt x="28524" y="3072"/>
                  <a:pt x="28515" y="3074"/>
                </a:cubicBezTo>
                <a:cubicBezTo>
                  <a:pt x="28494" y="3078"/>
                  <a:pt x="28477" y="3091"/>
                  <a:pt x="28460" y="3095"/>
                </a:cubicBezTo>
                <a:cubicBezTo>
                  <a:pt x="28486" y="3104"/>
                  <a:pt x="28507" y="3108"/>
                  <a:pt x="28536" y="3108"/>
                </a:cubicBezTo>
                <a:cubicBezTo>
                  <a:pt x="28583" y="3112"/>
                  <a:pt x="28625" y="3142"/>
                  <a:pt x="28676" y="3146"/>
                </a:cubicBezTo>
                <a:cubicBezTo>
                  <a:pt x="28709" y="3150"/>
                  <a:pt x="28718" y="3146"/>
                  <a:pt x="28743" y="3167"/>
                </a:cubicBezTo>
                <a:cubicBezTo>
                  <a:pt x="28760" y="3180"/>
                  <a:pt x="28773" y="3188"/>
                  <a:pt x="28785" y="3197"/>
                </a:cubicBezTo>
                <a:cubicBezTo>
                  <a:pt x="28819" y="3222"/>
                  <a:pt x="28857" y="3213"/>
                  <a:pt x="28895" y="3234"/>
                </a:cubicBezTo>
                <a:cubicBezTo>
                  <a:pt x="28916" y="3247"/>
                  <a:pt x="29001" y="3306"/>
                  <a:pt x="28963" y="3323"/>
                </a:cubicBezTo>
                <a:cubicBezTo>
                  <a:pt x="28956" y="3327"/>
                  <a:pt x="28943" y="3329"/>
                  <a:pt x="28930" y="3329"/>
                </a:cubicBezTo>
                <a:cubicBezTo>
                  <a:pt x="28902" y="3329"/>
                  <a:pt x="28867" y="3323"/>
                  <a:pt x="28853" y="3323"/>
                </a:cubicBezTo>
                <a:lnTo>
                  <a:pt x="28731" y="3323"/>
                </a:lnTo>
                <a:cubicBezTo>
                  <a:pt x="28714" y="3323"/>
                  <a:pt x="28697" y="3323"/>
                  <a:pt x="28680" y="3323"/>
                </a:cubicBezTo>
                <a:cubicBezTo>
                  <a:pt x="28647" y="3323"/>
                  <a:pt x="28615" y="3325"/>
                  <a:pt x="28587" y="3336"/>
                </a:cubicBezTo>
                <a:cubicBezTo>
                  <a:pt x="28545" y="3357"/>
                  <a:pt x="28511" y="3357"/>
                  <a:pt x="28460" y="3365"/>
                </a:cubicBezTo>
                <a:cubicBezTo>
                  <a:pt x="28439" y="3365"/>
                  <a:pt x="28422" y="3370"/>
                  <a:pt x="28406" y="3370"/>
                </a:cubicBezTo>
                <a:cubicBezTo>
                  <a:pt x="28414" y="3197"/>
                  <a:pt x="28422" y="3023"/>
                  <a:pt x="28431" y="2850"/>
                </a:cubicBezTo>
                <a:close/>
                <a:moveTo>
                  <a:pt x="21319" y="2842"/>
                </a:moveTo>
                <a:cubicBezTo>
                  <a:pt x="21342" y="2842"/>
                  <a:pt x="21365" y="2844"/>
                  <a:pt x="21387" y="2850"/>
                </a:cubicBezTo>
                <a:cubicBezTo>
                  <a:pt x="21416" y="2859"/>
                  <a:pt x="21433" y="2876"/>
                  <a:pt x="21458" y="2888"/>
                </a:cubicBezTo>
                <a:cubicBezTo>
                  <a:pt x="21475" y="2901"/>
                  <a:pt x="21496" y="2910"/>
                  <a:pt x="21513" y="2914"/>
                </a:cubicBezTo>
                <a:cubicBezTo>
                  <a:pt x="21517" y="3002"/>
                  <a:pt x="21526" y="3095"/>
                  <a:pt x="21534" y="3180"/>
                </a:cubicBezTo>
                <a:cubicBezTo>
                  <a:pt x="21522" y="3184"/>
                  <a:pt x="21509" y="3188"/>
                  <a:pt x="21496" y="3188"/>
                </a:cubicBezTo>
                <a:cubicBezTo>
                  <a:pt x="21463" y="3188"/>
                  <a:pt x="21424" y="3156"/>
                  <a:pt x="21389" y="3156"/>
                </a:cubicBezTo>
                <a:cubicBezTo>
                  <a:pt x="21384" y="3156"/>
                  <a:pt x="21379" y="3157"/>
                  <a:pt x="21374" y="3159"/>
                </a:cubicBezTo>
                <a:cubicBezTo>
                  <a:pt x="21361" y="3226"/>
                  <a:pt x="21365" y="3289"/>
                  <a:pt x="21357" y="3357"/>
                </a:cubicBezTo>
                <a:cubicBezTo>
                  <a:pt x="21298" y="3374"/>
                  <a:pt x="21239" y="3374"/>
                  <a:pt x="21176" y="3374"/>
                </a:cubicBezTo>
                <a:cubicBezTo>
                  <a:pt x="21163" y="3344"/>
                  <a:pt x="21154" y="3310"/>
                  <a:pt x="21138" y="3281"/>
                </a:cubicBezTo>
                <a:cubicBezTo>
                  <a:pt x="21095" y="3188"/>
                  <a:pt x="21066" y="3087"/>
                  <a:pt x="21036" y="2973"/>
                </a:cubicBezTo>
                <a:cubicBezTo>
                  <a:pt x="21091" y="2973"/>
                  <a:pt x="21121" y="2947"/>
                  <a:pt x="21146" y="2897"/>
                </a:cubicBezTo>
                <a:cubicBezTo>
                  <a:pt x="21150" y="2884"/>
                  <a:pt x="21150" y="2863"/>
                  <a:pt x="21154" y="2850"/>
                </a:cubicBezTo>
                <a:cubicBezTo>
                  <a:pt x="21160" y="2851"/>
                  <a:pt x="21167" y="2851"/>
                  <a:pt x="21173" y="2851"/>
                </a:cubicBezTo>
                <a:cubicBezTo>
                  <a:pt x="21220" y="2851"/>
                  <a:pt x="21271" y="2842"/>
                  <a:pt x="21319" y="2842"/>
                </a:cubicBezTo>
                <a:close/>
                <a:moveTo>
                  <a:pt x="22501" y="3669"/>
                </a:moveTo>
                <a:cubicBezTo>
                  <a:pt x="22564" y="3669"/>
                  <a:pt x="22640" y="3669"/>
                  <a:pt x="22699" y="3699"/>
                </a:cubicBezTo>
                <a:cubicBezTo>
                  <a:pt x="22754" y="3724"/>
                  <a:pt x="22784" y="3783"/>
                  <a:pt x="22838" y="3809"/>
                </a:cubicBezTo>
                <a:cubicBezTo>
                  <a:pt x="22847" y="3813"/>
                  <a:pt x="22851" y="3821"/>
                  <a:pt x="22860" y="3825"/>
                </a:cubicBezTo>
                <a:lnTo>
                  <a:pt x="22847" y="4070"/>
                </a:lnTo>
                <a:cubicBezTo>
                  <a:pt x="22796" y="4058"/>
                  <a:pt x="22750" y="4041"/>
                  <a:pt x="22703" y="4024"/>
                </a:cubicBezTo>
                <a:cubicBezTo>
                  <a:pt x="22653" y="4007"/>
                  <a:pt x="22581" y="3998"/>
                  <a:pt x="22556" y="3952"/>
                </a:cubicBezTo>
                <a:cubicBezTo>
                  <a:pt x="22535" y="3914"/>
                  <a:pt x="22551" y="3876"/>
                  <a:pt x="22530" y="3842"/>
                </a:cubicBezTo>
                <a:cubicBezTo>
                  <a:pt x="22509" y="3809"/>
                  <a:pt x="22471" y="3800"/>
                  <a:pt x="22459" y="3758"/>
                </a:cubicBezTo>
                <a:cubicBezTo>
                  <a:pt x="22446" y="3711"/>
                  <a:pt x="22450" y="3673"/>
                  <a:pt x="22501" y="3669"/>
                </a:cubicBezTo>
                <a:close/>
                <a:moveTo>
                  <a:pt x="23073" y="3854"/>
                </a:moveTo>
                <a:cubicBezTo>
                  <a:pt x="23099" y="3854"/>
                  <a:pt x="23125" y="3855"/>
                  <a:pt x="23151" y="3859"/>
                </a:cubicBezTo>
                <a:cubicBezTo>
                  <a:pt x="23176" y="3863"/>
                  <a:pt x="23197" y="3876"/>
                  <a:pt x="23223" y="3889"/>
                </a:cubicBezTo>
                <a:cubicBezTo>
                  <a:pt x="23231" y="3893"/>
                  <a:pt x="23239" y="3897"/>
                  <a:pt x="23252" y="3901"/>
                </a:cubicBezTo>
                <a:cubicBezTo>
                  <a:pt x="23248" y="3922"/>
                  <a:pt x="23244" y="3939"/>
                  <a:pt x="23244" y="3956"/>
                </a:cubicBezTo>
                <a:cubicBezTo>
                  <a:pt x="23239" y="3994"/>
                  <a:pt x="23235" y="4032"/>
                  <a:pt x="23231" y="4070"/>
                </a:cubicBezTo>
                <a:cubicBezTo>
                  <a:pt x="23218" y="4180"/>
                  <a:pt x="23201" y="4294"/>
                  <a:pt x="23189" y="4404"/>
                </a:cubicBezTo>
                <a:cubicBezTo>
                  <a:pt x="23163" y="4404"/>
                  <a:pt x="23147" y="4391"/>
                  <a:pt x="23121" y="4361"/>
                </a:cubicBezTo>
                <a:cubicBezTo>
                  <a:pt x="23113" y="4345"/>
                  <a:pt x="23104" y="4332"/>
                  <a:pt x="23083" y="4328"/>
                </a:cubicBezTo>
                <a:cubicBezTo>
                  <a:pt x="23079" y="4328"/>
                  <a:pt x="23075" y="4328"/>
                  <a:pt x="23066" y="4332"/>
                </a:cubicBezTo>
                <a:cubicBezTo>
                  <a:pt x="23037" y="4319"/>
                  <a:pt x="23028" y="4298"/>
                  <a:pt x="23020" y="4273"/>
                </a:cubicBezTo>
                <a:lnTo>
                  <a:pt x="23020" y="4273"/>
                </a:lnTo>
                <a:lnTo>
                  <a:pt x="23083" y="4285"/>
                </a:lnTo>
                <a:cubicBezTo>
                  <a:pt x="23083" y="4281"/>
                  <a:pt x="23083" y="4277"/>
                  <a:pt x="23083" y="4273"/>
                </a:cubicBezTo>
                <a:cubicBezTo>
                  <a:pt x="23062" y="4269"/>
                  <a:pt x="23041" y="4264"/>
                  <a:pt x="23020" y="4264"/>
                </a:cubicBezTo>
                <a:cubicBezTo>
                  <a:pt x="23016" y="4256"/>
                  <a:pt x="23016" y="4247"/>
                  <a:pt x="23012" y="4243"/>
                </a:cubicBezTo>
                <a:cubicBezTo>
                  <a:pt x="22990" y="4243"/>
                  <a:pt x="22965" y="4252"/>
                  <a:pt x="22944" y="4256"/>
                </a:cubicBezTo>
                <a:lnTo>
                  <a:pt x="22940" y="4256"/>
                </a:lnTo>
                <a:lnTo>
                  <a:pt x="22982" y="4264"/>
                </a:lnTo>
                <a:cubicBezTo>
                  <a:pt x="22965" y="4264"/>
                  <a:pt x="22952" y="4269"/>
                  <a:pt x="22936" y="4269"/>
                </a:cubicBezTo>
                <a:lnTo>
                  <a:pt x="22936" y="4260"/>
                </a:lnTo>
                <a:cubicBezTo>
                  <a:pt x="22936" y="4256"/>
                  <a:pt x="22940" y="4256"/>
                  <a:pt x="22940" y="4256"/>
                </a:cubicBezTo>
                <a:lnTo>
                  <a:pt x="22936" y="4256"/>
                </a:lnTo>
                <a:lnTo>
                  <a:pt x="22936" y="4252"/>
                </a:lnTo>
                <a:cubicBezTo>
                  <a:pt x="22974" y="4214"/>
                  <a:pt x="22995" y="4150"/>
                  <a:pt x="22986" y="4100"/>
                </a:cubicBezTo>
                <a:cubicBezTo>
                  <a:pt x="22974" y="4096"/>
                  <a:pt x="22961" y="4091"/>
                  <a:pt x="22944" y="4091"/>
                </a:cubicBezTo>
                <a:lnTo>
                  <a:pt x="22957" y="3859"/>
                </a:lnTo>
                <a:cubicBezTo>
                  <a:pt x="22974" y="3859"/>
                  <a:pt x="22986" y="3855"/>
                  <a:pt x="22995" y="3855"/>
                </a:cubicBezTo>
                <a:cubicBezTo>
                  <a:pt x="23020" y="3855"/>
                  <a:pt x="23046" y="3854"/>
                  <a:pt x="23073" y="3854"/>
                </a:cubicBezTo>
                <a:close/>
                <a:moveTo>
                  <a:pt x="21816" y="3971"/>
                </a:moveTo>
                <a:cubicBezTo>
                  <a:pt x="21847" y="3971"/>
                  <a:pt x="21876" y="3987"/>
                  <a:pt x="21910" y="4015"/>
                </a:cubicBezTo>
                <a:cubicBezTo>
                  <a:pt x="21935" y="4032"/>
                  <a:pt x="21956" y="4058"/>
                  <a:pt x="21982" y="4070"/>
                </a:cubicBezTo>
                <a:cubicBezTo>
                  <a:pt x="21996" y="4081"/>
                  <a:pt x="22000" y="4081"/>
                  <a:pt x="22009" y="4081"/>
                </a:cubicBezTo>
                <a:lnTo>
                  <a:pt x="22009" y="4081"/>
                </a:lnTo>
                <a:cubicBezTo>
                  <a:pt x="22014" y="4081"/>
                  <a:pt x="22020" y="4081"/>
                  <a:pt x="22028" y="4083"/>
                </a:cubicBezTo>
                <a:cubicBezTo>
                  <a:pt x="22091" y="4091"/>
                  <a:pt x="22125" y="4155"/>
                  <a:pt x="22180" y="4176"/>
                </a:cubicBezTo>
                <a:cubicBezTo>
                  <a:pt x="22195" y="4183"/>
                  <a:pt x="22210" y="4185"/>
                  <a:pt x="22226" y="4185"/>
                </a:cubicBezTo>
                <a:cubicBezTo>
                  <a:pt x="22236" y="4185"/>
                  <a:pt x="22246" y="4184"/>
                  <a:pt x="22256" y="4184"/>
                </a:cubicBezTo>
                <a:cubicBezTo>
                  <a:pt x="22286" y="4184"/>
                  <a:pt x="22311" y="4193"/>
                  <a:pt x="22340" y="4201"/>
                </a:cubicBezTo>
                <a:cubicBezTo>
                  <a:pt x="22359" y="4211"/>
                  <a:pt x="22378" y="4215"/>
                  <a:pt x="22399" y="4215"/>
                </a:cubicBezTo>
                <a:cubicBezTo>
                  <a:pt x="22406" y="4215"/>
                  <a:pt x="22413" y="4215"/>
                  <a:pt x="22421" y="4214"/>
                </a:cubicBezTo>
                <a:cubicBezTo>
                  <a:pt x="22454" y="4205"/>
                  <a:pt x="22475" y="4176"/>
                  <a:pt x="22509" y="4171"/>
                </a:cubicBezTo>
                <a:cubicBezTo>
                  <a:pt x="22513" y="4170"/>
                  <a:pt x="22517" y="4170"/>
                  <a:pt x="22522" y="4170"/>
                </a:cubicBezTo>
                <a:cubicBezTo>
                  <a:pt x="22547" y="4170"/>
                  <a:pt x="22572" y="4190"/>
                  <a:pt x="22594" y="4197"/>
                </a:cubicBezTo>
                <a:cubicBezTo>
                  <a:pt x="22627" y="4214"/>
                  <a:pt x="22661" y="4231"/>
                  <a:pt x="22695" y="4252"/>
                </a:cubicBezTo>
                <a:cubicBezTo>
                  <a:pt x="22716" y="4273"/>
                  <a:pt x="22750" y="4281"/>
                  <a:pt x="22784" y="4285"/>
                </a:cubicBezTo>
                <a:cubicBezTo>
                  <a:pt x="22737" y="4294"/>
                  <a:pt x="22687" y="4298"/>
                  <a:pt x="22640" y="4298"/>
                </a:cubicBezTo>
                <a:cubicBezTo>
                  <a:pt x="22636" y="4299"/>
                  <a:pt x="22631" y="4299"/>
                  <a:pt x="22626" y="4299"/>
                </a:cubicBezTo>
                <a:cubicBezTo>
                  <a:pt x="22610" y="4299"/>
                  <a:pt x="22593" y="4297"/>
                  <a:pt x="22577" y="4297"/>
                </a:cubicBezTo>
                <a:cubicBezTo>
                  <a:pt x="22565" y="4297"/>
                  <a:pt x="22553" y="4298"/>
                  <a:pt x="22543" y="4302"/>
                </a:cubicBezTo>
                <a:cubicBezTo>
                  <a:pt x="22497" y="4315"/>
                  <a:pt x="22471" y="4361"/>
                  <a:pt x="22429" y="4383"/>
                </a:cubicBezTo>
                <a:cubicBezTo>
                  <a:pt x="22412" y="4391"/>
                  <a:pt x="22391" y="4404"/>
                  <a:pt x="22370" y="4412"/>
                </a:cubicBezTo>
                <a:cubicBezTo>
                  <a:pt x="22351" y="4416"/>
                  <a:pt x="22332" y="4418"/>
                  <a:pt x="22312" y="4418"/>
                </a:cubicBezTo>
                <a:cubicBezTo>
                  <a:pt x="22255" y="4418"/>
                  <a:pt x="22195" y="4403"/>
                  <a:pt x="22142" y="4391"/>
                </a:cubicBezTo>
                <a:cubicBezTo>
                  <a:pt x="22104" y="4387"/>
                  <a:pt x="22075" y="4370"/>
                  <a:pt x="22041" y="4357"/>
                </a:cubicBezTo>
                <a:cubicBezTo>
                  <a:pt x="22011" y="4345"/>
                  <a:pt x="21969" y="4340"/>
                  <a:pt x="21952" y="4311"/>
                </a:cubicBezTo>
                <a:cubicBezTo>
                  <a:pt x="21935" y="4290"/>
                  <a:pt x="21944" y="4260"/>
                  <a:pt x="21914" y="4243"/>
                </a:cubicBezTo>
                <a:cubicBezTo>
                  <a:pt x="21906" y="4239"/>
                  <a:pt x="21876" y="4231"/>
                  <a:pt x="21863" y="4231"/>
                </a:cubicBezTo>
                <a:cubicBezTo>
                  <a:pt x="21853" y="4228"/>
                  <a:pt x="21841" y="4228"/>
                  <a:pt x="21829" y="4228"/>
                </a:cubicBezTo>
                <a:cubicBezTo>
                  <a:pt x="21817" y="4228"/>
                  <a:pt x="21804" y="4228"/>
                  <a:pt x="21792" y="4226"/>
                </a:cubicBezTo>
                <a:cubicBezTo>
                  <a:pt x="21775" y="4222"/>
                  <a:pt x="21758" y="4218"/>
                  <a:pt x="21745" y="4218"/>
                </a:cubicBezTo>
                <a:lnTo>
                  <a:pt x="21754" y="3990"/>
                </a:lnTo>
                <a:cubicBezTo>
                  <a:pt x="21776" y="3977"/>
                  <a:pt x="21797" y="3971"/>
                  <a:pt x="21816" y="3971"/>
                </a:cubicBezTo>
                <a:close/>
                <a:moveTo>
                  <a:pt x="21762" y="4332"/>
                </a:moveTo>
                <a:cubicBezTo>
                  <a:pt x="21804" y="4345"/>
                  <a:pt x="21838" y="4357"/>
                  <a:pt x="21872" y="4383"/>
                </a:cubicBezTo>
                <a:cubicBezTo>
                  <a:pt x="21880" y="4391"/>
                  <a:pt x="21901" y="4399"/>
                  <a:pt x="21901" y="4412"/>
                </a:cubicBezTo>
                <a:cubicBezTo>
                  <a:pt x="21901" y="4433"/>
                  <a:pt x="21859" y="4454"/>
                  <a:pt x="21842" y="4458"/>
                </a:cubicBezTo>
                <a:cubicBezTo>
                  <a:pt x="21813" y="4471"/>
                  <a:pt x="21775" y="4475"/>
                  <a:pt x="21741" y="4475"/>
                </a:cubicBezTo>
                <a:lnTo>
                  <a:pt x="21745" y="4332"/>
                </a:lnTo>
                <a:close/>
                <a:moveTo>
                  <a:pt x="22303" y="4769"/>
                </a:moveTo>
                <a:cubicBezTo>
                  <a:pt x="22325" y="4769"/>
                  <a:pt x="22348" y="4771"/>
                  <a:pt x="22370" y="4771"/>
                </a:cubicBezTo>
                <a:cubicBezTo>
                  <a:pt x="22429" y="4771"/>
                  <a:pt x="22475" y="4771"/>
                  <a:pt x="22530" y="4800"/>
                </a:cubicBezTo>
                <a:cubicBezTo>
                  <a:pt x="22560" y="4813"/>
                  <a:pt x="22589" y="4817"/>
                  <a:pt x="22623" y="4830"/>
                </a:cubicBezTo>
                <a:cubicBezTo>
                  <a:pt x="22661" y="4843"/>
                  <a:pt x="22687" y="4885"/>
                  <a:pt x="22729" y="4897"/>
                </a:cubicBezTo>
                <a:cubicBezTo>
                  <a:pt x="22744" y="4900"/>
                  <a:pt x="22761" y="4903"/>
                  <a:pt x="22780" y="4903"/>
                </a:cubicBezTo>
                <a:cubicBezTo>
                  <a:pt x="22788" y="4903"/>
                  <a:pt x="22796" y="4903"/>
                  <a:pt x="22805" y="4902"/>
                </a:cubicBezTo>
                <a:lnTo>
                  <a:pt x="22805" y="4902"/>
                </a:lnTo>
                <a:lnTo>
                  <a:pt x="22796" y="5045"/>
                </a:lnTo>
                <a:cubicBezTo>
                  <a:pt x="22792" y="5045"/>
                  <a:pt x="22784" y="5041"/>
                  <a:pt x="22779" y="5041"/>
                </a:cubicBezTo>
                <a:cubicBezTo>
                  <a:pt x="22720" y="5020"/>
                  <a:pt x="22649" y="5020"/>
                  <a:pt x="22585" y="5011"/>
                </a:cubicBezTo>
                <a:cubicBezTo>
                  <a:pt x="22475" y="4995"/>
                  <a:pt x="22366" y="4957"/>
                  <a:pt x="22256" y="4931"/>
                </a:cubicBezTo>
                <a:cubicBezTo>
                  <a:pt x="22231" y="4923"/>
                  <a:pt x="22201" y="4923"/>
                  <a:pt x="22188" y="4893"/>
                </a:cubicBezTo>
                <a:cubicBezTo>
                  <a:pt x="22176" y="4868"/>
                  <a:pt x="22184" y="4834"/>
                  <a:pt x="22197" y="4817"/>
                </a:cubicBezTo>
                <a:cubicBezTo>
                  <a:pt x="22222" y="4776"/>
                  <a:pt x="22261" y="4769"/>
                  <a:pt x="22303" y="4769"/>
                </a:cubicBezTo>
                <a:close/>
                <a:moveTo>
                  <a:pt x="23012" y="4897"/>
                </a:moveTo>
                <a:cubicBezTo>
                  <a:pt x="22999" y="4919"/>
                  <a:pt x="22982" y="4940"/>
                  <a:pt x="22965" y="4961"/>
                </a:cubicBezTo>
                <a:cubicBezTo>
                  <a:pt x="22944" y="4995"/>
                  <a:pt x="22919" y="5028"/>
                  <a:pt x="22893" y="5062"/>
                </a:cubicBezTo>
                <a:lnTo>
                  <a:pt x="22902" y="4897"/>
                </a:lnTo>
                <a:close/>
                <a:moveTo>
                  <a:pt x="27958" y="4294"/>
                </a:moveTo>
                <a:cubicBezTo>
                  <a:pt x="27983" y="4294"/>
                  <a:pt x="28005" y="4307"/>
                  <a:pt x="28021" y="4323"/>
                </a:cubicBezTo>
                <a:cubicBezTo>
                  <a:pt x="28013" y="4598"/>
                  <a:pt x="28009" y="4872"/>
                  <a:pt x="28005" y="5146"/>
                </a:cubicBezTo>
                <a:cubicBezTo>
                  <a:pt x="27979" y="5159"/>
                  <a:pt x="27954" y="5168"/>
                  <a:pt x="27929" y="5176"/>
                </a:cubicBezTo>
                <a:cubicBezTo>
                  <a:pt x="27929" y="5180"/>
                  <a:pt x="27924" y="5180"/>
                  <a:pt x="27924" y="5180"/>
                </a:cubicBezTo>
                <a:cubicBezTo>
                  <a:pt x="27929" y="4872"/>
                  <a:pt x="27937" y="4577"/>
                  <a:pt x="27946" y="4294"/>
                </a:cubicBezTo>
                <a:close/>
                <a:moveTo>
                  <a:pt x="27732" y="4263"/>
                </a:moveTo>
                <a:cubicBezTo>
                  <a:pt x="27750" y="4263"/>
                  <a:pt x="27768" y="4272"/>
                  <a:pt x="27785" y="4290"/>
                </a:cubicBezTo>
                <a:cubicBezTo>
                  <a:pt x="27806" y="4307"/>
                  <a:pt x="27816" y="4317"/>
                  <a:pt x="27830" y="4317"/>
                </a:cubicBezTo>
                <a:cubicBezTo>
                  <a:pt x="27836" y="4317"/>
                  <a:pt x="27844" y="4315"/>
                  <a:pt x="27853" y="4311"/>
                </a:cubicBezTo>
                <a:lnTo>
                  <a:pt x="27853" y="4311"/>
                </a:lnTo>
                <a:cubicBezTo>
                  <a:pt x="27844" y="4598"/>
                  <a:pt x="27836" y="4902"/>
                  <a:pt x="27832" y="5214"/>
                </a:cubicBezTo>
                <a:cubicBezTo>
                  <a:pt x="27789" y="5235"/>
                  <a:pt x="27743" y="5252"/>
                  <a:pt x="27696" y="5269"/>
                </a:cubicBezTo>
                <a:cubicBezTo>
                  <a:pt x="27709" y="4935"/>
                  <a:pt x="27718" y="4602"/>
                  <a:pt x="27722" y="4264"/>
                </a:cubicBezTo>
                <a:cubicBezTo>
                  <a:pt x="27725" y="4264"/>
                  <a:pt x="27729" y="4263"/>
                  <a:pt x="27732" y="4263"/>
                </a:cubicBezTo>
                <a:close/>
                <a:moveTo>
                  <a:pt x="23217" y="4897"/>
                </a:moveTo>
                <a:cubicBezTo>
                  <a:pt x="23222" y="4897"/>
                  <a:pt x="23226" y="4897"/>
                  <a:pt x="23231" y="4897"/>
                </a:cubicBezTo>
                <a:cubicBezTo>
                  <a:pt x="23269" y="4897"/>
                  <a:pt x="23294" y="4914"/>
                  <a:pt x="23328" y="4923"/>
                </a:cubicBezTo>
                <a:cubicBezTo>
                  <a:pt x="23338" y="4926"/>
                  <a:pt x="23348" y="4927"/>
                  <a:pt x="23357" y="4927"/>
                </a:cubicBezTo>
                <a:cubicBezTo>
                  <a:pt x="23384" y="4927"/>
                  <a:pt x="23410" y="4917"/>
                  <a:pt x="23438" y="4914"/>
                </a:cubicBezTo>
                <a:cubicBezTo>
                  <a:pt x="23477" y="4904"/>
                  <a:pt x="23514" y="4900"/>
                  <a:pt x="23551" y="4900"/>
                </a:cubicBezTo>
                <a:cubicBezTo>
                  <a:pt x="23577" y="4900"/>
                  <a:pt x="23604" y="4902"/>
                  <a:pt x="23632" y="4906"/>
                </a:cubicBezTo>
                <a:cubicBezTo>
                  <a:pt x="23646" y="4908"/>
                  <a:pt x="23660" y="4908"/>
                  <a:pt x="23675" y="4908"/>
                </a:cubicBezTo>
                <a:cubicBezTo>
                  <a:pt x="23695" y="4908"/>
                  <a:pt x="23716" y="4907"/>
                  <a:pt x="23736" y="4907"/>
                </a:cubicBezTo>
                <a:cubicBezTo>
                  <a:pt x="23763" y="4907"/>
                  <a:pt x="23789" y="4909"/>
                  <a:pt x="23813" y="4919"/>
                </a:cubicBezTo>
                <a:cubicBezTo>
                  <a:pt x="23851" y="4931"/>
                  <a:pt x="23894" y="4969"/>
                  <a:pt x="23919" y="4999"/>
                </a:cubicBezTo>
                <a:cubicBezTo>
                  <a:pt x="23953" y="5033"/>
                  <a:pt x="24024" y="5138"/>
                  <a:pt x="23970" y="5176"/>
                </a:cubicBezTo>
                <a:cubicBezTo>
                  <a:pt x="23955" y="5186"/>
                  <a:pt x="23937" y="5189"/>
                  <a:pt x="23918" y="5189"/>
                </a:cubicBezTo>
                <a:cubicBezTo>
                  <a:pt x="23877" y="5189"/>
                  <a:pt x="23829" y="5174"/>
                  <a:pt x="23788" y="5174"/>
                </a:cubicBezTo>
                <a:cubicBezTo>
                  <a:pt x="23763" y="5174"/>
                  <a:pt x="23741" y="5180"/>
                  <a:pt x="23725" y="5197"/>
                </a:cubicBezTo>
                <a:cubicBezTo>
                  <a:pt x="23708" y="5218"/>
                  <a:pt x="23708" y="5256"/>
                  <a:pt x="23683" y="5269"/>
                </a:cubicBezTo>
                <a:cubicBezTo>
                  <a:pt x="23666" y="5277"/>
                  <a:pt x="23653" y="5273"/>
                  <a:pt x="23632" y="5290"/>
                </a:cubicBezTo>
                <a:cubicBezTo>
                  <a:pt x="23615" y="5307"/>
                  <a:pt x="23607" y="5324"/>
                  <a:pt x="23581" y="5332"/>
                </a:cubicBezTo>
                <a:cubicBezTo>
                  <a:pt x="23552" y="5345"/>
                  <a:pt x="23522" y="5336"/>
                  <a:pt x="23493" y="5345"/>
                </a:cubicBezTo>
                <a:cubicBezTo>
                  <a:pt x="23459" y="5358"/>
                  <a:pt x="23438" y="5383"/>
                  <a:pt x="23400" y="5383"/>
                </a:cubicBezTo>
                <a:cubicBezTo>
                  <a:pt x="23393" y="5384"/>
                  <a:pt x="23386" y="5384"/>
                  <a:pt x="23378" y="5384"/>
                </a:cubicBezTo>
                <a:cubicBezTo>
                  <a:pt x="23359" y="5384"/>
                  <a:pt x="23339" y="5382"/>
                  <a:pt x="23320" y="5382"/>
                </a:cubicBezTo>
                <a:cubicBezTo>
                  <a:pt x="23313" y="5382"/>
                  <a:pt x="23306" y="5382"/>
                  <a:pt x="23299" y="5383"/>
                </a:cubicBezTo>
                <a:cubicBezTo>
                  <a:pt x="23252" y="5387"/>
                  <a:pt x="23197" y="5408"/>
                  <a:pt x="23163" y="5442"/>
                </a:cubicBezTo>
                <a:cubicBezTo>
                  <a:pt x="23130" y="5480"/>
                  <a:pt x="23138" y="5505"/>
                  <a:pt x="23083" y="5514"/>
                </a:cubicBezTo>
                <a:cubicBezTo>
                  <a:pt x="23045" y="5518"/>
                  <a:pt x="23033" y="5522"/>
                  <a:pt x="22999" y="5547"/>
                </a:cubicBezTo>
                <a:cubicBezTo>
                  <a:pt x="22961" y="5577"/>
                  <a:pt x="22931" y="5590"/>
                  <a:pt x="22885" y="5602"/>
                </a:cubicBezTo>
                <a:cubicBezTo>
                  <a:pt x="22876" y="5602"/>
                  <a:pt x="22872" y="5607"/>
                  <a:pt x="22864" y="5607"/>
                </a:cubicBezTo>
                <a:lnTo>
                  <a:pt x="22881" y="5282"/>
                </a:lnTo>
                <a:cubicBezTo>
                  <a:pt x="22898" y="5256"/>
                  <a:pt x="22914" y="5227"/>
                  <a:pt x="22923" y="5206"/>
                </a:cubicBezTo>
                <a:cubicBezTo>
                  <a:pt x="22931" y="5189"/>
                  <a:pt x="22936" y="5180"/>
                  <a:pt x="22940" y="5172"/>
                </a:cubicBezTo>
                <a:cubicBezTo>
                  <a:pt x="22974" y="5121"/>
                  <a:pt x="23007" y="5070"/>
                  <a:pt x="23045" y="5020"/>
                </a:cubicBezTo>
                <a:cubicBezTo>
                  <a:pt x="23071" y="4982"/>
                  <a:pt x="23100" y="4948"/>
                  <a:pt x="23121" y="4910"/>
                </a:cubicBezTo>
                <a:lnTo>
                  <a:pt x="23130" y="4910"/>
                </a:lnTo>
                <a:cubicBezTo>
                  <a:pt x="23159" y="4906"/>
                  <a:pt x="23188" y="4897"/>
                  <a:pt x="23217" y="4897"/>
                </a:cubicBezTo>
                <a:close/>
                <a:moveTo>
                  <a:pt x="22792" y="5070"/>
                </a:moveTo>
                <a:lnTo>
                  <a:pt x="22762" y="5670"/>
                </a:lnTo>
                <a:cubicBezTo>
                  <a:pt x="22758" y="5674"/>
                  <a:pt x="22754" y="5674"/>
                  <a:pt x="22754" y="5682"/>
                </a:cubicBezTo>
                <a:cubicBezTo>
                  <a:pt x="22729" y="5729"/>
                  <a:pt x="22712" y="5784"/>
                  <a:pt x="22699" y="5839"/>
                </a:cubicBezTo>
                <a:cubicBezTo>
                  <a:pt x="22716" y="5843"/>
                  <a:pt x="22733" y="5856"/>
                  <a:pt x="22750" y="5864"/>
                </a:cubicBezTo>
                <a:lnTo>
                  <a:pt x="22737" y="6096"/>
                </a:lnTo>
                <a:cubicBezTo>
                  <a:pt x="22724" y="6096"/>
                  <a:pt x="22712" y="6092"/>
                  <a:pt x="22699" y="6088"/>
                </a:cubicBezTo>
                <a:cubicBezTo>
                  <a:pt x="22674" y="6075"/>
                  <a:pt x="22653" y="6071"/>
                  <a:pt x="22623" y="6067"/>
                </a:cubicBezTo>
                <a:cubicBezTo>
                  <a:pt x="22551" y="6054"/>
                  <a:pt x="22497" y="5999"/>
                  <a:pt x="22429" y="5986"/>
                </a:cubicBezTo>
                <a:cubicBezTo>
                  <a:pt x="22411" y="5981"/>
                  <a:pt x="22391" y="5979"/>
                  <a:pt x="22372" y="5979"/>
                </a:cubicBezTo>
                <a:cubicBezTo>
                  <a:pt x="22344" y="5979"/>
                  <a:pt x="22316" y="5983"/>
                  <a:pt x="22294" y="5991"/>
                </a:cubicBezTo>
                <a:cubicBezTo>
                  <a:pt x="22264" y="5998"/>
                  <a:pt x="22240" y="6012"/>
                  <a:pt x="22212" y="6012"/>
                </a:cubicBezTo>
                <a:cubicBezTo>
                  <a:pt x="22208" y="6012"/>
                  <a:pt x="22205" y="6012"/>
                  <a:pt x="22201" y="6012"/>
                </a:cubicBezTo>
                <a:cubicBezTo>
                  <a:pt x="22134" y="6003"/>
                  <a:pt x="22075" y="5970"/>
                  <a:pt x="22015" y="5948"/>
                </a:cubicBezTo>
                <a:cubicBezTo>
                  <a:pt x="21999" y="5942"/>
                  <a:pt x="21983" y="5938"/>
                  <a:pt x="21967" y="5938"/>
                </a:cubicBezTo>
                <a:cubicBezTo>
                  <a:pt x="21949" y="5938"/>
                  <a:pt x="21932" y="5943"/>
                  <a:pt x="21918" y="5957"/>
                </a:cubicBezTo>
                <a:cubicBezTo>
                  <a:pt x="21893" y="5978"/>
                  <a:pt x="21889" y="6012"/>
                  <a:pt x="21872" y="6037"/>
                </a:cubicBezTo>
                <a:cubicBezTo>
                  <a:pt x="21847" y="6075"/>
                  <a:pt x="21800" y="6117"/>
                  <a:pt x="21758" y="6138"/>
                </a:cubicBezTo>
                <a:cubicBezTo>
                  <a:pt x="21737" y="6151"/>
                  <a:pt x="21716" y="6159"/>
                  <a:pt x="21690" y="6159"/>
                </a:cubicBezTo>
                <a:lnTo>
                  <a:pt x="21712" y="5497"/>
                </a:lnTo>
                <a:cubicBezTo>
                  <a:pt x="21730" y="5501"/>
                  <a:pt x="21750" y="5505"/>
                  <a:pt x="21768" y="5505"/>
                </a:cubicBezTo>
                <a:cubicBezTo>
                  <a:pt x="21783" y="5505"/>
                  <a:pt x="21797" y="5503"/>
                  <a:pt x="21809" y="5497"/>
                </a:cubicBezTo>
                <a:cubicBezTo>
                  <a:pt x="21842" y="5476"/>
                  <a:pt x="21851" y="5417"/>
                  <a:pt x="21847" y="5383"/>
                </a:cubicBezTo>
                <a:cubicBezTo>
                  <a:pt x="21838" y="5336"/>
                  <a:pt x="21796" y="5332"/>
                  <a:pt x="21758" y="5324"/>
                </a:cubicBezTo>
                <a:cubicBezTo>
                  <a:pt x="21750" y="5320"/>
                  <a:pt x="21733" y="5320"/>
                  <a:pt x="21716" y="5315"/>
                </a:cubicBezTo>
                <a:lnTo>
                  <a:pt x="21720" y="5125"/>
                </a:lnTo>
                <a:cubicBezTo>
                  <a:pt x="21724" y="5125"/>
                  <a:pt x="21724" y="5125"/>
                  <a:pt x="21724" y="5130"/>
                </a:cubicBezTo>
                <a:cubicBezTo>
                  <a:pt x="21762" y="5172"/>
                  <a:pt x="21788" y="5231"/>
                  <a:pt x="21851" y="5239"/>
                </a:cubicBezTo>
                <a:cubicBezTo>
                  <a:pt x="21862" y="5241"/>
                  <a:pt x="21874" y="5242"/>
                  <a:pt x="21886" y="5242"/>
                </a:cubicBezTo>
                <a:cubicBezTo>
                  <a:pt x="21906" y="5242"/>
                  <a:pt x="21928" y="5239"/>
                  <a:pt x="21944" y="5231"/>
                </a:cubicBezTo>
                <a:cubicBezTo>
                  <a:pt x="21982" y="5214"/>
                  <a:pt x="22007" y="5172"/>
                  <a:pt x="22045" y="5146"/>
                </a:cubicBezTo>
                <a:cubicBezTo>
                  <a:pt x="22085" y="5116"/>
                  <a:pt x="22126" y="5096"/>
                  <a:pt x="22168" y="5096"/>
                </a:cubicBezTo>
                <a:cubicBezTo>
                  <a:pt x="22197" y="5096"/>
                  <a:pt x="22226" y="5105"/>
                  <a:pt x="22256" y="5125"/>
                </a:cubicBezTo>
                <a:cubicBezTo>
                  <a:pt x="22307" y="5159"/>
                  <a:pt x="22340" y="5172"/>
                  <a:pt x="22404" y="5172"/>
                </a:cubicBezTo>
                <a:cubicBezTo>
                  <a:pt x="22459" y="5172"/>
                  <a:pt x="22513" y="5159"/>
                  <a:pt x="22564" y="5146"/>
                </a:cubicBezTo>
                <a:cubicBezTo>
                  <a:pt x="22640" y="5125"/>
                  <a:pt x="22716" y="5096"/>
                  <a:pt x="22792" y="5070"/>
                </a:cubicBezTo>
                <a:close/>
                <a:moveTo>
                  <a:pt x="21726" y="6377"/>
                </a:moveTo>
                <a:cubicBezTo>
                  <a:pt x="21732" y="6377"/>
                  <a:pt x="21738" y="6378"/>
                  <a:pt x="21745" y="6379"/>
                </a:cubicBezTo>
                <a:cubicBezTo>
                  <a:pt x="21758" y="6381"/>
                  <a:pt x="21770" y="6382"/>
                  <a:pt x="21781" y="6382"/>
                </a:cubicBezTo>
                <a:cubicBezTo>
                  <a:pt x="21792" y="6382"/>
                  <a:pt x="21802" y="6381"/>
                  <a:pt x="21813" y="6380"/>
                </a:cubicBezTo>
                <a:lnTo>
                  <a:pt x="21813" y="6380"/>
                </a:lnTo>
                <a:cubicBezTo>
                  <a:pt x="21813" y="6380"/>
                  <a:pt x="21813" y="6381"/>
                  <a:pt x="21813" y="6383"/>
                </a:cubicBezTo>
                <a:cubicBezTo>
                  <a:pt x="21779" y="6468"/>
                  <a:pt x="21733" y="6552"/>
                  <a:pt x="21678" y="6653"/>
                </a:cubicBezTo>
                <a:lnTo>
                  <a:pt x="21686" y="6383"/>
                </a:lnTo>
                <a:cubicBezTo>
                  <a:pt x="21701" y="6380"/>
                  <a:pt x="21712" y="6377"/>
                  <a:pt x="21726" y="6377"/>
                </a:cubicBezTo>
                <a:close/>
                <a:moveTo>
                  <a:pt x="22650" y="6268"/>
                </a:moveTo>
                <a:cubicBezTo>
                  <a:pt x="22677" y="6268"/>
                  <a:pt x="22704" y="6276"/>
                  <a:pt x="22729" y="6286"/>
                </a:cubicBezTo>
                <a:lnTo>
                  <a:pt x="22657" y="7556"/>
                </a:lnTo>
                <a:cubicBezTo>
                  <a:pt x="22446" y="7641"/>
                  <a:pt x="22286" y="7763"/>
                  <a:pt x="22096" y="7907"/>
                </a:cubicBezTo>
                <a:cubicBezTo>
                  <a:pt x="21948" y="8017"/>
                  <a:pt x="21783" y="8109"/>
                  <a:pt x="21636" y="8219"/>
                </a:cubicBezTo>
                <a:lnTo>
                  <a:pt x="21674" y="6809"/>
                </a:lnTo>
                <a:lnTo>
                  <a:pt x="21707" y="6809"/>
                </a:lnTo>
                <a:cubicBezTo>
                  <a:pt x="21707" y="6788"/>
                  <a:pt x="21712" y="6784"/>
                  <a:pt x="21728" y="6763"/>
                </a:cubicBezTo>
                <a:cubicBezTo>
                  <a:pt x="21733" y="6750"/>
                  <a:pt x="21745" y="6738"/>
                  <a:pt x="21754" y="6725"/>
                </a:cubicBezTo>
                <a:cubicBezTo>
                  <a:pt x="21817" y="6611"/>
                  <a:pt x="21863" y="6514"/>
                  <a:pt x="21906" y="6421"/>
                </a:cubicBezTo>
                <a:cubicBezTo>
                  <a:pt x="21910" y="6404"/>
                  <a:pt x="21918" y="6387"/>
                  <a:pt x="21923" y="6370"/>
                </a:cubicBezTo>
                <a:cubicBezTo>
                  <a:pt x="21944" y="6370"/>
                  <a:pt x="21961" y="6370"/>
                  <a:pt x="21977" y="6366"/>
                </a:cubicBezTo>
                <a:cubicBezTo>
                  <a:pt x="22020" y="6362"/>
                  <a:pt x="22045" y="6324"/>
                  <a:pt x="22087" y="6311"/>
                </a:cubicBezTo>
                <a:cubicBezTo>
                  <a:pt x="22107" y="6306"/>
                  <a:pt x="22129" y="6304"/>
                  <a:pt x="22152" y="6304"/>
                </a:cubicBezTo>
                <a:cubicBezTo>
                  <a:pt x="22197" y="6304"/>
                  <a:pt x="22246" y="6311"/>
                  <a:pt x="22286" y="6311"/>
                </a:cubicBezTo>
                <a:cubicBezTo>
                  <a:pt x="22324" y="6311"/>
                  <a:pt x="22353" y="6311"/>
                  <a:pt x="22387" y="6303"/>
                </a:cubicBezTo>
                <a:cubicBezTo>
                  <a:pt x="22408" y="6299"/>
                  <a:pt x="22429" y="6298"/>
                  <a:pt x="22451" y="6298"/>
                </a:cubicBezTo>
                <a:cubicBezTo>
                  <a:pt x="22472" y="6298"/>
                  <a:pt x="22494" y="6299"/>
                  <a:pt x="22518" y="6299"/>
                </a:cubicBezTo>
                <a:cubicBezTo>
                  <a:pt x="22560" y="6294"/>
                  <a:pt x="22594" y="6273"/>
                  <a:pt x="22632" y="6269"/>
                </a:cubicBezTo>
                <a:cubicBezTo>
                  <a:pt x="22638" y="6268"/>
                  <a:pt x="22644" y="6268"/>
                  <a:pt x="22650" y="6268"/>
                </a:cubicBezTo>
                <a:close/>
                <a:moveTo>
                  <a:pt x="17411" y="8358"/>
                </a:moveTo>
                <a:lnTo>
                  <a:pt x="17411" y="8358"/>
                </a:lnTo>
                <a:cubicBezTo>
                  <a:pt x="17411" y="8358"/>
                  <a:pt x="17410" y="8359"/>
                  <a:pt x="17410" y="8359"/>
                </a:cubicBezTo>
                <a:lnTo>
                  <a:pt x="17410" y="8359"/>
                </a:lnTo>
                <a:cubicBezTo>
                  <a:pt x="17410" y="8359"/>
                  <a:pt x="17411" y="8358"/>
                  <a:pt x="17411" y="8358"/>
                </a:cubicBezTo>
                <a:close/>
                <a:moveTo>
                  <a:pt x="15494" y="8493"/>
                </a:moveTo>
                <a:lnTo>
                  <a:pt x="15494" y="8493"/>
                </a:lnTo>
                <a:cubicBezTo>
                  <a:pt x="15495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495" y="8494"/>
                  <a:pt x="15495" y="8494"/>
                  <a:pt x="15494" y="8493"/>
                </a:cubicBezTo>
                <a:close/>
                <a:moveTo>
                  <a:pt x="10071" y="8587"/>
                </a:moveTo>
                <a:cubicBezTo>
                  <a:pt x="10086" y="8587"/>
                  <a:pt x="10100" y="8588"/>
                  <a:pt x="10113" y="8591"/>
                </a:cubicBezTo>
                <a:cubicBezTo>
                  <a:pt x="10121" y="8591"/>
                  <a:pt x="10147" y="8595"/>
                  <a:pt x="10151" y="8599"/>
                </a:cubicBezTo>
                <a:cubicBezTo>
                  <a:pt x="10164" y="8603"/>
                  <a:pt x="10159" y="8616"/>
                  <a:pt x="10164" y="8624"/>
                </a:cubicBezTo>
                <a:cubicBezTo>
                  <a:pt x="10151" y="8645"/>
                  <a:pt x="10134" y="8667"/>
                  <a:pt x="10117" y="8683"/>
                </a:cubicBezTo>
                <a:cubicBezTo>
                  <a:pt x="10062" y="8734"/>
                  <a:pt x="9989" y="8760"/>
                  <a:pt x="9918" y="8760"/>
                </a:cubicBezTo>
                <a:cubicBezTo>
                  <a:pt x="9913" y="8760"/>
                  <a:pt x="9907" y="8760"/>
                  <a:pt x="9902" y="8759"/>
                </a:cubicBezTo>
                <a:cubicBezTo>
                  <a:pt x="9910" y="8730"/>
                  <a:pt x="9919" y="8705"/>
                  <a:pt x="9923" y="8675"/>
                </a:cubicBezTo>
                <a:cubicBezTo>
                  <a:pt x="9932" y="8650"/>
                  <a:pt x="9936" y="8624"/>
                  <a:pt x="9940" y="8595"/>
                </a:cubicBezTo>
                <a:cubicBezTo>
                  <a:pt x="9953" y="8595"/>
                  <a:pt x="9970" y="8599"/>
                  <a:pt x="9986" y="8599"/>
                </a:cubicBezTo>
                <a:cubicBezTo>
                  <a:pt x="9992" y="8599"/>
                  <a:pt x="10001" y="8601"/>
                  <a:pt x="10010" y="8601"/>
                </a:cubicBezTo>
                <a:cubicBezTo>
                  <a:pt x="10014" y="8601"/>
                  <a:pt x="10017" y="8600"/>
                  <a:pt x="10020" y="8599"/>
                </a:cubicBezTo>
                <a:cubicBezTo>
                  <a:pt x="10024" y="8599"/>
                  <a:pt x="10029" y="8591"/>
                  <a:pt x="10033" y="8591"/>
                </a:cubicBezTo>
                <a:cubicBezTo>
                  <a:pt x="10043" y="8588"/>
                  <a:pt x="10057" y="8587"/>
                  <a:pt x="10071" y="8587"/>
                </a:cubicBezTo>
                <a:close/>
                <a:moveTo>
                  <a:pt x="9867" y="8576"/>
                </a:moveTo>
                <a:cubicBezTo>
                  <a:pt x="9875" y="8576"/>
                  <a:pt x="9883" y="8577"/>
                  <a:pt x="9889" y="8578"/>
                </a:cubicBezTo>
                <a:lnTo>
                  <a:pt x="9894" y="8582"/>
                </a:lnTo>
                <a:cubicBezTo>
                  <a:pt x="9889" y="8612"/>
                  <a:pt x="9881" y="8641"/>
                  <a:pt x="9877" y="8667"/>
                </a:cubicBezTo>
                <a:cubicBezTo>
                  <a:pt x="9864" y="8721"/>
                  <a:pt x="9847" y="8772"/>
                  <a:pt x="9826" y="8823"/>
                </a:cubicBezTo>
                <a:cubicBezTo>
                  <a:pt x="9805" y="8818"/>
                  <a:pt x="9784" y="8802"/>
                  <a:pt x="9780" y="8780"/>
                </a:cubicBezTo>
                <a:cubicBezTo>
                  <a:pt x="9775" y="8755"/>
                  <a:pt x="9784" y="8721"/>
                  <a:pt x="9788" y="8696"/>
                </a:cubicBezTo>
                <a:cubicBezTo>
                  <a:pt x="9792" y="8679"/>
                  <a:pt x="9796" y="8671"/>
                  <a:pt x="9805" y="8654"/>
                </a:cubicBezTo>
                <a:cubicBezTo>
                  <a:pt x="9809" y="8637"/>
                  <a:pt x="9809" y="8616"/>
                  <a:pt x="9813" y="8599"/>
                </a:cubicBezTo>
                <a:cubicBezTo>
                  <a:pt x="9822" y="8581"/>
                  <a:pt x="9846" y="8576"/>
                  <a:pt x="9867" y="8576"/>
                </a:cubicBezTo>
                <a:close/>
                <a:moveTo>
                  <a:pt x="10987" y="8383"/>
                </a:moveTo>
                <a:lnTo>
                  <a:pt x="10987" y="8383"/>
                </a:lnTo>
                <a:cubicBezTo>
                  <a:pt x="10964" y="8387"/>
                  <a:pt x="10954" y="8408"/>
                  <a:pt x="10945" y="8434"/>
                </a:cubicBezTo>
                <a:cubicBezTo>
                  <a:pt x="10945" y="8447"/>
                  <a:pt x="10936" y="8493"/>
                  <a:pt x="10932" y="8502"/>
                </a:cubicBezTo>
                <a:cubicBezTo>
                  <a:pt x="10927" y="8510"/>
                  <a:pt x="10917" y="8513"/>
                  <a:pt x="10905" y="8513"/>
                </a:cubicBezTo>
                <a:cubicBezTo>
                  <a:pt x="10892" y="8513"/>
                  <a:pt x="10878" y="8510"/>
                  <a:pt x="10867" y="8510"/>
                </a:cubicBezTo>
                <a:cubicBezTo>
                  <a:pt x="10865" y="8510"/>
                  <a:pt x="10862" y="8510"/>
                  <a:pt x="10860" y="8510"/>
                </a:cubicBezTo>
                <a:cubicBezTo>
                  <a:pt x="10801" y="8527"/>
                  <a:pt x="10822" y="8599"/>
                  <a:pt x="10797" y="8641"/>
                </a:cubicBezTo>
                <a:cubicBezTo>
                  <a:pt x="10784" y="8660"/>
                  <a:pt x="10767" y="8663"/>
                  <a:pt x="10748" y="8663"/>
                </a:cubicBezTo>
                <a:cubicBezTo>
                  <a:pt x="10742" y="8663"/>
                  <a:pt x="10736" y="8662"/>
                  <a:pt x="10729" y="8662"/>
                </a:cubicBezTo>
                <a:cubicBezTo>
                  <a:pt x="10700" y="8667"/>
                  <a:pt x="10662" y="8679"/>
                  <a:pt x="10636" y="8696"/>
                </a:cubicBezTo>
                <a:cubicBezTo>
                  <a:pt x="10611" y="8713"/>
                  <a:pt x="10607" y="8730"/>
                  <a:pt x="10577" y="8734"/>
                </a:cubicBezTo>
                <a:cubicBezTo>
                  <a:pt x="10544" y="8747"/>
                  <a:pt x="10535" y="8751"/>
                  <a:pt x="10510" y="8780"/>
                </a:cubicBezTo>
                <a:cubicBezTo>
                  <a:pt x="10484" y="8815"/>
                  <a:pt x="10455" y="8824"/>
                  <a:pt x="10423" y="8824"/>
                </a:cubicBezTo>
                <a:cubicBezTo>
                  <a:pt x="10396" y="8824"/>
                  <a:pt x="10367" y="8818"/>
                  <a:pt x="10337" y="8814"/>
                </a:cubicBezTo>
                <a:lnTo>
                  <a:pt x="10328" y="8814"/>
                </a:lnTo>
                <a:cubicBezTo>
                  <a:pt x="10333" y="8776"/>
                  <a:pt x="10341" y="8742"/>
                  <a:pt x="10354" y="8709"/>
                </a:cubicBezTo>
                <a:cubicBezTo>
                  <a:pt x="10363" y="8711"/>
                  <a:pt x="10372" y="8714"/>
                  <a:pt x="10379" y="8714"/>
                </a:cubicBezTo>
                <a:cubicBezTo>
                  <a:pt x="10385" y="8714"/>
                  <a:pt x="10390" y="8712"/>
                  <a:pt x="10396" y="8709"/>
                </a:cubicBezTo>
                <a:cubicBezTo>
                  <a:pt x="10413" y="8700"/>
                  <a:pt x="10421" y="8688"/>
                  <a:pt x="10438" y="8683"/>
                </a:cubicBezTo>
                <a:cubicBezTo>
                  <a:pt x="10484" y="8662"/>
                  <a:pt x="10539" y="8688"/>
                  <a:pt x="10577" y="8650"/>
                </a:cubicBezTo>
                <a:cubicBezTo>
                  <a:pt x="10603" y="8624"/>
                  <a:pt x="10573" y="8612"/>
                  <a:pt x="10565" y="8591"/>
                </a:cubicBezTo>
                <a:cubicBezTo>
                  <a:pt x="10548" y="8548"/>
                  <a:pt x="10565" y="8510"/>
                  <a:pt x="10603" y="8493"/>
                </a:cubicBezTo>
                <a:cubicBezTo>
                  <a:pt x="10662" y="8464"/>
                  <a:pt x="10750" y="8489"/>
                  <a:pt x="10763" y="8405"/>
                </a:cubicBezTo>
                <a:cubicBezTo>
                  <a:pt x="10801" y="8401"/>
                  <a:pt x="10839" y="8401"/>
                  <a:pt x="10877" y="8396"/>
                </a:cubicBezTo>
                <a:cubicBezTo>
                  <a:pt x="10907" y="8392"/>
                  <a:pt x="10936" y="8388"/>
                  <a:pt x="10966" y="8384"/>
                </a:cubicBezTo>
                <a:cubicBezTo>
                  <a:pt x="10973" y="8384"/>
                  <a:pt x="10980" y="8384"/>
                  <a:pt x="10987" y="8383"/>
                </a:cubicBezTo>
                <a:close/>
                <a:moveTo>
                  <a:pt x="9052" y="7930"/>
                </a:moveTo>
                <a:cubicBezTo>
                  <a:pt x="9057" y="7930"/>
                  <a:pt x="9063" y="7931"/>
                  <a:pt x="9071" y="7932"/>
                </a:cubicBezTo>
                <a:cubicBezTo>
                  <a:pt x="9083" y="7936"/>
                  <a:pt x="9109" y="7949"/>
                  <a:pt x="9113" y="7966"/>
                </a:cubicBezTo>
                <a:cubicBezTo>
                  <a:pt x="9117" y="7983"/>
                  <a:pt x="9110" y="7984"/>
                  <a:pt x="9100" y="7984"/>
                </a:cubicBezTo>
                <a:cubicBezTo>
                  <a:pt x="9097" y="7984"/>
                  <a:pt x="9094" y="7984"/>
                  <a:pt x="9090" y="7984"/>
                </a:cubicBezTo>
                <a:cubicBezTo>
                  <a:pt x="9085" y="7984"/>
                  <a:pt x="9079" y="7985"/>
                  <a:pt x="9075" y="7987"/>
                </a:cubicBezTo>
                <a:cubicBezTo>
                  <a:pt x="9058" y="8059"/>
                  <a:pt x="9104" y="8042"/>
                  <a:pt x="9146" y="8059"/>
                </a:cubicBezTo>
                <a:cubicBezTo>
                  <a:pt x="9155" y="8059"/>
                  <a:pt x="9159" y="8059"/>
                  <a:pt x="9168" y="8063"/>
                </a:cubicBezTo>
                <a:cubicBezTo>
                  <a:pt x="9168" y="8071"/>
                  <a:pt x="9172" y="8076"/>
                  <a:pt x="9180" y="8080"/>
                </a:cubicBezTo>
                <a:cubicBezTo>
                  <a:pt x="9185" y="8082"/>
                  <a:pt x="9189" y="8083"/>
                  <a:pt x="9191" y="8083"/>
                </a:cubicBezTo>
                <a:cubicBezTo>
                  <a:pt x="9200" y="8083"/>
                  <a:pt x="9200" y="8074"/>
                  <a:pt x="9210" y="8067"/>
                </a:cubicBezTo>
                <a:cubicBezTo>
                  <a:pt x="9221" y="8063"/>
                  <a:pt x="9242" y="8040"/>
                  <a:pt x="9258" y="8040"/>
                </a:cubicBezTo>
                <a:cubicBezTo>
                  <a:pt x="9260" y="8040"/>
                  <a:pt x="9263" y="8041"/>
                  <a:pt x="9265" y="8042"/>
                </a:cubicBezTo>
                <a:cubicBezTo>
                  <a:pt x="9273" y="8046"/>
                  <a:pt x="9282" y="8063"/>
                  <a:pt x="9290" y="8067"/>
                </a:cubicBezTo>
                <a:cubicBezTo>
                  <a:pt x="9290" y="8071"/>
                  <a:pt x="9307" y="8080"/>
                  <a:pt x="9311" y="8080"/>
                </a:cubicBezTo>
                <a:cubicBezTo>
                  <a:pt x="9334" y="8091"/>
                  <a:pt x="9356" y="8093"/>
                  <a:pt x="9381" y="8093"/>
                </a:cubicBezTo>
                <a:cubicBezTo>
                  <a:pt x="9394" y="8093"/>
                  <a:pt x="9407" y="8093"/>
                  <a:pt x="9421" y="8093"/>
                </a:cubicBezTo>
                <a:cubicBezTo>
                  <a:pt x="9429" y="8093"/>
                  <a:pt x="9443" y="8091"/>
                  <a:pt x="9456" y="8091"/>
                </a:cubicBezTo>
                <a:cubicBezTo>
                  <a:pt x="9462" y="8091"/>
                  <a:pt x="9467" y="8091"/>
                  <a:pt x="9471" y="8093"/>
                </a:cubicBezTo>
                <a:cubicBezTo>
                  <a:pt x="9484" y="8097"/>
                  <a:pt x="9484" y="8105"/>
                  <a:pt x="9493" y="8114"/>
                </a:cubicBezTo>
                <a:cubicBezTo>
                  <a:pt x="9502" y="8121"/>
                  <a:pt x="9514" y="8123"/>
                  <a:pt x="9526" y="8123"/>
                </a:cubicBezTo>
                <a:cubicBezTo>
                  <a:pt x="9533" y="8123"/>
                  <a:pt x="9540" y="8122"/>
                  <a:pt x="9547" y="8122"/>
                </a:cubicBezTo>
                <a:cubicBezTo>
                  <a:pt x="9560" y="8122"/>
                  <a:pt x="9572" y="8124"/>
                  <a:pt x="9581" y="8135"/>
                </a:cubicBezTo>
                <a:cubicBezTo>
                  <a:pt x="9598" y="8147"/>
                  <a:pt x="9590" y="8190"/>
                  <a:pt x="9590" y="8211"/>
                </a:cubicBezTo>
                <a:cubicBezTo>
                  <a:pt x="9590" y="8253"/>
                  <a:pt x="9590" y="8278"/>
                  <a:pt x="9564" y="8316"/>
                </a:cubicBezTo>
                <a:cubicBezTo>
                  <a:pt x="9556" y="8334"/>
                  <a:pt x="9548" y="8340"/>
                  <a:pt x="9540" y="8340"/>
                </a:cubicBezTo>
                <a:cubicBezTo>
                  <a:pt x="9528" y="8340"/>
                  <a:pt x="9515" y="8328"/>
                  <a:pt x="9493" y="8320"/>
                </a:cubicBezTo>
                <a:cubicBezTo>
                  <a:pt x="9481" y="8318"/>
                  <a:pt x="9468" y="8316"/>
                  <a:pt x="9456" y="8316"/>
                </a:cubicBezTo>
                <a:cubicBezTo>
                  <a:pt x="9426" y="8316"/>
                  <a:pt x="9395" y="8324"/>
                  <a:pt x="9374" y="8342"/>
                </a:cubicBezTo>
                <a:cubicBezTo>
                  <a:pt x="9358" y="8350"/>
                  <a:pt x="9349" y="8367"/>
                  <a:pt x="9332" y="8380"/>
                </a:cubicBezTo>
                <a:cubicBezTo>
                  <a:pt x="9298" y="8413"/>
                  <a:pt x="9260" y="8443"/>
                  <a:pt x="9231" y="8485"/>
                </a:cubicBezTo>
                <a:cubicBezTo>
                  <a:pt x="9206" y="8519"/>
                  <a:pt x="9197" y="8586"/>
                  <a:pt x="9222" y="8620"/>
                </a:cubicBezTo>
                <a:cubicBezTo>
                  <a:pt x="9235" y="8641"/>
                  <a:pt x="9260" y="8641"/>
                  <a:pt x="9277" y="8654"/>
                </a:cubicBezTo>
                <a:cubicBezTo>
                  <a:pt x="9294" y="8675"/>
                  <a:pt x="9282" y="8700"/>
                  <a:pt x="9290" y="8726"/>
                </a:cubicBezTo>
                <a:cubicBezTo>
                  <a:pt x="9298" y="8730"/>
                  <a:pt x="9315" y="8730"/>
                  <a:pt x="9328" y="8730"/>
                </a:cubicBezTo>
                <a:cubicBezTo>
                  <a:pt x="9353" y="8734"/>
                  <a:pt x="9379" y="8742"/>
                  <a:pt x="9400" y="8747"/>
                </a:cubicBezTo>
                <a:cubicBezTo>
                  <a:pt x="9425" y="8751"/>
                  <a:pt x="9442" y="8764"/>
                  <a:pt x="9459" y="8780"/>
                </a:cubicBezTo>
                <a:cubicBezTo>
                  <a:pt x="9497" y="8823"/>
                  <a:pt x="9429" y="8814"/>
                  <a:pt x="9404" y="8818"/>
                </a:cubicBezTo>
                <a:cubicBezTo>
                  <a:pt x="9387" y="8823"/>
                  <a:pt x="9370" y="8835"/>
                  <a:pt x="9353" y="8840"/>
                </a:cubicBezTo>
                <a:cubicBezTo>
                  <a:pt x="9214" y="8721"/>
                  <a:pt x="9096" y="8582"/>
                  <a:pt x="8982" y="8447"/>
                </a:cubicBezTo>
                <a:cubicBezTo>
                  <a:pt x="8902" y="8350"/>
                  <a:pt x="8813" y="8244"/>
                  <a:pt x="8750" y="8126"/>
                </a:cubicBezTo>
                <a:lnTo>
                  <a:pt x="8767" y="8126"/>
                </a:lnTo>
                <a:cubicBezTo>
                  <a:pt x="8777" y="8124"/>
                  <a:pt x="8787" y="8123"/>
                  <a:pt x="8798" y="8123"/>
                </a:cubicBezTo>
                <a:cubicBezTo>
                  <a:pt x="8822" y="8123"/>
                  <a:pt x="8848" y="8127"/>
                  <a:pt x="8871" y="8127"/>
                </a:cubicBezTo>
                <a:cubicBezTo>
                  <a:pt x="8877" y="8127"/>
                  <a:pt x="8883" y="8127"/>
                  <a:pt x="8889" y="8126"/>
                </a:cubicBezTo>
                <a:cubicBezTo>
                  <a:pt x="8919" y="8122"/>
                  <a:pt x="8931" y="8101"/>
                  <a:pt x="8952" y="8084"/>
                </a:cubicBezTo>
                <a:cubicBezTo>
                  <a:pt x="8973" y="8063"/>
                  <a:pt x="8995" y="8046"/>
                  <a:pt x="9003" y="8017"/>
                </a:cubicBezTo>
                <a:cubicBezTo>
                  <a:pt x="9011" y="7995"/>
                  <a:pt x="9011" y="7962"/>
                  <a:pt x="9028" y="7941"/>
                </a:cubicBezTo>
                <a:cubicBezTo>
                  <a:pt x="9036" y="7933"/>
                  <a:pt x="9043" y="7930"/>
                  <a:pt x="9052" y="7930"/>
                </a:cubicBezTo>
                <a:close/>
                <a:moveTo>
                  <a:pt x="10202" y="8658"/>
                </a:moveTo>
                <a:cubicBezTo>
                  <a:pt x="10214" y="8662"/>
                  <a:pt x="10227" y="8662"/>
                  <a:pt x="10244" y="8667"/>
                </a:cubicBezTo>
                <a:cubicBezTo>
                  <a:pt x="10269" y="8671"/>
                  <a:pt x="10290" y="8679"/>
                  <a:pt x="10307" y="8692"/>
                </a:cubicBezTo>
                <a:cubicBezTo>
                  <a:pt x="10290" y="8734"/>
                  <a:pt x="10282" y="8776"/>
                  <a:pt x="10278" y="8823"/>
                </a:cubicBezTo>
                <a:cubicBezTo>
                  <a:pt x="10265" y="8827"/>
                  <a:pt x="10252" y="8827"/>
                  <a:pt x="10244" y="8831"/>
                </a:cubicBezTo>
                <a:cubicBezTo>
                  <a:pt x="10210" y="8840"/>
                  <a:pt x="10155" y="8844"/>
                  <a:pt x="10126" y="8865"/>
                </a:cubicBezTo>
                <a:cubicBezTo>
                  <a:pt x="10100" y="8882"/>
                  <a:pt x="10100" y="8920"/>
                  <a:pt x="10075" y="8937"/>
                </a:cubicBezTo>
                <a:cubicBezTo>
                  <a:pt x="10067" y="8943"/>
                  <a:pt x="10059" y="8945"/>
                  <a:pt x="10050" y="8945"/>
                </a:cubicBezTo>
                <a:cubicBezTo>
                  <a:pt x="10034" y="8945"/>
                  <a:pt x="10017" y="8938"/>
                  <a:pt x="10003" y="8932"/>
                </a:cubicBezTo>
                <a:cubicBezTo>
                  <a:pt x="9986" y="8928"/>
                  <a:pt x="9982" y="8920"/>
                  <a:pt x="9965" y="8920"/>
                </a:cubicBezTo>
                <a:cubicBezTo>
                  <a:pt x="9961" y="8920"/>
                  <a:pt x="9944" y="8924"/>
                  <a:pt x="9944" y="8924"/>
                </a:cubicBezTo>
                <a:cubicBezTo>
                  <a:pt x="9923" y="8916"/>
                  <a:pt x="9932" y="8890"/>
                  <a:pt x="9932" y="8869"/>
                </a:cubicBezTo>
                <a:cubicBezTo>
                  <a:pt x="9932" y="8844"/>
                  <a:pt x="9936" y="8827"/>
                  <a:pt x="9919" y="8810"/>
                </a:cubicBezTo>
                <a:lnTo>
                  <a:pt x="9923" y="8810"/>
                </a:lnTo>
                <a:cubicBezTo>
                  <a:pt x="10008" y="8810"/>
                  <a:pt x="10088" y="8776"/>
                  <a:pt x="10151" y="8721"/>
                </a:cubicBezTo>
                <a:cubicBezTo>
                  <a:pt x="10168" y="8700"/>
                  <a:pt x="10185" y="8683"/>
                  <a:pt x="10202" y="8658"/>
                </a:cubicBezTo>
                <a:close/>
                <a:moveTo>
                  <a:pt x="20644" y="8844"/>
                </a:moveTo>
                <a:cubicBezTo>
                  <a:pt x="20656" y="8865"/>
                  <a:pt x="20669" y="8886"/>
                  <a:pt x="20682" y="8903"/>
                </a:cubicBezTo>
                <a:cubicBezTo>
                  <a:pt x="20682" y="8903"/>
                  <a:pt x="20682" y="8907"/>
                  <a:pt x="20686" y="8907"/>
                </a:cubicBezTo>
                <a:cubicBezTo>
                  <a:pt x="20699" y="8928"/>
                  <a:pt x="20711" y="8945"/>
                  <a:pt x="20728" y="8966"/>
                </a:cubicBezTo>
                <a:cubicBezTo>
                  <a:pt x="20728" y="8970"/>
                  <a:pt x="20732" y="8970"/>
                  <a:pt x="20732" y="8975"/>
                </a:cubicBezTo>
                <a:cubicBezTo>
                  <a:pt x="20741" y="8983"/>
                  <a:pt x="20749" y="8996"/>
                  <a:pt x="20758" y="9004"/>
                </a:cubicBezTo>
                <a:cubicBezTo>
                  <a:pt x="20749" y="9008"/>
                  <a:pt x="20741" y="9013"/>
                  <a:pt x="20737" y="9017"/>
                </a:cubicBezTo>
                <a:lnTo>
                  <a:pt x="20732" y="9013"/>
                </a:lnTo>
                <a:cubicBezTo>
                  <a:pt x="20728" y="9013"/>
                  <a:pt x="20728" y="9008"/>
                  <a:pt x="20724" y="9004"/>
                </a:cubicBezTo>
                <a:cubicBezTo>
                  <a:pt x="20715" y="8996"/>
                  <a:pt x="20711" y="8983"/>
                  <a:pt x="20703" y="8970"/>
                </a:cubicBezTo>
                <a:cubicBezTo>
                  <a:pt x="20699" y="8966"/>
                  <a:pt x="20699" y="8962"/>
                  <a:pt x="20694" y="8958"/>
                </a:cubicBezTo>
                <a:cubicBezTo>
                  <a:pt x="20673" y="8924"/>
                  <a:pt x="20656" y="8886"/>
                  <a:pt x="20639" y="8844"/>
                </a:cubicBezTo>
                <a:close/>
                <a:moveTo>
                  <a:pt x="11472" y="8924"/>
                </a:moveTo>
                <a:cubicBezTo>
                  <a:pt x="11472" y="8928"/>
                  <a:pt x="11472" y="8932"/>
                  <a:pt x="11472" y="8932"/>
                </a:cubicBezTo>
                <a:cubicBezTo>
                  <a:pt x="11485" y="8954"/>
                  <a:pt x="11506" y="8954"/>
                  <a:pt x="11514" y="8975"/>
                </a:cubicBezTo>
                <a:cubicBezTo>
                  <a:pt x="11518" y="8997"/>
                  <a:pt x="11522" y="9089"/>
                  <a:pt x="11487" y="9089"/>
                </a:cubicBezTo>
                <a:cubicBezTo>
                  <a:pt x="11483" y="9089"/>
                  <a:pt x="11478" y="9088"/>
                  <a:pt x="11472" y="9084"/>
                </a:cubicBezTo>
                <a:cubicBezTo>
                  <a:pt x="11434" y="9067"/>
                  <a:pt x="11443" y="9021"/>
                  <a:pt x="11417" y="9000"/>
                </a:cubicBezTo>
                <a:cubicBezTo>
                  <a:pt x="11421" y="8996"/>
                  <a:pt x="11426" y="8992"/>
                  <a:pt x="11430" y="8987"/>
                </a:cubicBezTo>
                <a:cubicBezTo>
                  <a:pt x="11451" y="8962"/>
                  <a:pt x="11451" y="8937"/>
                  <a:pt x="11472" y="8924"/>
                </a:cubicBezTo>
                <a:close/>
                <a:moveTo>
                  <a:pt x="11084" y="8780"/>
                </a:moveTo>
                <a:cubicBezTo>
                  <a:pt x="11096" y="8785"/>
                  <a:pt x="11139" y="8785"/>
                  <a:pt x="11147" y="8793"/>
                </a:cubicBezTo>
                <a:cubicBezTo>
                  <a:pt x="11168" y="8831"/>
                  <a:pt x="11109" y="8844"/>
                  <a:pt x="11092" y="8861"/>
                </a:cubicBezTo>
                <a:cubicBezTo>
                  <a:pt x="11075" y="8878"/>
                  <a:pt x="11063" y="8920"/>
                  <a:pt x="11058" y="8954"/>
                </a:cubicBezTo>
                <a:lnTo>
                  <a:pt x="10961" y="8954"/>
                </a:lnTo>
                <a:cubicBezTo>
                  <a:pt x="10915" y="8954"/>
                  <a:pt x="10894" y="8954"/>
                  <a:pt x="10869" y="8996"/>
                </a:cubicBezTo>
                <a:cubicBezTo>
                  <a:pt x="10864" y="9008"/>
                  <a:pt x="10856" y="9017"/>
                  <a:pt x="10847" y="9030"/>
                </a:cubicBezTo>
                <a:cubicBezTo>
                  <a:pt x="10839" y="9042"/>
                  <a:pt x="10822" y="9089"/>
                  <a:pt x="10814" y="9093"/>
                </a:cubicBezTo>
                <a:cubicBezTo>
                  <a:pt x="10809" y="9094"/>
                  <a:pt x="10803" y="9095"/>
                  <a:pt x="10797" y="9095"/>
                </a:cubicBezTo>
                <a:cubicBezTo>
                  <a:pt x="10784" y="9095"/>
                  <a:pt x="10769" y="9093"/>
                  <a:pt x="10763" y="9093"/>
                </a:cubicBezTo>
                <a:lnTo>
                  <a:pt x="10695" y="9093"/>
                </a:lnTo>
                <a:cubicBezTo>
                  <a:pt x="10670" y="9093"/>
                  <a:pt x="10645" y="9084"/>
                  <a:pt x="10617" y="9084"/>
                </a:cubicBezTo>
                <a:cubicBezTo>
                  <a:pt x="10612" y="9084"/>
                  <a:pt x="10607" y="9084"/>
                  <a:pt x="10603" y="9084"/>
                </a:cubicBezTo>
                <a:cubicBezTo>
                  <a:pt x="10548" y="9089"/>
                  <a:pt x="10506" y="9127"/>
                  <a:pt x="10446" y="9127"/>
                </a:cubicBezTo>
                <a:cubicBezTo>
                  <a:pt x="10400" y="9127"/>
                  <a:pt x="10387" y="9118"/>
                  <a:pt x="10396" y="9072"/>
                </a:cubicBezTo>
                <a:cubicBezTo>
                  <a:pt x="10400" y="9063"/>
                  <a:pt x="10404" y="9046"/>
                  <a:pt x="10408" y="9038"/>
                </a:cubicBezTo>
                <a:cubicBezTo>
                  <a:pt x="10430" y="8999"/>
                  <a:pt x="10472" y="8996"/>
                  <a:pt x="10513" y="8996"/>
                </a:cubicBezTo>
                <a:cubicBezTo>
                  <a:pt x="10521" y="8996"/>
                  <a:pt x="10528" y="8996"/>
                  <a:pt x="10535" y="8996"/>
                </a:cubicBezTo>
                <a:cubicBezTo>
                  <a:pt x="10541" y="8996"/>
                  <a:pt x="10563" y="8999"/>
                  <a:pt x="10580" y="8999"/>
                </a:cubicBezTo>
                <a:cubicBezTo>
                  <a:pt x="10589" y="8999"/>
                  <a:pt x="10596" y="8999"/>
                  <a:pt x="10598" y="8996"/>
                </a:cubicBezTo>
                <a:cubicBezTo>
                  <a:pt x="10607" y="8987"/>
                  <a:pt x="10611" y="8954"/>
                  <a:pt x="10611" y="8945"/>
                </a:cubicBezTo>
                <a:cubicBezTo>
                  <a:pt x="10620" y="8916"/>
                  <a:pt x="10632" y="8890"/>
                  <a:pt x="10649" y="8869"/>
                </a:cubicBezTo>
                <a:cubicBezTo>
                  <a:pt x="10667" y="8852"/>
                  <a:pt x="10684" y="8846"/>
                  <a:pt x="10702" y="8846"/>
                </a:cubicBezTo>
                <a:cubicBezTo>
                  <a:pt x="10724" y="8846"/>
                  <a:pt x="10746" y="8854"/>
                  <a:pt x="10771" y="8861"/>
                </a:cubicBezTo>
                <a:cubicBezTo>
                  <a:pt x="10805" y="8873"/>
                  <a:pt x="10826" y="8890"/>
                  <a:pt x="10856" y="8907"/>
                </a:cubicBezTo>
                <a:cubicBezTo>
                  <a:pt x="10865" y="8911"/>
                  <a:pt x="10874" y="8913"/>
                  <a:pt x="10883" y="8913"/>
                </a:cubicBezTo>
                <a:cubicBezTo>
                  <a:pt x="10893" y="8913"/>
                  <a:pt x="10903" y="8910"/>
                  <a:pt x="10915" y="8903"/>
                </a:cubicBezTo>
                <a:cubicBezTo>
                  <a:pt x="10949" y="8882"/>
                  <a:pt x="10970" y="8831"/>
                  <a:pt x="11004" y="8806"/>
                </a:cubicBezTo>
                <a:cubicBezTo>
                  <a:pt x="11029" y="8785"/>
                  <a:pt x="11050" y="8780"/>
                  <a:pt x="11084" y="8780"/>
                </a:cubicBezTo>
                <a:close/>
                <a:moveTo>
                  <a:pt x="19698" y="8992"/>
                </a:moveTo>
                <a:cubicBezTo>
                  <a:pt x="19698" y="8996"/>
                  <a:pt x="19698" y="8996"/>
                  <a:pt x="19702" y="9000"/>
                </a:cubicBezTo>
                <a:cubicBezTo>
                  <a:pt x="19694" y="9004"/>
                  <a:pt x="19690" y="9013"/>
                  <a:pt x="19681" y="9017"/>
                </a:cubicBezTo>
                <a:cubicBezTo>
                  <a:pt x="19669" y="9034"/>
                  <a:pt x="19656" y="9046"/>
                  <a:pt x="19643" y="9059"/>
                </a:cubicBezTo>
                <a:cubicBezTo>
                  <a:pt x="19618" y="9080"/>
                  <a:pt x="19597" y="9101"/>
                  <a:pt x="19572" y="9118"/>
                </a:cubicBezTo>
                <a:cubicBezTo>
                  <a:pt x="19567" y="9122"/>
                  <a:pt x="19567" y="9122"/>
                  <a:pt x="19563" y="9127"/>
                </a:cubicBezTo>
                <a:lnTo>
                  <a:pt x="19559" y="9127"/>
                </a:lnTo>
                <a:cubicBezTo>
                  <a:pt x="19555" y="9122"/>
                  <a:pt x="19551" y="9114"/>
                  <a:pt x="19546" y="9110"/>
                </a:cubicBezTo>
                <a:cubicBezTo>
                  <a:pt x="19542" y="9105"/>
                  <a:pt x="19538" y="9101"/>
                  <a:pt x="19534" y="9097"/>
                </a:cubicBezTo>
                <a:cubicBezTo>
                  <a:pt x="19555" y="9089"/>
                  <a:pt x="19572" y="9080"/>
                  <a:pt x="19589" y="9067"/>
                </a:cubicBezTo>
                <a:cubicBezTo>
                  <a:pt x="19593" y="9067"/>
                  <a:pt x="19597" y="9063"/>
                  <a:pt x="19601" y="9063"/>
                </a:cubicBezTo>
                <a:cubicBezTo>
                  <a:pt x="19610" y="9055"/>
                  <a:pt x="19618" y="9051"/>
                  <a:pt x="19627" y="9042"/>
                </a:cubicBezTo>
                <a:cubicBezTo>
                  <a:pt x="19627" y="9046"/>
                  <a:pt x="19627" y="9046"/>
                  <a:pt x="19627" y="9046"/>
                </a:cubicBezTo>
                <a:cubicBezTo>
                  <a:pt x="19648" y="9030"/>
                  <a:pt x="19673" y="9013"/>
                  <a:pt x="19694" y="8996"/>
                </a:cubicBezTo>
                <a:lnTo>
                  <a:pt x="19698" y="8992"/>
                </a:lnTo>
                <a:close/>
                <a:moveTo>
                  <a:pt x="16389" y="9181"/>
                </a:moveTo>
                <a:cubicBezTo>
                  <a:pt x="16389" y="9182"/>
                  <a:pt x="16389" y="9182"/>
                  <a:pt x="16389" y="9183"/>
                </a:cubicBezTo>
                <a:lnTo>
                  <a:pt x="16389" y="9183"/>
                </a:lnTo>
                <a:cubicBezTo>
                  <a:pt x="16389" y="9182"/>
                  <a:pt x="16388" y="9182"/>
                  <a:pt x="16388" y="9181"/>
                </a:cubicBezTo>
                <a:close/>
                <a:moveTo>
                  <a:pt x="11147" y="9008"/>
                </a:moveTo>
                <a:cubicBezTo>
                  <a:pt x="11172" y="9013"/>
                  <a:pt x="11194" y="9021"/>
                  <a:pt x="11219" y="9025"/>
                </a:cubicBezTo>
                <a:cubicBezTo>
                  <a:pt x="11248" y="9038"/>
                  <a:pt x="11274" y="9046"/>
                  <a:pt x="11307" y="9046"/>
                </a:cubicBezTo>
                <a:cubicBezTo>
                  <a:pt x="11307" y="9059"/>
                  <a:pt x="11307" y="9067"/>
                  <a:pt x="11307" y="9072"/>
                </a:cubicBezTo>
                <a:cubicBezTo>
                  <a:pt x="11316" y="9110"/>
                  <a:pt x="11345" y="9143"/>
                  <a:pt x="11341" y="9181"/>
                </a:cubicBezTo>
                <a:cubicBezTo>
                  <a:pt x="11333" y="9228"/>
                  <a:pt x="11324" y="9266"/>
                  <a:pt x="11286" y="9300"/>
                </a:cubicBezTo>
                <a:cubicBezTo>
                  <a:pt x="11261" y="9325"/>
                  <a:pt x="11219" y="9359"/>
                  <a:pt x="11177" y="9367"/>
                </a:cubicBezTo>
                <a:cubicBezTo>
                  <a:pt x="11143" y="9342"/>
                  <a:pt x="11181" y="9249"/>
                  <a:pt x="11168" y="9211"/>
                </a:cubicBezTo>
                <a:cubicBezTo>
                  <a:pt x="11160" y="9190"/>
                  <a:pt x="11139" y="9177"/>
                  <a:pt x="11126" y="9160"/>
                </a:cubicBezTo>
                <a:cubicBezTo>
                  <a:pt x="11109" y="9148"/>
                  <a:pt x="11105" y="9148"/>
                  <a:pt x="11105" y="9131"/>
                </a:cubicBezTo>
                <a:cubicBezTo>
                  <a:pt x="11105" y="9105"/>
                  <a:pt x="11126" y="9072"/>
                  <a:pt x="11139" y="9051"/>
                </a:cubicBezTo>
                <a:cubicBezTo>
                  <a:pt x="11143" y="9038"/>
                  <a:pt x="11147" y="9025"/>
                  <a:pt x="11147" y="9008"/>
                </a:cubicBezTo>
                <a:close/>
                <a:moveTo>
                  <a:pt x="19812" y="9477"/>
                </a:moveTo>
                <a:cubicBezTo>
                  <a:pt x="19812" y="9490"/>
                  <a:pt x="19816" y="9498"/>
                  <a:pt x="19816" y="9506"/>
                </a:cubicBezTo>
                <a:cubicBezTo>
                  <a:pt x="19808" y="9511"/>
                  <a:pt x="19800" y="9515"/>
                  <a:pt x="19795" y="9515"/>
                </a:cubicBezTo>
                <a:cubicBezTo>
                  <a:pt x="19800" y="9502"/>
                  <a:pt x="19804" y="9490"/>
                  <a:pt x="19812" y="9477"/>
                </a:cubicBezTo>
                <a:close/>
                <a:moveTo>
                  <a:pt x="9974" y="9339"/>
                </a:moveTo>
                <a:cubicBezTo>
                  <a:pt x="9982" y="9339"/>
                  <a:pt x="9991" y="9340"/>
                  <a:pt x="9999" y="9342"/>
                </a:cubicBezTo>
                <a:cubicBezTo>
                  <a:pt x="10012" y="9346"/>
                  <a:pt x="10020" y="9359"/>
                  <a:pt x="10033" y="9363"/>
                </a:cubicBezTo>
                <a:lnTo>
                  <a:pt x="10050" y="9363"/>
                </a:lnTo>
                <a:cubicBezTo>
                  <a:pt x="10067" y="9367"/>
                  <a:pt x="10088" y="9367"/>
                  <a:pt x="10105" y="9371"/>
                </a:cubicBezTo>
                <a:cubicBezTo>
                  <a:pt x="10151" y="9388"/>
                  <a:pt x="10159" y="9426"/>
                  <a:pt x="10159" y="9473"/>
                </a:cubicBezTo>
                <a:cubicBezTo>
                  <a:pt x="10159" y="9490"/>
                  <a:pt x="10164" y="9523"/>
                  <a:pt x="10138" y="9523"/>
                </a:cubicBezTo>
                <a:cubicBezTo>
                  <a:pt x="10137" y="9524"/>
                  <a:pt x="10135" y="9524"/>
                  <a:pt x="10134" y="9524"/>
                </a:cubicBezTo>
                <a:cubicBezTo>
                  <a:pt x="10120" y="9524"/>
                  <a:pt x="10099" y="9510"/>
                  <a:pt x="10092" y="9502"/>
                </a:cubicBezTo>
                <a:cubicBezTo>
                  <a:pt x="10083" y="9494"/>
                  <a:pt x="10075" y="9477"/>
                  <a:pt x="10067" y="9468"/>
                </a:cubicBezTo>
                <a:cubicBezTo>
                  <a:pt x="10050" y="9456"/>
                  <a:pt x="10041" y="9456"/>
                  <a:pt x="10029" y="9439"/>
                </a:cubicBezTo>
                <a:cubicBezTo>
                  <a:pt x="10008" y="9405"/>
                  <a:pt x="9986" y="9371"/>
                  <a:pt x="9957" y="9346"/>
                </a:cubicBezTo>
                <a:cubicBezTo>
                  <a:pt x="9957" y="9346"/>
                  <a:pt x="9953" y="9342"/>
                  <a:pt x="9953" y="9342"/>
                </a:cubicBezTo>
                <a:cubicBezTo>
                  <a:pt x="9959" y="9340"/>
                  <a:pt x="9966" y="9339"/>
                  <a:pt x="9974" y="9339"/>
                </a:cubicBezTo>
                <a:close/>
                <a:moveTo>
                  <a:pt x="19610" y="9464"/>
                </a:moveTo>
                <a:cubicBezTo>
                  <a:pt x="19639" y="9473"/>
                  <a:pt x="19673" y="9477"/>
                  <a:pt x="19698" y="9494"/>
                </a:cubicBezTo>
                <a:cubicBezTo>
                  <a:pt x="19702" y="9498"/>
                  <a:pt x="19702" y="9498"/>
                  <a:pt x="19707" y="9498"/>
                </a:cubicBezTo>
                <a:cubicBezTo>
                  <a:pt x="19707" y="9502"/>
                  <a:pt x="19711" y="9506"/>
                  <a:pt x="19715" y="9506"/>
                </a:cubicBezTo>
                <a:cubicBezTo>
                  <a:pt x="19715" y="9511"/>
                  <a:pt x="19719" y="9511"/>
                  <a:pt x="19719" y="9511"/>
                </a:cubicBezTo>
                <a:cubicBezTo>
                  <a:pt x="19719" y="9515"/>
                  <a:pt x="19724" y="9519"/>
                  <a:pt x="19728" y="9519"/>
                </a:cubicBezTo>
                <a:cubicBezTo>
                  <a:pt x="19728" y="9523"/>
                  <a:pt x="19732" y="9523"/>
                  <a:pt x="19732" y="9528"/>
                </a:cubicBezTo>
                <a:cubicBezTo>
                  <a:pt x="19732" y="9528"/>
                  <a:pt x="19732" y="9532"/>
                  <a:pt x="19736" y="9532"/>
                </a:cubicBezTo>
                <a:cubicBezTo>
                  <a:pt x="19736" y="9532"/>
                  <a:pt x="19736" y="9536"/>
                  <a:pt x="19736" y="9536"/>
                </a:cubicBezTo>
                <a:cubicBezTo>
                  <a:pt x="19719" y="9540"/>
                  <a:pt x="19702" y="9549"/>
                  <a:pt x="19690" y="9553"/>
                </a:cubicBezTo>
                <a:cubicBezTo>
                  <a:pt x="19656" y="9566"/>
                  <a:pt x="19627" y="9566"/>
                  <a:pt x="19593" y="9566"/>
                </a:cubicBezTo>
                <a:cubicBezTo>
                  <a:pt x="19601" y="9532"/>
                  <a:pt x="19605" y="9498"/>
                  <a:pt x="19610" y="9464"/>
                </a:cubicBezTo>
                <a:close/>
                <a:moveTo>
                  <a:pt x="16676" y="9506"/>
                </a:moveTo>
                <a:lnTo>
                  <a:pt x="16676" y="9506"/>
                </a:lnTo>
                <a:cubicBezTo>
                  <a:pt x="16693" y="9528"/>
                  <a:pt x="16710" y="9544"/>
                  <a:pt x="16727" y="9566"/>
                </a:cubicBezTo>
                <a:cubicBezTo>
                  <a:pt x="16740" y="9591"/>
                  <a:pt x="16752" y="9620"/>
                  <a:pt x="16761" y="9650"/>
                </a:cubicBezTo>
                <a:cubicBezTo>
                  <a:pt x="16761" y="9654"/>
                  <a:pt x="16761" y="9658"/>
                  <a:pt x="16756" y="9658"/>
                </a:cubicBezTo>
                <a:cubicBezTo>
                  <a:pt x="16735" y="9608"/>
                  <a:pt x="16706" y="9557"/>
                  <a:pt x="16676" y="9506"/>
                </a:cubicBezTo>
                <a:close/>
                <a:moveTo>
                  <a:pt x="16377" y="9532"/>
                </a:moveTo>
                <a:cubicBezTo>
                  <a:pt x="16398" y="9540"/>
                  <a:pt x="16419" y="9549"/>
                  <a:pt x="16444" y="9553"/>
                </a:cubicBezTo>
                <a:cubicBezTo>
                  <a:pt x="16499" y="9599"/>
                  <a:pt x="16558" y="9650"/>
                  <a:pt x="16613" y="9709"/>
                </a:cubicBezTo>
                <a:cubicBezTo>
                  <a:pt x="16566" y="9675"/>
                  <a:pt x="16524" y="9642"/>
                  <a:pt x="16474" y="9616"/>
                </a:cubicBezTo>
                <a:cubicBezTo>
                  <a:pt x="16444" y="9587"/>
                  <a:pt x="16410" y="9557"/>
                  <a:pt x="16377" y="9532"/>
                </a:cubicBezTo>
                <a:close/>
                <a:moveTo>
                  <a:pt x="16550" y="9481"/>
                </a:moveTo>
                <a:cubicBezTo>
                  <a:pt x="16588" y="9498"/>
                  <a:pt x="16626" y="9511"/>
                  <a:pt x="16668" y="9528"/>
                </a:cubicBezTo>
                <a:cubicBezTo>
                  <a:pt x="16697" y="9578"/>
                  <a:pt x="16723" y="9633"/>
                  <a:pt x="16748" y="9688"/>
                </a:cubicBezTo>
                <a:cubicBezTo>
                  <a:pt x="16744" y="9696"/>
                  <a:pt x="16744" y="9709"/>
                  <a:pt x="16740" y="9722"/>
                </a:cubicBezTo>
                <a:cubicBezTo>
                  <a:pt x="16685" y="9637"/>
                  <a:pt x="16621" y="9557"/>
                  <a:pt x="16550" y="9481"/>
                </a:cubicBezTo>
                <a:close/>
                <a:moveTo>
                  <a:pt x="16339" y="9414"/>
                </a:moveTo>
                <a:cubicBezTo>
                  <a:pt x="16393" y="9430"/>
                  <a:pt x="16453" y="9447"/>
                  <a:pt x="16507" y="9468"/>
                </a:cubicBezTo>
                <a:cubicBezTo>
                  <a:pt x="16592" y="9553"/>
                  <a:pt x="16668" y="9646"/>
                  <a:pt x="16735" y="9751"/>
                </a:cubicBezTo>
                <a:cubicBezTo>
                  <a:pt x="16731" y="9768"/>
                  <a:pt x="16727" y="9789"/>
                  <a:pt x="16727" y="9810"/>
                </a:cubicBezTo>
                <a:cubicBezTo>
                  <a:pt x="16634" y="9701"/>
                  <a:pt x="16541" y="9608"/>
                  <a:pt x="16444" y="9528"/>
                </a:cubicBezTo>
                <a:cubicBezTo>
                  <a:pt x="16410" y="9490"/>
                  <a:pt x="16377" y="9447"/>
                  <a:pt x="16339" y="9414"/>
                </a:cubicBezTo>
                <a:close/>
                <a:moveTo>
                  <a:pt x="12170" y="9878"/>
                </a:moveTo>
                <a:cubicBezTo>
                  <a:pt x="12180" y="9878"/>
                  <a:pt x="12189" y="9879"/>
                  <a:pt x="12198" y="9882"/>
                </a:cubicBezTo>
                <a:cubicBezTo>
                  <a:pt x="12198" y="9891"/>
                  <a:pt x="12177" y="9920"/>
                  <a:pt x="12181" y="9929"/>
                </a:cubicBezTo>
                <a:cubicBezTo>
                  <a:pt x="12190" y="9941"/>
                  <a:pt x="12211" y="9933"/>
                  <a:pt x="12223" y="9941"/>
                </a:cubicBezTo>
                <a:cubicBezTo>
                  <a:pt x="12232" y="9945"/>
                  <a:pt x="12236" y="9958"/>
                  <a:pt x="12244" y="9962"/>
                </a:cubicBezTo>
                <a:cubicBezTo>
                  <a:pt x="12251" y="9964"/>
                  <a:pt x="12256" y="9964"/>
                  <a:pt x="12261" y="9964"/>
                </a:cubicBezTo>
                <a:cubicBezTo>
                  <a:pt x="12267" y="9964"/>
                  <a:pt x="12272" y="9964"/>
                  <a:pt x="12278" y="9966"/>
                </a:cubicBezTo>
                <a:cubicBezTo>
                  <a:pt x="12305" y="9978"/>
                  <a:pt x="12318" y="10010"/>
                  <a:pt x="12345" y="10010"/>
                </a:cubicBezTo>
                <a:cubicBezTo>
                  <a:pt x="12348" y="10010"/>
                  <a:pt x="12351" y="10010"/>
                  <a:pt x="12354" y="10009"/>
                </a:cubicBezTo>
                <a:cubicBezTo>
                  <a:pt x="12371" y="10004"/>
                  <a:pt x="12380" y="9988"/>
                  <a:pt x="12396" y="9988"/>
                </a:cubicBezTo>
                <a:cubicBezTo>
                  <a:pt x="12409" y="9988"/>
                  <a:pt x="12430" y="10004"/>
                  <a:pt x="12447" y="10009"/>
                </a:cubicBezTo>
                <a:cubicBezTo>
                  <a:pt x="12452" y="10009"/>
                  <a:pt x="12458" y="10010"/>
                  <a:pt x="12463" y="10010"/>
                </a:cubicBezTo>
                <a:cubicBezTo>
                  <a:pt x="12495" y="10010"/>
                  <a:pt x="12524" y="10000"/>
                  <a:pt x="12557" y="9996"/>
                </a:cubicBezTo>
                <a:cubicBezTo>
                  <a:pt x="12586" y="9996"/>
                  <a:pt x="12616" y="10000"/>
                  <a:pt x="12641" y="10000"/>
                </a:cubicBezTo>
                <a:lnTo>
                  <a:pt x="12645" y="10000"/>
                </a:lnTo>
                <a:cubicBezTo>
                  <a:pt x="12637" y="10017"/>
                  <a:pt x="12650" y="10034"/>
                  <a:pt x="12641" y="10051"/>
                </a:cubicBezTo>
                <a:cubicBezTo>
                  <a:pt x="12624" y="10051"/>
                  <a:pt x="12603" y="10030"/>
                  <a:pt x="12586" y="10026"/>
                </a:cubicBezTo>
                <a:cubicBezTo>
                  <a:pt x="12573" y="10022"/>
                  <a:pt x="12556" y="10016"/>
                  <a:pt x="12542" y="10016"/>
                </a:cubicBezTo>
                <a:cubicBezTo>
                  <a:pt x="12538" y="10016"/>
                  <a:pt x="12535" y="10016"/>
                  <a:pt x="12532" y="10017"/>
                </a:cubicBezTo>
                <a:cubicBezTo>
                  <a:pt x="12510" y="10026"/>
                  <a:pt x="12481" y="10047"/>
                  <a:pt x="12481" y="10072"/>
                </a:cubicBezTo>
                <a:cubicBezTo>
                  <a:pt x="12477" y="10093"/>
                  <a:pt x="12494" y="10110"/>
                  <a:pt x="12494" y="10127"/>
                </a:cubicBezTo>
                <a:cubicBezTo>
                  <a:pt x="12483" y="10135"/>
                  <a:pt x="12471" y="10135"/>
                  <a:pt x="12460" y="10135"/>
                </a:cubicBezTo>
                <a:cubicBezTo>
                  <a:pt x="12448" y="10135"/>
                  <a:pt x="12437" y="10135"/>
                  <a:pt x="12426" y="10144"/>
                </a:cubicBezTo>
                <a:cubicBezTo>
                  <a:pt x="12418" y="10156"/>
                  <a:pt x="12409" y="10169"/>
                  <a:pt x="12401" y="10178"/>
                </a:cubicBezTo>
                <a:cubicBezTo>
                  <a:pt x="12392" y="10194"/>
                  <a:pt x="12380" y="10203"/>
                  <a:pt x="12367" y="10211"/>
                </a:cubicBezTo>
                <a:cubicBezTo>
                  <a:pt x="12333" y="10231"/>
                  <a:pt x="12308" y="10243"/>
                  <a:pt x="12276" y="10243"/>
                </a:cubicBezTo>
                <a:cubicBezTo>
                  <a:pt x="12267" y="10243"/>
                  <a:pt x="12258" y="10243"/>
                  <a:pt x="12249" y="10241"/>
                </a:cubicBezTo>
                <a:cubicBezTo>
                  <a:pt x="12215" y="10232"/>
                  <a:pt x="12088" y="10165"/>
                  <a:pt x="12093" y="10118"/>
                </a:cubicBezTo>
                <a:lnTo>
                  <a:pt x="12093" y="10118"/>
                </a:lnTo>
                <a:cubicBezTo>
                  <a:pt x="12108" y="10124"/>
                  <a:pt x="12120" y="10127"/>
                  <a:pt x="12130" y="10127"/>
                </a:cubicBezTo>
                <a:cubicBezTo>
                  <a:pt x="12158" y="10127"/>
                  <a:pt x="12170" y="10106"/>
                  <a:pt x="12173" y="10064"/>
                </a:cubicBezTo>
                <a:cubicBezTo>
                  <a:pt x="12173" y="10055"/>
                  <a:pt x="12173" y="10026"/>
                  <a:pt x="12173" y="10017"/>
                </a:cubicBezTo>
                <a:cubicBezTo>
                  <a:pt x="12169" y="9992"/>
                  <a:pt x="12152" y="9988"/>
                  <a:pt x="12126" y="9983"/>
                </a:cubicBezTo>
                <a:cubicBezTo>
                  <a:pt x="12105" y="9975"/>
                  <a:pt x="12067" y="9983"/>
                  <a:pt x="12063" y="9954"/>
                </a:cubicBezTo>
                <a:cubicBezTo>
                  <a:pt x="12059" y="9941"/>
                  <a:pt x="12076" y="9924"/>
                  <a:pt x="12084" y="9912"/>
                </a:cubicBezTo>
                <a:cubicBezTo>
                  <a:pt x="12107" y="9892"/>
                  <a:pt x="12139" y="9878"/>
                  <a:pt x="12170" y="9878"/>
                </a:cubicBezTo>
                <a:close/>
                <a:moveTo>
                  <a:pt x="10185" y="9599"/>
                </a:moveTo>
                <a:cubicBezTo>
                  <a:pt x="10206" y="9599"/>
                  <a:pt x="10252" y="9612"/>
                  <a:pt x="10261" y="9633"/>
                </a:cubicBezTo>
                <a:cubicBezTo>
                  <a:pt x="10273" y="9650"/>
                  <a:pt x="10269" y="9684"/>
                  <a:pt x="10265" y="9701"/>
                </a:cubicBezTo>
                <a:cubicBezTo>
                  <a:pt x="10257" y="9739"/>
                  <a:pt x="10244" y="9793"/>
                  <a:pt x="10214" y="9827"/>
                </a:cubicBezTo>
                <a:cubicBezTo>
                  <a:pt x="10197" y="9848"/>
                  <a:pt x="10181" y="9857"/>
                  <a:pt x="10168" y="9886"/>
                </a:cubicBezTo>
                <a:cubicBezTo>
                  <a:pt x="10159" y="9907"/>
                  <a:pt x="10151" y="9937"/>
                  <a:pt x="10130" y="9950"/>
                </a:cubicBezTo>
                <a:cubicBezTo>
                  <a:pt x="10125" y="9953"/>
                  <a:pt x="10121" y="9954"/>
                  <a:pt x="10117" y="9954"/>
                </a:cubicBezTo>
                <a:cubicBezTo>
                  <a:pt x="10112" y="9954"/>
                  <a:pt x="10108" y="9953"/>
                  <a:pt x="10102" y="9953"/>
                </a:cubicBezTo>
                <a:cubicBezTo>
                  <a:pt x="10099" y="9953"/>
                  <a:pt x="10096" y="9953"/>
                  <a:pt x="10092" y="9954"/>
                </a:cubicBezTo>
                <a:cubicBezTo>
                  <a:pt x="10067" y="9958"/>
                  <a:pt x="10062" y="9983"/>
                  <a:pt x="10058" y="10009"/>
                </a:cubicBezTo>
                <a:cubicBezTo>
                  <a:pt x="10050" y="10034"/>
                  <a:pt x="10054" y="10059"/>
                  <a:pt x="10029" y="10076"/>
                </a:cubicBezTo>
                <a:cubicBezTo>
                  <a:pt x="10020" y="10080"/>
                  <a:pt x="10012" y="10080"/>
                  <a:pt x="10003" y="10089"/>
                </a:cubicBezTo>
                <a:cubicBezTo>
                  <a:pt x="9995" y="10097"/>
                  <a:pt x="9982" y="10110"/>
                  <a:pt x="9974" y="10123"/>
                </a:cubicBezTo>
                <a:cubicBezTo>
                  <a:pt x="9957" y="10144"/>
                  <a:pt x="9940" y="10165"/>
                  <a:pt x="9919" y="10178"/>
                </a:cubicBezTo>
                <a:cubicBezTo>
                  <a:pt x="9906" y="10190"/>
                  <a:pt x="9894" y="10190"/>
                  <a:pt x="9898" y="10216"/>
                </a:cubicBezTo>
                <a:cubicBezTo>
                  <a:pt x="9902" y="10228"/>
                  <a:pt x="9919" y="10228"/>
                  <a:pt x="9936" y="10232"/>
                </a:cubicBezTo>
                <a:cubicBezTo>
                  <a:pt x="9965" y="10245"/>
                  <a:pt x="9982" y="10254"/>
                  <a:pt x="9986" y="10287"/>
                </a:cubicBezTo>
                <a:cubicBezTo>
                  <a:pt x="9991" y="10338"/>
                  <a:pt x="9957" y="10380"/>
                  <a:pt x="9940" y="10427"/>
                </a:cubicBezTo>
                <a:cubicBezTo>
                  <a:pt x="9932" y="10422"/>
                  <a:pt x="9923" y="10418"/>
                  <a:pt x="9915" y="10418"/>
                </a:cubicBezTo>
                <a:cubicBezTo>
                  <a:pt x="9885" y="10296"/>
                  <a:pt x="9868" y="10169"/>
                  <a:pt x="9864" y="10047"/>
                </a:cubicBezTo>
                <a:cubicBezTo>
                  <a:pt x="9868" y="10021"/>
                  <a:pt x="9872" y="10000"/>
                  <a:pt x="9872" y="9979"/>
                </a:cubicBezTo>
                <a:cubicBezTo>
                  <a:pt x="9885" y="9929"/>
                  <a:pt x="9894" y="9878"/>
                  <a:pt x="9906" y="9827"/>
                </a:cubicBezTo>
                <a:cubicBezTo>
                  <a:pt x="9906" y="9823"/>
                  <a:pt x="9910" y="9823"/>
                  <a:pt x="9910" y="9819"/>
                </a:cubicBezTo>
                <a:cubicBezTo>
                  <a:pt x="9919" y="9819"/>
                  <a:pt x="9923" y="9815"/>
                  <a:pt x="9932" y="9810"/>
                </a:cubicBezTo>
                <a:cubicBezTo>
                  <a:pt x="9961" y="9806"/>
                  <a:pt x="9982" y="9798"/>
                  <a:pt x="10003" y="9777"/>
                </a:cubicBezTo>
                <a:cubicBezTo>
                  <a:pt x="10016" y="9764"/>
                  <a:pt x="10024" y="9743"/>
                  <a:pt x="10033" y="9734"/>
                </a:cubicBezTo>
                <a:cubicBezTo>
                  <a:pt x="10037" y="9731"/>
                  <a:pt x="10043" y="9730"/>
                  <a:pt x="10050" y="9730"/>
                </a:cubicBezTo>
                <a:cubicBezTo>
                  <a:pt x="10067" y="9730"/>
                  <a:pt x="10088" y="9739"/>
                  <a:pt x="10100" y="9739"/>
                </a:cubicBezTo>
                <a:cubicBezTo>
                  <a:pt x="10111" y="9741"/>
                  <a:pt x="10123" y="9742"/>
                  <a:pt x="10134" y="9742"/>
                </a:cubicBezTo>
                <a:cubicBezTo>
                  <a:pt x="10146" y="9742"/>
                  <a:pt x="10157" y="9741"/>
                  <a:pt x="10168" y="9739"/>
                </a:cubicBezTo>
                <a:cubicBezTo>
                  <a:pt x="10172" y="9696"/>
                  <a:pt x="10159" y="9637"/>
                  <a:pt x="10185" y="9599"/>
                </a:cubicBezTo>
                <a:close/>
                <a:moveTo>
                  <a:pt x="11127" y="10514"/>
                </a:moveTo>
                <a:cubicBezTo>
                  <a:pt x="11134" y="10514"/>
                  <a:pt x="11143" y="10515"/>
                  <a:pt x="11151" y="10515"/>
                </a:cubicBezTo>
                <a:lnTo>
                  <a:pt x="11168" y="10515"/>
                </a:lnTo>
                <a:cubicBezTo>
                  <a:pt x="11198" y="10574"/>
                  <a:pt x="11232" y="10633"/>
                  <a:pt x="11270" y="10692"/>
                </a:cubicBezTo>
                <a:cubicBezTo>
                  <a:pt x="11270" y="10701"/>
                  <a:pt x="11270" y="10705"/>
                  <a:pt x="11265" y="10709"/>
                </a:cubicBezTo>
                <a:cubicBezTo>
                  <a:pt x="11244" y="10735"/>
                  <a:pt x="11194" y="10714"/>
                  <a:pt x="11215" y="10768"/>
                </a:cubicBezTo>
                <a:cubicBezTo>
                  <a:pt x="11219" y="10777"/>
                  <a:pt x="11223" y="10785"/>
                  <a:pt x="11232" y="10794"/>
                </a:cubicBezTo>
                <a:cubicBezTo>
                  <a:pt x="11236" y="10802"/>
                  <a:pt x="11236" y="10815"/>
                  <a:pt x="11236" y="10828"/>
                </a:cubicBezTo>
                <a:cubicBezTo>
                  <a:pt x="11236" y="10836"/>
                  <a:pt x="11236" y="10849"/>
                  <a:pt x="11236" y="10861"/>
                </a:cubicBezTo>
                <a:cubicBezTo>
                  <a:pt x="11232" y="10878"/>
                  <a:pt x="11227" y="10895"/>
                  <a:pt x="11210" y="10908"/>
                </a:cubicBezTo>
                <a:cubicBezTo>
                  <a:pt x="11191" y="10924"/>
                  <a:pt x="11174" y="10932"/>
                  <a:pt x="11155" y="10932"/>
                </a:cubicBezTo>
                <a:cubicBezTo>
                  <a:pt x="11145" y="10932"/>
                  <a:pt x="11134" y="10929"/>
                  <a:pt x="11122" y="10925"/>
                </a:cubicBezTo>
                <a:cubicBezTo>
                  <a:pt x="11101" y="10916"/>
                  <a:pt x="11075" y="10903"/>
                  <a:pt x="11054" y="10891"/>
                </a:cubicBezTo>
                <a:cubicBezTo>
                  <a:pt x="11050" y="10891"/>
                  <a:pt x="11042" y="10887"/>
                  <a:pt x="11029" y="10882"/>
                </a:cubicBezTo>
                <a:cubicBezTo>
                  <a:pt x="11016" y="10857"/>
                  <a:pt x="11012" y="10836"/>
                  <a:pt x="11029" y="10806"/>
                </a:cubicBezTo>
                <a:cubicBezTo>
                  <a:pt x="11042" y="10777"/>
                  <a:pt x="11084" y="10764"/>
                  <a:pt x="11092" y="10739"/>
                </a:cubicBezTo>
                <a:cubicBezTo>
                  <a:pt x="11101" y="10730"/>
                  <a:pt x="11092" y="10709"/>
                  <a:pt x="11092" y="10697"/>
                </a:cubicBezTo>
                <a:cubicBezTo>
                  <a:pt x="11092" y="10676"/>
                  <a:pt x="11096" y="10654"/>
                  <a:pt x="11092" y="10633"/>
                </a:cubicBezTo>
                <a:cubicBezTo>
                  <a:pt x="11092" y="10616"/>
                  <a:pt x="11084" y="10604"/>
                  <a:pt x="11084" y="10587"/>
                </a:cubicBezTo>
                <a:cubicBezTo>
                  <a:pt x="11080" y="10566"/>
                  <a:pt x="11084" y="10528"/>
                  <a:pt x="11105" y="10519"/>
                </a:cubicBezTo>
                <a:cubicBezTo>
                  <a:pt x="11111" y="10515"/>
                  <a:pt x="11119" y="10514"/>
                  <a:pt x="11127" y="10514"/>
                </a:cubicBezTo>
                <a:close/>
                <a:moveTo>
                  <a:pt x="10653" y="10667"/>
                </a:moveTo>
                <a:cubicBezTo>
                  <a:pt x="10691" y="10722"/>
                  <a:pt x="10729" y="10773"/>
                  <a:pt x="10767" y="10828"/>
                </a:cubicBezTo>
                <a:cubicBezTo>
                  <a:pt x="10771" y="10832"/>
                  <a:pt x="10771" y="10836"/>
                  <a:pt x="10771" y="10840"/>
                </a:cubicBezTo>
                <a:cubicBezTo>
                  <a:pt x="10776" y="10857"/>
                  <a:pt x="10763" y="10887"/>
                  <a:pt x="10771" y="10903"/>
                </a:cubicBezTo>
                <a:cubicBezTo>
                  <a:pt x="10776" y="10908"/>
                  <a:pt x="10788" y="10912"/>
                  <a:pt x="10793" y="10916"/>
                </a:cubicBezTo>
                <a:cubicBezTo>
                  <a:pt x="10809" y="10933"/>
                  <a:pt x="10822" y="10950"/>
                  <a:pt x="10843" y="10963"/>
                </a:cubicBezTo>
                <a:cubicBezTo>
                  <a:pt x="10873" y="10984"/>
                  <a:pt x="10864" y="11009"/>
                  <a:pt x="10911" y="11009"/>
                </a:cubicBezTo>
                <a:cubicBezTo>
                  <a:pt x="10932" y="11039"/>
                  <a:pt x="10953" y="11068"/>
                  <a:pt x="10978" y="11093"/>
                </a:cubicBezTo>
                <a:cubicBezTo>
                  <a:pt x="10978" y="11110"/>
                  <a:pt x="10983" y="11123"/>
                  <a:pt x="10991" y="11136"/>
                </a:cubicBezTo>
                <a:cubicBezTo>
                  <a:pt x="10974" y="11140"/>
                  <a:pt x="10961" y="11140"/>
                  <a:pt x="10945" y="11140"/>
                </a:cubicBezTo>
                <a:lnTo>
                  <a:pt x="10898" y="11140"/>
                </a:lnTo>
                <a:cubicBezTo>
                  <a:pt x="10877" y="11127"/>
                  <a:pt x="10869" y="11093"/>
                  <a:pt x="10852" y="11077"/>
                </a:cubicBezTo>
                <a:cubicBezTo>
                  <a:pt x="10831" y="11055"/>
                  <a:pt x="10797" y="11047"/>
                  <a:pt x="10771" y="11043"/>
                </a:cubicBezTo>
                <a:cubicBezTo>
                  <a:pt x="10712" y="11034"/>
                  <a:pt x="10666" y="11013"/>
                  <a:pt x="10611" y="10988"/>
                </a:cubicBezTo>
                <a:cubicBezTo>
                  <a:pt x="10608" y="10987"/>
                  <a:pt x="10605" y="10987"/>
                  <a:pt x="10603" y="10987"/>
                </a:cubicBezTo>
                <a:cubicBezTo>
                  <a:pt x="10601" y="10987"/>
                  <a:pt x="10599" y="10987"/>
                  <a:pt x="10597" y="10987"/>
                </a:cubicBezTo>
                <a:cubicBezTo>
                  <a:pt x="10593" y="10987"/>
                  <a:pt x="10590" y="10986"/>
                  <a:pt x="10586" y="10979"/>
                </a:cubicBezTo>
                <a:cubicBezTo>
                  <a:pt x="10590" y="10954"/>
                  <a:pt x="10590" y="10929"/>
                  <a:pt x="10590" y="10903"/>
                </a:cubicBezTo>
                <a:cubicBezTo>
                  <a:pt x="10590" y="10891"/>
                  <a:pt x="10590" y="10874"/>
                  <a:pt x="10590" y="10857"/>
                </a:cubicBezTo>
                <a:cubicBezTo>
                  <a:pt x="10590" y="10815"/>
                  <a:pt x="10573" y="10735"/>
                  <a:pt x="10598" y="10697"/>
                </a:cubicBezTo>
                <a:cubicBezTo>
                  <a:pt x="10611" y="10676"/>
                  <a:pt x="10632" y="10667"/>
                  <a:pt x="10653" y="10667"/>
                </a:cubicBezTo>
                <a:close/>
                <a:moveTo>
                  <a:pt x="15045" y="11009"/>
                </a:moveTo>
                <a:cubicBezTo>
                  <a:pt x="15059" y="11009"/>
                  <a:pt x="15071" y="11010"/>
                  <a:pt x="15085" y="11022"/>
                </a:cubicBezTo>
                <a:cubicBezTo>
                  <a:pt x="15106" y="11039"/>
                  <a:pt x="15110" y="11064"/>
                  <a:pt x="15127" y="11081"/>
                </a:cubicBezTo>
                <a:cubicBezTo>
                  <a:pt x="15148" y="11102"/>
                  <a:pt x="15174" y="11131"/>
                  <a:pt x="15203" y="11140"/>
                </a:cubicBezTo>
                <a:cubicBezTo>
                  <a:pt x="15209" y="11141"/>
                  <a:pt x="15214" y="11141"/>
                  <a:pt x="15220" y="11141"/>
                </a:cubicBezTo>
                <a:cubicBezTo>
                  <a:pt x="15235" y="11141"/>
                  <a:pt x="15251" y="11139"/>
                  <a:pt x="15265" y="11139"/>
                </a:cubicBezTo>
                <a:cubicBezTo>
                  <a:pt x="15270" y="11139"/>
                  <a:pt x="15275" y="11139"/>
                  <a:pt x="15279" y="11140"/>
                </a:cubicBezTo>
                <a:cubicBezTo>
                  <a:pt x="15309" y="11144"/>
                  <a:pt x="15309" y="11148"/>
                  <a:pt x="15313" y="11178"/>
                </a:cubicBezTo>
                <a:cubicBezTo>
                  <a:pt x="15313" y="11195"/>
                  <a:pt x="15317" y="11212"/>
                  <a:pt x="15326" y="11224"/>
                </a:cubicBezTo>
                <a:cubicBezTo>
                  <a:pt x="15292" y="11220"/>
                  <a:pt x="15262" y="11224"/>
                  <a:pt x="15229" y="11207"/>
                </a:cubicBezTo>
                <a:cubicBezTo>
                  <a:pt x="15207" y="11193"/>
                  <a:pt x="15191" y="11181"/>
                  <a:pt x="15168" y="11181"/>
                </a:cubicBezTo>
                <a:cubicBezTo>
                  <a:pt x="15164" y="11181"/>
                  <a:pt x="15161" y="11181"/>
                  <a:pt x="15157" y="11182"/>
                </a:cubicBezTo>
                <a:cubicBezTo>
                  <a:pt x="15131" y="11186"/>
                  <a:pt x="15106" y="11195"/>
                  <a:pt x="15085" y="11203"/>
                </a:cubicBezTo>
                <a:cubicBezTo>
                  <a:pt x="15060" y="11212"/>
                  <a:pt x="15039" y="11233"/>
                  <a:pt x="15009" y="11237"/>
                </a:cubicBezTo>
                <a:cubicBezTo>
                  <a:pt x="15006" y="11237"/>
                  <a:pt x="15003" y="11237"/>
                  <a:pt x="15000" y="11237"/>
                </a:cubicBezTo>
                <a:cubicBezTo>
                  <a:pt x="14969" y="11237"/>
                  <a:pt x="14956" y="11218"/>
                  <a:pt x="14933" y="11199"/>
                </a:cubicBezTo>
                <a:cubicBezTo>
                  <a:pt x="14912" y="11178"/>
                  <a:pt x="14878" y="11169"/>
                  <a:pt x="14853" y="11169"/>
                </a:cubicBezTo>
                <a:cubicBezTo>
                  <a:pt x="14840" y="11127"/>
                  <a:pt x="14853" y="11119"/>
                  <a:pt x="14878" y="11093"/>
                </a:cubicBezTo>
                <a:cubicBezTo>
                  <a:pt x="14899" y="11072"/>
                  <a:pt x="14895" y="11051"/>
                  <a:pt x="14908" y="11034"/>
                </a:cubicBezTo>
                <a:cubicBezTo>
                  <a:pt x="14913" y="11022"/>
                  <a:pt x="14922" y="11018"/>
                  <a:pt x="14933" y="11018"/>
                </a:cubicBezTo>
                <a:cubicBezTo>
                  <a:pt x="14941" y="11018"/>
                  <a:pt x="14950" y="11020"/>
                  <a:pt x="14958" y="11022"/>
                </a:cubicBezTo>
                <a:cubicBezTo>
                  <a:pt x="14980" y="11022"/>
                  <a:pt x="15001" y="11009"/>
                  <a:pt x="15022" y="11009"/>
                </a:cubicBezTo>
                <a:cubicBezTo>
                  <a:pt x="15030" y="11009"/>
                  <a:pt x="15038" y="11009"/>
                  <a:pt x="15045" y="11009"/>
                </a:cubicBezTo>
                <a:close/>
                <a:moveTo>
                  <a:pt x="10615" y="11532"/>
                </a:moveTo>
                <a:lnTo>
                  <a:pt x="10615" y="11532"/>
                </a:lnTo>
                <a:cubicBezTo>
                  <a:pt x="10700" y="11583"/>
                  <a:pt x="10793" y="11634"/>
                  <a:pt x="10881" y="11680"/>
                </a:cubicBezTo>
                <a:cubicBezTo>
                  <a:pt x="10843" y="11684"/>
                  <a:pt x="10801" y="11689"/>
                  <a:pt x="10763" y="11701"/>
                </a:cubicBezTo>
                <a:cubicBezTo>
                  <a:pt x="10763" y="11676"/>
                  <a:pt x="10763" y="11655"/>
                  <a:pt x="10755" y="11638"/>
                </a:cubicBezTo>
                <a:cubicBezTo>
                  <a:pt x="10746" y="11621"/>
                  <a:pt x="10725" y="11604"/>
                  <a:pt x="10708" y="11591"/>
                </a:cubicBezTo>
                <a:cubicBezTo>
                  <a:pt x="10683" y="11575"/>
                  <a:pt x="10645" y="11579"/>
                  <a:pt x="10624" y="11562"/>
                </a:cubicBezTo>
                <a:cubicBezTo>
                  <a:pt x="10620" y="11558"/>
                  <a:pt x="10615" y="11545"/>
                  <a:pt x="10615" y="11532"/>
                </a:cubicBezTo>
                <a:close/>
                <a:moveTo>
                  <a:pt x="12464" y="11285"/>
                </a:moveTo>
                <a:cubicBezTo>
                  <a:pt x="12487" y="11285"/>
                  <a:pt x="12511" y="11311"/>
                  <a:pt x="12532" y="11326"/>
                </a:cubicBezTo>
                <a:cubicBezTo>
                  <a:pt x="12544" y="11338"/>
                  <a:pt x="12561" y="11342"/>
                  <a:pt x="12569" y="11359"/>
                </a:cubicBezTo>
                <a:cubicBezTo>
                  <a:pt x="12582" y="11385"/>
                  <a:pt x="12578" y="11423"/>
                  <a:pt x="12578" y="11452"/>
                </a:cubicBezTo>
                <a:cubicBezTo>
                  <a:pt x="12578" y="11469"/>
                  <a:pt x="12574" y="11494"/>
                  <a:pt x="12578" y="11511"/>
                </a:cubicBezTo>
                <a:cubicBezTo>
                  <a:pt x="12582" y="11524"/>
                  <a:pt x="12586" y="11528"/>
                  <a:pt x="12599" y="11537"/>
                </a:cubicBezTo>
                <a:cubicBezTo>
                  <a:pt x="12637" y="11575"/>
                  <a:pt x="12658" y="11587"/>
                  <a:pt x="12629" y="11638"/>
                </a:cubicBezTo>
                <a:cubicBezTo>
                  <a:pt x="12599" y="11684"/>
                  <a:pt x="12569" y="11743"/>
                  <a:pt x="12519" y="11773"/>
                </a:cubicBezTo>
                <a:cubicBezTo>
                  <a:pt x="12494" y="11781"/>
                  <a:pt x="12472" y="11781"/>
                  <a:pt x="12451" y="11794"/>
                </a:cubicBezTo>
                <a:cubicBezTo>
                  <a:pt x="12430" y="11807"/>
                  <a:pt x="12401" y="11815"/>
                  <a:pt x="12405" y="11845"/>
                </a:cubicBezTo>
                <a:cubicBezTo>
                  <a:pt x="12409" y="11857"/>
                  <a:pt x="12418" y="11857"/>
                  <a:pt x="12426" y="11866"/>
                </a:cubicBezTo>
                <a:lnTo>
                  <a:pt x="12240" y="11908"/>
                </a:lnTo>
                <a:cubicBezTo>
                  <a:pt x="12236" y="11912"/>
                  <a:pt x="12236" y="11912"/>
                  <a:pt x="12232" y="11912"/>
                </a:cubicBezTo>
                <a:cubicBezTo>
                  <a:pt x="12228" y="11904"/>
                  <a:pt x="12228" y="11895"/>
                  <a:pt x="12223" y="11887"/>
                </a:cubicBezTo>
                <a:cubicBezTo>
                  <a:pt x="12219" y="11866"/>
                  <a:pt x="12228" y="11849"/>
                  <a:pt x="12223" y="11828"/>
                </a:cubicBezTo>
                <a:cubicBezTo>
                  <a:pt x="12219" y="11815"/>
                  <a:pt x="12211" y="11802"/>
                  <a:pt x="12207" y="11786"/>
                </a:cubicBezTo>
                <a:cubicBezTo>
                  <a:pt x="12194" y="11739"/>
                  <a:pt x="12194" y="11701"/>
                  <a:pt x="12194" y="11655"/>
                </a:cubicBezTo>
                <a:cubicBezTo>
                  <a:pt x="12194" y="11651"/>
                  <a:pt x="12190" y="11646"/>
                  <a:pt x="12194" y="11638"/>
                </a:cubicBezTo>
                <a:cubicBezTo>
                  <a:pt x="12198" y="11613"/>
                  <a:pt x="12207" y="11591"/>
                  <a:pt x="12215" y="11570"/>
                </a:cubicBezTo>
                <a:lnTo>
                  <a:pt x="12219" y="11570"/>
                </a:lnTo>
                <a:cubicBezTo>
                  <a:pt x="12223" y="11570"/>
                  <a:pt x="12223" y="11583"/>
                  <a:pt x="12236" y="11583"/>
                </a:cubicBezTo>
                <a:cubicBezTo>
                  <a:pt x="12244" y="11583"/>
                  <a:pt x="12253" y="11566"/>
                  <a:pt x="12257" y="11558"/>
                </a:cubicBezTo>
                <a:cubicBezTo>
                  <a:pt x="12266" y="11537"/>
                  <a:pt x="12278" y="11515"/>
                  <a:pt x="12278" y="11494"/>
                </a:cubicBezTo>
                <a:cubicBezTo>
                  <a:pt x="12285" y="11492"/>
                  <a:pt x="12293" y="11491"/>
                  <a:pt x="12300" y="11491"/>
                </a:cubicBezTo>
                <a:cubicBezTo>
                  <a:pt x="12316" y="11491"/>
                  <a:pt x="12332" y="11494"/>
                  <a:pt x="12346" y="11494"/>
                </a:cubicBezTo>
                <a:cubicBezTo>
                  <a:pt x="12375" y="11494"/>
                  <a:pt x="12375" y="11494"/>
                  <a:pt x="12384" y="11465"/>
                </a:cubicBezTo>
                <a:cubicBezTo>
                  <a:pt x="12396" y="11435"/>
                  <a:pt x="12401" y="11406"/>
                  <a:pt x="12409" y="11376"/>
                </a:cubicBezTo>
                <a:cubicBezTo>
                  <a:pt x="12413" y="11351"/>
                  <a:pt x="12418" y="11317"/>
                  <a:pt x="12434" y="11300"/>
                </a:cubicBezTo>
                <a:cubicBezTo>
                  <a:pt x="12444" y="11289"/>
                  <a:pt x="12454" y="11285"/>
                  <a:pt x="12464" y="11285"/>
                </a:cubicBezTo>
                <a:close/>
                <a:moveTo>
                  <a:pt x="11670" y="11436"/>
                </a:moveTo>
                <a:cubicBezTo>
                  <a:pt x="11683" y="11436"/>
                  <a:pt x="11694" y="11437"/>
                  <a:pt x="11704" y="11440"/>
                </a:cubicBezTo>
                <a:cubicBezTo>
                  <a:pt x="11725" y="11444"/>
                  <a:pt x="11734" y="11456"/>
                  <a:pt x="11751" y="11469"/>
                </a:cubicBezTo>
                <a:cubicBezTo>
                  <a:pt x="11768" y="11482"/>
                  <a:pt x="11784" y="11490"/>
                  <a:pt x="11806" y="11494"/>
                </a:cubicBezTo>
                <a:cubicBezTo>
                  <a:pt x="11810" y="11515"/>
                  <a:pt x="11801" y="11537"/>
                  <a:pt x="11806" y="11558"/>
                </a:cubicBezTo>
                <a:cubicBezTo>
                  <a:pt x="11814" y="11579"/>
                  <a:pt x="11818" y="11575"/>
                  <a:pt x="11827" y="11591"/>
                </a:cubicBezTo>
                <a:cubicBezTo>
                  <a:pt x="11852" y="11625"/>
                  <a:pt x="11882" y="11638"/>
                  <a:pt x="11919" y="11663"/>
                </a:cubicBezTo>
                <a:cubicBezTo>
                  <a:pt x="11970" y="11697"/>
                  <a:pt x="11970" y="11781"/>
                  <a:pt x="11932" y="11832"/>
                </a:cubicBezTo>
                <a:cubicBezTo>
                  <a:pt x="11915" y="11849"/>
                  <a:pt x="11898" y="11874"/>
                  <a:pt x="11877" y="11891"/>
                </a:cubicBezTo>
                <a:cubicBezTo>
                  <a:pt x="11869" y="11904"/>
                  <a:pt x="11848" y="11912"/>
                  <a:pt x="11839" y="11925"/>
                </a:cubicBezTo>
                <a:cubicBezTo>
                  <a:pt x="11839" y="11929"/>
                  <a:pt x="11835" y="11929"/>
                  <a:pt x="11835" y="11929"/>
                </a:cubicBezTo>
                <a:cubicBezTo>
                  <a:pt x="11696" y="11798"/>
                  <a:pt x="11569" y="11659"/>
                  <a:pt x="11443" y="11515"/>
                </a:cubicBezTo>
                <a:lnTo>
                  <a:pt x="11451" y="11515"/>
                </a:lnTo>
                <a:cubicBezTo>
                  <a:pt x="11489" y="11499"/>
                  <a:pt x="11485" y="11444"/>
                  <a:pt x="11535" y="11440"/>
                </a:cubicBezTo>
                <a:cubicBezTo>
                  <a:pt x="11542" y="11438"/>
                  <a:pt x="11549" y="11438"/>
                  <a:pt x="11557" y="11438"/>
                </a:cubicBezTo>
                <a:cubicBezTo>
                  <a:pt x="11571" y="11438"/>
                  <a:pt x="11585" y="11440"/>
                  <a:pt x="11599" y="11440"/>
                </a:cubicBezTo>
                <a:cubicBezTo>
                  <a:pt x="11618" y="11440"/>
                  <a:pt x="11646" y="11436"/>
                  <a:pt x="11670" y="11436"/>
                </a:cubicBezTo>
                <a:close/>
                <a:moveTo>
                  <a:pt x="11210" y="11385"/>
                </a:moveTo>
                <a:cubicBezTo>
                  <a:pt x="11371" y="11575"/>
                  <a:pt x="11531" y="11756"/>
                  <a:pt x="11696" y="11938"/>
                </a:cubicBezTo>
                <a:lnTo>
                  <a:pt x="11139" y="11638"/>
                </a:lnTo>
                <a:cubicBezTo>
                  <a:pt x="11177" y="11629"/>
                  <a:pt x="11240" y="11625"/>
                  <a:pt x="11244" y="11591"/>
                </a:cubicBezTo>
                <a:cubicBezTo>
                  <a:pt x="11248" y="11566"/>
                  <a:pt x="11236" y="11575"/>
                  <a:pt x="11223" y="11558"/>
                </a:cubicBezTo>
                <a:cubicBezTo>
                  <a:pt x="11206" y="11541"/>
                  <a:pt x="11198" y="11507"/>
                  <a:pt x="11194" y="11482"/>
                </a:cubicBezTo>
                <a:cubicBezTo>
                  <a:pt x="11189" y="11456"/>
                  <a:pt x="11189" y="11423"/>
                  <a:pt x="11202" y="11397"/>
                </a:cubicBezTo>
                <a:cubicBezTo>
                  <a:pt x="11206" y="11393"/>
                  <a:pt x="11206" y="11389"/>
                  <a:pt x="11210" y="11385"/>
                </a:cubicBezTo>
                <a:close/>
                <a:moveTo>
                  <a:pt x="11696" y="11862"/>
                </a:moveTo>
                <a:cubicBezTo>
                  <a:pt x="11734" y="11904"/>
                  <a:pt x="11776" y="11942"/>
                  <a:pt x="11818" y="11980"/>
                </a:cubicBezTo>
                <a:cubicBezTo>
                  <a:pt x="11814" y="11984"/>
                  <a:pt x="11814" y="11984"/>
                  <a:pt x="11810" y="11988"/>
                </a:cubicBezTo>
                <a:cubicBezTo>
                  <a:pt x="11772" y="11946"/>
                  <a:pt x="11734" y="11904"/>
                  <a:pt x="11696" y="11862"/>
                </a:cubicBezTo>
                <a:close/>
                <a:moveTo>
                  <a:pt x="12152" y="12119"/>
                </a:moveTo>
                <a:cubicBezTo>
                  <a:pt x="12152" y="12140"/>
                  <a:pt x="12156" y="12165"/>
                  <a:pt x="12160" y="12187"/>
                </a:cubicBezTo>
                <a:lnTo>
                  <a:pt x="12076" y="12140"/>
                </a:lnTo>
                <a:lnTo>
                  <a:pt x="12071" y="12140"/>
                </a:lnTo>
                <a:cubicBezTo>
                  <a:pt x="12071" y="12132"/>
                  <a:pt x="12071" y="12127"/>
                  <a:pt x="12071" y="12119"/>
                </a:cubicBezTo>
                <a:cubicBezTo>
                  <a:pt x="12084" y="12121"/>
                  <a:pt x="12098" y="12122"/>
                  <a:pt x="12112" y="12122"/>
                </a:cubicBezTo>
                <a:cubicBezTo>
                  <a:pt x="12125" y="12122"/>
                  <a:pt x="12139" y="12121"/>
                  <a:pt x="12152" y="12119"/>
                </a:cubicBezTo>
                <a:close/>
                <a:moveTo>
                  <a:pt x="12131" y="12246"/>
                </a:moveTo>
                <a:cubicBezTo>
                  <a:pt x="12152" y="12263"/>
                  <a:pt x="12169" y="12279"/>
                  <a:pt x="12190" y="12292"/>
                </a:cubicBezTo>
                <a:cubicBezTo>
                  <a:pt x="12190" y="12296"/>
                  <a:pt x="12194" y="12301"/>
                  <a:pt x="12194" y="12305"/>
                </a:cubicBezTo>
                <a:cubicBezTo>
                  <a:pt x="12173" y="12288"/>
                  <a:pt x="12147" y="12271"/>
                  <a:pt x="12131" y="12246"/>
                </a:cubicBezTo>
                <a:close/>
                <a:moveTo>
                  <a:pt x="12477" y="11908"/>
                </a:moveTo>
                <a:cubicBezTo>
                  <a:pt x="12485" y="11908"/>
                  <a:pt x="12494" y="11908"/>
                  <a:pt x="12498" y="11912"/>
                </a:cubicBezTo>
                <a:cubicBezTo>
                  <a:pt x="12515" y="11925"/>
                  <a:pt x="12519" y="11938"/>
                  <a:pt x="12523" y="11954"/>
                </a:cubicBezTo>
                <a:cubicBezTo>
                  <a:pt x="12532" y="11992"/>
                  <a:pt x="12519" y="12009"/>
                  <a:pt x="12515" y="12043"/>
                </a:cubicBezTo>
                <a:cubicBezTo>
                  <a:pt x="12510" y="12052"/>
                  <a:pt x="12510" y="12098"/>
                  <a:pt x="12515" y="12102"/>
                </a:cubicBezTo>
                <a:cubicBezTo>
                  <a:pt x="12518" y="12108"/>
                  <a:pt x="12525" y="12109"/>
                  <a:pt x="12532" y="12109"/>
                </a:cubicBezTo>
                <a:cubicBezTo>
                  <a:pt x="12542" y="12109"/>
                  <a:pt x="12554" y="12106"/>
                  <a:pt x="12561" y="12106"/>
                </a:cubicBezTo>
                <a:cubicBezTo>
                  <a:pt x="12586" y="12106"/>
                  <a:pt x="12620" y="12098"/>
                  <a:pt x="12645" y="12081"/>
                </a:cubicBezTo>
                <a:cubicBezTo>
                  <a:pt x="12662" y="12073"/>
                  <a:pt x="12671" y="12052"/>
                  <a:pt x="12688" y="12043"/>
                </a:cubicBezTo>
                <a:cubicBezTo>
                  <a:pt x="12694" y="12041"/>
                  <a:pt x="12702" y="12040"/>
                  <a:pt x="12711" y="12040"/>
                </a:cubicBezTo>
                <a:cubicBezTo>
                  <a:pt x="12719" y="12040"/>
                  <a:pt x="12728" y="12041"/>
                  <a:pt x="12734" y="12043"/>
                </a:cubicBezTo>
                <a:cubicBezTo>
                  <a:pt x="12776" y="12047"/>
                  <a:pt x="12793" y="12085"/>
                  <a:pt x="12806" y="12119"/>
                </a:cubicBezTo>
                <a:cubicBezTo>
                  <a:pt x="12814" y="12144"/>
                  <a:pt x="12814" y="12149"/>
                  <a:pt x="12844" y="12149"/>
                </a:cubicBezTo>
                <a:cubicBezTo>
                  <a:pt x="12852" y="12149"/>
                  <a:pt x="12864" y="12147"/>
                  <a:pt x="12875" y="12147"/>
                </a:cubicBezTo>
                <a:cubicBezTo>
                  <a:pt x="12881" y="12147"/>
                  <a:pt x="12886" y="12147"/>
                  <a:pt x="12890" y="12149"/>
                </a:cubicBezTo>
                <a:cubicBezTo>
                  <a:pt x="12924" y="12157"/>
                  <a:pt x="12954" y="12187"/>
                  <a:pt x="12966" y="12216"/>
                </a:cubicBezTo>
                <a:cubicBezTo>
                  <a:pt x="12970" y="12225"/>
                  <a:pt x="12979" y="12233"/>
                  <a:pt x="12983" y="12241"/>
                </a:cubicBezTo>
                <a:cubicBezTo>
                  <a:pt x="12924" y="12279"/>
                  <a:pt x="12869" y="12322"/>
                  <a:pt x="12823" y="12355"/>
                </a:cubicBezTo>
                <a:cubicBezTo>
                  <a:pt x="12751" y="12414"/>
                  <a:pt x="12688" y="12482"/>
                  <a:pt x="12620" y="12545"/>
                </a:cubicBezTo>
                <a:cubicBezTo>
                  <a:pt x="12544" y="12402"/>
                  <a:pt x="12392" y="12313"/>
                  <a:pt x="12240" y="12229"/>
                </a:cubicBezTo>
                <a:lnTo>
                  <a:pt x="12223" y="12220"/>
                </a:lnTo>
                <a:lnTo>
                  <a:pt x="12249" y="12208"/>
                </a:lnTo>
                <a:cubicBezTo>
                  <a:pt x="12228" y="12165"/>
                  <a:pt x="12211" y="12127"/>
                  <a:pt x="12194" y="12085"/>
                </a:cubicBezTo>
                <a:cubicBezTo>
                  <a:pt x="12194" y="12073"/>
                  <a:pt x="12194" y="12060"/>
                  <a:pt x="12190" y="12052"/>
                </a:cubicBezTo>
                <a:cubicBezTo>
                  <a:pt x="12190" y="12043"/>
                  <a:pt x="12190" y="12039"/>
                  <a:pt x="12190" y="12030"/>
                </a:cubicBezTo>
                <a:cubicBezTo>
                  <a:pt x="12194" y="12009"/>
                  <a:pt x="12207" y="11984"/>
                  <a:pt x="12219" y="11967"/>
                </a:cubicBezTo>
                <a:cubicBezTo>
                  <a:pt x="12232" y="11963"/>
                  <a:pt x="12240" y="11959"/>
                  <a:pt x="12253" y="11959"/>
                </a:cubicBezTo>
                <a:lnTo>
                  <a:pt x="12477" y="11908"/>
                </a:lnTo>
                <a:close/>
                <a:moveTo>
                  <a:pt x="9214" y="13858"/>
                </a:moveTo>
                <a:lnTo>
                  <a:pt x="9252" y="13900"/>
                </a:lnTo>
                <a:cubicBezTo>
                  <a:pt x="9260" y="13921"/>
                  <a:pt x="9269" y="13947"/>
                  <a:pt x="9277" y="13968"/>
                </a:cubicBezTo>
                <a:cubicBezTo>
                  <a:pt x="9277" y="13968"/>
                  <a:pt x="9277" y="13972"/>
                  <a:pt x="9277" y="13976"/>
                </a:cubicBezTo>
                <a:cubicBezTo>
                  <a:pt x="9256" y="13934"/>
                  <a:pt x="9235" y="13896"/>
                  <a:pt x="9214" y="13858"/>
                </a:cubicBezTo>
                <a:close/>
                <a:moveTo>
                  <a:pt x="8982" y="13879"/>
                </a:moveTo>
                <a:lnTo>
                  <a:pt x="8982" y="13879"/>
                </a:lnTo>
                <a:cubicBezTo>
                  <a:pt x="9003" y="13883"/>
                  <a:pt x="9020" y="13888"/>
                  <a:pt x="9037" y="13896"/>
                </a:cubicBezTo>
                <a:cubicBezTo>
                  <a:pt x="9079" y="13930"/>
                  <a:pt x="9121" y="13968"/>
                  <a:pt x="9163" y="14014"/>
                </a:cubicBezTo>
                <a:cubicBezTo>
                  <a:pt x="9130" y="13985"/>
                  <a:pt x="9096" y="13963"/>
                  <a:pt x="9062" y="13942"/>
                </a:cubicBezTo>
                <a:cubicBezTo>
                  <a:pt x="9037" y="13917"/>
                  <a:pt x="9011" y="13896"/>
                  <a:pt x="8982" y="13879"/>
                </a:cubicBezTo>
                <a:close/>
                <a:moveTo>
                  <a:pt x="9117" y="13841"/>
                </a:moveTo>
                <a:lnTo>
                  <a:pt x="9117" y="13841"/>
                </a:lnTo>
                <a:cubicBezTo>
                  <a:pt x="9146" y="13850"/>
                  <a:pt x="9176" y="13862"/>
                  <a:pt x="9206" y="13875"/>
                </a:cubicBezTo>
                <a:cubicBezTo>
                  <a:pt x="9231" y="13913"/>
                  <a:pt x="9252" y="13955"/>
                  <a:pt x="9269" y="13993"/>
                </a:cubicBezTo>
                <a:cubicBezTo>
                  <a:pt x="9265" y="14006"/>
                  <a:pt x="9265" y="14014"/>
                  <a:pt x="9260" y="14023"/>
                </a:cubicBezTo>
                <a:cubicBezTo>
                  <a:pt x="9218" y="13955"/>
                  <a:pt x="9172" y="13896"/>
                  <a:pt x="9117" y="13841"/>
                </a:cubicBezTo>
                <a:close/>
                <a:moveTo>
                  <a:pt x="8957" y="13786"/>
                </a:moveTo>
                <a:lnTo>
                  <a:pt x="8957" y="13786"/>
                </a:lnTo>
                <a:cubicBezTo>
                  <a:pt x="8999" y="13799"/>
                  <a:pt x="9041" y="13816"/>
                  <a:pt x="9083" y="13828"/>
                </a:cubicBezTo>
                <a:cubicBezTo>
                  <a:pt x="9151" y="13892"/>
                  <a:pt x="9210" y="13963"/>
                  <a:pt x="9256" y="14044"/>
                </a:cubicBezTo>
                <a:cubicBezTo>
                  <a:pt x="9256" y="14056"/>
                  <a:pt x="9252" y="14073"/>
                  <a:pt x="9252" y="14090"/>
                </a:cubicBezTo>
                <a:cubicBezTo>
                  <a:pt x="9184" y="14006"/>
                  <a:pt x="9109" y="13934"/>
                  <a:pt x="9037" y="13875"/>
                </a:cubicBezTo>
                <a:cubicBezTo>
                  <a:pt x="9011" y="13841"/>
                  <a:pt x="8986" y="13812"/>
                  <a:pt x="8957" y="13786"/>
                </a:cubicBezTo>
                <a:close/>
                <a:moveTo>
                  <a:pt x="10092" y="13851"/>
                </a:moveTo>
                <a:cubicBezTo>
                  <a:pt x="10120" y="13851"/>
                  <a:pt x="10148" y="13852"/>
                  <a:pt x="10176" y="13854"/>
                </a:cubicBezTo>
                <a:cubicBezTo>
                  <a:pt x="10100" y="13909"/>
                  <a:pt x="10020" y="13968"/>
                  <a:pt x="9940" y="14018"/>
                </a:cubicBezTo>
                <a:cubicBezTo>
                  <a:pt x="9742" y="14153"/>
                  <a:pt x="9594" y="14288"/>
                  <a:pt x="9412" y="14449"/>
                </a:cubicBezTo>
                <a:cubicBezTo>
                  <a:pt x="9412" y="14445"/>
                  <a:pt x="9412" y="14440"/>
                  <a:pt x="9412" y="14436"/>
                </a:cubicBezTo>
                <a:cubicBezTo>
                  <a:pt x="9421" y="14348"/>
                  <a:pt x="9442" y="14263"/>
                  <a:pt x="9446" y="14175"/>
                </a:cubicBezTo>
                <a:cubicBezTo>
                  <a:pt x="9446" y="14141"/>
                  <a:pt x="9446" y="14107"/>
                  <a:pt x="9442" y="14073"/>
                </a:cubicBezTo>
                <a:cubicBezTo>
                  <a:pt x="9467" y="14044"/>
                  <a:pt x="9497" y="14014"/>
                  <a:pt x="9522" y="13989"/>
                </a:cubicBezTo>
                <a:cubicBezTo>
                  <a:pt x="9703" y="13900"/>
                  <a:pt x="9899" y="13851"/>
                  <a:pt x="10092" y="13851"/>
                </a:cubicBezTo>
                <a:close/>
                <a:moveTo>
                  <a:pt x="26903" y="0"/>
                </a:moveTo>
                <a:cubicBezTo>
                  <a:pt x="26857" y="0"/>
                  <a:pt x="26814" y="9"/>
                  <a:pt x="26776" y="39"/>
                </a:cubicBezTo>
                <a:cubicBezTo>
                  <a:pt x="26747" y="61"/>
                  <a:pt x="26722" y="90"/>
                  <a:pt x="26688" y="103"/>
                </a:cubicBezTo>
                <a:cubicBezTo>
                  <a:pt x="26675" y="107"/>
                  <a:pt x="26662" y="107"/>
                  <a:pt x="26650" y="115"/>
                </a:cubicBezTo>
                <a:cubicBezTo>
                  <a:pt x="26629" y="124"/>
                  <a:pt x="26620" y="149"/>
                  <a:pt x="26599" y="162"/>
                </a:cubicBezTo>
                <a:cubicBezTo>
                  <a:pt x="26578" y="174"/>
                  <a:pt x="26557" y="170"/>
                  <a:pt x="26532" y="179"/>
                </a:cubicBezTo>
                <a:cubicBezTo>
                  <a:pt x="26510" y="183"/>
                  <a:pt x="26502" y="196"/>
                  <a:pt x="26481" y="196"/>
                </a:cubicBezTo>
                <a:cubicBezTo>
                  <a:pt x="26472" y="196"/>
                  <a:pt x="26447" y="192"/>
                  <a:pt x="26429" y="192"/>
                </a:cubicBezTo>
                <a:cubicBezTo>
                  <a:pt x="26419" y="192"/>
                  <a:pt x="26412" y="193"/>
                  <a:pt x="26409" y="196"/>
                </a:cubicBezTo>
                <a:cubicBezTo>
                  <a:pt x="26397" y="212"/>
                  <a:pt x="26413" y="255"/>
                  <a:pt x="26422" y="267"/>
                </a:cubicBezTo>
                <a:cubicBezTo>
                  <a:pt x="26447" y="305"/>
                  <a:pt x="26510" y="301"/>
                  <a:pt x="26460" y="356"/>
                </a:cubicBezTo>
                <a:cubicBezTo>
                  <a:pt x="26432" y="396"/>
                  <a:pt x="26401" y="424"/>
                  <a:pt x="26355" y="424"/>
                </a:cubicBezTo>
                <a:cubicBezTo>
                  <a:pt x="26352" y="424"/>
                  <a:pt x="26349" y="424"/>
                  <a:pt x="26346" y="424"/>
                </a:cubicBezTo>
                <a:cubicBezTo>
                  <a:pt x="26321" y="424"/>
                  <a:pt x="26312" y="411"/>
                  <a:pt x="26287" y="402"/>
                </a:cubicBezTo>
                <a:cubicBezTo>
                  <a:pt x="26278" y="399"/>
                  <a:pt x="26267" y="398"/>
                  <a:pt x="26255" y="398"/>
                </a:cubicBezTo>
                <a:cubicBezTo>
                  <a:pt x="26239" y="398"/>
                  <a:pt x="26223" y="400"/>
                  <a:pt x="26211" y="402"/>
                </a:cubicBezTo>
                <a:cubicBezTo>
                  <a:pt x="26194" y="407"/>
                  <a:pt x="26177" y="419"/>
                  <a:pt x="26160" y="424"/>
                </a:cubicBezTo>
                <a:cubicBezTo>
                  <a:pt x="26143" y="428"/>
                  <a:pt x="26126" y="436"/>
                  <a:pt x="26105" y="436"/>
                </a:cubicBezTo>
                <a:cubicBezTo>
                  <a:pt x="26094" y="436"/>
                  <a:pt x="26075" y="438"/>
                  <a:pt x="26058" y="438"/>
                </a:cubicBezTo>
                <a:cubicBezTo>
                  <a:pt x="26049" y="438"/>
                  <a:pt x="26041" y="438"/>
                  <a:pt x="26034" y="436"/>
                </a:cubicBezTo>
                <a:cubicBezTo>
                  <a:pt x="26000" y="424"/>
                  <a:pt x="25974" y="390"/>
                  <a:pt x="25941" y="377"/>
                </a:cubicBezTo>
                <a:cubicBezTo>
                  <a:pt x="25933" y="375"/>
                  <a:pt x="25927" y="375"/>
                  <a:pt x="25922" y="375"/>
                </a:cubicBezTo>
                <a:cubicBezTo>
                  <a:pt x="25903" y="375"/>
                  <a:pt x="25903" y="387"/>
                  <a:pt x="25903" y="411"/>
                </a:cubicBezTo>
                <a:cubicBezTo>
                  <a:pt x="25903" y="432"/>
                  <a:pt x="25903" y="449"/>
                  <a:pt x="25915" y="466"/>
                </a:cubicBezTo>
                <a:cubicBezTo>
                  <a:pt x="25949" y="521"/>
                  <a:pt x="26017" y="542"/>
                  <a:pt x="26076" y="554"/>
                </a:cubicBezTo>
                <a:cubicBezTo>
                  <a:pt x="26105" y="559"/>
                  <a:pt x="26126" y="559"/>
                  <a:pt x="26147" y="584"/>
                </a:cubicBezTo>
                <a:cubicBezTo>
                  <a:pt x="26160" y="597"/>
                  <a:pt x="26169" y="609"/>
                  <a:pt x="26177" y="622"/>
                </a:cubicBezTo>
                <a:cubicBezTo>
                  <a:pt x="26202" y="656"/>
                  <a:pt x="26223" y="681"/>
                  <a:pt x="26261" y="689"/>
                </a:cubicBezTo>
                <a:cubicBezTo>
                  <a:pt x="26270" y="689"/>
                  <a:pt x="26278" y="688"/>
                  <a:pt x="26287" y="688"/>
                </a:cubicBezTo>
                <a:cubicBezTo>
                  <a:pt x="26291" y="688"/>
                  <a:pt x="26295" y="688"/>
                  <a:pt x="26299" y="689"/>
                </a:cubicBezTo>
                <a:cubicBezTo>
                  <a:pt x="26329" y="698"/>
                  <a:pt x="26363" y="711"/>
                  <a:pt x="26388" y="723"/>
                </a:cubicBezTo>
                <a:cubicBezTo>
                  <a:pt x="26447" y="744"/>
                  <a:pt x="26489" y="782"/>
                  <a:pt x="26536" y="816"/>
                </a:cubicBezTo>
                <a:cubicBezTo>
                  <a:pt x="26561" y="833"/>
                  <a:pt x="26595" y="846"/>
                  <a:pt x="26612" y="871"/>
                </a:cubicBezTo>
                <a:cubicBezTo>
                  <a:pt x="26620" y="884"/>
                  <a:pt x="26629" y="900"/>
                  <a:pt x="26637" y="913"/>
                </a:cubicBezTo>
                <a:cubicBezTo>
                  <a:pt x="26671" y="968"/>
                  <a:pt x="26726" y="985"/>
                  <a:pt x="26764" y="1036"/>
                </a:cubicBezTo>
                <a:cubicBezTo>
                  <a:pt x="26793" y="1074"/>
                  <a:pt x="26835" y="1116"/>
                  <a:pt x="26852" y="1158"/>
                </a:cubicBezTo>
                <a:cubicBezTo>
                  <a:pt x="26865" y="1187"/>
                  <a:pt x="26861" y="1204"/>
                  <a:pt x="26865" y="1234"/>
                </a:cubicBezTo>
                <a:cubicBezTo>
                  <a:pt x="26843" y="1209"/>
                  <a:pt x="26816" y="1202"/>
                  <a:pt x="26788" y="1202"/>
                </a:cubicBezTo>
                <a:cubicBezTo>
                  <a:pt x="26769" y="1202"/>
                  <a:pt x="26749" y="1205"/>
                  <a:pt x="26730" y="1209"/>
                </a:cubicBezTo>
                <a:cubicBezTo>
                  <a:pt x="26715" y="1211"/>
                  <a:pt x="26701" y="1216"/>
                  <a:pt x="26686" y="1216"/>
                </a:cubicBezTo>
                <a:cubicBezTo>
                  <a:pt x="26680" y="1216"/>
                  <a:pt x="26673" y="1215"/>
                  <a:pt x="26667" y="1213"/>
                </a:cubicBezTo>
                <a:cubicBezTo>
                  <a:pt x="26641" y="1204"/>
                  <a:pt x="26629" y="1175"/>
                  <a:pt x="26603" y="1162"/>
                </a:cubicBezTo>
                <a:cubicBezTo>
                  <a:pt x="26586" y="1154"/>
                  <a:pt x="26557" y="1154"/>
                  <a:pt x="26536" y="1145"/>
                </a:cubicBezTo>
                <a:cubicBezTo>
                  <a:pt x="26506" y="1137"/>
                  <a:pt x="26481" y="1128"/>
                  <a:pt x="26456" y="1111"/>
                </a:cubicBezTo>
                <a:cubicBezTo>
                  <a:pt x="26409" y="1086"/>
                  <a:pt x="26354" y="1057"/>
                  <a:pt x="26304" y="1036"/>
                </a:cubicBezTo>
                <a:cubicBezTo>
                  <a:pt x="26275" y="1022"/>
                  <a:pt x="26245" y="1018"/>
                  <a:pt x="26213" y="1018"/>
                </a:cubicBezTo>
                <a:cubicBezTo>
                  <a:pt x="26168" y="1018"/>
                  <a:pt x="26121" y="1026"/>
                  <a:pt x="26076" y="1026"/>
                </a:cubicBezTo>
                <a:cubicBezTo>
                  <a:pt x="26054" y="1026"/>
                  <a:pt x="26033" y="1024"/>
                  <a:pt x="26012" y="1019"/>
                </a:cubicBezTo>
                <a:cubicBezTo>
                  <a:pt x="25979" y="1010"/>
                  <a:pt x="25953" y="1010"/>
                  <a:pt x="25915" y="1010"/>
                </a:cubicBezTo>
                <a:cubicBezTo>
                  <a:pt x="25901" y="1010"/>
                  <a:pt x="25889" y="1008"/>
                  <a:pt x="25880" y="1008"/>
                </a:cubicBezTo>
                <a:cubicBezTo>
                  <a:pt x="25865" y="1008"/>
                  <a:pt x="25856" y="1013"/>
                  <a:pt x="25856" y="1040"/>
                </a:cubicBezTo>
                <a:cubicBezTo>
                  <a:pt x="25852" y="1078"/>
                  <a:pt x="25860" y="1124"/>
                  <a:pt x="25890" y="1149"/>
                </a:cubicBezTo>
                <a:cubicBezTo>
                  <a:pt x="25932" y="1187"/>
                  <a:pt x="26004" y="1187"/>
                  <a:pt x="26046" y="1221"/>
                </a:cubicBezTo>
                <a:cubicBezTo>
                  <a:pt x="26055" y="1230"/>
                  <a:pt x="26072" y="1247"/>
                  <a:pt x="26059" y="1259"/>
                </a:cubicBezTo>
                <a:cubicBezTo>
                  <a:pt x="26055" y="1263"/>
                  <a:pt x="26045" y="1264"/>
                  <a:pt x="26036" y="1264"/>
                </a:cubicBezTo>
                <a:cubicBezTo>
                  <a:pt x="26026" y="1264"/>
                  <a:pt x="26017" y="1263"/>
                  <a:pt x="26012" y="1263"/>
                </a:cubicBezTo>
                <a:cubicBezTo>
                  <a:pt x="26001" y="1263"/>
                  <a:pt x="25979" y="1260"/>
                  <a:pt x="25960" y="1260"/>
                </a:cubicBezTo>
                <a:cubicBezTo>
                  <a:pt x="25951" y="1260"/>
                  <a:pt x="25942" y="1261"/>
                  <a:pt x="25936" y="1263"/>
                </a:cubicBezTo>
                <a:cubicBezTo>
                  <a:pt x="25924" y="1272"/>
                  <a:pt x="25907" y="1310"/>
                  <a:pt x="25907" y="1323"/>
                </a:cubicBezTo>
                <a:cubicBezTo>
                  <a:pt x="25898" y="1356"/>
                  <a:pt x="25911" y="1377"/>
                  <a:pt x="25941" y="1382"/>
                </a:cubicBezTo>
                <a:cubicBezTo>
                  <a:pt x="25962" y="1386"/>
                  <a:pt x="25974" y="1386"/>
                  <a:pt x="25996" y="1394"/>
                </a:cubicBezTo>
                <a:cubicBezTo>
                  <a:pt x="26004" y="1398"/>
                  <a:pt x="26012" y="1407"/>
                  <a:pt x="26025" y="1411"/>
                </a:cubicBezTo>
                <a:cubicBezTo>
                  <a:pt x="26034" y="1420"/>
                  <a:pt x="26050" y="1420"/>
                  <a:pt x="26059" y="1428"/>
                </a:cubicBezTo>
                <a:cubicBezTo>
                  <a:pt x="26067" y="1436"/>
                  <a:pt x="26072" y="1449"/>
                  <a:pt x="26080" y="1458"/>
                </a:cubicBezTo>
                <a:cubicBezTo>
                  <a:pt x="26093" y="1470"/>
                  <a:pt x="26114" y="1470"/>
                  <a:pt x="26118" y="1491"/>
                </a:cubicBezTo>
                <a:cubicBezTo>
                  <a:pt x="26122" y="1500"/>
                  <a:pt x="26122" y="1517"/>
                  <a:pt x="26126" y="1525"/>
                </a:cubicBezTo>
                <a:cubicBezTo>
                  <a:pt x="26126" y="1538"/>
                  <a:pt x="26131" y="1542"/>
                  <a:pt x="26131" y="1555"/>
                </a:cubicBezTo>
                <a:cubicBezTo>
                  <a:pt x="26134" y="1589"/>
                  <a:pt x="26140" y="1598"/>
                  <a:pt x="26165" y="1598"/>
                </a:cubicBezTo>
                <a:cubicBezTo>
                  <a:pt x="26171" y="1598"/>
                  <a:pt x="26178" y="1598"/>
                  <a:pt x="26185" y="1597"/>
                </a:cubicBezTo>
                <a:cubicBezTo>
                  <a:pt x="26253" y="1597"/>
                  <a:pt x="26316" y="1597"/>
                  <a:pt x="26380" y="1614"/>
                </a:cubicBezTo>
                <a:cubicBezTo>
                  <a:pt x="26388" y="1635"/>
                  <a:pt x="26371" y="1677"/>
                  <a:pt x="26384" y="1698"/>
                </a:cubicBezTo>
                <a:cubicBezTo>
                  <a:pt x="26392" y="1715"/>
                  <a:pt x="26434" y="1719"/>
                  <a:pt x="26451" y="1723"/>
                </a:cubicBezTo>
                <a:cubicBezTo>
                  <a:pt x="26481" y="1732"/>
                  <a:pt x="26515" y="1736"/>
                  <a:pt x="26544" y="1749"/>
                </a:cubicBezTo>
                <a:cubicBezTo>
                  <a:pt x="26574" y="1761"/>
                  <a:pt x="26591" y="1795"/>
                  <a:pt x="26565" y="1825"/>
                </a:cubicBezTo>
                <a:cubicBezTo>
                  <a:pt x="26548" y="1850"/>
                  <a:pt x="26506" y="1875"/>
                  <a:pt x="26481" y="1875"/>
                </a:cubicBezTo>
                <a:cubicBezTo>
                  <a:pt x="26477" y="1871"/>
                  <a:pt x="26477" y="1867"/>
                  <a:pt x="26477" y="1863"/>
                </a:cubicBezTo>
                <a:cubicBezTo>
                  <a:pt x="26471" y="1860"/>
                  <a:pt x="26465" y="1859"/>
                  <a:pt x="26458" y="1859"/>
                </a:cubicBezTo>
                <a:cubicBezTo>
                  <a:pt x="26444" y="1859"/>
                  <a:pt x="26429" y="1863"/>
                  <a:pt x="26418" y="1863"/>
                </a:cubicBezTo>
                <a:cubicBezTo>
                  <a:pt x="26375" y="1863"/>
                  <a:pt x="26346" y="1837"/>
                  <a:pt x="26308" y="1829"/>
                </a:cubicBezTo>
                <a:cubicBezTo>
                  <a:pt x="26291" y="1825"/>
                  <a:pt x="26271" y="1824"/>
                  <a:pt x="26250" y="1824"/>
                </a:cubicBezTo>
                <a:cubicBezTo>
                  <a:pt x="26230" y="1824"/>
                  <a:pt x="26209" y="1825"/>
                  <a:pt x="26190" y="1825"/>
                </a:cubicBezTo>
                <a:cubicBezTo>
                  <a:pt x="26155" y="1828"/>
                  <a:pt x="26123" y="1849"/>
                  <a:pt x="26087" y="1849"/>
                </a:cubicBezTo>
                <a:cubicBezTo>
                  <a:pt x="26079" y="1849"/>
                  <a:pt x="26071" y="1848"/>
                  <a:pt x="26063" y="1846"/>
                </a:cubicBezTo>
                <a:cubicBezTo>
                  <a:pt x="26021" y="1837"/>
                  <a:pt x="25983" y="1808"/>
                  <a:pt x="25945" y="1791"/>
                </a:cubicBezTo>
                <a:cubicBezTo>
                  <a:pt x="25924" y="1783"/>
                  <a:pt x="25898" y="1778"/>
                  <a:pt x="25877" y="1770"/>
                </a:cubicBezTo>
                <a:cubicBezTo>
                  <a:pt x="25865" y="1766"/>
                  <a:pt x="25852" y="1757"/>
                  <a:pt x="25839" y="1749"/>
                </a:cubicBezTo>
                <a:cubicBezTo>
                  <a:pt x="25822" y="1736"/>
                  <a:pt x="25814" y="1715"/>
                  <a:pt x="25797" y="1698"/>
                </a:cubicBezTo>
                <a:cubicBezTo>
                  <a:pt x="25734" y="1648"/>
                  <a:pt x="25658" y="1669"/>
                  <a:pt x="25586" y="1656"/>
                </a:cubicBezTo>
                <a:cubicBezTo>
                  <a:pt x="25544" y="1652"/>
                  <a:pt x="25514" y="1648"/>
                  <a:pt x="25472" y="1648"/>
                </a:cubicBezTo>
                <a:cubicBezTo>
                  <a:pt x="25458" y="1648"/>
                  <a:pt x="25431" y="1644"/>
                  <a:pt x="25406" y="1644"/>
                </a:cubicBezTo>
                <a:cubicBezTo>
                  <a:pt x="25385" y="1644"/>
                  <a:pt x="25366" y="1646"/>
                  <a:pt x="25358" y="1656"/>
                </a:cubicBezTo>
                <a:cubicBezTo>
                  <a:pt x="25362" y="1673"/>
                  <a:pt x="25384" y="1673"/>
                  <a:pt x="25392" y="1690"/>
                </a:cubicBezTo>
                <a:cubicBezTo>
                  <a:pt x="25405" y="1702"/>
                  <a:pt x="25409" y="1736"/>
                  <a:pt x="25392" y="1749"/>
                </a:cubicBezTo>
                <a:cubicBezTo>
                  <a:pt x="25379" y="1761"/>
                  <a:pt x="25361" y="1764"/>
                  <a:pt x="25342" y="1764"/>
                </a:cubicBezTo>
                <a:cubicBezTo>
                  <a:pt x="25327" y="1764"/>
                  <a:pt x="25310" y="1762"/>
                  <a:pt x="25294" y="1762"/>
                </a:cubicBezTo>
                <a:cubicBezTo>
                  <a:pt x="25271" y="1762"/>
                  <a:pt x="25249" y="1767"/>
                  <a:pt x="25236" y="1787"/>
                </a:cubicBezTo>
                <a:cubicBezTo>
                  <a:pt x="25219" y="1808"/>
                  <a:pt x="25223" y="1837"/>
                  <a:pt x="25227" y="1859"/>
                </a:cubicBezTo>
                <a:cubicBezTo>
                  <a:pt x="25232" y="1875"/>
                  <a:pt x="25236" y="1892"/>
                  <a:pt x="25244" y="1905"/>
                </a:cubicBezTo>
                <a:cubicBezTo>
                  <a:pt x="25271" y="1955"/>
                  <a:pt x="25301" y="1973"/>
                  <a:pt x="25350" y="1973"/>
                </a:cubicBezTo>
                <a:cubicBezTo>
                  <a:pt x="25356" y="1973"/>
                  <a:pt x="25361" y="1973"/>
                  <a:pt x="25367" y="1973"/>
                </a:cubicBezTo>
                <a:cubicBezTo>
                  <a:pt x="25400" y="1968"/>
                  <a:pt x="25434" y="1960"/>
                  <a:pt x="25468" y="1960"/>
                </a:cubicBezTo>
                <a:cubicBezTo>
                  <a:pt x="25505" y="1956"/>
                  <a:pt x="25537" y="1945"/>
                  <a:pt x="25572" y="1945"/>
                </a:cubicBezTo>
                <a:cubicBezTo>
                  <a:pt x="25581" y="1945"/>
                  <a:pt x="25590" y="1946"/>
                  <a:pt x="25599" y="1947"/>
                </a:cubicBezTo>
                <a:cubicBezTo>
                  <a:pt x="25619" y="1951"/>
                  <a:pt x="25637" y="1957"/>
                  <a:pt x="25659" y="1957"/>
                </a:cubicBezTo>
                <a:cubicBezTo>
                  <a:pt x="25664" y="1957"/>
                  <a:pt x="25669" y="1956"/>
                  <a:pt x="25675" y="1956"/>
                </a:cubicBezTo>
                <a:lnTo>
                  <a:pt x="25675" y="1956"/>
                </a:lnTo>
                <a:cubicBezTo>
                  <a:pt x="25637" y="1968"/>
                  <a:pt x="25578" y="1956"/>
                  <a:pt x="25595" y="2006"/>
                </a:cubicBezTo>
                <a:cubicBezTo>
                  <a:pt x="25607" y="2040"/>
                  <a:pt x="25624" y="2061"/>
                  <a:pt x="25616" y="2099"/>
                </a:cubicBezTo>
                <a:cubicBezTo>
                  <a:pt x="25608" y="2103"/>
                  <a:pt x="25599" y="2104"/>
                  <a:pt x="25588" y="2104"/>
                </a:cubicBezTo>
                <a:cubicBezTo>
                  <a:pt x="25570" y="2104"/>
                  <a:pt x="25549" y="2100"/>
                  <a:pt x="25530" y="2100"/>
                </a:cubicBezTo>
                <a:cubicBezTo>
                  <a:pt x="25512" y="2100"/>
                  <a:pt x="25496" y="2104"/>
                  <a:pt x="25485" y="2116"/>
                </a:cubicBezTo>
                <a:cubicBezTo>
                  <a:pt x="25497" y="2133"/>
                  <a:pt x="25523" y="2137"/>
                  <a:pt x="25540" y="2150"/>
                </a:cubicBezTo>
                <a:cubicBezTo>
                  <a:pt x="25548" y="2158"/>
                  <a:pt x="25557" y="2167"/>
                  <a:pt x="25565" y="2171"/>
                </a:cubicBezTo>
                <a:cubicBezTo>
                  <a:pt x="25595" y="2194"/>
                  <a:pt x="25605" y="2210"/>
                  <a:pt x="25637" y="2210"/>
                </a:cubicBezTo>
                <a:cubicBezTo>
                  <a:pt x="25641" y="2210"/>
                  <a:pt x="25645" y="2209"/>
                  <a:pt x="25649" y="2209"/>
                </a:cubicBezTo>
                <a:cubicBezTo>
                  <a:pt x="25675" y="2209"/>
                  <a:pt x="25696" y="2200"/>
                  <a:pt x="25717" y="2188"/>
                </a:cubicBezTo>
                <a:cubicBezTo>
                  <a:pt x="25734" y="2171"/>
                  <a:pt x="25747" y="2150"/>
                  <a:pt x="25747" y="2124"/>
                </a:cubicBezTo>
                <a:cubicBezTo>
                  <a:pt x="25751" y="2112"/>
                  <a:pt x="25738" y="2091"/>
                  <a:pt x="25759" y="2086"/>
                </a:cubicBezTo>
                <a:cubicBezTo>
                  <a:pt x="25772" y="2086"/>
                  <a:pt x="25772" y="2103"/>
                  <a:pt x="25780" y="2108"/>
                </a:cubicBezTo>
                <a:cubicBezTo>
                  <a:pt x="25806" y="2120"/>
                  <a:pt x="25852" y="2116"/>
                  <a:pt x="25882" y="2120"/>
                </a:cubicBezTo>
                <a:cubicBezTo>
                  <a:pt x="25896" y="2123"/>
                  <a:pt x="25909" y="2124"/>
                  <a:pt x="25923" y="2124"/>
                </a:cubicBezTo>
                <a:cubicBezTo>
                  <a:pt x="26010" y="2124"/>
                  <a:pt x="26086" y="2072"/>
                  <a:pt x="26177" y="2061"/>
                </a:cubicBezTo>
                <a:cubicBezTo>
                  <a:pt x="26240" y="2053"/>
                  <a:pt x="26299" y="2053"/>
                  <a:pt x="26363" y="2053"/>
                </a:cubicBezTo>
                <a:cubicBezTo>
                  <a:pt x="26439" y="2053"/>
                  <a:pt x="26506" y="2053"/>
                  <a:pt x="26578" y="2061"/>
                </a:cubicBezTo>
                <a:cubicBezTo>
                  <a:pt x="26603" y="2065"/>
                  <a:pt x="26772" y="2070"/>
                  <a:pt x="26755" y="2124"/>
                </a:cubicBezTo>
                <a:cubicBezTo>
                  <a:pt x="26743" y="2158"/>
                  <a:pt x="26696" y="2162"/>
                  <a:pt x="26671" y="2179"/>
                </a:cubicBezTo>
                <a:cubicBezTo>
                  <a:pt x="26654" y="2192"/>
                  <a:pt x="26637" y="2217"/>
                  <a:pt x="26624" y="2238"/>
                </a:cubicBezTo>
                <a:cubicBezTo>
                  <a:pt x="26597" y="2285"/>
                  <a:pt x="26626" y="2294"/>
                  <a:pt x="26670" y="2294"/>
                </a:cubicBezTo>
                <a:cubicBezTo>
                  <a:pt x="26698" y="2294"/>
                  <a:pt x="26732" y="2291"/>
                  <a:pt x="26761" y="2291"/>
                </a:cubicBezTo>
                <a:cubicBezTo>
                  <a:pt x="26798" y="2291"/>
                  <a:pt x="26827" y="2296"/>
                  <a:pt x="26827" y="2323"/>
                </a:cubicBezTo>
                <a:cubicBezTo>
                  <a:pt x="26827" y="2340"/>
                  <a:pt x="26814" y="2373"/>
                  <a:pt x="26802" y="2382"/>
                </a:cubicBezTo>
                <a:cubicBezTo>
                  <a:pt x="26793" y="2390"/>
                  <a:pt x="26781" y="2390"/>
                  <a:pt x="26768" y="2399"/>
                </a:cubicBezTo>
                <a:cubicBezTo>
                  <a:pt x="26737" y="2423"/>
                  <a:pt x="26740" y="2461"/>
                  <a:pt x="26710" y="2461"/>
                </a:cubicBezTo>
                <a:cubicBezTo>
                  <a:pt x="26703" y="2461"/>
                  <a:pt x="26695" y="2458"/>
                  <a:pt x="26684" y="2454"/>
                </a:cubicBezTo>
                <a:cubicBezTo>
                  <a:pt x="26650" y="2441"/>
                  <a:pt x="26620" y="2420"/>
                  <a:pt x="26586" y="2407"/>
                </a:cubicBezTo>
                <a:cubicBezTo>
                  <a:pt x="26574" y="2403"/>
                  <a:pt x="26560" y="2402"/>
                  <a:pt x="26546" y="2402"/>
                </a:cubicBezTo>
                <a:cubicBezTo>
                  <a:pt x="26533" y="2402"/>
                  <a:pt x="26519" y="2403"/>
                  <a:pt x="26506" y="2403"/>
                </a:cubicBezTo>
                <a:cubicBezTo>
                  <a:pt x="26470" y="2403"/>
                  <a:pt x="26440" y="2412"/>
                  <a:pt x="26408" y="2412"/>
                </a:cubicBezTo>
                <a:cubicBezTo>
                  <a:pt x="26403" y="2412"/>
                  <a:pt x="26398" y="2412"/>
                  <a:pt x="26392" y="2411"/>
                </a:cubicBezTo>
                <a:cubicBezTo>
                  <a:pt x="26369" y="2411"/>
                  <a:pt x="26343" y="2410"/>
                  <a:pt x="26316" y="2410"/>
                </a:cubicBezTo>
                <a:cubicBezTo>
                  <a:pt x="26290" y="2410"/>
                  <a:pt x="26264" y="2411"/>
                  <a:pt x="26240" y="2416"/>
                </a:cubicBezTo>
                <a:cubicBezTo>
                  <a:pt x="26219" y="2416"/>
                  <a:pt x="26202" y="2424"/>
                  <a:pt x="26181" y="2424"/>
                </a:cubicBezTo>
                <a:cubicBezTo>
                  <a:pt x="26173" y="2426"/>
                  <a:pt x="26165" y="2426"/>
                  <a:pt x="26157" y="2426"/>
                </a:cubicBezTo>
                <a:cubicBezTo>
                  <a:pt x="26142" y="2426"/>
                  <a:pt x="26128" y="2424"/>
                  <a:pt x="26114" y="2424"/>
                </a:cubicBezTo>
                <a:cubicBezTo>
                  <a:pt x="26088" y="2428"/>
                  <a:pt x="26072" y="2441"/>
                  <a:pt x="26046" y="2445"/>
                </a:cubicBezTo>
                <a:cubicBezTo>
                  <a:pt x="26031" y="2449"/>
                  <a:pt x="26016" y="2451"/>
                  <a:pt x="26000" y="2451"/>
                </a:cubicBezTo>
                <a:cubicBezTo>
                  <a:pt x="25984" y="2451"/>
                  <a:pt x="25968" y="2449"/>
                  <a:pt x="25953" y="2449"/>
                </a:cubicBezTo>
                <a:cubicBezTo>
                  <a:pt x="25907" y="2449"/>
                  <a:pt x="25882" y="2479"/>
                  <a:pt x="25839" y="2496"/>
                </a:cubicBezTo>
                <a:cubicBezTo>
                  <a:pt x="25806" y="2504"/>
                  <a:pt x="25772" y="2504"/>
                  <a:pt x="25738" y="2513"/>
                </a:cubicBezTo>
                <a:cubicBezTo>
                  <a:pt x="25700" y="2517"/>
                  <a:pt x="25692" y="2547"/>
                  <a:pt x="25662" y="2563"/>
                </a:cubicBezTo>
                <a:cubicBezTo>
                  <a:pt x="25637" y="2578"/>
                  <a:pt x="25609" y="2582"/>
                  <a:pt x="25582" y="2582"/>
                </a:cubicBezTo>
                <a:cubicBezTo>
                  <a:pt x="25556" y="2582"/>
                  <a:pt x="25529" y="2578"/>
                  <a:pt x="25503" y="2578"/>
                </a:cubicBezTo>
                <a:cubicBezTo>
                  <a:pt x="25493" y="2578"/>
                  <a:pt x="25482" y="2579"/>
                  <a:pt x="25472" y="2580"/>
                </a:cubicBezTo>
                <a:cubicBezTo>
                  <a:pt x="25447" y="2585"/>
                  <a:pt x="25430" y="2601"/>
                  <a:pt x="25400" y="2606"/>
                </a:cubicBezTo>
                <a:cubicBezTo>
                  <a:pt x="25395" y="2607"/>
                  <a:pt x="25390" y="2607"/>
                  <a:pt x="25384" y="2607"/>
                </a:cubicBezTo>
                <a:cubicBezTo>
                  <a:pt x="25368" y="2607"/>
                  <a:pt x="25352" y="2604"/>
                  <a:pt x="25335" y="2604"/>
                </a:cubicBezTo>
                <a:cubicBezTo>
                  <a:pt x="25328" y="2604"/>
                  <a:pt x="25322" y="2605"/>
                  <a:pt x="25316" y="2606"/>
                </a:cubicBezTo>
                <a:cubicBezTo>
                  <a:pt x="25248" y="2618"/>
                  <a:pt x="25189" y="2652"/>
                  <a:pt x="25122" y="2665"/>
                </a:cubicBezTo>
                <a:lnTo>
                  <a:pt x="25050" y="2665"/>
                </a:lnTo>
                <a:cubicBezTo>
                  <a:pt x="25039" y="2661"/>
                  <a:pt x="25022" y="2651"/>
                  <a:pt x="25007" y="2651"/>
                </a:cubicBezTo>
                <a:cubicBezTo>
                  <a:pt x="25004" y="2651"/>
                  <a:pt x="25002" y="2651"/>
                  <a:pt x="24999" y="2652"/>
                </a:cubicBezTo>
                <a:cubicBezTo>
                  <a:pt x="24987" y="2652"/>
                  <a:pt x="24983" y="2660"/>
                  <a:pt x="24970" y="2669"/>
                </a:cubicBezTo>
                <a:cubicBezTo>
                  <a:pt x="24945" y="2694"/>
                  <a:pt x="24970" y="2728"/>
                  <a:pt x="24983" y="2762"/>
                </a:cubicBezTo>
                <a:cubicBezTo>
                  <a:pt x="25004" y="2817"/>
                  <a:pt x="25004" y="2821"/>
                  <a:pt x="25063" y="2821"/>
                </a:cubicBezTo>
                <a:cubicBezTo>
                  <a:pt x="25113" y="2821"/>
                  <a:pt x="25160" y="2834"/>
                  <a:pt x="25210" y="2834"/>
                </a:cubicBezTo>
                <a:cubicBezTo>
                  <a:pt x="25236" y="2834"/>
                  <a:pt x="25257" y="2821"/>
                  <a:pt x="25282" y="2821"/>
                </a:cubicBezTo>
                <a:cubicBezTo>
                  <a:pt x="25292" y="2820"/>
                  <a:pt x="25302" y="2819"/>
                  <a:pt x="25313" y="2819"/>
                </a:cubicBezTo>
                <a:cubicBezTo>
                  <a:pt x="25338" y="2819"/>
                  <a:pt x="25365" y="2822"/>
                  <a:pt x="25392" y="2825"/>
                </a:cubicBezTo>
                <a:cubicBezTo>
                  <a:pt x="25425" y="2829"/>
                  <a:pt x="25456" y="2831"/>
                  <a:pt x="25487" y="2831"/>
                </a:cubicBezTo>
                <a:cubicBezTo>
                  <a:pt x="25530" y="2831"/>
                  <a:pt x="25573" y="2827"/>
                  <a:pt x="25620" y="2817"/>
                </a:cubicBezTo>
                <a:cubicBezTo>
                  <a:pt x="25704" y="2800"/>
                  <a:pt x="25780" y="2783"/>
                  <a:pt x="25865" y="2783"/>
                </a:cubicBezTo>
                <a:cubicBezTo>
                  <a:pt x="25886" y="2785"/>
                  <a:pt x="25906" y="2786"/>
                  <a:pt x="25926" y="2786"/>
                </a:cubicBezTo>
                <a:cubicBezTo>
                  <a:pt x="25946" y="2786"/>
                  <a:pt x="25966" y="2785"/>
                  <a:pt x="25987" y="2783"/>
                </a:cubicBezTo>
                <a:cubicBezTo>
                  <a:pt x="26013" y="2780"/>
                  <a:pt x="26041" y="2772"/>
                  <a:pt x="26068" y="2772"/>
                </a:cubicBezTo>
                <a:cubicBezTo>
                  <a:pt x="26076" y="2772"/>
                  <a:pt x="26084" y="2772"/>
                  <a:pt x="26093" y="2774"/>
                </a:cubicBezTo>
                <a:cubicBezTo>
                  <a:pt x="26160" y="2783"/>
                  <a:pt x="26219" y="2783"/>
                  <a:pt x="26287" y="2783"/>
                </a:cubicBezTo>
                <a:lnTo>
                  <a:pt x="26430" y="2783"/>
                </a:lnTo>
                <a:cubicBezTo>
                  <a:pt x="26445" y="2783"/>
                  <a:pt x="26469" y="2780"/>
                  <a:pt x="26492" y="2780"/>
                </a:cubicBezTo>
                <a:cubicBezTo>
                  <a:pt x="26509" y="2780"/>
                  <a:pt x="26525" y="2782"/>
                  <a:pt x="26536" y="2787"/>
                </a:cubicBezTo>
                <a:cubicBezTo>
                  <a:pt x="26565" y="2800"/>
                  <a:pt x="26544" y="2842"/>
                  <a:pt x="26532" y="2863"/>
                </a:cubicBezTo>
                <a:cubicBezTo>
                  <a:pt x="26519" y="2888"/>
                  <a:pt x="26489" y="2876"/>
                  <a:pt x="26468" y="2897"/>
                </a:cubicBezTo>
                <a:cubicBezTo>
                  <a:pt x="26447" y="2910"/>
                  <a:pt x="26439" y="2935"/>
                  <a:pt x="26418" y="2943"/>
                </a:cubicBezTo>
                <a:cubicBezTo>
                  <a:pt x="26413" y="2944"/>
                  <a:pt x="26409" y="2944"/>
                  <a:pt x="26404" y="2944"/>
                </a:cubicBezTo>
                <a:cubicBezTo>
                  <a:pt x="26385" y="2944"/>
                  <a:pt x="26363" y="2939"/>
                  <a:pt x="26346" y="2939"/>
                </a:cubicBezTo>
                <a:cubicBezTo>
                  <a:pt x="26304" y="2939"/>
                  <a:pt x="26261" y="2947"/>
                  <a:pt x="26223" y="2956"/>
                </a:cubicBezTo>
                <a:cubicBezTo>
                  <a:pt x="26194" y="2960"/>
                  <a:pt x="26143" y="2994"/>
                  <a:pt x="26126" y="3019"/>
                </a:cubicBezTo>
                <a:cubicBezTo>
                  <a:pt x="26118" y="3028"/>
                  <a:pt x="26118" y="3040"/>
                  <a:pt x="26101" y="3049"/>
                </a:cubicBezTo>
                <a:cubicBezTo>
                  <a:pt x="26097" y="3050"/>
                  <a:pt x="26091" y="3051"/>
                  <a:pt x="26085" y="3051"/>
                </a:cubicBezTo>
                <a:cubicBezTo>
                  <a:pt x="26073" y="3051"/>
                  <a:pt x="26059" y="3049"/>
                  <a:pt x="26050" y="3049"/>
                </a:cubicBezTo>
                <a:cubicBezTo>
                  <a:pt x="26020" y="3049"/>
                  <a:pt x="25995" y="3060"/>
                  <a:pt x="25967" y="3060"/>
                </a:cubicBezTo>
                <a:cubicBezTo>
                  <a:pt x="25960" y="3060"/>
                  <a:pt x="25952" y="3059"/>
                  <a:pt x="25945" y="3057"/>
                </a:cubicBezTo>
                <a:cubicBezTo>
                  <a:pt x="25928" y="3053"/>
                  <a:pt x="25911" y="3049"/>
                  <a:pt x="25890" y="3049"/>
                </a:cubicBezTo>
                <a:cubicBezTo>
                  <a:pt x="25882" y="3049"/>
                  <a:pt x="25871" y="3047"/>
                  <a:pt x="25863" y="3047"/>
                </a:cubicBezTo>
                <a:cubicBezTo>
                  <a:pt x="25859" y="3047"/>
                  <a:pt x="25855" y="3047"/>
                  <a:pt x="25852" y="3049"/>
                </a:cubicBezTo>
                <a:cubicBezTo>
                  <a:pt x="25844" y="3053"/>
                  <a:pt x="25839" y="3057"/>
                  <a:pt x="25835" y="3061"/>
                </a:cubicBezTo>
                <a:cubicBezTo>
                  <a:pt x="25839" y="3061"/>
                  <a:pt x="25839" y="3066"/>
                  <a:pt x="25848" y="3074"/>
                </a:cubicBezTo>
                <a:cubicBezTo>
                  <a:pt x="25865" y="3095"/>
                  <a:pt x="25877" y="3121"/>
                  <a:pt x="25894" y="3146"/>
                </a:cubicBezTo>
                <a:cubicBezTo>
                  <a:pt x="25907" y="3159"/>
                  <a:pt x="25915" y="3180"/>
                  <a:pt x="25928" y="3188"/>
                </a:cubicBezTo>
                <a:cubicBezTo>
                  <a:pt x="25941" y="3201"/>
                  <a:pt x="25949" y="3197"/>
                  <a:pt x="25949" y="3213"/>
                </a:cubicBezTo>
                <a:cubicBezTo>
                  <a:pt x="25943" y="3216"/>
                  <a:pt x="25936" y="3216"/>
                  <a:pt x="25930" y="3216"/>
                </a:cubicBezTo>
                <a:cubicBezTo>
                  <a:pt x="25923" y="3216"/>
                  <a:pt x="25915" y="3216"/>
                  <a:pt x="25907" y="3218"/>
                </a:cubicBezTo>
                <a:cubicBezTo>
                  <a:pt x="25890" y="3226"/>
                  <a:pt x="25882" y="3243"/>
                  <a:pt x="25869" y="3256"/>
                </a:cubicBezTo>
                <a:cubicBezTo>
                  <a:pt x="25850" y="3275"/>
                  <a:pt x="25838" y="3277"/>
                  <a:pt x="25819" y="3277"/>
                </a:cubicBezTo>
                <a:cubicBezTo>
                  <a:pt x="25813" y="3277"/>
                  <a:pt x="25806" y="3277"/>
                  <a:pt x="25797" y="3277"/>
                </a:cubicBezTo>
                <a:cubicBezTo>
                  <a:pt x="25734" y="3277"/>
                  <a:pt x="25679" y="3289"/>
                  <a:pt x="25616" y="3289"/>
                </a:cubicBezTo>
                <a:cubicBezTo>
                  <a:pt x="25561" y="3289"/>
                  <a:pt x="25523" y="3256"/>
                  <a:pt x="25468" y="3251"/>
                </a:cubicBezTo>
                <a:cubicBezTo>
                  <a:pt x="25455" y="3251"/>
                  <a:pt x="25443" y="3250"/>
                  <a:pt x="25430" y="3250"/>
                </a:cubicBezTo>
                <a:cubicBezTo>
                  <a:pt x="25417" y="3250"/>
                  <a:pt x="25405" y="3251"/>
                  <a:pt x="25392" y="3256"/>
                </a:cubicBezTo>
                <a:cubicBezTo>
                  <a:pt x="25375" y="3260"/>
                  <a:pt x="25358" y="3272"/>
                  <a:pt x="25341" y="3277"/>
                </a:cubicBezTo>
                <a:cubicBezTo>
                  <a:pt x="25324" y="3285"/>
                  <a:pt x="25265" y="3289"/>
                  <a:pt x="25282" y="3323"/>
                </a:cubicBezTo>
                <a:cubicBezTo>
                  <a:pt x="25295" y="3348"/>
                  <a:pt x="25358" y="3365"/>
                  <a:pt x="25384" y="3378"/>
                </a:cubicBezTo>
                <a:cubicBezTo>
                  <a:pt x="25409" y="3395"/>
                  <a:pt x="25460" y="3403"/>
                  <a:pt x="25451" y="3446"/>
                </a:cubicBezTo>
                <a:cubicBezTo>
                  <a:pt x="25443" y="3475"/>
                  <a:pt x="25413" y="3479"/>
                  <a:pt x="25392" y="3492"/>
                </a:cubicBezTo>
                <a:cubicBezTo>
                  <a:pt x="25375" y="3500"/>
                  <a:pt x="25367" y="3513"/>
                  <a:pt x="25346" y="3517"/>
                </a:cubicBezTo>
                <a:cubicBezTo>
                  <a:pt x="25334" y="3517"/>
                  <a:pt x="25321" y="3514"/>
                  <a:pt x="25309" y="3514"/>
                </a:cubicBezTo>
                <a:cubicBezTo>
                  <a:pt x="25302" y="3514"/>
                  <a:pt x="25296" y="3514"/>
                  <a:pt x="25291" y="3517"/>
                </a:cubicBezTo>
                <a:cubicBezTo>
                  <a:pt x="25274" y="3526"/>
                  <a:pt x="25244" y="3551"/>
                  <a:pt x="25232" y="3564"/>
                </a:cubicBezTo>
                <a:cubicBezTo>
                  <a:pt x="25215" y="3585"/>
                  <a:pt x="25210" y="3614"/>
                  <a:pt x="25177" y="3623"/>
                </a:cubicBezTo>
                <a:cubicBezTo>
                  <a:pt x="25173" y="3624"/>
                  <a:pt x="25168" y="3625"/>
                  <a:pt x="25163" y="3625"/>
                </a:cubicBezTo>
                <a:cubicBezTo>
                  <a:pt x="25153" y="3625"/>
                  <a:pt x="25143" y="3623"/>
                  <a:pt x="25135" y="3623"/>
                </a:cubicBezTo>
                <a:cubicBezTo>
                  <a:pt x="25122" y="3623"/>
                  <a:pt x="25109" y="3631"/>
                  <a:pt x="25097" y="3631"/>
                </a:cubicBezTo>
                <a:cubicBezTo>
                  <a:pt x="25090" y="3633"/>
                  <a:pt x="25081" y="3634"/>
                  <a:pt x="25071" y="3634"/>
                </a:cubicBezTo>
                <a:cubicBezTo>
                  <a:pt x="25061" y="3634"/>
                  <a:pt x="25050" y="3633"/>
                  <a:pt x="25039" y="3633"/>
                </a:cubicBezTo>
                <a:cubicBezTo>
                  <a:pt x="25008" y="3633"/>
                  <a:pt x="24978" y="3636"/>
                  <a:pt x="24978" y="3661"/>
                </a:cubicBezTo>
                <a:cubicBezTo>
                  <a:pt x="24983" y="3698"/>
                  <a:pt x="25010" y="3708"/>
                  <a:pt x="25041" y="3708"/>
                </a:cubicBezTo>
                <a:cubicBezTo>
                  <a:pt x="25071" y="3708"/>
                  <a:pt x="25103" y="3699"/>
                  <a:pt x="25122" y="3695"/>
                </a:cubicBezTo>
                <a:cubicBezTo>
                  <a:pt x="25160" y="3682"/>
                  <a:pt x="25189" y="3652"/>
                  <a:pt x="25227" y="3640"/>
                </a:cubicBezTo>
                <a:cubicBezTo>
                  <a:pt x="25238" y="3635"/>
                  <a:pt x="25248" y="3634"/>
                  <a:pt x="25260" y="3634"/>
                </a:cubicBezTo>
                <a:cubicBezTo>
                  <a:pt x="25271" y="3634"/>
                  <a:pt x="25282" y="3635"/>
                  <a:pt x="25295" y="3635"/>
                </a:cubicBezTo>
                <a:cubicBezTo>
                  <a:pt x="25358" y="3635"/>
                  <a:pt x="25422" y="3610"/>
                  <a:pt x="25472" y="3564"/>
                </a:cubicBezTo>
                <a:cubicBezTo>
                  <a:pt x="25493" y="3547"/>
                  <a:pt x="25514" y="3534"/>
                  <a:pt x="25531" y="3517"/>
                </a:cubicBezTo>
                <a:cubicBezTo>
                  <a:pt x="25552" y="3500"/>
                  <a:pt x="25565" y="3471"/>
                  <a:pt x="25590" y="3471"/>
                </a:cubicBezTo>
                <a:cubicBezTo>
                  <a:pt x="25620" y="3471"/>
                  <a:pt x="25654" y="3492"/>
                  <a:pt x="25683" y="3492"/>
                </a:cubicBezTo>
                <a:cubicBezTo>
                  <a:pt x="25698" y="3494"/>
                  <a:pt x="25714" y="3495"/>
                  <a:pt x="25730" y="3495"/>
                </a:cubicBezTo>
                <a:cubicBezTo>
                  <a:pt x="25745" y="3495"/>
                  <a:pt x="25761" y="3494"/>
                  <a:pt x="25776" y="3492"/>
                </a:cubicBezTo>
                <a:cubicBezTo>
                  <a:pt x="25839" y="3488"/>
                  <a:pt x="25877" y="3441"/>
                  <a:pt x="25941" y="3433"/>
                </a:cubicBezTo>
                <a:cubicBezTo>
                  <a:pt x="25952" y="3431"/>
                  <a:pt x="25964" y="3431"/>
                  <a:pt x="25976" y="3431"/>
                </a:cubicBezTo>
                <a:cubicBezTo>
                  <a:pt x="25999" y="3431"/>
                  <a:pt x="26024" y="3433"/>
                  <a:pt x="26046" y="3433"/>
                </a:cubicBezTo>
                <a:cubicBezTo>
                  <a:pt x="26093" y="3433"/>
                  <a:pt x="26135" y="3424"/>
                  <a:pt x="26177" y="3420"/>
                </a:cubicBezTo>
                <a:cubicBezTo>
                  <a:pt x="26211" y="3416"/>
                  <a:pt x="26215" y="3412"/>
                  <a:pt x="26228" y="3382"/>
                </a:cubicBezTo>
                <a:cubicBezTo>
                  <a:pt x="26245" y="3353"/>
                  <a:pt x="26261" y="3340"/>
                  <a:pt x="26291" y="3327"/>
                </a:cubicBezTo>
                <a:cubicBezTo>
                  <a:pt x="26312" y="3315"/>
                  <a:pt x="26329" y="3310"/>
                  <a:pt x="26354" y="3306"/>
                </a:cubicBezTo>
                <a:cubicBezTo>
                  <a:pt x="26361" y="3305"/>
                  <a:pt x="26367" y="3304"/>
                  <a:pt x="26372" y="3304"/>
                </a:cubicBezTo>
                <a:cubicBezTo>
                  <a:pt x="26392" y="3304"/>
                  <a:pt x="26402" y="3315"/>
                  <a:pt x="26426" y="3315"/>
                </a:cubicBezTo>
                <a:cubicBezTo>
                  <a:pt x="26447" y="3315"/>
                  <a:pt x="26485" y="3302"/>
                  <a:pt x="26502" y="3294"/>
                </a:cubicBezTo>
                <a:cubicBezTo>
                  <a:pt x="26536" y="3285"/>
                  <a:pt x="26561" y="3281"/>
                  <a:pt x="26595" y="3272"/>
                </a:cubicBezTo>
                <a:cubicBezTo>
                  <a:pt x="26654" y="3264"/>
                  <a:pt x="26713" y="3234"/>
                  <a:pt x="26768" y="3213"/>
                </a:cubicBezTo>
                <a:cubicBezTo>
                  <a:pt x="26791" y="3206"/>
                  <a:pt x="26832" y="3204"/>
                  <a:pt x="26869" y="3204"/>
                </a:cubicBezTo>
                <a:cubicBezTo>
                  <a:pt x="26894" y="3204"/>
                  <a:pt x="26917" y="3205"/>
                  <a:pt x="26933" y="3205"/>
                </a:cubicBezTo>
                <a:cubicBezTo>
                  <a:pt x="26944" y="3205"/>
                  <a:pt x="26953" y="3203"/>
                  <a:pt x="26962" y="3203"/>
                </a:cubicBezTo>
                <a:cubicBezTo>
                  <a:pt x="26966" y="3203"/>
                  <a:pt x="26971" y="3204"/>
                  <a:pt x="26975" y="3205"/>
                </a:cubicBezTo>
                <a:cubicBezTo>
                  <a:pt x="26983" y="3209"/>
                  <a:pt x="26983" y="3213"/>
                  <a:pt x="26992" y="3218"/>
                </a:cubicBezTo>
                <a:cubicBezTo>
                  <a:pt x="26996" y="3219"/>
                  <a:pt x="27001" y="3219"/>
                  <a:pt x="27006" y="3219"/>
                </a:cubicBezTo>
                <a:cubicBezTo>
                  <a:pt x="27020" y="3219"/>
                  <a:pt x="27035" y="3216"/>
                  <a:pt x="27049" y="3216"/>
                </a:cubicBezTo>
                <a:cubicBezTo>
                  <a:pt x="27054" y="3216"/>
                  <a:pt x="27059" y="3217"/>
                  <a:pt x="27063" y="3218"/>
                </a:cubicBezTo>
                <a:cubicBezTo>
                  <a:pt x="27072" y="3222"/>
                  <a:pt x="27080" y="3226"/>
                  <a:pt x="27089" y="3230"/>
                </a:cubicBezTo>
                <a:lnTo>
                  <a:pt x="27135" y="3230"/>
                </a:lnTo>
                <a:cubicBezTo>
                  <a:pt x="27140" y="3230"/>
                  <a:pt x="27145" y="3229"/>
                  <a:pt x="27149" y="3229"/>
                </a:cubicBezTo>
                <a:cubicBezTo>
                  <a:pt x="27178" y="3229"/>
                  <a:pt x="27204" y="3239"/>
                  <a:pt x="27236" y="3239"/>
                </a:cubicBezTo>
                <a:cubicBezTo>
                  <a:pt x="27242" y="3240"/>
                  <a:pt x="27248" y="3241"/>
                  <a:pt x="27255" y="3241"/>
                </a:cubicBezTo>
                <a:cubicBezTo>
                  <a:pt x="27267" y="3241"/>
                  <a:pt x="27281" y="3239"/>
                  <a:pt x="27296" y="3239"/>
                </a:cubicBezTo>
                <a:cubicBezTo>
                  <a:pt x="27317" y="3243"/>
                  <a:pt x="27308" y="3243"/>
                  <a:pt x="27321" y="3256"/>
                </a:cubicBezTo>
                <a:cubicBezTo>
                  <a:pt x="27334" y="3264"/>
                  <a:pt x="27334" y="3285"/>
                  <a:pt x="27346" y="3294"/>
                </a:cubicBezTo>
                <a:cubicBezTo>
                  <a:pt x="27355" y="3299"/>
                  <a:pt x="27364" y="3302"/>
                  <a:pt x="27373" y="3302"/>
                </a:cubicBezTo>
                <a:cubicBezTo>
                  <a:pt x="27410" y="3302"/>
                  <a:pt x="27451" y="3266"/>
                  <a:pt x="27489" y="3266"/>
                </a:cubicBezTo>
                <a:cubicBezTo>
                  <a:pt x="27498" y="3266"/>
                  <a:pt x="27507" y="3268"/>
                  <a:pt x="27515" y="3272"/>
                </a:cubicBezTo>
                <a:cubicBezTo>
                  <a:pt x="27536" y="3285"/>
                  <a:pt x="27578" y="3315"/>
                  <a:pt x="27583" y="3340"/>
                </a:cubicBezTo>
                <a:cubicBezTo>
                  <a:pt x="27587" y="3370"/>
                  <a:pt x="27561" y="3378"/>
                  <a:pt x="27545" y="3395"/>
                </a:cubicBezTo>
                <a:cubicBezTo>
                  <a:pt x="27494" y="3433"/>
                  <a:pt x="27431" y="3429"/>
                  <a:pt x="27376" y="3454"/>
                </a:cubicBezTo>
                <a:cubicBezTo>
                  <a:pt x="27342" y="3471"/>
                  <a:pt x="27329" y="3505"/>
                  <a:pt x="27291" y="3505"/>
                </a:cubicBezTo>
                <a:cubicBezTo>
                  <a:pt x="27262" y="3505"/>
                  <a:pt x="27236" y="3488"/>
                  <a:pt x="27207" y="3484"/>
                </a:cubicBezTo>
                <a:cubicBezTo>
                  <a:pt x="27186" y="3479"/>
                  <a:pt x="27160" y="3479"/>
                  <a:pt x="27139" y="3479"/>
                </a:cubicBezTo>
                <a:cubicBezTo>
                  <a:pt x="27133" y="3479"/>
                  <a:pt x="27124" y="3478"/>
                  <a:pt x="27114" y="3478"/>
                </a:cubicBezTo>
                <a:cubicBezTo>
                  <a:pt x="27105" y="3478"/>
                  <a:pt x="27095" y="3479"/>
                  <a:pt x="27089" y="3484"/>
                </a:cubicBezTo>
                <a:cubicBezTo>
                  <a:pt x="27076" y="3488"/>
                  <a:pt x="27072" y="3500"/>
                  <a:pt x="27063" y="3500"/>
                </a:cubicBezTo>
                <a:cubicBezTo>
                  <a:pt x="27053" y="3505"/>
                  <a:pt x="27040" y="3506"/>
                  <a:pt x="27027" y="3506"/>
                </a:cubicBezTo>
                <a:cubicBezTo>
                  <a:pt x="27008" y="3506"/>
                  <a:pt x="26988" y="3504"/>
                  <a:pt x="26970" y="3504"/>
                </a:cubicBezTo>
                <a:cubicBezTo>
                  <a:pt x="26964" y="3504"/>
                  <a:pt x="26959" y="3504"/>
                  <a:pt x="26954" y="3505"/>
                </a:cubicBezTo>
                <a:cubicBezTo>
                  <a:pt x="26928" y="3505"/>
                  <a:pt x="26899" y="3517"/>
                  <a:pt x="26873" y="3534"/>
                </a:cubicBezTo>
                <a:cubicBezTo>
                  <a:pt x="26852" y="3551"/>
                  <a:pt x="26835" y="3576"/>
                  <a:pt x="26810" y="3589"/>
                </a:cubicBezTo>
                <a:cubicBezTo>
                  <a:pt x="26805" y="3590"/>
                  <a:pt x="26798" y="3590"/>
                  <a:pt x="26792" y="3590"/>
                </a:cubicBezTo>
                <a:cubicBezTo>
                  <a:pt x="26780" y="3590"/>
                  <a:pt x="26767" y="3590"/>
                  <a:pt x="26755" y="3602"/>
                </a:cubicBezTo>
                <a:cubicBezTo>
                  <a:pt x="26743" y="3619"/>
                  <a:pt x="26747" y="3635"/>
                  <a:pt x="26730" y="3652"/>
                </a:cubicBezTo>
                <a:cubicBezTo>
                  <a:pt x="26703" y="3676"/>
                  <a:pt x="26689" y="3691"/>
                  <a:pt x="26666" y="3691"/>
                </a:cubicBezTo>
                <a:cubicBezTo>
                  <a:pt x="26656" y="3691"/>
                  <a:pt x="26644" y="3688"/>
                  <a:pt x="26629" y="3682"/>
                </a:cubicBezTo>
                <a:cubicBezTo>
                  <a:pt x="26611" y="3676"/>
                  <a:pt x="26587" y="3670"/>
                  <a:pt x="26565" y="3670"/>
                </a:cubicBezTo>
                <a:cubicBezTo>
                  <a:pt x="26556" y="3670"/>
                  <a:pt x="26547" y="3671"/>
                  <a:pt x="26540" y="3673"/>
                </a:cubicBezTo>
                <a:cubicBezTo>
                  <a:pt x="26519" y="3673"/>
                  <a:pt x="26502" y="3690"/>
                  <a:pt x="26489" y="3695"/>
                </a:cubicBezTo>
                <a:cubicBezTo>
                  <a:pt x="26477" y="3697"/>
                  <a:pt x="26464" y="3699"/>
                  <a:pt x="26451" y="3699"/>
                </a:cubicBezTo>
                <a:cubicBezTo>
                  <a:pt x="26425" y="3699"/>
                  <a:pt x="26399" y="3693"/>
                  <a:pt x="26380" y="3682"/>
                </a:cubicBezTo>
                <a:cubicBezTo>
                  <a:pt x="26365" y="3676"/>
                  <a:pt x="26332" y="3668"/>
                  <a:pt x="26305" y="3668"/>
                </a:cubicBezTo>
                <a:cubicBezTo>
                  <a:pt x="26293" y="3668"/>
                  <a:pt x="26282" y="3670"/>
                  <a:pt x="26274" y="3673"/>
                </a:cubicBezTo>
                <a:cubicBezTo>
                  <a:pt x="26257" y="3686"/>
                  <a:pt x="26245" y="3716"/>
                  <a:pt x="26228" y="3733"/>
                </a:cubicBezTo>
                <a:cubicBezTo>
                  <a:pt x="26207" y="3749"/>
                  <a:pt x="26185" y="3749"/>
                  <a:pt x="26160" y="3758"/>
                </a:cubicBezTo>
                <a:cubicBezTo>
                  <a:pt x="26126" y="3766"/>
                  <a:pt x="26097" y="3766"/>
                  <a:pt x="26059" y="3766"/>
                </a:cubicBezTo>
                <a:cubicBezTo>
                  <a:pt x="26052" y="3766"/>
                  <a:pt x="26046" y="3766"/>
                  <a:pt x="26039" y="3766"/>
                </a:cubicBezTo>
                <a:cubicBezTo>
                  <a:pt x="26014" y="3766"/>
                  <a:pt x="25991" y="3769"/>
                  <a:pt x="25974" y="3796"/>
                </a:cubicBezTo>
                <a:cubicBezTo>
                  <a:pt x="25958" y="3817"/>
                  <a:pt x="25970" y="3846"/>
                  <a:pt x="25941" y="3851"/>
                </a:cubicBezTo>
                <a:cubicBezTo>
                  <a:pt x="25934" y="3853"/>
                  <a:pt x="25926" y="3854"/>
                  <a:pt x="25919" y="3854"/>
                </a:cubicBezTo>
                <a:cubicBezTo>
                  <a:pt x="25897" y="3854"/>
                  <a:pt x="25875" y="3845"/>
                  <a:pt x="25856" y="3842"/>
                </a:cubicBezTo>
                <a:cubicBezTo>
                  <a:pt x="25850" y="3841"/>
                  <a:pt x="25844" y="3840"/>
                  <a:pt x="25839" y="3840"/>
                </a:cubicBezTo>
                <a:cubicBezTo>
                  <a:pt x="25817" y="3840"/>
                  <a:pt x="25812" y="3856"/>
                  <a:pt x="25801" y="3880"/>
                </a:cubicBezTo>
                <a:cubicBezTo>
                  <a:pt x="25797" y="3897"/>
                  <a:pt x="25793" y="3906"/>
                  <a:pt x="25789" y="3918"/>
                </a:cubicBezTo>
                <a:cubicBezTo>
                  <a:pt x="25785" y="3931"/>
                  <a:pt x="25772" y="3935"/>
                  <a:pt x="25772" y="3948"/>
                </a:cubicBezTo>
                <a:cubicBezTo>
                  <a:pt x="25768" y="3973"/>
                  <a:pt x="25776" y="3982"/>
                  <a:pt x="25759" y="3998"/>
                </a:cubicBezTo>
                <a:cubicBezTo>
                  <a:pt x="25742" y="4015"/>
                  <a:pt x="25725" y="4024"/>
                  <a:pt x="25704" y="4032"/>
                </a:cubicBezTo>
                <a:cubicBezTo>
                  <a:pt x="25679" y="4045"/>
                  <a:pt x="25658" y="4058"/>
                  <a:pt x="25641" y="4079"/>
                </a:cubicBezTo>
                <a:cubicBezTo>
                  <a:pt x="25630" y="4098"/>
                  <a:pt x="25623" y="4105"/>
                  <a:pt x="25609" y="4105"/>
                </a:cubicBezTo>
                <a:cubicBezTo>
                  <a:pt x="25602" y="4105"/>
                  <a:pt x="25594" y="4103"/>
                  <a:pt x="25582" y="4100"/>
                </a:cubicBezTo>
                <a:cubicBezTo>
                  <a:pt x="25568" y="4098"/>
                  <a:pt x="25525" y="4090"/>
                  <a:pt x="25489" y="4090"/>
                </a:cubicBezTo>
                <a:cubicBezTo>
                  <a:pt x="25448" y="4090"/>
                  <a:pt x="25416" y="4100"/>
                  <a:pt x="25443" y="4138"/>
                </a:cubicBezTo>
                <a:cubicBezTo>
                  <a:pt x="25451" y="4150"/>
                  <a:pt x="25468" y="4159"/>
                  <a:pt x="25481" y="4163"/>
                </a:cubicBezTo>
                <a:cubicBezTo>
                  <a:pt x="25497" y="4167"/>
                  <a:pt x="25514" y="4167"/>
                  <a:pt x="25531" y="4176"/>
                </a:cubicBezTo>
                <a:cubicBezTo>
                  <a:pt x="25557" y="4184"/>
                  <a:pt x="25569" y="4193"/>
                  <a:pt x="25595" y="4209"/>
                </a:cubicBezTo>
                <a:cubicBezTo>
                  <a:pt x="25611" y="4221"/>
                  <a:pt x="25634" y="4224"/>
                  <a:pt x="25656" y="4224"/>
                </a:cubicBezTo>
                <a:cubicBezTo>
                  <a:pt x="25667" y="4224"/>
                  <a:pt x="25678" y="4224"/>
                  <a:pt x="25687" y="4222"/>
                </a:cubicBezTo>
                <a:cubicBezTo>
                  <a:pt x="25730" y="4218"/>
                  <a:pt x="25730" y="4201"/>
                  <a:pt x="25755" y="4171"/>
                </a:cubicBezTo>
                <a:cubicBezTo>
                  <a:pt x="25764" y="4158"/>
                  <a:pt x="25772" y="4151"/>
                  <a:pt x="25781" y="4151"/>
                </a:cubicBezTo>
                <a:cubicBezTo>
                  <a:pt x="25788" y="4151"/>
                  <a:pt x="25796" y="4155"/>
                  <a:pt x="25806" y="4163"/>
                </a:cubicBezTo>
                <a:cubicBezTo>
                  <a:pt x="25827" y="4178"/>
                  <a:pt x="25842" y="4189"/>
                  <a:pt x="25864" y="4189"/>
                </a:cubicBezTo>
                <a:cubicBezTo>
                  <a:pt x="25873" y="4189"/>
                  <a:pt x="25883" y="4188"/>
                  <a:pt x="25894" y="4184"/>
                </a:cubicBezTo>
                <a:cubicBezTo>
                  <a:pt x="25924" y="4176"/>
                  <a:pt x="25958" y="4159"/>
                  <a:pt x="25987" y="4138"/>
                </a:cubicBezTo>
                <a:cubicBezTo>
                  <a:pt x="26012" y="4124"/>
                  <a:pt x="26022" y="4116"/>
                  <a:pt x="26046" y="4116"/>
                </a:cubicBezTo>
                <a:cubicBezTo>
                  <a:pt x="26051" y="4116"/>
                  <a:pt x="26057" y="4116"/>
                  <a:pt x="26063" y="4117"/>
                </a:cubicBezTo>
                <a:cubicBezTo>
                  <a:pt x="26088" y="4117"/>
                  <a:pt x="26088" y="4121"/>
                  <a:pt x="26105" y="4129"/>
                </a:cubicBezTo>
                <a:cubicBezTo>
                  <a:pt x="26118" y="4137"/>
                  <a:pt x="26129" y="4138"/>
                  <a:pt x="26141" y="4138"/>
                </a:cubicBezTo>
                <a:cubicBezTo>
                  <a:pt x="26150" y="4138"/>
                  <a:pt x="26158" y="4138"/>
                  <a:pt x="26169" y="4138"/>
                </a:cubicBezTo>
                <a:lnTo>
                  <a:pt x="26249" y="4138"/>
                </a:lnTo>
                <a:cubicBezTo>
                  <a:pt x="26283" y="4142"/>
                  <a:pt x="26291" y="4155"/>
                  <a:pt x="26304" y="4188"/>
                </a:cubicBezTo>
                <a:cubicBezTo>
                  <a:pt x="26321" y="4222"/>
                  <a:pt x="26325" y="4264"/>
                  <a:pt x="26359" y="4285"/>
                </a:cubicBezTo>
                <a:cubicBezTo>
                  <a:pt x="26371" y="4293"/>
                  <a:pt x="26382" y="4295"/>
                  <a:pt x="26394" y="4295"/>
                </a:cubicBezTo>
                <a:cubicBezTo>
                  <a:pt x="26401" y="4295"/>
                  <a:pt x="26409" y="4294"/>
                  <a:pt x="26418" y="4294"/>
                </a:cubicBezTo>
                <a:cubicBezTo>
                  <a:pt x="26477" y="4294"/>
                  <a:pt x="26532" y="4307"/>
                  <a:pt x="26586" y="4307"/>
                </a:cubicBezTo>
                <a:cubicBezTo>
                  <a:pt x="26590" y="4307"/>
                  <a:pt x="26593" y="4307"/>
                  <a:pt x="26598" y="4307"/>
                </a:cubicBezTo>
                <a:cubicBezTo>
                  <a:pt x="26612" y="4307"/>
                  <a:pt x="26633" y="4305"/>
                  <a:pt x="26653" y="4305"/>
                </a:cubicBezTo>
                <a:cubicBezTo>
                  <a:pt x="26674" y="4305"/>
                  <a:pt x="26693" y="4308"/>
                  <a:pt x="26700" y="4319"/>
                </a:cubicBezTo>
                <a:cubicBezTo>
                  <a:pt x="26700" y="4319"/>
                  <a:pt x="26700" y="4319"/>
                  <a:pt x="26700" y="4323"/>
                </a:cubicBezTo>
                <a:cubicBezTo>
                  <a:pt x="26738" y="4332"/>
                  <a:pt x="26768" y="4345"/>
                  <a:pt x="26802" y="4366"/>
                </a:cubicBezTo>
                <a:cubicBezTo>
                  <a:pt x="26806" y="4370"/>
                  <a:pt x="26810" y="4374"/>
                  <a:pt x="26810" y="4374"/>
                </a:cubicBezTo>
                <a:cubicBezTo>
                  <a:pt x="26810" y="4323"/>
                  <a:pt x="26819" y="4273"/>
                  <a:pt x="26861" y="4260"/>
                </a:cubicBezTo>
                <a:cubicBezTo>
                  <a:pt x="26882" y="4252"/>
                  <a:pt x="26895" y="4256"/>
                  <a:pt x="26916" y="4243"/>
                </a:cubicBezTo>
                <a:cubicBezTo>
                  <a:pt x="26937" y="4231"/>
                  <a:pt x="26954" y="4209"/>
                  <a:pt x="26966" y="4188"/>
                </a:cubicBezTo>
                <a:cubicBezTo>
                  <a:pt x="26987" y="4159"/>
                  <a:pt x="26996" y="4129"/>
                  <a:pt x="27009" y="4096"/>
                </a:cubicBezTo>
                <a:cubicBezTo>
                  <a:pt x="27013" y="4074"/>
                  <a:pt x="27013" y="4049"/>
                  <a:pt x="27021" y="4032"/>
                </a:cubicBezTo>
                <a:cubicBezTo>
                  <a:pt x="27031" y="4007"/>
                  <a:pt x="27052" y="3994"/>
                  <a:pt x="27076" y="3994"/>
                </a:cubicBezTo>
                <a:cubicBezTo>
                  <a:pt x="27084" y="3994"/>
                  <a:pt x="27093" y="3995"/>
                  <a:pt x="27101" y="3998"/>
                </a:cubicBezTo>
                <a:cubicBezTo>
                  <a:pt x="27131" y="4007"/>
                  <a:pt x="27139" y="4036"/>
                  <a:pt x="27169" y="4049"/>
                </a:cubicBezTo>
                <a:cubicBezTo>
                  <a:pt x="27182" y="4058"/>
                  <a:pt x="27194" y="4053"/>
                  <a:pt x="27211" y="4058"/>
                </a:cubicBezTo>
                <a:cubicBezTo>
                  <a:pt x="27304" y="4058"/>
                  <a:pt x="27287" y="3910"/>
                  <a:pt x="27380" y="3897"/>
                </a:cubicBezTo>
                <a:cubicBezTo>
                  <a:pt x="27385" y="3897"/>
                  <a:pt x="27390" y="3897"/>
                  <a:pt x="27394" y="3897"/>
                </a:cubicBezTo>
                <a:cubicBezTo>
                  <a:pt x="27442" y="3897"/>
                  <a:pt x="27482" y="3915"/>
                  <a:pt x="27528" y="3922"/>
                </a:cubicBezTo>
                <a:cubicBezTo>
                  <a:pt x="27531" y="3924"/>
                  <a:pt x="27534" y="3924"/>
                  <a:pt x="27536" y="3924"/>
                </a:cubicBezTo>
                <a:cubicBezTo>
                  <a:pt x="27539" y="3924"/>
                  <a:pt x="27542" y="3924"/>
                  <a:pt x="27544" y="3924"/>
                </a:cubicBezTo>
                <a:cubicBezTo>
                  <a:pt x="27549" y="3924"/>
                  <a:pt x="27553" y="3925"/>
                  <a:pt x="27557" y="3931"/>
                </a:cubicBezTo>
                <a:cubicBezTo>
                  <a:pt x="27561" y="3935"/>
                  <a:pt x="27557" y="3965"/>
                  <a:pt x="27557" y="3973"/>
                </a:cubicBezTo>
                <a:cubicBezTo>
                  <a:pt x="27557" y="4003"/>
                  <a:pt x="27566" y="4041"/>
                  <a:pt x="27545" y="4062"/>
                </a:cubicBezTo>
                <a:cubicBezTo>
                  <a:pt x="27528" y="4083"/>
                  <a:pt x="27490" y="4087"/>
                  <a:pt x="27460" y="4096"/>
                </a:cubicBezTo>
                <a:cubicBezTo>
                  <a:pt x="27414" y="4108"/>
                  <a:pt x="27393" y="4134"/>
                  <a:pt x="27359" y="4176"/>
                </a:cubicBezTo>
                <a:cubicBezTo>
                  <a:pt x="27338" y="4205"/>
                  <a:pt x="27312" y="4239"/>
                  <a:pt x="27279" y="4260"/>
                </a:cubicBezTo>
                <a:cubicBezTo>
                  <a:pt x="27249" y="4281"/>
                  <a:pt x="27215" y="4285"/>
                  <a:pt x="27186" y="4298"/>
                </a:cubicBezTo>
                <a:cubicBezTo>
                  <a:pt x="27156" y="4311"/>
                  <a:pt x="27135" y="4328"/>
                  <a:pt x="27110" y="4345"/>
                </a:cubicBezTo>
                <a:cubicBezTo>
                  <a:pt x="27093" y="4357"/>
                  <a:pt x="27076" y="4349"/>
                  <a:pt x="27059" y="4357"/>
                </a:cubicBezTo>
                <a:cubicBezTo>
                  <a:pt x="27042" y="4366"/>
                  <a:pt x="27030" y="4404"/>
                  <a:pt x="27051" y="4416"/>
                </a:cubicBezTo>
                <a:cubicBezTo>
                  <a:pt x="27054" y="4418"/>
                  <a:pt x="27060" y="4418"/>
                  <a:pt x="27068" y="4418"/>
                </a:cubicBezTo>
                <a:cubicBezTo>
                  <a:pt x="27084" y="4418"/>
                  <a:pt x="27106" y="4416"/>
                  <a:pt x="27114" y="4416"/>
                </a:cubicBezTo>
                <a:cubicBezTo>
                  <a:pt x="27135" y="4416"/>
                  <a:pt x="27148" y="4408"/>
                  <a:pt x="27169" y="4404"/>
                </a:cubicBezTo>
                <a:cubicBezTo>
                  <a:pt x="27188" y="4401"/>
                  <a:pt x="27222" y="4399"/>
                  <a:pt x="27253" y="4399"/>
                </a:cubicBezTo>
                <a:cubicBezTo>
                  <a:pt x="27276" y="4399"/>
                  <a:pt x="27298" y="4400"/>
                  <a:pt x="27312" y="4404"/>
                </a:cubicBezTo>
                <a:cubicBezTo>
                  <a:pt x="27338" y="4412"/>
                  <a:pt x="27346" y="4442"/>
                  <a:pt x="27376" y="4450"/>
                </a:cubicBezTo>
                <a:cubicBezTo>
                  <a:pt x="27380" y="4451"/>
                  <a:pt x="27384" y="4451"/>
                  <a:pt x="27388" y="4451"/>
                </a:cubicBezTo>
                <a:cubicBezTo>
                  <a:pt x="27406" y="4451"/>
                  <a:pt x="27425" y="4444"/>
                  <a:pt x="27439" y="4437"/>
                </a:cubicBezTo>
                <a:cubicBezTo>
                  <a:pt x="27456" y="4429"/>
                  <a:pt x="27464" y="4412"/>
                  <a:pt x="27485" y="4404"/>
                </a:cubicBezTo>
                <a:cubicBezTo>
                  <a:pt x="27515" y="4387"/>
                  <a:pt x="27553" y="4383"/>
                  <a:pt x="27583" y="4361"/>
                </a:cubicBezTo>
                <a:lnTo>
                  <a:pt x="27583" y="4361"/>
                </a:lnTo>
                <a:cubicBezTo>
                  <a:pt x="27578" y="4682"/>
                  <a:pt x="27570" y="4999"/>
                  <a:pt x="27561" y="5315"/>
                </a:cubicBezTo>
                <a:cubicBezTo>
                  <a:pt x="27515" y="5332"/>
                  <a:pt x="27469" y="5341"/>
                  <a:pt x="27426" y="5349"/>
                </a:cubicBezTo>
                <a:cubicBezTo>
                  <a:pt x="27360" y="5359"/>
                  <a:pt x="27291" y="5362"/>
                  <a:pt x="27221" y="5362"/>
                </a:cubicBezTo>
                <a:cubicBezTo>
                  <a:pt x="27061" y="5362"/>
                  <a:pt x="26894" y="5345"/>
                  <a:pt x="26739" y="5345"/>
                </a:cubicBezTo>
                <a:cubicBezTo>
                  <a:pt x="26727" y="5345"/>
                  <a:pt x="26716" y="5345"/>
                  <a:pt x="26705" y="5345"/>
                </a:cubicBezTo>
                <a:cubicBezTo>
                  <a:pt x="26702" y="5345"/>
                  <a:pt x="26699" y="5345"/>
                  <a:pt x="26696" y="5345"/>
                </a:cubicBezTo>
                <a:cubicBezTo>
                  <a:pt x="26494" y="5345"/>
                  <a:pt x="26319" y="5225"/>
                  <a:pt x="26124" y="5225"/>
                </a:cubicBezTo>
                <a:cubicBezTo>
                  <a:pt x="26082" y="5225"/>
                  <a:pt x="26039" y="5230"/>
                  <a:pt x="25996" y="5244"/>
                </a:cubicBezTo>
                <a:cubicBezTo>
                  <a:pt x="25827" y="5294"/>
                  <a:pt x="25620" y="5459"/>
                  <a:pt x="25493" y="5564"/>
                </a:cubicBezTo>
                <a:cubicBezTo>
                  <a:pt x="25248" y="5767"/>
                  <a:pt x="25008" y="5957"/>
                  <a:pt x="24810" y="6206"/>
                </a:cubicBezTo>
                <a:cubicBezTo>
                  <a:pt x="24636" y="6425"/>
                  <a:pt x="24459" y="6674"/>
                  <a:pt x="24244" y="6852"/>
                </a:cubicBezTo>
                <a:cubicBezTo>
                  <a:pt x="24071" y="6999"/>
                  <a:pt x="23843" y="7075"/>
                  <a:pt x="23640" y="7181"/>
                </a:cubicBezTo>
                <a:cubicBezTo>
                  <a:pt x="23480" y="7265"/>
                  <a:pt x="23328" y="7400"/>
                  <a:pt x="23151" y="7455"/>
                </a:cubicBezTo>
                <a:cubicBezTo>
                  <a:pt x="23033" y="7489"/>
                  <a:pt x="22902" y="7481"/>
                  <a:pt x="22779" y="7518"/>
                </a:cubicBezTo>
                <a:cubicBezTo>
                  <a:pt x="22775" y="7518"/>
                  <a:pt x="22767" y="7523"/>
                  <a:pt x="22758" y="7523"/>
                </a:cubicBezTo>
                <a:lnTo>
                  <a:pt x="22826" y="6328"/>
                </a:lnTo>
                <a:cubicBezTo>
                  <a:pt x="22834" y="6332"/>
                  <a:pt x="22851" y="6337"/>
                  <a:pt x="22864" y="6341"/>
                </a:cubicBezTo>
                <a:cubicBezTo>
                  <a:pt x="22914" y="6345"/>
                  <a:pt x="22961" y="6341"/>
                  <a:pt x="23012" y="6354"/>
                </a:cubicBezTo>
                <a:cubicBezTo>
                  <a:pt x="23035" y="6360"/>
                  <a:pt x="23080" y="6370"/>
                  <a:pt x="23121" y="6370"/>
                </a:cubicBezTo>
                <a:cubicBezTo>
                  <a:pt x="23168" y="6370"/>
                  <a:pt x="23210" y="6356"/>
                  <a:pt x="23210" y="6307"/>
                </a:cubicBezTo>
                <a:cubicBezTo>
                  <a:pt x="23210" y="6299"/>
                  <a:pt x="23201" y="6248"/>
                  <a:pt x="23197" y="6240"/>
                </a:cubicBezTo>
                <a:cubicBezTo>
                  <a:pt x="23188" y="6228"/>
                  <a:pt x="23178" y="6225"/>
                  <a:pt x="23168" y="6225"/>
                </a:cubicBezTo>
                <a:cubicBezTo>
                  <a:pt x="23159" y="6225"/>
                  <a:pt x="23149" y="6227"/>
                  <a:pt x="23138" y="6227"/>
                </a:cubicBezTo>
                <a:cubicBezTo>
                  <a:pt x="23100" y="6227"/>
                  <a:pt x="23092" y="6214"/>
                  <a:pt x="23062" y="6197"/>
                </a:cubicBezTo>
                <a:cubicBezTo>
                  <a:pt x="23033" y="6181"/>
                  <a:pt x="23016" y="6189"/>
                  <a:pt x="22986" y="6185"/>
                </a:cubicBezTo>
                <a:cubicBezTo>
                  <a:pt x="22952" y="6176"/>
                  <a:pt x="22948" y="6159"/>
                  <a:pt x="22923" y="6134"/>
                </a:cubicBezTo>
                <a:cubicBezTo>
                  <a:pt x="22893" y="6109"/>
                  <a:pt x="22868" y="6096"/>
                  <a:pt x="22838" y="6096"/>
                </a:cubicBezTo>
                <a:lnTo>
                  <a:pt x="22847" y="5898"/>
                </a:lnTo>
                <a:cubicBezTo>
                  <a:pt x="22866" y="5890"/>
                  <a:pt x="22892" y="5872"/>
                  <a:pt x="22910" y="5872"/>
                </a:cubicBezTo>
                <a:cubicBezTo>
                  <a:pt x="22911" y="5872"/>
                  <a:pt x="22913" y="5872"/>
                  <a:pt x="22914" y="5872"/>
                </a:cubicBezTo>
                <a:cubicBezTo>
                  <a:pt x="22957" y="5881"/>
                  <a:pt x="22944" y="5965"/>
                  <a:pt x="22944" y="5995"/>
                </a:cubicBezTo>
                <a:cubicBezTo>
                  <a:pt x="22982" y="5978"/>
                  <a:pt x="23012" y="5919"/>
                  <a:pt x="23041" y="5889"/>
                </a:cubicBezTo>
                <a:cubicBezTo>
                  <a:pt x="23066" y="5910"/>
                  <a:pt x="23049" y="5940"/>
                  <a:pt x="23062" y="5970"/>
                </a:cubicBezTo>
                <a:cubicBezTo>
                  <a:pt x="23079" y="5965"/>
                  <a:pt x="23100" y="5965"/>
                  <a:pt x="23121" y="5957"/>
                </a:cubicBezTo>
                <a:cubicBezTo>
                  <a:pt x="23142" y="5965"/>
                  <a:pt x="23155" y="5974"/>
                  <a:pt x="23168" y="5995"/>
                </a:cubicBezTo>
                <a:cubicBezTo>
                  <a:pt x="23197" y="6016"/>
                  <a:pt x="23210" y="6003"/>
                  <a:pt x="23244" y="6012"/>
                </a:cubicBezTo>
                <a:cubicBezTo>
                  <a:pt x="23261" y="6020"/>
                  <a:pt x="23277" y="6045"/>
                  <a:pt x="23299" y="6054"/>
                </a:cubicBezTo>
                <a:cubicBezTo>
                  <a:pt x="23312" y="6061"/>
                  <a:pt x="23321" y="6064"/>
                  <a:pt x="23330" y="6064"/>
                </a:cubicBezTo>
                <a:cubicBezTo>
                  <a:pt x="23346" y="6064"/>
                  <a:pt x="23359" y="6054"/>
                  <a:pt x="23387" y="6045"/>
                </a:cubicBezTo>
                <a:cubicBezTo>
                  <a:pt x="23396" y="6088"/>
                  <a:pt x="23396" y="6126"/>
                  <a:pt x="23425" y="6159"/>
                </a:cubicBezTo>
                <a:cubicBezTo>
                  <a:pt x="23446" y="6138"/>
                  <a:pt x="23467" y="6113"/>
                  <a:pt x="23484" y="6088"/>
                </a:cubicBezTo>
                <a:cubicBezTo>
                  <a:pt x="23522" y="6109"/>
                  <a:pt x="23531" y="6143"/>
                  <a:pt x="23569" y="6159"/>
                </a:cubicBezTo>
                <a:cubicBezTo>
                  <a:pt x="23586" y="6138"/>
                  <a:pt x="23607" y="6121"/>
                  <a:pt x="23624" y="6105"/>
                </a:cubicBezTo>
                <a:cubicBezTo>
                  <a:pt x="23640" y="6130"/>
                  <a:pt x="23640" y="6164"/>
                  <a:pt x="23657" y="6185"/>
                </a:cubicBezTo>
                <a:cubicBezTo>
                  <a:pt x="23667" y="6199"/>
                  <a:pt x="23674" y="6202"/>
                  <a:pt x="23682" y="6202"/>
                </a:cubicBezTo>
                <a:cubicBezTo>
                  <a:pt x="23690" y="6202"/>
                  <a:pt x="23699" y="6197"/>
                  <a:pt x="23712" y="6197"/>
                </a:cubicBezTo>
                <a:cubicBezTo>
                  <a:pt x="23767" y="6197"/>
                  <a:pt x="23754" y="6278"/>
                  <a:pt x="23801" y="6282"/>
                </a:cubicBezTo>
                <a:cubicBezTo>
                  <a:pt x="23812" y="6282"/>
                  <a:pt x="23827" y="6268"/>
                  <a:pt x="23842" y="6268"/>
                </a:cubicBezTo>
                <a:cubicBezTo>
                  <a:pt x="23843" y="6268"/>
                  <a:pt x="23845" y="6269"/>
                  <a:pt x="23847" y="6269"/>
                </a:cubicBezTo>
                <a:cubicBezTo>
                  <a:pt x="23873" y="6273"/>
                  <a:pt x="23894" y="6303"/>
                  <a:pt x="23915" y="6316"/>
                </a:cubicBezTo>
                <a:cubicBezTo>
                  <a:pt x="23940" y="6328"/>
                  <a:pt x="23970" y="6332"/>
                  <a:pt x="23999" y="6341"/>
                </a:cubicBezTo>
                <a:cubicBezTo>
                  <a:pt x="24023" y="6345"/>
                  <a:pt x="24050" y="6367"/>
                  <a:pt x="24073" y="6367"/>
                </a:cubicBezTo>
                <a:cubicBezTo>
                  <a:pt x="24075" y="6367"/>
                  <a:pt x="24077" y="6367"/>
                  <a:pt x="24079" y="6366"/>
                </a:cubicBezTo>
                <a:cubicBezTo>
                  <a:pt x="24122" y="6354"/>
                  <a:pt x="24223" y="6248"/>
                  <a:pt x="24176" y="6197"/>
                </a:cubicBezTo>
                <a:cubicBezTo>
                  <a:pt x="24172" y="6193"/>
                  <a:pt x="24151" y="6193"/>
                  <a:pt x="24143" y="6189"/>
                </a:cubicBezTo>
                <a:cubicBezTo>
                  <a:pt x="24122" y="6181"/>
                  <a:pt x="24105" y="6168"/>
                  <a:pt x="24084" y="6159"/>
                </a:cubicBezTo>
                <a:cubicBezTo>
                  <a:pt x="24070" y="6156"/>
                  <a:pt x="24058" y="6155"/>
                  <a:pt x="24047" y="6155"/>
                </a:cubicBezTo>
                <a:cubicBezTo>
                  <a:pt x="24016" y="6155"/>
                  <a:pt x="23991" y="6165"/>
                  <a:pt x="23957" y="6168"/>
                </a:cubicBezTo>
                <a:cubicBezTo>
                  <a:pt x="23940" y="6109"/>
                  <a:pt x="23999" y="6045"/>
                  <a:pt x="23982" y="5986"/>
                </a:cubicBezTo>
                <a:cubicBezTo>
                  <a:pt x="23974" y="5948"/>
                  <a:pt x="23949" y="5970"/>
                  <a:pt x="23923" y="5948"/>
                </a:cubicBezTo>
                <a:cubicBezTo>
                  <a:pt x="23906" y="5932"/>
                  <a:pt x="23911" y="5898"/>
                  <a:pt x="23911" y="5877"/>
                </a:cubicBezTo>
                <a:cubicBezTo>
                  <a:pt x="23911" y="5851"/>
                  <a:pt x="23902" y="5805"/>
                  <a:pt x="23927" y="5788"/>
                </a:cubicBezTo>
                <a:cubicBezTo>
                  <a:pt x="23932" y="5783"/>
                  <a:pt x="23937" y="5781"/>
                  <a:pt x="23942" y="5781"/>
                </a:cubicBezTo>
                <a:cubicBezTo>
                  <a:pt x="23946" y="5781"/>
                  <a:pt x="23949" y="5782"/>
                  <a:pt x="23953" y="5784"/>
                </a:cubicBezTo>
                <a:cubicBezTo>
                  <a:pt x="23970" y="5784"/>
                  <a:pt x="23982" y="5780"/>
                  <a:pt x="23991" y="5767"/>
                </a:cubicBezTo>
                <a:cubicBezTo>
                  <a:pt x="24008" y="5763"/>
                  <a:pt x="24012" y="5758"/>
                  <a:pt x="24033" y="5754"/>
                </a:cubicBezTo>
                <a:cubicBezTo>
                  <a:pt x="24071" y="5742"/>
                  <a:pt x="24092" y="5708"/>
                  <a:pt x="24117" y="5682"/>
                </a:cubicBezTo>
                <a:cubicBezTo>
                  <a:pt x="24138" y="5666"/>
                  <a:pt x="24160" y="5649"/>
                  <a:pt x="24181" y="5632"/>
                </a:cubicBezTo>
                <a:cubicBezTo>
                  <a:pt x="24214" y="5607"/>
                  <a:pt x="24227" y="5577"/>
                  <a:pt x="24257" y="5543"/>
                </a:cubicBezTo>
                <a:cubicBezTo>
                  <a:pt x="24274" y="5517"/>
                  <a:pt x="24280" y="5513"/>
                  <a:pt x="24292" y="5513"/>
                </a:cubicBezTo>
                <a:cubicBezTo>
                  <a:pt x="24298" y="5513"/>
                  <a:pt x="24305" y="5514"/>
                  <a:pt x="24316" y="5514"/>
                </a:cubicBezTo>
                <a:cubicBezTo>
                  <a:pt x="24362" y="5509"/>
                  <a:pt x="24400" y="5497"/>
                  <a:pt x="24442" y="5497"/>
                </a:cubicBezTo>
                <a:cubicBezTo>
                  <a:pt x="24489" y="5497"/>
                  <a:pt x="24501" y="5471"/>
                  <a:pt x="24539" y="5459"/>
                </a:cubicBezTo>
                <a:cubicBezTo>
                  <a:pt x="24547" y="5457"/>
                  <a:pt x="24554" y="5456"/>
                  <a:pt x="24561" y="5456"/>
                </a:cubicBezTo>
                <a:cubicBezTo>
                  <a:pt x="24573" y="5456"/>
                  <a:pt x="24584" y="5459"/>
                  <a:pt x="24594" y="5467"/>
                </a:cubicBezTo>
                <a:cubicBezTo>
                  <a:pt x="24600" y="5468"/>
                  <a:pt x="24606" y="5469"/>
                  <a:pt x="24612" y="5469"/>
                </a:cubicBezTo>
                <a:cubicBezTo>
                  <a:pt x="24631" y="5469"/>
                  <a:pt x="24650" y="5463"/>
                  <a:pt x="24666" y="5450"/>
                </a:cubicBezTo>
                <a:cubicBezTo>
                  <a:pt x="24721" y="5421"/>
                  <a:pt x="24776" y="5417"/>
                  <a:pt x="24839" y="5412"/>
                </a:cubicBezTo>
                <a:cubicBezTo>
                  <a:pt x="24885" y="5412"/>
                  <a:pt x="24915" y="5379"/>
                  <a:pt x="24961" y="5366"/>
                </a:cubicBezTo>
                <a:cubicBezTo>
                  <a:pt x="24999" y="5353"/>
                  <a:pt x="25033" y="5358"/>
                  <a:pt x="25071" y="5341"/>
                </a:cubicBezTo>
                <a:cubicBezTo>
                  <a:pt x="25139" y="5303"/>
                  <a:pt x="25198" y="5231"/>
                  <a:pt x="25181" y="5151"/>
                </a:cubicBezTo>
                <a:cubicBezTo>
                  <a:pt x="25173" y="5104"/>
                  <a:pt x="25126" y="5003"/>
                  <a:pt x="25075" y="4982"/>
                </a:cubicBezTo>
                <a:cubicBezTo>
                  <a:pt x="25072" y="4981"/>
                  <a:pt x="25068" y="4981"/>
                  <a:pt x="25064" y="4981"/>
                </a:cubicBezTo>
                <a:cubicBezTo>
                  <a:pt x="25049" y="4981"/>
                  <a:pt x="25029" y="4986"/>
                  <a:pt x="25012" y="4986"/>
                </a:cubicBezTo>
                <a:cubicBezTo>
                  <a:pt x="25006" y="4986"/>
                  <a:pt x="25001" y="4986"/>
                  <a:pt x="24996" y="4986"/>
                </a:cubicBezTo>
                <a:cubicBezTo>
                  <a:pt x="24975" y="4986"/>
                  <a:pt x="24969" y="4983"/>
                  <a:pt x="24966" y="4952"/>
                </a:cubicBezTo>
                <a:cubicBezTo>
                  <a:pt x="24966" y="4935"/>
                  <a:pt x="24970" y="4914"/>
                  <a:pt x="24970" y="4897"/>
                </a:cubicBezTo>
                <a:cubicBezTo>
                  <a:pt x="24966" y="4838"/>
                  <a:pt x="24961" y="4775"/>
                  <a:pt x="24978" y="4720"/>
                </a:cubicBezTo>
                <a:cubicBezTo>
                  <a:pt x="24983" y="4699"/>
                  <a:pt x="24991" y="4686"/>
                  <a:pt x="24995" y="4665"/>
                </a:cubicBezTo>
                <a:cubicBezTo>
                  <a:pt x="25016" y="4577"/>
                  <a:pt x="24915" y="4543"/>
                  <a:pt x="24843" y="4513"/>
                </a:cubicBezTo>
                <a:cubicBezTo>
                  <a:pt x="24793" y="4492"/>
                  <a:pt x="24738" y="4471"/>
                  <a:pt x="24683" y="4471"/>
                </a:cubicBezTo>
                <a:cubicBezTo>
                  <a:pt x="24653" y="4471"/>
                  <a:pt x="24624" y="4458"/>
                  <a:pt x="24598" y="4458"/>
                </a:cubicBezTo>
                <a:cubicBezTo>
                  <a:pt x="24577" y="4458"/>
                  <a:pt x="24539" y="4463"/>
                  <a:pt x="24514" y="4471"/>
                </a:cubicBezTo>
                <a:cubicBezTo>
                  <a:pt x="24485" y="4475"/>
                  <a:pt x="24468" y="4509"/>
                  <a:pt x="24438" y="4513"/>
                </a:cubicBezTo>
                <a:cubicBezTo>
                  <a:pt x="24430" y="4501"/>
                  <a:pt x="24417" y="4471"/>
                  <a:pt x="24396" y="4467"/>
                </a:cubicBezTo>
                <a:cubicBezTo>
                  <a:pt x="24387" y="4467"/>
                  <a:pt x="24375" y="4480"/>
                  <a:pt x="24362" y="4484"/>
                </a:cubicBezTo>
                <a:cubicBezTo>
                  <a:pt x="24341" y="4484"/>
                  <a:pt x="24311" y="4471"/>
                  <a:pt x="24290" y="4467"/>
                </a:cubicBezTo>
                <a:cubicBezTo>
                  <a:pt x="24236" y="4467"/>
                  <a:pt x="24181" y="4484"/>
                  <a:pt x="24126" y="4484"/>
                </a:cubicBezTo>
                <a:cubicBezTo>
                  <a:pt x="24103" y="4486"/>
                  <a:pt x="24079" y="4487"/>
                  <a:pt x="24056" y="4487"/>
                </a:cubicBezTo>
                <a:cubicBezTo>
                  <a:pt x="24033" y="4487"/>
                  <a:pt x="24010" y="4486"/>
                  <a:pt x="23986" y="4484"/>
                </a:cubicBezTo>
                <a:cubicBezTo>
                  <a:pt x="23979" y="4484"/>
                  <a:pt x="23973" y="4484"/>
                  <a:pt x="23967" y="4484"/>
                </a:cubicBezTo>
                <a:cubicBezTo>
                  <a:pt x="23949" y="4484"/>
                  <a:pt x="23941" y="4481"/>
                  <a:pt x="23927" y="4458"/>
                </a:cubicBezTo>
                <a:cubicBezTo>
                  <a:pt x="23919" y="4450"/>
                  <a:pt x="23911" y="4412"/>
                  <a:pt x="23906" y="4399"/>
                </a:cubicBezTo>
                <a:cubicBezTo>
                  <a:pt x="23902" y="4374"/>
                  <a:pt x="23911" y="4336"/>
                  <a:pt x="23889" y="4319"/>
                </a:cubicBezTo>
                <a:cubicBezTo>
                  <a:pt x="23868" y="4332"/>
                  <a:pt x="23847" y="4345"/>
                  <a:pt x="23826" y="4357"/>
                </a:cubicBezTo>
                <a:cubicBezTo>
                  <a:pt x="23809" y="4353"/>
                  <a:pt x="23792" y="4345"/>
                  <a:pt x="23775" y="4332"/>
                </a:cubicBezTo>
                <a:cubicBezTo>
                  <a:pt x="23764" y="4321"/>
                  <a:pt x="23751" y="4315"/>
                  <a:pt x="23735" y="4315"/>
                </a:cubicBezTo>
                <a:cubicBezTo>
                  <a:pt x="23727" y="4315"/>
                  <a:pt x="23718" y="4316"/>
                  <a:pt x="23708" y="4319"/>
                </a:cubicBezTo>
                <a:cubicBezTo>
                  <a:pt x="23683" y="4336"/>
                  <a:pt x="23657" y="4349"/>
                  <a:pt x="23628" y="4361"/>
                </a:cubicBezTo>
                <a:cubicBezTo>
                  <a:pt x="23618" y="4368"/>
                  <a:pt x="23608" y="4372"/>
                  <a:pt x="23597" y="4372"/>
                </a:cubicBezTo>
                <a:cubicBezTo>
                  <a:pt x="23588" y="4372"/>
                  <a:pt x="23578" y="4369"/>
                  <a:pt x="23569" y="4366"/>
                </a:cubicBezTo>
                <a:cubicBezTo>
                  <a:pt x="23552" y="4349"/>
                  <a:pt x="23526" y="4340"/>
                  <a:pt x="23505" y="4340"/>
                </a:cubicBezTo>
                <a:cubicBezTo>
                  <a:pt x="23455" y="4345"/>
                  <a:pt x="23417" y="4395"/>
                  <a:pt x="23362" y="4395"/>
                </a:cubicBezTo>
                <a:cubicBezTo>
                  <a:pt x="23332" y="4395"/>
                  <a:pt x="23311" y="4387"/>
                  <a:pt x="23290" y="4387"/>
                </a:cubicBezTo>
                <a:cubicBezTo>
                  <a:pt x="23303" y="4285"/>
                  <a:pt x="23315" y="4184"/>
                  <a:pt x="23328" y="4083"/>
                </a:cubicBezTo>
                <a:cubicBezTo>
                  <a:pt x="23332" y="4045"/>
                  <a:pt x="23336" y="4011"/>
                  <a:pt x="23341" y="3973"/>
                </a:cubicBezTo>
                <a:cubicBezTo>
                  <a:pt x="23349" y="3990"/>
                  <a:pt x="23358" y="4007"/>
                  <a:pt x="23370" y="4024"/>
                </a:cubicBezTo>
                <a:cubicBezTo>
                  <a:pt x="23396" y="4066"/>
                  <a:pt x="23442" y="4091"/>
                  <a:pt x="23488" y="4104"/>
                </a:cubicBezTo>
                <a:cubicBezTo>
                  <a:pt x="23506" y="4110"/>
                  <a:pt x="23522" y="4112"/>
                  <a:pt x="23537" y="4112"/>
                </a:cubicBezTo>
                <a:cubicBezTo>
                  <a:pt x="23563" y="4112"/>
                  <a:pt x="23588" y="4107"/>
                  <a:pt x="23619" y="4104"/>
                </a:cubicBezTo>
                <a:cubicBezTo>
                  <a:pt x="23644" y="4100"/>
                  <a:pt x="23668" y="4098"/>
                  <a:pt x="23691" y="4098"/>
                </a:cubicBezTo>
                <a:cubicBezTo>
                  <a:pt x="23720" y="4098"/>
                  <a:pt x="23748" y="4101"/>
                  <a:pt x="23775" y="4108"/>
                </a:cubicBezTo>
                <a:cubicBezTo>
                  <a:pt x="23864" y="4129"/>
                  <a:pt x="23927" y="4209"/>
                  <a:pt x="24016" y="4214"/>
                </a:cubicBezTo>
                <a:cubicBezTo>
                  <a:pt x="24021" y="4214"/>
                  <a:pt x="24026" y="4214"/>
                  <a:pt x="24030" y="4214"/>
                </a:cubicBezTo>
                <a:cubicBezTo>
                  <a:pt x="24109" y="4214"/>
                  <a:pt x="24110" y="4147"/>
                  <a:pt x="24138" y="4079"/>
                </a:cubicBezTo>
                <a:cubicBezTo>
                  <a:pt x="24155" y="4032"/>
                  <a:pt x="24155" y="3977"/>
                  <a:pt x="24198" y="3948"/>
                </a:cubicBezTo>
                <a:cubicBezTo>
                  <a:pt x="24226" y="3929"/>
                  <a:pt x="24262" y="3926"/>
                  <a:pt x="24297" y="3926"/>
                </a:cubicBezTo>
                <a:cubicBezTo>
                  <a:pt x="24309" y="3926"/>
                  <a:pt x="24321" y="3927"/>
                  <a:pt x="24333" y="3927"/>
                </a:cubicBezTo>
                <a:cubicBezTo>
                  <a:pt x="24349" y="3927"/>
                  <a:pt x="24372" y="3930"/>
                  <a:pt x="24393" y="3930"/>
                </a:cubicBezTo>
                <a:cubicBezTo>
                  <a:pt x="24415" y="3930"/>
                  <a:pt x="24436" y="3927"/>
                  <a:pt x="24451" y="3914"/>
                </a:cubicBezTo>
                <a:cubicBezTo>
                  <a:pt x="24463" y="3893"/>
                  <a:pt x="24476" y="3876"/>
                  <a:pt x="24485" y="3855"/>
                </a:cubicBezTo>
                <a:cubicBezTo>
                  <a:pt x="24497" y="3834"/>
                  <a:pt x="24514" y="3813"/>
                  <a:pt x="24527" y="3796"/>
                </a:cubicBezTo>
                <a:cubicBezTo>
                  <a:pt x="24539" y="3775"/>
                  <a:pt x="24552" y="3737"/>
                  <a:pt x="24552" y="3716"/>
                </a:cubicBezTo>
                <a:cubicBezTo>
                  <a:pt x="24409" y="3682"/>
                  <a:pt x="24244" y="3728"/>
                  <a:pt x="24113" y="3635"/>
                </a:cubicBezTo>
                <a:cubicBezTo>
                  <a:pt x="24079" y="3614"/>
                  <a:pt x="24079" y="3576"/>
                  <a:pt x="24050" y="3555"/>
                </a:cubicBezTo>
                <a:cubicBezTo>
                  <a:pt x="24037" y="3547"/>
                  <a:pt x="24024" y="3545"/>
                  <a:pt x="24010" y="3545"/>
                </a:cubicBezTo>
                <a:cubicBezTo>
                  <a:pt x="23997" y="3545"/>
                  <a:pt x="23984" y="3547"/>
                  <a:pt x="23971" y="3547"/>
                </a:cubicBezTo>
                <a:cubicBezTo>
                  <a:pt x="23960" y="3547"/>
                  <a:pt x="23950" y="3546"/>
                  <a:pt x="23940" y="3543"/>
                </a:cubicBezTo>
                <a:cubicBezTo>
                  <a:pt x="23923" y="3467"/>
                  <a:pt x="23982" y="3412"/>
                  <a:pt x="23995" y="3340"/>
                </a:cubicBezTo>
                <a:cubicBezTo>
                  <a:pt x="23999" y="3319"/>
                  <a:pt x="24008" y="3268"/>
                  <a:pt x="23995" y="3247"/>
                </a:cubicBezTo>
                <a:cubicBezTo>
                  <a:pt x="23978" y="3205"/>
                  <a:pt x="23923" y="3218"/>
                  <a:pt x="23885" y="3209"/>
                </a:cubicBezTo>
                <a:cubicBezTo>
                  <a:pt x="23898" y="3188"/>
                  <a:pt x="23915" y="3167"/>
                  <a:pt x="23927" y="3142"/>
                </a:cubicBezTo>
                <a:cubicBezTo>
                  <a:pt x="23940" y="3116"/>
                  <a:pt x="23944" y="3104"/>
                  <a:pt x="23978" y="3099"/>
                </a:cubicBezTo>
                <a:cubicBezTo>
                  <a:pt x="23989" y="3098"/>
                  <a:pt x="24001" y="3098"/>
                  <a:pt x="24013" y="3098"/>
                </a:cubicBezTo>
                <a:cubicBezTo>
                  <a:pt x="24037" y="3098"/>
                  <a:pt x="24061" y="3099"/>
                  <a:pt x="24084" y="3099"/>
                </a:cubicBezTo>
                <a:cubicBezTo>
                  <a:pt x="24096" y="3099"/>
                  <a:pt x="24123" y="3107"/>
                  <a:pt x="24141" y="3107"/>
                </a:cubicBezTo>
                <a:cubicBezTo>
                  <a:pt x="24147" y="3107"/>
                  <a:pt x="24152" y="3106"/>
                  <a:pt x="24155" y="3104"/>
                </a:cubicBezTo>
                <a:cubicBezTo>
                  <a:pt x="24172" y="3091"/>
                  <a:pt x="24181" y="3061"/>
                  <a:pt x="24189" y="3045"/>
                </a:cubicBezTo>
                <a:cubicBezTo>
                  <a:pt x="24220" y="2967"/>
                  <a:pt x="24110" y="2944"/>
                  <a:pt x="24026" y="2944"/>
                </a:cubicBezTo>
                <a:cubicBezTo>
                  <a:pt x="23995" y="2944"/>
                  <a:pt x="23968" y="2947"/>
                  <a:pt x="23953" y="2952"/>
                </a:cubicBezTo>
                <a:cubicBezTo>
                  <a:pt x="23944" y="2954"/>
                  <a:pt x="23937" y="2955"/>
                  <a:pt x="23931" y="2955"/>
                </a:cubicBezTo>
                <a:cubicBezTo>
                  <a:pt x="23910" y="2955"/>
                  <a:pt x="23905" y="2942"/>
                  <a:pt x="23915" y="2905"/>
                </a:cubicBezTo>
                <a:cubicBezTo>
                  <a:pt x="23927" y="2855"/>
                  <a:pt x="23970" y="2850"/>
                  <a:pt x="23991" y="2808"/>
                </a:cubicBezTo>
                <a:cubicBezTo>
                  <a:pt x="24020" y="2753"/>
                  <a:pt x="23986" y="2741"/>
                  <a:pt x="23940" y="2732"/>
                </a:cubicBezTo>
                <a:cubicBezTo>
                  <a:pt x="23897" y="2725"/>
                  <a:pt x="23842" y="2711"/>
                  <a:pt x="23790" y="2711"/>
                </a:cubicBezTo>
                <a:cubicBezTo>
                  <a:pt x="23754" y="2711"/>
                  <a:pt x="23721" y="2718"/>
                  <a:pt x="23695" y="2736"/>
                </a:cubicBezTo>
                <a:cubicBezTo>
                  <a:pt x="23660" y="2760"/>
                  <a:pt x="23621" y="2813"/>
                  <a:pt x="23578" y="2813"/>
                </a:cubicBezTo>
                <a:cubicBezTo>
                  <a:pt x="23575" y="2813"/>
                  <a:pt x="23572" y="2813"/>
                  <a:pt x="23569" y="2812"/>
                </a:cubicBezTo>
                <a:cubicBezTo>
                  <a:pt x="23607" y="2804"/>
                  <a:pt x="23611" y="2770"/>
                  <a:pt x="23619" y="2715"/>
                </a:cubicBezTo>
                <a:cubicBezTo>
                  <a:pt x="23628" y="2686"/>
                  <a:pt x="23636" y="2669"/>
                  <a:pt x="23615" y="2648"/>
                </a:cubicBezTo>
                <a:cubicBezTo>
                  <a:pt x="23602" y="2635"/>
                  <a:pt x="23577" y="2618"/>
                  <a:pt x="23560" y="2610"/>
                </a:cubicBezTo>
                <a:cubicBezTo>
                  <a:pt x="23522" y="2585"/>
                  <a:pt x="23463" y="2589"/>
                  <a:pt x="23446" y="2542"/>
                </a:cubicBezTo>
                <a:cubicBezTo>
                  <a:pt x="23421" y="2471"/>
                  <a:pt x="23472" y="2437"/>
                  <a:pt x="23514" y="2390"/>
                </a:cubicBezTo>
                <a:cubicBezTo>
                  <a:pt x="23552" y="2344"/>
                  <a:pt x="23510" y="2306"/>
                  <a:pt x="23467" y="2285"/>
                </a:cubicBezTo>
                <a:cubicBezTo>
                  <a:pt x="23421" y="2268"/>
                  <a:pt x="23374" y="2268"/>
                  <a:pt x="23328" y="2255"/>
                </a:cubicBezTo>
                <a:cubicBezTo>
                  <a:pt x="23286" y="2248"/>
                  <a:pt x="23241" y="2216"/>
                  <a:pt x="23198" y="2216"/>
                </a:cubicBezTo>
                <a:cubicBezTo>
                  <a:pt x="23194" y="2216"/>
                  <a:pt x="23189" y="2216"/>
                  <a:pt x="23185" y="2217"/>
                </a:cubicBezTo>
                <a:cubicBezTo>
                  <a:pt x="23147" y="2222"/>
                  <a:pt x="23117" y="2255"/>
                  <a:pt x="23083" y="2260"/>
                </a:cubicBezTo>
                <a:cubicBezTo>
                  <a:pt x="23049" y="2260"/>
                  <a:pt x="23058" y="2247"/>
                  <a:pt x="23037" y="2234"/>
                </a:cubicBezTo>
                <a:cubicBezTo>
                  <a:pt x="23003" y="2209"/>
                  <a:pt x="22936" y="2213"/>
                  <a:pt x="22898" y="2205"/>
                </a:cubicBezTo>
                <a:cubicBezTo>
                  <a:pt x="22847" y="2196"/>
                  <a:pt x="22796" y="2179"/>
                  <a:pt x="22746" y="2175"/>
                </a:cubicBezTo>
                <a:cubicBezTo>
                  <a:pt x="22737" y="2174"/>
                  <a:pt x="22730" y="2173"/>
                  <a:pt x="22722" y="2173"/>
                </a:cubicBezTo>
                <a:cubicBezTo>
                  <a:pt x="22682" y="2173"/>
                  <a:pt x="22655" y="2192"/>
                  <a:pt x="22623" y="2217"/>
                </a:cubicBezTo>
                <a:cubicBezTo>
                  <a:pt x="22581" y="2251"/>
                  <a:pt x="22535" y="2289"/>
                  <a:pt x="22480" y="2298"/>
                </a:cubicBezTo>
                <a:cubicBezTo>
                  <a:pt x="22450" y="2306"/>
                  <a:pt x="22416" y="2302"/>
                  <a:pt x="22383" y="2310"/>
                </a:cubicBezTo>
                <a:cubicBezTo>
                  <a:pt x="22354" y="2318"/>
                  <a:pt x="22326" y="2330"/>
                  <a:pt x="22298" y="2330"/>
                </a:cubicBezTo>
                <a:cubicBezTo>
                  <a:pt x="22280" y="2330"/>
                  <a:pt x="22262" y="2325"/>
                  <a:pt x="22243" y="2310"/>
                </a:cubicBezTo>
                <a:cubicBezTo>
                  <a:pt x="22201" y="2276"/>
                  <a:pt x="22180" y="2213"/>
                  <a:pt x="22125" y="2192"/>
                </a:cubicBezTo>
                <a:cubicBezTo>
                  <a:pt x="22112" y="2187"/>
                  <a:pt x="22099" y="2185"/>
                  <a:pt x="22086" y="2185"/>
                </a:cubicBezTo>
                <a:cubicBezTo>
                  <a:pt x="22067" y="2185"/>
                  <a:pt x="22049" y="2188"/>
                  <a:pt x="22032" y="2188"/>
                </a:cubicBezTo>
                <a:cubicBezTo>
                  <a:pt x="22018" y="2188"/>
                  <a:pt x="21995" y="2192"/>
                  <a:pt x="21977" y="2192"/>
                </a:cubicBezTo>
                <a:cubicBezTo>
                  <a:pt x="21968" y="2192"/>
                  <a:pt x="21961" y="2191"/>
                  <a:pt x="21956" y="2188"/>
                </a:cubicBezTo>
                <a:cubicBezTo>
                  <a:pt x="21931" y="2171"/>
                  <a:pt x="21939" y="2099"/>
                  <a:pt x="21944" y="2074"/>
                </a:cubicBezTo>
                <a:cubicBezTo>
                  <a:pt x="21948" y="2032"/>
                  <a:pt x="21973" y="2019"/>
                  <a:pt x="22015" y="2010"/>
                </a:cubicBezTo>
                <a:cubicBezTo>
                  <a:pt x="22053" y="1998"/>
                  <a:pt x="22096" y="2006"/>
                  <a:pt x="22129" y="1981"/>
                </a:cubicBezTo>
                <a:cubicBezTo>
                  <a:pt x="22138" y="1977"/>
                  <a:pt x="22142" y="1960"/>
                  <a:pt x="22150" y="1951"/>
                </a:cubicBezTo>
                <a:cubicBezTo>
                  <a:pt x="22172" y="1935"/>
                  <a:pt x="22197" y="1939"/>
                  <a:pt x="22218" y="1930"/>
                </a:cubicBezTo>
                <a:cubicBezTo>
                  <a:pt x="22252" y="1913"/>
                  <a:pt x="22264" y="1880"/>
                  <a:pt x="22294" y="1859"/>
                </a:cubicBezTo>
                <a:cubicBezTo>
                  <a:pt x="22311" y="1846"/>
                  <a:pt x="22328" y="1846"/>
                  <a:pt x="22345" y="1829"/>
                </a:cubicBezTo>
                <a:cubicBezTo>
                  <a:pt x="22353" y="1821"/>
                  <a:pt x="22353" y="1804"/>
                  <a:pt x="22362" y="1795"/>
                </a:cubicBezTo>
                <a:cubicBezTo>
                  <a:pt x="22378" y="1778"/>
                  <a:pt x="22395" y="1783"/>
                  <a:pt x="22412" y="1770"/>
                </a:cubicBezTo>
                <a:cubicBezTo>
                  <a:pt x="22425" y="1761"/>
                  <a:pt x="22437" y="1745"/>
                  <a:pt x="22446" y="1732"/>
                </a:cubicBezTo>
                <a:cubicBezTo>
                  <a:pt x="22421" y="1690"/>
                  <a:pt x="22353" y="1669"/>
                  <a:pt x="22311" y="1660"/>
                </a:cubicBezTo>
                <a:cubicBezTo>
                  <a:pt x="22287" y="1653"/>
                  <a:pt x="22266" y="1649"/>
                  <a:pt x="22246" y="1649"/>
                </a:cubicBezTo>
                <a:cubicBezTo>
                  <a:pt x="22219" y="1649"/>
                  <a:pt x="22194" y="1656"/>
                  <a:pt x="22167" y="1673"/>
                </a:cubicBezTo>
                <a:cubicBezTo>
                  <a:pt x="22129" y="1698"/>
                  <a:pt x="22104" y="1736"/>
                  <a:pt x="22079" y="1770"/>
                </a:cubicBezTo>
                <a:cubicBezTo>
                  <a:pt x="22066" y="1791"/>
                  <a:pt x="22049" y="1821"/>
                  <a:pt x="22028" y="1829"/>
                </a:cubicBezTo>
                <a:cubicBezTo>
                  <a:pt x="22015" y="1835"/>
                  <a:pt x="21993" y="1837"/>
                  <a:pt x="21970" y="1837"/>
                </a:cubicBezTo>
                <a:cubicBezTo>
                  <a:pt x="21943" y="1837"/>
                  <a:pt x="21915" y="1834"/>
                  <a:pt x="21901" y="1829"/>
                </a:cubicBezTo>
                <a:cubicBezTo>
                  <a:pt x="21841" y="1814"/>
                  <a:pt x="21767" y="1728"/>
                  <a:pt x="21701" y="1728"/>
                </a:cubicBezTo>
                <a:cubicBezTo>
                  <a:pt x="21693" y="1728"/>
                  <a:pt x="21685" y="1729"/>
                  <a:pt x="21678" y="1732"/>
                </a:cubicBezTo>
                <a:cubicBezTo>
                  <a:pt x="21648" y="1740"/>
                  <a:pt x="21640" y="1778"/>
                  <a:pt x="21610" y="1791"/>
                </a:cubicBezTo>
                <a:cubicBezTo>
                  <a:pt x="21600" y="1797"/>
                  <a:pt x="21590" y="1800"/>
                  <a:pt x="21581" y="1800"/>
                </a:cubicBezTo>
                <a:cubicBezTo>
                  <a:pt x="21546" y="1800"/>
                  <a:pt x="21517" y="1761"/>
                  <a:pt x="21484" y="1740"/>
                </a:cubicBezTo>
                <a:cubicBezTo>
                  <a:pt x="21441" y="1713"/>
                  <a:pt x="21374" y="1673"/>
                  <a:pt x="21322" y="1673"/>
                </a:cubicBezTo>
                <a:cubicBezTo>
                  <a:pt x="21286" y="1673"/>
                  <a:pt x="21258" y="1692"/>
                  <a:pt x="21247" y="1745"/>
                </a:cubicBezTo>
                <a:cubicBezTo>
                  <a:pt x="21235" y="1808"/>
                  <a:pt x="21251" y="1850"/>
                  <a:pt x="21306" y="1884"/>
                </a:cubicBezTo>
                <a:cubicBezTo>
                  <a:pt x="21332" y="1901"/>
                  <a:pt x="21365" y="1905"/>
                  <a:pt x="21361" y="1943"/>
                </a:cubicBezTo>
                <a:cubicBezTo>
                  <a:pt x="21349" y="2065"/>
                  <a:pt x="21163" y="2023"/>
                  <a:pt x="21087" y="2040"/>
                </a:cubicBezTo>
                <a:cubicBezTo>
                  <a:pt x="21062" y="2044"/>
                  <a:pt x="20977" y="2057"/>
                  <a:pt x="20960" y="2078"/>
                </a:cubicBezTo>
                <a:cubicBezTo>
                  <a:pt x="20939" y="2103"/>
                  <a:pt x="20956" y="2188"/>
                  <a:pt x="20969" y="2213"/>
                </a:cubicBezTo>
                <a:cubicBezTo>
                  <a:pt x="20952" y="2213"/>
                  <a:pt x="20935" y="2226"/>
                  <a:pt x="20922" y="2234"/>
                </a:cubicBezTo>
                <a:cubicBezTo>
                  <a:pt x="20880" y="2213"/>
                  <a:pt x="20863" y="2184"/>
                  <a:pt x="20817" y="2175"/>
                </a:cubicBezTo>
                <a:cubicBezTo>
                  <a:pt x="20798" y="2173"/>
                  <a:pt x="20779" y="2173"/>
                  <a:pt x="20760" y="2173"/>
                </a:cubicBezTo>
                <a:cubicBezTo>
                  <a:pt x="20741" y="2173"/>
                  <a:pt x="20722" y="2173"/>
                  <a:pt x="20703" y="2171"/>
                </a:cubicBezTo>
                <a:cubicBezTo>
                  <a:pt x="20661" y="2171"/>
                  <a:pt x="20627" y="2175"/>
                  <a:pt x="20597" y="2209"/>
                </a:cubicBezTo>
                <a:cubicBezTo>
                  <a:pt x="20576" y="2230"/>
                  <a:pt x="20568" y="2285"/>
                  <a:pt x="20542" y="2302"/>
                </a:cubicBezTo>
                <a:cubicBezTo>
                  <a:pt x="20537" y="2305"/>
                  <a:pt x="20529" y="2305"/>
                  <a:pt x="20521" y="2305"/>
                </a:cubicBezTo>
                <a:cubicBezTo>
                  <a:pt x="20505" y="2305"/>
                  <a:pt x="20486" y="2302"/>
                  <a:pt x="20475" y="2302"/>
                </a:cubicBezTo>
                <a:cubicBezTo>
                  <a:pt x="20437" y="2302"/>
                  <a:pt x="20412" y="2302"/>
                  <a:pt x="20403" y="2373"/>
                </a:cubicBezTo>
                <a:cubicBezTo>
                  <a:pt x="20399" y="2350"/>
                  <a:pt x="20380" y="2343"/>
                  <a:pt x="20357" y="2343"/>
                </a:cubicBezTo>
                <a:cubicBezTo>
                  <a:pt x="20312" y="2343"/>
                  <a:pt x="20248" y="2371"/>
                  <a:pt x="20226" y="2373"/>
                </a:cubicBezTo>
                <a:cubicBezTo>
                  <a:pt x="20171" y="2373"/>
                  <a:pt x="20146" y="2399"/>
                  <a:pt x="20116" y="2445"/>
                </a:cubicBezTo>
                <a:cubicBezTo>
                  <a:pt x="20099" y="2471"/>
                  <a:pt x="20095" y="2509"/>
                  <a:pt x="20074" y="2530"/>
                </a:cubicBezTo>
                <a:cubicBezTo>
                  <a:pt x="20049" y="2559"/>
                  <a:pt x="20032" y="2551"/>
                  <a:pt x="20032" y="2601"/>
                </a:cubicBezTo>
                <a:cubicBezTo>
                  <a:pt x="20027" y="2631"/>
                  <a:pt x="20032" y="2660"/>
                  <a:pt x="20032" y="2686"/>
                </a:cubicBezTo>
                <a:cubicBezTo>
                  <a:pt x="20032" y="2707"/>
                  <a:pt x="20023" y="2732"/>
                  <a:pt x="20044" y="2745"/>
                </a:cubicBezTo>
                <a:cubicBezTo>
                  <a:pt x="20044" y="2745"/>
                  <a:pt x="20063" y="2747"/>
                  <a:pt x="20072" y="2747"/>
                </a:cubicBezTo>
                <a:cubicBezTo>
                  <a:pt x="20076" y="2747"/>
                  <a:pt x="20078" y="2746"/>
                  <a:pt x="20074" y="2745"/>
                </a:cubicBezTo>
                <a:lnTo>
                  <a:pt x="20074" y="2745"/>
                </a:lnTo>
                <a:cubicBezTo>
                  <a:pt x="20125" y="2753"/>
                  <a:pt x="20175" y="2770"/>
                  <a:pt x="20226" y="2770"/>
                </a:cubicBezTo>
                <a:cubicBezTo>
                  <a:pt x="20243" y="2772"/>
                  <a:pt x="20260" y="2773"/>
                  <a:pt x="20276" y="2773"/>
                </a:cubicBezTo>
                <a:cubicBezTo>
                  <a:pt x="20293" y="2773"/>
                  <a:pt x="20310" y="2772"/>
                  <a:pt x="20327" y="2770"/>
                </a:cubicBezTo>
                <a:cubicBezTo>
                  <a:pt x="20346" y="2770"/>
                  <a:pt x="20368" y="2757"/>
                  <a:pt x="20387" y="2757"/>
                </a:cubicBezTo>
                <a:cubicBezTo>
                  <a:pt x="20390" y="2757"/>
                  <a:pt x="20392" y="2757"/>
                  <a:pt x="20395" y="2758"/>
                </a:cubicBezTo>
                <a:cubicBezTo>
                  <a:pt x="20412" y="2762"/>
                  <a:pt x="20416" y="2774"/>
                  <a:pt x="20428" y="2787"/>
                </a:cubicBezTo>
                <a:cubicBezTo>
                  <a:pt x="20454" y="2804"/>
                  <a:pt x="20475" y="2817"/>
                  <a:pt x="20504" y="2829"/>
                </a:cubicBezTo>
                <a:cubicBezTo>
                  <a:pt x="20547" y="2850"/>
                  <a:pt x="20589" y="2863"/>
                  <a:pt x="20631" y="2880"/>
                </a:cubicBezTo>
                <a:cubicBezTo>
                  <a:pt x="20673" y="2897"/>
                  <a:pt x="20711" y="2931"/>
                  <a:pt x="20758" y="2931"/>
                </a:cubicBezTo>
                <a:cubicBezTo>
                  <a:pt x="20792" y="2931"/>
                  <a:pt x="20833" y="2882"/>
                  <a:pt x="20863" y="2882"/>
                </a:cubicBezTo>
                <a:cubicBezTo>
                  <a:pt x="20866" y="2882"/>
                  <a:pt x="20869" y="2883"/>
                  <a:pt x="20872" y="2884"/>
                </a:cubicBezTo>
                <a:cubicBezTo>
                  <a:pt x="20901" y="2893"/>
                  <a:pt x="20905" y="2943"/>
                  <a:pt x="20931" y="2960"/>
                </a:cubicBezTo>
                <a:cubicBezTo>
                  <a:pt x="20964" y="3095"/>
                  <a:pt x="20998" y="3213"/>
                  <a:pt x="21049" y="3323"/>
                </a:cubicBezTo>
                <a:cubicBezTo>
                  <a:pt x="21057" y="3340"/>
                  <a:pt x="21062" y="3357"/>
                  <a:pt x="21070" y="3374"/>
                </a:cubicBezTo>
                <a:cubicBezTo>
                  <a:pt x="21066" y="3374"/>
                  <a:pt x="21062" y="3370"/>
                  <a:pt x="21057" y="3370"/>
                </a:cubicBezTo>
                <a:cubicBezTo>
                  <a:pt x="21027" y="3370"/>
                  <a:pt x="20994" y="3375"/>
                  <a:pt x="20965" y="3375"/>
                </a:cubicBezTo>
                <a:cubicBezTo>
                  <a:pt x="20957" y="3375"/>
                  <a:pt x="20950" y="3375"/>
                  <a:pt x="20943" y="3374"/>
                </a:cubicBezTo>
                <a:cubicBezTo>
                  <a:pt x="20911" y="3366"/>
                  <a:pt x="20887" y="3356"/>
                  <a:pt x="20857" y="3356"/>
                </a:cubicBezTo>
                <a:cubicBezTo>
                  <a:pt x="20852" y="3356"/>
                  <a:pt x="20847" y="3356"/>
                  <a:pt x="20842" y="3357"/>
                </a:cubicBezTo>
                <a:cubicBezTo>
                  <a:pt x="20800" y="3357"/>
                  <a:pt x="20775" y="3386"/>
                  <a:pt x="20737" y="3386"/>
                </a:cubicBezTo>
                <a:cubicBezTo>
                  <a:pt x="20734" y="3387"/>
                  <a:pt x="20731" y="3387"/>
                  <a:pt x="20729" y="3387"/>
                </a:cubicBezTo>
                <a:cubicBezTo>
                  <a:pt x="20698" y="3387"/>
                  <a:pt x="20697" y="3364"/>
                  <a:pt x="20673" y="3344"/>
                </a:cubicBezTo>
                <a:cubicBezTo>
                  <a:pt x="20657" y="3330"/>
                  <a:pt x="20637" y="3325"/>
                  <a:pt x="20616" y="3325"/>
                </a:cubicBezTo>
                <a:cubicBezTo>
                  <a:pt x="20573" y="3325"/>
                  <a:pt x="20523" y="3345"/>
                  <a:pt x="20475" y="3345"/>
                </a:cubicBezTo>
                <a:cubicBezTo>
                  <a:pt x="20469" y="3345"/>
                  <a:pt x="20464" y="3345"/>
                  <a:pt x="20458" y="3344"/>
                </a:cubicBezTo>
                <a:cubicBezTo>
                  <a:pt x="20428" y="3329"/>
                  <a:pt x="20390" y="3315"/>
                  <a:pt x="20359" y="3315"/>
                </a:cubicBezTo>
                <a:cubicBezTo>
                  <a:pt x="20328" y="3315"/>
                  <a:pt x="20304" y="3329"/>
                  <a:pt x="20302" y="3374"/>
                </a:cubicBezTo>
                <a:cubicBezTo>
                  <a:pt x="20298" y="3403"/>
                  <a:pt x="20298" y="3424"/>
                  <a:pt x="20314" y="3446"/>
                </a:cubicBezTo>
                <a:cubicBezTo>
                  <a:pt x="20315" y="3446"/>
                  <a:pt x="20317" y="3447"/>
                  <a:pt x="20318" y="3447"/>
                </a:cubicBezTo>
                <a:cubicBezTo>
                  <a:pt x="20320" y="3447"/>
                  <a:pt x="20323" y="3446"/>
                  <a:pt x="20325" y="3446"/>
                </a:cubicBezTo>
                <a:cubicBezTo>
                  <a:pt x="20328" y="3446"/>
                  <a:pt x="20330" y="3447"/>
                  <a:pt x="20331" y="3450"/>
                </a:cubicBezTo>
                <a:cubicBezTo>
                  <a:pt x="20344" y="3462"/>
                  <a:pt x="20348" y="3488"/>
                  <a:pt x="20361" y="3505"/>
                </a:cubicBezTo>
                <a:cubicBezTo>
                  <a:pt x="20382" y="3547"/>
                  <a:pt x="20424" y="3576"/>
                  <a:pt x="20471" y="3585"/>
                </a:cubicBezTo>
                <a:cubicBezTo>
                  <a:pt x="20473" y="3585"/>
                  <a:pt x="20476" y="3585"/>
                  <a:pt x="20478" y="3585"/>
                </a:cubicBezTo>
                <a:cubicBezTo>
                  <a:pt x="20512" y="3585"/>
                  <a:pt x="20557" y="3567"/>
                  <a:pt x="20588" y="3567"/>
                </a:cubicBezTo>
                <a:cubicBezTo>
                  <a:pt x="20596" y="3567"/>
                  <a:pt x="20604" y="3569"/>
                  <a:pt x="20610" y="3572"/>
                </a:cubicBezTo>
                <a:cubicBezTo>
                  <a:pt x="20631" y="3581"/>
                  <a:pt x="20635" y="3610"/>
                  <a:pt x="20652" y="3623"/>
                </a:cubicBezTo>
                <a:cubicBezTo>
                  <a:pt x="20673" y="3635"/>
                  <a:pt x="20703" y="3631"/>
                  <a:pt x="20728" y="3652"/>
                </a:cubicBezTo>
                <a:cubicBezTo>
                  <a:pt x="20753" y="3669"/>
                  <a:pt x="20762" y="3695"/>
                  <a:pt x="20783" y="3716"/>
                </a:cubicBezTo>
                <a:cubicBezTo>
                  <a:pt x="20796" y="3724"/>
                  <a:pt x="20800" y="3724"/>
                  <a:pt x="20813" y="3733"/>
                </a:cubicBezTo>
                <a:cubicBezTo>
                  <a:pt x="20825" y="3741"/>
                  <a:pt x="20838" y="3754"/>
                  <a:pt x="20851" y="3762"/>
                </a:cubicBezTo>
                <a:cubicBezTo>
                  <a:pt x="20867" y="3771"/>
                  <a:pt x="20884" y="3766"/>
                  <a:pt x="20897" y="3775"/>
                </a:cubicBezTo>
                <a:cubicBezTo>
                  <a:pt x="20926" y="3792"/>
                  <a:pt x="20931" y="3846"/>
                  <a:pt x="20931" y="3876"/>
                </a:cubicBezTo>
                <a:cubicBezTo>
                  <a:pt x="20931" y="3927"/>
                  <a:pt x="20939" y="3960"/>
                  <a:pt x="20986" y="3990"/>
                </a:cubicBezTo>
                <a:cubicBezTo>
                  <a:pt x="21015" y="4005"/>
                  <a:pt x="21051" y="4016"/>
                  <a:pt x="21087" y="4016"/>
                </a:cubicBezTo>
                <a:cubicBezTo>
                  <a:pt x="21093" y="4016"/>
                  <a:pt x="21098" y="4016"/>
                  <a:pt x="21104" y="4015"/>
                </a:cubicBezTo>
                <a:cubicBezTo>
                  <a:pt x="21130" y="4010"/>
                  <a:pt x="21146" y="4003"/>
                  <a:pt x="21163" y="4003"/>
                </a:cubicBezTo>
                <a:cubicBezTo>
                  <a:pt x="21176" y="4003"/>
                  <a:pt x="21190" y="4007"/>
                  <a:pt x="21209" y="4020"/>
                </a:cubicBezTo>
                <a:cubicBezTo>
                  <a:pt x="21253" y="4049"/>
                  <a:pt x="21314" y="4072"/>
                  <a:pt x="21371" y="4072"/>
                </a:cubicBezTo>
                <a:cubicBezTo>
                  <a:pt x="21396" y="4072"/>
                  <a:pt x="21420" y="4068"/>
                  <a:pt x="21441" y="4058"/>
                </a:cubicBezTo>
                <a:cubicBezTo>
                  <a:pt x="21500" y="4032"/>
                  <a:pt x="21538" y="4015"/>
                  <a:pt x="21602" y="4011"/>
                </a:cubicBezTo>
                <a:lnTo>
                  <a:pt x="21652" y="4011"/>
                </a:lnTo>
                <a:lnTo>
                  <a:pt x="21648" y="4235"/>
                </a:lnTo>
                <a:cubicBezTo>
                  <a:pt x="21640" y="4235"/>
                  <a:pt x="21636" y="4239"/>
                  <a:pt x="21631" y="4243"/>
                </a:cubicBezTo>
                <a:cubicBezTo>
                  <a:pt x="21619" y="4256"/>
                  <a:pt x="21627" y="4311"/>
                  <a:pt x="21631" y="4328"/>
                </a:cubicBezTo>
                <a:lnTo>
                  <a:pt x="21644" y="4328"/>
                </a:lnTo>
                <a:lnTo>
                  <a:pt x="21640" y="4467"/>
                </a:lnTo>
                <a:cubicBezTo>
                  <a:pt x="21614" y="4463"/>
                  <a:pt x="21585" y="4458"/>
                  <a:pt x="21560" y="4454"/>
                </a:cubicBezTo>
                <a:cubicBezTo>
                  <a:pt x="21548" y="4454"/>
                  <a:pt x="21538" y="4456"/>
                  <a:pt x="21528" y="4456"/>
                </a:cubicBezTo>
                <a:cubicBezTo>
                  <a:pt x="21515" y="4456"/>
                  <a:pt x="21502" y="4453"/>
                  <a:pt x="21488" y="4442"/>
                </a:cubicBezTo>
                <a:cubicBezTo>
                  <a:pt x="21463" y="4421"/>
                  <a:pt x="21454" y="4395"/>
                  <a:pt x="21420" y="4383"/>
                </a:cubicBezTo>
                <a:cubicBezTo>
                  <a:pt x="21403" y="4375"/>
                  <a:pt x="21382" y="4373"/>
                  <a:pt x="21359" y="4373"/>
                </a:cubicBezTo>
                <a:cubicBezTo>
                  <a:pt x="21327" y="4373"/>
                  <a:pt x="21291" y="4377"/>
                  <a:pt x="21260" y="4377"/>
                </a:cubicBezTo>
                <a:cubicBezTo>
                  <a:pt x="21213" y="4377"/>
                  <a:pt x="21174" y="4368"/>
                  <a:pt x="21163" y="4323"/>
                </a:cubicBezTo>
                <a:cubicBezTo>
                  <a:pt x="21146" y="4273"/>
                  <a:pt x="21176" y="4205"/>
                  <a:pt x="21154" y="4159"/>
                </a:cubicBezTo>
                <a:cubicBezTo>
                  <a:pt x="21142" y="4155"/>
                  <a:pt x="21126" y="4154"/>
                  <a:pt x="21110" y="4154"/>
                </a:cubicBezTo>
                <a:cubicBezTo>
                  <a:pt x="21093" y="4154"/>
                  <a:pt x="21076" y="4155"/>
                  <a:pt x="21062" y="4155"/>
                </a:cubicBezTo>
                <a:cubicBezTo>
                  <a:pt x="21002" y="4159"/>
                  <a:pt x="20956" y="4205"/>
                  <a:pt x="20901" y="4235"/>
                </a:cubicBezTo>
                <a:cubicBezTo>
                  <a:pt x="20880" y="4247"/>
                  <a:pt x="20859" y="4247"/>
                  <a:pt x="20838" y="4260"/>
                </a:cubicBezTo>
                <a:cubicBezTo>
                  <a:pt x="20813" y="4269"/>
                  <a:pt x="20808" y="4285"/>
                  <a:pt x="20796" y="4307"/>
                </a:cubicBezTo>
                <a:cubicBezTo>
                  <a:pt x="20775" y="4340"/>
                  <a:pt x="20762" y="4357"/>
                  <a:pt x="20787" y="4399"/>
                </a:cubicBezTo>
                <a:cubicBezTo>
                  <a:pt x="20803" y="4424"/>
                  <a:pt x="20825" y="4430"/>
                  <a:pt x="20850" y="4430"/>
                </a:cubicBezTo>
                <a:cubicBezTo>
                  <a:pt x="20873" y="4430"/>
                  <a:pt x="20898" y="4424"/>
                  <a:pt x="20923" y="4424"/>
                </a:cubicBezTo>
                <a:cubicBezTo>
                  <a:pt x="20927" y="4424"/>
                  <a:pt x="20931" y="4424"/>
                  <a:pt x="20935" y="4425"/>
                </a:cubicBezTo>
                <a:cubicBezTo>
                  <a:pt x="20981" y="4433"/>
                  <a:pt x="21036" y="4450"/>
                  <a:pt x="21032" y="4501"/>
                </a:cubicBezTo>
                <a:cubicBezTo>
                  <a:pt x="21028" y="4547"/>
                  <a:pt x="21007" y="4572"/>
                  <a:pt x="20969" y="4589"/>
                </a:cubicBezTo>
                <a:cubicBezTo>
                  <a:pt x="20914" y="4610"/>
                  <a:pt x="20863" y="4627"/>
                  <a:pt x="20817" y="4653"/>
                </a:cubicBezTo>
                <a:cubicBezTo>
                  <a:pt x="20796" y="4665"/>
                  <a:pt x="20766" y="4678"/>
                  <a:pt x="20745" y="4686"/>
                </a:cubicBezTo>
                <a:cubicBezTo>
                  <a:pt x="20741" y="4688"/>
                  <a:pt x="20736" y="4688"/>
                  <a:pt x="20731" y="4688"/>
                </a:cubicBezTo>
                <a:cubicBezTo>
                  <a:pt x="20708" y="4688"/>
                  <a:pt x="20680" y="4679"/>
                  <a:pt x="20657" y="4679"/>
                </a:cubicBezTo>
                <a:cubicBezTo>
                  <a:pt x="20647" y="4679"/>
                  <a:pt x="20638" y="4681"/>
                  <a:pt x="20631" y="4686"/>
                </a:cubicBezTo>
                <a:cubicBezTo>
                  <a:pt x="20589" y="4712"/>
                  <a:pt x="20631" y="4762"/>
                  <a:pt x="20656" y="4779"/>
                </a:cubicBezTo>
                <a:cubicBezTo>
                  <a:pt x="20694" y="4796"/>
                  <a:pt x="20745" y="4796"/>
                  <a:pt x="20783" y="4800"/>
                </a:cubicBezTo>
                <a:cubicBezTo>
                  <a:pt x="20809" y="4807"/>
                  <a:pt x="20837" y="4816"/>
                  <a:pt x="20864" y="4816"/>
                </a:cubicBezTo>
                <a:cubicBezTo>
                  <a:pt x="20873" y="4816"/>
                  <a:pt x="20881" y="4815"/>
                  <a:pt x="20888" y="4813"/>
                </a:cubicBezTo>
                <a:cubicBezTo>
                  <a:pt x="20948" y="4796"/>
                  <a:pt x="20952" y="4729"/>
                  <a:pt x="21015" y="4716"/>
                </a:cubicBezTo>
                <a:cubicBezTo>
                  <a:pt x="21025" y="4714"/>
                  <a:pt x="21035" y="4713"/>
                  <a:pt x="21045" y="4713"/>
                </a:cubicBezTo>
                <a:cubicBezTo>
                  <a:pt x="21077" y="4713"/>
                  <a:pt x="21109" y="4722"/>
                  <a:pt x="21142" y="4729"/>
                </a:cubicBezTo>
                <a:cubicBezTo>
                  <a:pt x="21213" y="4733"/>
                  <a:pt x="21273" y="4750"/>
                  <a:pt x="21336" y="4779"/>
                </a:cubicBezTo>
                <a:cubicBezTo>
                  <a:pt x="21353" y="4788"/>
                  <a:pt x="21475" y="4838"/>
                  <a:pt x="21471" y="4851"/>
                </a:cubicBezTo>
                <a:cubicBezTo>
                  <a:pt x="21433" y="4859"/>
                  <a:pt x="21243" y="4876"/>
                  <a:pt x="21239" y="4914"/>
                </a:cubicBezTo>
                <a:cubicBezTo>
                  <a:pt x="21239" y="4940"/>
                  <a:pt x="21306" y="4952"/>
                  <a:pt x="21323" y="4952"/>
                </a:cubicBezTo>
                <a:cubicBezTo>
                  <a:pt x="21334" y="4955"/>
                  <a:pt x="21346" y="4955"/>
                  <a:pt x="21357" y="4955"/>
                </a:cubicBezTo>
                <a:cubicBezTo>
                  <a:pt x="21383" y="4955"/>
                  <a:pt x="21410" y="4951"/>
                  <a:pt x="21437" y="4951"/>
                </a:cubicBezTo>
                <a:cubicBezTo>
                  <a:pt x="21444" y="4951"/>
                  <a:pt x="21451" y="4952"/>
                  <a:pt x="21458" y="4952"/>
                </a:cubicBezTo>
                <a:cubicBezTo>
                  <a:pt x="21484" y="4961"/>
                  <a:pt x="21496" y="4982"/>
                  <a:pt x="21517" y="5003"/>
                </a:cubicBezTo>
                <a:cubicBezTo>
                  <a:pt x="21547" y="5028"/>
                  <a:pt x="21581" y="5058"/>
                  <a:pt x="21619" y="5070"/>
                </a:cubicBezTo>
                <a:lnTo>
                  <a:pt x="21623" y="5070"/>
                </a:lnTo>
                <a:lnTo>
                  <a:pt x="21619" y="5260"/>
                </a:lnTo>
                <a:cubicBezTo>
                  <a:pt x="21598" y="5256"/>
                  <a:pt x="21576" y="5256"/>
                  <a:pt x="21551" y="5252"/>
                </a:cubicBezTo>
                <a:cubicBezTo>
                  <a:pt x="21530" y="5252"/>
                  <a:pt x="21509" y="5244"/>
                  <a:pt x="21488" y="5239"/>
                </a:cubicBezTo>
                <a:cubicBezTo>
                  <a:pt x="21429" y="5286"/>
                  <a:pt x="21167" y="5206"/>
                  <a:pt x="21218" y="5370"/>
                </a:cubicBezTo>
                <a:cubicBezTo>
                  <a:pt x="21227" y="5372"/>
                  <a:pt x="21236" y="5373"/>
                  <a:pt x="21245" y="5373"/>
                </a:cubicBezTo>
                <a:cubicBezTo>
                  <a:pt x="21277" y="5373"/>
                  <a:pt x="21311" y="5364"/>
                  <a:pt x="21340" y="5358"/>
                </a:cubicBezTo>
                <a:cubicBezTo>
                  <a:pt x="21355" y="5355"/>
                  <a:pt x="21368" y="5354"/>
                  <a:pt x="21379" y="5354"/>
                </a:cubicBezTo>
                <a:cubicBezTo>
                  <a:pt x="21427" y="5354"/>
                  <a:pt x="21453" y="5374"/>
                  <a:pt x="21500" y="5408"/>
                </a:cubicBezTo>
                <a:cubicBezTo>
                  <a:pt x="21534" y="5433"/>
                  <a:pt x="21572" y="5442"/>
                  <a:pt x="21614" y="5459"/>
                </a:cubicBezTo>
                <a:lnTo>
                  <a:pt x="21593" y="6168"/>
                </a:lnTo>
                <a:cubicBezTo>
                  <a:pt x="21581" y="6172"/>
                  <a:pt x="21568" y="6176"/>
                  <a:pt x="21555" y="6181"/>
                </a:cubicBezTo>
                <a:cubicBezTo>
                  <a:pt x="21505" y="6202"/>
                  <a:pt x="21403" y="6273"/>
                  <a:pt x="21387" y="6324"/>
                </a:cubicBezTo>
                <a:cubicBezTo>
                  <a:pt x="21463" y="6364"/>
                  <a:pt x="21467" y="6409"/>
                  <a:pt x="21515" y="6409"/>
                </a:cubicBezTo>
                <a:cubicBezTo>
                  <a:pt x="21517" y="6409"/>
                  <a:pt x="21519" y="6409"/>
                  <a:pt x="21522" y="6408"/>
                </a:cubicBezTo>
                <a:cubicBezTo>
                  <a:pt x="21543" y="6408"/>
                  <a:pt x="21564" y="6400"/>
                  <a:pt x="21589" y="6392"/>
                </a:cubicBezTo>
                <a:lnTo>
                  <a:pt x="21589" y="6392"/>
                </a:lnTo>
                <a:lnTo>
                  <a:pt x="21534" y="8291"/>
                </a:lnTo>
                <a:cubicBezTo>
                  <a:pt x="21530" y="8295"/>
                  <a:pt x="21526" y="8295"/>
                  <a:pt x="21526" y="8299"/>
                </a:cubicBezTo>
                <a:cubicBezTo>
                  <a:pt x="21395" y="8409"/>
                  <a:pt x="21294" y="8565"/>
                  <a:pt x="21167" y="8683"/>
                </a:cubicBezTo>
                <a:cubicBezTo>
                  <a:pt x="21159" y="8683"/>
                  <a:pt x="21150" y="8683"/>
                  <a:pt x="21146" y="8679"/>
                </a:cubicBezTo>
                <a:lnTo>
                  <a:pt x="21129" y="8679"/>
                </a:lnTo>
                <a:cubicBezTo>
                  <a:pt x="21125" y="8675"/>
                  <a:pt x="21116" y="8675"/>
                  <a:pt x="21112" y="8675"/>
                </a:cubicBezTo>
                <a:lnTo>
                  <a:pt x="21108" y="8675"/>
                </a:lnTo>
                <a:cubicBezTo>
                  <a:pt x="21100" y="8671"/>
                  <a:pt x="21091" y="8671"/>
                  <a:pt x="21078" y="8667"/>
                </a:cubicBezTo>
                <a:cubicBezTo>
                  <a:pt x="21066" y="8662"/>
                  <a:pt x="21057" y="8662"/>
                  <a:pt x="21049" y="8658"/>
                </a:cubicBezTo>
                <a:cubicBezTo>
                  <a:pt x="21045" y="8658"/>
                  <a:pt x="21036" y="8654"/>
                  <a:pt x="21032" y="8654"/>
                </a:cubicBezTo>
                <a:cubicBezTo>
                  <a:pt x="21007" y="8641"/>
                  <a:pt x="20981" y="8624"/>
                  <a:pt x="20956" y="8612"/>
                </a:cubicBezTo>
                <a:cubicBezTo>
                  <a:pt x="20952" y="8607"/>
                  <a:pt x="20948" y="8607"/>
                  <a:pt x="20948" y="8607"/>
                </a:cubicBezTo>
                <a:cubicBezTo>
                  <a:pt x="20943" y="8603"/>
                  <a:pt x="20935" y="8599"/>
                  <a:pt x="20931" y="8595"/>
                </a:cubicBezTo>
                <a:cubicBezTo>
                  <a:pt x="20931" y="8595"/>
                  <a:pt x="20926" y="8595"/>
                  <a:pt x="20922" y="8591"/>
                </a:cubicBezTo>
                <a:cubicBezTo>
                  <a:pt x="20918" y="8591"/>
                  <a:pt x="20914" y="8586"/>
                  <a:pt x="20910" y="8586"/>
                </a:cubicBezTo>
                <a:cubicBezTo>
                  <a:pt x="20905" y="8582"/>
                  <a:pt x="20901" y="8582"/>
                  <a:pt x="20901" y="8582"/>
                </a:cubicBezTo>
                <a:cubicBezTo>
                  <a:pt x="20893" y="8578"/>
                  <a:pt x="20884" y="8574"/>
                  <a:pt x="20876" y="8574"/>
                </a:cubicBezTo>
                <a:cubicBezTo>
                  <a:pt x="20876" y="8569"/>
                  <a:pt x="20876" y="8569"/>
                  <a:pt x="20872" y="8569"/>
                </a:cubicBezTo>
                <a:cubicBezTo>
                  <a:pt x="20867" y="8569"/>
                  <a:pt x="20863" y="8569"/>
                  <a:pt x="20859" y="8565"/>
                </a:cubicBezTo>
                <a:lnTo>
                  <a:pt x="20834" y="8565"/>
                </a:lnTo>
                <a:cubicBezTo>
                  <a:pt x="20829" y="8565"/>
                  <a:pt x="20825" y="8561"/>
                  <a:pt x="20825" y="8561"/>
                </a:cubicBezTo>
                <a:lnTo>
                  <a:pt x="20796" y="8561"/>
                </a:lnTo>
                <a:cubicBezTo>
                  <a:pt x="20796" y="8565"/>
                  <a:pt x="20791" y="8565"/>
                  <a:pt x="20791" y="8565"/>
                </a:cubicBezTo>
                <a:lnTo>
                  <a:pt x="20787" y="8565"/>
                </a:lnTo>
                <a:cubicBezTo>
                  <a:pt x="20779" y="8565"/>
                  <a:pt x="20766" y="8565"/>
                  <a:pt x="20758" y="8569"/>
                </a:cubicBezTo>
                <a:lnTo>
                  <a:pt x="20749" y="8569"/>
                </a:lnTo>
                <a:cubicBezTo>
                  <a:pt x="20745" y="8569"/>
                  <a:pt x="20741" y="8569"/>
                  <a:pt x="20737" y="8574"/>
                </a:cubicBezTo>
                <a:cubicBezTo>
                  <a:pt x="20732" y="8574"/>
                  <a:pt x="20728" y="8574"/>
                  <a:pt x="20724" y="8578"/>
                </a:cubicBezTo>
                <a:lnTo>
                  <a:pt x="20711" y="8578"/>
                </a:lnTo>
                <a:cubicBezTo>
                  <a:pt x="20707" y="8582"/>
                  <a:pt x="20703" y="8582"/>
                  <a:pt x="20694" y="8586"/>
                </a:cubicBezTo>
                <a:lnTo>
                  <a:pt x="20686" y="8586"/>
                </a:lnTo>
                <a:cubicBezTo>
                  <a:pt x="20677" y="8591"/>
                  <a:pt x="20673" y="8595"/>
                  <a:pt x="20665" y="8595"/>
                </a:cubicBezTo>
                <a:cubicBezTo>
                  <a:pt x="20652" y="8603"/>
                  <a:pt x="20639" y="8607"/>
                  <a:pt x="20627" y="8612"/>
                </a:cubicBezTo>
                <a:cubicBezTo>
                  <a:pt x="20623" y="8612"/>
                  <a:pt x="20623" y="8616"/>
                  <a:pt x="20618" y="8616"/>
                </a:cubicBezTo>
                <a:cubicBezTo>
                  <a:pt x="20610" y="8620"/>
                  <a:pt x="20606" y="8624"/>
                  <a:pt x="20597" y="8624"/>
                </a:cubicBezTo>
                <a:cubicBezTo>
                  <a:pt x="20585" y="8633"/>
                  <a:pt x="20572" y="8637"/>
                  <a:pt x="20555" y="8645"/>
                </a:cubicBezTo>
                <a:cubicBezTo>
                  <a:pt x="20551" y="8645"/>
                  <a:pt x="20547" y="8650"/>
                  <a:pt x="20538" y="8650"/>
                </a:cubicBezTo>
                <a:cubicBezTo>
                  <a:pt x="20530" y="8654"/>
                  <a:pt x="20521" y="8658"/>
                  <a:pt x="20513" y="8662"/>
                </a:cubicBezTo>
                <a:cubicBezTo>
                  <a:pt x="20504" y="8667"/>
                  <a:pt x="20496" y="8667"/>
                  <a:pt x="20488" y="8671"/>
                </a:cubicBezTo>
                <a:cubicBezTo>
                  <a:pt x="20479" y="8675"/>
                  <a:pt x="20471" y="8675"/>
                  <a:pt x="20462" y="8679"/>
                </a:cubicBezTo>
                <a:lnTo>
                  <a:pt x="20445" y="8679"/>
                </a:lnTo>
                <a:cubicBezTo>
                  <a:pt x="20445" y="8683"/>
                  <a:pt x="20441" y="8683"/>
                  <a:pt x="20441" y="8683"/>
                </a:cubicBezTo>
                <a:lnTo>
                  <a:pt x="20437" y="8683"/>
                </a:lnTo>
                <a:cubicBezTo>
                  <a:pt x="20428" y="8683"/>
                  <a:pt x="20424" y="8683"/>
                  <a:pt x="20416" y="8688"/>
                </a:cubicBezTo>
                <a:cubicBezTo>
                  <a:pt x="20412" y="8692"/>
                  <a:pt x="20412" y="8700"/>
                  <a:pt x="20412" y="8705"/>
                </a:cubicBezTo>
                <a:lnTo>
                  <a:pt x="20407" y="8705"/>
                </a:lnTo>
                <a:cubicBezTo>
                  <a:pt x="20407" y="8696"/>
                  <a:pt x="20403" y="8688"/>
                  <a:pt x="20403" y="8679"/>
                </a:cubicBezTo>
                <a:cubicBezTo>
                  <a:pt x="20403" y="8679"/>
                  <a:pt x="20403" y="8675"/>
                  <a:pt x="20403" y="8675"/>
                </a:cubicBezTo>
                <a:cubicBezTo>
                  <a:pt x="20399" y="8667"/>
                  <a:pt x="20399" y="8662"/>
                  <a:pt x="20399" y="8654"/>
                </a:cubicBezTo>
                <a:cubicBezTo>
                  <a:pt x="20399" y="8650"/>
                  <a:pt x="20399" y="8650"/>
                  <a:pt x="20399" y="8650"/>
                </a:cubicBezTo>
                <a:cubicBezTo>
                  <a:pt x="20395" y="8641"/>
                  <a:pt x="20395" y="8633"/>
                  <a:pt x="20395" y="8629"/>
                </a:cubicBezTo>
                <a:cubicBezTo>
                  <a:pt x="20395" y="8624"/>
                  <a:pt x="20395" y="8624"/>
                  <a:pt x="20390" y="8624"/>
                </a:cubicBezTo>
                <a:cubicBezTo>
                  <a:pt x="20390" y="8616"/>
                  <a:pt x="20390" y="8607"/>
                  <a:pt x="20390" y="8599"/>
                </a:cubicBezTo>
                <a:cubicBezTo>
                  <a:pt x="20386" y="8586"/>
                  <a:pt x="20386" y="8569"/>
                  <a:pt x="20386" y="8557"/>
                </a:cubicBezTo>
                <a:cubicBezTo>
                  <a:pt x="20386" y="8553"/>
                  <a:pt x="20386" y="8548"/>
                  <a:pt x="20386" y="8544"/>
                </a:cubicBezTo>
                <a:cubicBezTo>
                  <a:pt x="20390" y="8536"/>
                  <a:pt x="20395" y="8527"/>
                  <a:pt x="20399" y="8523"/>
                </a:cubicBezTo>
                <a:cubicBezTo>
                  <a:pt x="20424" y="8493"/>
                  <a:pt x="20454" y="8468"/>
                  <a:pt x="20462" y="8430"/>
                </a:cubicBezTo>
                <a:cubicBezTo>
                  <a:pt x="20475" y="8396"/>
                  <a:pt x="20462" y="8358"/>
                  <a:pt x="20458" y="8320"/>
                </a:cubicBezTo>
                <a:cubicBezTo>
                  <a:pt x="20458" y="8316"/>
                  <a:pt x="20458" y="8308"/>
                  <a:pt x="20458" y="8299"/>
                </a:cubicBezTo>
                <a:cubicBezTo>
                  <a:pt x="20462" y="8295"/>
                  <a:pt x="20466" y="8291"/>
                  <a:pt x="20471" y="8291"/>
                </a:cubicBezTo>
                <a:cubicBezTo>
                  <a:pt x="20475" y="8287"/>
                  <a:pt x="20475" y="8287"/>
                  <a:pt x="20479" y="8282"/>
                </a:cubicBezTo>
                <a:cubicBezTo>
                  <a:pt x="20488" y="8278"/>
                  <a:pt x="20492" y="8270"/>
                  <a:pt x="20500" y="8266"/>
                </a:cubicBezTo>
                <a:cubicBezTo>
                  <a:pt x="20542" y="8236"/>
                  <a:pt x="20572" y="8198"/>
                  <a:pt x="20593" y="8164"/>
                </a:cubicBezTo>
                <a:cubicBezTo>
                  <a:pt x="20597" y="8156"/>
                  <a:pt x="20601" y="8147"/>
                  <a:pt x="20606" y="8143"/>
                </a:cubicBezTo>
                <a:cubicBezTo>
                  <a:pt x="20606" y="8139"/>
                  <a:pt x="20606" y="8135"/>
                  <a:pt x="20610" y="8130"/>
                </a:cubicBezTo>
                <a:lnTo>
                  <a:pt x="20610" y="8126"/>
                </a:lnTo>
                <a:cubicBezTo>
                  <a:pt x="20610" y="8118"/>
                  <a:pt x="20614" y="8109"/>
                  <a:pt x="20618" y="8101"/>
                </a:cubicBezTo>
                <a:cubicBezTo>
                  <a:pt x="20618" y="8101"/>
                  <a:pt x="20618" y="8097"/>
                  <a:pt x="20618" y="8097"/>
                </a:cubicBezTo>
                <a:cubicBezTo>
                  <a:pt x="20618" y="8097"/>
                  <a:pt x="20618" y="8093"/>
                  <a:pt x="20618" y="8093"/>
                </a:cubicBezTo>
                <a:cubicBezTo>
                  <a:pt x="20618" y="8088"/>
                  <a:pt x="20618" y="8084"/>
                  <a:pt x="20618" y="8080"/>
                </a:cubicBezTo>
                <a:cubicBezTo>
                  <a:pt x="20618" y="8076"/>
                  <a:pt x="20618" y="8071"/>
                  <a:pt x="20618" y="8071"/>
                </a:cubicBezTo>
                <a:cubicBezTo>
                  <a:pt x="20618" y="8067"/>
                  <a:pt x="20623" y="8067"/>
                  <a:pt x="20623" y="8067"/>
                </a:cubicBezTo>
                <a:lnTo>
                  <a:pt x="20618" y="8067"/>
                </a:lnTo>
                <a:cubicBezTo>
                  <a:pt x="20623" y="8063"/>
                  <a:pt x="20623" y="8063"/>
                  <a:pt x="20623" y="8063"/>
                </a:cubicBezTo>
                <a:cubicBezTo>
                  <a:pt x="20623" y="8059"/>
                  <a:pt x="20623" y="8059"/>
                  <a:pt x="20623" y="8059"/>
                </a:cubicBezTo>
                <a:cubicBezTo>
                  <a:pt x="20623" y="8055"/>
                  <a:pt x="20623" y="8050"/>
                  <a:pt x="20623" y="8050"/>
                </a:cubicBezTo>
                <a:lnTo>
                  <a:pt x="20623" y="8046"/>
                </a:lnTo>
                <a:cubicBezTo>
                  <a:pt x="20618" y="8046"/>
                  <a:pt x="20618" y="8042"/>
                  <a:pt x="20618" y="8042"/>
                </a:cubicBezTo>
                <a:lnTo>
                  <a:pt x="20623" y="8042"/>
                </a:lnTo>
                <a:cubicBezTo>
                  <a:pt x="20618" y="8042"/>
                  <a:pt x="20618" y="8038"/>
                  <a:pt x="20618" y="8038"/>
                </a:cubicBezTo>
                <a:cubicBezTo>
                  <a:pt x="20618" y="8033"/>
                  <a:pt x="20618" y="8025"/>
                  <a:pt x="20618" y="8021"/>
                </a:cubicBezTo>
                <a:cubicBezTo>
                  <a:pt x="20618" y="8021"/>
                  <a:pt x="20618" y="8017"/>
                  <a:pt x="20618" y="8017"/>
                </a:cubicBezTo>
                <a:cubicBezTo>
                  <a:pt x="20614" y="8004"/>
                  <a:pt x="20610" y="7991"/>
                  <a:pt x="20606" y="7979"/>
                </a:cubicBezTo>
                <a:cubicBezTo>
                  <a:pt x="20606" y="7979"/>
                  <a:pt x="20606" y="7974"/>
                  <a:pt x="20606" y="7974"/>
                </a:cubicBezTo>
                <a:cubicBezTo>
                  <a:pt x="20601" y="7970"/>
                  <a:pt x="20601" y="7970"/>
                  <a:pt x="20601" y="7966"/>
                </a:cubicBezTo>
                <a:cubicBezTo>
                  <a:pt x="20601" y="7962"/>
                  <a:pt x="20597" y="7962"/>
                  <a:pt x="20597" y="7962"/>
                </a:cubicBezTo>
                <a:cubicBezTo>
                  <a:pt x="20597" y="7957"/>
                  <a:pt x="20597" y="7957"/>
                  <a:pt x="20593" y="7953"/>
                </a:cubicBezTo>
                <a:cubicBezTo>
                  <a:pt x="20593" y="7953"/>
                  <a:pt x="20593" y="7949"/>
                  <a:pt x="20593" y="7949"/>
                </a:cubicBezTo>
                <a:cubicBezTo>
                  <a:pt x="20589" y="7949"/>
                  <a:pt x="20589" y="7945"/>
                  <a:pt x="20589" y="7945"/>
                </a:cubicBezTo>
                <a:cubicBezTo>
                  <a:pt x="20585" y="7941"/>
                  <a:pt x="20585" y="7936"/>
                  <a:pt x="20580" y="7932"/>
                </a:cubicBezTo>
                <a:cubicBezTo>
                  <a:pt x="20568" y="7911"/>
                  <a:pt x="20555" y="7894"/>
                  <a:pt x="20547" y="7873"/>
                </a:cubicBezTo>
                <a:cubicBezTo>
                  <a:pt x="20542" y="7865"/>
                  <a:pt x="20538" y="7852"/>
                  <a:pt x="20534" y="7843"/>
                </a:cubicBezTo>
                <a:cubicBezTo>
                  <a:pt x="20530" y="7835"/>
                  <a:pt x="20530" y="7822"/>
                  <a:pt x="20526" y="7814"/>
                </a:cubicBezTo>
                <a:cubicBezTo>
                  <a:pt x="20513" y="7751"/>
                  <a:pt x="20517" y="7675"/>
                  <a:pt x="20538" y="7565"/>
                </a:cubicBezTo>
                <a:lnTo>
                  <a:pt x="20538" y="7565"/>
                </a:lnTo>
                <a:cubicBezTo>
                  <a:pt x="20441" y="7768"/>
                  <a:pt x="20323" y="8080"/>
                  <a:pt x="20205" y="8396"/>
                </a:cubicBezTo>
                <a:lnTo>
                  <a:pt x="20205" y="8392"/>
                </a:lnTo>
                <a:cubicBezTo>
                  <a:pt x="20188" y="8426"/>
                  <a:pt x="20171" y="8460"/>
                  <a:pt x="20163" y="8477"/>
                </a:cubicBezTo>
                <a:cubicBezTo>
                  <a:pt x="20129" y="8544"/>
                  <a:pt x="20095" y="8612"/>
                  <a:pt x="20061" y="8683"/>
                </a:cubicBezTo>
                <a:cubicBezTo>
                  <a:pt x="20023" y="8764"/>
                  <a:pt x="19985" y="8844"/>
                  <a:pt x="19951" y="8928"/>
                </a:cubicBezTo>
                <a:cubicBezTo>
                  <a:pt x="19951" y="8924"/>
                  <a:pt x="19951" y="8920"/>
                  <a:pt x="19951" y="8916"/>
                </a:cubicBezTo>
                <a:lnTo>
                  <a:pt x="19947" y="8916"/>
                </a:lnTo>
                <a:cubicBezTo>
                  <a:pt x="19943" y="8894"/>
                  <a:pt x="19939" y="8878"/>
                  <a:pt x="19930" y="8856"/>
                </a:cubicBezTo>
                <a:cubicBezTo>
                  <a:pt x="19926" y="8852"/>
                  <a:pt x="19926" y="8848"/>
                  <a:pt x="19922" y="8844"/>
                </a:cubicBezTo>
                <a:cubicBezTo>
                  <a:pt x="19897" y="8789"/>
                  <a:pt x="19863" y="8742"/>
                  <a:pt x="19842" y="8679"/>
                </a:cubicBezTo>
                <a:cubicBezTo>
                  <a:pt x="19842" y="8679"/>
                  <a:pt x="19842" y="8675"/>
                  <a:pt x="19842" y="8675"/>
                </a:cubicBezTo>
                <a:cubicBezTo>
                  <a:pt x="19816" y="8603"/>
                  <a:pt x="19821" y="8527"/>
                  <a:pt x="19812" y="8451"/>
                </a:cubicBezTo>
                <a:cubicBezTo>
                  <a:pt x="19812" y="8451"/>
                  <a:pt x="19812" y="8447"/>
                  <a:pt x="19812" y="8443"/>
                </a:cubicBezTo>
                <a:cubicBezTo>
                  <a:pt x="19812" y="8439"/>
                  <a:pt x="19812" y="8439"/>
                  <a:pt x="19812" y="8434"/>
                </a:cubicBezTo>
                <a:cubicBezTo>
                  <a:pt x="19812" y="8430"/>
                  <a:pt x="19812" y="8430"/>
                  <a:pt x="19808" y="8426"/>
                </a:cubicBezTo>
                <a:lnTo>
                  <a:pt x="19808" y="8422"/>
                </a:lnTo>
                <a:cubicBezTo>
                  <a:pt x="19808" y="8422"/>
                  <a:pt x="19808" y="8422"/>
                  <a:pt x="19808" y="8418"/>
                </a:cubicBezTo>
                <a:cubicBezTo>
                  <a:pt x="19808" y="8418"/>
                  <a:pt x="19808" y="8413"/>
                  <a:pt x="19808" y="8413"/>
                </a:cubicBezTo>
                <a:cubicBezTo>
                  <a:pt x="19808" y="8405"/>
                  <a:pt x="19808" y="8401"/>
                  <a:pt x="19804" y="8392"/>
                </a:cubicBezTo>
                <a:cubicBezTo>
                  <a:pt x="19804" y="8388"/>
                  <a:pt x="19804" y="8388"/>
                  <a:pt x="19804" y="8384"/>
                </a:cubicBezTo>
                <a:cubicBezTo>
                  <a:pt x="19804" y="8380"/>
                  <a:pt x="19804" y="8375"/>
                  <a:pt x="19800" y="8371"/>
                </a:cubicBezTo>
                <a:cubicBezTo>
                  <a:pt x="19800" y="8367"/>
                  <a:pt x="19800" y="8367"/>
                  <a:pt x="19800" y="8363"/>
                </a:cubicBezTo>
                <a:cubicBezTo>
                  <a:pt x="19800" y="8358"/>
                  <a:pt x="19795" y="8354"/>
                  <a:pt x="19795" y="8354"/>
                </a:cubicBezTo>
                <a:cubicBezTo>
                  <a:pt x="19795" y="8350"/>
                  <a:pt x="19795" y="8350"/>
                  <a:pt x="19795" y="8350"/>
                </a:cubicBezTo>
                <a:cubicBezTo>
                  <a:pt x="19795" y="8350"/>
                  <a:pt x="19795" y="8346"/>
                  <a:pt x="19791" y="8342"/>
                </a:cubicBezTo>
                <a:cubicBezTo>
                  <a:pt x="19791" y="8337"/>
                  <a:pt x="19791" y="8333"/>
                  <a:pt x="19787" y="8329"/>
                </a:cubicBezTo>
                <a:cubicBezTo>
                  <a:pt x="19787" y="8329"/>
                  <a:pt x="19787" y="8325"/>
                  <a:pt x="19787" y="8325"/>
                </a:cubicBezTo>
                <a:cubicBezTo>
                  <a:pt x="19783" y="8320"/>
                  <a:pt x="19783" y="8316"/>
                  <a:pt x="19778" y="8312"/>
                </a:cubicBezTo>
                <a:lnTo>
                  <a:pt x="19778" y="8308"/>
                </a:lnTo>
                <a:cubicBezTo>
                  <a:pt x="19778" y="8308"/>
                  <a:pt x="19778" y="8308"/>
                  <a:pt x="19778" y="8304"/>
                </a:cubicBezTo>
                <a:cubicBezTo>
                  <a:pt x="19774" y="8299"/>
                  <a:pt x="19770" y="8291"/>
                  <a:pt x="19766" y="8287"/>
                </a:cubicBezTo>
                <a:cubicBezTo>
                  <a:pt x="19766" y="8287"/>
                  <a:pt x="19766" y="8287"/>
                  <a:pt x="19766" y="8282"/>
                </a:cubicBezTo>
                <a:cubicBezTo>
                  <a:pt x="19762" y="8282"/>
                  <a:pt x="19762" y="8282"/>
                  <a:pt x="19762" y="8278"/>
                </a:cubicBezTo>
                <a:cubicBezTo>
                  <a:pt x="19757" y="8274"/>
                  <a:pt x="19753" y="8270"/>
                  <a:pt x="19753" y="8270"/>
                </a:cubicBezTo>
                <a:lnTo>
                  <a:pt x="19749" y="8266"/>
                </a:lnTo>
                <a:cubicBezTo>
                  <a:pt x="19749" y="8261"/>
                  <a:pt x="19749" y="8261"/>
                  <a:pt x="19749" y="8261"/>
                </a:cubicBezTo>
                <a:cubicBezTo>
                  <a:pt x="19745" y="8257"/>
                  <a:pt x="19745" y="8257"/>
                  <a:pt x="19740" y="8253"/>
                </a:cubicBezTo>
                <a:cubicBezTo>
                  <a:pt x="19732" y="8244"/>
                  <a:pt x="19724" y="8236"/>
                  <a:pt x="19715" y="8228"/>
                </a:cubicBezTo>
                <a:cubicBezTo>
                  <a:pt x="19702" y="8219"/>
                  <a:pt x="19690" y="8206"/>
                  <a:pt x="19677" y="8198"/>
                </a:cubicBezTo>
                <a:cubicBezTo>
                  <a:pt x="19652" y="8304"/>
                  <a:pt x="19614" y="8405"/>
                  <a:pt x="19563" y="8477"/>
                </a:cubicBezTo>
                <a:cubicBezTo>
                  <a:pt x="19559" y="8468"/>
                  <a:pt x="19555" y="8460"/>
                  <a:pt x="19551" y="8451"/>
                </a:cubicBezTo>
                <a:cubicBezTo>
                  <a:pt x="19584" y="8358"/>
                  <a:pt x="19610" y="8257"/>
                  <a:pt x="19622" y="8156"/>
                </a:cubicBezTo>
                <a:lnTo>
                  <a:pt x="19618" y="8156"/>
                </a:lnTo>
                <a:cubicBezTo>
                  <a:pt x="19614" y="8152"/>
                  <a:pt x="19605" y="8147"/>
                  <a:pt x="19601" y="8143"/>
                </a:cubicBezTo>
                <a:cubicBezTo>
                  <a:pt x="19601" y="8143"/>
                  <a:pt x="19597" y="8139"/>
                  <a:pt x="19597" y="8139"/>
                </a:cubicBezTo>
                <a:cubicBezTo>
                  <a:pt x="19593" y="8135"/>
                  <a:pt x="19584" y="8130"/>
                  <a:pt x="19580" y="8126"/>
                </a:cubicBezTo>
                <a:cubicBezTo>
                  <a:pt x="19572" y="8118"/>
                  <a:pt x="19563" y="8109"/>
                  <a:pt x="19559" y="8105"/>
                </a:cubicBezTo>
                <a:cubicBezTo>
                  <a:pt x="19551" y="8097"/>
                  <a:pt x="19546" y="8093"/>
                  <a:pt x="19538" y="8084"/>
                </a:cubicBezTo>
                <a:cubicBezTo>
                  <a:pt x="19534" y="8076"/>
                  <a:pt x="19525" y="8067"/>
                  <a:pt x="19517" y="8059"/>
                </a:cubicBezTo>
                <a:cubicBezTo>
                  <a:pt x="19513" y="8050"/>
                  <a:pt x="19508" y="8046"/>
                  <a:pt x="19504" y="8042"/>
                </a:cubicBezTo>
                <a:cubicBezTo>
                  <a:pt x="19491" y="8029"/>
                  <a:pt x="19483" y="8012"/>
                  <a:pt x="19470" y="8000"/>
                </a:cubicBezTo>
                <a:lnTo>
                  <a:pt x="19466" y="7991"/>
                </a:lnTo>
                <a:cubicBezTo>
                  <a:pt x="19462" y="7987"/>
                  <a:pt x="19462" y="7987"/>
                  <a:pt x="19458" y="7983"/>
                </a:cubicBezTo>
                <a:cubicBezTo>
                  <a:pt x="19453" y="7979"/>
                  <a:pt x="19453" y="7974"/>
                  <a:pt x="19449" y="7970"/>
                </a:cubicBezTo>
                <a:cubicBezTo>
                  <a:pt x="19441" y="7962"/>
                  <a:pt x="19432" y="7949"/>
                  <a:pt x="19424" y="7936"/>
                </a:cubicBezTo>
                <a:cubicBezTo>
                  <a:pt x="19415" y="7932"/>
                  <a:pt x="19411" y="7924"/>
                  <a:pt x="19407" y="7919"/>
                </a:cubicBezTo>
                <a:cubicBezTo>
                  <a:pt x="19407" y="7919"/>
                  <a:pt x="19403" y="7919"/>
                  <a:pt x="19403" y="7915"/>
                </a:cubicBezTo>
                <a:cubicBezTo>
                  <a:pt x="19399" y="7911"/>
                  <a:pt x="19394" y="7907"/>
                  <a:pt x="19386" y="7898"/>
                </a:cubicBezTo>
                <a:cubicBezTo>
                  <a:pt x="19377" y="7890"/>
                  <a:pt x="19373" y="7886"/>
                  <a:pt x="19369" y="7881"/>
                </a:cubicBezTo>
                <a:cubicBezTo>
                  <a:pt x="19365" y="7877"/>
                  <a:pt x="19365" y="7877"/>
                  <a:pt x="19365" y="7877"/>
                </a:cubicBezTo>
                <a:cubicBezTo>
                  <a:pt x="19361" y="7873"/>
                  <a:pt x="19352" y="7869"/>
                  <a:pt x="19348" y="7860"/>
                </a:cubicBezTo>
                <a:cubicBezTo>
                  <a:pt x="19339" y="7856"/>
                  <a:pt x="19327" y="7848"/>
                  <a:pt x="19318" y="7843"/>
                </a:cubicBezTo>
                <a:cubicBezTo>
                  <a:pt x="19318" y="7839"/>
                  <a:pt x="19314" y="7839"/>
                  <a:pt x="19314" y="7839"/>
                </a:cubicBezTo>
                <a:cubicBezTo>
                  <a:pt x="19302" y="7831"/>
                  <a:pt x="19289" y="7827"/>
                  <a:pt x="19280" y="7822"/>
                </a:cubicBezTo>
                <a:lnTo>
                  <a:pt x="19276" y="7822"/>
                </a:lnTo>
                <a:cubicBezTo>
                  <a:pt x="19276" y="7822"/>
                  <a:pt x="19276" y="7822"/>
                  <a:pt x="19276" y="7818"/>
                </a:cubicBezTo>
                <a:lnTo>
                  <a:pt x="19264" y="7818"/>
                </a:lnTo>
                <a:cubicBezTo>
                  <a:pt x="19264" y="7814"/>
                  <a:pt x="19259" y="7814"/>
                  <a:pt x="19259" y="7814"/>
                </a:cubicBezTo>
                <a:lnTo>
                  <a:pt x="19255" y="7814"/>
                </a:lnTo>
                <a:cubicBezTo>
                  <a:pt x="19251" y="7814"/>
                  <a:pt x="19242" y="7810"/>
                  <a:pt x="19238" y="7810"/>
                </a:cubicBezTo>
                <a:lnTo>
                  <a:pt x="19188" y="7810"/>
                </a:lnTo>
                <a:cubicBezTo>
                  <a:pt x="19183" y="7810"/>
                  <a:pt x="19175" y="7810"/>
                  <a:pt x="19171" y="7814"/>
                </a:cubicBezTo>
                <a:lnTo>
                  <a:pt x="19166" y="7814"/>
                </a:lnTo>
                <a:cubicBezTo>
                  <a:pt x="19162" y="7814"/>
                  <a:pt x="19154" y="7814"/>
                  <a:pt x="19150" y="7818"/>
                </a:cubicBezTo>
                <a:cubicBezTo>
                  <a:pt x="19120" y="7822"/>
                  <a:pt x="19090" y="7827"/>
                  <a:pt x="19057" y="7827"/>
                </a:cubicBezTo>
                <a:lnTo>
                  <a:pt x="19031" y="7827"/>
                </a:lnTo>
                <a:lnTo>
                  <a:pt x="19023" y="7822"/>
                </a:lnTo>
                <a:lnTo>
                  <a:pt x="19015" y="7822"/>
                </a:lnTo>
                <a:cubicBezTo>
                  <a:pt x="19010" y="7822"/>
                  <a:pt x="19006" y="7822"/>
                  <a:pt x="19002" y="7818"/>
                </a:cubicBezTo>
                <a:lnTo>
                  <a:pt x="18989" y="7818"/>
                </a:lnTo>
                <a:cubicBezTo>
                  <a:pt x="18985" y="7814"/>
                  <a:pt x="18981" y="7814"/>
                  <a:pt x="18977" y="7814"/>
                </a:cubicBezTo>
                <a:cubicBezTo>
                  <a:pt x="18972" y="7814"/>
                  <a:pt x="18968" y="7810"/>
                  <a:pt x="18964" y="7810"/>
                </a:cubicBezTo>
                <a:lnTo>
                  <a:pt x="18951" y="7810"/>
                </a:lnTo>
                <a:cubicBezTo>
                  <a:pt x="18947" y="7806"/>
                  <a:pt x="18943" y="7806"/>
                  <a:pt x="18939" y="7806"/>
                </a:cubicBezTo>
                <a:cubicBezTo>
                  <a:pt x="18939" y="7806"/>
                  <a:pt x="18934" y="7801"/>
                  <a:pt x="18934" y="7801"/>
                </a:cubicBezTo>
                <a:cubicBezTo>
                  <a:pt x="18926" y="7801"/>
                  <a:pt x="18922" y="7801"/>
                  <a:pt x="18913" y="7797"/>
                </a:cubicBezTo>
                <a:lnTo>
                  <a:pt x="18892" y="7797"/>
                </a:lnTo>
                <a:cubicBezTo>
                  <a:pt x="18888" y="7793"/>
                  <a:pt x="18888" y="7793"/>
                  <a:pt x="18884" y="7793"/>
                </a:cubicBezTo>
                <a:lnTo>
                  <a:pt x="18867" y="7793"/>
                </a:lnTo>
                <a:cubicBezTo>
                  <a:pt x="18816" y="7793"/>
                  <a:pt x="18761" y="7806"/>
                  <a:pt x="18740" y="7860"/>
                </a:cubicBezTo>
                <a:cubicBezTo>
                  <a:pt x="18736" y="7869"/>
                  <a:pt x="18732" y="7881"/>
                  <a:pt x="18732" y="7894"/>
                </a:cubicBezTo>
                <a:cubicBezTo>
                  <a:pt x="18732" y="7898"/>
                  <a:pt x="18732" y="7903"/>
                  <a:pt x="18732" y="7907"/>
                </a:cubicBezTo>
                <a:cubicBezTo>
                  <a:pt x="18732" y="7915"/>
                  <a:pt x="18736" y="7919"/>
                  <a:pt x="18736" y="7928"/>
                </a:cubicBezTo>
                <a:cubicBezTo>
                  <a:pt x="18736" y="7936"/>
                  <a:pt x="18740" y="7941"/>
                  <a:pt x="18740" y="7949"/>
                </a:cubicBezTo>
                <a:cubicBezTo>
                  <a:pt x="18749" y="7974"/>
                  <a:pt x="18765" y="8000"/>
                  <a:pt x="18782" y="8012"/>
                </a:cubicBezTo>
                <a:cubicBezTo>
                  <a:pt x="18808" y="8029"/>
                  <a:pt x="18837" y="8033"/>
                  <a:pt x="18863" y="8046"/>
                </a:cubicBezTo>
                <a:cubicBezTo>
                  <a:pt x="18875" y="8055"/>
                  <a:pt x="18888" y="8063"/>
                  <a:pt x="18901" y="8071"/>
                </a:cubicBezTo>
                <a:cubicBezTo>
                  <a:pt x="18901" y="8076"/>
                  <a:pt x="18905" y="8076"/>
                  <a:pt x="18905" y="8076"/>
                </a:cubicBezTo>
                <a:cubicBezTo>
                  <a:pt x="18909" y="8080"/>
                  <a:pt x="18913" y="8088"/>
                  <a:pt x="18917" y="8093"/>
                </a:cubicBezTo>
                <a:cubicBezTo>
                  <a:pt x="18922" y="8093"/>
                  <a:pt x="18922" y="8093"/>
                  <a:pt x="18922" y="8097"/>
                </a:cubicBezTo>
                <a:cubicBezTo>
                  <a:pt x="18926" y="8101"/>
                  <a:pt x="18930" y="8109"/>
                  <a:pt x="18934" y="8114"/>
                </a:cubicBezTo>
                <a:cubicBezTo>
                  <a:pt x="18951" y="8143"/>
                  <a:pt x="18955" y="8173"/>
                  <a:pt x="18960" y="8206"/>
                </a:cubicBezTo>
                <a:cubicBezTo>
                  <a:pt x="18960" y="8219"/>
                  <a:pt x="18964" y="8232"/>
                  <a:pt x="18964" y="8244"/>
                </a:cubicBezTo>
                <a:cubicBezTo>
                  <a:pt x="18964" y="8266"/>
                  <a:pt x="18964" y="8287"/>
                  <a:pt x="18964" y="8308"/>
                </a:cubicBezTo>
                <a:cubicBezTo>
                  <a:pt x="18968" y="8320"/>
                  <a:pt x="18968" y="8333"/>
                  <a:pt x="18968" y="8350"/>
                </a:cubicBezTo>
                <a:cubicBezTo>
                  <a:pt x="18972" y="8358"/>
                  <a:pt x="18972" y="8363"/>
                  <a:pt x="18972" y="8371"/>
                </a:cubicBezTo>
                <a:cubicBezTo>
                  <a:pt x="18972" y="8371"/>
                  <a:pt x="18972" y="8375"/>
                  <a:pt x="18972" y="8375"/>
                </a:cubicBezTo>
                <a:cubicBezTo>
                  <a:pt x="18977" y="8380"/>
                  <a:pt x="18977" y="8388"/>
                  <a:pt x="18977" y="8392"/>
                </a:cubicBezTo>
                <a:cubicBezTo>
                  <a:pt x="18981" y="8392"/>
                  <a:pt x="18981" y="8396"/>
                  <a:pt x="18981" y="8396"/>
                </a:cubicBezTo>
                <a:cubicBezTo>
                  <a:pt x="18981" y="8401"/>
                  <a:pt x="18981" y="8401"/>
                  <a:pt x="18981" y="8405"/>
                </a:cubicBezTo>
                <a:cubicBezTo>
                  <a:pt x="18985" y="8409"/>
                  <a:pt x="18985" y="8413"/>
                  <a:pt x="18989" y="8418"/>
                </a:cubicBezTo>
                <a:cubicBezTo>
                  <a:pt x="18989" y="8426"/>
                  <a:pt x="18993" y="8430"/>
                  <a:pt x="18998" y="8434"/>
                </a:cubicBezTo>
                <a:cubicBezTo>
                  <a:pt x="18998" y="8439"/>
                  <a:pt x="18998" y="8439"/>
                  <a:pt x="19002" y="8443"/>
                </a:cubicBezTo>
                <a:cubicBezTo>
                  <a:pt x="19002" y="8443"/>
                  <a:pt x="19002" y="8447"/>
                  <a:pt x="19006" y="8451"/>
                </a:cubicBezTo>
                <a:cubicBezTo>
                  <a:pt x="19019" y="8443"/>
                  <a:pt x="19036" y="8434"/>
                  <a:pt x="19048" y="8430"/>
                </a:cubicBezTo>
                <a:cubicBezTo>
                  <a:pt x="19052" y="8426"/>
                  <a:pt x="19057" y="8426"/>
                  <a:pt x="19061" y="8422"/>
                </a:cubicBezTo>
                <a:cubicBezTo>
                  <a:pt x="19074" y="8418"/>
                  <a:pt x="19082" y="8413"/>
                  <a:pt x="19090" y="8405"/>
                </a:cubicBezTo>
                <a:cubicBezTo>
                  <a:pt x="19095" y="8405"/>
                  <a:pt x="19103" y="8401"/>
                  <a:pt x="19107" y="8396"/>
                </a:cubicBezTo>
                <a:cubicBezTo>
                  <a:pt x="19116" y="8392"/>
                  <a:pt x="19124" y="8388"/>
                  <a:pt x="19133" y="8384"/>
                </a:cubicBezTo>
                <a:cubicBezTo>
                  <a:pt x="19137" y="8380"/>
                  <a:pt x="19145" y="8375"/>
                  <a:pt x="19150" y="8375"/>
                </a:cubicBezTo>
                <a:cubicBezTo>
                  <a:pt x="19162" y="8367"/>
                  <a:pt x="19175" y="8358"/>
                  <a:pt x="19188" y="8350"/>
                </a:cubicBezTo>
                <a:cubicBezTo>
                  <a:pt x="19192" y="8346"/>
                  <a:pt x="19196" y="8342"/>
                  <a:pt x="19200" y="8342"/>
                </a:cubicBezTo>
                <a:cubicBezTo>
                  <a:pt x="19209" y="8333"/>
                  <a:pt x="19217" y="8329"/>
                  <a:pt x="19226" y="8320"/>
                </a:cubicBezTo>
                <a:cubicBezTo>
                  <a:pt x="19234" y="8316"/>
                  <a:pt x="19238" y="8312"/>
                  <a:pt x="19247" y="8308"/>
                </a:cubicBezTo>
                <a:cubicBezTo>
                  <a:pt x="19251" y="8304"/>
                  <a:pt x="19259" y="8299"/>
                  <a:pt x="19268" y="8291"/>
                </a:cubicBezTo>
                <a:cubicBezTo>
                  <a:pt x="19272" y="8287"/>
                  <a:pt x="19280" y="8282"/>
                  <a:pt x="19285" y="8278"/>
                </a:cubicBezTo>
                <a:cubicBezTo>
                  <a:pt x="19289" y="8278"/>
                  <a:pt x="19289" y="8274"/>
                  <a:pt x="19289" y="8274"/>
                </a:cubicBezTo>
                <a:cubicBezTo>
                  <a:pt x="19310" y="8257"/>
                  <a:pt x="19331" y="8240"/>
                  <a:pt x="19352" y="8223"/>
                </a:cubicBezTo>
                <a:cubicBezTo>
                  <a:pt x="19352" y="8223"/>
                  <a:pt x="19352" y="8228"/>
                  <a:pt x="19352" y="8228"/>
                </a:cubicBezTo>
                <a:cubicBezTo>
                  <a:pt x="19323" y="8266"/>
                  <a:pt x="19293" y="8299"/>
                  <a:pt x="19259" y="8329"/>
                </a:cubicBezTo>
                <a:cubicBezTo>
                  <a:pt x="19255" y="8333"/>
                  <a:pt x="19251" y="8337"/>
                  <a:pt x="19247" y="8337"/>
                </a:cubicBezTo>
                <a:cubicBezTo>
                  <a:pt x="19234" y="8350"/>
                  <a:pt x="19226" y="8358"/>
                  <a:pt x="19213" y="8367"/>
                </a:cubicBezTo>
                <a:cubicBezTo>
                  <a:pt x="19209" y="8371"/>
                  <a:pt x="19209" y="8371"/>
                  <a:pt x="19204" y="8375"/>
                </a:cubicBezTo>
                <a:cubicBezTo>
                  <a:pt x="19196" y="8384"/>
                  <a:pt x="19183" y="8388"/>
                  <a:pt x="19175" y="8396"/>
                </a:cubicBezTo>
                <a:cubicBezTo>
                  <a:pt x="19171" y="8401"/>
                  <a:pt x="19166" y="8401"/>
                  <a:pt x="19162" y="8405"/>
                </a:cubicBezTo>
                <a:cubicBezTo>
                  <a:pt x="19150" y="8413"/>
                  <a:pt x="19137" y="8422"/>
                  <a:pt x="19124" y="8430"/>
                </a:cubicBezTo>
                <a:lnTo>
                  <a:pt x="19120" y="8430"/>
                </a:lnTo>
                <a:cubicBezTo>
                  <a:pt x="19107" y="8439"/>
                  <a:pt x="19095" y="8447"/>
                  <a:pt x="19086" y="8451"/>
                </a:cubicBezTo>
                <a:cubicBezTo>
                  <a:pt x="19082" y="8455"/>
                  <a:pt x="19078" y="8455"/>
                  <a:pt x="19074" y="8460"/>
                </a:cubicBezTo>
                <a:cubicBezTo>
                  <a:pt x="19061" y="8468"/>
                  <a:pt x="19048" y="8472"/>
                  <a:pt x="19036" y="8481"/>
                </a:cubicBezTo>
                <a:cubicBezTo>
                  <a:pt x="19044" y="8489"/>
                  <a:pt x="19052" y="8498"/>
                  <a:pt x="19065" y="8506"/>
                </a:cubicBezTo>
                <a:cubicBezTo>
                  <a:pt x="19069" y="8510"/>
                  <a:pt x="19078" y="8515"/>
                  <a:pt x="19082" y="8519"/>
                </a:cubicBezTo>
                <a:cubicBezTo>
                  <a:pt x="19086" y="8519"/>
                  <a:pt x="19090" y="8523"/>
                  <a:pt x="19095" y="8523"/>
                </a:cubicBezTo>
                <a:cubicBezTo>
                  <a:pt x="19099" y="8527"/>
                  <a:pt x="19099" y="8527"/>
                  <a:pt x="19103" y="8531"/>
                </a:cubicBezTo>
                <a:cubicBezTo>
                  <a:pt x="19112" y="8531"/>
                  <a:pt x="19116" y="8536"/>
                  <a:pt x="19120" y="8540"/>
                </a:cubicBezTo>
                <a:cubicBezTo>
                  <a:pt x="19128" y="8540"/>
                  <a:pt x="19133" y="8544"/>
                  <a:pt x="19141" y="8548"/>
                </a:cubicBezTo>
                <a:cubicBezTo>
                  <a:pt x="19145" y="8553"/>
                  <a:pt x="19154" y="8557"/>
                  <a:pt x="19162" y="8561"/>
                </a:cubicBezTo>
                <a:cubicBezTo>
                  <a:pt x="19171" y="8565"/>
                  <a:pt x="19179" y="8569"/>
                  <a:pt x="19183" y="8574"/>
                </a:cubicBezTo>
                <a:cubicBezTo>
                  <a:pt x="19192" y="8578"/>
                  <a:pt x="19196" y="8578"/>
                  <a:pt x="19200" y="8582"/>
                </a:cubicBezTo>
                <a:cubicBezTo>
                  <a:pt x="19204" y="8586"/>
                  <a:pt x="19204" y="8586"/>
                  <a:pt x="19209" y="8586"/>
                </a:cubicBezTo>
                <a:cubicBezTo>
                  <a:pt x="19242" y="8612"/>
                  <a:pt x="19272" y="8641"/>
                  <a:pt x="19285" y="8688"/>
                </a:cubicBezTo>
                <a:cubicBezTo>
                  <a:pt x="19289" y="8692"/>
                  <a:pt x="19289" y="8700"/>
                  <a:pt x="19289" y="8709"/>
                </a:cubicBezTo>
                <a:cubicBezTo>
                  <a:pt x="19289" y="8709"/>
                  <a:pt x="19293" y="8709"/>
                  <a:pt x="19293" y="8713"/>
                </a:cubicBezTo>
                <a:cubicBezTo>
                  <a:pt x="19293" y="8726"/>
                  <a:pt x="19297" y="8738"/>
                  <a:pt x="19297" y="8751"/>
                </a:cubicBezTo>
                <a:cubicBezTo>
                  <a:pt x="19297" y="8755"/>
                  <a:pt x="19297" y="8759"/>
                  <a:pt x="19297" y="8768"/>
                </a:cubicBezTo>
                <a:cubicBezTo>
                  <a:pt x="19297" y="8785"/>
                  <a:pt x="19297" y="8802"/>
                  <a:pt x="19297" y="8818"/>
                </a:cubicBezTo>
                <a:lnTo>
                  <a:pt x="19293" y="8818"/>
                </a:lnTo>
                <a:cubicBezTo>
                  <a:pt x="19293" y="8827"/>
                  <a:pt x="19293" y="8831"/>
                  <a:pt x="19293" y="8840"/>
                </a:cubicBezTo>
                <a:cubicBezTo>
                  <a:pt x="19293" y="8840"/>
                  <a:pt x="19293" y="8844"/>
                  <a:pt x="19293" y="8844"/>
                </a:cubicBezTo>
                <a:cubicBezTo>
                  <a:pt x="19289" y="8831"/>
                  <a:pt x="19285" y="8823"/>
                  <a:pt x="19276" y="8810"/>
                </a:cubicBezTo>
                <a:cubicBezTo>
                  <a:pt x="19276" y="8806"/>
                  <a:pt x="19276" y="8806"/>
                  <a:pt x="19272" y="8806"/>
                </a:cubicBezTo>
                <a:lnTo>
                  <a:pt x="19272" y="8802"/>
                </a:lnTo>
                <a:cubicBezTo>
                  <a:pt x="19272" y="8802"/>
                  <a:pt x="19272" y="8797"/>
                  <a:pt x="19272" y="8797"/>
                </a:cubicBezTo>
                <a:cubicBezTo>
                  <a:pt x="19268" y="8793"/>
                  <a:pt x="19268" y="8793"/>
                  <a:pt x="19268" y="8789"/>
                </a:cubicBezTo>
                <a:lnTo>
                  <a:pt x="19264" y="8789"/>
                </a:lnTo>
                <a:lnTo>
                  <a:pt x="19264" y="8785"/>
                </a:lnTo>
                <a:cubicBezTo>
                  <a:pt x="19264" y="8785"/>
                  <a:pt x="19264" y="8785"/>
                  <a:pt x="19259" y="8780"/>
                </a:cubicBezTo>
                <a:cubicBezTo>
                  <a:pt x="19259" y="8776"/>
                  <a:pt x="19255" y="8772"/>
                  <a:pt x="19251" y="8768"/>
                </a:cubicBezTo>
                <a:cubicBezTo>
                  <a:pt x="19251" y="8764"/>
                  <a:pt x="19251" y="8764"/>
                  <a:pt x="19247" y="8764"/>
                </a:cubicBezTo>
                <a:cubicBezTo>
                  <a:pt x="19247" y="8759"/>
                  <a:pt x="19242" y="8755"/>
                  <a:pt x="19242" y="8751"/>
                </a:cubicBezTo>
                <a:cubicBezTo>
                  <a:pt x="19238" y="8751"/>
                  <a:pt x="19238" y="8751"/>
                  <a:pt x="19238" y="8747"/>
                </a:cubicBezTo>
                <a:cubicBezTo>
                  <a:pt x="19234" y="8747"/>
                  <a:pt x="19234" y="8742"/>
                  <a:pt x="19230" y="8738"/>
                </a:cubicBezTo>
                <a:cubicBezTo>
                  <a:pt x="19226" y="8738"/>
                  <a:pt x="19226" y="8734"/>
                  <a:pt x="19226" y="8734"/>
                </a:cubicBezTo>
                <a:cubicBezTo>
                  <a:pt x="19221" y="8730"/>
                  <a:pt x="19217" y="8730"/>
                  <a:pt x="19217" y="8726"/>
                </a:cubicBezTo>
                <a:cubicBezTo>
                  <a:pt x="19213" y="8726"/>
                  <a:pt x="19213" y="8721"/>
                  <a:pt x="19213" y="8721"/>
                </a:cubicBezTo>
                <a:cubicBezTo>
                  <a:pt x="19209" y="8717"/>
                  <a:pt x="19204" y="8717"/>
                  <a:pt x="19200" y="8713"/>
                </a:cubicBezTo>
                <a:lnTo>
                  <a:pt x="19196" y="8713"/>
                </a:lnTo>
                <a:cubicBezTo>
                  <a:pt x="19192" y="8709"/>
                  <a:pt x="19188" y="8705"/>
                  <a:pt x="19183" y="8700"/>
                </a:cubicBezTo>
                <a:lnTo>
                  <a:pt x="19179" y="8700"/>
                </a:lnTo>
                <a:cubicBezTo>
                  <a:pt x="19179" y="8700"/>
                  <a:pt x="19179" y="8700"/>
                  <a:pt x="19175" y="8696"/>
                </a:cubicBezTo>
                <a:cubicBezTo>
                  <a:pt x="19171" y="8696"/>
                  <a:pt x="19166" y="8696"/>
                  <a:pt x="19166" y="8692"/>
                </a:cubicBezTo>
                <a:lnTo>
                  <a:pt x="19162" y="8692"/>
                </a:lnTo>
                <a:cubicBezTo>
                  <a:pt x="19158" y="8692"/>
                  <a:pt x="19158" y="8692"/>
                  <a:pt x="19158" y="8688"/>
                </a:cubicBezTo>
                <a:cubicBezTo>
                  <a:pt x="19145" y="8683"/>
                  <a:pt x="19133" y="8679"/>
                  <a:pt x="19116" y="8675"/>
                </a:cubicBezTo>
                <a:cubicBezTo>
                  <a:pt x="19103" y="8675"/>
                  <a:pt x="19090" y="8671"/>
                  <a:pt x="19074" y="8667"/>
                </a:cubicBezTo>
                <a:lnTo>
                  <a:pt x="19074" y="8667"/>
                </a:lnTo>
                <a:cubicBezTo>
                  <a:pt x="19082" y="8755"/>
                  <a:pt x="19078" y="8848"/>
                  <a:pt x="19052" y="8924"/>
                </a:cubicBezTo>
                <a:cubicBezTo>
                  <a:pt x="19044" y="8920"/>
                  <a:pt x="19040" y="8916"/>
                  <a:pt x="19031" y="8911"/>
                </a:cubicBezTo>
                <a:cubicBezTo>
                  <a:pt x="19036" y="8827"/>
                  <a:pt x="19031" y="8742"/>
                  <a:pt x="19010" y="8658"/>
                </a:cubicBezTo>
                <a:lnTo>
                  <a:pt x="19006" y="8658"/>
                </a:lnTo>
                <a:cubicBezTo>
                  <a:pt x="19002" y="8658"/>
                  <a:pt x="18993" y="8658"/>
                  <a:pt x="18985" y="8654"/>
                </a:cubicBezTo>
                <a:lnTo>
                  <a:pt x="18981" y="8654"/>
                </a:lnTo>
                <a:cubicBezTo>
                  <a:pt x="18977" y="8654"/>
                  <a:pt x="18968" y="8650"/>
                  <a:pt x="18964" y="8650"/>
                </a:cubicBezTo>
                <a:cubicBezTo>
                  <a:pt x="18951" y="8650"/>
                  <a:pt x="18943" y="8645"/>
                  <a:pt x="18934" y="8641"/>
                </a:cubicBezTo>
                <a:cubicBezTo>
                  <a:pt x="18926" y="8641"/>
                  <a:pt x="18917" y="8637"/>
                  <a:pt x="18913" y="8633"/>
                </a:cubicBezTo>
                <a:cubicBezTo>
                  <a:pt x="18901" y="8633"/>
                  <a:pt x="18892" y="8629"/>
                  <a:pt x="18884" y="8624"/>
                </a:cubicBezTo>
                <a:cubicBezTo>
                  <a:pt x="18875" y="8620"/>
                  <a:pt x="18871" y="8620"/>
                  <a:pt x="18867" y="8616"/>
                </a:cubicBezTo>
                <a:cubicBezTo>
                  <a:pt x="18850" y="8612"/>
                  <a:pt x="18837" y="8603"/>
                  <a:pt x="18825" y="8599"/>
                </a:cubicBezTo>
                <a:cubicBezTo>
                  <a:pt x="18816" y="8595"/>
                  <a:pt x="18812" y="8591"/>
                  <a:pt x="18808" y="8591"/>
                </a:cubicBezTo>
                <a:cubicBezTo>
                  <a:pt x="18803" y="8586"/>
                  <a:pt x="18799" y="8586"/>
                  <a:pt x="18795" y="8582"/>
                </a:cubicBezTo>
                <a:cubicBezTo>
                  <a:pt x="18782" y="8578"/>
                  <a:pt x="18770" y="8574"/>
                  <a:pt x="18761" y="8569"/>
                </a:cubicBezTo>
                <a:cubicBezTo>
                  <a:pt x="18753" y="8565"/>
                  <a:pt x="18744" y="8561"/>
                  <a:pt x="18736" y="8561"/>
                </a:cubicBezTo>
                <a:cubicBezTo>
                  <a:pt x="18736" y="8561"/>
                  <a:pt x="18736" y="8561"/>
                  <a:pt x="18732" y="8557"/>
                </a:cubicBezTo>
                <a:lnTo>
                  <a:pt x="18727" y="8557"/>
                </a:lnTo>
                <a:cubicBezTo>
                  <a:pt x="18719" y="8553"/>
                  <a:pt x="18715" y="8553"/>
                  <a:pt x="18711" y="8553"/>
                </a:cubicBezTo>
                <a:cubicBezTo>
                  <a:pt x="18711" y="8553"/>
                  <a:pt x="18706" y="8548"/>
                  <a:pt x="18706" y="8548"/>
                </a:cubicBezTo>
                <a:lnTo>
                  <a:pt x="18698" y="8548"/>
                </a:lnTo>
                <a:cubicBezTo>
                  <a:pt x="18694" y="8548"/>
                  <a:pt x="18690" y="8544"/>
                  <a:pt x="18685" y="8544"/>
                </a:cubicBezTo>
                <a:cubicBezTo>
                  <a:pt x="18681" y="8544"/>
                  <a:pt x="18677" y="8544"/>
                  <a:pt x="18673" y="8540"/>
                </a:cubicBezTo>
                <a:lnTo>
                  <a:pt x="18664" y="8540"/>
                </a:lnTo>
                <a:cubicBezTo>
                  <a:pt x="18656" y="8540"/>
                  <a:pt x="18643" y="8536"/>
                  <a:pt x="18635" y="8536"/>
                </a:cubicBezTo>
                <a:lnTo>
                  <a:pt x="18576" y="8536"/>
                </a:lnTo>
                <a:lnTo>
                  <a:pt x="18571" y="8540"/>
                </a:lnTo>
                <a:lnTo>
                  <a:pt x="18567" y="8540"/>
                </a:lnTo>
                <a:cubicBezTo>
                  <a:pt x="18559" y="8540"/>
                  <a:pt x="18554" y="8540"/>
                  <a:pt x="18550" y="8544"/>
                </a:cubicBezTo>
                <a:lnTo>
                  <a:pt x="18546" y="8544"/>
                </a:lnTo>
                <a:cubicBezTo>
                  <a:pt x="18538" y="8548"/>
                  <a:pt x="18529" y="8548"/>
                  <a:pt x="18521" y="8553"/>
                </a:cubicBezTo>
                <a:cubicBezTo>
                  <a:pt x="18521" y="8553"/>
                  <a:pt x="18516" y="8557"/>
                  <a:pt x="18516" y="8557"/>
                </a:cubicBezTo>
                <a:cubicBezTo>
                  <a:pt x="18508" y="8561"/>
                  <a:pt x="18504" y="8561"/>
                  <a:pt x="18500" y="8565"/>
                </a:cubicBezTo>
                <a:cubicBezTo>
                  <a:pt x="18495" y="8565"/>
                  <a:pt x="18495" y="8565"/>
                  <a:pt x="18491" y="8569"/>
                </a:cubicBezTo>
                <a:cubicBezTo>
                  <a:pt x="18487" y="8569"/>
                  <a:pt x="18483" y="8574"/>
                  <a:pt x="18474" y="8578"/>
                </a:cubicBezTo>
                <a:cubicBezTo>
                  <a:pt x="18474" y="8578"/>
                  <a:pt x="18470" y="8582"/>
                  <a:pt x="18470" y="8582"/>
                </a:cubicBezTo>
                <a:cubicBezTo>
                  <a:pt x="18445" y="8599"/>
                  <a:pt x="18415" y="8612"/>
                  <a:pt x="18390" y="8624"/>
                </a:cubicBezTo>
                <a:cubicBezTo>
                  <a:pt x="18386" y="8629"/>
                  <a:pt x="18381" y="8629"/>
                  <a:pt x="18373" y="8629"/>
                </a:cubicBezTo>
                <a:cubicBezTo>
                  <a:pt x="18365" y="8633"/>
                  <a:pt x="18356" y="8637"/>
                  <a:pt x="18348" y="8637"/>
                </a:cubicBezTo>
                <a:cubicBezTo>
                  <a:pt x="18343" y="8637"/>
                  <a:pt x="18343" y="8641"/>
                  <a:pt x="18343" y="8641"/>
                </a:cubicBezTo>
                <a:cubicBezTo>
                  <a:pt x="18335" y="8641"/>
                  <a:pt x="18322" y="8645"/>
                  <a:pt x="18314" y="8645"/>
                </a:cubicBezTo>
                <a:lnTo>
                  <a:pt x="18310" y="8645"/>
                </a:lnTo>
                <a:cubicBezTo>
                  <a:pt x="18305" y="8650"/>
                  <a:pt x="18297" y="8650"/>
                  <a:pt x="18293" y="8650"/>
                </a:cubicBezTo>
                <a:lnTo>
                  <a:pt x="18289" y="8650"/>
                </a:lnTo>
                <a:lnTo>
                  <a:pt x="18280" y="8654"/>
                </a:lnTo>
                <a:cubicBezTo>
                  <a:pt x="18267" y="8654"/>
                  <a:pt x="18259" y="8658"/>
                  <a:pt x="18251" y="8658"/>
                </a:cubicBezTo>
                <a:lnTo>
                  <a:pt x="18246" y="8658"/>
                </a:lnTo>
                <a:cubicBezTo>
                  <a:pt x="18242" y="8662"/>
                  <a:pt x="18234" y="8662"/>
                  <a:pt x="18225" y="8667"/>
                </a:cubicBezTo>
                <a:cubicBezTo>
                  <a:pt x="18217" y="8667"/>
                  <a:pt x="18213" y="8671"/>
                  <a:pt x="18204" y="8675"/>
                </a:cubicBezTo>
                <a:lnTo>
                  <a:pt x="18200" y="8675"/>
                </a:lnTo>
                <a:cubicBezTo>
                  <a:pt x="18196" y="8675"/>
                  <a:pt x="18191" y="8679"/>
                  <a:pt x="18187" y="8679"/>
                </a:cubicBezTo>
                <a:cubicBezTo>
                  <a:pt x="18183" y="8683"/>
                  <a:pt x="18179" y="8683"/>
                  <a:pt x="18175" y="8683"/>
                </a:cubicBezTo>
                <a:cubicBezTo>
                  <a:pt x="18141" y="8705"/>
                  <a:pt x="18107" y="8734"/>
                  <a:pt x="18103" y="8772"/>
                </a:cubicBezTo>
                <a:cubicBezTo>
                  <a:pt x="18103" y="8785"/>
                  <a:pt x="18107" y="8797"/>
                  <a:pt x="18111" y="8810"/>
                </a:cubicBezTo>
                <a:cubicBezTo>
                  <a:pt x="18111" y="8814"/>
                  <a:pt x="18111" y="8814"/>
                  <a:pt x="18111" y="8814"/>
                </a:cubicBezTo>
                <a:cubicBezTo>
                  <a:pt x="18115" y="8814"/>
                  <a:pt x="18115" y="8818"/>
                  <a:pt x="18120" y="8823"/>
                </a:cubicBezTo>
                <a:cubicBezTo>
                  <a:pt x="18120" y="8823"/>
                  <a:pt x="18120" y="8827"/>
                  <a:pt x="18124" y="8827"/>
                </a:cubicBezTo>
                <a:cubicBezTo>
                  <a:pt x="18124" y="8831"/>
                  <a:pt x="18128" y="8835"/>
                  <a:pt x="18132" y="8840"/>
                </a:cubicBezTo>
                <a:cubicBezTo>
                  <a:pt x="18145" y="8852"/>
                  <a:pt x="18162" y="8865"/>
                  <a:pt x="18175" y="8869"/>
                </a:cubicBezTo>
                <a:cubicBezTo>
                  <a:pt x="18179" y="8869"/>
                  <a:pt x="18183" y="8873"/>
                  <a:pt x="18191" y="8873"/>
                </a:cubicBezTo>
                <a:cubicBezTo>
                  <a:pt x="18197" y="8874"/>
                  <a:pt x="18203" y="8875"/>
                  <a:pt x="18209" y="8875"/>
                </a:cubicBezTo>
                <a:cubicBezTo>
                  <a:pt x="18233" y="8875"/>
                  <a:pt x="18256" y="8869"/>
                  <a:pt x="18276" y="8869"/>
                </a:cubicBezTo>
                <a:cubicBezTo>
                  <a:pt x="18293" y="8869"/>
                  <a:pt x="18305" y="8869"/>
                  <a:pt x="18318" y="8873"/>
                </a:cubicBezTo>
                <a:lnTo>
                  <a:pt x="18322" y="8873"/>
                </a:lnTo>
                <a:cubicBezTo>
                  <a:pt x="18331" y="8878"/>
                  <a:pt x="18335" y="8878"/>
                  <a:pt x="18343" y="8882"/>
                </a:cubicBezTo>
                <a:lnTo>
                  <a:pt x="18348" y="8882"/>
                </a:lnTo>
                <a:cubicBezTo>
                  <a:pt x="18352" y="8886"/>
                  <a:pt x="18356" y="8890"/>
                  <a:pt x="18365" y="8890"/>
                </a:cubicBezTo>
                <a:cubicBezTo>
                  <a:pt x="18386" y="8907"/>
                  <a:pt x="18402" y="8928"/>
                  <a:pt x="18415" y="8949"/>
                </a:cubicBezTo>
                <a:cubicBezTo>
                  <a:pt x="18419" y="8962"/>
                  <a:pt x="18424" y="8970"/>
                  <a:pt x="18428" y="8979"/>
                </a:cubicBezTo>
                <a:cubicBezTo>
                  <a:pt x="18436" y="8996"/>
                  <a:pt x="18445" y="9013"/>
                  <a:pt x="18449" y="9025"/>
                </a:cubicBezTo>
                <a:cubicBezTo>
                  <a:pt x="18457" y="9038"/>
                  <a:pt x="18462" y="9046"/>
                  <a:pt x="18466" y="9059"/>
                </a:cubicBezTo>
                <a:lnTo>
                  <a:pt x="18470" y="9059"/>
                </a:lnTo>
                <a:cubicBezTo>
                  <a:pt x="18470" y="9063"/>
                  <a:pt x="18474" y="9067"/>
                  <a:pt x="18478" y="9072"/>
                </a:cubicBezTo>
                <a:cubicBezTo>
                  <a:pt x="18478" y="9072"/>
                  <a:pt x="18478" y="9076"/>
                  <a:pt x="18478" y="9076"/>
                </a:cubicBezTo>
                <a:cubicBezTo>
                  <a:pt x="18483" y="9080"/>
                  <a:pt x="18487" y="9084"/>
                  <a:pt x="18487" y="9089"/>
                </a:cubicBezTo>
                <a:lnTo>
                  <a:pt x="18491" y="9089"/>
                </a:lnTo>
                <a:cubicBezTo>
                  <a:pt x="18491" y="9093"/>
                  <a:pt x="18495" y="9093"/>
                  <a:pt x="18495" y="9097"/>
                </a:cubicBezTo>
                <a:cubicBezTo>
                  <a:pt x="18500" y="9097"/>
                  <a:pt x="18504" y="9101"/>
                  <a:pt x="18504" y="9105"/>
                </a:cubicBezTo>
                <a:cubicBezTo>
                  <a:pt x="18508" y="9105"/>
                  <a:pt x="18512" y="9110"/>
                  <a:pt x="18516" y="9114"/>
                </a:cubicBezTo>
                <a:cubicBezTo>
                  <a:pt x="18521" y="9114"/>
                  <a:pt x="18525" y="9118"/>
                  <a:pt x="18529" y="9118"/>
                </a:cubicBezTo>
                <a:cubicBezTo>
                  <a:pt x="18550" y="9105"/>
                  <a:pt x="18567" y="9089"/>
                  <a:pt x="18584" y="9067"/>
                </a:cubicBezTo>
                <a:cubicBezTo>
                  <a:pt x="18584" y="9067"/>
                  <a:pt x="18588" y="9063"/>
                  <a:pt x="18592" y="9059"/>
                </a:cubicBezTo>
                <a:cubicBezTo>
                  <a:pt x="18609" y="9042"/>
                  <a:pt x="18626" y="9025"/>
                  <a:pt x="18639" y="9004"/>
                </a:cubicBezTo>
                <a:cubicBezTo>
                  <a:pt x="18643" y="9004"/>
                  <a:pt x="18643" y="9000"/>
                  <a:pt x="18647" y="9000"/>
                </a:cubicBezTo>
                <a:cubicBezTo>
                  <a:pt x="18660" y="8983"/>
                  <a:pt x="18677" y="8966"/>
                  <a:pt x="18690" y="8945"/>
                </a:cubicBezTo>
                <a:lnTo>
                  <a:pt x="18694" y="8937"/>
                </a:lnTo>
                <a:cubicBezTo>
                  <a:pt x="18711" y="8920"/>
                  <a:pt x="18723" y="8899"/>
                  <a:pt x="18740" y="8878"/>
                </a:cubicBezTo>
                <a:cubicBezTo>
                  <a:pt x="18753" y="8856"/>
                  <a:pt x="18770" y="8835"/>
                  <a:pt x="18782" y="8814"/>
                </a:cubicBezTo>
                <a:lnTo>
                  <a:pt x="18782" y="8814"/>
                </a:lnTo>
                <a:cubicBezTo>
                  <a:pt x="18770" y="8856"/>
                  <a:pt x="18749" y="8894"/>
                  <a:pt x="18727" y="8932"/>
                </a:cubicBezTo>
                <a:cubicBezTo>
                  <a:pt x="18723" y="8937"/>
                  <a:pt x="18723" y="8937"/>
                  <a:pt x="18719" y="8941"/>
                </a:cubicBezTo>
                <a:cubicBezTo>
                  <a:pt x="18715" y="8954"/>
                  <a:pt x="18706" y="8966"/>
                  <a:pt x="18698" y="8979"/>
                </a:cubicBezTo>
                <a:cubicBezTo>
                  <a:pt x="18694" y="8979"/>
                  <a:pt x="18694" y="8983"/>
                  <a:pt x="18690" y="8987"/>
                </a:cubicBezTo>
                <a:cubicBezTo>
                  <a:pt x="18685" y="8996"/>
                  <a:pt x="18677" y="9004"/>
                  <a:pt x="18668" y="9013"/>
                </a:cubicBezTo>
                <a:cubicBezTo>
                  <a:pt x="18668" y="9017"/>
                  <a:pt x="18664" y="9021"/>
                  <a:pt x="18664" y="9025"/>
                </a:cubicBezTo>
                <a:cubicBezTo>
                  <a:pt x="18652" y="9034"/>
                  <a:pt x="18643" y="9046"/>
                  <a:pt x="18635" y="9059"/>
                </a:cubicBezTo>
                <a:cubicBezTo>
                  <a:pt x="18635" y="9059"/>
                  <a:pt x="18630" y="9059"/>
                  <a:pt x="18630" y="9063"/>
                </a:cubicBezTo>
                <a:cubicBezTo>
                  <a:pt x="18622" y="9072"/>
                  <a:pt x="18614" y="9080"/>
                  <a:pt x="18605" y="9093"/>
                </a:cubicBezTo>
                <a:cubicBezTo>
                  <a:pt x="18601" y="9097"/>
                  <a:pt x="18601" y="9097"/>
                  <a:pt x="18597" y="9101"/>
                </a:cubicBezTo>
                <a:cubicBezTo>
                  <a:pt x="18588" y="9114"/>
                  <a:pt x="18576" y="9122"/>
                  <a:pt x="18567" y="9135"/>
                </a:cubicBezTo>
                <a:cubicBezTo>
                  <a:pt x="18580" y="9135"/>
                  <a:pt x="18588" y="9139"/>
                  <a:pt x="18601" y="9139"/>
                </a:cubicBezTo>
                <a:cubicBezTo>
                  <a:pt x="18609" y="9139"/>
                  <a:pt x="18618" y="9139"/>
                  <a:pt x="18622" y="9143"/>
                </a:cubicBezTo>
                <a:lnTo>
                  <a:pt x="18736" y="9143"/>
                </a:lnTo>
                <a:cubicBezTo>
                  <a:pt x="18740" y="9143"/>
                  <a:pt x="18749" y="9143"/>
                  <a:pt x="18753" y="9148"/>
                </a:cubicBezTo>
                <a:lnTo>
                  <a:pt x="18761" y="9148"/>
                </a:lnTo>
                <a:cubicBezTo>
                  <a:pt x="18799" y="9152"/>
                  <a:pt x="18833" y="9165"/>
                  <a:pt x="18863" y="9190"/>
                </a:cubicBezTo>
                <a:cubicBezTo>
                  <a:pt x="18867" y="9194"/>
                  <a:pt x="18871" y="9203"/>
                  <a:pt x="18871" y="9207"/>
                </a:cubicBezTo>
                <a:cubicBezTo>
                  <a:pt x="18875" y="9207"/>
                  <a:pt x="18875" y="9207"/>
                  <a:pt x="18875" y="9211"/>
                </a:cubicBezTo>
                <a:cubicBezTo>
                  <a:pt x="18884" y="9219"/>
                  <a:pt x="18888" y="9228"/>
                  <a:pt x="18892" y="9236"/>
                </a:cubicBezTo>
                <a:cubicBezTo>
                  <a:pt x="18892" y="9241"/>
                  <a:pt x="18896" y="9245"/>
                  <a:pt x="18896" y="9249"/>
                </a:cubicBezTo>
                <a:cubicBezTo>
                  <a:pt x="18901" y="9262"/>
                  <a:pt x="18905" y="9274"/>
                  <a:pt x="18913" y="9287"/>
                </a:cubicBezTo>
                <a:cubicBezTo>
                  <a:pt x="18913" y="9287"/>
                  <a:pt x="18913" y="9291"/>
                  <a:pt x="18913" y="9291"/>
                </a:cubicBezTo>
                <a:cubicBezTo>
                  <a:pt x="18913" y="9295"/>
                  <a:pt x="18917" y="9300"/>
                  <a:pt x="18917" y="9304"/>
                </a:cubicBezTo>
                <a:cubicBezTo>
                  <a:pt x="18917" y="9308"/>
                  <a:pt x="18917" y="9308"/>
                  <a:pt x="18922" y="9312"/>
                </a:cubicBezTo>
                <a:cubicBezTo>
                  <a:pt x="18922" y="9317"/>
                  <a:pt x="18922" y="9321"/>
                  <a:pt x="18926" y="9325"/>
                </a:cubicBezTo>
                <a:cubicBezTo>
                  <a:pt x="18926" y="9333"/>
                  <a:pt x="18930" y="9338"/>
                  <a:pt x="18930" y="9342"/>
                </a:cubicBezTo>
                <a:cubicBezTo>
                  <a:pt x="18939" y="9350"/>
                  <a:pt x="18943" y="9359"/>
                  <a:pt x="18951" y="9371"/>
                </a:cubicBezTo>
                <a:cubicBezTo>
                  <a:pt x="18955" y="9376"/>
                  <a:pt x="18960" y="9380"/>
                  <a:pt x="18960" y="9384"/>
                </a:cubicBezTo>
                <a:lnTo>
                  <a:pt x="18964" y="9388"/>
                </a:lnTo>
                <a:cubicBezTo>
                  <a:pt x="18968" y="9388"/>
                  <a:pt x="18972" y="9392"/>
                  <a:pt x="18972" y="9397"/>
                </a:cubicBezTo>
                <a:lnTo>
                  <a:pt x="18977" y="9397"/>
                </a:lnTo>
                <a:cubicBezTo>
                  <a:pt x="18981" y="9401"/>
                  <a:pt x="18981" y="9405"/>
                  <a:pt x="18985" y="9409"/>
                </a:cubicBezTo>
                <a:cubicBezTo>
                  <a:pt x="18989" y="9409"/>
                  <a:pt x="18993" y="9414"/>
                  <a:pt x="18993" y="9414"/>
                </a:cubicBezTo>
                <a:cubicBezTo>
                  <a:pt x="18998" y="9418"/>
                  <a:pt x="19002" y="9418"/>
                  <a:pt x="19002" y="9418"/>
                </a:cubicBezTo>
                <a:cubicBezTo>
                  <a:pt x="19006" y="9422"/>
                  <a:pt x="19006" y="9422"/>
                  <a:pt x="19010" y="9422"/>
                </a:cubicBezTo>
                <a:cubicBezTo>
                  <a:pt x="19010" y="9426"/>
                  <a:pt x="19010" y="9426"/>
                  <a:pt x="19010" y="9426"/>
                </a:cubicBezTo>
                <a:cubicBezTo>
                  <a:pt x="19015" y="9426"/>
                  <a:pt x="19019" y="9430"/>
                  <a:pt x="19027" y="9435"/>
                </a:cubicBezTo>
                <a:cubicBezTo>
                  <a:pt x="19031" y="9435"/>
                  <a:pt x="19040" y="9439"/>
                  <a:pt x="19048" y="9439"/>
                </a:cubicBezTo>
                <a:cubicBezTo>
                  <a:pt x="19052" y="9443"/>
                  <a:pt x="19052" y="9443"/>
                  <a:pt x="19057" y="9443"/>
                </a:cubicBezTo>
                <a:cubicBezTo>
                  <a:pt x="19061" y="9443"/>
                  <a:pt x="19065" y="9443"/>
                  <a:pt x="19065" y="9447"/>
                </a:cubicBezTo>
                <a:lnTo>
                  <a:pt x="19086" y="9447"/>
                </a:lnTo>
                <a:cubicBezTo>
                  <a:pt x="19095" y="9452"/>
                  <a:pt x="19107" y="9456"/>
                  <a:pt x="19120" y="9456"/>
                </a:cubicBezTo>
                <a:cubicBezTo>
                  <a:pt x="19133" y="9460"/>
                  <a:pt x="19150" y="9464"/>
                  <a:pt x="19162" y="9468"/>
                </a:cubicBezTo>
                <a:cubicBezTo>
                  <a:pt x="19175" y="9456"/>
                  <a:pt x="19192" y="9439"/>
                  <a:pt x="19204" y="9422"/>
                </a:cubicBezTo>
                <a:cubicBezTo>
                  <a:pt x="19209" y="9418"/>
                  <a:pt x="19213" y="9414"/>
                  <a:pt x="19217" y="9414"/>
                </a:cubicBezTo>
                <a:cubicBezTo>
                  <a:pt x="19230" y="9397"/>
                  <a:pt x="19247" y="9380"/>
                  <a:pt x="19259" y="9367"/>
                </a:cubicBezTo>
                <a:cubicBezTo>
                  <a:pt x="19264" y="9363"/>
                  <a:pt x="19264" y="9359"/>
                  <a:pt x="19268" y="9354"/>
                </a:cubicBezTo>
                <a:cubicBezTo>
                  <a:pt x="19272" y="9350"/>
                  <a:pt x="19280" y="9342"/>
                  <a:pt x="19289" y="9333"/>
                </a:cubicBezTo>
                <a:lnTo>
                  <a:pt x="19285" y="9333"/>
                </a:lnTo>
                <a:cubicBezTo>
                  <a:pt x="19302" y="9312"/>
                  <a:pt x="19318" y="9291"/>
                  <a:pt x="19335" y="9270"/>
                </a:cubicBezTo>
                <a:cubicBezTo>
                  <a:pt x="19335" y="9270"/>
                  <a:pt x="19335" y="9266"/>
                  <a:pt x="19339" y="9266"/>
                </a:cubicBezTo>
                <a:cubicBezTo>
                  <a:pt x="19339" y="9266"/>
                  <a:pt x="19339" y="9270"/>
                  <a:pt x="19339" y="9270"/>
                </a:cubicBezTo>
                <a:cubicBezTo>
                  <a:pt x="19339" y="9279"/>
                  <a:pt x="19335" y="9283"/>
                  <a:pt x="19331" y="9291"/>
                </a:cubicBezTo>
                <a:cubicBezTo>
                  <a:pt x="19323" y="9308"/>
                  <a:pt x="19314" y="9321"/>
                  <a:pt x="19306" y="9338"/>
                </a:cubicBezTo>
                <a:cubicBezTo>
                  <a:pt x="19293" y="9363"/>
                  <a:pt x="19276" y="9388"/>
                  <a:pt x="19259" y="9409"/>
                </a:cubicBezTo>
                <a:cubicBezTo>
                  <a:pt x="19255" y="9414"/>
                  <a:pt x="19255" y="9418"/>
                  <a:pt x="19251" y="9422"/>
                </a:cubicBezTo>
                <a:cubicBezTo>
                  <a:pt x="19247" y="9430"/>
                  <a:pt x="19238" y="9439"/>
                  <a:pt x="19230" y="9447"/>
                </a:cubicBezTo>
                <a:cubicBezTo>
                  <a:pt x="19230" y="9447"/>
                  <a:pt x="19226" y="9452"/>
                  <a:pt x="19226" y="9456"/>
                </a:cubicBezTo>
                <a:cubicBezTo>
                  <a:pt x="19213" y="9464"/>
                  <a:pt x="19204" y="9477"/>
                  <a:pt x="19196" y="9485"/>
                </a:cubicBezTo>
                <a:cubicBezTo>
                  <a:pt x="19200" y="9490"/>
                  <a:pt x="19204" y="9494"/>
                  <a:pt x="19209" y="9498"/>
                </a:cubicBezTo>
                <a:cubicBezTo>
                  <a:pt x="19247" y="9540"/>
                  <a:pt x="19247" y="9612"/>
                  <a:pt x="19293" y="9646"/>
                </a:cubicBezTo>
                <a:cubicBezTo>
                  <a:pt x="19234" y="9684"/>
                  <a:pt x="19175" y="9726"/>
                  <a:pt x="19124" y="9751"/>
                </a:cubicBezTo>
                <a:cubicBezTo>
                  <a:pt x="18664" y="10009"/>
                  <a:pt x="18246" y="10355"/>
                  <a:pt x="17795" y="10633"/>
                </a:cubicBezTo>
                <a:cubicBezTo>
                  <a:pt x="17664" y="10714"/>
                  <a:pt x="17533" y="10811"/>
                  <a:pt x="17394" y="10887"/>
                </a:cubicBezTo>
                <a:cubicBezTo>
                  <a:pt x="17347" y="10887"/>
                  <a:pt x="17301" y="10887"/>
                  <a:pt x="17259" y="10895"/>
                </a:cubicBezTo>
                <a:cubicBezTo>
                  <a:pt x="17314" y="10857"/>
                  <a:pt x="17368" y="10811"/>
                  <a:pt x="17415" y="10760"/>
                </a:cubicBezTo>
                <a:lnTo>
                  <a:pt x="17377" y="10676"/>
                </a:lnTo>
                <a:lnTo>
                  <a:pt x="17457" y="10714"/>
                </a:lnTo>
                <a:cubicBezTo>
                  <a:pt x="17508" y="10659"/>
                  <a:pt x="17550" y="10595"/>
                  <a:pt x="17584" y="10524"/>
                </a:cubicBezTo>
                <a:lnTo>
                  <a:pt x="17584" y="10524"/>
                </a:lnTo>
                <a:cubicBezTo>
                  <a:pt x="17474" y="10532"/>
                  <a:pt x="17360" y="10557"/>
                  <a:pt x="17254" y="10604"/>
                </a:cubicBezTo>
                <a:lnTo>
                  <a:pt x="17246" y="10697"/>
                </a:lnTo>
                <a:lnTo>
                  <a:pt x="17208" y="10625"/>
                </a:lnTo>
                <a:cubicBezTo>
                  <a:pt x="17183" y="10638"/>
                  <a:pt x="17153" y="10654"/>
                  <a:pt x="17128" y="10667"/>
                </a:cubicBezTo>
                <a:cubicBezTo>
                  <a:pt x="17128" y="10519"/>
                  <a:pt x="17098" y="10376"/>
                  <a:pt x="17035" y="10241"/>
                </a:cubicBezTo>
                <a:cubicBezTo>
                  <a:pt x="17001" y="10291"/>
                  <a:pt x="16972" y="10346"/>
                  <a:pt x="16946" y="10401"/>
                </a:cubicBezTo>
                <a:lnTo>
                  <a:pt x="16976" y="10452"/>
                </a:lnTo>
                <a:lnTo>
                  <a:pt x="16934" y="10452"/>
                </a:lnTo>
                <a:lnTo>
                  <a:pt x="16976" y="10507"/>
                </a:lnTo>
                <a:lnTo>
                  <a:pt x="16925" y="10494"/>
                </a:lnTo>
                <a:cubicBezTo>
                  <a:pt x="16925" y="10418"/>
                  <a:pt x="16929" y="10342"/>
                  <a:pt x="16938" y="10262"/>
                </a:cubicBezTo>
                <a:cubicBezTo>
                  <a:pt x="16951" y="10148"/>
                  <a:pt x="16976" y="10038"/>
                  <a:pt x="16980" y="9924"/>
                </a:cubicBezTo>
                <a:cubicBezTo>
                  <a:pt x="16984" y="9878"/>
                  <a:pt x="16984" y="9831"/>
                  <a:pt x="16976" y="9789"/>
                </a:cubicBezTo>
                <a:cubicBezTo>
                  <a:pt x="17010" y="9751"/>
                  <a:pt x="17043" y="9713"/>
                  <a:pt x="17081" y="9679"/>
                </a:cubicBezTo>
                <a:cubicBezTo>
                  <a:pt x="17313" y="9564"/>
                  <a:pt x="17566" y="9497"/>
                  <a:pt x="17817" y="9497"/>
                </a:cubicBezTo>
                <a:cubicBezTo>
                  <a:pt x="17969" y="9497"/>
                  <a:pt x="18121" y="9521"/>
                  <a:pt x="18267" y="9574"/>
                </a:cubicBezTo>
                <a:cubicBezTo>
                  <a:pt x="18153" y="9443"/>
                  <a:pt x="17993" y="9354"/>
                  <a:pt x="17820" y="9325"/>
                </a:cubicBezTo>
                <a:cubicBezTo>
                  <a:pt x="17782" y="9319"/>
                  <a:pt x="17744" y="9317"/>
                  <a:pt x="17706" y="9317"/>
                </a:cubicBezTo>
                <a:cubicBezTo>
                  <a:pt x="17569" y="9317"/>
                  <a:pt x="17432" y="9352"/>
                  <a:pt x="17314" y="9418"/>
                </a:cubicBezTo>
                <a:cubicBezTo>
                  <a:pt x="17204" y="9485"/>
                  <a:pt x="17107" y="9574"/>
                  <a:pt x="17048" y="9684"/>
                </a:cubicBezTo>
                <a:cubicBezTo>
                  <a:pt x="17022" y="9709"/>
                  <a:pt x="16997" y="9734"/>
                  <a:pt x="16976" y="9764"/>
                </a:cubicBezTo>
                <a:cubicBezTo>
                  <a:pt x="16972" y="9755"/>
                  <a:pt x="16972" y="9751"/>
                  <a:pt x="16972" y="9743"/>
                </a:cubicBezTo>
                <a:cubicBezTo>
                  <a:pt x="16984" y="9717"/>
                  <a:pt x="17001" y="9696"/>
                  <a:pt x="17018" y="9671"/>
                </a:cubicBezTo>
                <a:cubicBezTo>
                  <a:pt x="17065" y="9616"/>
                  <a:pt x="17119" y="9566"/>
                  <a:pt x="17174" y="9515"/>
                </a:cubicBezTo>
                <a:cubicBezTo>
                  <a:pt x="17436" y="9283"/>
                  <a:pt x="17740" y="9110"/>
                  <a:pt x="18073" y="9000"/>
                </a:cubicBezTo>
                <a:cubicBezTo>
                  <a:pt x="18005" y="8982"/>
                  <a:pt x="17935" y="8973"/>
                  <a:pt x="17864" y="8973"/>
                </a:cubicBezTo>
                <a:cubicBezTo>
                  <a:pt x="17657" y="8973"/>
                  <a:pt x="17448" y="9049"/>
                  <a:pt x="17284" y="9181"/>
                </a:cubicBezTo>
                <a:cubicBezTo>
                  <a:pt x="17246" y="9211"/>
                  <a:pt x="17208" y="9245"/>
                  <a:pt x="17178" y="9279"/>
                </a:cubicBezTo>
                <a:cubicBezTo>
                  <a:pt x="17183" y="9262"/>
                  <a:pt x="17191" y="9249"/>
                  <a:pt x="17200" y="9232"/>
                </a:cubicBezTo>
                <a:cubicBezTo>
                  <a:pt x="17267" y="9097"/>
                  <a:pt x="17373" y="8983"/>
                  <a:pt x="17466" y="8865"/>
                </a:cubicBezTo>
                <a:cubicBezTo>
                  <a:pt x="17558" y="8742"/>
                  <a:pt x="17634" y="8616"/>
                  <a:pt x="17660" y="8464"/>
                </a:cubicBezTo>
                <a:lnTo>
                  <a:pt x="17660" y="8464"/>
                </a:lnTo>
                <a:cubicBezTo>
                  <a:pt x="17541" y="8477"/>
                  <a:pt x="17436" y="8540"/>
                  <a:pt x="17356" y="8624"/>
                </a:cubicBezTo>
                <a:cubicBezTo>
                  <a:pt x="17364" y="8582"/>
                  <a:pt x="17377" y="8536"/>
                  <a:pt x="17385" y="8493"/>
                </a:cubicBezTo>
                <a:cubicBezTo>
                  <a:pt x="17390" y="8468"/>
                  <a:pt x="17394" y="8372"/>
                  <a:pt x="17410" y="8359"/>
                </a:cubicBezTo>
                <a:lnTo>
                  <a:pt x="17410" y="8359"/>
                </a:lnTo>
                <a:cubicBezTo>
                  <a:pt x="17297" y="8447"/>
                  <a:pt x="17208" y="8565"/>
                  <a:pt x="17136" y="8692"/>
                </a:cubicBezTo>
                <a:cubicBezTo>
                  <a:pt x="17145" y="8645"/>
                  <a:pt x="17149" y="8595"/>
                  <a:pt x="17153" y="8544"/>
                </a:cubicBezTo>
                <a:cubicBezTo>
                  <a:pt x="17170" y="8392"/>
                  <a:pt x="17178" y="8118"/>
                  <a:pt x="17115" y="7974"/>
                </a:cubicBezTo>
                <a:cubicBezTo>
                  <a:pt x="17060" y="8101"/>
                  <a:pt x="17014" y="8232"/>
                  <a:pt x="16976" y="8367"/>
                </a:cubicBezTo>
                <a:cubicBezTo>
                  <a:pt x="16967" y="8228"/>
                  <a:pt x="16938" y="8097"/>
                  <a:pt x="16879" y="7974"/>
                </a:cubicBezTo>
                <a:cubicBezTo>
                  <a:pt x="16845" y="8101"/>
                  <a:pt x="16824" y="8232"/>
                  <a:pt x="16816" y="8363"/>
                </a:cubicBezTo>
                <a:cubicBezTo>
                  <a:pt x="16816" y="8363"/>
                  <a:pt x="16816" y="8358"/>
                  <a:pt x="16816" y="8354"/>
                </a:cubicBezTo>
                <a:cubicBezTo>
                  <a:pt x="16778" y="8215"/>
                  <a:pt x="16727" y="8084"/>
                  <a:pt x="16638" y="7945"/>
                </a:cubicBezTo>
                <a:cubicBezTo>
                  <a:pt x="16626" y="8071"/>
                  <a:pt x="16617" y="8198"/>
                  <a:pt x="16617" y="8329"/>
                </a:cubicBezTo>
                <a:cubicBezTo>
                  <a:pt x="16575" y="8236"/>
                  <a:pt x="16512" y="8152"/>
                  <a:pt x="16427" y="8088"/>
                </a:cubicBezTo>
                <a:lnTo>
                  <a:pt x="16427" y="8088"/>
                </a:lnTo>
                <a:cubicBezTo>
                  <a:pt x="16419" y="8206"/>
                  <a:pt x="16436" y="8329"/>
                  <a:pt x="16478" y="8439"/>
                </a:cubicBezTo>
                <a:cubicBezTo>
                  <a:pt x="16347" y="8295"/>
                  <a:pt x="16182" y="8181"/>
                  <a:pt x="15992" y="8122"/>
                </a:cubicBezTo>
                <a:lnTo>
                  <a:pt x="15992" y="8122"/>
                </a:lnTo>
                <a:cubicBezTo>
                  <a:pt x="16060" y="8257"/>
                  <a:pt x="16132" y="8388"/>
                  <a:pt x="16212" y="8519"/>
                </a:cubicBezTo>
                <a:cubicBezTo>
                  <a:pt x="16182" y="8498"/>
                  <a:pt x="16149" y="8485"/>
                  <a:pt x="16115" y="8468"/>
                </a:cubicBezTo>
                <a:cubicBezTo>
                  <a:pt x="16024" y="8434"/>
                  <a:pt x="15929" y="8417"/>
                  <a:pt x="15831" y="8417"/>
                </a:cubicBezTo>
                <a:cubicBezTo>
                  <a:pt x="15820" y="8417"/>
                  <a:pt x="15809" y="8417"/>
                  <a:pt x="15798" y="8418"/>
                </a:cubicBezTo>
                <a:cubicBezTo>
                  <a:pt x="15748" y="8418"/>
                  <a:pt x="15693" y="8426"/>
                  <a:pt x="15642" y="8439"/>
                </a:cubicBezTo>
                <a:cubicBezTo>
                  <a:pt x="15613" y="8447"/>
                  <a:pt x="15587" y="8455"/>
                  <a:pt x="15562" y="8464"/>
                </a:cubicBezTo>
                <a:cubicBezTo>
                  <a:pt x="15550" y="8468"/>
                  <a:pt x="15509" y="8494"/>
                  <a:pt x="15497" y="8494"/>
                </a:cubicBezTo>
                <a:cubicBezTo>
                  <a:pt x="15496" y="8494"/>
                  <a:pt x="15495" y="8494"/>
                  <a:pt x="15495" y="8494"/>
                </a:cubicBezTo>
                <a:lnTo>
                  <a:pt x="15495" y="8494"/>
                </a:lnTo>
                <a:cubicBezTo>
                  <a:pt x="15651" y="8557"/>
                  <a:pt x="15811" y="8612"/>
                  <a:pt x="15959" y="8683"/>
                </a:cubicBezTo>
                <a:cubicBezTo>
                  <a:pt x="16035" y="8721"/>
                  <a:pt x="16111" y="8764"/>
                  <a:pt x="16182" y="8814"/>
                </a:cubicBezTo>
                <a:cubicBezTo>
                  <a:pt x="16144" y="8797"/>
                  <a:pt x="16111" y="8780"/>
                  <a:pt x="16073" y="8772"/>
                </a:cubicBezTo>
                <a:cubicBezTo>
                  <a:pt x="16026" y="8759"/>
                  <a:pt x="15978" y="8753"/>
                  <a:pt x="15931" y="8753"/>
                </a:cubicBezTo>
                <a:cubicBezTo>
                  <a:pt x="15805" y="8753"/>
                  <a:pt x="15685" y="8799"/>
                  <a:pt x="15596" y="8894"/>
                </a:cubicBezTo>
                <a:cubicBezTo>
                  <a:pt x="15807" y="8899"/>
                  <a:pt x="16030" y="8907"/>
                  <a:pt x="16212" y="9021"/>
                </a:cubicBezTo>
                <a:cubicBezTo>
                  <a:pt x="16274" y="9062"/>
                  <a:pt x="16331" y="9119"/>
                  <a:pt x="16381" y="9177"/>
                </a:cubicBezTo>
                <a:lnTo>
                  <a:pt x="16381" y="9177"/>
                </a:lnTo>
                <a:cubicBezTo>
                  <a:pt x="16291" y="9114"/>
                  <a:pt x="16190" y="9070"/>
                  <a:pt x="16081" y="9042"/>
                </a:cubicBezTo>
                <a:cubicBezTo>
                  <a:pt x="16015" y="9026"/>
                  <a:pt x="15948" y="9018"/>
                  <a:pt x="15881" y="9018"/>
                </a:cubicBezTo>
                <a:cubicBezTo>
                  <a:pt x="15687" y="9018"/>
                  <a:pt x="15495" y="9084"/>
                  <a:pt x="15338" y="9207"/>
                </a:cubicBezTo>
                <a:cubicBezTo>
                  <a:pt x="15389" y="9211"/>
                  <a:pt x="15440" y="9215"/>
                  <a:pt x="15490" y="9224"/>
                </a:cubicBezTo>
                <a:cubicBezTo>
                  <a:pt x="15364" y="9262"/>
                  <a:pt x="15241" y="9321"/>
                  <a:pt x="15157" y="9422"/>
                </a:cubicBezTo>
                <a:cubicBezTo>
                  <a:pt x="15270" y="9409"/>
                  <a:pt x="15380" y="9404"/>
                  <a:pt x="15492" y="9404"/>
                </a:cubicBezTo>
                <a:cubicBezTo>
                  <a:pt x="15526" y="9404"/>
                  <a:pt x="15561" y="9404"/>
                  <a:pt x="15596" y="9405"/>
                </a:cubicBezTo>
                <a:cubicBezTo>
                  <a:pt x="15486" y="9456"/>
                  <a:pt x="15393" y="9544"/>
                  <a:pt x="15334" y="9650"/>
                </a:cubicBezTo>
                <a:cubicBezTo>
                  <a:pt x="15527" y="9591"/>
                  <a:pt x="15725" y="9563"/>
                  <a:pt x="15923" y="9563"/>
                </a:cubicBezTo>
                <a:cubicBezTo>
                  <a:pt x="16109" y="9563"/>
                  <a:pt x="16296" y="9588"/>
                  <a:pt x="16478" y="9637"/>
                </a:cubicBezTo>
                <a:cubicBezTo>
                  <a:pt x="16566" y="9692"/>
                  <a:pt x="16651" y="9764"/>
                  <a:pt x="16727" y="9844"/>
                </a:cubicBezTo>
                <a:cubicBezTo>
                  <a:pt x="16723" y="9869"/>
                  <a:pt x="16723" y="9895"/>
                  <a:pt x="16727" y="9924"/>
                </a:cubicBezTo>
                <a:cubicBezTo>
                  <a:pt x="16731" y="10038"/>
                  <a:pt x="16756" y="10148"/>
                  <a:pt x="16769" y="10262"/>
                </a:cubicBezTo>
                <a:cubicBezTo>
                  <a:pt x="16778" y="10359"/>
                  <a:pt x="16782" y="10456"/>
                  <a:pt x="16778" y="10553"/>
                </a:cubicBezTo>
                <a:cubicBezTo>
                  <a:pt x="16689" y="10473"/>
                  <a:pt x="16588" y="10405"/>
                  <a:pt x="16478" y="10359"/>
                </a:cubicBezTo>
                <a:lnTo>
                  <a:pt x="16478" y="10359"/>
                </a:lnTo>
                <a:cubicBezTo>
                  <a:pt x="16486" y="10431"/>
                  <a:pt x="16507" y="10503"/>
                  <a:pt x="16533" y="10574"/>
                </a:cubicBezTo>
                <a:lnTo>
                  <a:pt x="16600" y="10553"/>
                </a:lnTo>
                <a:lnTo>
                  <a:pt x="16554" y="10621"/>
                </a:lnTo>
                <a:cubicBezTo>
                  <a:pt x="16566" y="10646"/>
                  <a:pt x="16579" y="10676"/>
                  <a:pt x="16596" y="10701"/>
                </a:cubicBezTo>
                <a:lnTo>
                  <a:pt x="16647" y="10692"/>
                </a:lnTo>
                <a:lnTo>
                  <a:pt x="16609" y="10726"/>
                </a:lnTo>
                <a:cubicBezTo>
                  <a:pt x="16630" y="10756"/>
                  <a:pt x="16647" y="10785"/>
                  <a:pt x="16668" y="10815"/>
                </a:cubicBezTo>
                <a:cubicBezTo>
                  <a:pt x="16557" y="10771"/>
                  <a:pt x="16436" y="10746"/>
                  <a:pt x="16315" y="10746"/>
                </a:cubicBezTo>
                <a:cubicBezTo>
                  <a:pt x="16283" y="10746"/>
                  <a:pt x="16252" y="10748"/>
                  <a:pt x="16220" y="10752"/>
                </a:cubicBezTo>
                <a:cubicBezTo>
                  <a:pt x="16334" y="10912"/>
                  <a:pt x="16499" y="11030"/>
                  <a:pt x="16680" y="11098"/>
                </a:cubicBezTo>
                <a:cubicBezTo>
                  <a:pt x="16520" y="11127"/>
                  <a:pt x="16364" y="11195"/>
                  <a:pt x="16237" y="11296"/>
                </a:cubicBezTo>
                <a:cubicBezTo>
                  <a:pt x="16161" y="11304"/>
                  <a:pt x="16085" y="11305"/>
                  <a:pt x="16009" y="11305"/>
                </a:cubicBezTo>
                <a:cubicBezTo>
                  <a:pt x="15959" y="11305"/>
                  <a:pt x="15908" y="11304"/>
                  <a:pt x="15857" y="11304"/>
                </a:cubicBezTo>
                <a:cubicBezTo>
                  <a:pt x="15857" y="11288"/>
                  <a:pt x="15857" y="11266"/>
                  <a:pt x="15862" y="11245"/>
                </a:cubicBezTo>
                <a:cubicBezTo>
                  <a:pt x="15866" y="11199"/>
                  <a:pt x="15912" y="11178"/>
                  <a:pt x="15946" y="11148"/>
                </a:cubicBezTo>
                <a:cubicBezTo>
                  <a:pt x="15959" y="11136"/>
                  <a:pt x="15971" y="11123"/>
                  <a:pt x="15967" y="11106"/>
                </a:cubicBezTo>
                <a:cubicBezTo>
                  <a:pt x="15967" y="11085"/>
                  <a:pt x="15954" y="11077"/>
                  <a:pt x="15938" y="11064"/>
                </a:cubicBezTo>
                <a:cubicBezTo>
                  <a:pt x="15921" y="11047"/>
                  <a:pt x="15900" y="11039"/>
                  <a:pt x="15883" y="11022"/>
                </a:cubicBezTo>
                <a:cubicBezTo>
                  <a:pt x="15832" y="10975"/>
                  <a:pt x="15870" y="10903"/>
                  <a:pt x="15798" y="10882"/>
                </a:cubicBezTo>
                <a:cubicBezTo>
                  <a:pt x="15780" y="10877"/>
                  <a:pt x="15761" y="10875"/>
                  <a:pt x="15742" y="10875"/>
                </a:cubicBezTo>
                <a:cubicBezTo>
                  <a:pt x="15717" y="10875"/>
                  <a:pt x="15692" y="10878"/>
                  <a:pt x="15667" y="10878"/>
                </a:cubicBezTo>
                <a:cubicBezTo>
                  <a:pt x="15652" y="10878"/>
                  <a:pt x="15636" y="10877"/>
                  <a:pt x="15621" y="10874"/>
                </a:cubicBezTo>
                <a:cubicBezTo>
                  <a:pt x="15587" y="10861"/>
                  <a:pt x="15566" y="10861"/>
                  <a:pt x="15537" y="10836"/>
                </a:cubicBezTo>
                <a:cubicBezTo>
                  <a:pt x="15511" y="10811"/>
                  <a:pt x="15486" y="10802"/>
                  <a:pt x="15452" y="10794"/>
                </a:cubicBezTo>
                <a:cubicBezTo>
                  <a:pt x="15406" y="10777"/>
                  <a:pt x="15368" y="10760"/>
                  <a:pt x="15326" y="10743"/>
                </a:cubicBezTo>
                <a:cubicBezTo>
                  <a:pt x="15300" y="10731"/>
                  <a:pt x="15274" y="10729"/>
                  <a:pt x="15248" y="10729"/>
                </a:cubicBezTo>
                <a:cubicBezTo>
                  <a:pt x="15226" y="10729"/>
                  <a:pt x="15205" y="10730"/>
                  <a:pt x="15182" y="10730"/>
                </a:cubicBezTo>
                <a:cubicBezTo>
                  <a:pt x="15162" y="10730"/>
                  <a:pt x="15143" y="10729"/>
                  <a:pt x="15123" y="10729"/>
                </a:cubicBezTo>
                <a:cubicBezTo>
                  <a:pt x="15113" y="10729"/>
                  <a:pt x="15103" y="10729"/>
                  <a:pt x="15093" y="10730"/>
                </a:cubicBezTo>
                <a:cubicBezTo>
                  <a:pt x="15068" y="10730"/>
                  <a:pt x="15047" y="10739"/>
                  <a:pt x="15022" y="10739"/>
                </a:cubicBezTo>
                <a:cubicBezTo>
                  <a:pt x="15015" y="10740"/>
                  <a:pt x="15008" y="10741"/>
                  <a:pt x="15001" y="10741"/>
                </a:cubicBezTo>
                <a:cubicBezTo>
                  <a:pt x="14987" y="10741"/>
                  <a:pt x="14972" y="10739"/>
                  <a:pt x="14958" y="10739"/>
                </a:cubicBezTo>
                <a:cubicBezTo>
                  <a:pt x="14937" y="10743"/>
                  <a:pt x="14920" y="10752"/>
                  <a:pt x="14904" y="10764"/>
                </a:cubicBezTo>
                <a:cubicBezTo>
                  <a:pt x="14893" y="10768"/>
                  <a:pt x="14880" y="10774"/>
                  <a:pt x="14869" y="10774"/>
                </a:cubicBezTo>
                <a:cubicBezTo>
                  <a:pt x="14866" y="10774"/>
                  <a:pt x="14864" y="10773"/>
                  <a:pt x="14861" y="10773"/>
                </a:cubicBezTo>
                <a:cubicBezTo>
                  <a:pt x="14849" y="10768"/>
                  <a:pt x="14853" y="10768"/>
                  <a:pt x="14849" y="10760"/>
                </a:cubicBezTo>
                <a:cubicBezTo>
                  <a:pt x="14832" y="10747"/>
                  <a:pt x="14836" y="10730"/>
                  <a:pt x="14815" y="10722"/>
                </a:cubicBezTo>
                <a:cubicBezTo>
                  <a:pt x="14806" y="10714"/>
                  <a:pt x="14785" y="10718"/>
                  <a:pt x="14777" y="10705"/>
                </a:cubicBezTo>
                <a:cubicBezTo>
                  <a:pt x="14768" y="10692"/>
                  <a:pt x="14777" y="10680"/>
                  <a:pt x="14764" y="10667"/>
                </a:cubicBezTo>
                <a:cubicBezTo>
                  <a:pt x="14747" y="10650"/>
                  <a:pt x="14726" y="10646"/>
                  <a:pt x="14709" y="10642"/>
                </a:cubicBezTo>
                <a:cubicBezTo>
                  <a:pt x="14702" y="10640"/>
                  <a:pt x="14697" y="10640"/>
                  <a:pt x="14693" y="10640"/>
                </a:cubicBezTo>
                <a:lnTo>
                  <a:pt x="14693" y="10640"/>
                </a:lnTo>
                <a:cubicBezTo>
                  <a:pt x="14685" y="10640"/>
                  <a:pt x="14680" y="10640"/>
                  <a:pt x="14671" y="10629"/>
                </a:cubicBezTo>
                <a:cubicBezTo>
                  <a:pt x="14655" y="10616"/>
                  <a:pt x="14655" y="10600"/>
                  <a:pt x="14655" y="10578"/>
                </a:cubicBezTo>
                <a:cubicBezTo>
                  <a:pt x="14655" y="10566"/>
                  <a:pt x="14659" y="10562"/>
                  <a:pt x="14663" y="10549"/>
                </a:cubicBezTo>
                <a:cubicBezTo>
                  <a:pt x="14671" y="10524"/>
                  <a:pt x="14693" y="10460"/>
                  <a:pt x="14688" y="10439"/>
                </a:cubicBezTo>
                <a:cubicBezTo>
                  <a:pt x="14680" y="10410"/>
                  <a:pt x="14663" y="10367"/>
                  <a:pt x="14638" y="10351"/>
                </a:cubicBezTo>
                <a:cubicBezTo>
                  <a:pt x="14600" y="10329"/>
                  <a:pt x="14553" y="10346"/>
                  <a:pt x="14528" y="10304"/>
                </a:cubicBezTo>
                <a:cubicBezTo>
                  <a:pt x="14511" y="10279"/>
                  <a:pt x="14524" y="10254"/>
                  <a:pt x="14515" y="10224"/>
                </a:cubicBezTo>
                <a:cubicBezTo>
                  <a:pt x="14511" y="10203"/>
                  <a:pt x="14477" y="10182"/>
                  <a:pt x="14460" y="10173"/>
                </a:cubicBezTo>
                <a:cubicBezTo>
                  <a:pt x="14443" y="10169"/>
                  <a:pt x="14431" y="10161"/>
                  <a:pt x="14418" y="10148"/>
                </a:cubicBezTo>
                <a:cubicBezTo>
                  <a:pt x="14414" y="10118"/>
                  <a:pt x="14414" y="10093"/>
                  <a:pt x="14418" y="10068"/>
                </a:cubicBezTo>
                <a:cubicBezTo>
                  <a:pt x="14431" y="10021"/>
                  <a:pt x="14465" y="10009"/>
                  <a:pt x="14494" y="9975"/>
                </a:cubicBezTo>
                <a:cubicBezTo>
                  <a:pt x="14524" y="9941"/>
                  <a:pt x="14519" y="9933"/>
                  <a:pt x="14498" y="9899"/>
                </a:cubicBezTo>
                <a:cubicBezTo>
                  <a:pt x="14473" y="9861"/>
                  <a:pt x="14443" y="9865"/>
                  <a:pt x="14397" y="9861"/>
                </a:cubicBezTo>
                <a:cubicBezTo>
                  <a:pt x="14378" y="9859"/>
                  <a:pt x="14358" y="9859"/>
                  <a:pt x="14337" y="9859"/>
                </a:cubicBezTo>
                <a:cubicBezTo>
                  <a:pt x="14317" y="9859"/>
                  <a:pt x="14296" y="9859"/>
                  <a:pt x="14275" y="9857"/>
                </a:cubicBezTo>
                <a:cubicBezTo>
                  <a:pt x="14241" y="9857"/>
                  <a:pt x="14207" y="9848"/>
                  <a:pt x="14173" y="9848"/>
                </a:cubicBezTo>
                <a:cubicBezTo>
                  <a:pt x="14154" y="9848"/>
                  <a:pt x="14134" y="9850"/>
                  <a:pt x="14116" y="9850"/>
                </a:cubicBezTo>
                <a:cubicBezTo>
                  <a:pt x="14106" y="9850"/>
                  <a:pt x="14097" y="9850"/>
                  <a:pt x="14089" y="9848"/>
                </a:cubicBezTo>
                <a:cubicBezTo>
                  <a:pt x="14047" y="9844"/>
                  <a:pt x="14013" y="9815"/>
                  <a:pt x="13971" y="9815"/>
                </a:cubicBezTo>
                <a:cubicBezTo>
                  <a:pt x="13924" y="9815"/>
                  <a:pt x="13924" y="9840"/>
                  <a:pt x="13903" y="9869"/>
                </a:cubicBezTo>
                <a:cubicBezTo>
                  <a:pt x="13891" y="9890"/>
                  <a:pt x="13867" y="9895"/>
                  <a:pt x="13841" y="9895"/>
                </a:cubicBezTo>
                <a:cubicBezTo>
                  <a:pt x="13813" y="9895"/>
                  <a:pt x="13782" y="9889"/>
                  <a:pt x="13760" y="9886"/>
                </a:cubicBezTo>
                <a:cubicBezTo>
                  <a:pt x="13709" y="9882"/>
                  <a:pt x="13688" y="9865"/>
                  <a:pt x="13642" y="9848"/>
                </a:cubicBezTo>
                <a:cubicBezTo>
                  <a:pt x="13616" y="9836"/>
                  <a:pt x="13587" y="9827"/>
                  <a:pt x="13557" y="9823"/>
                </a:cubicBezTo>
                <a:cubicBezTo>
                  <a:pt x="13536" y="9815"/>
                  <a:pt x="13519" y="9815"/>
                  <a:pt x="13494" y="9815"/>
                </a:cubicBezTo>
                <a:cubicBezTo>
                  <a:pt x="13473" y="9815"/>
                  <a:pt x="13452" y="9819"/>
                  <a:pt x="13435" y="9827"/>
                </a:cubicBezTo>
                <a:cubicBezTo>
                  <a:pt x="13422" y="9831"/>
                  <a:pt x="13409" y="9836"/>
                  <a:pt x="13397" y="9836"/>
                </a:cubicBezTo>
                <a:cubicBezTo>
                  <a:pt x="13371" y="9836"/>
                  <a:pt x="13380" y="9827"/>
                  <a:pt x="13363" y="9815"/>
                </a:cubicBezTo>
                <a:cubicBezTo>
                  <a:pt x="13355" y="9809"/>
                  <a:pt x="13345" y="9807"/>
                  <a:pt x="13335" y="9807"/>
                </a:cubicBezTo>
                <a:cubicBezTo>
                  <a:pt x="13316" y="9807"/>
                  <a:pt x="13295" y="9815"/>
                  <a:pt x="13279" y="9815"/>
                </a:cubicBezTo>
                <a:cubicBezTo>
                  <a:pt x="13266" y="9816"/>
                  <a:pt x="13254" y="9816"/>
                  <a:pt x="13242" y="9816"/>
                </a:cubicBezTo>
                <a:cubicBezTo>
                  <a:pt x="13218" y="9816"/>
                  <a:pt x="13194" y="9815"/>
                  <a:pt x="13169" y="9815"/>
                </a:cubicBezTo>
                <a:cubicBezTo>
                  <a:pt x="13097" y="9815"/>
                  <a:pt x="13068" y="9882"/>
                  <a:pt x="13025" y="9933"/>
                </a:cubicBezTo>
                <a:cubicBezTo>
                  <a:pt x="13017" y="9945"/>
                  <a:pt x="13008" y="9962"/>
                  <a:pt x="13000" y="9975"/>
                </a:cubicBezTo>
                <a:cubicBezTo>
                  <a:pt x="13000" y="9992"/>
                  <a:pt x="12996" y="10004"/>
                  <a:pt x="12987" y="10017"/>
                </a:cubicBezTo>
                <a:cubicBezTo>
                  <a:pt x="12980" y="10036"/>
                  <a:pt x="12966" y="10047"/>
                  <a:pt x="12946" y="10047"/>
                </a:cubicBezTo>
                <a:cubicBezTo>
                  <a:pt x="12943" y="10047"/>
                  <a:pt x="12940" y="10047"/>
                  <a:pt x="12937" y="10047"/>
                </a:cubicBezTo>
                <a:cubicBezTo>
                  <a:pt x="12911" y="10038"/>
                  <a:pt x="12903" y="10004"/>
                  <a:pt x="12890" y="9988"/>
                </a:cubicBezTo>
                <a:cubicBezTo>
                  <a:pt x="12878" y="9958"/>
                  <a:pt x="12873" y="9954"/>
                  <a:pt x="12844" y="9954"/>
                </a:cubicBezTo>
                <a:cubicBezTo>
                  <a:pt x="12852" y="9954"/>
                  <a:pt x="12856" y="9950"/>
                  <a:pt x="12865" y="9950"/>
                </a:cubicBezTo>
                <a:cubicBezTo>
                  <a:pt x="12894" y="9941"/>
                  <a:pt x="12924" y="9945"/>
                  <a:pt x="12954" y="9933"/>
                </a:cubicBezTo>
                <a:cubicBezTo>
                  <a:pt x="12979" y="9924"/>
                  <a:pt x="13004" y="9916"/>
                  <a:pt x="13030" y="9912"/>
                </a:cubicBezTo>
                <a:cubicBezTo>
                  <a:pt x="13000" y="9899"/>
                  <a:pt x="13000" y="9861"/>
                  <a:pt x="12987" y="9836"/>
                </a:cubicBezTo>
                <a:cubicBezTo>
                  <a:pt x="12966" y="9836"/>
                  <a:pt x="12937" y="9853"/>
                  <a:pt x="12916" y="9861"/>
                </a:cubicBezTo>
                <a:cubicBezTo>
                  <a:pt x="12890" y="9869"/>
                  <a:pt x="12869" y="9886"/>
                  <a:pt x="12844" y="9895"/>
                </a:cubicBezTo>
                <a:cubicBezTo>
                  <a:pt x="12833" y="9900"/>
                  <a:pt x="12821" y="9902"/>
                  <a:pt x="12809" y="9902"/>
                </a:cubicBezTo>
                <a:cubicBezTo>
                  <a:pt x="12793" y="9902"/>
                  <a:pt x="12776" y="9899"/>
                  <a:pt x="12759" y="9899"/>
                </a:cubicBezTo>
                <a:cubicBezTo>
                  <a:pt x="12740" y="9899"/>
                  <a:pt x="12719" y="9902"/>
                  <a:pt x="12699" y="9902"/>
                </a:cubicBezTo>
                <a:cubicBezTo>
                  <a:pt x="12684" y="9902"/>
                  <a:pt x="12668" y="9900"/>
                  <a:pt x="12654" y="9895"/>
                </a:cubicBezTo>
                <a:cubicBezTo>
                  <a:pt x="12633" y="9882"/>
                  <a:pt x="12624" y="9861"/>
                  <a:pt x="12599" y="9857"/>
                </a:cubicBezTo>
                <a:cubicBezTo>
                  <a:pt x="12582" y="9865"/>
                  <a:pt x="12569" y="9874"/>
                  <a:pt x="12553" y="9882"/>
                </a:cubicBezTo>
                <a:cubicBezTo>
                  <a:pt x="12527" y="9895"/>
                  <a:pt x="12498" y="9903"/>
                  <a:pt x="12468" y="9903"/>
                </a:cubicBezTo>
                <a:cubicBezTo>
                  <a:pt x="12430" y="9903"/>
                  <a:pt x="12409" y="9865"/>
                  <a:pt x="12426" y="9827"/>
                </a:cubicBezTo>
                <a:cubicBezTo>
                  <a:pt x="12430" y="9810"/>
                  <a:pt x="12451" y="9802"/>
                  <a:pt x="12468" y="9793"/>
                </a:cubicBezTo>
                <a:cubicBezTo>
                  <a:pt x="12519" y="9768"/>
                  <a:pt x="12561" y="9768"/>
                  <a:pt x="12616" y="9760"/>
                </a:cubicBezTo>
                <a:cubicBezTo>
                  <a:pt x="12641" y="9760"/>
                  <a:pt x="12650" y="9743"/>
                  <a:pt x="12671" y="9730"/>
                </a:cubicBezTo>
                <a:cubicBezTo>
                  <a:pt x="12696" y="9717"/>
                  <a:pt x="12734" y="9717"/>
                  <a:pt x="12764" y="9717"/>
                </a:cubicBezTo>
                <a:cubicBezTo>
                  <a:pt x="12823" y="9721"/>
                  <a:pt x="12875" y="9782"/>
                  <a:pt x="12938" y="9782"/>
                </a:cubicBezTo>
                <a:cubicBezTo>
                  <a:pt x="12941" y="9782"/>
                  <a:pt x="12945" y="9781"/>
                  <a:pt x="12949" y="9781"/>
                </a:cubicBezTo>
                <a:cubicBezTo>
                  <a:pt x="12962" y="9781"/>
                  <a:pt x="13000" y="9768"/>
                  <a:pt x="13013" y="9760"/>
                </a:cubicBezTo>
                <a:cubicBezTo>
                  <a:pt x="13025" y="9743"/>
                  <a:pt x="13017" y="9726"/>
                  <a:pt x="13021" y="9709"/>
                </a:cubicBezTo>
                <a:cubicBezTo>
                  <a:pt x="13051" y="9701"/>
                  <a:pt x="13072" y="9709"/>
                  <a:pt x="13093" y="9684"/>
                </a:cubicBezTo>
                <a:cubicBezTo>
                  <a:pt x="13114" y="9658"/>
                  <a:pt x="13110" y="9616"/>
                  <a:pt x="13106" y="9591"/>
                </a:cubicBezTo>
                <a:cubicBezTo>
                  <a:pt x="13106" y="9570"/>
                  <a:pt x="13101" y="9544"/>
                  <a:pt x="13097" y="9523"/>
                </a:cubicBezTo>
                <a:cubicBezTo>
                  <a:pt x="13093" y="9494"/>
                  <a:pt x="13093" y="9506"/>
                  <a:pt x="13076" y="9490"/>
                </a:cubicBezTo>
                <a:cubicBezTo>
                  <a:pt x="13063" y="9473"/>
                  <a:pt x="13068" y="9443"/>
                  <a:pt x="13051" y="9426"/>
                </a:cubicBezTo>
                <a:cubicBezTo>
                  <a:pt x="13034" y="9405"/>
                  <a:pt x="13008" y="9401"/>
                  <a:pt x="12992" y="9376"/>
                </a:cubicBezTo>
                <a:cubicBezTo>
                  <a:pt x="12975" y="9350"/>
                  <a:pt x="12954" y="9312"/>
                  <a:pt x="12954" y="9283"/>
                </a:cubicBezTo>
                <a:cubicBezTo>
                  <a:pt x="12954" y="9232"/>
                  <a:pt x="12983" y="9219"/>
                  <a:pt x="13021" y="9203"/>
                </a:cubicBezTo>
                <a:cubicBezTo>
                  <a:pt x="13055" y="9186"/>
                  <a:pt x="13068" y="9156"/>
                  <a:pt x="13030" y="9135"/>
                </a:cubicBezTo>
                <a:cubicBezTo>
                  <a:pt x="13021" y="9127"/>
                  <a:pt x="13013" y="9131"/>
                  <a:pt x="13008" y="9118"/>
                </a:cubicBezTo>
                <a:cubicBezTo>
                  <a:pt x="13004" y="9101"/>
                  <a:pt x="13013" y="9080"/>
                  <a:pt x="13021" y="9072"/>
                </a:cubicBezTo>
                <a:cubicBezTo>
                  <a:pt x="13034" y="9055"/>
                  <a:pt x="13068" y="9046"/>
                  <a:pt x="13055" y="9017"/>
                </a:cubicBezTo>
                <a:cubicBezTo>
                  <a:pt x="13051" y="9008"/>
                  <a:pt x="13040" y="9006"/>
                  <a:pt x="13028" y="9006"/>
                </a:cubicBezTo>
                <a:cubicBezTo>
                  <a:pt x="13016" y="9006"/>
                  <a:pt x="13002" y="9008"/>
                  <a:pt x="12992" y="9008"/>
                </a:cubicBezTo>
                <a:cubicBezTo>
                  <a:pt x="12984" y="9008"/>
                  <a:pt x="12978" y="9008"/>
                  <a:pt x="12971" y="9008"/>
                </a:cubicBezTo>
                <a:cubicBezTo>
                  <a:pt x="12953" y="9008"/>
                  <a:pt x="12939" y="9011"/>
                  <a:pt x="12920" y="9030"/>
                </a:cubicBezTo>
                <a:cubicBezTo>
                  <a:pt x="12899" y="9051"/>
                  <a:pt x="12852" y="9072"/>
                  <a:pt x="12848" y="9105"/>
                </a:cubicBezTo>
                <a:cubicBezTo>
                  <a:pt x="12844" y="9127"/>
                  <a:pt x="12848" y="9160"/>
                  <a:pt x="12848" y="9181"/>
                </a:cubicBezTo>
                <a:cubicBezTo>
                  <a:pt x="12848" y="9232"/>
                  <a:pt x="12810" y="9262"/>
                  <a:pt x="12802" y="9308"/>
                </a:cubicBezTo>
                <a:lnTo>
                  <a:pt x="12785" y="9308"/>
                </a:lnTo>
                <a:cubicBezTo>
                  <a:pt x="12772" y="9338"/>
                  <a:pt x="12781" y="9363"/>
                  <a:pt x="12751" y="9384"/>
                </a:cubicBezTo>
                <a:cubicBezTo>
                  <a:pt x="12734" y="9392"/>
                  <a:pt x="12717" y="9392"/>
                  <a:pt x="12705" y="9405"/>
                </a:cubicBezTo>
                <a:cubicBezTo>
                  <a:pt x="12688" y="9422"/>
                  <a:pt x="12679" y="9460"/>
                  <a:pt x="12658" y="9468"/>
                </a:cubicBezTo>
                <a:cubicBezTo>
                  <a:pt x="12652" y="9473"/>
                  <a:pt x="12642" y="9474"/>
                  <a:pt x="12631" y="9474"/>
                </a:cubicBezTo>
                <a:cubicBezTo>
                  <a:pt x="12622" y="9474"/>
                  <a:pt x="12612" y="9474"/>
                  <a:pt x="12603" y="9474"/>
                </a:cubicBezTo>
                <a:cubicBezTo>
                  <a:pt x="12594" y="9474"/>
                  <a:pt x="12585" y="9474"/>
                  <a:pt x="12578" y="9477"/>
                </a:cubicBezTo>
                <a:cubicBezTo>
                  <a:pt x="12548" y="9485"/>
                  <a:pt x="12515" y="9502"/>
                  <a:pt x="12481" y="9502"/>
                </a:cubicBezTo>
                <a:cubicBezTo>
                  <a:pt x="12447" y="9506"/>
                  <a:pt x="12447" y="9498"/>
                  <a:pt x="12430" y="9528"/>
                </a:cubicBezTo>
                <a:cubicBezTo>
                  <a:pt x="12422" y="9536"/>
                  <a:pt x="12418" y="9557"/>
                  <a:pt x="12409" y="9566"/>
                </a:cubicBezTo>
                <a:cubicBezTo>
                  <a:pt x="12398" y="9577"/>
                  <a:pt x="12387" y="9579"/>
                  <a:pt x="12374" y="9579"/>
                </a:cubicBezTo>
                <a:cubicBezTo>
                  <a:pt x="12368" y="9579"/>
                  <a:pt x="12361" y="9578"/>
                  <a:pt x="12354" y="9578"/>
                </a:cubicBezTo>
                <a:cubicBezTo>
                  <a:pt x="12339" y="9578"/>
                  <a:pt x="12323" y="9579"/>
                  <a:pt x="12307" y="9579"/>
                </a:cubicBezTo>
                <a:cubicBezTo>
                  <a:pt x="12275" y="9579"/>
                  <a:pt x="12244" y="9575"/>
                  <a:pt x="12219" y="9553"/>
                </a:cubicBezTo>
                <a:cubicBezTo>
                  <a:pt x="12202" y="9540"/>
                  <a:pt x="12173" y="9485"/>
                  <a:pt x="12194" y="9460"/>
                </a:cubicBezTo>
                <a:cubicBezTo>
                  <a:pt x="12197" y="9457"/>
                  <a:pt x="12202" y="9456"/>
                  <a:pt x="12208" y="9456"/>
                </a:cubicBezTo>
                <a:cubicBezTo>
                  <a:pt x="12220" y="9456"/>
                  <a:pt x="12235" y="9460"/>
                  <a:pt x="12240" y="9460"/>
                </a:cubicBezTo>
                <a:cubicBezTo>
                  <a:pt x="12257" y="9460"/>
                  <a:pt x="12282" y="9452"/>
                  <a:pt x="12287" y="9435"/>
                </a:cubicBezTo>
                <a:cubicBezTo>
                  <a:pt x="12295" y="9418"/>
                  <a:pt x="12287" y="9401"/>
                  <a:pt x="12287" y="9384"/>
                </a:cubicBezTo>
                <a:cubicBezTo>
                  <a:pt x="12291" y="9359"/>
                  <a:pt x="12295" y="9354"/>
                  <a:pt x="12316" y="9338"/>
                </a:cubicBezTo>
                <a:cubicBezTo>
                  <a:pt x="12354" y="9312"/>
                  <a:pt x="12405" y="9279"/>
                  <a:pt x="12451" y="9274"/>
                </a:cubicBezTo>
                <a:cubicBezTo>
                  <a:pt x="12457" y="9273"/>
                  <a:pt x="12462" y="9273"/>
                  <a:pt x="12466" y="9273"/>
                </a:cubicBezTo>
                <a:cubicBezTo>
                  <a:pt x="12471" y="9273"/>
                  <a:pt x="12476" y="9273"/>
                  <a:pt x="12481" y="9273"/>
                </a:cubicBezTo>
                <a:cubicBezTo>
                  <a:pt x="12490" y="9273"/>
                  <a:pt x="12500" y="9272"/>
                  <a:pt x="12510" y="9266"/>
                </a:cubicBezTo>
                <a:cubicBezTo>
                  <a:pt x="12532" y="9253"/>
                  <a:pt x="12544" y="9236"/>
                  <a:pt x="12548" y="9211"/>
                </a:cubicBezTo>
                <a:cubicBezTo>
                  <a:pt x="12553" y="9177"/>
                  <a:pt x="12523" y="9156"/>
                  <a:pt x="12527" y="9127"/>
                </a:cubicBezTo>
                <a:cubicBezTo>
                  <a:pt x="12536" y="9125"/>
                  <a:pt x="12544" y="9124"/>
                  <a:pt x="12552" y="9124"/>
                </a:cubicBezTo>
                <a:cubicBezTo>
                  <a:pt x="12585" y="9124"/>
                  <a:pt x="12616" y="9135"/>
                  <a:pt x="12650" y="9135"/>
                </a:cubicBezTo>
                <a:cubicBezTo>
                  <a:pt x="12657" y="9136"/>
                  <a:pt x="12666" y="9137"/>
                  <a:pt x="12676" y="9137"/>
                </a:cubicBezTo>
                <a:cubicBezTo>
                  <a:pt x="12702" y="9137"/>
                  <a:pt x="12733" y="9131"/>
                  <a:pt x="12743" y="9110"/>
                </a:cubicBezTo>
                <a:cubicBezTo>
                  <a:pt x="12747" y="9093"/>
                  <a:pt x="12734" y="9063"/>
                  <a:pt x="12726" y="9046"/>
                </a:cubicBezTo>
                <a:cubicBezTo>
                  <a:pt x="12717" y="9017"/>
                  <a:pt x="12717" y="8962"/>
                  <a:pt x="12688" y="8941"/>
                </a:cubicBezTo>
                <a:cubicBezTo>
                  <a:pt x="12675" y="8932"/>
                  <a:pt x="12658" y="8930"/>
                  <a:pt x="12641" y="8930"/>
                </a:cubicBezTo>
                <a:cubicBezTo>
                  <a:pt x="12623" y="8930"/>
                  <a:pt x="12605" y="8932"/>
                  <a:pt x="12591" y="8932"/>
                </a:cubicBezTo>
                <a:cubicBezTo>
                  <a:pt x="12579" y="8932"/>
                  <a:pt x="12566" y="8931"/>
                  <a:pt x="12554" y="8931"/>
                </a:cubicBezTo>
                <a:cubicBezTo>
                  <a:pt x="12547" y="8931"/>
                  <a:pt x="12541" y="8931"/>
                  <a:pt x="12536" y="8932"/>
                </a:cubicBezTo>
                <a:cubicBezTo>
                  <a:pt x="12523" y="8932"/>
                  <a:pt x="12532" y="8941"/>
                  <a:pt x="12515" y="8941"/>
                </a:cubicBezTo>
                <a:cubicBezTo>
                  <a:pt x="12502" y="8941"/>
                  <a:pt x="12481" y="8924"/>
                  <a:pt x="12472" y="8920"/>
                </a:cubicBezTo>
                <a:cubicBezTo>
                  <a:pt x="12456" y="8907"/>
                  <a:pt x="12451" y="8903"/>
                  <a:pt x="12430" y="8890"/>
                </a:cubicBezTo>
                <a:cubicBezTo>
                  <a:pt x="12413" y="8886"/>
                  <a:pt x="12401" y="8882"/>
                  <a:pt x="12384" y="8869"/>
                </a:cubicBezTo>
                <a:cubicBezTo>
                  <a:pt x="12363" y="8856"/>
                  <a:pt x="12342" y="8831"/>
                  <a:pt x="12312" y="8823"/>
                </a:cubicBezTo>
                <a:cubicBezTo>
                  <a:pt x="12295" y="8823"/>
                  <a:pt x="12274" y="8823"/>
                  <a:pt x="12257" y="8827"/>
                </a:cubicBezTo>
                <a:cubicBezTo>
                  <a:pt x="12240" y="8830"/>
                  <a:pt x="12229" y="8837"/>
                  <a:pt x="12214" y="8837"/>
                </a:cubicBezTo>
                <a:cubicBezTo>
                  <a:pt x="12210" y="8837"/>
                  <a:pt x="12206" y="8836"/>
                  <a:pt x="12202" y="8835"/>
                </a:cubicBezTo>
                <a:cubicBezTo>
                  <a:pt x="12181" y="8831"/>
                  <a:pt x="12169" y="8814"/>
                  <a:pt x="12147" y="8806"/>
                </a:cubicBezTo>
                <a:cubicBezTo>
                  <a:pt x="12140" y="8802"/>
                  <a:pt x="12129" y="8800"/>
                  <a:pt x="12117" y="8800"/>
                </a:cubicBezTo>
                <a:cubicBezTo>
                  <a:pt x="12104" y="8800"/>
                  <a:pt x="12089" y="8803"/>
                  <a:pt x="12080" y="8810"/>
                </a:cubicBezTo>
                <a:cubicBezTo>
                  <a:pt x="12055" y="8818"/>
                  <a:pt x="12063" y="8835"/>
                  <a:pt x="12063" y="8861"/>
                </a:cubicBezTo>
                <a:cubicBezTo>
                  <a:pt x="12063" y="8880"/>
                  <a:pt x="12059" y="8942"/>
                  <a:pt x="12029" y="8942"/>
                </a:cubicBezTo>
                <a:cubicBezTo>
                  <a:pt x="12027" y="8942"/>
                  <a:pt x="12024" y="8942"/>
                  <a:pt x="12021" y="8941"/>
                </a:cubicBezTo>
                <a:cubicBezTo>
                  <a:pt x="12000" y="8937"/>
                  <a:pt x="11987" y="8907"/>
                  <a:pt x="11966" y="8899"/>
                </a:cubicBezTo>
                <a:cubicBezTo>
                  <a:pt x="11953" y="8894"/>
                  <a:pt x="11945" y="8894"/>
                  <a:pt x="11932" y="8886"/>
                </a:cubicBezTo>
                <a:cubicBezTo>
                  <a:pt x="11915" y="8878"/>
                  <a:pt x="11894" y="8861"/>
                  <a:pt x="11873" y="8852"/>
                </a:cubicBezTo>
                <a:cubicBezTo>
                  <a:pt x="11865" y="8848"/>
                  <a:pt x="11855" y="8848"/>
                  <a:pt x="11845" y="8848"/>
                </a:cubicBezTo>
                <a:cubicBezTo>
                  <a:pt x="11835" y="8848"/>
                  <a:pt x="11825" y="8848"/>
                  <a:pt x="11814" y="8844"/>
                </a:cubicBezTo>
                <a:cubicBezTo>
                  <a:pt x="11801" y="8840"/>
                  <a:pt x="11793" y="8831"/>
                  <a:pt x="11784" y="8827"/>
                </a:cubicBezTo>
                <a:cubicBezTo>
                  <a:pt x="11797" y="8814"/>
                  <a:pt x="11814" y="8802"/>
                  <a:pt x="11818" y="8789"/>
                </a:cubicBezTo>
                <a:cubicBezTo>
                  <a:pt x="11831" y="8759"/>
                  <a:pt x="11822" y="8721"/>
                  <a:pt x="11814" y="8696"/>
                </a:cubicBezTo>
                <a:cubicBezTo>
                  <a:pt x="11806" y="8675"/>
                  <a:pt x="11780" y="8658"/>
                  <a:pt x="11759" y="8645"/>
                </a:cubicBezTo>
                <a:cubicBezTo>
                  <a:pt x="11738" y="8629"/>
                  <a:pt x="11704" y="8629"/>
                  <a:pt x="11679" y="8620"/>
                </a:cubicBezTo>
                <a:cubicBezTo>
                  <a:pt x="11655" y="8611"/>
                  <a:pt x="11639" y="8604"/>
                  <a:pt x="11618" y="8604"/>
                </a:cubicBezTo>
                <a:cubicBezTo>
                  <a:pt x="11610" y="8604"/>
                  <a:pt x="11601" y="8605"/>
                  <a:pt x="11590" y="8607"/>
                </a:cubicBezTo>
                <a:cubicBezTo>
                  <a:pt x="11583" y="8609"/>
                  <a:pt x="11576" y="8610"/>
                  <a:pt x="11570" y="8610"/>
                </a:cubicBezTo>
                <a:cubicBezTo>
                  <a:pt x="11559" y="8610"/>
                  <a:pt x="11549" y="8607"/>
                  <a:pt x="11535" y="8599"/>
                </a:cubicBezTo>
                <a:cubicBezTo>
                  <a:pt x="11517" y="8588"/>
                  <a:pt x="11518" y="8577"/>
                  <a:pt x="11499" y="8577"/>
                </a:cubicBezTo>
                <a:cubicBezTo>
                  <a:pt x="11496" y="8577"/>
                  <a:pt x="11493" y="8577"/>
                  <a:pt x="11489" y="8578"/>
                </a:cubicBezTo>
                <a:cubicBezTo>
                  <a:pt x="11481" y="8582"/>
                  <a:pt x="11459" y="8586"/>
                  <a:pt x="11451" y="8591"/>
                </a:cubicBezTo>
                <a:cubicBezTo>
                  <a:pt x="11434" y="8599"/>
                  <a:pt x="11417" y="8616"/>
                  <a:pt x="11405" y="8629"/>
                </a:cubicBezTo>
                <a:cubicBezTo>
                  <a:pt x="11396" y="8641"/>
                  <a:pt x="11392" y="8662"/>
                  <a:pt x="11383" y="8671"/>
                </a:cubicBezTo>
                <a:cubicBezTo>
                  <a:pt x="11374" y="8684"/>
                  <a:pt x="11348" y="8700"/>
                  <a:pt x="11325" y="8700"/>
                </a:cubicBezTo>
                <a:cubicBezTo>
                  <a:pt x="11319" y="8700"/>
                  <a:pt x="11313" y="8699"/>
                  <a:pt x="11307" y="8696"/>
                </a:cubicBezTo>
                <a:cubicBezTo>
                  <a:pt x="11291" y="8688"/>
                  <a:pt x="11299" y="8645"/>
                  <a:pt x="11299" y="8629"/>
                </a:cubicBezTo>
                <a:cubicBezTo>
                  <a:pt x="11299" y="8595"/>
                  <a:pt x="11312" y="8502"/>
                  <a:pt x="11265" y="8481"/>
                </a:cubicBezTo>
                <a:cubicBezTo>
                  <a:pt x="11261" y="8479"/>
                  <a:pt x="11255" y="8479"/>
                  <a:pt x="11249" y="8479"/>
                </a:cubicBezTo>
                <a:cubicBezTo>
                  <a:pt x="11237" y="8479"/>
                  <a:pt x="11223" y="8481"/>
                  <a:pt x="11215" y="8481"/>
                </a:cubicBezTo>
                <a:cubicBezTo>
                  <a:pt x="11203" y="8481"/>
                  <a:pt x="11190" y="8483"/>
                  <a:pt x="11178" y="8483"/>
                </a:cubicBezTo>
                <a:cubicBezTo>
                  <a:pt x="11171" y="8483"/>
                  <a:pt x="11165" y="8482"/>
                  <a:pt x="11160" y="8481"/>
                </a:cubicBezTo>
                <a:cubicBezTo>
                  <a:pt x="11147" y="8481"/>
                  <a:pt x="11139" y="8472"/>
                  <a:pt x="11126" y="8468"/>
                </a:cubicBezTo>
                <a:cubicBezTo>
                  <a:pt x="11120" y="8468"/>
                  <a:pt x="11117" y="8470"/>
                  <a:pt x="11112" y="8470"/>
                </a:cubicBezTo>
                <a:cubicBezTo>
                  <a:pt x="11110" y="8470"/>
                  <a:pt x="11108" y="8470"/>
                  <a:pt x="11105" y="8468"/>
                </a:cubicBezTo>
                <a:cubicBezTo>
                  <a:pt x="11067" y="8451"/>
                  <a:pt x="11058" y="8396"/>
                  <a:pt x="11012" y="8384"/>
                </a:cubicBezTo>
                <a:cubicBezTo>
                  <a:pt x="11006" y="8383"/>
                  <a:pt x="11001" y="8382"/>
                  <a:pt x="10997" y="8382"/>
                </a:cubicBezTo>
                <a:cubicBezTo>
                  <a:pt x="10995" y="8382"/>
                  <a:pt x="10994" y="8382"/>
                  <a:pt x="10992" y="8382"/>
                </a:cubicBezTo>
                <a:lnTo>
                  <a:pt x="10992" y="8382"/>
                </a:lnTo>
                <a:cubicBezTo>
                  <a:pt x="10996" y="8382"/>
                  <a:pt x="11000" y="8381"/>
                  <a:pt x="11004" y="8380"/>
                </a:cubicBezTo>
                <a:cubicBezTo>
                  <a:pt x="11029" y="8363"/>
                  <a:pt x="11020" y="8304"/>
                  <a:pt x="11020" y="8278"/>
                </a:cubicBezTo>
                <a:cubicBezTo>
                  <a:pt x="11020" y="8244"/>
                  <a:pt x="11008" y="8232"/>
                  <a:pt x="10999" y="8202"/>
                </a:cubicBezTo>
                <a:cubicBezTo>
                  <a:pt x="10983" y="8143"/>
                  <a:pt x="11118" y="8126"/>
                  <a:pt x="11147" y="8084"/>
                </a:cubicBezTo>
                <a:cubicBezTo>
                  <a:pt x="11160" y="8063"/>
                  <a:pt x="11160" y="8029"/>
                  <a:pt x="11168" y="8008"/>
                </a:cubicBezTo>
                <a:cubicBezTo>
                  <a:pt x="11177" y="7995"/>
                  <a:pt x="11185" y="7983"/>
                  <a:pt x="11181" y="7966"/>
                </a:cubicBezTo>
                <a:cubicBezTo>
                  <a:pt x="11168" y="7936"/>
                  <a:pt x="11139" y="7932"/>
                  <a:pt x="11134" y="7898"/>
                </a:cubicBezTo>
                <a:cubicBezTo>
                  <a:pt x="11130" y="7860"/>
                  <a:pt x="11151" y="7848"/>
                  <a:pt x="11164" y="7814"/>
                </a:cubicBezTo>
                <a:cubicBezTo>
                  <a:pt x="11185" y="7776"/>
                  <a:pt x="11168" y="7708"/>
                  <a:pt x="11168" y="7666"/>
                </a:cubicBezTo>
                <a:cubicBezTo>
                  <a:pt x="11168" y="7649"/>
                  <a:pt x="11172" y="7632"/>
                  <a:pt x="11164" y="7620"/>
                </a:cubicBezTo>
                <a:cubicBezTo>
                  <a:pt x="11156" y="7607"/>
                  <a:pt x="11143" y="7607"/>
                  <a:pt x="11139" y="7590"/>
                </a:cubicBezTo>
                <a:cubicBezTo>
                  <a:pt x="11126" y="7561"/>
                  <a:pt x="11151" y="7514"/>
                  <a:pt x="11122" y="7489"/>
                </a:cubicBezTo>
                <a:cubicBezTo>
                  <a:pt x="11101" y="7476"/>
                  <a:pt x="11058" y="7472"/>
                  <a:pt x="11037" y="7472"/>
                </a:cubicBezTo>
                <a:cubicBezTo>
                  <a:pt x="11031" y="7470"/>
                  <a:pt x="11025" y="7470"/>
                  <a:pt x="11019" y="7470"/>
                </a:cubicBezTo>
                <a:cubicBezTo>
                  <a:pt x="11013" y="7470"/>
                  <a:pt x="11008" y="7470"/>
                  <a:pt x="11004" y="7468"/>
                </a:cubicBezTo>
                <a:cubicBezTo>
                  <a:pt x="10995" y="7464"/>
                  <a:pt x="10987" y="7451"/>
                  <a:pt x="10974" y="7451"/>
                </a:cubicBezTo>
                <a:cubicBezTo>
                  <a:pt x="10963" y="7446"/>
                  <a:pt x="10950" y="7444"/>
                  <a:pt x="10936" y="7444"/>
                </a:cubicBezTo>
                <a:cubicBezTo>
                  <a:pt x="10918" y="7444"/>
                  <a:pt x="10898" y="7447"/>
                  <a:pt x="10881" y="7447"/>
                </a:cubicBezTo>
                <a:cubicBezTo>
                  <a:pt x="10852" y="7447"/>
                  <a:pt x="10839" y="7443"/>
                  <a:pt x="10814" y="7426"/>
                </a:cubicBezTo>
                <a:cubicBezTo>
                  <a:pt x="10797" y="7413"/>
                  <a:pt x="10780" y="7396"/>
                  <a:pt x="10763" y="7379"/>
                </a:cubicBezTo>
                <a:cubicBezTo>
                  <a:pt x="10755" y="7371"/>
                  <a:pt x="10746" y="7354"/>
                  <a:pt x="10733" y="7345"/>
                </a:cubicBezTo>
                <a:cubicBezTo>
                  <a:pt x="10726" y="7340"/>
                  <a:pt x="10717" y="7338"/>
                  <a:pt x="10706" y="7338"/>
                </a:cubicBezTo>
                <a:cubicBezTo>
                  <a:pt x="10693" y="7338"/>
                  <a:pt x="10678" y="7341"/>
                  <a:pt x="10666" y="7341"/>
                </a:cubicBezTo>
                <a:cubicBezTo>
                  <a:pt x="10632" y="7341"/>
                  <a:pt x="10603" y="7341"/>
                  <a:pt x="10573" y="7333"/>
                </a:cubicBezTo>
                <a:cubicBezTo>
                  <a:pt x="10527" y="7324"/>
                  <a:pt x="10480" y="7307"/>
                  <a:pt x="10438" y="7286"/>
                </a:cubicBezTo>
                <a:cubicBezTo>
                  <a:pt x="10426" y="7280"/>
                  <a:pt x="10416" y="7274"/>
                  <a:pt x="10406" y="7274"/>
                </a:cubicBezTo>
                <a:cubicBezTo>
                  <a:pt x="10401" y="7274"/>
                  <a:pt x="10397" y="7275"/>
                  <a:pt x="10392" y="7278"/>
                </a:cubicBezTo>
                <a:cubicBezTo>
                  <a:pt x="10383" y="7282"/>
                  <a:pt x="10379" y="7291"/>
                  <a:pt x="10371" y="7295"/>
                </a:cubicBezTo>
                <a:cubicBezTo>
                  <a:pt x="10358" y="7303"/>
                  <a:pt x="10341" y="7299"/>
                  <a:pt x="10333" y="7316"/>
                </a:cubicBezTo>
                <a:cubicBezTo>
                  <a:pt x="10324" y="7337"/>
                  <a:pt x="10341" y="7358"/>
                  <a:pt x="10320" y="7371"/>
                </a:cubicBezTo>
                <a:cubicBezTo>
                  <a:pt x="10315" y="7374"/>
                  <a:pt x="10308" y="7375"/>
                  <a:pt x="10301" y="7375"/>
                </a:cubicBezTo>
                <a:cubicBezTo>
                  <a:pt x="10284" y="7375"/>
                  <a:pt x="10263" y="7369"/>
                  <a:pt x="10246" y="7369"/>
                </a:cubicBezTo>
                <a:cubicBezTo>
                  <a:pt x="10241" y="7369"/>
                  <a:pt x="10236" y="7369"/>
                  <a:pt x="10231" y="7371"/>
                </a:cubicBezTo>
                <a:cubicBezTo>
                  <a:pt x="10210" y="7379"/>
                  <a:pt x="10223" y="7400"/>
                  <a:pt x="10210" y="7413"/>
                </a:cubicBezTo>
                <a:cubicBezTo>
                  <a:pt x="10202" y="7426"/>
                  <a:pt x="10176" y="7426"/>
                  <a:pt x="10164" y="7434"/>
                </a:cubicBezTo>
                <a:cubicBezTo>
                  <a:pt x="10143" y="7447"/>
                  <a:pt x="10130" y="7481"/>
                  <a:pt x="10138" y="7506"/>
                </a:cubicBezTo>
                <a:cubicBezTo>
                  <a:pt x="10143" y="7531"/>
                  <a:pt x="10172" y="7540"/>
                  <a:pt x="10168" y="7565"/>
                </a:cubicBezTo>
                <a:cubicBezTo>
                  <a:pt x="10168" y="7594"/>
                  <a:pt x="10147" y="7611"/>
                  <a:pt x="10147" y="7641"/>
                </a:cubicBezTo>
                <a:cubicBezTo>
                  <a:pt x="10151" y="7692"/>
                  <a:pt x="10206" y="7717"/>
                  <a:pt x="10168" y="7772"/>
                </a:cubicBezTo>
                <a:cubicBezTo>
                  <a:pt x="10155" y="7793"/>
                  <a:pt x="10138" y="7801"/>
                  <a:pt x="10117" y="7806"/>
                </a:cubicBezTo>
                <a:cubicBezTo>
                  <a:pt x="10100" y="7810"/>
                  <a:pt x="10062" y="7810"/>
                  <a:pt x="10054" y="7822"/>
                </a:cubicBezTo>
                <a:cubicBezTo>
                  <a:pt x="10033" y="7852"/>
                  <a:pt x="10058" y="7911"/>
                  <a:pt x="10050" y="7941"/>
                </a:cubicBezTo>
                <a:cubicBezTo>
                  <a:pt x="10046" y="7957"/>
                  <a:pt x="10029" y="7995"/>
                  <a:pt x="10012" y="7995"/>
                </a:cubicBezTo>
                <a:cubicBezTo>
                  <a:pt x="10011" y="7996"/>
                  <a:pt x="10009" y="7996"/>
                  <a:pt x="10008" y="7996"/>
                </a:cubicBezTo>
                <a:cubicBezTo>
                  <a:pt x="9989" y="7996"/>
                  <a:pt x="9973" y="7965"/>
                  <a:pt x="9965" y="7949"/>
                </a:cubicBezTo>
                <a:cubicBezTo>
                  <a:pt x="9961" y="7941"/>
                  <a:pt x="9948" y="7898"/>
                  <a:pt x="9932" y="7898"/>
                </a:cubicBezTo>
                <a:cubicBezTo>
                  <a:pt x="9915" y="7898"/>
                  <a:pt x="9906" y="7924"/>
                  <a:pt x="9898" y="7932"/>
                </a:cubicBezTo>
                <a:cubicBezTo>
                  <a:pt x="9874" y="7964"/>
                  <a:pt x="9846" y="7983"/>
                  <a:pt x="9818" y="7983"/>
                </a:cubicBezTo>
                <a:cubicBezTo>
                  <a:pt x="9797" y="7983"/>
                  <a:pt x="9776" y="7972"/>
                  <a:pt x="9754" y="7949"/>
                </a:cubicBezTo>
                <a:cubicBezTo>
                  <a:pt x="9733" y="7924"/>
                  <a:pt x="9746" y="7894"/>
                  <a:pt x="9733" y="7873"/>
                </a:cubicBezTo>
                <a:cubicBezTo>
                  <a:pt x="9721" y="7856"/>
                  <a:pt x="9708" y="7856"/>
                  <a:pt x="9704" y="7835"/>
                </a:cubicBezTo>
                <a:cubicBezTo>
                  <a:pt x="9704" y="7814"/>
                  <a:pt x="9708" y="7793"/>
                  <a:pt x="9704" y="7772"/>
                </a:cubicBezTo>
                <a:cubicBezTo>
                  <a:pt x="9670" y="7768"/>
                  <a:pt x="9632" y="7751"/>
                  <a:pt x="9602" y="7725"/>
                </a:cubicBezTo>
                <a:cubicBezTo>
                  <a:pt x="9577" y="7704"/>
                  <a:pt x="9560" y="7654"/>
                  <a:pt x="9585" y="7620"/>
                </a:cubicBezTo>
                <a:cubicBezTo>
                  <a:pt x="9594" y="7607"/>
                  <a:pt x="9611" y="7603"/>
                  <a:pt x="9623" y="7594"/>
                </a:cubicBezTo>
                <a:cubicBezTo>
                  <a:pt x="9645" y="7586"/>
                  <a:pt x="9666" y="7578"/>
                  <a:pt x="9678" y="7561"/>
                </a:cubicBezTo>
                <a:cubicBezTo>
                  <a:pt x="9704" y="7535"/>
                  <a:pt x="9725" y="7502"/>
                  <a:pt x="9737" y="7468"/>
                </a:cubicBezTo>
                <a:cubicBezTo>
                  <a:pt x="9750" y="7443"/>
                  <a:pt x="9746" y="7438"/>
                  <a:pt x="9780" y="7434"/>
                </a:cubicBezTo>
                <a:cubicBezTo>
                  <a:pt x="9847" y="7421"/>
                  <a:pt x="9915" y="7413"/>
                  <a:pt x="9982" y="7392"/>
                </a:cubicBezTo>
                <a:cubicBezTo>
                  <a:pt x="10020" y="7383"/>
                  <a:pt x="10033" y="7379"/>
                  <a:pt x="10029" y="7337"/>
                </a:cubicBezTo>
                <a:cubicBezTo>
                  <a:pt x="10029" y="7307"/>
                  <a:pt x="10024" y="7291"/>
                  <a:pt x="9999" y="7269"/>
                </a:cubicBezTo>
                <a:cubicBezTo>
                  <a:pt x="9978" y="7257"/>
                  <a:pt x="9957" y="7257"/>
                  <a:pt x="9932" y="7248"/>
                </a:cubicBezTo>
                <a:cubicBezTo>
                  <a:pt x="9902" y="7240"/>
                  <a:pt x="9877" y="7227"/>
                  <a:pt x="9847" y="7223"/>
                </a:cubicBezTo>
                <a:cubicBezTo>
                  <a:pt x="9796" y="7210"/>
                  <a:pt x="9771" y="7168"/>
                  <a:pt x="9737" y="7134"/>
                </a:cubicBezTo>
                <a:cubicBezTo>
                  <a:pt x="9702" y="7099"/>
                  <a:pt x="9666" y="7061"/>
                  <a:pt x="9623" y="7061"/>
                </a:cubicBezTo>
                <a:cubicBezTo>
                  <a:pt x="9605" y="7061"/>
                  <a:pt x="9586" y="7068"/>
                  <a:pt x="9564" y="7084"/>
                </a:cubicBezTo>
                <a:cubicBezTo>
                  <a:pt x="9552" y="7092"/>
                  <a:pt x="9531" y="7134"/>
                  <a:pt x="9509" y="7139"/>
                </a:cubicBezTo>
                <a:cubicBezTo>
                  <a:pt x="9509" y="7139"/>
                  <a:pt x="9508" y="7139"/>
                  <a:pt x="9507" y="7139"/>
                </a:cubicBezTo>
                <a:cubicBezTo>
                  <a:pt x="9478" y="7139"/>
                  <a:pt x="9454" y="7075"/>
                  <a:pt x="9438" y="7063"/>
                </a:cubicBezTo>
                <a:cubicBezTo>
                  <a:pt x="9426" y="7054"/>
                  <a:pt x="9419" y="7049"/>
                  <a:pt x="9411" y="7049"/>
                </a:cubicBezTo>
                <a:cubicBezTo>
                  <a:pt x="9404" y="7049"/>
                  <a:pt x="9397" y="7053"/>
                  <a:pt x="9387" y="7058"/>
                </a:cubicBezTo>
                <a:cubicBezTo>
                  <a:pt x="9358" y="7080"/>
                  <a:pt x="9324" y="7109"/>
                  <a:pt x="9307" y="7139"/>
                </a:cubicBezTo>
                <a:cubicBezTo>
                  <a:pt x="9269" y="7189"/>
                  <a:pt x="9400" y="7177"/>
                  <a:pt x="9425" y="7189"/>
                </a:cubicBezTo>
                <a:cubicBezTo>
                  <a:pt x="9455" y="7202"/>
                  <a:pt x="9455" y="7244"/>
                  <a:pt x="9471" y="7269"/>
                </a:cubicBezTo>
                <a:cubicBezTo>
                  <a:pt x="9484" y="7295"/>
                  <a:pt x="9505" y="7316"/>
                  <a:pt x="9501" y="7345"/>
                </a:cubicBezTo>
                <a:cubicBezTo>
                  <a:pt x="9501" y="7375"/>
                  <a:pt x="9484" y="7405"/>
                  <a:pt x="9467" y="7426"/>
                </a:cubicBezTo>
                <a:cubicBezTo>
                  <a:pt x="9455" y="7443"/>
                  <a:pt x="9425" y="7455"/>
                  <a:pt x="9417" y="7472"/>
                </a:cubicBezTo>
                <a:cubicBezTo>
                  <a:pt x="9412" y="7485"/>
                  <a:pt x="9442" y="7518"/>
                  <a:pt x="9446" y="7531"/>
                </a:cubicBezTo>
                <a:cubicBezTo>
                  <a:pt x="9467" y="7586"/>
                  <a:pt x="9463" y="7632"/>
                  <a:pt x="9429" y="7683"/>
                </a:cubicBezTo>
                <a:cubicBezTo>
                  <a:pt x="9415" y="7705"/>
                  <a:pt x="9390" y="7759"/>
                  <a:pt x="9359" y="7759"/>
                </a:cubicBezTo>
                <a:cubicBezTo>
                  <a:pt x="9355" y="7759"/>
                  <a:pt x="9350" y="7758"/>
                  <a:pt x="9345" y="7755"/>
                </a:cubicBezTo>
                <a:cubicBezTo>
                  <a:pt x="9320" y="7738"/>
                  <a:pt x="9307" y="7708"/>
                  <a:pt x="9303" y="7679"/>
                </a:cubicBezTo>
                <a:cubicBezTo>
                  <a:pt x="9298" y="7658"/>
                  <a:pt x="9303" y="7624"/>
                  <a:pt x="9286" y="7611"/>
                </a:cubicBezTo>
                <a:cubicBezTo>
                  <a:pt x="9273" y="7599"/>
                  <a:pt x="9244" y="7603"/>
                  <a:pt x="9231" y="7599"/>
                </a:cubicBezTo>
                <a:cubicBezTo>
                  <a:pt x="9197" y="7582"/>
                  <a:pt x="9193" y="7548"/>
                  <a:pt x="9189" y="7514"/>
                </a:cubicBezTo>
                <a:cubicBezTo>
                  <a:pt x="9184" y="7476"/>
                  <a:pt x="9184" y="7430"/>
                  <a:pt x="9168" y="7392"/>
                </a:cubicBezTo>
                <a:cubicBezTo>
                  <a:pt x="9159" y="7379"/>
                  <a:pt x="9155" y="7379"/>
                  <a:pt x="9142" y="7371"/>
                </a:cubicBezTo>
                <a:cubicBezTo>
                  <a:pt x="9125" y="7362"/>
                  <a:pt x="9117" y="7354"/>
                  <a:pt x="9109" y="7333"/>
                </a:cubicBezTo>
                <a:cubicBezTo>
                  <a:pt x="9100" y="7316"/>
                  <a:pt x="9096" y="7282"/>
                  <a:pt x="9075" y="7274"/>
                </a:cubicBezTo>
                <a:lnTo>
                  <a:pt x="9075" y="7274"/>
                </a:lnTo>
                <a:cubicBezTo>
                  <a:pt x="9062" y="7307"/>
                  <a:pt x="9083" y="7354"/>
                  <a:pt x="9083" y="7388"/>
                </a:cubicBezTo>
                <a:cubicBezTo>
                  <a:pt x="9083" y="7400"/>
                  <a:pt x="9083" y="7438"/>
                  <a:pt x="9071" y="7447"/>
                </a:cubicBezTo>
                <a:cubicBezTo>
                  <a:pt x="9065" y="7451"/>
                  <a:pt x="9058" y="7453"/>
                  <a:pt x="9052" y="7453"/>
                </a:cubicBezTo>
                <a:cubicBezTo>
                  <a:pt x="9014" y="7453"/>
                  <a:pt x="8972" y="7384"/>
                  <a:pt x="8961" y="7362"/>
                </a:cubicBezTo>
                <a:cubicBezTo>
                  <a:pt x="8960" y="7362"/>
                  <a:pt x="8959" y="7362"/>
                  <a:pt x="8958" y="7362"/>
                </a:cubicBezTo>
                <a:cubicBezTo>
                  <a:pt x="8907" y="7362"/>
                  <a:pt x="8936" y="7468"/>
                  <a:pt x="8952" y="7489"/>
                </a:cubicBezTo>
                <a:cubicBezTo>
                  <a:pt x="8999" y="7540"/>
                  <a:pt x="9096" y="7552"/>
                  <a:pt x="9083" y="7637"/>
                </a:cubicBezTo>
                <a:cubicBezTo>
                  <a:pt x="9081" y="7665"/>
                  <a:pt x="9066" y="7673"/>
                  <a:pt x="9047" y="7673"/>
                </a:cubicBezTo>
                <a:cubicBezTo>
                  <a:pt x="9034" y="7673"/>
                  <a:pt x="9020" y="7670"/>
                  <a:pt x="9007" y="7666"/>
                </a:cubicBezTo>
                <a:cubicBezTo>
                  <a:pt x="8965" y="7658"/>
                  <a:pt x="8906" y="7666"/>
                  <a:pt x="8881" y="7620"/>
                </a:cubicBezTo>
                <a:cubicBezTo>
                  <a:pt x="8872" y="7599"/>
                  <a:pt x="8872" y="7561"/>
                  <a:pt x="8868" y="7535"/>
                </a:cubicBezTo>
                <a:cubicBezTo>
                  <a:pt x="8868" y="7518"/>
                  <a:pt x="8868" y="7497"/>
                  <a:pt x="8864" y="7481"/>
                </a:cubicBezTo>
                <a:cubicBezTo>
                  <a:pt x="8859" y="7459"/>
                  <a:pt x="8847" y="7438"/>
                  <a:pt x="8843" y="7417"/>
                </a:cubicBezTo>
                <a:cubicBezTo>
                  <a:pt x="8843" y="7388"/>
                  <a:pt x="8859" y="7371"/>
                  <a:pt x="8868" y="7345"/>
                </a:cubicBezTo>
                <a:cubicBezTo>
                  <a:pt x="8872" y="7320"/>
                  <a:pt x="8864" y="7299"/>
                  <a:pt x="8872" y="7274"/>
                </a:cubicBezTo>
                <a:cubicBezTo>
                  <a:pt x="8881" y="7253"/>
                  <a:pt x="8885" y="7257"/>
                  <a:pt x="8906" y="7248"/>
                </a:cubicBezTo>
                <a:cubicBezTo>
                  <a:pt x="8973" y="7219"/>
                  <a:pt x="9033" y="7156"/>
                  <a:pt x="9016" y="7084"/>
                </a:cubicBezTo>
                <a:cubicBezTo>
                  <a:pt x="9005" y="7081"/>
                  <a:pt x="8994" y="7080"/>
                  <a:pt x="8983" y="7080"/>
                </a:cubicBezTo>
                <a:cubicBezTo>
                  <a:pt x="8946" y="7080"/>
                  <a:pt x="8908" y="7092"/>
                  <a:pt x="8872" y="7092"/>
                </a:cubicBezTo>
                <a:cubicBezTo>
                  <a:pt x="8867" y="7092"/>
                  <a:pt x="8855" y="7094"/>
                  <a:pt x="8846" y="7094"/>
                </a:cubicBezTo>
                <a:cubicBezTo>
                  <a:pt x="8841" y="7094"/>
                  <a:pt x="8837" y="7094"/>
                  <a:pt x="8834" y="7092"/>
                </a:cubicBezTo>
                <a:cubicBezTo>
                  <a:pt x="8817" y="7084"/>
                  <a:pt x="8822" y="7058"/>
                  <a:pt x="8813" y="7046"/>
                </a:cubicBezTo>
                <a:cubicBezTo>
                  <a:pt x="8805" y="7033"/>
                  <a:pt x="8793" y="7028"/>
                  <a:pt x="8780" y="7028"/>
                </a:cubicBezTo>
                <a:cubicBezTo>
                  <a:pt x="8747" y="7028"/>
                  <a:pt x="8705" y="7056"/>
                  <a:pt x="8691" y="7080"/>
                </a:cubicBezTo>
                <a:cubicBezTo>
                  <a:pt x="8686" y="7088"/>
                  <a:pt x="8686" y="7096"/>
                  <a:pt x="8682" y="7105"/>
                </a:cubicBezTo>
                <a:cubicBezTo>
                  <a:pt x="8674" y="7122"/>
                  <a:pt x="8653" y="7126"/>
                  <a:pt x="8653" y="7143"/>
                </a:cubicBezTo>
                <a:cubicBezTo>
                  <a:pt x="8686" y="7160"/>
                  <a:pt x="8720" y="7198"/>
                  <a:pt x="8716" y="7236"/>
                </a:cubicBezTo>
                <a:cubicBezTo>
                  <a:pt x="8712" y="7278"/>
                  <a:pt x="8694" y="7352"/>
                  <a:pt x="8646" y="7352"/>
                </a:cubicBezTo>
                <a:cubicBezTo>
                  <a:pt x="8642" y="7352"/>
                  <a:pt x="8637" y="7351"/>
                  <a:pt x="8632" y="7350"/>
                </a:cubicBezTo>
                <a:cubicBezTo>
                  <a:pt x="8577" y="7337"/>
                  <a:pt x="8577" y="7257"/>
                  <a:pt x="8534" y="7227"/>
                </a:cubicBezTo>
                <a:cubicBezTo>
                  <a:pt x="8509" y="7206"/>
                  <a:pt x="8492" y="7219"/>
                  <a:pt x="8467" y="7210"/>
                </a:cubicBezTo>
                <a:cubicBezTo>
                  <a:pt x="8446" y="7202"/>
                  <a:pt x="8429" y="7181"/>
                  <a:pt x="8412" y="7168"/>
                </a:cubicBezTo>
                <a:cubicBezTo>
                  <a:pt x="8395" y="7147"/>
                  <a:pt x="8378" y="7109"/>
                  <a:pt x="8357" y="7096"/>
                </a:cubicBezTo>
                <a:cubicBezTo>
                  <a:pt x="8349" y="7091"/>
                  <a:pt x="8341" y="7089"/>
                  <a:pt x="8334" y="7089"/>
                </a:cubicBezTo>
                <a:cubicBezTo>
                  <a:pt x="8311" y="7089"/>
                  <a:pt x="8292" y="7109"/>
                  <a:pt x="8273" y="7122"/>
                </a:cubicBezTo>
                <a:cubicBezTo>
                  <a:pt x="8259" y="7132"/>
                  <a:pt x="8245" y="7136"/>
                  <a:pt x="8231" y="7136"/>
                </a:cubicBezTo>
                <a:cubicBezTo>
                  <a:pt x="8205" y="7136"/>
                  <a:pt x="8179" y="7123"/>
                  <a:pt x="8155" y="7109"/>
                </a:cubicBezTo>
                <a:cubicBezTo>
                  <a:pt x="8128" y="7093"/>
                  <a:pt x="8110" y="7075"/>
                  <a:pt x="8088" y="7075"/>
                </a:cubicBezTo>
                <a:cubicBezTo>
                  <a:pt x="8075" y="7075"/>
                  <a:pt x="8062" y="7081"/>
                  <a:pt x="8045" y="7096"/>
                </a:cubicBezTo>
                <a:cubicBezTo>
                  <a:pt x="8028" y="7113"/>
                  <a:pt x="7973" y="7134"/>
                  <a:pt x="7986" y="7168"/>
                </a:cubicBezTo>
                <a:cubicBezTo>
                  <a:pt x="7990" y="7181"/>
                  <a:pt x="8028" y="7202"/>
                  <a:pt x="8036" y="7206"/>
                </a:cubicBezTo>
                <a:cubicBezTo>
                  <a:pt x="8058" y="7223"/>
                  <a:pt x="8083" y="7231"/>
                  <a:pt x="8104" y="7248"/>
                </a:cubicBezTo>
                <a:cubicBezTo>
                  <a:pt x="8125" y="7265"/>
                  <a:pt x="8125" y="7282"/>
                  <a:pt x="8134" y="7307"/>
                </a:cubicBezTo>
                <a:cubicBezTo>
                  <a:pt x="8142" y="7324"/>
                  <a:pt x="8150" y="7337"/>
                  <a:pt x="8159" y="7354"/>
                </a:cubicBezTo>
                <a:cubicBezTo>
                  <a:pt x="8167" y="7367"/>
                  <a:pt x="8193" y="7388"/>
                  <a:pt x="8197" y="7405"/>
                </a:cubicBezTo>
                <a:cubicBezTo>
                  <a:pt x="8218" y="7447"/>
                  <a:pt x="8172" y="7426"/>
                  <a:pt x="8155" y="7443"/>
                </a:cubicBezTo>
                <a:cubicBezTo>
                  <a:pt x="8142" y="7451"/>
                  <a:pt x="8142" y="7493"/>
                  <a:pt x="8146" y="7506"/>
                </a:cubicBezTo>
                <a:cubicBezTo>
                  <a:pt x="8155" y="7544"/>
                  <a:pt x="8180" y="7544"/>
                  <a:pt x="8214" y="7556"/>
                </a:cubicBezTo>
                <a:cubicBezTo>
                  <a:pt x="8226" y="7561"/>
                  <a:pt x="8243" y="7565"/>
                  <a:pt x="8256" y="7569"/>
                </a:cubicBezTo>
                <a:cubicBezTo>
                  <a:pt x="8235" y="7578"/>
                  <a:pt x="8226" y="7607"/>
                  <a:pt x="8210" y="7620"/>
                </a:cubicBezTo>
                <a:cubicBezTo>
                  <a:pt x="8204" y="7623"/>
                  <a:pt x="8197" y="7624"/>
                  <a:pt x="8189" y="7624"/>
                </a:cubicBezTo>
                <a:cubicBezTo>
                  <a:pt x="8174" y="7624"/>
                  <a:pt x="8156" y="7620"/>
                  <a:pt x="8142" y="7620"/>
                </a:cubicBezTo>
                <a:lnTo>
                  <a:pt x="8066" y="7620"/>
                </a:lnTo>
                <a:cubicBezTo>
                  <a:pt x="8053" y="7620"/>
                  <a:pt x="8042" y="7621"/>
                  <a:pt x="8030" y="7621"/>
                </a:cubicBezTo>
                <a:cubicBezTo>
                  <a:pt x="8019" y="7621"/>
                  <a:pt x="8007" y="7620"/>
                  <a:pt x="7994" y="7616"/>
                </a:cubicBezTo>
                <a:cubicBezTo>
                  <a:pt x="7956" y="7611"/>
                  <a:pt x="7922" y="7586"/>
                  <a:pt x="7885" y="7578"/>
                </a:cubicBezTo>
                <a:cubicBezTo>
                  <a:pt x="7876" y="7576"/>
                  <a:pt x="7868" y="7575"/>
                  <a:pt x="7861" y="7575"/>
                </a:cubicBezTo>
                <a:cubicBezTo>
                  <a:pt x="7830" y="7575"/>
                  <a:pt x="7810" y="7589"/>
                  <a:pt x="7779" y="7603"/>
                </a:cubicBezTo>
                <a:cubicBezTo>
                  <a:pt x="7754" y="7616"/>
                  <a:pt x="7720" y="7624"/>
                  <a:pt x="7699" y="7641"/>
                </a:cubicBezTo>
                <a:cubicBezTo>
                  <a:pt x="7686" y="7658"/>
                  <a:pt x="7686" y="7679"/>
                  <a:pt x="7669" y="7692"/>
                </a:cubicBezTo>
                <a:cubicBezTo>
                  <a:pt x="7657" y="7708"/>
                  <a:pt x="7635" y="7717"/>
                  <a:pt x="7619" y="7725"/>
                </a:cubicBezTo>
                <a:cubicBezTo>
                  <a:pt x="7589" y="7746"/>
                  <a:pt x="7576" y="7759"/>
                  <a:pt x="7576" y="7793"/>
                </a:cubicBezTo>
                <a:cubicBezTo>
                  <a:pt x="7576" y="7818"/>
                  <a:pt x="7585" y="7852"/>
                  <a:pt x="7572" y="7873"/>
                </a:cubicBezTo>
                <a:cubicBezTo>
                  <a:pt x="7547" y="7911"/>
                  <a:pt x="7496" y="7886"/>
                  <a:pt x="7467" y="7911"/>
                </a:cubicBezTo>
                <a:cubicBezTo>
                  <a:pt x="7446" y="7924"/>
                  <a:pt x="7454" y="7962"/>
                  <a:pt x="7458" y="7987"/>
                </a:cubicBezTo>
                <a:cubicBezTo>
                  <a:pt x="7462" y="8008"/>
                  <a:pt x="7467" y="8050"/>
                  <a:pt x="7479" y="8071"/>
                </a:cubicBezTo>
                <a:cubicBezTo>
                  <a:pt x="7509" y="8118"/>
                  <a:pt x="7547" y="8135"/>
                  <a:pt x="7598" y="8135"/>
                </a:cubicBezTo>
                <a:cubicBezTo>
                  <a:pt x="7627" y="8135"/>
                  <a:pt x="7652" y="8126"/>
                  <a:pt x="7682" y="8126"/>
                </a:cubicBezTo>
                <a:cubicBezTo>
                  <a:pt x="7688" y="8125"/>
                  <a:pt x="7694" y="8125"/>
                  <a:pt x="7699" y="8125"/>
                </a:cubicBezTo>
                <a:cubicBezTo>
                  <a:pt x="7716" y="8125"/>
                  <a:pt x="7728" y="8129"/>
                  <a:pt x="7741" y="8139"/>
                </a:cubicBezTo>
                <a:cubicBezTo>
                  <a:pt x="7766" y="8160"/>
                  <a:pt x="7783" y="8198"/>
                  <a:pt x="7813" y="8215"/>
                </a:cubicBezTo>
                <a:cubicBezTo>
                  <a:pt x="7825" y="8222"/>
                  <a:pt x="7838" y="8224"/>
                  <a:pt x="7853" y="8224"/>
                </a:cubicBezTo>
                <a:cubicBezTo>
                  <a:pt x="7874" y="8224"/>
                  <a:pt x="7896" y="8218"/>
                  <a:pt x="7914" y="8211"/>
                </a:cubicBezTo>
                <a:cubicBezTo>
                  <a:pt x="7948" y="8202"/>
                  <a:pt x="7977" y="8185"/>
                  <a:pt x="7990" y="8152"/>
                </a:cubicBezTo>
                <a:cubicBezTo>
                  <a:pt x="8003" y="8118"/>
                  <a:pt x="8003" y="8088"/>
                  <a:pt x="8036" y="8063"/>
                </a:cubicBezTo>
                <a:cubicBezTo>
                  <a:pt x="8066" y="8038"/>
                  <a:pt x="8096" y="8038"/>
                  <a:pt x="8134" y="8038"/>
                </a:cubicBezTo>
                <a:cubicBezTo>
                  <a:pt x="8176" y="8042"/>
                  <a:pt x="8197" y="8071"/>
                  <a:pt x="8235" y="8080"/>
                </a:cubicBezTo>
                <a:cubicBezTo>
                  <a:pt x="8244" y="8083"/>
                  <a:pt x="8253" y="8084"/>
                  <a:pt x="8262" y="8084"/>
                </a:cubicBezTo>
                <a:cubicBezTo>
                  <a:pt x="8304" y="8084"/>
                  <a:pt x="8345" y="8058"/>
                  <a:pt x="8387" y="8058"/>
                </a:cubicBezTo>
                <a:cubicBezTo>
                  <a:pt x="8390" y="8058"/>
                  <a:pt x="8393" y="8059"/>
                  <a:pt x="8395" y="8059"/>
                </a:cubicBezTo>
                <a:cubicBezTo>
                  <a:pt x="8425" y="8063"/>
                  <a:pt x="8446" y="8080"/>
                  <a:pt x="8471" y="8093"/>
                </a:cubicBezTo>
                <a:cubicBezTo>
                  <a:pt x="8492" y="8105"/>
                  <a:pt x="8513" y="8114"/>
                  <a:pt x="8530" y="8126"/>
                </a:cubicBezTo>
                <a:cubicBezTo>
                  <a:pt x="8561" y="8154"/>
                  <a:pt x="8578" y="8167"/>
                  <a:pt x="8604" y="8167"/>
                </a:cubicBezTo>
                <a:cubicBezTo>
                  <a:pt x="8618" y="8167"/>
                  <a:pt x="8635" y="8163"/>
                  <a:pt x="8657" y="8156"/>
                </a:cubicBezTo>
                <a:cubicBezTo>
                  <a:pt x="8670" y="8152"/>
                  <a:pt x="8686" y="8147"/>
                  <a:pt x="8703" y="8143"/>
                </a:cubicBezTo>
                <a:cubicBezTo>
                  <a:pt x="8767" y="8270"/>
                  <a:pt x="8859" y="8380"/>
                  <a:pt x="8944" y="8477"/>
                </a:cubicBezTo>
                <a:cubicBezTo>
                  <a:pt x="9041" y="8591"/>
                  <a:pt x="9142" y="8713"/>
                  <a:pt x="9260" y="8823"/>
                </a:cubicBezTo>
                <a:cubicBezTo>
                  <a:pt x="9248" y="8814"/>
                  <a:pt x="9231" y="8806"/>
                  <a:pt x="9218" y="8802"/>
                </a:cubicBezTo>
                <a:cubicBezTo>
                  <a:pt x="9209" y="8800"/>
                  <a:pt x="9199" y="8799"/>
                  <a:pt x="9190" y="8799"/>
                </a:cubicBezTo>
                <a:cubicBezTo>
                  <a:pt x="9174" y="8799"/>
                  <a:pt x="9158" y="8801"/>
                  <a:pt x="9142" y="8801"/>
                </a:cubicBezTo>
                <a:cubicBezTo>
                  <a:pt x="9128" y="8801"/>
                  <a:pt x="9114" y="8799"/>
                  <a:pt x="9100" y="8793"/>
                </a:cubicBezTo>
                <a:cubicBezTo>
                  <a:pt x="9079" y="8785"/>
                  <a:pt x="9075" y="8780"/>
                  <a:pt x="9049" y="8780"/>
                </a:cubicBezTo>
                <a:cubicBezTo>
                  <a:pt x="9044" y="8780"/>
                  <a:pt x="9036" y="8782"/>
                  <a:pt x="9028" y="8782"/>
                </a:cubicBezTo>
                <a:cubicBezTo>
                  <a:pt x="9024" y="8782"/>
                  <a:pt x="9020" y="8782"/>
                  <a:pt x="9016" y="8780"/>
                </a:cubicBezTo>
                <a:cubicBezTo>
                  <a:pt x="9003" y="8780"/>
                  <a:pt x="9003" y="8776"/>
                  <a:pt x="8995" y="8772"/>
                </a:cubicBezTo>
                <a:cubicBezTo>
                  <a:pt x="8978" y="8768"/>
                  <a:pt x="8961" y="8768"/>
                  <a:pt x="8948" y="8759"/>
                </a:cubicBezTo>
                <a:cubicBezTo>
                  <a:pt x="8935" y="8751"/>
                  <a:pt x="8927" y="8747"/>
                  <a:pt x="8923" y="8734"/>
                </a:cubicBezTo>
                <a:cubicBezTo>
                  <a:pt x="8919" y="8726"/>
                  <a:pt x="8919" y="8713"/>
                  <a:pt x="8914" y="8705"/>
                </a:cubicBezTo>
                <a:cubicBezTo>
                  <a:pt x="8902" y="8692"/>
                  <a:pt x="8885" y="8696"/>
                  <a:pt x="8868" y="8683"/>
                </a:cubicBezTo>
                <a:cubicBezTo>
                  <a:pt x="8851" y="8667"/>
                  <a:pt x="8847" y="8662"/>
                  <a:pt x="8830" y="8650"/>
                </a:cubicBezTo>
                <a:cubicBezTo>
                  <a:pt x="8809" y="8641"/>
                  <a:pt x="8796" y="8633"/>
                  <a:pt x="8784" y="8612"/>
                </a:cubicBezTo>
                <a:cubicBezTo>
                  <a:pt x="8767" y="8586"/>
                  <a:pt x="8771" y="8578"/>
                  <a:pt x="8741" y="8574"/>
                </a:cubicBezTo>
                <a:cubicBezTo>
                  <a:pt x="8734" y="8538"/>
                  <a:pt x="8721" y="8536"/>
                  <a:pt x="8695" y="8536"/>
                </a:cubicBezTo>
                <a:cubicBezTo>
                  <a:pt x="8690" y="8536"/>
                  <a:pt x="8684" y="8536"/>
                  <a:pt x="8678" y="8536"/>
                </a:cubicBezTo>
                <a:cubicBezTo>
                  <a:pt x="8668" y="8536"/>
                  <a:pt x="8659" y="8535"/>
                  <a:pt x="8650" y="8535"/>
                </a:cubicBezTo>
                <a:cubicBezTo>
                  <a:pt x="8632" y="8535"/>
                  <a:pt x="8615" y="8537"/>
                  <a:pt x="8598" y="8548"/>
                </a:cubicBezTo>
                <a:cubicBezTo>
                  <a:pt x="8568" y="8569"/>
                  <a:pt x="8560" y="8578"/>
                  <a:pt x="8522" y="8578"/>
                </a:cubicBezTo>
                <a:cubicBezTo>
                  <a:pt x="8505" y="8578"/>
                  <a:pt x="8484" y="8574"/>
                  <a:pt x="8466" y="8574"/>
                </a:cubicBezTo>
                <a:cubicBezTo>
                  <a:pt x="8457" y="8574"/>
                  <a:pt x="8449" y="8575"/>
                  <a:pt x="8442" y="8578"/>
                </a:cubicBezTo>
                <a:cubicBezTo>
                  <a:pt x="8446" y="8591"/>
                  <a:pt x="8454" y="8624"/>
                  <a:pt x="8442" y="8633"/>
                </a:cubicBezTo>
                <a:cubicBezTo>
                  <a:pt x="8438" y="8634"/>
                  <a:pt x="8435" y="8635"/>
                  <a:pt x="8432" y="8635"/>
                </a:cubicBezTo>
                <a:cubicBezTo>
                  <a:pt x="8425" y="8635"/>
                  <a:pt x="8418" y="8632"/>
                  <a:pt x="8413" y="8632"/>
                </a:cubicBezTo>
                <a:cubicBezTo>
                  <a:pt x="8407" y="8632"/>
                  <a:pt x="8404" y="8635"/>
                  <a:pt x="8404" y="8645"/>
                </a:cubicBezTo>
                <a:cubicBezTo>
                  <a:pt x="8404" y="8667"/>
                  <a:pt x="8421" y="8688"/>
                  <a:pt x="8433" y="8696"/>
                </a:cubicBezTo>
                <a:cubicBezTo>
                  <a:pt x="8454" y="8713"/>
                  <a:pt x="8505" y="8734"/>
                  <a:pt x="8513" y="8759"/>
                </a:cubicBezTo>
                <a:cubicBezTo>
                  <a:pt x="8503" y="8763"/>
                  <a:pt x="8493" y="8764"/>
                  <a:pt x="8482" y="8764"/>
                </a:cubicBezTo>
                <a:cubicBezTo>
                  <a:pt x="8448" y="8764"/>
                  <a:pt x="8413" y="8750"/>
                  <a:pt x="8379" y="8750"/>
                </a:cubicBezTo>
                <a:cubicBezTo>
                  <a:pt x="8373" y="8750"/>
                  <a:pt x="8367" y="8750"/>
                  <a:pt x="8361" y="8751"/>
                </a:cubicBezTo>
                <a:cubicBezTo>
                  <a:pt x="8345" y="8753"/>
                  <a:pt x="8337" y="8757"/>
                  <a:pt x="8330" y="8757"/>
                </a:cubicBezTo>
                <a:cubicBezTo>
                  <a:pt x="8323" y="8757"/>
                  <a:pt x="8317" y="8753"/>
                  <a:pt x="8302" y="8738"/>
                </a:cubicBezTo>
                <a:cubicBezTo>
                  <a:pt x="8285" y="8717"/>
                  <a:pt x="8281" y="8688"/>
                  <a:pt x="8252" y="8675"/>
                </a:cubicBezTo>
                <a:cubicBezTo>
                  <a:pt x="8231" y="8667"/>
                  <a:pt x="8210" y="8658"/>
                  <a:pt x="8188" y="8641"/>
                </a:cubicBezTo>
                <a:cubicBezTo>
                  <a:pt x="8180" y="8633"/>
                  <a:pt x="8172" y="8624"/>
                  <a:pt x="8159" y="8616"/>
                </a:cubicBezTo>
                <a:cubicBezTo>
                  <a:pt x="8155" y="8616"/>
                  <a:pt x="8138" y="8612"/>
                  <a:pt x="8134" y="8612"/>
                </a:cubicBezTo>
                <a:cubicBezTo>
                  <a:pt x="8104" y="8591"/>
                  <a:pt x="8112" y="8536"/>
                  <a:pt x="8096" y="8502"/>
                </a:cubicBezTo>
                <a:cubicBezTo>
                  <a:pt x="8087" y="8489"/>
                  <a:pt x="8074" y="8477"/>
                  <a:pt x="8062" y="8468"/>
                </a:cubicBezTo>
                <a:cubicBezTo>
                  <a:pt x="8049" y="8464"/>
                  <a:pt x="8049" y="8468"/>
                  <a:pt x="8036" y="8460"/>
                </a:cubicBezTo>
                <a:cubicBezTo>
                  <a:pt x="8028" y="8455"/>
                  <a:pt x="8028" y="8443"/>
                  <a:pt x="8020" y="8439"/>
                </a:cubicBezTo>
                <a:cubicBezTo>
                  <a:pt x="8003" y="8422"/>
                  <a:pt x="7994" y="8430"/>
                  <a:pt x="7973" y="8426"/>
                </a:cubicBezTo>
                <a:cubicBezTo>
                  <a:pt x="7960" y="8418"/>
                  <a:pt x="7948" y="8396"/>
                  <a:pt x="7931" y="8392"/>
                </a:cubicBezTo>
                <a:cubicBezTo>
                  <a:pt x="7930" y="8392"/>
                  <a:pt x="7928" y="8392"/>
                  <a:pt x="7927" y="8392"/>
                </a:cubicBezTo>
                <a:cubicBezTo>
                  <a:pt x="7885" y="8392"/>
                  <a:pt x="7888" y="8460"/>
                  <a:pt x="7855" y="8472"/>
                </a:cubicBezTo>
                <a:cubicBezTo>
                  <a:pt x="7847" y="8472"/>
                  <a:pt x="7834" y="8468"/>
                  <a:pt x="7821" y="8468"/>
                </a:cubicBezTo>
                <a:cubicBezTo>
                  <a:pt x="7817" y="8468"/>
                  <a:pt x="7813" y="8477"/>
                  <a:pt x="7809" y="8477"/>
                </a:cubicBezTo>
                <a:cubicBezTo>
                  <a:pt x="7802" y="8478"/>
                  <a:pt x="7797" y="8479"/>
                  <a:pt x="7792" y="8479"/>
                </a:cubicBezTo>
                <a:cubicBezTo>
                  <a:pt x="7782" y="8479"/>
                  <a:pt x="7776" y="8474"/>
                  <a:pt x="7771" y="8460"/>
                </a:cubicBezTo>
                <a:cubicBezTo>
                  <a:pt x="7762" y="8426"/>
                  <a:pt x="7766" y="8392"/>
                  <a:pt x="7754" y="8358"/>
                </a:cubicBezTo>
                <a:cubicBezTo>
                  <a:pt x="7754" y="8350"/>
                  <a:pt x="7749" y="8325"/>
                  <a:pt x="7737" y="8320"/>
                </a:cubicBezTo>
                <a:cubicBezTo>
                  <a:pt x="7735" y="8320"/>
                  <a:pt x="7733" y="8319"/>
                  <a:pt x="7730" y="8319"/>
                </a:cubicBezTo>
                <a:cubicBezTo>
                  <a:pt x="7719" y="8319"/>
                  <a:pt x="7701" y="8325"/>
                  <a:pt x="7695" y="8329"/>
                </a:cubicBezTo>
                <a:cubicBezTo>
                  <a:pt x="7678" y="8337"/>
                  <a:pt x="7669" y="8337"/>
                  <a:pt x="7652" y="8342"/>
                </a:cubicBezTo>
                <a:cubicBezTo>
                  <a:pt x="7644" y="8346"/>
                  <a:pt x="7644" y="8350"/>
                  <a:pt x="7635" y="8350"/>
                </a:cubicBezTo>
                <a:cubicBezTo>
                  <a:pt x="7619" y="8350"/>
                  <a:pt x="7610" y="8337"/>
                  <a:pt x="7598" y="8333"/>
                </a:cubicBezTo>
                <a:cubicBezTo>
                  <a:pt x="7592" y="8332"/>
                  <a:pt x="7588" y="8331"/>
                  <a:pt x="7583" y="8331"/>
                </a:cubicBezTo>
                <a:cubicBezTo>
                  <a:pt x="7561" y="8331"/>
                  <a:pt x="7551" y="8348"/>
                  <a:pt x="7530" y="8363"/>
                </a:cubicBezTo>
                <a:cubicBezTo>
                  <a:pt x="7513" y="8375"/>
                  <a:pt x="7496" y="8384"/>
                  <a:pt x="7484" y="8396"/>
                </a:cubicBezTo>
                <a:cubicBezTo>
                  <a:pt x="7475" y="8401"/>
                  <a:pt x="7471" y="8409"/>
                  <a:pt x="7462" y="8409"/>
                </a:cubicBezTo>
                <a:cubicBezTo>
                  <a:pt x="7454" y="8413"/>
                  <a:pt x="7441" y="8413"/>
                  <a:pt x="7437" y="8413"/>
                </a:cubicBezTo>
                <a:cubicBezTo>
                  <a:pt x="7420" y="8426"/>
                  <a:pt x="7429" y="8443"/>
                  <a:pt x="7424" y="8460"/>
                </a:cubicBezTo>
                <a:cubicBezTo>
                  <a:pt x="7420" y="8468"/>
                  <a:pt x="7408" y="8506"/>
                  <a:pt x="7403" y="8510"/>
                </a:cubicBezTo>
                <a:cubicBezTo>
                  <a:pt x="7399" y="8513"/>
                  <a:pt x="7392" y="8514"/>
                  <a:pt x="7384" y="8514"/>
                </a:cubicBezTo>
                <a:cubicBezTo>
                  <a:pt x="7376" y="8514"/>
                  <a:pt x="7367" y="8513"/>
                  <a:pt x="7359" y="8513"/>
                </a:cubicBezTo>
                <a:cubicBezTo>
                  <a:pt x="7355" y="8513"/>
                  <a:pt x="7351" y="8514"/>
                  <a:pt x="7348" y="8515"/>
                </a:cubicBezTo>
                <a:cubicBezTo>
                  <a:pt x="7332" y="8515"/>
                  <a:pt x="7323" y="8515"/>
                  <a:pt x="7319" y="8536"/>
                </a:cubicBezTo>
                <a:cubicBezTo>
                  <a:pt x="7310" y="8557"/>
                  <a:pt x="7327" y="8565"/>
                  <a:pt x="7294" y="8565"/>
                </a:cubicBezTo>
                <a:cubicBezTo>
                  <a:pt x="7291" y="8566"/>
                  <a:pt x="7287" y="8566"/>
                  <a:pt x="7283" y="8566"/>
                </a:cubicBezTo>
                <a:cubicBezTo>
                  <a:pt x="7275" y="8566"/>
                  <a:pt x="7266" y="8565"/>
                  <a:pt x="7256" y="8565"/>
                </a:cubicBezTo>
                <a:cubicBezTo>
                  <a:pt x="7242" y="8565"/>
                  <a:pt x="7228" y="8567"/>
                  <a:pt x="7222" y="8578"/>
                </a:cubicBezTo>
                <a:cubicBezTo>
                  <a:pt x="7218" y="8586"/>
                  <a:pt x="7218" y="8620"/>
                  <a:pt x="7222" y="8633"/>
                </a:cubicBezTo>
                <a:cubicBezTo>
                  <a:pt x="7222" y="8650"/>
                  <a:pt x="7235" y="8654"/>
                  <a:pt x="7239" y="8675"/>
                </a:cubicBezTo>
                <a:cubicBezTo>
                  <a:pt x="7247" y="8696"/>
                  <a:pt x="7243" y="8726"/>
                  <a:pt x="7243" y="8747"/>
                </a:cubicBezTo>
                <a:cubicBezTo>
                  <a:pt x="7243" y="8755"/>
                  <a:pt x="7239" y="8776"/>
                  <a:pt x="7243" y="8780"/>
                </a:cubicBezTo>
                <a:cubicBezTo>
                  <a:pt x="7247" y="8797"/>
                  <a:pt x="7251" y="8793"/>
                  <a:pt x="7260" y="8806"/>
                </a:cubicBezTo>
                <a:cubicBezTo>
                  <a:pt x="7268" y="8814"/>
                  <a:pt x="7285" y="8840"/>
                  <a:pt x="7294" y="8844"/>
                </a:cubicBezTo>
                <a:cubicBezTo>
                  <a:pt x="7306" y="8849"/>
                  <a:pt x="7324" y="8851"/>
                  <a:pt x="7344" y="8851"/>
                </a:cubicBezTo>
                <a:cubicBezTo>
                  <a:pt x="7369" y="8851"/>
                  <a:pt x="7397" y="8848"/>
                  <a:pt x="7416" y="8848"/>
                </a:cubicBezTo>
                <a:cubicBezTo>
                  <a:pt x="7441" y="8848"/>
                  <a:pt x="7458" y="8848"/>
                  <a:pt x="7479" y="8835"/>
                </a:cubicBezTo>
                <a:cubicBezTo>
                  <a:pt x="7500" y="8823"/>
                  <a:pt x="7522" y="8818"/>
                  <a:pt x="7543" y="8802"/>
                </a:cubicBezTo>
                <a:cubicBezTo>
                  <a:pt x="7574" y="8783"/>
                  <a:pt x="7606" y="8780"/>
                  <a:pt x="7639" y="8780"/>
                </a:cubicBezTo>
                <a:cubicBezTo>
                  <a:pt x="7651" y="8780"/>
                  <a:pt x="7662" y="8780"/>
                  <a:pt x="7673" y="8780"/>
                </a:cubicBezTo>
                <a:cubicBezTo>
                  <a:pt x="7670" y="8763"/>
                  <a:pt x="7682" y="8757"/>
                  <a:pt x="7699" y="8757"/>
                </a:cubicBezTo>
                <a:cubicBezTo>
                  <a:pt x="7721" y="8757"/>
                  <a:pt x="7754" y="8767"/>
                  <a:pt x="7771" y="8772"/>
                </a:cubicBezTo>
                <a:cubicBezTo>
                  <a:pt x="7796" y="8780"/>
                  <a:pt x="7821" y="8785"/>
                  <a:pt x="7851" y="8793"/>
                </a:cubicBezTo>
                <a:cubicBezTo>
                  <a:pt x="7885" y="8802"/>
                  <a:pt x="7922" y="8802"/>
                  <a:pt x="7960" y="8806"/>
                </a:cubicBezTo>
                <a:cubicBezTo>
                  <a:pt x="7986" y="8810"/>
                  <a:pt x="8007" y="8814"/>
                  <a:pt x="8032" y="8814"/>
                </a:cubicBezTo>
                <a:cubicBezTo>
                  <a:pt x="8038" y="8814"/>
                  <a:pt x="8044" y="8814"/>
                  <a:pt x="8051" y="8814"/>
                </a:cubicBezTo>
                <a:cubicBezTo>
                  <a:pt x="8065" y="8814"/>
                  <a:pt x="8079" y="8816"/>
                  <a:pt x="8087" y="8827"/>
                </a:cubicBezTo>
                <a:cubicBezTo>
                  <a:pt x="8070" y="8865"/>
                  <a:pt x="8049" y="8907"/>
                  <a:pt x="8032" y="8945"/>
                </a:cubicBezTo>
                <a:cubicBezTo>
                  <a:pt x="8024" y="8983"/>
                  <a:pt x="8041" y="9021"/>
                  <a:pt x="8045" y="9055"/>
                </a:cubicBezTo>
                <a:cubicBezTo>
                  <a:pt x="8049" y="9084"/>
                  <a:pt x="8045" y="9110"/>
                  <a:pt x="8049" y="9139"/>
                </a:cubicBezTo>
                <a:cubicBezTo>
                  <a:pt x="8053" y="9160"/>
                  <a:pt x="8053" y="9152"/>
                  <a:pt x="8070" y="9169"/>
                </a:cubicBezTo>
                <a:cubicBezTo>
                  <a:pt x="8096" y="9190"/>
                  <a:pt x="8087" y="9211"/>
                  <a:pt x="8125" y="9211"/>
                </a:cubicBezTo>
                <a:cubicBezTo>
                  <a:pt x="8136" y="9212"/>
                  <a:pt x="8148" y="9213"/>
                  <a:pt x="8159" y="9213"/>
                </a:cubicBezTo>
                <a:cubicBezTo>
                  <a:pt x="8187" y="9213"/>
                  <a:pt x="8216" y="9210"/>
                  <a:pt x="8243" y="9207"/>
                </a:cubicBezTo>
                <a:cubicBezTo>
                  <a:pt x="8254" y="9204"/>
                  <a:pt x="8292" y="9196"/>
                  <a:pt x="8321" y="9196"/>
                </a:cubicBezTo>
                <a:cubicBezTo>
                  <a:pt x="8338" y="9196"/>
                  <a:pt x="8353" y="9199"/>
                  <a:pt x="8357" y="9207"/>
                </a:cubicBezTo>
                <a:cubicBezTo>
                  <a:pt x="8361" y="9215"/>
                  <a:pt x="8345" y="9253"/>
                  <a:pt x="8340" y="9262"/>
                </a:cubicBezTo>
                <a:cubicBezTo>
                  <a:pt x="8328" y="9283"/>
                  <a:pt x="8311" y="9287"/>
                  <a:pt x="8294" y="9300"/>
                </a:cubicBezTo>
                <a:cubicBezTo>
                  <a:pt x="8277" y="9312"/>
                  <a:pt x="8264" y="9329"/>
                  <a:pt x="8252" y="9346"/>
                </a:cubicBezTo>
                <a:cubicBezTo>
                  <a:pt x="8239" y="9367"/>
                  <a:pt x="8231" y="9384"/>
                  <a:pt x="8214" y="9397"/>
                </a:cubicBezTo>
                <a:cubicBezTo>
                  <a:pt x="8187" y="9420"/>
                  <a:pt x="8165" y="9428"/>
                  <a:pt x="8137" y="9428"/>
                </a:cubicBezTo>
                <a:cubicBezTo>
                  <a:pt x="8129" y="9428"/>
                  <a:pt x="8121" y="9427"/>
                  <a:pt x="8112" y="9426"/>
                </a:cubicBezTo>
                <a:cubicBezTo>
                  <a:pt x="8109" y="9426"/>
                  <a:pt x="8106" y="9426"/>
                  <a:pt x="8103" y="9426"/>
                </a:cubicBezTo>
                <a:cubicBezTo>
                  <a:pt x="8058" y="9426"/>
                  <a:pt x="8031" y="9455"/>
                  <a:pt x="8011" y="9498"/>
                </a:cubicBezTo>
                <a:cubicBezTo>
                  <a:pt x="7998" y="9528"/>
                  <a:pt x="8007" y="9523"/>
                  <a:pt x="8020" y="9549"/>
                </a:cubicBezTo>
                <a:cubicBezTo>
                  <a:pt x="8032" y="9566"/>
                  <a:pt x="8032" y="9595"/>
                  <a:pt x="8036" y="9616"/>
                </a:cubicBezTo>
                <a:cubicBezTo>
                  <a:pt x="8049" y="9650"/>
                  <a:pt x="8066" y="9679"/>
                  <a:pt x="8083" y="9709"/>
                </a:cubicBezTo>
                <a:cubicBezTo>
                  <a:pt x="8096" y="9739"/>
                  <a:pt x="8091" y="9793"/>
                  <a:pt x="8112" y="9819"/>
                </a:cubicBezTo>
                <a:cubicBezTo>
                  <a:pt x="8132" y="9813"/>
                  <a:pt x="8153" y="9812"/>
                  <a:pt x="8174" y="9812"/>
                </a:cubicBezTo>
                <a:cubicBezTo>
                  <a:pt x="8201" y="9812"/>
                  <a:pt x="8229" y="9815"/>
                  <a:pt x="8256" y="9815"/>
                </a:cubicBezTo>
                <a:cubicBezTo>
                  <a:pt x="8298" y="9815"/>
                  <a:pt x="8298" y="9815"/>
                  <a:pt x="8319" y="9848"/>
                </a:cubicBezTo>
                <a:cubicBezTo>
                  <a:pt x="8336" y="9869"/>
                  <a:pt x="8361" y="9886"/>
                  <a:pt x="8378" y="9912"/>
                </a:cubicBezTo>
                <a:cubicBezTo>
                  <a:pt x="8391" y="9929"/>
                  <a:pt x="8395" y="9945"/>
                  <a:pt x="8399" y="9966"/>
                </a:cubicBezTo>
                <a:cubicBezTo>
                  <a:pt x="8408" y="9983"/>
                  <a:pt x="8412" y="9996"/>
                  <a:pt x="8433" y="9996"/>
                </a:cubicBezTo>
                <a:cubicBezTo>
                  <a:pt x="8442" y="9998"/>
                  <a:pt x="8450" y="9998"/>
                  <a:pt x="8459" y="9998"/>
                </a:cubicBezTo>
                <a:cubicBezTo>
                  <a:pt x="8468" y="9998"/>
                  <a:pt x="8478" y="9998"/>
                  <a:pt x="8488" y="10000"/>
                </a:cubicBezTo>
                <a:cubicBezTo>
                  <a:pt x="8475" y="9979"/>
                  <a:pt x="8467" y="9954"/>
                  <a:pt x="8488" y="9941"/>
                </a:cubicBezTo>
                <a:lnTo>
                  <a:pt x="8522" y="9941"/>
                </a:lnTo>
                <a:cubicBezTo>
                  <a:pt x="8522" y="9941"/>
                  <a:pt x="8534" y="9933"/>
                  <a:pt x="8534" y="9933"/>
                </a:cubicBezTo>
                <a:cubicBezTo>
                  <a:pt x="8564" y="9924"/>
                  <a:pt x="8598" y="9924"/>
                  <a:pt x="8627" y="9920"/>
                </a:cubicBezTo>
                <a:cubicBezTo>
                  <a:pt x="8661" y="9916"/>
                  <a:pt x="8691" y="9912"/>
                  <a:pt x="8729" y="9912"/>
                </a:cubicBezTo>
                <a:cubicBezTo>
                  <a:pt x="8734" y="9912"/>
                  <a:pt x="8743" y="9912"/>
                  <a:pt x="8752" y="9912"/>
                </a:cubicBezTo>
                <a:cubicBezTo>
                  <a:pt x="8770" y="9912"/>
                  <a:pt x="8792" y="9910"/>
                  <a:pt x="8800" y="9899"/>
                </a:cubicBezTo>
                <a:cubicBezTo>
                  <a:pt x="8813" y="9886"/>
                  <a:pt x="8800" y="9848"/>
                  <a:pt x="8800" y="9831"/>
                </a:cubicBezTo>
                <a:cubicBezTo>
                  <a:pt x="8805" y="9802"/>
                  <a:pt x="8826" y="9793"/>
                  <a:pt x="8851" y="9781"/>
                </a:cubicBezTo>
                <a:cubicBezTo>
                  <a:pt x="8889" y="9764"/>
                  <a:pt x="8927" y="9768"/>
                  <a:pt x="8961" y="9751"/>
                </a:cubicBezTo>
                <a:cubicBezTo>
                  <a:pt x="8982" y="9743"/>
                  <a:pt x="8978" y="9747"/>
                  <a:pt x="8973" y="9730"/>
                </a:cubicBezTo>
                <a:cubicBezTo>
                  <a:pt x="8969" y="9713"/>
                  <a:pt x="8961" y="9717"/>
                  <a:pt x="8961" y="9696"/>
                </a:cubicBezTo>
                <a:cubicBezTo>
                  <a:pt x="8965" y="9679"/>
                  <a:pt x="8965" y="9671"/>
                  <a:pt x="8973" y="9658"/>
                </a:cubicBezTo>
                <a:cubicBezTo>
                  <a:pt x="8999" y="9625"/>
                  <a:pt x="9033" y="9599"/>
                  <a:pt x="9058" y="9566"/>
                </a:cubicBezTo>
                <a:cubicBezTo>
                  <a:pt x="9075" y="9544"/>
                  <a:pt x="9083" y="9519"/>
                  <a:pt x="9092" y="9494"/>
                </a:cubicBezTo>
                <a:cubicBezTo>
                  <a:pt x="9100" y="9477"/>
                  <a:pt x="9100" y="9456"/>
                  <a:pt x="9104" y="9439"/>
                </a:cubicBezTo>
                <a:cubicBezTo>
                  <a:pt x="9105" y="9439"/>
                  <a:pt x="9106" y="9439"/>
                  <a:pt x="9107" y="9439"/>
                </a:cubicBezTo>
                <a:cubicBezTo>
                  <a:pt x="9131" y="9439"/>
                  <a:pt x="9152" y="9498"/>
                  <a:pt x="9180" y="9502"/>
                </a:cubicBezTo>
                <a:cubicBezTo>
                  <a:pt x="9184" y="9504"/>
                  <a:pt x="9190" y="9504"/>
                  <a:pt x="9195" y="9504"/>
                </a:cubicBezTo>
                <a:cubicBezTo>
                  <a:pt x="9207" y="9504"/>
                  <a:pt x="9221" y="9502"/>
                  <a:pt x="9235" y="9502"/>
                </a:cubicBezTo>
                <a:cubicBezTo>
                  <a:pt x="9250" y="9506"/>
                  <a:pt x="9300" y="9538"/>
                  <a:pt x="9324" y="9538"/>
                </a:cubicBezTo>
                <a:cubicBezTo>
                  <a:pt x="9327" y="9538"/>
                  <a:pt x="9330" y="9538"/>
                  <a:pt x="9332" y="9536"/>
                </a:cubicBezTo>
                <a:cubicBezTo>
                  <a:pt x="9345" y="9528"/>
                  <a:pt x="9345" y="9502"/>
                  <a:pt x="9349" y="9490"/>
                </a:cubicBezTo>
                <a:cubicBezTo>
                  <a:pt x="9362" y="9464"/>
                  <a:pt x="9387" y="9439"/>
                  <a:pt x="9408" y="9430"/>
                </a:cubicBezTo>
                <a:cubicBezTo>
                  <a:pt x="9424" y="9422"/>
                  <a:pt x="9439" y="9418"/>
                  <a:pt x="9453" y="9418"/>
                </a:cubicBezTo>
                <a:cubicBezTo>
                  <a:pt x="9481" y="9418"/>
                  <a:pt x="9507" y="9432"/>
                  <a:pt x="9535" y="9452"/>
                </a:cubicBezTo>
                <a:cubicBezTo>
                  <a:pt x="9556" y="9468"/>
                  <a:pt x="9577" y="9481"/>
                  <a:pt x="9598" y="9494"/>
                </a:cubicBezTo>
                <a:cubicBezTo>
                  <a:pt x="9608" y="9499"/>
                  <a:pt x="9615" y="9504"/>
                  <a:pt x="9622" y="9504"/>
                </a:cubicBezTo>
                <a:cubicBezTo>
                  <a:pt x="9628" y="9504"/>
                  <a:pt x="9633" y="9501"/>
                  <a:pt x="9640" y="9494"/>
                </a:cubicBezTo>
                <a:cubicBezTo>
                  <a:pt x="9645" y="9490"/>
                  <a:pt x="9640" y="9481"/>
                  <a:pt x="9640" y="9477"/>
                </a:cubicBezTo>
                <a:cubicBezTo>
                  <a:pt x="9649" y="9473"/>
                  <a:pt x="9653" y="9468"/>
                  <a:pt x="9661" y="9464"/>
                </a:cubicBezTo>
                <a:cubicBezTo>
                  <a:pt x="9687" y="9447"/>
                  <a:pt x="9691" y="9426"/>
                  <a:pt x="9721" y="9414"/>
                </a:cubicBezTo>
                <a:cubicBezTo>
                  <a:pt x="9746" y="9405"/>
                  <a:pt x="9775" y="9405"/>
                  <a:pt x="9805" y="9405"/>
                </a:cubicBezTo>
                <a:cubicBezTo>
                  <a:pt x="9830" y="9430"/>
                  <a:pt x="9877" y="9439"/>
                  <a:pt x="9881" y="9481"/>
                </a:cubicBezTo>
                <a:cubicBezTo>
                  <a:pt x="9885" y="9553"/>
                  <a:pt x="9809" y="9570"/>
                  <a:pt x="9788" y="9620"/>
                </a:cubicBezTo>
                <a:cubicBezTo>
                  <a:pt x="9763" y="9675"/>
                  <a:pt x="9805" y="9705"/>
                  <a:pt x="9826" y="9751"/>
                </a:cubicBezTo>
                <a:cubicBezTo>
                  <a:pt x="9830" y="9760"/>
                  <a:pt x="9830" y="9768"/>
                  <a:pt x="9834" y="9777"/>
                </a:cubicBezTo>
                <a:cubicBezTo>
                  <a:pt x="9822" y="9865"/>
                  <a:pt x="9813" y="9954"/>
                  <a:pt x="9813" y="10042"/>
                </a:cubicBezTo>
                <a:cubicBezTo>
                  <a:pt x="9805" y="10106"/>
                  <a:pt x="9805" y="10173"/>
                  <a:pt x="9805" y="10241"/>
                </a:cubicBezTo>
                <a:cubicBezTo>
                  <a:pt x="9729" y="10148"/>
                  <a:pt x="9619" y="10080"/>
                  <a:pt x="9497" y="10017"/>
                </a:cubicBezTo>
                <a:cubicBezTo>
                  <a:pt x="9417" y="9975"/>
                  <a:pt x="9336" y="9933"/>
                  <a:pt x="9244" y="9912"/>
                </a:cubicBezTo>
                <a:cubicBezTo>
                  <a:pt x="9222" y="9907"/>
                  <a:pt x="9206" y="9903"/>
                  <a:pt x="9184" y="9903"/>
                </a:cubicBezTo>
                <a:cubicBezTo>
                  <a:pt x="9168" y="9878"/>
                  <a:pt x="9146" y="9848"/>
                  <a:pt x="9121" y="9844"/>
                </a:cubicBezTo>
                <a:cubicBezTo>
                  <a:pt x="9118" y="9844"/>
                  <a:pt x="9115" y="9844"/>
                  <a:pt x="9112" y="9844"/>
                </a:cubicBezTo>
                <a:cubicBezTo>
                  <a:pt x="9083" y="9844"/>
                  <a:pt x="9059" y="9862"/>
                  <a:pt x="9033" y="9869"/>
                </a:cubicBezTo>
                <a:cubicBezTo>
                  <a:pt x="9007" y="9878"/>
                  <a:pt x="8982" y="9878"/>
                  <a:pt x="8952" y="9878"/>
                </a:cubicBezTo>
                <a:cubicBezTo>
                  <a:pt x="8940" y="9878"/>
                  <a:pt x="8926" y="9877"/>
                  <a:pt x="8912" y="9877"/>
                </a:cubicBezTo>
                <a:cubicBezTo>
                  <a:pt x="8897" y="9877"/>
                  <a:pt x="8883" y="9878"/>
                  <a:pt x="8868" y="9882"/>
                </a:cubicBezTo>
                <a:cubicBezTo>
                  <a:pt x="8813" y="9899"/>
                  <a:pt x="8762" y="9941"/>
                  <a:pt x="8716" y="9966"/>
                </a:cubicBezTo>
                <a:cubicBezTo>
                  <a:pt x="8673" y="9992"/>
                  <a:pt x="8612" y="10044"/>
                  <a:pt x="8553" y="10044"/>
                </a:cubicBezTo>
                <a:cubicBezTo>
                  <a:pt x="8543" y="10044"/>
                  <a:pt x="8532" y="10042"/>
                  <a:pt x="8522" y="10038"/>
                </a:cubicBezTo>
                <a:lnTo>
                  <a:pt x="8518" y="10038"/>
                </a:lnTo>
                <a:cubicBezTo>
                  <a:pt x="8518" y="10042"/>
                  <a:pt x="8518" y="10047"/>
                  <a:pt x="8522" y="10051"/>
                </a:cubicBezTo>
                <a:cubicBezTo>
                  <a:pt x="8527" y="10062"/>
                  <a:pt x="8537" y="10064"/>
                  <a:pt x="8547" y="10064"/>
                </a:cubicBezTo>
                <a:cubicBezTo>
                  <a:pt x="8553" y="10064"/>
                  <a:pt x="8558" y="10064"/>
                  <a:pt x="8564" y="10064"/>
                </a:cubicBezTo>
                <a:cubicBezTo>
                  <a:pt x="8589" y="10064"/>
                  <a:pt x="8615" y="10064"/>
                  <a:pt x="8636" y="10072"/>
                </a:cubicBezTo>
                <a:cubicBezTo>
                  <a:pt x="8632" y="10072"/>
                  <a:pt x="8670" y="10085"/>
                  <a:pt x="8674" y="10085"/>
                </a:cubicBezTo>
                <a:cubicBezTo>
                  <a:pt x="8699" y="10080"/>
                  <a:pt x="8708" y="10051"/>
                  <a:pt x="8716" y="10030"/>
                </a:cubicBezTo>
                <a:cubicBezTo>
                  <a:pt x="8729" y="10004"/>
                  <a:pt x="8733" y="9988"/>
                  <a:pt x="8758" y="9988"/>
                </a:cubicBezTo>
                <a:cubicBezTo>
                  <a:pt x="8764" y="9986"/>
                  <a:pt x="8769" y="9986"/>
                  <a:pt x="8775" y="9986"/>
                </a:cubicBezTo>
                <a:cubicBezTo>
                  <a:pt x="8786" y="9986"/>
                  <a:pt x="8798" y="9988"/>
                  <a:pt x="8809" y="9988"/>
                </a:cubicBezTo>
                <a:cubicBezTo>
                  <a:pt x="8838" y="9996"/>
                  <a:pt x="8872" y="10000"/>
                  <a:pt x="8897" y="10009"/>
                </a:cubicBezTo>
                <a:cubicBezTo>
                  <a:pt x="8921" y="10018"/>
                  <a:pt x="8937" y="10027"/>
                  <a:pt x="8956" y="10027"/>
                </a:cubicBezTo>
                <a:cubicBezTo>
                  <a:pt x="8964" y="10027"/>
                  <a:pt x="8972" y="10025"/>
                  <a:pt x="8982" y="10021"/>
                </a:cubicBezTo>
                <a:cubicBezTo>
                  <a:pt x="8994" y="10018"/>
                  <a:pt x="8997" y="10015"/>
                  <a:pt x="9003" y="10015"/>
                </a:cubicBezTo>
                <a:cubicBezTo>
                  <a:pt x="9005" y="10015"/>
                  <a:pt x="9008" y="10016"/>
                  <a:pt x="9011" y="10017"/>
                </a:cubicBezTo>
                <a:cubicBezTo>
                  <a:pt x="9040" y="10024"/>
                  <a:pt x="9047" y="10040"/>
                  <a:pt x="9071" y="10040"/>
                </a:cubicBezTo>
                <a:cubicBezTo>
                  <a:pt x="9076" y="10040"/>
                  <a:pt x="9081" y="10040"/>
                  <a:pt x="9087" y="10038"/>
                </a:cubicBezTo>
                <a:cubicBezTo>
                  <a:pt x="9117" y="10034"/>
                  <a:pt x="9189" y="10004"/>
                  <a:pt x="9206" y="9979"/>
                </a:cubicBezTo>
                <a:cubicBezTo>
                  <a:pt x="9214" y="9966"/>
                  <a:pt x="9214" y="9962"/>
                  <a:pt x="9214" y="9958"/>
                </a:cubicBezTo>
                <a:cubicBezTo>
                  <a:pt x="9218" y="9958"/>
                  <a:pt x="9227" y="9958"/>
                  <a:pt x="9235" y="9962"/>
                </a:cubicBezTo>
                <a:cubicBezTo>
                  <a:pt x="9320" y="9979"/>
                  <a:pt x="9400" y="10021"/>
                  <a:pt x="9476" y="10059"/>
                </a:cubicBezTo>
                <a:cubicBezTo>
                  <a:pt x="9619" y="10135"/>
                  <a:pt x="9754" y="10216"/>
                  <a:pt x="9809" y="10346"/>
                </a:cubicBezTo>
                <a:cubicBezTo>
                  <a:pt x="9813" y="10367"/>
                  <a:pt x="9818" y="10393"/>
                  <a:pt x="9818" y="10418"/>
                </a:cubicBezTo>
                <a:cubicBezTo>
                  <a:pt x="9796" y="10418"/>
                  <a:pt x="9780" y="10418"/>
                  <a:pt x="9758" y="10427"/>
                </a:cubicBezTo>
                <a:cubicBezTo>
                  <a:pt x="9733" y="10439"/>
                  <a:pt x="9695" y="10435"/>
                  <a:pt x="9670" y="10456"/>
                </a:cubicBezTo>
                <a:cubicBezTo>
                  <a:pt x="9645" y="10473"/>
                  <a:pt x="9628" y="10498"/>
                  <a:pt x="9598" y="10511"/>
                </a:cubicBezTo>
                <a:cubicBezTo>
                  <a:pt x="9564" y="10524"/>
                  <a:pt x="9531" y="10524"/>
                  <a:pt x="9497" y="10524"/>
                </a:cubicBezTo>
                <a:cubicBezTo>
                  <a:pt x="9471" y="10524"/>
                  <a:pt x="9463" y="10528"/>
                  <a:pt x="9446" y="10545"/>
                </a:cubicBezTo>
                <a:cubicBezTo>
                  <a:pt x="9434" y="10566"/>
                  <a:pt x="9438" y="10562"/>
                  <a:pt x="9412" y="10566"/>
                </a:cubicBezTo>
                <a:cubicBezTo>
                  <a:pt x="9392" y="10573"/>
                  <a:pt x="9368" y="10580"/>
                  <a:pt x="9347" y="10580"/>
                </a:cubicBezTo>
                <a:cubicBezTo>
                  <a:pt x="9342" y="10580"/>
                  <a:pt x="9337" y="10579"/>
                  <a:pt x="9332" y="10578"/>
                </a:cubicBezTo>
                <a:cubicBezTo>
                  <a:pt x="9307" y="10578"/>
                  <a:pt x="9282" y="10570"/>
                  <a:pt x="9256" y="10566"/>
                </a:cubicBezTo>
                <a:cubicBezTo>
                  <a:pt x="9244" y="10566"/>
                  <a:pt x="9231" y="10569"/>
                  <a:pt x="9217" y="10569"/>
                </a:cubicBezTo>
                <a:cubicBezTo>
                  <a:pt x="9208" y="10569"/>
                  <a:pt x="9198" y="10567"/>
                  <a:pt x="9189" y="10562"/>
                </a:cubicBezTo>
                <a:cubicBezTo>
                  <a:pt x="9173" y="10552"/>
                  <a:pt x="9164" y="10535"/>
                  <a:pt x="9147" y="10535"/>
                </a:cubicBezTo>
                <a:cubicBezTo>
                  <a:pt x="9142" y="10535"/>
                  <a:pt x="9137" y="10537"/>
                  <a:pt x="9130" y="10541"/>
                </a:cubicBezTo>
                <a:cubicBezTo>
                  <a:pt x="9104" y="10557"/>
                  <a:pt x="9058" y="10600"/>
                  <a:pt x="9058" y="10629"/>
                </a:cubicBezTo>
                <a:cubicBezTo>
                  <a:pt x="9053" y="10632"/>
                  <a:pt x="9047" y="10633"/>
                  <a:pt x="9041" y="10633"/>
                </a:cubicBezTo>
                <a:cubicBezTo>
                  <a:pt x="9020" y="10633"/>
                  <a:pt x="8993" y="10621"/>
                  <a:pt x="8973" y="10621"/>
                </a:cubicBezTo>
                <a:cubicBezTo>
                  <a:pt x="8949" y="10615"/>
                  <a:pt x="8924" y="10611"/>
                  <a:pt x="8899" y="10611"/>
                </a:cubicBezTo>
                <a:cubicBezTo>
                  <a:pt x="8890" y="10611"/>
                  <a:pt x="8881" y="10611"/>
                  <a:pt x="8872" y="10612"/>
                </a:cubicBezTo>
                <a:cubicBezTo>
                  <a:pt x="8843" y="10612"/>
                  <a:pt x="8809" y="10616"/>
                  <a:pt x="8779" y="10621"/>
                </a:cubicBezTo>
                <a:cubicBezTo>
                  <a:pt x="8762" y="10625"/>
                  <a:pt x="8762" y="10621"/>
                  <a:pt x="8746" y="10633"/>
                </a:cubicBezTo>
                <a:cubicBezTo>
                  <a:pt x="8712" y="10663"/>
                  <a:pt x="8670" y="10697"/>
                  <a:pt x="8623" y="10705"/>
                </a:cubicBezTo>
                <a:cubicBezTo>
                  <a:pt x="8614" y="10707"/>
                  <a:pt x="8604" y="10708"/>
                  <a:pt x="8595" y="10708"/>
                </a:cubicBezTo>
                <a:cubicBezTo>
                  <a:pt x="8573" y="10708"/>
                  <a:pt x="8550" y="10704"/>
                  <a:pt x="8529" y="10704"/>
                </a:cubicBezTo>
                <a:cubicBezTo>
                  <a:pt x="8516" y="10704"/>
                  <a:pt x="8504" y="10706"/>
                  <a:pt x="8492" y="10709"/>
                </a:cubicBezTo>
                <a:cubicBezTo>
                  <a:pt x="8484" y="10743"/>
                  <a:pt x="8585" y="10768"/>
                  <a:pt x="8534" y="10802"/>
                </a:cubicBezTo>
                <a:cubicBezTo>
                  <a:pt x="8527" y="10808"/>
                  <a:pt x="8513" y="10809"/>
                  <a:pt x="8498" y="10809"/>
                </a:cubicBezTo>
                <a:cubicBezTo>
                  <a:pt x="8478" y="10809"/>
                  <a:pt x="8456" y="10806"/>
                  <a:pt x="8446" y="10806"/>
                </a:cubicBezTo>
                <a:cubicBezTo>
                  <a:pt x="8425" y="10806"/>
                  <a:pt x="8404" y="10806"/>
                  <a:pt x="8383" y="10802"/>
                </a:cubicBezTo>
                <a:cubicBezTo>
                  <a:pt x="8359" y="10796"/>
                  <a:pt x="8346" y="10787"/>
                  <a:pt x="8328" y="10787"/>
                </a:cubicBezTo>
                <a:cubicBezTo>
                  <a:pt x="8319" y="10787"/>
                  <a:pt x="8310" y="10789"/>
                  <a:pt x="8298" y="10794"/>
                </a:cubicBezTo>
                <a:cubicBezTo>
                  <a:pt x="8269" y="10806"/>
                  <a:pt x="8247" y="10811"/>
                  <a:pt x="8218" y="10815"/>
                </a:cubicBezTo>
                <a:cubicBezTo>
                  <a:pt x="8180" y="10823"/>
                  <a:pt x="8146" y="10836"/>
                  <a:pt x="8104" y="10836"/>
                </a:cubicBezTo>
                <a:cubicBezTo>
                  <a:pt x="8045" y="10840"/>
                  <a:pt x="8024" y="10849"/>
                  <a:pt x="7986" y="10891"/>
                </a:cubicBezTo>
                <a:cubicBezTo>
                  <a:pt x="7956" y="10920"/>
                  <a:pt x="7918" y="10958"/>
                  <a:pt x="7910" y="10996"/>
                </a:cubicBezTo>
                <a:cubicBezTo>
                  <a:pt x="7906" y="11022"/>
                  <a:pt x="7914" y="11047"/>
                  <a:pt x="7910" y="11072"/>
                </a:cubicBezTo>
                <a:cubicBezTo>
                  <a:pt x="7897" y="11140"/>
                  <a:pt x="7821" y="11182"/>
                  <a:pt x="7775" y="11233"/>
                </a:cubicBezTo>
                <a:cubicBezTo>
                  <a:pt x="7749" y="11262"/>
                  <a:pt x="7758" y="11300"/>
                  <a:pt x="7758" y="11338"/>
                </a:cubicBezTo>
                <a:cubicBezTo>
                  <a:pt x="7758" y="11372"/>
                  <a:pt x="7754" y="11389"/>
                  <a:pt x="7737" y="11418"/>
                </a:cubicBezTo>
                <a:cubicBezTo>
                  <a:pt x="7699" y="11473"/>
                  <a:pt x="7652" y="11486"/>
                  <a:pt x="7593" y="11499"/>
                </a:cubicBezTo>
                <a:cubicBezTo>
                  <a:pt x="7543" y="11507"/>
                  <a:pt x="7534" y="11503"/>
                  <a:pt x="7530" y="11553"/>
                </a:cubicBezTo>
                <a:cubicBezTo>
                  <a:pt x="7530" y="11596"/>
                  <a:pt x="7551" y="11656"/>
                  <a:pt x="7604" y="11656"/>
                </a:cubicBezTo>
                <a:cubicBezTo>
                  <a:pt x="7608" y="11656"/>
                  <a:pt x="7613" y="11656"/>
                  <a:pt x="7619" y="11655"/>
                </a:cubicBezTo>
                <a:cubicBezTo>
                  <a:pt x="7640" y="11655"/>
                  <a:pt x="7661" y="11634"/>
                  <a:pt x="7682" y="11621"/>
                </a:cubicBezTo>
                <a:cubicBezTo>
                  <a:pt x="7724" y="11604"/>
                  <a:pt x="7766" y="11587"/>
                  <a:pt x="7804" y="11562"/>
                </a:cubicBezTo>
                <a:cubicBezTo>
                  <a:pt x="7817" y="11549"/>
                  <a:pt x="7838" y="11524"/>
                  <a:pt x="7855" y="11524"/>
                </a:cubicBezTo>
                <a:cubicBezTo>
                  <a:pt x="7872" y="11524"/>
                  <a:pt x="7901" y="11541"/>
                  <a:pt x="7918" y="11545"/>
                </a:cubicBezTo>
                <a:cubicBezTo>
                  <a:pt x="7931" y="11547"/>
                  <a:pt x="7944" y="11548"/>
                  <a:pt x="7957" y="11548"/>
                </a:cubicBezTo>
                <a:cubicBezTo>
                  <a:pt x="7996" y="11548"/>
                  <a:pt x="8032" y="11540"/>
                  <a:pt x="8070" y="11537"/>
                </a:cubicBezTo>
                <a:cubicBezTo>
                  <a:pt x="8096" y="11537"/>
                  <a:pt x="8112" y="11524"/>
                  <a:pt x="8134" y="11515"/>
                </a:cubicBezTo>
                <a:cubicBezTo>
                  <a:pt x="8159" y="11503"/>
                  <a:pt x="8188" y="11499"/>
                  <a:pt x="8210" y="11478"/>
                </a:cubicBezTo>
                <a:cubicBezTo>
                  <a:pt x="8222" y="11469"/>
                  <a:pt x="8218" y="11465"/>
                  <a:pt x="8222" y="11452"/>
                </a:cubicBezTo>
                <a:cubicBezTo>
                  <a:pt x="8222" y="11431"/>
                  <a:pt x="8222" y="11410"/>
                  <a:pt x="8222" y="11393"/>
                </a:cubicBezTo>
                <a:cubicBezTo>
                  <a:pt x="8218" y="11368"/>
                  <a:pt x="8218" y="11342"/>
                  <a:pt x="8222" y="11321"/>
                </a:cubicBezTo>
                <a:cubicBezTo>
                  <a:pt x="8230" y="11310"/>
                  <a:pt x="8254" y="11306"/>
                  <a:pt x="8281" y="11306"/>
                </a:cubicBezTo>
                <a:cubicBezTo>
                  <a:pt x="8312" y="11306"/>
                  <a:pt x="8346" y="11311"/>
                  <a:pt x="8361" y="11313"/>
                </a:cubicBezTo>
                <a:cubicBezTo>
                  <a:pt x="8408" y="11321"/>
                  <a:pt x="8450" y="11321"/>
                  <a:pt x="8497" y="11321"/>
                </a:cubicBezTo>
                <a:cubicBezTo>
                  <a:pt x="8513" y="11321"/>
                  <a:pt x="8532" y="11319"/>
                  <a:pt x="8550" y="11319"/>
                </a:cubicBezTo>
                <a:cubicBezTo>
                  <a:pt x="8559" y="11319"/>
                  <a:pt x="8568" y="11320"/>
                  <a:pt x="8577" y="11321"/>
                </a:cubicBezTo>
                <a:cubicBezTo>
                  <a:pt x="8585" y="11364"/>
                  <a:pt x="8484" y="11397"/>
                  <a:pt x="8513" y="11435"/>
                </a:cubicBezTo>
                <a:cubicBezTo>
                  <a:pt x="8539" y="11473"/>
                  <a:pt x="8623" y="11465"/>
                  <a:pt x="8657" y="11473"/>
                </a:cubicBezTo>
                <a:cubicBezTo>
                  <a:pt x="8686" y="11478"/>
                  <a:pt x="8716" y="11503"/>
                  <a:pt x="8741" y="11503"/>
                </a:cubicBezTo>
                <a:cubicBezTo>
                  <a:pt x="8744" y="11503"/>
                  <a:pt x="8747" y="11503"/>
                  <a:pt x="8750" y="11503"/>
                </a:cubicBezTo>
                <a:cubicBezTo>
                  <a:pt x="8775" y="11503"/>
                  <a:pt x="8807" y="11489"/>
                  <a:pt x="8826" y="11482"/>
                </a:cubicBezTo>
                <a:cubicBezTo>
                  <a:pt x="8859" y="11469"/>
                  <a:pt x="8893" y="11465"/>
                  <a:pt x="8927" y="11448"/>
                </a:cubicBezTo>
                <a:cubicBezTo>
                  <a:pt x="8935" y="11445"/>
                  <a:pt x="8941" y="11443"/>
                  <a:pt x="8947" y="11443"/>
                </a:cubicBezTo>
                <a:cubicBezTo>
                  <a:pt x="8970" y="11443"/>
                  <a:pt x="8982" y="11468"/>
                  <a:pt x="8999" y="11499"/>
                </a:cubicBezTo>
                <a:cubicBezTo>
                  <a:pt x="9020" y="11528"/>
                  <a:pt x="9041" y="11566"/>
                  <a:pt x="9071" y="11591"/>
                </a:cubicBezTo>
                <a:cubicBezTo>
                  <a:pt x="9084" y="11603"/>
                  <a:pt x="9096" y="11607"/>
                  <a:pt x="9110" y="11607"/>
                </a:cubicBezTo>
                <a:cubicBezTo>
                  <a:pt x="9121" y="11607"/>
                  <a:pt x="9133" y="11604"/>
                  <a:pt x="9146" y="11600"/>
                </a:cubicBezTo>
                <a:cubicBezTo>
                  <a:pt x="9163" y="11591"/>
                  <a:pt x="9189" y="11591"/>
                  <a:pt x="9201" y="11579"/>
                </a:cubicBezTo>
                <a:cubicBezTo>
                  <a:pt x="9214" y="11566"/>
                  <a:pt x="9218" y="11549"/>
                  <a:pt x="9231" y="11532"/>
                </a:cubicBezTo>
                <a:cubicBezTo>
                  <a:pt x="9252" y="11515"/>
                  <a:pt x="9269" y="11499"/>
                  <a:pt x="9294" y="11494"/>
                </a:cubicBezTo>
                <a:cubicBezTo>
                  <a:pt x="9307" y="11492"/>
                  <a:pt x="9320" y="11491"/>
                  <a:pt x="9334" y="11491"/>
                </a:cubicBezTo>
                <a:cubicBezTo>
                  <a:pt x="9362" y="11491"/>
                  <a:pt x="9391" y="11494"/>
                  <a:pt x="9417" y="11494"/>
                </a:cubicBezTo>
                <a:cubicBezTo>
                  <a:pt x="9463" y="11494"/>
                  <a:pt x="9484" y="11503"/>
                  <a:pt x="9522" y="11524"/>
                </a:cubicBezTo>
                <a:cubicBezTo>
                  <a:pt x="9533" y="11530"/>
                  <a:pt x="9541" y="11534"/>
                  <a:pt x="9548" y="11534"/>
                </a:cubicBezTo>
                <a:cubicBezTo>
                  <a:pt x="9559" y="11534"/>
                  <a:pt x="9565" y="11524"/>
                  <a:pt x="9573" y="11503"/>
                </a:cubicBezTo>
                <a:cubicBezTo>
                  <a:pt x="9602" y="11448"/>
                  <a:pt x="9577" y="11410"/>
                  <a:pt x="9640" y="11376"/>
                </a:cubicBezTo>
                <a:cubicBezTo>
                  <a:pt x="9670" y="11359"/>
                  <a:pt x="9695" y="11359"/>
                  <a:pt x="9729" y="11355"/>
                </a:cubicBezTo>
                <a:cubicBezTo>
                  <a:pt x="9742" y="11351"/>
                  <a:pt x="9754" y="11347"/>
                  <a:pt x="9771" y="11342"/>
                </a:cubicBezTo>
                <a:cubicBezTo>
                  <a:pt x="9780" y="11341"/>
                  <a:pt x="9789" y="11341"/>
                  <a:pt x="9798" y="11341"/>
                </a:cubicBezTo>
                <a:cubicBezTo>
                  <a:pt x="9816" y="11341"/>
                  <a:pt x="9836" y="11342"/>
                  <a:pt x="9856" y="11342"/>
                </a:cubicBezTo>
                <a:cubicBezTo>
                  <a:pt x="9862" y="11342"/>
                  <a:pt x="9868" y="11342"/>
                  <a:pt x="9874" y="11342"/>
                </a:cubicBezTo>
                <a:cubicBezTo>
                  <a:pt x="9893" y="11342"/>
                  <a:pt x="9903" y="11345"/>
                  <a:pt x="9894" y="11368"/>
                </a:cubicBezTo>
                <a:cubicBezTo>
                  <a:pt x="9885" y="11397"/>
                  <a:pt x="9851" y="11427"/>
                  <a:pt x="9834" y="11452"/>
                </a:cubicBezTo>
                <a:cubicBezTo>
                  <a:pt x="9822" y="11473"/>
                  <a:pt x="9809" y="11515"/>
                  <a:pt x="9784" y="11528"/>
                </a:cubicBezTo>
                <a:cubicBezTo>
                  <a:pt x="9763" y="11541"/>
                  <a:pt x="9742" y="11532"/>
                  <a:pt x="9725" y="11541"/>
                </a:cubicBezTo>
                <a:cubicBezTo>
                  <a:pt x="9691" y="11553"/>
                  <a:pt x="9670" y="11587"/>
                  <a:pt x="9640" y="11604"/>
                </a:cubicBezTo>
                <a:cubicBezTo>
                  <a:pt x="9619" y="11617"/>
                  <a:pt x="9598" y="11613"/>
                  <a:pt x="9577" y="11621"/>
                </a:cubicBezTo>
                <a:cubicBezTo>
                  <a:pt x="9535" y="11642"/>
                  <a:pt x="9501" y="11676"/>
                  <a:pt x="9471" y="11714"/>
                </a:cubicBezTo>
                <a:cubicBezTo>
                  <a:pt x="9450" y="11743"/>
                  <a:pt x="9446" y="11760"/>
                  <a:pt x="9408" y="11765"/>
                </a:cubicBezTo>
                <a:cubicBezTo>
                  <a:pt x="9370" y="11769"/>
                  <a:pt x="9298" y="11765"/>
                  <a:pt x="9265" y="11794"/>
                </a:cubicBezTo>
                <a:cubicBezTo>
                  <a:pt x="9252" y="11807"/>
                  <a:pt x="9256" y="11815"/>
                  <a:pt x="9256" y="11832"/>
                </a:cubicBezTo>
                <a:cubicBezTo>
                  <a:pt x="9256" y="11878"/>
                  <a:pt x="9252" y="11912"/>
                  <a:pt x="9235" y="11954"/>
                </a:cubicBezTo>
                <a:cubicBezTo>
                  <a:pt x="9226" y="11982"/>
                  <a:pt x="9217" y="11989"/>
                  <a:pt x="9203" y="11989"/>
                </a:cubicBezTo>
                <a:cubicBezTo>
                  <a:pt x="9192" y="11989"/>
                  <a:pt x="9176" y="11984"/>
                  <a:pt x="9155" y="11980"/>
                </a:cubicBezTo>
                <a:cubicBezTo>
                  <a:pt x="9143" y="11977"/>
                  <a:pt x="9133" y="11976"/>
                  <a:pt x="9123" y="11976"/>
                </a:cubicBezTo>
                <a:cubicBezTo>
                  <a:pt x="9098" y="11976"/>
                  <a:pt x="9078" y="11985"/>
                  <a:pt x="9054" y="12009"/>
                </a:cubicBezTo>
                <a:cubicBezTo>
                  <a:pt x="9033" y="12030"/>
                  <a:pt x="8931" y="12157"/>
                  <a:pt x="9007" y="12174"/>
                </a:cubicBezTo>
                <a:cubicBezTo>
                  <a:pt x="9012" y="12175"/>
                  <a:pt x="9016" y="12175"/>
                  <a:pt x="9020" y="12175"/>
                </a:cubicBezTo>
                <a:cubicBezTo>
                  <a:pt x="9043" y="12175"/>
                  <a:pt x="9061" y="12163"/>
                  <a:pt x="9082" y="12163"/>
                </a:cubicBezTo>
                <a:cubicBezTo>
                  <a:pt x="9091" y="12163"/>
                  <a:pt x="9099" y="12165"/>
                  <a:pt x="9109" y="12170"/>
                </a:cubicBezTo>
                <a:cubicBezTo>
                  <a:pt x="9130" y="12182"/>
                  <a:pt x="9134" y="12191"/>
                  <a:pt x="9155" y="12195"/>
                </a:cubicBezTo>
                <a:cubicBezTo>
                  <a:pt x="9189" y="12199"/>
                  <a:pt x="9218" y="12203"/>
                  <a:pt x="9248" y="12208"/>
                </a:cubicBezTo>
                <a:cubicBezTo>
                  <a:pt x="9296" y="12213"/>
                  <a:pt x="9353" y="12226"/>
                  <a:pt x="9405" y="12226"/>
                </a:cubicBezTo>
                <a:cubicBezTo>
                  <a:pt x="9440" y="12226"/>
                  <a:pt x="9473" y="12220"/>
                  <a:pt x="9501" y="12203"/>
                </a:cubicBezTo>
                <a:cubicBezTo>
                  <a:pt x="9531" y="12187"/>
                  <a:pt x="9560" y="12157"/>
                  <a:pt x="9581" y="12127"/>
                </a:cubicBezTo>
                <a:cubicBezTo>
                  <a:pt x="9598" y="12106"/>
                  <a:pt x="9611" y="12085"/>
                  <a:pt x="9640" y="12085"/>
                </a:cubicBezTo>
                <a:cubicBezTo>
                  <a:pt x="9643" y="12085"/>
                  <a:pt x="9646" y="12085"/>
                  <a:pt x="9648" y="12085"/>
                </a:cubicBezTo>
                <a:cubicBezTo>
                  <a:pt x="9670" y="12085"/>
                  <a:pt x="9690" y="12099"/>
                  <a:pt x="9716" y="12106"/>
                </a:cubicBezTo>
                <a:cubicBezTo>
                  <a:pt x="9727" y="12108"/>
                  <a:pt x="9741" y="12110"/>
                  <a:pt x="9754" y="12110"/>
                </a:cubicBezTo>
                <a:cubicBezTo>
                  <a:pt x="9768" y="12110"/>
                  <a:pt x="9782" y="12108"/>
                  <a:pt x="9792" y="12106"/>
                </a:cubicBezTo>
                <a:cubicBezTo>
                  <a:pt x="9820" y="12103"/>
                  <a:pt x="9853" y="12093"/>
                  <a:pt x="9885" y="12093"/>
                </a:cubicBezTo>
                <a:cubicBezTo>
                  <a:pt x="9896" y="12093"/>
                  <a:pt x="9908" y="12095"/>
                  <a:pt x="9919" y="12098"/>
                </a:cubicBezTo>
                <a:cubicBezTo>
                  <a:pt x="9940" y="12102"/>
                  <a:pt x="9953" y="12123"/>
                  <a:pt x="9974" y="12132"/>
                </a:cubicBezTo>
                <a:cubicBezTo>
                  <a:pt x="9991" y="12136"/>
                  <a:pt x="9999" y="12140"/>
                  <a:pt x="10016" y="12140"/>
                </a:cubicBezTo>
                <a:cubicBezTo>
                  <a:pt x="10054" y="12149"/>
                  <a:pt x="10088" y="12161"/>
                  <a:pt x="10126" y="12161"/>
                </a:cubicBezTo>
                <a:cubicBezTo>
                  <a:pt x="10135" y="12161"/>
                  <a:pt x="10145" y="12162"/>
                  <a:pt x="10155" y="12162"/>
                </a:cubicBezTo>
                <a:cubicBezTo>
                  <a:pt x="10178" y="12162"/>
                  <a:pt x="10202" y="12159"/>
                  <a:pt x="10223" y="12144"/>
                </a:cubicBezTo>
                <a:cubicBezTo>
                  <a:pt x="10257" y="12119"/>
                  <a:pt x="10273" y="12115"/>
                  <a:pt x="10316" y="12106"/>
                </a:cubicBezTo>
                <a:cubicBezTo>
                  <a:pt x="10341" y="12102"/>
                  <a:pt x="10366" y="12098"/>
                  <a:pt x="10383" y="12077"/>
                </a:cubicBezTo>
                <a:cubicBezTo>
                  <a:pt x="10400" y="12056"/>
                  <a:pt x="10408" y="12030"/>
                  <a:pt x="10421" y="12009"/>
                </a:cubicBezTo>
                <a:cubicBezTo>
                  <a:pt x="10430" y="11997"/>
                  <a:pt x="10438" y="11954"/>
                  <a:pt x="10451" y="11946"/>
                </a:cubicBezTo>
                <a:cubicBezTo>
                  <a:pt x="10455" y="11943"/>
                  <a:pt x="10459" y="11941"/>
                  <a:pt x="10463" y="11941"/>
                </a:cubicBezTo>
                <a:cubicBezTo>
                  <a:pt x="10472" y="11941"/>
                  <a:pt x="10479" y="11951"/>
                  <a:pt x="10489" y="11954"/>
                </a:cubicBezTo>
                <a:cubicBezTo>
                  <a:pt x="10494" y="11956"/>
                  <a:pt x="10500" y="11956"/>
                  <a:pt x="10507" y="11956"/>
                </a:cubicBezTo>
                <a:cubicBezTo>
                  <a:pt x="10519" y="11956"/>
                  <a:pt x="10532" y="11954"/>
                  <a:pt x="10544" y="11954"/>
                </a:cubicBezTo>
                <a:cubicBezTo>
                  <a:pt x="10553" y="11955"/>
                  <a:pt x="10562" y="11956"/>
                  <a:pt x="10571" y="11956"/>
                </a:cubicBezTo>
                <a:cubicBezTo>
                  <a:pt x="10614" y="11956"/>
                  <a:pt x="10654" y="11947"/>
                  <a:pt x="10695" y="11933"/>
                </a:cubicBezTo>
                <a:cubicBezTo>
                  <a:pt x="10712" y="11929"/>
                  <a:pt x="10733" y="11925"/>
                  <a:pt x="10738" y="11908"/>
                </a:cubicBezTo>
                <a:cubicBezTo>
                  <a:pt x="10746" y="11891"/>
                  <a:pt x="10733" y="11887"/>
                  <a:pt x="10729" y="11874"/>
                </a:cubicBezTo>
                <a:cubicBezTo>
                  <a:pt x="10725" y="11862"/>
                  <a:pt x="10729" y="11840"/>
                  <a:pt x="10729" y="11828"/>
                </a:cubicBezTo>
                <a:cubicBezTo>
                  <a:pt x="10729" y="11798"/>
                  <a:pt x="10746" y="11777"/>
                  <a:pt x="10755" y="11752"/>
                </a:cubicBezTo>
                <a:cubicBezTo>
                  <a:pt x="10807" y="11737"/>
                  <a:pt x="10858" y="11731"/>
                  <a:pt x="10910" y="11731"/>
                </a:cubicBezTo>
                <a:cubicBezTo>
                  <a:pt x="10934" y="11731"/>
                  <a:pt x="10958" y="11732"/>
                  <a:pt x="10983" y="11735"/>
                </a:cubicBezTo>
                <a:cubicBezTo>
                  <a:pt x="10999" y="11739"/>
                  <a:pt x="11012" y="11748"/>
                  <a:pt x="11029" y="11756"/>
                </a:cubicBezTo>
                <a:cubicBezTo>
                  <a:pt x="11324" y="11908"/>
                  <a:pt x="11628" y="12060"/>
                  <a:pt x="11856" y="12301"/>
                </a:cubicBezTo>
                <a:cubicBezTo>
                  <a:pt x="11945" y="12398"/>
                  <a:pt x="12097" y="12596"/>
                  <a:pt x="12088" y="12820"/>
                </a:cubicBezTo>
                <a:cubicBezTo>
                  <a:pt x="11928" y="12845"/>
                  <a:pt x="11742" y="12862"/>
                  <a:pt x="11599" y="12929"/>
                </a:cubicBezTo>
                <a:cubicBezTo>
                  <a:pt x="11248" y="13090"/>
                  <a:pt x="10940" y="13364"/>
                  <a:pt x="10611" y="13563"/>
                </a:cubicBezTo>
                <a:cubicBezTo>
                  <a:pt x="10493" y="13634"/>
                  <a:pt x="10383" y="13710"/>
                  <a:pt x="10273" y="13786"/>
                </a:cubicBezTo>
                <a:cubicBezTo>
                  <a:pt x="10214" y="13752"/>
                  <a:pt x="10151" y="13731"/>
                  <a:pt x="10083" y="13719"/>
                </a:cubicBezTo>
                <a:cubicBezTo>
                  <a:pt x="10053" y="13714"/>
                  <a:pt x="10023" y="13711"/>
                  <a:pt x="9992" y="13711"/>
                </a:cubicBezTo>
                <a:cubicBezTo>
                  <a:pt x="9890" y="13711"/>
                  <a:pt x="9787" y="13738"/>
                  <a:pt x="9699" y="13790"/>
                </a:cubicBezTo>
                <a:cubicBezTo>
                  <a:pt x="9615" y="13841"/>
                  <a:pt x="9543" y="13909"/>
                  <a:pt x="9497" y="13993"/>
                </a:cubicBezTo>
                <a:cubicBezTo>
                  <a:pt x="9476" y="14014"/>
                  <a:pt x="9459" y="14031"/>
                  <a:pt x="9442" y="14052"/>
                </a:cubicBezTo>
                <a:cubicBezTo>
                  <a:pt x="9442" y="14048"/>
                  <a:pt x="9438" y="14044"/>
                  <a:pt x="9438" y="14039"/>
                </a:cubicBezTo>
                <a:cubicBezTo>
                  <a:pt x="9450" y="14018"/>
                  <a:pt x="9463" y="14001"/>
                  <a:pt x="9476" y="13985"/>
                </a:cubicBezTo>
                <a:cubicBezTo>
                  <a:pt x="9509" y="13942"/>
                  <a:pt x="9552" y="13904"/>
                  <a:pt x="9594" y="13862"/>
                </a:cubicBezTo>
                <a:cubicBezTo>
                  <a:pt x="9796" y="13685"/>
                  <a:pt x="10024" y="13554"/>
                  <a:pt x="10278" y="13474"/>
                </a:cubicBezTo>
                <a:cubicBezTo>
                  <a:pt x="10223" y="13458"/>
                  <a:pt x="10168" y="13451"/>
                  <a:pt x="10112" y="13451"/>
                </a:cubicBezTo>
                <a:cubicBezTo>
                  <a:pt x="9956" y="13451"/>
                  <a:pt x="9800" y="13509"/>
                  <a:pt x="9678" y="13609"/>
                </a:cubicBezTo>
                <a:cubicBezTo>
                  <a:pt x="9649" y="13630"/>
                  <a:pt x="9619" y="13655"/>
                  <a:pt x="9594" y="13685"/>
                </a:cubicBezTo>
                <a:cubicBezTo>
                  <a:pt x="9602" y="13672"/>
                  <a:pt x="9607" y="13660"/>
                  <a:pt x="9611" y="13651"/>
                </a:cubicBezTo>
                <a:cubicBezTo>
                  <a:pt x="9666" y="13546"/>
                  <a:pt x="9746" y="13457"/>
                  <a:pt x="9813" y="13368"/>
                </a:cubicBezTo>
                <a:cubicBezTo>
                  <a:pt x="9885" y="13276"/>
                  <a:pt x="9944" y="13178"/>
                  <a:pt x="9965" y="13064"/>
                </a:cubicBezTo>
                <a:lnTo>
                  <a:pt x="9965" y="13064"/>
                </a:lnTo>
                <a:cubicBezTo>
                  <a:pt x="9877" y="13073"/>
                  <a:pt x="9796" y="13119"/>
                  <a:pt x="9733" y="13183"/>
                </a:cubicBezTo>
                <a:cubicBezTo>
                  <a:pt x="9737" y="13149"/>
                  <a:pt x="9746" y="13119"/>
                  <a:pt x="9754" y="13086"/>
                </a:cubicBezTo>
                <a:cubicBezTo>
                  <a:pt x="9758" y="13069"/>
                  <a:pt x="9763" y="12993"/>
                  <a:pt x="9775" y="12980"/>
                </a:cubicBezTo>
                <a:lnTo>
                  <a:pt x="9775" y="12980"/>
                </a:lnTo>
                <a:cubicBezTo>
                  <a:pt x="9687" y="13052"/>
                  <a:pt x="9619" y="13136"/>
                  <a:pt x="9564" y="13238"/>
                </a:cubicBezTo>
                <a:cubicBezTo>
                  <a:pt x="9573" y="13200"/>
                  <a:pt x="9577" y="13162"/>
                  <a:pt x="9581" y="13124"/>
                </a:cubicBezTo>
                <a:cubicBezTo>
                  <a:pt x="9590" y="13005"/>
                  <a:pt x="9598" y="12799"/>
                  <a:pt x="9552" y="12689"/>
                </a:cubicBezTo>
                <a:cubicBezTo>
                  <a:pt x="9505" y="12786"/>
                  <a:pt x="9471" y="12883"/>
                  <a:pt x="9442" y="12989"/>
                </a:cubicBezTo>
                <a:cubicBezTo>
                  <a:pt x="9438" y="12883"/>
                  <a:pt x="9412" y="12782"/>
                  <a:pt x="9370" y="12689"/>
                </a:cubicBezTo>
                <a:cubicBezTo>
                  <a:pt x="9345" y="12786"/>
                  <a:pt x="9328" y="12887"/>
                  <a:pt x="9320" y="12984"/>
                </a:cubicBezTo>
                <a:cubicBezTo>
                  <a:pt x="9320" y="12984"/>
                  <a:pt x="9320" y="12980"/>
                  <a:pt x="9320" y="12976"/>
                </a:cubicBezTo>
                <a:cubicBezTo>
                  <a:pt x="9290" y="12870"/>
                  <a:pt x="9252" y="12769"/>
                  <a:pt x="9184" y="12668"/>
                </a:cubicBezTo>
                <a:cubicBezTo>
                  <a:pt x="9172" y="12761"/>
                  <a:pt x="9168" y="12862"/>
                  <a:pt x="9168" y="12959"/>
                </a:cubicBezTo>
                <a:cubicBezTo>
                  <a:pt x="9138" y="12887"/>
                  <a:pt x="9087" y="12824"/>
                  <a:pt x="9024" y="12777"/>
                </a:cubicBezTo>
                <a:lnTo>
                  <a:pt x="9024" y="12777"/>
                </a:lnTo>
                <a:cubicBezTo>
                  <a:pt x="9020" y="12866"/>
                  <a:pt x="9033" y="12959"/>
                  <a:pt x="9062" y="13043"/>
                </a:cubicBezTo>
                <a:cubicBezTo>
                  <a:pt x="8961" y="12934"/>
                  <a:pt x="8838" y="12849"/>
                  <a:pt x="8691" y="12803"/>
                </a:cubicBezTo>
                <a:lnTo>
                  <a:pt x="8691" y="12803"/>
                </a:lnTo>
                <a:cubicBezTo>
                  <a:pt x="8741" y="12904"/>
                  <a:pt x="8800" y="13005"/>
                  <a:pt x="8859" y="13102"/>
                </a:cubicBezTo>
                <a:cubicBezTo>
                  <a:pt x="8838" y="13090"/>
                  <a:pt x="8813" y="13077"/>
                  <a:pt x="8784" y="13064"/>
                </a:cubicBezTo>
                <a:cubicBezTo>
                  <a:pt x="8717" y="13039"/>
                  <a:pt x="8647" y="13026"/>
                  <a:pt x="8574" y="13026"/>
                </a:cubicBezTo>
                <a:cubicBezTo>
                  <a:pt x="8564" y="13026"/>
                  <a:pt x="8553" y="13026"/>
                  <a:pt x="8543" y="13026"/>
                </a:cubicBezTo>
                <a:cubicBezTo>
                  <a:pt x="8505" y="13026"/>
                  <a:pt x="8463" y="13035"/>
                  <a:pt x="8425" y="13043"/>
                </a:cubicBezTo>
                <a:cubicBezTo>
                  <a:pt x="8404" y="13048"/>
                  <a:pt x="8383" y="13056"/>
                  <a:pt x="8361" y="13064"/>
                </a:cubicBezTo>
                <a:cubicBezTo>
                  <a:pt x="8357" y="13064"/>
                  <a:pt x="8319" y="13086"/>
                  <a:pt x="8315" y="13086"/>
                </a:cubicBezTo>
                <a:cubicBezTo>
                  <a:pt x="8433" y="13132"/>
                  <a:pt x="8551" y="13174"/>
                  <a:pt x="8665" y="13229"/>
                </a:cubicBezTo>
                <a:cubicBezTo>
                  <a:pt x="8724" y="13259"/>
                  <a:pt x="8784" y="13292"/>
                  <a:pt x="8834" y="13330"/>
                </a:cubicBezTo>
                <a:cubicBezTo>
                  <a:pt x="8809" y="13314"/>
                  <a:pt x="8784" y="13305"/>
                  <a:pt x="8754" y="13297"/>
                </a:cubicBezTo>
                <a:cubicBezTo>
                  <a:pt x="8718" y="13286"/>
                  <a:pt x="8682" y="13281"/>
                  <a:pt x="8647" y="13281"/>
                </a:cubicBezTo>
                <a:cubicBezTo>
                  <a:pt x="8550" y="13281"/>
                  <a:pt x="8458" y="13319"/>
                  <a:pt x="8387" y="13394"/>
                </a:cubicBezTo>
                <a:cubicBezTo>
                  <a:pt x="8551" y="13394"/>
                  <a:pt x="8720" y="13398"/>
                  <a:pt x="8859" y="13487"/>
                </a:cubicBezTo>
                <a:cubicBezTo>
                  <a:pt x="8910" y="13520"/>
                  <a:pt x="8952" y="13563"/>
                  <a:pt x="8995" y="13609"/>
                </a:cubicBezTo>
                <a:cubicBezTo>
                  <a:pt x="8995" y="13609"/>
                  <a:pt x="8995" y="13610"/>
                  <a:pt x="8995" y="13610"/>
                </a:cubicBezTo>
                <a:lnTo>
                  <a:pt x="8995" y="13610"/>
                </a:lnTo>
                <a:cubicBezTo>
                  <a:pt x="8924" y="13561"/>
                  <a:pt x="8845" y="13524"/>
                  <a:pt x="8762" y="13503"/>
                </a:cubicBezTo>
                <a:cubicBezTo>
                  <a:pt x="8712" y="13492"/>
                  <a:pt x="8660" y="13486"/>
                  <a:pt x="8609" y="13486"/>
                </a:cubicBezTo>
                <a:cubicBezTo>
                  <a:pt x="8461" y="13486"/>
                  <a:pt x="8315" y="13535"/>
                  <a:pt x="8193" y="13626"/>
                </a:cubicBezTo>
                <a:cubicBezTo>
                  <a:pt x="8231" y="13630"/>
                  <a:pt x="8269" y="13638"/>
                  <a:pt x="8307" y="13643"/>
                </a:cubicBezTo>
                <a:cubicBezTo>
                  <a:pt x="8214" y="13672"/>
                  <a:pt x="8121" y="13714"/>
                  <a:pt x="8053" y="13790"/>
                </a:cubicBezTo>
                <a:cubicBezTo>
                  <a:pt x="8137" y="13784"/>
                  <a:pt x="8218" y="13780"/>
                  <a:pt x="8298" y="13780"/>
                </a:cubicBezTo>
                <a:cubicBezTo>
                  <a:pt x="8328" y="13780"/>
                  <a:pt x="8357" y="13781"/>
                  <a:pt x="8387" y="13782"/>
                </a:cubicBezTo>
                <a:cubicBezTo>
                  <a:pt x="8307" y="13820"/>
                  <a:pt x="8235" y="13888"/>
                  <a:pt x="8188" y="13968"/>
                </a:cubicBezTo>
                <a:cubicBezTo>
                  <a:pt x="8335" y="13922"/>
                  <a:pt x="8486" y="13900"/>
                  <a:pt x="8636" y="13900"/>
                </a:cubicBezTo>
                <a:cubicBezTo>
                  <a:pt x="8779" y="13900"/>
                  <a:pt x="8922" y="13920"/>
                  <a:pt x="9062" y="13959"/>
                </a:cubicBezTo>
                <a:cubicBezTo>
                  <a:pt x="9130" y="14001"/>
                  <a:pt x="9197" y="14052"/>
                  <a:pt x="9252" y="14115"/>
                </a:cubicBezTo>
                <a:cubicBezTo>
                  <a:pt x="9252" y="14132"/>
                  <a:pt x="9252" y="14153"/>
                  <a:pt x="9252" y="14175"/>
                </a:cubicBezTo>
                <a:cubicBezTo>
                  <a:pt x="9256" y="14263"/>
                  <a:pt x="9277" y="14348"/>
                  <a:pt x="9286" y="14436"/>
                </a:cubicBezTo>
                <a:cubicBezTo>
                  <a:pt x="9286" y="14470"/>
                  <a:pt x="9290" y="14508"/>
                  <a:pt x="9290" y="14546"/>
                </a:cubicBezTo>
                <a:cubicBezTo>
                  <a:pt x="9146" y="14647"/>
                  <a:pt x="8990" y="14727"/>
                  <a:pt x="8864" y="14846"/>
                </a:cubicBezTo>
                <a:cubicBezTo>
                  <a:pt x="8792" y="14913"/>
                  <a:pt x="8729" y="14989"/>
                  <a:pt x="8665" y="15065"/>
                </a:cubicBezTo>
                <a:cubicBezTo>
                  <a:pt x="8644" y="15074"/>
                  <a:pt x="8623" y="15082"/>
                  <a:pt x="8602" y="15090"/>
                </a:cubicBezTo>
                <a:lnTo>
                  <a:pt x="8598" y="15150"/>
                </a:lnTo>
                <a:cubicBezTo>
                  <a:pt x="8594" y="15150"/>
                  <a:pt x="8594" y="15154"/>
                  <a:pt x="8589" y="15154"/>
                </a:cubicBezTo>
                <a:lnTo>
                  <a:pt x="8564" y="15107"/>
                </a:lnTo>
                <a:cubicBezTo>
                  <a:pt x="8543" y="15120"/>
                  <a:pt x="8522" y="15128"/>
                  <a:pt x="8501" y="15141"/>
                </a:cubicBezTo>
                <a:cubicBezTo>
                  <a:pt x="8501" y="15027"/>
                  <a:pt x="8480" y="14913"/>
                  <a:pt x="8429" y="14808"/>
                </a:cubicBezTo>
                <a:cubicBezTo>
                  <a:pt x="8399" y="14846"/>
                  <a:pt x="8378" y="14888"/>
                  <a:pt x="8357" y="14934"/>
                </a:cubicBezTo>
                <a:lnTo>
                  <a:pt x="8383" y="14972"/>
                </a:lnTo>
                <a:lnTo>
                  <a:pt x="8349" y="14972"/>
                </a:lnTo>
                <a:lnTo>
                  <a:pt x="8383" y="15014"/>
                </a:lnTo>
                <a:lnTo>
                  <a:pt x="8332" y="15006"/>
                </a:lnTo>
                <a:cubicBezTo>
                  <a:pt x="8319" y="15048"/>
                  <a:pt x="8311" y="15090"/>
                  <a:pt x="8302" y="15133"/>
                </a:cubicBezTo>
                <a:cubicBezTo>
                  <a:pt x="8218" y="15031"/>
                  <a:pt x="8112" y="14947"/>
                  <a:pt x="7990" y="14900"/>
                </a:cubicBezTo>
                <a:lnTo>
                  <a:pt x="7990" y="14900"/>
                </a:lnTo>
                <a:cubicBezTo>
                  <a:pt x="7998" y="14955"/>
                  <a:pt x="8011" y="15014"/>
                  <a:pt x="8032" y="15069"/>
                </a:cubicBezTo>
                <a:lnTo>
                  <a:pt x="8087" y="15052"/>
                </a:lnTo>
                <a:lnTo>
                  <a:pt x="8049" y="15103"/>
                </a:lnTo>
                <a:cubicBezTo>
                  <a:pt x="8058" y="15128"/>
                  <a:pt x="8070" y="15150"/>
                  <a:pt x="8083" y="15171"/>
                </a:cubicBezTo>
                <a:lnTo>
                  <a:pt x="8121" y="15162"/>
                </a:lnTo>
                <a:lnTo>
                  <a:pt x="8096" y="15187"/>
                </a:lnTo>
                <a:cubicBezTo>
                  <a:pt x="8108" y="15213"/>
                  <a:pt x="8125" y="15234"/>
                  <a:pt x="8142" y="15259"/>
                </a:cubicBezTo>
                <a:cubicBezTo>
                  <a:pt x="8052" y="15223"/>
                  <a:pt x="7958" y="15205"/>
                  <a:pt x="7864" y="15205"/>
                </a:cubicBezTo>
                <a:cubicBezTo>
                  <a:pt x="7838" y="15205"/>
                  <a:pt x="7813" y="15206"/>
                  <a:pt x="7787" y="15209"/>
                </a:cubicBezTo>
                <a:cubicBezTo>
                  <a:pt x="7876" y="15331"/>
                  <a:pt x="8007" y="15428"/>
                  <a:pt x="8150" y="15483"/>
                </a:cubicBezTo>
                <a:cubicBezTo>
                  <a:pt x="8045" y="15500"/>
                  <a:pt x="7944" y="15538"/>
                  <a:pt x="7855" y="15597"/>
                </a:cubicBezTo>
                <a:cubicBezTo>
                  <a:pt x="7817" y="15601"/>
                  <a:pt x="7779" y="15610"/>
                  <a:pt x="7749" y="15618"/>
                </a:cubicBezTo>
                <a:cubicBezTo>
                  <a:pt x="7538" y="15681"/>
                  <a:pt x="7357" y="15774"/>
                  <a:pt x="7154" y="15859"/>
                </a:cubicBezTo>
                <a:cubicBezTo>
                  <a:pt x="7049" y="15901"/>
                  <a:pt x="7045" y="15918"/>
                  <a:pt x="6960" y="16006"/>
                </a:cubicBezTo>
                <a:cubicBezTo>
                  <a:pt x="6797" y="16181"/>
                  <a:pt x="6591" y="16270"/>
                  <a:pt x="6359" y="16270"/>
                </a:cubicBezTo>
                <a:cubicBezTo>
                  <a:pt x="6339" y="16270"/>
                  <a:pt x="6318" y="16269"/>
                  <a:pt x="6298" y="16268"/>
                </a:cubicBezTo>
                <a:cubicBezTo>
                  <a:pt x="6224" y="16265"/>
                  <a:pt x="6153" y="16251"/>
                  <a:pt x="6082" y="16251"/>
                </a:cubicBezTo>
                <a:cubicBezTo>
                  <a:pt x="6047" y="16251"/>
                  <a:pt x="6013" y="16254"/>
                  <a:pt x="5977" y="16264"/>
                </a:cubicBezTo>
                <a:cubicBezTo>
                  <a:pt x="5673" y="16336"/>
                  <a:pt x="211" y="18906"/>
                  <a:pt x="0" y="19117"/>
                </a:cubicBezTo>
                <a:lnTo>
                  <a:pt x="29195" y="19117"/>
                </a:lnTo>
                <a:lnTo>
                  <a:pt x="29195" y="4581"/>
                </a:lnTo>
                <a:cubicBezTo>
                  <a:pt x="29106" y="4602"/>
                  <a:pt x="29026" y="4636"/>
                  <a:pt x="28933" y="4665"/>
                </a:cubicBezTo>
                <a:cubicBezTo>
                  <a:pt x="28646" y="4754"/>
                  <a:pt x="28406" y="4940"/>
                  <a:pt x="28144" y="5079"/>
                </a:cubicBezTo>
                <a:cubicBezTo>
                  <a:pt x="28148" y="4843"/>
                  <a:pt x="28152" y="4610"/>
                  <a:pt x="28157" y="4374"/>
                </a:cubicBezTo>
                <a:cubicBezTo>
                  <a:pt x="28182" y="4349"/>
                  <a:pt x="28199" y="4319"/>
                  <a:pt x="28228" y="4294"/>
                </a:cubicBezTo>
                <a:cubicBezTo>
                  <a:pt x="28275" y="4252"/>
                  <a:pt x="28355" y="4252"/>
                  <a:pt x="28410" y="4226"/>
                </a:cubicBezTo>
                <a:cubicBezTo>
                  <a:pt x="28465" y="4197"/>
                  <a:pt x="28520" y="4176"/>
                  <a:pt x="28574" y="4150"/>
                </a:cubicBezTo>
                <a:cubicBezTo>
                  <a:pt x="28604" y="4142"/>
                  <a:pt x="28617" y="4129"/>
                  <a:pt x="28621" y="4100"/>
                </a:cubicBezTo>
                <a:cubicBezTo>
                  <a:pt x="28629" y="4070"/>
                  <a:pt x="28629" y="4058"/>
                  <a:pt x="28650" y="4036"/>
                </a:cubicBezTo>
                <a:cubicBezTo>
                  <a:pt x="28663" y="4020"/>
                  <a:pt x="28697" y="3977"/>
                  <a:pt x="28709" y="3960"/>
                </a:cubicBezTo>
                <a:lnTo>
                  <a:pt x="28996" y="3960"/>
                </a:lnTo>
                <a:cubicBezTo>
                  <a:pt x="29043" y="3960"/>
                  <a:pt x="29098" y="3965"/>
                  <a:pt x="29144" y="3986"/>
                </a:cubicBezTo>
                <a:cubicBezTo>
                  <a:pt x="29161" y="3994"/>
                  <a:pt x="29178" y="4003"/>
                  <a:pt x="29195" y="4011"/>
                </a:cubicBezTo>
                <a:lnTo>
                  <a:pt x="29195" y="3825"/>
                </a:lnTo>
                <a:cubicBezTo>
                  <a:pt x="29186" y="3817"/>
                  <a:pt x="29186" y="3813"/>
                  <a:pt x="29178" y="3804"/>
                </a:cubicBezTo>
                <a:cubicBezTo>
                  <a:pt x="29166" y="3793"/>
                  <a:pt x="29151" y="3790"/>
                  <a:pt x="29134" y="3790"/>
                </a:cubicBezTo>
                <a:cubicBezTo>
                  <a:pt x="29121" y="3790"/>
                  <a:pt x="29107" y="3792"/>
                  <a:pt x="29094" y="3792"/>
                </a:cubicBezTo>
                <a:cubicBezTo>
                  <a:pt x="29064" y="3792"/>
                  <a:pt x="29051" y="3775"/>
                  <a:pt x="29022" y="3766"/>
                </a:cubicBezTo>
                <a:cubicBezTo>
                  <a:pt x="29009" y="3758"/>
                  <a:pt x="28967" y="3754"/>
                  <a:pt x="28963" y="3741"/>
                </a:cubicBezTo>
                <a:cubicBezTo>
                  <a:pt x="28958" y="3728"/>
                  <a:pt x="28996" y="3678"/>
                  <a:pt x="29009" y="3669"/>
                </a:cubicBezTo>
                <a:cubicBezTo>
                  <a:pt x="29037" y="3649"/>
                  <a:pt x="29075" y="3644"/>
                  <a:pt x="29114" y="3644"/>
                </a:cubicBezTo>
                <a:cubicBezTo>
                  <a:pt x="29141" y="3644"/>
                  <a:pt x="29169" y="3646"/>
                  <a:pt x="29195" y="3648"/>
                </a:cubicBezTo>
                <a:lnTo>
                  <a:pt x="29195" y="2475"/>
                </a:lnTo>
                <a:cubicBezTo>
                  <a:pt x="29182" y="2475"/>
                  <a:pt x="29170" y="2475"/>
                  <a:pt x="29161" y="2479"/>
                </a:cubicBezTo>
                <a:cubicBezTo>
                  <a:pt x="29136" y="2487"/>
                  <a:pt x="29127" y="2500"/>
                  <a:pt x="29106" y="2513"/>
                </a:cubicBezTo>
                <a:cubicBezTo>
                  <a:pt x="29094" y="2521"/>
                  <a:pt x="29081" y="2521"/>
                  <a:pt x="29068" y="2534"/>
                </a:cubicBezTo>
                <a:cubicBezTo>
                  <a:pt x="29043" y="2551"/>
                  <a:pt x="29047" y="2559"/>
                  <a:pt x="29009" y="2559"/>
                </a:cubicBezTo>
                <a:cubicBezTo>
                  <a:pt x="28975" y="2559"/>
                  <a:pt x="28954" y="2559"/>
                  <a:pt x="28925" y="2576"/>
                </a:cubicBezTo>
                <a:cubicBezTo>
                  <a:pt x="28907" y="2586"/>
                  <a:pt x="28890" y="2619"/>
                  <a:pt x="28868" y="2619"/>
                </a:cubicBezTo>
                <a:cubicBezTo>
                  <a:pt x="28863" y="2619"/>
                  <a:pt x="28858" y="2618"/>
                  <a:pt x="28853" y="2614"/>
                </a:cubicBezTo>
                <a:cubicBezTo>
                  <a:pt x="28832" y="2606"/>
                  <a:pt x="28836" y="2576"/>
                  <a:pt x="28815" y="2563"/>
                </a:cubicBezTo>
                <a:cubicBezTo>
                  <a:pt x="28802" y="2555"/>
                  <a:pt x="28785" y="2559"/>
                  <a:pt x="28769" y="2551"/>
                </a:cubicBezTo>
                <a:cubicBezTo>
                  <a:pt x="28752" y="2542"/>
                  <a:pt x="28743" y="2525"/>
                  <a:pt x="28731" y="2513"/>
                </a:cubicBezTo>
                <a:cubicBezTo>
                  <a:pt x="28718" y="2500"/>
                  <a:pt x="28705" y="2496"/>
                  <a:pt x="28693" y="2483"/>
                </a:cubicBezTo>
                <a:cubicBezTo>
                  <a:pt x="28663" y="2466"/>
                  <a:pt x="28638" y="2458"/>
                  <a:pt x="28617" y="2437"/>
                </a:cubicBezTo>
                <a:cubicBezTo>
                  <a:pt x="28604" y="2428"/>
                  <a:pt x="28591" y="2416"/>
                  <a:pt x="28579" y="2407"/>
                </a:cubicBezTo>
                <a:cubicBezTo>
                  <a:pt x="28574" y="2403"/>
                  <a:pt x="28566" y="2395"/>
                  <a:pt x="28562" y="2390"/>
                </a:cubicBezTo>
                <a:cubicBezTo>
                  <a:pt x="28556" y="2389"/>
                  <a:pt x="28550" y="2388"/>
                  <a:pt x="28543" y="2388"/>
                </a:cubicBezTo>
                <a:cubicBezTo>
                  <a:pt x="28529" y="2388"/>
                  <a:pt x="28514" y="2390"/>
                  <a:pt x="28503" y="2390"/>
                </a:cubicBezTo>
                <a:lnTo>
                  <a:pt x="28444" y="2390"/>
                </a:lnTo>
                <a:cubicBezTo>
                  <a:pt x="28444" y="2369"/>
                  <a:pt x="28444" y="2344"/>
                  <a:pt x="28444" y="2319"/>
                </a:cubicBezTo>
                <a:cubicBezTo>
                  <a:pt x="28473" y="2310"/>
                  <a:pt x="28494" y="2293"/>
                  <a:pt x="28532" y="2293"/>
                </a:cubicBezTo>
                <a:cubicBezTo>
                  <a:pt x="28546" y="2293"/>
                  <a:pt x="28562" y="2295"/>
                  <a:pt x="28578" y="2295"/>
                </a:cubicBezTo>
                <a:cubicBezTo>
                  <a:pt x="28585" y="2295"/>
                  <a:pt x="28593" y="2295"/>
                  <a:pt x="28600" y="2293"/>
                </a:cubicBezTo>
                <a:cubicBezTo>
                  <a:pt x="28621" y="2289"/>
                  <a:pt x="28633" y="2281"/>
                  <a:pt x="28659" y="2281"/>
                </a:cubicBezTo>
                <a:cubicBezTo>
                  <a:pt x="28697" y="2281"/>
                  <a:pt x="28726" y="2302"/>
                  <a:pt x="28764" y="2306"/>
                </a:cubicBezTo>
                <a:cubicBezTo>
                  <a:pt x="28798" y="2310"/>
                  <a:pt x="28815" y="2302"/>
                  <a:pt x="28845" y="2323"/>
                </a:cubicBezTo>
                <a:cubicBezTo>
                  <a:pt x="28866" y="2340"/>
                  <a:pt x="28878" y="2344"/>
                  <a:pt x="28904" y="2344"/>
                </a:cubicBezTo>
                <a:cubicBezTo>
                  <a:pt x="28937" y="2340"/>
                  <a:pt x="28933" y="2331"/>
                  <a:pt x="28963" y="2319"/>
                </a:cubicBezTo>
                <a:cubicBezTo>
                  <a:pt x="28968" y="2317"/>
                  <a:pt x="28974" y="2317"/>
                  <a:pt x="28980" y="2317"/>
                </a:cubicBezTo>
                <a:cubicBezTo>
                  <a:pt x="28991" y="2317"/>
                  <a:pt x="29002" y="2319"/>
                  <a:pt x="29013" y="2319"/>
                </a:cubicBezTo>
                <a:cubicBezTo>
                  <a:pt x="29043" y="2319"/>
                  <a:pt x="29068" y="2319"/>
                  <a:pt x="29094" y="2302"/>
                </a:cubicBezTo>
                <a:cubicBezTo>
                  <a:pt x="29110" y="2293"/>
                  <a:pt x="29119" y="2272"/>
                  <a:pt x="29136" y="2264"/>
                </a:cubicBezTo>
                <a:cubicBezTo>
                  <a:pt x="29153" y="2255"/>
                  <a:pt x="29170" y="2255"/>
                  <a:pt x="29186" y="2255"/>
                </a:cubicBezTo>
                <a:cubicBezTo>
                  <a:pt x="29186" y="2255"/>
                  <a:pt x="29191" y="2260"/>
                  <a:pt x="29195" y="2260"/>
                </a:cubicBezTo>
                <a:lnTo>
                  <a:pt x="29195" y="1977"/>
                </a:lnTo>
                <a:cubicBezTo>
                  <a:pt x="29178" y="1978"/>
                  <a:pt x="29161" y="1978"/>
                  <a:pt x="29144" y="1978"/>
                </a:cubicBezTo>
                <a:lnTo>
                  <a:pt x="29144" y="1978"/>
                </a:lnTo>
                <a:cubicBezTo>
                  <a:pt x="29111" y="1978"/>
                  <a:pt x="29078" y="1978"/>
                  <a:pt x="29047" y="1989"/>
                </a:cubicBezTo>
                <a:cubicBezTo>
                  <a:pt x="29022" y="1998"/>
                  <a:pt x="29018" y="2019"/>
                  <a:pt x="28996" y="2032"/>
                </a:cubicBezTo>
                <a:cubicBezTo>
                  <a:pt x="28967" y="2053"/>
                  <a:pt x="28920" y="2070"/>
                  <a:pt x="28887" y="2078"/>
                </a:cubicBezTo>
                <a:cubicBezTo>
                  <a:pt x="28871" y="2083"/>
                  <a:pt x="28856" y="2089"/>
                  <a:pt x="28842" y="2089"/>
                </a:cubicBezTo>
                <a:cubicBezTo>
                  <a:pt x="28833" y="2089"/>
                  <a:pt x="28824" y="2087"/>
                  <a:pt x="28815" y="2082"/>
                </a:cubicBezTo>
                <a:cubicBezTo>
                  <a:pt x="28798" y="2074"/>
                  <a:pt x="28790" y="2057"/>
                  <a:pt x="28769" y="2053"/>
                </a:cubicBezTo>
                <a:cubicBezTo>
                  <a:pt x="28735" y="2044"/>
                  <a:pt x="28701" y="2053"/>
                  <a:pt x="28671" y="2032"/>
                </a:cubicBezTo>
                <a:cubicBezTo>
                  <a:pt x="28642" y="2006"/>
                  <a:pt x="28629" y="1964"/>
                  <a:pt x="28587" y="1956"/>
                </a:cubicBezTo>
                <a:cubicBezTo>
                  <a:pt x="28584" y="1955"/>
                  <a:pt x="28580" y="1955"/>
                  <a:pt x="28577" y="1955"/>
                </a:cubicBezTo>
                <a:cubicBezTo>
                  <a:pt x="28550" y="1955"/>
                  <a:pt x="28520" y="1968"/>
                  <a:pt x="28494" y="1968"/>
                </a:cubicBezTo>
                <a:cubicBezTo>
                  <a:pt x="28469" y="1926"/>
                  <a:pt x="28612" y="1897"/>
                  <a:pt x="28553" y="1833"/>
                </a:cubicBezTo>
                <a:cubicBezTo>
                  <a:pt x="28545" y="1825"/>
                  <a:pt x="28511" y="1812"/>
                  <a:pt x="28494" y="1808"/>
                </a:cubicBezTo>
                <a:cubicBezTo>
                  <a:pt x="28482" y="1799"/>
                  <a:pt x="28465" y="1795"/>
                  <a:pt x="28452" y="1791"/>
                </a:cubicBezTo>
                <a:cubicBezTo>
                  <a:pt x="28448" y="1791"/>
                  <a:pt x="28448" y="1787"/>
                  <a:pt x="28444" y="1787"/>
                </a:cubicBezTo>
                <a:cubicBezTo>
                  <a:pt x="28444" y="1757"/>
                  <a:pt x="28444" y="1728"/>
                  <a:pt x="28444" y="1698"/>
                </a:cubicBezTo>
                <a:cubicBezTo>
                  <a:pt x="28478" y="1701"/>
                  <a:pt x="28514" y="1710"/>
                  <a:pt x="28550" y="1710"/>
                </a:cubicBezTo>
                <a:cubicBezTo>
                  <a:pt x="28567" y="1710"/>
                  <a:pt x="28583" y="1708"/>
                  <a:pt x="28600" y="1702"/>
                </a:cubicBezTo>
                <a:cubicBezTo>
                  <a:pt x="28595" y="1677"/>
                  <a:pt x="28536" y="1669"/>
                  <a:pt x="28541" y="1635"/>
                </a:cubicBezTo>
                <a:cubicBezTo>
                  <a:pt x="28548" y="1633"/>
                  <a:pt x="28556" y="1632"/>
                  <a:pt x="28565" y="1632"/>
                </a:cubicBezTo>
                <a:cubicBezTo>
                  <a:pt x="28583" y="1632"/>
                  <a:pt x="28603" y="1636"/>
                  <a:pt x="28622" y="1636"/>
                </a:cubicBezTo>
                <a:cubicBezTo>
                  <a:pt x="28628" y="1636"/>
                  <a:pt x="28633" y="1635"/>
                  <a:pt x="28638" y="1635"/>
                </a:cubicBezTo>
                <a:cubicBezTo>
                  <a:pt x="28646" y="1635"/>
                  <a:pt x="28671" y="1626"/>
                  <a:pt x="28684" y="1618"/>
                </a:cubicBezTo>
                <a:cubicBezTo>
                  <a:pt x="28693" y="1614"/>
                  <a:pt x="28693" y="1605"/>
                  <a:pt x="28705" y="1601"/>
                </a:cubicBezTo>
                <a:cubicBezTo>
                  <a:pt x="28714" y="1597"/>
                  <a:pt x="28731" y="1596"/>
                  <a:pt x="28748" y="1596"/>
                </a:cubicBezTo>
                <a:cubicBezTo>
                  <a:pt x="28765" y="1596"/>
                  <a:pt x="28783" y="1597"/>
                  <a:pt x="28794" y="1597"/>
                </a:cubicBezTo>
                <a:cubicBezTo>
                  <a:pt x="28815" y="1601"/>
                  <a:pt x="28840" y="1605"/>
                  <a:pt x="28866" y="1610"/>
                </a:cubicBezTo>
                <a:cubicBezTo>
                  <a:pt x="28883" y="1614"/>
                  <a:pt x="28908" y="1614"/>
                  <a:pt x="28912" y="1631"/>
                </a:cubicBezTo>
                <a:cubicBezTo>
                  <a:pt x="28866" y="1664"/>
                  <a:pt x="28781" y="1669"/>
                  <a:pt x="28752" y="1723"/>
                </a:cubicBezTo>
                <a:cubicBezTo>
                  <a:pt x="28743" y="1740"/>
                  <a:pt x="28735" y="1766"/>
                  <a:pt x="28756" y="1778"/>
                </a:cubicBezTo>
                <a:cubicBezTo>
                  <a:pt x="28758" y="1779"/>
                  <a:pt x="28760" y="1780"/>
                  <a:pt x="28762" y="1780"/>
                </a:cubicBezTo>
                <a:cubicBezTo>
                  <a:pt x="28768" y="1780"/>
                  <a:pt x="28774" y="1777"/>
                  <a:pt x="28782" y="1777"/>
                </a:cubicBezTo>
                <a:cubicBezTo>
                  <a:pt x="28784" y="1777"/>
                  <a:pt x="28787" y="1777"/>
                  <a:pt x="28790" y="1778"/>
                </a:cubicBezTo>
                <a:cubicBezTo>
                  <a:pt x="28811" y="1787"/>
                  <a:pt x="28840" y="1821"/>
                  <a:pt x="28853" y="1837"/>
                </a:cubicBezTo>
                <a:cubicBezTo>
                  <a:pt x="28866" y="1854"/>
                  <a:pt x="28864" y="1876"/>
                  <a:pt x="28881" y="1876"/>
                </a:cubicBezTo>
                <a:cubicBezTo>
                  <a:pt x="28886" y="1876"/>
                  <a:pt x="28892" y="1875"/>
                  <a:pt x="28899" y="1871"/>
                </a:cubicBezTo>
                <a:cubicBezTo>
                  <a:pt x="28929" y="1863"/>
                  <a:pt x="28946" y="1833"/>
                  <a:pt x="28971" y="1821"/>
                </a:cubicBezTo>
                <a:cubicBezTo>
                  <a:pt x="28985" y="1816"/>
                  <a:pt x="29000" y="1813"/>
                  <a:pt x="29014" y="1813"/>
                </a:cubicBezTo>
                <a:cubicBezTo>
                  <a:pt x="29048" y="1813"/>
                  <a:pt x="29081" y="1826"/>
                  <a:pt x="29102" y="1850"/>
                </a:cubicBezTo>
                <a:cubicBezTo>
                  <a:pt x="29119" y="1867"/>
                  <a:pt x="29110" y="1871"/>
                  <a:pt x="29136" y="1884"/>
                </a:cubicBezTo>
                <a:cubicBezTo>
                  <a:pt x="29153" y="1892"/>
                  <a:pt x="29174" y="1897"/>
                  <a:pt x="29191" y="1897"/>
                </a:cubicBezTo>
                <a:cubicBezTo>
                  <a:pt x="29191" y="1897"/>
                  <a:pt x="29195" y="1897"/>
                  <a:pt x="29195" y="1901"/>
                </a:cubicBezTo>
                <a:lnTo>
                  <a:pt x="29195" y="854"/>
                </a:lnTo>
                <a:cubicBezTo>
                  <a:pt x="29178" y="858"/>
                  <a:pt x="29161" y="862"/>
                  <a:pt x="29148" y="867"/>
                </a:cubicBezTo>
                <a:cubicBezTo>
                  <a:pt x="29140" y="868"/>
                  <a:pt x="29131" y="869"/>
                  <a:pt x="29123" y="869"/>
                </a:cubicBezTo>
                <a:cubicBezTo>
                  <a:pt x="29082" y="869"/>
                  <a:pt x="29045" y="852"/>
                  <a:pt x="29013" y="824"/>
                </a:cubicBezTo>
                <a:cubicBezTo>
                  <a:pt x="29005" y="816"/>
                  <a:pt x="28996" y="803"/>
                  <a:pt x="28984" y="795"/>
                </a:cubicBezTo>
                <a:cubicBezTo>
                  <a:pt x="28978" y="795"/>
                  <a:pt x="28971" y="797"/>
                  <a:pt x="28964" y="797"/>
                </a:cubicBezTo>
                <a:cubicBezTo>
                  <a:pt x="28960" y="797"/>
                  <a:pt x="28957" y="796"/>
                  <a:pt x="28954" y="795"/>
                </a:cubicBezTo>
                <a:cubicBezTo>
                  <a:pt x="28937" y="791"/>
                  <a:pt x="28899" y="765"/>
                  <a:pt x="28899" y="749"/>
                </a:cubicBezTo>
                <a:cubicBezTo>
                  <a:pt x="28896" y="692"/>
                  <a:pt x="28974" y="670"/>
                  <a:pt x="29032" y="670"/>
                </a:cubicBezTo>
                <a:cubicBezTo>
                  <a:pt x="29052" y="670"/>
                  <a:pt x="29069" y="673"/>
                  <a:pt x="29081" y="677"/>
                </a:cubicBezTo>
                <a:lnTo>
                  <a:pt x="29043" y="685"/>
                </a:lnTo>
                <a:cubicBezTo>
                  <a:pt x="29071" y="685"/>
                  <a:pt x="29105" y="681"/>
                  <a:pt x="29137" y="681"/>
                </a:cubicBezTo>
                <a:cubicBezTo>
                  <a:pt x="29153" y="681"/>
                  <a:pt x="29168" y="682"/>
                  <a:pt x="29182" y="685"/>
                </a:cubicBezTo>
                <a:cubicBezTo>
                  <a:pt x="29186" y="689"/>
                  <a:pt x="29191" y="689"/>
                  <a:pt x="29195" y="689"/>
                </a:cubicBezTo>
                <a:lnTo>
                  <a:pt x="29195" y="474"/>
                </a:lnTo>
                <a:cubicBezTo>
                  <a:pt x="29178" y="474"/>
                  <a:pt x="29165" y="474"/>
                  <a:pt x="29148" y="466"/>
                </a:cubicBezTo>
                <a:cubicBezTo>
                  <a:pt x="29127" y="457"/>
                  <a:pt x="29089" y="428"/>
                  <a:pt x="29072" y="411"/>
                </a:cubicBezTo>
                <a:cubicBezTo>
                  <a:pt x="29051" y="390"/>
                  <a:pt x="29047" y="348"/>
                  <a:pt x="29022" y="339"/>
                </a:cubicBezTo>
                <a:cubicBezTo>
                  <a:pt x="29017" y="336"/>
                  <a:pt x="29009" y="335"/>
                  <a:pt x="29001" y="335"/>
                </a:cubicBezTo>
                <a:cubicBezTo>
                  <a:pt x="28983" y="335"/>
                  <a:pt x="28962" y="340"/>
                  <a:pt x="28950" y="343"/>
                </a:cubicBezTo>
                <a:cubicBezTo>
                  <a:pt x="28895" y="352"/>
                  <a:pt x="28853" y="381"/>
                  <a:pt x="28802" y="390"/>
                </a:cubicBezTo>
                <a:cubicBezTo>
                  <a:pt x="28788" y="391"/>
                  <a:pt x="28773" y="391"/>
                  <a:pt x="28759" y="391"/>
                </a:cubicBezTo>
                <a:cubicBezTo>
                  <a:pt x="28744" y="391"/>
                  <a:pt x="28730" y="391"/>
                  <a:pt x="28716" y="391"/>
                </a:cubicBezTo>
                <a:cubicBezTo>
                  <a:pt x="28687" y="391"/>
                  <a:pt x="28659" y="392"/>
                  <a:pt x="28629" y="398"/>
                </a:cubicBezTo>
                <a:cubicBezTo>
                  <a:pt x="28604" y="402"/>
                  <a:pt x="28587" y="402"/>
                  <a:pt x="28562" y="419"/>
                </a:cubicBezTo>
                <a:cubicBezTo>
                  <a:pt x="28549" y="436"/>
                  <a:pt x="28541" y="457"/>
                  <a:pt x="28520" y="466"/>
                </a:cubicBezTo>
                <a:cubicBezTo>
                  <a:pt x="28511" y="471"/>
                  <a:pt x="28500" y="473"/>
                  <a:pt x="28487" y="473"/>
                </a:cubicBezTo>
                <a:cubicBezTo>
                  <a:pt x="28453" y="473"/>
                  <a:pt x="28408" y="460"/>
                  <a:pt x="28375" y="460"/>
                </a:cubicBezTo>
                <a:cubicBezTo>
                  <a:pt x="28369" y="460"/>
                  <a:pt x="28364" y="461"/>
                  <a:pt x="28359" y="462"/>
                </a:cubicBezTo>
                <a:cubicBezTo>
                  <a:pt x="28342" y="462"/>
                  <a:pt x="28321" y="474"/>
                  <a:pt x="28300" y="474"/>
                </a:cubicBezTo>
                <a:cubicBezTo>
                  <a:pt x="28292" y="470"/>
                  <a:pt x="28287" y="466"/>
                  <a:pt x="28279" y="462"/>
                </a:cubicBezTo>
                <a:cubicBezTo>
                  <a:pt x="28254" y="457"/>
                  <a:pt x="28220" y="457"/>
                  <a:pt x="28195" y="457"/>
                </a:cubicBezTo>
                <a:cubicBezTo>
                  <a:pt x="28169" y="462"/>
                  <a:pt x="28152" y="474"/>
                  <a:pt x="28127" y="483"/>
                </a:cubicBezTo>
                <a:cubicBezTo>
                  <a:pt x="28089" y="491"/>
                  <a:pt x="28068" y="504"/>
                  <a:pt x="28038" y="529"/>
                </a:cubicBezTo>
                <a:cubicBezTo>
                  <a:pt x="27992" y="563"/>
                  <a:pt x="27954" y="592"/>
                  <a:pt x="27916" y="635"/>
                </a:cubicBezTo>
                <a:cubicBezTo>
                  <a:pt x="27899" y="656"/>
                  <a:pt x="27891" y="664"/>
                  <a:pt x="27861" y="664"/>
                </a:cubicBezTo>
                <a:cubicBezTo>
                  <a:pt x="27841" y="664"/>
                  <a:pt x="27822" y="662"/>
                  <a:pt x="27802" y="662"/>
                </a:cubicBezTo>
                <a:cubicBezTo>
                  <a:pt x="27792" y="662"/>
                  <a:pt x="27782" y="663"/>
                  <a:pt x="27772" y="664"/>
                </a:cubicBezTo>
                <a:cubicBezTo>
                  <a:pt x="27743" y="673"/>
                  <a:pt x="27718" y="673"/>
                  <a:pt x="27696" y="698"/>
                </a:cubicBezTo>
                <a:cubicBezTo>
                  <a:pt x="27680" y="719"/>
                  <a:pt x="27658" y="749"/>
                  <a:pt x="27629" y="757"/>
                </a:cubicBezTo>
                <a:cubicBezTo>
                  <a:pt x="27618" y="760"/>
                  <a:pt x="27606" y="762"/>
                  <a:pt x="27593" y="762"/>
                </a:cubicBezTo>
                <a:cubicBezTo>
                  <a:pt x="27569" y="762"/>
                  <a:pt x="27544" y="757"/>
                  <a:pt x="27520" y="757"/>
                </a:cubicBezTo>
                <a:cubicBezTo>
                  <a:pt x="27496" y="757"/>
                  <a:pt x="27474" y="761"/>
                  <a:pt x="27456" y="778"/>
                </a:cubicBezTo>
                <a:cubicBezTo>
                  <a:pt x="27435" y="795"/>
                  <a:pt x="27426" y="816"/>
                  <a:pt x="27401" y="829"/>
                </a:cubicBezTo>
                <a:cubicBezTo>
                  <a:pt x="27376" y="846"/>
                  <a:pt x="27359" y="862"/>
                  <a:pt x="27334" y="879"/>
                </a:cubicBezTo>
                <a:cubicBezTo>
                  <a:pt x="27308" y="896"/>
                  <a:pt x="27279" y="905"/>
                  <a:pt x="27253" y="922"/>
                </a:cubicBezTo>
                <a:cubicBezTo>
                  <a:pt x="27224" y="934"/>
                  <a:pt x="27190" y="947"/>
                  <a:pt x="27160" y="951"/>
                </a:cubicBezTo>
                <a:cubicBezTo>
                  <a:pt x="27151" y="953"/>
                  <a:pt x="27140" y="954"/>
                  <a:pt x="27131" y="954"/>
                </a:cubicBezTo>
                <a:cubicBezTo>
                  <a:pt x="27111" y="954"/>
                  <a:pt x="27094" y="948"/>
                  <a:pt x="27089" y="926"/>
                </a:cubicBezTo>
                <a:cubicBezTo>
                  <a:pt x="27084" y="909"/>
                  <a:pt x="27093" y="896"/>
                  <a:pt x="27106" y="879"/>
                </a:cubicBezTo>
                <a:cubicBezTo>
                  <a:pt x="27122" y="858"/>
                  <a:pt x="27139" y="850"/>
                  <a:pt x="27160" y="837"/>
                </a:cubicBezTo>
                <a:cubicBezTo>
                  <a:pt x="27194" y="820"/>
                  <a:pt x="27211" y="786"/>
                  <a:pt x="27245" y="774"/>
                </a:cubicBezTo>
                <a:cubicBezTo>
                  <a:pt x="27274" y="757"/>
                  <a:pt x="27308" y="765"/>
                  <a:pt x="27329" y="736"/>
                </a:cubicBezTo>
                <a:cubicBezTo>
                  <a:pt x="27350" y="711"/>
                  <a:pt x="27346" y="702"/>
                  <a:pt x="27317" y="698"/>
                </a:cubicBezTo>
                <a:lnTo>
                  <a:pt x="27258" y="698"/>
                </a:lnTo>
                <a:cubicBezTo>
                  <a:pt x="27232" y="698"/>
                  <a:pt x="27215" y="694"/>
                  <a:pt x="27194" y="689"/>
                </a:cubicBezTo>
                <a:cubicBezTo>
                  <a:pt x="27190" y="689"/>
                  <a:pt x="27185" y="688"/>
                  <a:pt x="27180" y="688"/>
                </a:cubicBezTo>
                <a:cubicBezTo>
                  <a:pt x="27136" y="688"/>
                  <a:pt x="27073" y="718"/>
                  <a:pt x="27046" y="744"/>
                </a:cubicBezTo>
                <a:cubicBezTo>
                  <a:pt x="27028" y="767"/>
                  <a:pt x="27029" y="783"/>
                  <a:pt x="27002" y="783"/>
                </a:cubicBezTo>
                <a:cubicBezTo>
                  <a:pt x="26999" y="783"/>
                  <a:pt x="26996" y="783"/>
                  <a:pt x="26992" y="782"/>
                </a:cubicBezTo>
                <a:cubicBezTo>
                  <a:pt x="26958" y="774"/>
                  <a:pt x="26941" y="753"/>
                  <a:pt x="26916" y="736"/>
                </a:cubicBezTo>
                <a:cubicBezTo>
                  <a:pt x="26873" y="711"/>
                  <a:pt x="26840" y="719"/>
                  <a:pt x="26797" y="711"/>
                </a:cubicBezTo>
                <a:cubicBezTo>
                  <a:pt x="26755" y="706"/>
                  <a:pt x="26717" y="681"/>
                  <a:pt x="26679" y="673"/>
                </a:cubicBezTo>
                <a:cubicBezTo>
                  <a:pt x="26612" y="660"/>
                  <a:pt x="26506" y="626"/>
                  <a:pt x="26477" y="554"/>
                </a:cubicBezTo>
                <a:cubicBezTo>
                  <a:pt x="26456" y="495"/>
                  <a:pt x="26472" y="445"/>
                  <a:pt x="26553" y="436"/>
                </a:cubicBezTo>
                <a:cubicBezTo>
                  <a:pt x="26570" y="433"/>
                  <a:pt x="26586" y="432"/>
                  <a:pt x="26603" y="432"/>
                </a:cubicBezTo>
                <a:cubicBezTo>
                  <a:pt x="26637" y="432"/>
                  <a:pt x="26671" y="436"/>
                  <a:pt x="26705" y="436"/>
                </a:cubicBezTo>
                <a:cubicBezTo>
                  <a:pt x="26785" y="436"/>
                  <a:pt x="26865" y="411"/>
                  <a:pt x="26949" y="411"/>
                </a:cubicBezTo>
                <a:lnTo>
                  <a:pt x="27038" y="411"/>
                </a:lnTo>
                <a:cubicBezTo>
                  <a:pt x="27076" y="411"/>
                  <a:pt x="27110" y="394"/>
                  <a:pt x="27152" y="381"/>
                </a:cubicBezTo>
                <a:cubicBezTo>
                  <a:pt x="27173" y="373"/>
                  <a:pt x="27186" y="369"/>
                  <a:pt x="27198" y="348"/>
                </a:cubicBezTo>
                <a:cubicBezTo>
                  <a:pt x="27203" y="343"/>
                  <a:pt x="27207" y="322"/>
                  <a:pt x="27211" y="318"/>
                </a:cubicBezTo>
                <a:cubicBezTo>
                  <a:pt x="27218" y="313"/>
                  <a:pt x="27236" y="311"/>
                  <a:pt x="27254" y="311"/>
                </a:cubicBezTo>
                <a:cubicBezTo>
                  <a:pt x="27279" y="311"/>
                  <a:pt x="27307" y="314"/>
                  <a:pt x="27317" y="314"/>
                </a:cubicBezTo>
                <a:cubicBezTo>
                  <a:pt x="27329" y="314"/>
                  <a:pt x="27357" y="318"/>
                  <a:pt x="27380" y="318"/>
                </a:cubicBezTo>
                <a:cubicBezTo>
                  <a:pt x="27395" y="318"/>
                  <a:pt x="27409" y="316"/>
                  <a:pt x="27414" y="310"/>
                </a:cubicBezTo>
                <a:cubicBezTo>
                  <a:pt x="27422" y="297"/>
                  <a:pt x="27414" y="242"/>
                  <a:pt x="27414" y="229"/>
                </a:cubicBezTo>
                <a:cubicBezTo>
                  <a:pt x="27414" y="170"/>
                  <a:pt x="27359" y="124"/>
                  <a:pt x="27304" y="99"/>
                </a:cubicBezTo>
                <a:cubicBezTo>
                  <a:pt x="27274" y="86"/>
                  <a:pt x="27245" y="77"/>
                  <a:pt x="27211" y="65"/>
                </a:cubicBezTo>
                <a:cubicBezTo>
                  <a:pt x="27186" y="52"/>
                  <a:pt x="27156" y="39"/>
                  <a:pt x="27127" y="39"/>
                </a:cubicBezTo>
                <a:cubicBezTo>
                  <a:pt x="27107" y="39"/>
                  <a:pt x="27089" y="41"/>
                  <a:pt x="27071" y="41"/>
                </a:cubicBezTo>
                <a:cubicBezTo>
                  <a:pt x="27062" y="41"/>
                  <a:pt x="27052" y="41"/>
                  <a:pt x="27042" y="39"/>
                </a:cubicBezTo>
                <a:cubicBezTo>
                  <a:pt x="27004" y="35"/>
                  <a:pt x="26975" y="6"/>
                  <a:pt x="26937" y="1"/>
                </a:cubicBezTo>
                <a:cubicBezTo>
                  <a:pt x="26925" y="1"/>
                  <a:pt x="26914" y="0"/>
                  <a:pt x="26903" y="0"/>
                </a:cubicBezTo>
                <a:close/>
              </a:path>
            </a:pathLst>
          </a:custGeom>
          <a:solidFill>
            <a:srgbClr val="4B4B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500"/>
          </a:p>
        </p:txBody>
      </p:sp>
      <p:sp>
        <p:nvSpPr>
          <p:cNvPr id="964" name="Google Shape;964;p39"/>
          <p:cNvSpPr txBox="1"/>
          <p:nvPr>
            <p:ph type="title"/>
          </p:nvPr>
        </p:nvSpPr>
        <p:spPr>
          <a:xfrm>
            <a:off x="720000" y="445025"/>
            <a:ext cx="776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Základní údaje</a:t>
            </a:r>
            <a:endParaRPr/>
          </a:p>
        </p:txBody>
      </p:sp>
      <p:pic>
        <p:nvPicPr>
          <p:cNvPr id="965" name="Google Shape;965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61050" y="3677325"/>
            <a:ext cx="2364225" cy="1576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9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40"/>
          <p:cNvSpPr/>
          <p:nvPr/>
        </p:nvSpPr>
        <p:spPr>
          <a:xfrm>
            <a:off x="-1229172" y="2559181"/>
            <a:ext cx="3541924" cy="3542641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71" name="Google Shape;971;p40"/>
          <p:cNvGrpSpPr/>
          <p:nvPr/>
        </p:nvGrpSpPr>
        <p:grpSpPr>
          <a:xfrm>
            <a:off x="7530716" y="2633232"/>
            <a:ext cx="921520" cy="419036"/>
            <a:chOff x="399078" y="831419"/>
            <a:chExt cx="921520" cy="419035"/>
          </a:xfrm>
        </p:grpSpPr>
        <p:sp>
          <p:nvSpPr>
            <p:cNvPr id="972" name="Google Shape;972;p40"/>
            <p:cNvSpPr/>
            <p:nvPr/>
          </p:nvSpPr>
          <p:spPr>
            <a:xfrm>
              <a:off x="399078" y="1098241"/>
              <a:ext cx="150602" cy="151318"/>
            </a:xfrm>
            <a:custGeom>
              <a:rect b="b" l="l" r="r" t="t"/>
              <a:pathLst>
                <a:path extrusionOk="0" h="845" w="841">
                  <a:moveTo>
                    <a:pt x="19" y="0"/>
                  </a:moveTo>
                  <a:cubicBezTo>
                    <a:pt x="13" y="0"/>
                    <a:pt x="7" y="1"/>
                    <a:pt x="0" y="1"/>
                  </a:cubicBezTo>
                  <a:lnTo>
                    <a:pt x="840" y="845"/>
                  </a:lnTo>
                  <a:cubicBezTo>
                    <a:pt x="840" y="845"/>
                    <a:pt x="662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3" name="Google Shape;973;p40"/>
            <p:cNvSpPr/>
            <p:nvPr/>
          </p:nvSpPr>
          <p:spPr>
            <a:xfrm>
              <a:off x="549501" y="1098957"/>
              <a:ext cx="151318" cy="151497"/>
            </a:xfrm>
            <a:custGeom>
              <a:rect b="b" l="l" r="r" t="t"/>
              <a:pathLst>
                <a:path extrusionOk="0" h="846" w="845">
                  <a:moveTo>
                    <a:pt x="821" y="1"/>
                  </a:moveTo>
                  <a:cubicBezTo>
                    <a:pt x="182" y="1"/>
                    <a:pt x="0" y="845"/>
                    <a:pt x="0" y="845"/>
                  </a:cubicBezTo>
                  <a:lnTo>
                    <a:pt x="844" y="1"/>
                  </a:lnTo>
                  <a:cubicBezTo>
                    <a:pt x="837" y="1"/>
                    <a:pt x="829" y="1"/>
                    <a:pt x="821" y="1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0"/>
            <p:cNvSpPr/>
            <p:nvPr/>
          </p:nvSpPr>
          <p:spPr>
            <a:xfrm>
              <a:off x="1084577" y="1080871"/>
              <a:ext cx="118010" cy="118190"/>
            </a:xfrm>
            <a:custGeom>
              <a:rect b="b" l="l" r="r" t="t"/>
              <a:pathLst>
                <a:path extrusionOk="0" h="660" w="659">
                  <a:moveTo>
                    <a:pt x="19" y="0"/>
                  </a:moveTo>
                  <a:cubicBezTo>
                    <a:pt x="13" y="0"/>
                    <a:pt x="7" y="0"/>
                    <a:pt x="1" y="1"/>
                  </a:cubicBezTo>
                  <a:lnTo>
                    <a:pt x="659" y="659"/>
                  </a:lnTo>
                  <a:cubicBezTo>
                    <a:pt x="659" y="659"/>
                    <a:pt x="519" y="0"/>
                    <a:pt x="19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0"/>
            <p:cNvSpPr/>
            <p:nvPr/>
          </p:nvSpPr>
          <p:spPr>
            <a:xfrm>
              <a:off x="1202409" y="1080871"/>
              <a:ext cx="118190" cy="118190"/>
            </a:xfrm>
            <a:custGeom>
              <a:rect b="b" l="l" r="r" t="t"/>
              <a:pathLst>
                <a:path extrusionOk="0" h="660" w="660">
                  <a:moveTo>
                    <a:pt x="640" y="0"/>
                  </a:moveTo>
                  <a:cubicBezTo>
                    <a:pt x="137" y="0"/>
                    <a:pt x="1" y="659"/>
                    <a:pt x="1" y="659"/>
                  </a:cubicBezTo>
                  <a:lnTo>
                    <a:pt x="659" y="1"/>
                  </a:lnTo>
                  <a:cubicBezTo>
                    <a:pt x="653" y="0"/>
                    <a:pt x="647" y="0"/>
                    <a:pt x="640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6" name="Google Shape;976;p40"/>
            <p:cNvSpPr/>
            <p:nvPr/>
          </p:nvSpPr>
          <p:spPr>
            <a:xfrm>
              <a:off x="647814" y="831419"/>
              <a:ext cx="232797" cy="232977"/>
            </a:xfrm>
            <a:custGeom>
              <a:rect b="b" l="l" r="r" t="t"/>
              <a:pathLst>
                <a:path extrusionOk="0" h="1301" w="1300">
                  <a:moveTo>
                    <a:pt x="33" y="0"/>
                  </a:moveTo>
                  <a:cubicBezTo>
                    <a:pt x="22" y="0"/>
                    <a:pt x="11" y="1"/>
                    <a:pt x="0" y="1"/>
                  </a:cubicBezTo>
                  <a:lnTo>
                    <a:pt x="1300" y="1301"/>
                  </a:lnTo>
                  <a:cubicBezTo>
                    <a:pt x="1300" y="1301"/>
                    <a:pt x="1023" y="0"/>
                    <a:pt x="3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7" name="Google Shape;977;p40"/>
            <p:cNvSpPr/>
            <p:nvPr/>
          </p:nvSpPr>
          <p:spPr>
            <a:xfrm>
              <a:off x="880432" y="832135"/>
              <a:ext cx="232977" cy="233156"/>
            </a:xfrm>
            <a:custGeom>
              <a:rect b="b" l="l" r="r" t="t"/>
              <a:pathLst>
                <a:path extrusionOk="0" h="1302" w="1301">
                  <a:moveTo>
                    <a:pt x="1263" y="0"/>
                  </a:moveTo>
                  <a:cubicBezTo>
                    <a:pt x="277" y="0"/>
                    <a:pt x="1" y="1301"/>
                    <a:pt x="1" y="1301"/>
                  </a:cubicBezTo>
                  <a:lnTo>
                    <a:pt x="1301" y="1"/>
                  </a:lnTo>
                  <a:cubicBezTo>
                    <a:pt x="1288" y="1"/>
                    <a:pt x="1276" y="0"/>
                    <a:pt x="1263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8" name="Google Shape;978;p40"/>
          <p:cNvGrpSpPr/>
          <p:nvPr/>
        </p:nvGrpSpPr>
        <p:grpSpPr>
          <a:xfrm>
            <a:off x="-199675" y="3429587"/>
            <a:ext cx="9531713" cy="2529064"/>
            <a:chOff x="-51775" y="669075"/>
            <a:chExt cx="2283975" cy="606025"/>
          </a:xfrm>
        </p:grpSpPr>
        <p:sp>
          <p:nvSpPr>
            <p:cNvPr id="979" name="Google Shape;979;p40"/>
            <p:cNvSpPr/>
            <p:nvPr/>
          </p:nvSpPr>
          <p:spPr>
            <a:xfrm>
              <a:off x="-51775" y="669075"/>
              <a:ext cx="2283975" cy="584275"/>
            </a:xfrm>
            <a:custGeom>
              <a:rect b="b" l="l" r="r" t="t"/>
              <a:pathLst>
                <a:path extrusionOk="0" h="23371" w="91359">
                  <a:moveTo>
                    <a:pt x="91358" y="1"/>
                  </a:moveTo>
                  <a:cubicBezTo>
                    <a:pt x="91109" y="73"/>
                    <a:pt x="90860" y="153"/>
                    <a:pt x="90657" y="275"/>
                  </a:cubicBezTo>
                  <a:cubicBezTo>
                    <a:pt x="90417" y="423"/>
                    <a:pt x="90434" y="474"/>
                    <a:pt x="90113" y="503"/>
                  </a:cubicBezTo>
                  <a:cubicBezTo>
                    <a:pt x="90041" y="510"/>
                    <a:pt x="89965" y="512"/>
                    <a:pt x="89888" y="512"/>
                  </a:cubicBezTo>
                  <a:cubicBezTo>
                    <a:pt x="89733" y="512"/>
                    <a:pt x="89571" y="503"/>
                    <a:pt x="89425" y="503"/>
                  </a:cubicBezTo>
                  <a:cubicBezTo>
                    <a:pt x="89368" y="502"/>
                    <a:pt x="89319" y="501"/>
                    <a:pt x="89276" y="501"/>
                  </a:cubicBezTo>
                  <a:cubicBezTo>
                    <a:pt x="88980" y="501"/>
                    <a:pt x="88957" y="535"/>
                    <a:pt x="88699" y="727"/>
                  </a:cubicBezTo>
                  <a:cubicBezTo>
                    <a:pt x="88551" y="837"/>
                    <a:pt x="88382" y="938"/>
                    <a:pt x="88226" y="1022"/>
                  </a:cubicBezTo>
                  <a:cubicBezTo>
                    <a:pt x="87948" y="1170"/>
                    <a:pt x="87821" y="1237"/>
                    <a:pt x="87614" y="1465"/>
                  </a:cubicBezTo>
                  <a:cubicBezTo>
                    <a:pt x="87188" y="1947"/>
                    <a:pt x="87108" y="2394"/>
                    <a:pt x="86846" y="2913"/>
                  </a:cubicBezTo>
                  <a:cubicBezTo>
                    <a:pt x="86783" y="3044"/>
                    <a:pt x="86652" y="3441"/>
                    <a:pt x="86521" y="3525"/>
                  </a:cubicBezTo>
                  <a:cubicBezTo>
                    <a:pt x="86434" y="3584"/>
                    <a:pt x="86354" y="3605"/>
                    <a:pt x="86274" y="3605"/>
                  </a:cubicBezTo>
                  <a:cubicBezTo>
                    <a:pt x="86137" y="3605"/>
                    <a:pt x="86000" y="3542"/>
                    <a:pt x="85829" y="3500"/>
                  </a:cubicBezTo>
                  <a:cubicBezTo>
                    <a:pt x="84744" y="3234"/>
                    <a:pt x="83744" y="2943"/>
                    <a:pt x="82659" y="2757"/>
                  </a:cubicBezTo>
                  <a:cubicBezTo>
                    <a:pt x="82465" y="2724"/>
                    <a:pt x="82278" y="2711"/>
                    <a:pt x="82097" y="2711"/>
                  </a:cubicBezTo>
                  <a:cubicBezTo>
                    <a:pt x="81566" y="2711"/>
                    <a:pt x="81073" y="2818"/>
                    <a:pt x="80519" y="2824"/>
                  </a:cubicBezTo>
                  <a:cubicBezTo>
                    <a:pt x="80490" y="2824"/>
                    <a:pt x="80462" y="2824"/>
                    <a:pt x="80435" y="2824"/>
                  </a:cubicBezTo>
                  <a:cubicBezTo>
                    <a:pt x="80215" y="2824"/>
                    <a:pt x="80041" y="2828"/>
                    <a:pt x="79831" y="2888"/>
                  </a:cubicBezTo>
                  <a:cubicBezTo>
                    <a:pt x="79663" y="2934"/>
                    <a:pt x="79502" y="3048"/>
                    <a:pt x="79329" y="3086"/>
                  </a:cubicBezTo>
                  <a:cubicBezTo>
                    <a:pt x="78548" y="3247"/>
                    <a:pt x="77713" y="3483"/>
                    <a:pt x="76915" y="3698"/>
                  </a:cubicBezTo>
                  <a:cubicBezTo>
                    <a:pt x="75969" y="3951"/>
                    <a:pt x="75205" y="4471"/>
                    <a:pt x="74496" y="5002"/>
                  </a:cubicBezTo>
                  <a:cubicBezTo>
                    <a:pt x="74108" y="5298"/>
                    <a:pt x="73749" y="5534"/>
                    <a:pt x="73327" y="5775"/>
                  </a:cubicBezTo>
                  <a:cubicBezTo>
                    <a:pt x="72947" y="5998"/>
                    <a:pt x="72736" y="6361"/>
                    <a:pt x="72340" y="6581"/>
                  </a:cubicBezTo>
                  <a:cubicBezTo>
                    <a:pt x="72021" y="6756"/>
                    <a:pt x="71713" y="6797"/>
                    <a:pt x="71404" y="6797"/>
                  </a:cubicBezTo>
                  <a:cubicBezTo>
                    <a:pt x="71136" y="6797"/>
                    <a:pt x="70868" y="6766"/>
                    <a:pt x="70592" y="6766"/>
                  </a:cubicBezTo>
                  <a:cubicBezTo>
                    <a:pt x="70419" y="6766"/>
                    <a:pt x="70242" y="6778"/>
                    <a:pt x="70060" y="6817"/>
                  </a:cubicBezTo>
                  <a:cubicBezTo>
                    <a:pt x="69748" y="6881"/>
                    <a:pt x="69482" y="7151"/>
                    <a:pt x="69309" y="7332"/>
                  </a:cubicBezTo>
                  <a:cubicBezTo>
                    <a:pt x="68988" y="7657"/>
                    <a:pt x="68625" y="7940"/>
                    <a:pt x="68203" y="8197"/>
                  </a:cubicBezTo>
                  <a:cubicBezTo>
                    <a:pt x="67663" y="8531"/>
                    <a:pt x="67173" y="8970"/>
                    <a:pt x="66515" y="9164"/>
                  </a:cubicBezTo>
                  <a:cubicBezTo>
                    <a:pt x="65932" y="9333"/>
                    <a:pt x="64591" y="9531"/>
                    <a:pt x="63946" y="9531"/>
                  </a:cubicBezTo>
                  <a:cubicBezTo>
                    <a:pt x="63932" y="9531"/>
                    <a:pt x="63919" y="9531"/>
                    <a:pt x="63907" y="9531"/>
                  </a:cubicBezTo>
                  <a:cubicBezTo>
                    <a:pt x="63797" y="9421"/>
                    <a:pt x="63678" y="9401"/>
                    <a:pt x="63549" y="9401"/>
                  </a:cubicBezTo>
                  <a:cubicBezTo>
                    <a:pt x="63472" y="9401"/>
                    <a:pt x="63392" y="9408"/>
                    <a:pt x="63309" y="9408"/>
                  </a:cubicBezTo>
                  <a:cubicBezTo>
                    <a:pt x="63279" y="9408"/>
                    <a:pt x="63249" y="9407"/>
                    <a:pt x="63219" y="9405"/>
                  </a:cubicBezTo>
                  <a:cubicBezTo>
                    <a:pt x="62961" y="9383"/>
                    <a:pt x="63037" y="9354"/>
                    <a:pt x="62839" y="9303"/>
                  </a:cubicBezTo>
                  <a:cubicBezTo>
                    <a:pt x="62370" y="9181"/>
                    <a:pt x="61944" y="8991"/>
                    <a:pt x="61475" y="8852"/>
                  </a:cubicBezTo>
                  <a:cubicBezTo>
                    <a:pt x="60479" y="8560"/>
                    <a:pt x="59217" y="8552"/>
                    <a:pt x="58424" y="7986"/>
                  </a:cubicBezTo>
                  <a:cubicBezTo>
                    <a:pt x="57985" y="7669"/>
                    <a:pt x="57848" y="7467"/>
                    <a:pt x="57244" y="7467"/>
                  </a:cubicBezTo>
                  <a:cubicBezTo>
                    <a:pt x="57238" y="7467"/>
                    <a:pt x="57232" y="7467"/>
                    <a:pt x="57225" y="7467"/>
                  </a:cubicBezTo>
                  <a:cubicBezTo>
                    <a:pt x="56820" y="7467"/>
                    <a:pt x="56508" y="7531"/>
                    <a:pt x="56162" y="7687"/>
                  </a:cubicBezTo>
                  <a:cubicBezTo>
                    <a:pt x="55816" y="7839"/>
                    <a:pt x="55533" y="8012"/>
                    <a:pt x="55305" y="8235"/>
                  </a:cubicBezTo>
                  <a:cubicBezTo>
                    <a:pt x="55077" y="8468"/>
                    <a:pt x="54473" y="8885"/>
                    <a:pt x="54106" y="8995"/>
                  </a:cubicBezTo>
                  <a:cubicBezTo>
                    <a:pt x="53994" y="9028"/>
                    <a:pt x="53876" y="9039"/>
                    <a:pt x="53755" y="9039"/>
                  </a:cubicBezTo>
                  <a:cubicBezTo>
                    <a:pt x="53539" y="9039"/>
                    <a:pt x="53313" y="9005"/>
                    <a:pt x="53096" y="9005"/>
                  </a:cubicBezTo>
                  <a:cubicBezTo>
                    <a:pt x="52983" y="9005"/>
                    <a:pt x="52873" y="9014"/>
                    <a:pt x="52768" y="9042"/>
                  </a:cubicBezTo>
                  <a:cubicBezTo>
                    <a:pt x="52439" y="9126"/>
                    <a:pt x="52063" y="9324"/>
                    <a:pt x="51899" y="9527"/>
                  </a:cubicBezTo>
                  <a:cubicBezTo>
                    <a:pt x="51667" y="9801"/>
                    <a:pt x="51363" y="10046"/>
                    <a:pt x="51101" y="10312"/>
                  </a:cubicBezTo>
                  <a:cubicBezTo>
                    <a:pt x="50932" y="10477"/>
                    <a:pt x="50755" y="10818"/>
                    <a:pt x="50514" y="10924"/>
                  </a:cubicBezTo>
                  <a:cubicBezTo>
                    <a:pt x="50425" y="10962"/>
                    <a:pt x="50327" y="10976"/>
                    <a:pt x="50224" y="10976"/>
                  </a:cubicBezTo>
                  <a:cubicBezTo>
                    <a:pt x="49901" y="10976"/>
                    <a:pt x="49532" y="10833"/>
                    <a:pt x="49257" y="10814"/>
                  </a:cubicBezTo>
                  <a:cubicBezTo>
                    <a:pt x="49156" y="10807"/>
                    <a:pt x="49054" y="10805"/>
                    <a:pt x="48951" y="10805"/>
                  </a:cubicBezTo>
                  <a:cubicBezTo>
                    <a:pt x="48706" y="10805"/>
                    <a:pt x="48458" y="10819"/>
                    <a:pt x="48216" y="10819"/>
                  </a:cubicBezTo>
                  <a:cubicBezTo>
                    <a:pt x="48194" y="10819"/>
                    <a:pt x="48173" y="10819"/>
                    <a:pt x="48151" y="10818"/>
                  </a:cubicBezTo>
                  <a:cubicBezTo>
                    <a:pt x="48144" y="10818"/>
                    <a:pt x="48136" y="10818"/>
                    <a:pt x="48129" y="10818"/>
                  </a:cubicBezTo>
                  <a:cubicBezTo>
                    <a:pt x="47495" y="10818"/>
                    <a:pt x="47242" y="11004"/>
                    <a:pt x="46787" y="11338"/>
                  </a:cubicBezTo>
                  <a:cubicBezTo>
                    <a:pt x="46315" y="11684"/>
                    <a:pt x="45728" y="11971"/>
                    <a:pt x="45065" y="11979"/>
                  </a:cubicBezTo>
                  <a:cubicBezTo>
                    <a:pt x="44804" y="11717"/>
                    <a:pt x="44268" y="11625"/>
                    <a:pt x="43909" y="11430"/>
                  </a:cubicBezTo>
                  <a:cubicBezTo>
                    <a:pt x="43533" y="11228"/>
                    <a:pt x="43242" y="10958"/>
                    <a:pt x="42837" y="10785"/>
                  </a:cubicBezTo>
                  <a:cubicBezTo>
                    <a:pt x="42178" y="10502"/>
                    <a:pt x="41267" y="10232"/>
                    <a:pt x="40769" y="9789"/>
                  </a:cubicBezTo>
                  <a:cubicBezTo>
                    <a:pt x="40431" y="9489"/>
                    <a:pt x="40402" y="9400"/>
                    <a:pt x="39933" y="9244"/>
                  </a:cubicBezTo>
                  <a:cubicBezTo>
                    <a:pt x="39452" y="9080"/>
                    <a:pt x="39030" y="8839"/>
                    <a:pt x="38561" y="8662"/>
                  </a:cubicBezTo>
                  <a:cubicBezTo>
                    <a:pt x="38152" y="8505"/>
                    <a:pt x="37751" y="8434"/>
                    <a:pt x="37367" y="8244"/>
                  </a:cubicBezTo>
                  <a:cubicBezTo>
                    <a:pt x="37050" y="8088"/>
                    <a:pt x="36675" y="8024"/>
                    <a:pt x="36371" y="7868"/>
                  </a:cubicBezTo>
                  <a:cubicBezTo>
                    <a:pt x="36084" y="7720"/>
                    <a:pt x="35966" y="7467"/>
                    <a:pt x="35653" y="7332"/>
                  </a:cubicBezTo>
                  <a:cubicBezTo>
                    <a:pt x="35118" y="7098"/>
                    <a:pt x="34873" y="6946"/>
                    <a:pt x="34303" y="6946"/>
                  </a:cubicBezTo>
                  <a:cubicBezTo>
                    <a:pt x="34266" y="6946"/>
                    <a:pt x="34228" y="6947"/>
                    <a:pt x="34189" y="6948"/>
                  </a:cubicBezTo>
                  <a:cubicBezTo>
                    <a:pt x="33902" y="6961"/>
                    <a:pt x="33923" y="7020"/>
                    <a:pt x="33699" y="7079"/>
                  </a:cubicBezTo>
                  <a:cubicBezTo>
                    <a:pt x="33243" y="7201"/>
                    <a:pt x="32910" y="7210"/>
                    <a:pt x="32420" y="7210"/>
                  </a:cubicBezTo>
                  <a:cubicBezTo>
                    <a:pt x="32143" y="7207"/>
                    <a:pt x="31865" y="7200"/>
                    <a:pt x="31588" y="7200"/>
                  </a:cubicBezTo>
                  <a:cubicBezTo>
                    <a:pt x="31460" y="7200"/>
                    <a:pt x="31332" y="7202"/>
                    <a:pt x="31205" y="7206"/>
                  </a:cubicBezTo>
                  <a:cubicBezTo>
                    <a:pt x="30238" y="7231"/>
                    <a:pt x="29356" y="7729"/>
                    <a:pt x="28465" y="7856"/>
                  </a:cubicBezTo>
                  <a:cubicBezTo>
                    <a:pt x="28333" y="7875"/>
                    <a:pt x="28195" y="7882"/>
                    <a:pt x="28056" y="7882"/>
                  </a:cubicBezTo>
                  <a:cubicBezTo>
                    <a:pt x="27692" y="7882"/>
                    <a:pt x="27312" y="7834"/>
                    <a:pt x="26951" y="7834"/>
                  </a:cubicBezTo>
                  <a:cubicBezTo>
                    <a:pt x="26632" y="7834"/>
                    <a:pt x="26327" y="7872"/>
                    <a:pt x="26064" y="8012"/>
                  </a:cubicBezTo>
                  <a:cubicBezTo>
                    <a:pt x="24823" y="8674"/>
                    <a:pt x="23726" y="9130"/>
                    <a:pt x="22459" y="9789"/>
                  </a:cubicBezTo>
                  <a:cubicBezTo>
                    <a:pt x="21678" y="9569"/>
                    <a:pt x="21704" y="8940"/>
                    <a:pt x="21218" y="8518"/>
                  </a:cubicBezTo>
                  <a:cubicBezTo>
                    <a:pt x="20657" y="8024"/>
                    <a:pt x="19775" y="8050"/>
                    <a:pt x="19184" y="7590"/>
                  </a:cubicBezTo>
                  <a:cubicBezTo>
                    <a:pt x="18538" y="7079"/>
                    <a:pt x="17926" y="6518"/>
                    <a:pt x="17411" y="5935"/>
                  </a:cubicBezTo>
                  <a:cubicBezTo>
                    <a:pt x="17057" y="5534"/>
                    <a:pt x="16736" y="5154"/>
                    <a:pt x="16099" y="5011"/>
                  </a:cubicBezTo>
                  <a:cubicBezTo>
                    <a:pt x="15858" y="4952"/>
                    <a:pt x="15651" y="4931"/>
                    <a:pt x="15432" y="4829"/>
                  </a:cubicBezTo>
                  <a:cubicBezTo>
                    <a:pt x="15204" y="4724"/>
                    <a:pt x="15145" y="4551"/>
                    <a:pt x="14841" y="4504"/>
                  </a:cubicBezTo>
                  <a:cubicBezTo>
                    <a:pt x="14789" y="4496"/>
                    <a:pt x="14739" y="4493"/>
                    <a:pt x="14689" y="4493"/>
                  </a:cubicBezTo>
                  <a:cubicBezTo>
                    <a:pt x="14606" y="4493"/>
                    <a:pt x="14525" y="4501"/>
                    <a:pt x="14443" y="4501"/>
                  </a:cubicBezTo>
                  <a:cubicBezTo>
                    <a:pt x="14377" y="4501"/>
                    <a:pt x="14311" y="4496"/>
                    <a:pt x="14242" y="4479"/>
                  </a:cubicBezTo>
                  <a:cubicBezTo>
                    <a:pt x="14077" y="4441"/>
                    <a:pt x="13908" y="4314"/>
                    <a:pt x="13756" y="4251"/>
                  </a:cubicBezTo>
                  <a:cubicBezTo>
                    <a:pt x="13148" y="3998"/>
                    <a:pt x="12507" y="3690"/>
                    <a:pt x="11891" y="3458"/>
                  </a:cubicBezTo>
                  <a:cubicBezTo>
                    <a:pt x="11638" y="3364"/>
                    <a:pt x="11405" y="3347"/>
                    <a:pt x="11168" y="3347"/>
                  </a:cubicBezTo>
                  <a:cubicBezTo>
                    <a:pt x="11028" y="3347"/>
                    <a:pt x="10888" y="3353"/>
                    <a:pt x="10741" y="3353"/>
                  </a:cubicBezTo>
                  <a:cubicBezTo>
                    <a:pt x="10653" y="3353"/>
                    <a:pt x="10562" y="3351"/>
                    <a:pt x="10468" y="3344"/>
                  </a:cubicBezTo>
                  <a:cubicBezTo>
                    <a:pt x="9899" y="3306"/>
                    <a:pt x="9075" y="2989"/>
                    <a:pt x="8679" y="2685"/>
                  </a:cubicBezTo>
                  <a:cubicBezTo>
                    <a:pt x="8193" y="2318"/>
                    <a:pt x="7763" y="1976"/>
                    <a:pt x="7147" y="1723"/>
                  </a:cubicBezTo>
                  <a:cubicBezTo>
                    <a:pt x="6256" y="1356"/>
                    <a:pt x="5349" y="1178"/>
                    <a:pt x="4365" y="1018"/>
                  </a:cubicBezTo>
                  <a:cubicBezTo>
                    <a:pt x="2917" y="777"/>
                    <a:pt x="1444" y="634"/>
                    <a:pt x="1" y="389"/>
                  </a:cubicBezTo>
                  <a:lnTo>
                    <a:pt x="1" y="23371"/>
                  </a:lnTo>
                  <a:lnTo>
                    <a:pt x="91358" y="23371"/>
                  </a:lnTo>
                  <a:lnTo>
                    <a:pt x="91358" y="1"/>
                  </a:lnTo>
                  <a:close/>
                </a:path>
              </a:pathLst>
            </a:custGeom>
            <a:solidFill>
              <a:srgbClr val="AABAC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-50700" y="764975"/>
              <a:ext cx="2281825" cy="510125"/>
            </a:xfrm>
            <a:custGeom>
              <a:rect b="b" l="l" r="r" t="t"/>
              <a:pathLst>
                <a:path extrusionOk="0" h="20405" w="91273">
                  <a:moveTo>
                    <a:pt x="90965" y="639"/>
                  </a:moveTo>
                  <a:cubicBezTo>
                    <a:pt x="90982" y="639"/>
                    <a:pt x="91020" y="639"/>
                    <a:pt x="91028" y="656"/>
                  </a:cubicBezTo>
                  <a:cubicBezTo>
                    <a:pt x="91028" y="660"/>
                    <a:pt x="91024" y="673"/>
                    <a:pt x="91024" y="677"/>
                  </a:cubicBezTo>
                  <a:cubicBezTo>
                    <a:pt x="91028" y="681"/>
                    <a:pt x="91032" y="685"/>
                    <a:pt x="91032" y="689"/>
                  </a:cubicBezTo>
                  <a:cubicBezTo>
                    <a:pt x="91037" y="702"/>
                    <a:pt x="91037" y="715"/>
                    <a:pt x="91028" y="723"/>
                  </a:cubicBezTo>
                  <a:cubicBezTo>
                    <a:pt x="91018" y="740"/>
                    <a:pt x="90998" y="751"/>
                    <a:pt x="90979" y="751"/>
                  </a:cubicBezTo>
                  <a:cubicBezTo>
                    <a:pt x="90974" y="751"/>
                    <a:pt x="90969" y="750"/>
                    <a:pt x="90965" y="748"/>
                  </a:cubicBezTo>
                  <a:cubicBezTo>
                    <a:pt x="90952" y="744"/>
                    <a:pt x="90931" y="727"/>
                    <a:pt x="90923" y="715"/>
                  </a:cubicBezTo>
                  <a:cubicBezTo>
                    <a:pt x="90914" y="702"/>
                    <a:pt x="90918" y="685"/>
                    <a:pt x="90918" y="668"/>
                  </a:cubicBezTo>
                  <a:lnTo>
                    <a:pt x="90918" y="668"/>
                  </a:lnTo>
                  <a:lnTo>
                    <a:pt x="90918" y="677"/>
                  </a:lnTo>
                  <a:cubicBezTo>
                    <a:pt x="90927" y="651"/>
                    <a:pt x="90935" y="643"/>
                    <a:pt x="90965" y="639"/>
                  </a:cubicBezTo>
                  <a:close/>
                  <a:moveTo>
                    <a:pt x="91118" y="875"/>
                  </a:moveTo>
                  <a:cubicBezTo>
                    <a:pt x="91123" y="875"/>
                    <a:pt x="91129" y="875"/>
                    <a:pt x="91134" y="875"/>
                  </a:cubicBezTo>
                  <a:cubicBezTo>
                    <a:pt x="91142" y="905"/>
                    <a:pt x="91184" y="900"/>
                    <a:pt x="91201" y="917"/>
                  </a:cubicBezTo>
                  <a:cubicBezTo>
                    <a:pt x="91210" y="930"/>
                    <a:pt x="91222" y="943"/>
                    <a:pt x="91218" y="964"/>
                  </a:cubicBezTo>
                  <a:cubicBezTo>
                    <a:pt x="91214" y="972"/>
                    <a:pt x="91210" y="993"/>
                    <a:pt x="91205" y="1002"/>
                  </a:cubicBezTo>
                  <a:cubicBezTo>
                    <a:pt x="91200" y="1010"/>
                    <a:pt x="91190" y="1013"/>
                    <a:pt x="91179" y="1013"/>
                  </a:cubicBezTo>
                  <a:cubicBezTo>
                    <a:pt x="91174" y="1013"/>
                    <a:pt x="91168" y="1012"/>
                    <a:pt x="91163" y="1010"/>
                  </a:cubicBezTo>
                  <a:cubicBezTo>
                    <a:pt x="91134" y="1006"/>
                    <a:pt x="91138" y="968"/>
                    <a:pt x="91112" y="960"/>
                  </a:cubicBezTo>
                  <a:cubicBezTo>
                    <a:pt x="91087" y="947"/>
                    <a:pt x="91066" y="951"/>
                    <a:pt x="91062" y="913"/>
                  </a:cubicBezTo>
                  <a:cubicBezTo>
                    <a:pt x="91058" y="878"/>
                    <a:pt x="91090" y="875"/>
                    <a:pt x="91118" y="875"/>
                  </a:cubicBezTo>
                  <a:close/>
                  <a:moveTo>
                    <a:pt x="388" y="1037"/>
                  </a:moveTo>
                  <a:cubicBezTo>
                    <a:pt x="400" y="1037"/>
                    <a:pt x="412" y="1038"/>
                    <a:pt x="422" y="1040"/>
                  </a:cubicBezTo>
                  <a:cubicBezTo>
                    <a:pt x="426" y="1040"/>
                    <a:pt x="448" y="1044"/>
                    <a:pt x="452" y="1044"/>
                  </a:cubicBezTo>
                  <a:cubicBezTo>
                    <a:pt x="460" y="1048"/>
                    <a:pt x="460" y="1057"/>
                    <a:pt x="460" y="1065"/>
                  </a:cubicBezTo>
                  <a:cubicBezTo>
                    <a:pt x="452" y="1082"/>
                    <a:pt x="439" y="1099"/>
                    <a:pt x="422" y="1111"/>
                  </a:cubicBezTo>
                  <a:cubicBezTo>
                    <a:pt x="380" y="1150"/>
                    <a:pt x="327" y="1171"/>
                    <a:pt x="269" y="1171"/>
                  </a:cubicBezTo>
                  <a:cubicBezTo>
                    <a:pt x="264" y="1171"/>
                    <a:pt x="259" y="1171"/>
                    <a:pt x="253" y="1171"/>
                  </a:cubicBezTo>
                  <a:cubicBezTo>
                    <a:pt x="262" y="1149"/>
                    <a:pt x="266" y="1128"/>
                    <a:pt x="270" y="1107"/>
                  </a:cubicBezTo>
                  <a:cubicBezTo>
                    <a:pt x="275" y="1086"/>
                    <a:pt x="279" y="1065"/>
                    <a:pt x="283" y="1040"/>
                  </a:cubicBezTo>
                  <a:cubicBezTo>
                    <a:pt x="296" y="1044"/>
                    <a:pt x="308" y="1044"/>
                    <a:pt x="321" y="1044"/>
                  </a:cubicBezTo>
                  <a:cubicBezTo>
                    <a:pt x="327" y="1044"/>
                    <a:pt x="332" y="1046"/>
                    <a:pt x="338" y="1046"/>
                  </a:cubicBezTo>
                  <a:cubicBezTo>
                    <a:pt x="341" y="1046"/>
                    <a:pt x="343" y="1045"/>
                    <a:pt x="346" y="1044"/>
                  </a:cubicBezTo>
                  <a:cubicBezTo>
                    <a:pt x="350" y="1044"/>
                    <a:pt x="355" y="1040"/>
                    <a:pt x="355" y="1040"/>
                  </a:cubicBezTo>
                  <a:cubicBezTo>
                    <a:pt x="365" y="1038"/>
                    <a:pt x="377" y="1037"/>
                    <a:pt x="388" y="1037"/>
                  </a:cubicBezTo>
                  <a:close/>
                  <a:moveTo>
                    <a:pt x="224" y="1029"/>
                  </a:moveTo>
                  <a:cubicBezTo>
                    <a:pt x="232" y="1029"/>
                    <a:pt x="239" y="1030"/>
                    <a:pt x="245" y="1031"/>
                  </a:cubicBezTo>
                  <a:cubicBezTo>
                    <a:pt x="241" y="1052"/>
                    <a:pt x="237" y="1078"/>
                    <a:pt x="232" y="1099"/>
                  </a:cubicBezTo>
                  <a:cubicBezTo>
                    <a:pt x="224" y="1141"/>
                    <a:pt x="211" y="1183"/>
                    <a:pt x="194" y="1221"/>
                  </a:cubicBezTo>
                  <a:cubicBezTo>
                    <a:pt x="177" y="1221"/>
                    <a:pt x="161" y="1204"/>
                    <a:pt x="156" y="1187"/>
                  </a:cubicBezTo>
                  <a:cubicBezTo>
                    <a:pt x="152" y="1171"/>
                    <a:pt x="161" y="1141"/>
                    <a:pt x="165" y="1124"/>
                  </a:cubicBezTo>
                  <a:cubicBezTo>
                    <a:pt x="169" y="1107"/>
                    <a:pt x="169" y="1099"/>
                    <a:pt x="177" y="1086"/>
                  </a:cubicBezTo>
                  <a:cubicBezTo>
                    <a:pt x="182" y="1073"/>
                    <a:pt x="177" y="1057"/>
                    <a:pt x="186" y="1044"/>
                  </a:cubicBezTo>
                  <a:cubicBezTo>
                    <a:pt x="192" y="1033"/>
                    <a:pt x="208" y="1029"/>
                    <a:pt x="224" y="1029"/>
                  </a:cubicBezTo>
                  <a:close/>
                  <a:moveTo>
                    <a:pt x="1109" y="875"/>
                  </a:moveTo>
                  <a:cubicBezTo>
                    <a:pt x="1095" y="880"/>
                    <a:pt x="1087" y="897"/>
                    <a:pt x="1081" y="917"/>
                  </a:cubicBezTo>
                  <a:cubicBezTo>
                    <a:pt x="1076" y="926"/>
                    <a:pt x="1076" y="960"/>
                    <a:pt x="1068" y="968"/>
                  </a:cubicBezTo>
                  <a:cubicBezTo>
                    <a:pt x="1064" y="975"/>
                    <a:pt x="1056" y="977"/>
                    <a:pt x="1047" y="977"/>
                  </a:cubicBezTo>
                  <a:cubicBezTo>
                    <a:pt x="1038" y="977"/>
                    <a:pt x="1028" y="975"/>
                    <a:pt x="1021" y="975"/>
                  </a:cubicBezTo>
                  <a:cubicBezTo>
                    <a:pt x="1018" y="975"/>
                    <a:pt x="1015" y="976"/>
                    <a:pt x="1013" y="976"/>
                  </a:cubicBezTo>
                  <a:cubicBezTo>
                    <a:pt x="967" y="989"/>
                    <a:pt x="984" y="1048"/>
                    <a:pt x="962" y="1078"/>
                  </a:cubicBezTo>
                  <a:cubicBezTo>
                    <a:pt x="953" y="1093"/>
                    <a:pt x="940" y="1095"/>
                    <a:pt x="926" y="1095"/>
                  </a:cubicBezTo>
                  <a:cubicBezTo>
                    <a:pt x="920" y="1095"/>
                    <a:pt x="914" y="1095"/>
                    <a:pt x="908" y="1095"/>
                  </a:cubicBezTo>
                  <a:cubicBezTo>
                    <a:pt x="887" y="1099"/>
                    <a:pt x="857" y="1107"/>
                    <a:pt x="836" y="1120"/>
                  </a:cubicBezTo>
                  <a:cubicBezTo>
                    <a:pt x="815" y="1133"/>
                    <a:pt x="815" y="1145"/>
                    <a:pt x="789" y="1154"/>
                  </a:cubicBezTo>
                  <a:cubicBezTo>
                    <a:pt x="764" y="1162"/>
                    <a:pt x="756" y="1166"/>
                    <a:pt x="739" y="1187"/>
                  </a:cubicBezTo>
                  <a:cubicBezTo>
                    <a:pt x="718" y="1215"/>
                    <a:pt x="694" y="1222"/>
                    <a:pt x="669" y="1222"/>
                  </a:cubicBezTo>
                  <a:cubicBezTo>
                    <a:pt x="646" y="1222"/>
                    <a:pt x="623" y="1217"/>
                    <a:pt x="600" y="1213"/>
                  </a:cubicBezTo>
                  <a:lnTo>
                    <a:pt x="591" y="1213"/>
                  </a:lnTo>
                  <a:cubicBezTo>
                    <a:pt x="595" y="1183"/>
                    <a:pt x="604" y="1158"/>
                    <a:pt x="612" y="1133"/>
                  </a:cubicBezTo>
                  <a:cubicBezTo>
                    <a:pt x="619" y="1135"/>
                    <a:pt x="627" y="1137"/>
                    <a:pt x="633" y="1137"/>
                  </a:cubicBezTo>
                  <a:cubicBezTo>
                    <a:pt x="638" y="1137"/>
                    <a:pt x="642" y="1136"/>
                    <a:pt x="646" y="1133"/>
                  </a:cubicBezTo>
                  <a:cubicBezTo>
                    <a:pt x="659" y="1124"/>
                    <a:pt x="667" y="1116"/>
                    <a:pt x="680" y="1111"/>
                  </a:cubicBezTo>
                  <a:cubicBezTo>
                    <a:pt x="713" y="1095"/>
                    <a:pt x="760" y="1116"/>
                    <a:pt x="789" y="1086"/>
                  </a:cubicBezTo>
                  <a:cubicBezTo>
                    <a:pt x="811" y="1065"/>
                    <a:pt x="789" y="1057"/>
                    <a:pt x="777" y="1035"/>
                  </a:cubicBezTo>
                  <a:cubicBezTo>
                    <a:pt x="764" y="1006"/>
                    <a:pt x="781" y="976"/>
                    <a:pt x="811" y="960"/>
                  </a:cubicBezTo>
                  <a:cubicBezTo>
                    <a:pt x="857" y="938"/>
                    <a:pt x="929" y="960"/>
                    <a:pt x="937" y="892"/>
                  </a:cubicBezTo>
                  <a:cubicBezTo>
                    <a:pt x="967" y="888"/>
                    <a:pt x="996" y="888"/>
                    <a:pt x="1026" y="884"/>
                  </a:cubicBezTo>
                  <a:cubicBezTo>
                    <a:pt x="1051" y="879"/>
                    <a:pt x="1072" y="879"/>
                    <a:pt x="1098" y="875"/>
                  </a:cubicBezTo>
                  <a:cubicBezTo>
                    <a:pt x="1101" y="875"/>
                    <a:pt x="1105" y="875"/>
                    <a:pt x="1109" y="875"/>
                  </a:cubicBezTo>
                  <a:close/>
                  <a:moveTo>
                    <a:pt x="89893" y="1162"/>
                  </a:moveTo>
                  <a:cubicBezTo>
                    <a:pt x="89893" y="1187"/>
                    <a:pt x="89897" y="1217"/>
                    <a:pt x="89897" y="1242"/>
                  </a:cubicBezTo>
                  <a:cubicBezTo>
                    <a:pt x="89884" y="1245"/>
                    <a:pt x="89872" y="1255"/>
                    <a:pt x="89860" y="1255"/>
                  </a:cubicBezTo>
                  <a:cubicBezTo>
                    <a:pt x="89855" y="1255"/>
                    <a:pt x="89851" y="1254"/>
                    <a:pt x="89846" y="1251"/>
                  </a:cubicBezTo>
                  <a:cubicBezTo>
                    <a:pt x="89838" y="1242"/>
                    <a:pt x="89834" y="1217"/>
                    <a:pt x="89834" y="1209"/>
                  </a:cubicBezTo>
                  <a:cubicBezTo>
                    <a:pt x="89838" y="1192"/>
                    <a:pt x="89850" y="1179"/>
                    <a:pt x="89863" y="1171"/>
                  </a:cubicBezTo>
                  <a:cubicBezTo>
                    <a:pt x="89872" y="1166"/>
                    <a:pt x="89880" y="1166"/>
                    <a:pt x="89888" y="1166"/>
                  </a:cubicBezTo>
                  <a:cubicBezTo>
                    <a:pt x="89888" y="1166"/>
                    <a:pt x="89893" y="1162"/>
                    <a:pt x="89893" y="1162"/>
                  </a:cubicBezTo>
                  <a:close/>
                  <a:moveTo>
                    <a:pt x="89969" y="1166"/>
                  </a:moveTo>
                  <a:cubicBezTo>
                    <a:pt x="89990" y="1179"/>
                    <a:pt x="89986" y="1187"/>
                    <a:pt x="90015" y="1196"/>
                  </a:cubicBezTo>
                  <a:cubicBezTo>
                    <a:pt x="90032" y="1200"/>
                    <a:pt x="90049" y="1200"/>
                    <a:pt x="90066" y="1204"/>
                  </a:cubicBezTo>
                  <a:cubicBezTo>
                    <a:pt x="90066" y="1213"/>
                    <a:pt x="90070" y="1221"/>
                    <a:pt x="90074" y="1234"/>
                  </a:cubicBezTo>
                  <a:cubicBezTo>
                    <a:pt x="90078" y="1255"/>
                    <a:pt x="90070" y="1259"/>
                    <a:pt x="90049" y="1268"/>
                  </a:cubicBezTo>
                  <a:cubicBezTo>
                    <a:pt x="90029" y="1279"/>
                    <a:pt x="90011" y="1283"/>
                    <a:pt x="89993" y="1283"/>
                  </a:cubicBezTo>
                  <a:cubicBezTo>
                    <a:pt x="89984" y="1283"/>
                    <a:pt x="89974" y="1282"/>
                    <a:pt x="89964" y="1280"/>
                  </a:cubicBezTo>
                  <a:cubicBezTo>
                    <a:pt x="89964" y="1242"/>
                    <a:pt x="89964" y="1204"/>
                    <a:pt x="89964" y="1166"/>
                  </a:cubicBezTo>
                  <a:close/>
                  <a:moveTo>
                    <a:pt x="490" y="1095"/>
                  </a:moveTo>
                  <a:cubicBezTo>
                    <a:pt x="498" y="1095"/>
                    <a:pt x="511" y="1095"/>
                    <a:pt x="524" y="1099"/>
                  </a:cubicBezTo>
                  <a:cubicBezTo>
                    <a:pt x="545" y="1103"/>
                    <a:pt x="562" y="1111"/>
                    <a:pt x="574" y="1116"/>
                  </a:cubicBezTo>
                  <a:cubicBezTo>
                    <a:pt x="562" y="1149"/>
                    <a:pt x="553" y="1183"/>
                    <a:pt x="549" y="1221"/>
                  </a:cubicBezTo>
                  <a:cubicBezTo>
                    <a:pt x="540" y="1225"/>
                    <a:pt x="532" y="1225"/>
                    <a:pt x="524" y="1230"/>
                  </a:cubicBezTo>
                  <a:cubicBezTo>
                    <a:pt x="498" y="1234"/>
                    <a:pt x="452" y="1238"/>
                    <a:pt x="431" y="1255"/>
                  </a:cubicBezTo>
                  <a:cubicBezTo>
                    <a:pt x="414" y="1268"/>
                    <a:pt x="410" y="1297"/>
                    <a:pt x="393" y="1310"/>
                  </a:cubicBezTo>
                  <a:cubicBezTo>
                    <a:pt x="384" y="1315"/>
                    <a:pt x="376" y="1317"/>
                    <a:pt x="368" y="1317"/>
                  </a:cubicBezTo>
                  <a:cubicBezTo>
                    <a:pt x="356" y="1317"/>
                    <a:pt x="344" y="1312"/>
                    <a:pt x="334" y="1310"/>
                  </a:cubicBezTo>
                  <a:cubicBezTo>
                    <a:pt x="321" y="1306"/>
                    <a:pt x="317" y="1301"/>
                    <a:pt x="304" y="1297"/>
                  </a:cubicBezTo>
                  <a:cubicBezTo>
                    <a:pt x="300" y="1297"/>
                    <a:pt x="287" y="1301"/>
                    <a:pt x="287" y="1301"/>
                  </a:cubicBezTo>
                  <a:cubicBezTo>
                    <a:pt x="270" y="1293"/>
                    <a:pt x="279" y="1272"/>
                    <a:pt x="279" y="1259"/>
                  </a:cubicBezTo>
                  <a:cubicBezTo>
                    <a:pt x="279" y="1238"/>
                    <a:pt x="279" y="1225"/>
                    <a:pt x="266" y="1209"/>
                  </a:cubicBezTo>
                  <a:lnTo>
                    <a:pt x="270" y="1209"/>
                  </a:lnTo>
                  <a:cubicBezTo>
                    <a:pt x="338" y="1209"/>
                    <a:pt x="401" y="1183"/>
                    <a:pt x="448" y="1141"/>
                  </a:cubicBezTo>
                  <a:cubicBezTo>
                    <a:pt x="464" y="1124"/>
                    <a:pt x="477" y="1111"/>
                    <a:pt x="490" y="1095"/>
                  </a:cubicBezTo>
                  <a:close/>
                  <a:moveTo>
                    <a:pt x="89425" y="1115"/>
                  </a:moveTo>
                  <a:cubicBezTo>
                    <a:pt x="89441" y="1115"/>
                    <a:pt x="89454" y="1127"/>
                    <a:pt x="89466" y="1137"/>
                  </a:cubicBezTo>
                  <a:cubicBezTo>
                    <a:pt x="89481" y="1152"/>
                    <a:pt x="89525" y="1186"/>
                    <a:pt x="89550" y="1186"/>
                  </a:cubicBezTo>
                  <a:cubicBezTo>
                    <a:pt x="89553" y="1186"/>
                    <a:pt x="89557" y="1185"/>
                    <a:pt x="89559" y="1183"/>
                  </a:cubicBezTo>
                  <a:cubicBezTo>
                    <a:pt x="89576" y="1171"/>
                    <a:pt x="89568" y="1166"/>
                    <a:pt x="89585" y="1166"/>
                  </a:cubicBezTo>
                  <a:cubicBezTo>
                    <a:pt x="89588" y="1165"/>
                    <a:pt x="89592" y="1165"/>
                    <a:pt x="89595" y="1165"/>
                  </a:cubicBezTo>
                  <a:cubicBezTo>
                    <a:pt x="89602" y="1165"/>
                    <a:pt x="89608" y="1168"/>
                    <a:pt x="89614" y="1171"/>
                  </a:cubicBezTo>
                  <a:cubicBezTo>
                    <a:pt x="89639" y="1187"/>
                    <a:pt x="89644" y="1209"/>
                    <a:pt x="89677" y="1209"/>
                  </a:cubicBezTo>
                  <a:cubicBezTo>
                    <a:pt x="89683" y="1210"/>
                    <a:pt x="89688" y="1210"/>
                    <a:pt x="89694" y="1210"/>
                  </a:cubicBezTo>
                  <a:cubicBezTo>
                    <a:pt x="89699" y="1210"/>
                    <a:pt x="89705" y="1210"/>
                    <a:pt x="89711" y="1210"/>
                  </a:cubicBezTo>
                  <a:cubicBezTo>
                    <a:pt x="89722" y="1210"/>
                    <a:pt x="89732" y="1211"/>
                    <a:pt x="89741" y="1217"/>
                  </a:cubicBezTo>
                  <a:cubicBezTo>
                    <a:pt x="89762" y="1230"/>
                    <a:pt x="89758" y="1251"/>
                    <a:pt x="89766" y="1272"/>
                  </a:cubicBezTo>
                  <a:cubicBezTo>
                    <a:pt x="89771" y="1298"/>
                    <a:pt x="89757" y="1303"/>
                    <a:pt x="89739" y="1303"/>
                  </a:cubicBezTo>
                  <a:cubicBezTo>
                    <a:pt x="89728" y="1303"/>
                    <a:pt x="89716" y="1301"/>
                    <a:pt x="89707" y="1301"/>
                  </a:cubicBezTo>
                  <a:cubicBezTo>
                    <a:pt x="89690" y="1301"/>
                    <a:pt x="89671" y="1300"/>
                    <a:pt x="89653" y="1300"/>
                  </a:cubicBezTo>
                  <a:cubicBezTo>
                    <a:pt x="89644" y="1300"/>
                    <a:pt x="89635" y="1300"/>
                    <a:pt x="89627" y="1301"/>
                  </a:cubicBezTo>
                  <a:cubicBezTo>
                    <a:pt x="89610" y="1306"/>
                    <a:pt x="89597" y="1314"/>
                    <a:pt x="89580" y="1322"/>
                  </a:cubicBezTo>
                  <a:cubicBezTo>
                    <a:pt x="89565" y="1325"/>
                    <a:pt x="89551" y="1328"/>
                    <a:pt x="89537" y="1328"/>
                  </a:cubicBezTo>
                  <a:cubicBezTo>
                    <a:pt x="89532" y="1328"/>
                    <a:pt x="89526" y="1328"/>
                    <a:pt x="89521" y="1327"/>
                  </a:cubicBezTo>
                  <a:cubicBezTo>
                    <a:pt x="89504" y="1318"/>
                    <a:pt x="89496" y="1310"/>
                    <a:pt x="89475" y="1310"/>
                  </a:cubicBezTo>
                  <a:cubicBezTo>
                    <a:pt x="89471" y="1308"/>
                    <a:pt x="89466" y="1308"/>
                    <a:pt x="89462" y="1308"/>
                  </a:cubicBezTo>
                  <a:cubicBezTo>
                    <a:pt x="89453" y="1308"/>
                    <a:pt x="89444" y="1310"/>
                    <a:pt x="89433" y="1310"/>
                  </a:cubicBezTo>
                  <a:cubicBezTo>
                    <a:pt x="89416" y="1310"/>
                    <a:pt x="89399" y="1306"/>
                    <a:pt x="89314" y="1272"/>
                  </a:cubicBezTo>
                  <a:cubicBezTo>
                    <a:pt x="89303" y="1272"/>
                    <a:pt x="89292" y="1274"/>
                    <a:pt x="89281" y="1274"/>
                  </a:cubicBezTo>
                  <a:cubicBezTo>
                    <a:pt x="89275" y="1274"/>
                    <a:pt x="89269" y="1273"/>
                    <a:pt x="89264" y="1272"/>
                  </a:cubicBezTo>
                  <a:cubicBezTo>
                    <a:pt x="89251" y="1272"/>
                    <a:pt x="89238" y="1259"/>
                    <a:pt x="89226" y="1255"/>
                  </a:cubicBezTo>
                  <a:lnTo>
                    <a:pt x="89196" y="1255"/>
                  </a:lnTo>
                  <a:cubicBezTo>
                    <a:pt x="89188" y="1251"/>
                    <a:pt x="89171" y="1242"/>
                    <a:pt x="89163" y="1234"/>
                  </a:cubicBezTo>
                  <a:cubicBezTo>
                    <a:pt x="89137" y="1221"/>
                    <a:pt x="89150" y="1204"/>
                    <a:pt x="89141" y="1183"/>
                  </a:cubicBezTo>
                  <a:cubicBezTo>
                    <a:pt x="89125" y="1183"/>
                    <a:pt x="89074" y="1166"/>
                    <a:pt x="89078" y="1145"/>
                  </a:cubicBezTo>
                  <a:cubicBezTo>
                    <a:pt x="89078" y="1138"/>
                    <a:pt x="89088" y="1136"/>
                    <a:pt x="89099" y="1136"/>
                  </a:cubicBezTo>
                  <a:cubicBezTo>
                    <a:pt x="89110" y="1136"/>
                    <a:pt x="89124" y="1138"/>
                    <a:pt x="89133" y="1138"/>
                  </a:cubicBezTo>
                  <a:cubicBezTo>
                    <a:pt x="89136" y="1138"/>
                    <a:pt x="89139" y="1137"/>
                    <a:pt x="89141" y="1137"/>
                  </a:cubicBezTo>
                  <a:cubicBezTo>
                    <a:pt x="89150" y="1134"/>
                    <a:pt x="89153" y="1131"/>
                    <a:pt x="89158" y="1131"/>
                  </a:cubicBezTo>
                  <a:cubicBezTo>
                    <a:pt x="89160" y="1131"/>
                    <a:pt x="89163" y="1131"/>
                    <a:pt x="89167" y="1133"/>
                  </a:cubicBezTo>
                  <a:cubicBezTo>
                    <a:pt x="89184" y="1133"/>
                    <a:pt x="89188" y="1137"/>
                    <a:pt x="89205" y="1137"/>
                  </a:cubicBezTo>
                  <a:cubicBezTo>
                    <a:pt x="89230" y="1137"/>
                    <a:pt x="89251" y="1137"/>
                    <a:pt x="89276" y="1145"/>
                  </a:cubicBezTo>
                  <a:cubicBezTo>
                    <a:pt x="89297" y="1150"/>
                    <a:pt x="89312" y="1154"/>
                    <a:pt x="89328" y="1154"/>
                  </a:cubicBezTo>
                  <a:cubicBezTo>
                    <a:pt x="89338" y="1154"/>
                    <a:pt x="89348" y="1153"/>
                    <a:pt x="89361" y="1149"/>
                  </a:cubicBezTo>
                  <a:cubicBezTo>
                    <a:pt x="89374" y="1145"/>
                    <a:pt x="89378" y="1145"/>
                    <a:pt x="89390" y="1141"/>
                  </a:cubicBezTo>
                  <a:cubicBezTo>
                    <a:pt x="89395" y="1137"/>
                    <a:pt x="89399" y="1124"/>
                    <a:pt x="89407" y="1120"/>
                  </a:cubicBezTo>
                  <a:cubicBezTo>
                    <a:pt x="89414" y="1117"/>
                    <a:pt x="89419" y="1115"/>
                    <a:pt x="89425" y="1115"/>
                  </a:cubicBezTo>
                  <a:close/>
                  <a:moveTo>
                    <a:pt x="1494" y="1301"/>
                  </a:moveTo>
                  <a:cubicBezTo>
                    <a:pt x="1494" y="1306"/>
                    <a:pt x="1494" y="1306"/>
                    <a:pt x="1494" y="1310"/>
                  </a:cubicBezTo>
                  <a:cubicBezTo>
                    <a:pt x="1503" y="1322"/>
                    <a:pt x="1520" y="1322"/>
                    <a:pt x="1528" y="1344"/>
                  </a:cubicBezTo>
                  <a:cubicBezTo>
                    <a:pt x="1532" y="1358"/>
                    <a:pt x="1536" y="1432"/>
                    <a:pt x="1507" y="1432"/>
                  </a:cubicBezTo>
                  <a:cubicBezTo>
                    <a:pt x="1504" y="1432"/>
                    <a:pt x="1499" y="1431"/>
                    <a:pt x="1494" y="1428"/>
                  </a:cubicBezTo>
                  <a:cubicBezTo>
                    <a:pt x="1465" y="1415"/>
                    <a:pt x="1473" y="1377"/>
                    <a:pt x="1452" y="1360"/>
                  </a:cubicBezTo>
                  <a:cubicBezTo>
                    <a:pt x="1456" y="1356"/>
                    <a:pt x="1461" y="1352"/>
                    <a:pt x="1461" y="1352"/>
                  </a:cubicBezTo>
                  <a:cubicBezTo>
                    <a:pt x="1477" y="1331"/>
                    <a:pt x="1477" y="1310"/>
                    <a:pt x="1494" y="1301"/>
                  </a:cubicBezTo>
                  <a:close/>
                  <a:moveTo>
                    <a:pt x="1186" y="1187"/>
                  </a:moveTo>
                  <a:cubicBezTo>
                    <a:pt x="1199" y="1192"/>
                    <a:pt x="1233" y="1192"/>
                    <a:pt x="1237" y="1200"/>
                  </a:cubicBezTo>
                  <a:cubicBezTo>
                    <a:pt x="1258" y="1230"/>
                    <a:pt x="1212" y="1238"/>
                    <a:pt x="1195" y="1251"/>
                  </a:cubicBezTo>
                  <a:cubicBezTo>
                    <a:pt x="1182" y="1263"/>
                    <a:pt x="1169" y="1297"/>
                    <a:pt x="1169" y="1327"/>
                  </a:cubicBezTo>
                  <a:lnTo>
                    <a:pt x="1093" y="1327"/>
                  </a:lnTo>
                  <a:cubicBezTo>
                    <a:pt x="1083" y="1326"/>
                    <a:pt x="1075" y="1325"/>
                    <a:pt x="1068" y="1325"/>
                  </a:cubicBezTo>
                  <a:cubicBezTo>
                    <a:pt x="1047" y="1325"/>
                    <a:pt x="1034" y="1331"/>
                    <a:pt x="1022" y="1356"/>
                  </a:cubicBezTo>
                  <a:cubicBezTo>
                    <a:pt x="1013" y="1369"/>
                    <a:pt x="1009" y="1377"/>
                    <a:pt x="1000" y="1386"/>
                  </a:cubicBezTo>
                  <a:cubicBezTo>
                    <a:pt x="996" y="1394"/>
                    <a:pt x="984" y="1432"/>
                    <a:pt x="975" y="1436"/>
                  </a:cubicBezTo>
                  <a:lnTo>
                    <a:pt x="882" y="1436"/>
                  </a:lnTo>
                  <a:cubicBezTo>
                    <a:pt x="861" y="1436"/>
                    <a:pt x="839" y="1427"/>
                    <a:pt x="820" y="1427"/>
                  </a:cubicBezTo>
                  <a:cubicBezTo>
                    <a:pt x="817" y="1427"/>
                    <a:pt x="814" y="1427"/>
                    <a:pt x="811" y="1428"/>
                  </a:cubicBezTo>
                  <a:cubicBezTo>
                    <a:pt x="764" y="1432"/>
                    <a:pt x="730" y="1462"/>
                    <a:pt x="684" y="1462"/>
                  </a:cubicBezTo>
                  <a:cubicBezTo>
                    <a:pt x="646" y="1462"/>
                    <a:pt x="637" y="1453"/>
                    <a:pt x="646" y="1420"/>
                  </a:cubicBezTo>
                  <a:cubicBezTo>
                    <a:pt x="646" y="1411"/>
                    <a:pt x="650" y="1398"/>
                    <a:pt x="654" y="1394"/>
                  </a:cubicBezTo>
                  <a:cubicBezTo>
                    <a:pt x="672" y="1363"/>
                    <a:pt x="703" y="1360"/>
                    <a:pt x="732" y="1360"/>
                  </a:cubicBezTo>
                  <a:cubicBezTo>
                    <a:pt x="739" y="1360"/>
                    <a:pt x="745" y="1360"/>
                    <a:pt x="751" y="1360"/>
                  </a:cubicBezTo>
                  <a:cubicBezTo>
                    <a:pt x="758" y="1360"/>
                    <a:pt x="769" y="1362"/>
                    <a:pt x="780" y="1362"/>
                  </a:cubicBezTo>
                  <a:cubicBezTo>
                    <a:pt x="790" y="1362"/>
                    <a:pt x="800" y="1360"/>
                    <a:pt x="802" y="1356"/>
                  </a:cubicBezTo>
                  <a:cubicBezTo>
                    <a:pt x="811" y="1352"/>
                    <a:pt x="815" y="1327"/>
                    <a:pt x="815" y="1318"/>
                  </a:cubicBezTo>
                  <a:cubicBezTo>
                    <a:pt x="819" y="1297"/>
                    <a:pt x="827" y="1272"/>
                    <a:pt x="844" y="1259"/>
                  </a:cubicBezTo>
                  <a:cubicBezTo>
                    <a:pt x="858" y="1245"/>
                    <a:pt x="873" y="1241"/>
                    <a:pt x="889" y="1241"/>
                  </a:cubicBezTo>
                  <a:cubicBezTo>
                    <a:pt x="906" y="1241"/>
                    <a:pt x="924" y="1246"/>
                    <a:pt x="941" y="1251"/>
                  </a:cubicBezTo>
                  <a:cubicBezTo>
                    <a:pt x="967" y="1259"/>
                    <a:pt x="984" y="1276"/>
                    <a:pt x="1009" y="1285"/>
                  </a:cubicBezTo>
                  <a:cubicBezTo>
                    <a:pt x="1017" y="1289"/>
                    <a:pt x="1025" y="1291"/>
                    <a:pt x="1032" y="1291"/>
                  </a:cubicBezTo>
                  <a:cubicBezTo>
                    <a:pt x="1040" y="1291"/>
                    <a:pt x="1047" y="1289"/>
                    <a:pt x="1055" y="1285"/>
                  </a:cubicBezTo>
                  <a:cubicBezTo>
                    <a:pt x="1085" y="1268"/>
                    <a:pt x="1098" y="1230"/>
                    <a:pt x="1123" y="1209"/>
                  </a:cubicBezTo>
                  <a:cubicBezTo>
                    <a:pt x="1144" y="1192"/>
                    <a:pt x="1161" y="1187"/>
                    <a:pt x="1186" y="1187"/>
                  </a:cubicBezTo>
                  <a:close/>
                  <a:moveTo>
                    <a:pt x="90584" y="1364"/>
                  </a:moveTo>
                  <a:cubicBezTo>
                    <a:pt x="90599" y="1364"/>
                    <a:pt x="90604" y="1374"/>
                    <a:pt x="90619" y="1377"/>
                  </a:cubicBezTo>
                  <a:cubicBezTo>
                    <a:pt x="90631" y="1386"/>
                    <a:pt x="90640" y="1386"/>
                    <a:pt x="90652" y="1390"/>
                  </a:cubicBezTo>
                  <a:cubicBezTo>
                    <a:pt x="90657" y="1394"/>
                    <a:pt x="90661" y="1398"/>
                    <a:pt x="90669" y="1398"/>
                  </a:cubicBezTo>
                  <a:lnTo>
                    <a:pt x="90674" y="1398"/>
                  </a:lnTo>
                  <a:cubicBezTo>
                    <a:pt x="90674" y="1428"/>
                    <a:pt x="90674" y="1453"/>
                    <a:pt x="90678" y="1479"/>
                  </a:cubicBezTo>
                  <a:cubicBezTo>
                    <a:pt x="90659" y="1490"/>
                    <a:pt x="90639" y="1509"/>
                    <a:pt x="90623" y="1509"/>
                  </a:cubicBezTo>
                  <a:cubicBezTo>
                    <a:pt x="90622" y="1509"/>
                    <a:pt x="90620" y="1509"/>
                    <a:pt x="90619" y="1508"/>
                  </a:cubicBezTo>
                  <a:cubicBezTo>
                    <a:pt x="90598" y="1504"/>
                    <a:pt x="90589" y="1483"/>
                    <a:pt x="90564" y="1479"/>
                  </a:cubicBezTo>
                  <a:cubicBezTo>
                    <a:pt x="90547" y="1479"/>
                    <a:pt x="90531" y="1481"/>
                    <a:pt x="90517" y="1481"/>
                  </a:cubicBezTo>
                  <a:cubicBezTo>
                    <a:pt x="90495" y="1481"/>
                    <a:pt x="90474" y="1476"/>
                    <a:pt x="90454" y="1453"/>
                  </a:cubicBezTo>
                  <a:cubicBezTo>
                    <a:pt x="90458" y="1436"/>
                    <a:pt x="90462" y="1411"/>
                    <a:pt x="90471" y="1394"/>
                  </a:cubicBezTo>
                  <a:cubicBezTo>
                    <a:pt x="90477" y="1375"/>
                    <a:pt x="90486" y="1373"/>
                    <a:pt x="90499" y="1373"/>
                  </a:cubicBezTo>
                  <a:cubicBezTo>
                    <a:pt x="90503" y="1373"/>
                    <a:pt x="90508" y="1373"/>
                    <a:pt x="90513" y="1373"/>
                  </a:cubicBezTo>
                  <a:cubicBezTo>
                    <a:pt x="90524" y="1373"/>
                    <a:pt x="90536" y="1375"/>
                    <a:pt x="90546" y="1375"/>
                  </a:cubicBezTo>
                  <a:cubicBezTo>
                    <a:pt x="90551" y="1375"/>
                    <a:pt x="90555" y="1375"/>
                    <a:pt x="90560" y="1373"/>
                  </a:cubicBezTo>
                  <a:cubicBezTo>
                    <a:pt x="90564" y="1373"/>
                    <a:pt x="90572" y="1365"/>
                    <a:pt x="90576" y="1365"/>
                  </a:cubicBezTo>
                  <a:cubicBezTo>
                    <a:pt x="90579" y="1364"/>
                    <a:pt x="90582" y="1364"/>
                    <a:pt x="90584" y="1364"/>
                  </a:cubicBezTo>
                  <a:close/>
                  <a:moveTo>
                    <a:pt x="1241" y="1369"/>
                  </a:moveTo>
                  <a:cubicBezTo>
                    <a:pt x="1258" y="1373"/>
                    <a:pt x="1275" y="1377"/>
                    <a:pt x="1296" y="1382"/>
                  </a:cubicBezTo>
                  <a:cubicBezTo>
                    <a:pt x="1321" y="1390"/>
                    <a:pt x="1338" y="1398"/>
                    <a:pt x="1363" y="1398"/>
                  </a:cubicBezTo>
                  <a:cubicBezTo>
                    <a:pt x="1363" y="1407"/>
                    <a:pt x="1363" y="1415"/>
                    <a:pt x="1368" y="1420"/>
                  </a:cubicBezTo>
                  <a:cubicBezTo>
                    <a:pt x="1372" y="1445"/>
                    <a:pt x="1393" y="1474"/>
                    <a:pt x="1389" y="1504"/>
                  </a:cubicBezTo>
                  <a:cubicBezTo>
                    <a:pt x="1385" y="1542"/>
                    <a:pt x="1376" y="1572"/>
                    <a:pt x="1351" y="1597"/>
                  </a:cubicBezTo>
                  <a:cubicBezTo>
                    <a:pt x="1330" y="1618"/>
                    <a:pt x="1296" y="1643"/>
                    <a:pt x="1262" y="1647"/>
                  </a:cubicBezTo>
                  <a:cubicBezTo>
                    <a:pt x="1237" y="1631"/>
                    <a:pt x="1266" y="1559"/>
                    <a:pt x="1254" y="1529"/>
                  </a:cubicBezTo>
                  <a:cubicBezTo>
                    <a:pt x="1249" y="1512"/>
                    <a:pt x="1233" y="1500"/>
                    <a:pt x="1220" y="1487"/>
                  </a:cubicBezTo>
                  <a:cubicBezTo>
                    <a:pt x="1207" y="1479"/>
                    <a:pt x="1207" y="1479"/>
                    <a:pt x="1203" y="1462"/>
                  </a:cubicBezTo>
                  <a:cubicBezTo>
                    <a:pt x="1203" y="1441"/>
                    <a:pt x="1224" y="1420"/>
                    <a:pt x="1233" y="1403"/>
                  </a:cubicBezTo>
                  <a:cubicBezTo>
                    <a:pt x="1237" y="1390"/>
                    <a:pt x="1237" y="1382"/>
                    <a:pt x="1241" y="1369"/>
                  </a:cubicBezTo>
                  <a:close/>
                  <a:moveTo>
                    <a:pt x="310" y="1627"/>
                  </a:moveTo>
                  <a:cubicBezTo>
                    <a:pt x="317" y="1627"/>
                    <a:pt x="323" y="1628"/>
                    <a:pt x="329" y="1631"/>
                  </a:cubicBezTo>
                  <a:cubicBezTo>
                    <a:pt x="342" y="1635"/>
                    <a:pt x="350" y="1643"/>
                    <a:pt x="359" y="1647"/>
                  </a:cubicBezTo>
                  <a:lnTo>
                    <a:pt x="372" y="1647"/>
                  </a:lnTo>
                  <a:cubicBezTo>
                    <a:pt x="384" y="1652"/>
                    <a:pt x="401" y="1652"/>
                    <a:pt x="414" y="1656"/>
                  </a:cubicBezTo>
                  <a:cubicBezTo>
                    <a:pt x="452" y="1664"/>
                    <a:pt x="456" y="1698"/>
                    <a:pt x="456" y="1732"/>
                  </a:cubicBezTo>
                  <a:cubicBezTo>
                    <a:pt x="456" y="1749"/>
                    <a:pt x="460" y="1774"/>
                    <a:pt x="439" y="1774"/>
                  </a:cubicBezTo>
                  <a:cubicBezTo>
                    <a:pt x="431" y="1774"/>
                    <a:pt x="414" y="1766"/>
                    <a:pt x="405" y="1757"/>
                  </a:cubicBezTo>
                  <a:cubicBezTo>
                    <a:pt x="397" y="1749"/>
                    <a:pt x="393" y="1740"/>
                    <a:pt x="384" y="1732"/>
                  </a:cubicBezTo>
                  <a:cubicBezTo>
                    <a:pt x="372" y="1723"/>
                    <a:pt x="363" y="1723"/>
                    <a:pt x="355" y="1707"/>
                  </a:cubicBezTo>
                  <a:cubicBezTo>
                    <a:pt x="338" y="1681"/>
                    <a:pt x="321" y="1656"/>
                    <a:pt x="300" y="1635"/>
                  </a:cubicBezTo>
                  <a:cubicBezTo>
                    <a:pt x="296" y="1631"/>
                    <a:pt x="296" y="1631"/>
                    <a:pt x="291" y="1631"/>
                  </a:cubicBezTo>
                  <a:cubicBezTo>
                    <a:pt x="298" y="1628"/>
                    <a:pt x="304" y="1627"/>
                    <a:pt x="310" y="1627"/>
                  </a:cubicBezTo>
                  <a:close/>
                  <a:moveTo>
                    <a:pt x="90243" y="1740"/>
                  </a:moveTo>
                  <a:cubicBezTo>
                    <a:pt x="90302" y="1740"/>
                    <a:pt x="90340" y="1749"/>
                    <a:pt x="90395" y="1770"/>
                  </a:cubicBezTo>
                  <a:cubicBezTo>
                    <a:pt x="90410" y="1777"/>
                    <a:pt x="90424" y="1779"/>
                    <a:pt x="90439" y="1779"/>
                  </a:cubicBezTo>
                  <a:cubicBezTo>
                    <a:pt x="90449" y="1779"/>
                    <a:pt x="90459" y="1778"/>
                    <a:pt x="90471" y="1778"/>
                  </a:cubicBezTo>
                  <a:cubicBezTo>
                    <a:pt x="90477" y="1778"/>
                    <a:pt x="90484" y="1776"/>
                    <a:pt x="90491" y="1776"/>
                  </a:cubicBezTo>
                  <a:cubicBezTo>
                    <a:pt x="90494" y="1776"/>
                    <a:pt x="90498" y="1777"/>
                    <a:pt x="90500" y="1778"/>
                  </a:cubicBezTo>
                  <a:cubicBezTo>
                    <a:pt x="90513" y="1787"/>
                    <a:pt x="90509" y="1799"/>
                    <a:pt x="90517" y="1808"/>
                  </a:cubicBezTo>
                  <a:cubicBezTo>
                    <a:pt x="90530" y="1825"/>
                    <a:pt x="90572" y="1829"/>
                    <a:pt x="90593" y="1833"/>
                  </a:cubicBezTo>
                  <a:cubicBezTo>
                    <a:pt x="90596" y="1833"/>
                    <a:pt x="90600" y="1833"/>
                    <a:pt x="90605" y="1833"/>
                  </a:cubicBezTo>
                  <a:cubicBezTo>
                    <a:pt x="90618" y="1833"/>
                    <a:pt x="90633" y="1835"/>
                    <a:pt x="90627" y="1850"/>
                  </a:cubicBezTo>
                  <a:cubicBezTo>
                    <a:pt x="90623" y="1867"/>
                    <a:pt x="90576" y="1867"/>
                    <a:pt x="90568" y="1867"/>
                  </a:cubicBezTo>
                  <a:cubicBezTo>
                    <a:pt x="90547" y="1867"/>
                    <a:pt x="90526" y="1871"/>
                    <a:pt x="90505" y="1880"/>
                  </a:cubicBezTo>
                  <a:cubicBezTo>
                    <a:pt x="90492" y="1884"/>
                    <a:pt x="90475" y="1888"/>
                    <a:pt x="90462" y="1897"/>
                  </a:cubicBezTo>
                  <a:cubicBezTo>
                    <a:pt x="90456" y="1897"/>
                    <a:pt x="90450" y="1898"/>
                    <a:pt x="90444" y="1898"/>
                  </a:cubicBezTo>
                  <a:cubicBezTo>
                    <a:pt x="90427" y="1898"/>
                    <a:pt x="90410" y="1895"/>
                    <a:pt x="90395" y="1895"/>
                  </a:cubicBezTo>
                  <a:cubicBezTo>
                    <a:pt x="90389" y="1895"/>
                    <a:pt x="90383" y="1896"/>
                    <a:pt x="90378" y="1897"/>
                  </a:cubicBezTo>
                  <a:cubicBezTo>
                    <a:pt x="90353" y="1897"/>
                    <a:pt x="90340" y="1909"/>
                    <a:pt x="90323" y="1913"/>
                  </a:cubicBezTo>
                  <a:cubicBezTo>
                    <a:pt x="90302" y="1918"/>
                    <a:pt x="90285" y="1918"/>
                    <a:pt x="90268" y="1922"/>
                  </a:cubicBezTo>
                  <a:lnTo>
                    <a:pt x="90264" y="1922"/>
                  </a:lnTo>
                  <a:cubicBezTo>
                    <a:pt x="90239" y="1867"/>
                    <a:pt x="90213" y="1812"/>
                    <a:pt x="90197" y="1753"/>
                  </a:cubicBezTo>
                  <a:lnTo>
                    <a:pt x="90201" y="1753"/>
                  </a:lnTo>
                  <a:cubicBezTo>
                    <a:pt x="90218" y="1740"/>
                    <a:pt x="90230" y="1745"/>
                    <a:pt x="90243" y="1740"/>
                  </a:cubicBezTo>
                  <a:close/>
                  <a:moveTo>
                    <a:pt x="89981" y="1736"/>
                  </a:moveTo>
                  <a:cubicBezTo>
                    <a:pt x="89994" y="1736"/>
                    <a:pt x="90002" y="1736"/>
                    <a:pt x="90015" y="1740"/>
                  </a:cubicBezTo>
                  <a:cubicBezTo>
                    <a:pt x="90032" y="1749"/>
                    <a:pt x="90045" y="1761"/>
                    <a:pt x="90062" y="1770"/>
                  </a:cubicBezTo>
                  <a:cubicBezTo>
                    <a:pt x="90083" y="1778"/>
                    <a:pt x="90112" y="1791"/>
                    <a:pt x="90137" y="1791"/>
                  </a:cubicBezTo>
                  <a:cubicBezTo>
                    <a:pt x="90150" y="1837"/>
                    <a:pt x="90171" y="1888"/>
                    <a:pt x="90192" y="1930"/>
                  </a:cubicBezTo>
                  <a:cubicBezTo>
                    <a:pt x="90192" y="1934"/>
                    <a:pt x="90188" y="1934"/>
                    <a:pt x="90184" y="1934"/>
                  </a:cubicBezTo>
                  <a:cubicBezTo>
                    <a:pt x="90163" y="1939"/>
                    <a:pt x="90159" y="1951"/>
                    <a:pt x="90142" y="1964"/>
                  </a:cubicBezTo>
                  <a:cubicBezTo>
                    <a:pt x="90136" y="1969"/>
                    <a:pt x="90128" y="1970"/>
                    <a:pt x="90119" y="1970"/>
                  </a:cubicBezTo>
                  <a:cubicBezTo>
                    <a:pt x="90104" y="1970"/>
                    <a:pt x="90088" y="1965"/>
                    <a:pt x="90074" y="1960"/>
                  </a:cubicBezTo>
                  <a:cubicBezTo>
                    <a:pt x="90062" y="1956"/>
                    <a:pt x="90049" y="1947"/>
                    <a:pt x="90036" y="1943"/>
                  </a:cubicBezTo>
                  <a:cubicBezTo>
                    <a:pt x="90028" y="1934"/>
                    <a:pt x="90007" y="1913"/>
                    <a:pt x="89994" y="1913"/>
                  </a:cubicBezTo>
                  <a:cubicBezTo>
                    <a:pt x="89994" y="1918"/>
                    <a:pt x="89990" y="1922"/>
                    <a:pt x="89990" y="1926"/>
                  </a:cubicBezTo>
                  <a:cubicBezTo>
                    <a:pt x="89986" y="1863"/>
                    <a:pt x="89981" y="1799"/>
                    <a:pt x="89981" y="1736"/>
                  </a:cubicBezTo>
                  <a:close/>
                  <a:moveTo>
                    <a:pt x="89771" y="1722"/>
                  </a:moveTo>
                  <a:cubicBezTo>
                    <a:pt x="89779" y="1722"/>
                    <a:pt x="89788" y="1723"/>
                    <a:pt x="89796" y="1723"/>
                  </a:cubicBezTo>
                  <a:lnTo>
                    <a:pt x="89855" y="1723"/>
                  </a:lnTo>
                  <a:cubicBezTo>
                    <a:pt x="89876" y="1728"/>
                    <a:pt x="89893" y="1728"/>
                    <a:pt x="89910" y="1732"/>
                  </a:cubicBezTo>
                  <a:cubicBezTo>
                    <a:pt x="89914" y="1812"/>
                    <a:pt x="89918" y="1892"/>
                    <a:pt x="89922" y="1972"/>
                  </a:cubicBezTo>
                  <a:cubicBezTo>
                    <a:pt x="89914" y="1960"/>
                    <a:pt x="89901" y="1947"/>
                    <a:pt x="89893" y="1939"/>
                  </a:cubicBezTo>
                  <a:cubicBezTo>
                    <a:pt x="89867" y="1913"/>
                    <a:pt x="89859" y="1897"/>
                    <a:pt x="89821" y="1897"/>
                  </a:cubicBezTo>
                  <a:cubicBezTo>
                    <a:pt x="89818" y="1897"/>
                    <a:pt x="89810" y="1898"/>
                    <a:pt x="89803" y="1898"/>
                  </a:cubicBezTo>
                  <a:cubicBezTo>
                    <a:pt x="89800" y="1898"/>
                    <a:pt x="89797" y="1898"/>
                    <a:pt x="89796" y="1897"/>
                  </a:cubicBezTo>
                  <a:cubicBezTo>
                    <a:pt x="89787" y="1888"/>
                    <a:pt x="89800" y="1871"/>
                    <a:pt x="89813" y="1816"/>
                  </a:cubicBezTo>
                  <a:lnTo>
                    <a:pt x="89813" y="1816"/>
                  </a:lnTo>
                  <a:cubicBezTo>
                    <a:pt x="89809" y="1821"/>
                    <a:pt x="89806" y="1824"/>
                    <a:pt x="89802" y="1824"/>
                  </a:cubicBezTo>
                  <a:cubicBezTo>
                    <a:pt x="89781" y="1824"/>
                    <a:pt x="89753" y="1755"/>
                    <a:pt x="89749" y="1745"/>
                  </a:cubicBezTo>
                  <a:cubicBezTo>
                    <a:pt x="89747" y="1726"/>
                    <a:pt x="89757" y="1722"/>
                    <a:pt x="89771" y="1722"/>
                  </a:cubicBezTo>
                  <a:close/>
                  <a:moveTo>
                    <a:pt x="2048" y="2053"/>
                  </a:moveTo>
                  <a:cubicBezTo>
                    <a:pt x="2056" y="2053"/>
                    <a:pt x="2064" y="2054"/>
                    <a:pt x="2073" y="2057"/>
                  </a:cubicBezTo>
                  <a:cubicBezTo>
                    <a:pt x="2068" y="2061"/>
                    <a:pt x="2056" y="2086"/>
                    <a:pt x="2056" y="2091"/>
                  </a:cubicBezTo>
                  <a:cubicBezTo>
                    <a:pt x="2064" y="2103"/>
                    <a:pt x="2081" y="2095"/>
                    <a:pt x="2089" y="2103"/>
                  </a:cubicBezTo>
                  <a:cubicBezTo>
                    <a:pt x="2098" y="2108"/>
                    <a:pt x="2098" y="2116"/>
                    <a:pt x="2106" y="2120"/>
                  </a:cubicBezTo>
                  <a:cubicBezTo>
                    <a:pt x="2111" y="2122"/>
                    <a:pt x="2115" y="2122"/>
                    <a:pt x="2119" y="2122"/>
                  </a:cubicBezTo>
                  <a:cubicBezTo>
                    <a:pt x="2123" y="2122"/>
                    <a:pt x="2127" y="2122"/>
                    <a:pt x="2132" y="2124"/>
                  </a:cubicBezTo>
                  <a:cubicBezTo>
                    <a:pt x="2154" y="2132"/>
                    <a:pt x="2163" y="2155"/>
                    <a:pt x="2185" y="2155"/>
                  </a:cubicBezTo>
                  <a:cubicBezTo>
                    <a:pt x="2188" y="2155"/>
                    <a:pt x="2191" y="2155"/>
                    <a:pt x="2195" y="2154"/>
                  </a:cubicBezTo>
                  <a:cubicBezTo>
                    <a:pt x="2208" y="2150"/>
                    <a:pt x="2212" y="2141"/>
                    <a:pt x="2224" y="2141"/>
                  </a:cubicBezTo>
                  <a:cubicBezTo>
                    <a:pt x="2226" y="2141"/>
                    <a:pt x="2227" y="2141"/>
                    <a:pt x="2229" y="2141"/>
                  </a:cubicBezTo>
                  <a:cubicBezTo>
                    <a:pt x="2241" y="2141"/>
                    <a:pt x="2255" y="2154"/>
                    <a:pt x="2267" y="2154"/>
                  </a:cubicBezTo>
                  <a:cubicBezTo>
                    <a:pt x="2272" y="2155"/>
                    <a:pt x="2278" y="2155"/>
                    <a:pt x="2283" y="2155"/>
                  </a:cubicBezTo>
                  <a:cubicBezTo>
                    <a:pt x="2306" y="2155"/>
                    <a:pt x="2328" y="2149"/>
                    <a:pt x="2355" y="2146"/>
                  </a:cubicBezTo>
                  <a:cubicBezTo>
                    <a:pt x="2376" y="2146"/>
                    <a:pt x="2398" y="2150"/>
                    <a:pt x="2419" y="2150"/>
                  </a:cubicBezTo>
                  <a:lnTo>
                    <a:pt x="2423" y="2150"/>
                  </a:lnTo>
                  <a:cubicBezTo>
                    <a:pt x="2419" y="2162"/>
                    <a:pt x="2427" y="2175"/>
                    <a:pt x="2423" y="2188"/>
                  </a:cubicBezTo>
                  <a:cubicBezTo>
                    <a:pt x="2421" y="2188"/>
                    <a:pt x="2420" y="2188"/>
                    <a:pt x="2418" y="2188"/>
                  </a:cubicBezTo>
                  <a:cubicBezTo>
                    <a:pt x="2403" y="2188"/>
                    <a:pt x="2388" y="2171"/>
                    <a:pt x="2376" y="2171"/>
                  </a:cubicBezTo>
                  <a:cubicBezTo>
                    <a:pt x="2366" y="2167"/>
                    <a:pt x="2353" y="2161"/>
                    <a:pt x="2342" y="2161"/>
                  </a:cubicBezTo>
                  <a:cubicBezTo>
                    <a:pt x="2339" y="2161"/>
                    <a:pt x="2337" y="2162"/>
                    <a:pt x="2334" y="2162"/>
                  </a:cubicBezTo>
                  <a:cubicBezTo>
                    <a:pt x="2313" y="2171"/>
                    <a:pt x="2292" y="2188"/>
                    <a:pt x="2292" y="2205"/>
                  </a:cubicBezTo>
                  <a:cubicBezTo>
                    <a:pt x="2292" y="2221"/>
                    <a:pt x="2305" y="2234"/>
                    <a:pt x="2305" y="2251"/>
                  </a:cubicBezTo>
                  <a:cubicBezTo>
                    <a:pt x="2294" y="2257"/>
                    <a:pt x="2285" y="2257"/>
                    <a:pt x="2276" y="2257"/>
                  </a:cubicBezTo>
                  <a:cubicBezTo>
                    <a:pt x="2267" y="2257"/>
                    <a:pt x="2258" y="2257"/>
                    <a:pt x="2250" y="2264"/>
                  </a:cubicBezTo>
                  <a:cubicBezTo>
                    <a:pt x="2246" y="2272"/>
                    <a:pt x="2237" y="2281"/>
                    <a:pt x="2229" y="2289"/>
                  </a:cubicBezTo>
                  <a:cubicBezTo>
                    <a:pt x="2224" y="2302"/>
                    <a:pt x="2216" y="2310"/>
                    <a:pt x="2203" y="2314"/>
                  </a:cubicBezTo>
                  <a:cubicBezTo>
                    <a:pt x="2175" y="2332"/>
                    <a:pt x="2156" y="2341"/>
                    <a:pt x="2128" y="2341"/>
                  </a:cubicBezTo>
                  <a:cubicBezTo>
                    <a:pt x="2123" y="2341"/>
                    <a:pt x="2117" y="2340"/>
                    <a:pt x="2111" y="2340"/>
                  </a:cubicBezTo>
                  <a:cubicBezTo>
                    <a:pt x="2085" y="2331"/>
                    <a:pt x="1984" y="2281"/>
                    <a:pt x="1988" y="2243"/>
                  </a:cubicBezTo>
                  <a:lnTo>
                    <a:pt x="1988" y="2243"/>
                  </a:lnTo>
                  <a:cubicBezTo>
                    <a:pt x="2000" y="2247"/>
                    <a:pt x="2010" y="2250"/>
                    <a:pt x="2018" y="2250"/>
                  </a:cubicBezTo>
                  <a:cubicBezTo>
                    <a:pt x="2038" y="2250"/>
                    <a:pt x="2047" y="2234"/>
                    <a:pt x="2047" y="2200"/>
                  </a:cubicBezTo>
                  <a:cubicBezTo>
                    <a:pt x="2047" y="2192"/>
                    <a:pt x="2051" y="2171"/>
                    <a:pt x="2047" y="2162"/>
                  </a:cubicBezTo>
                  <a:cubicBezTo>
                    <a:pt x="2047" y="2141"/>
                    <a:pt x="2030" y="2141"/>
                    <a:pt x="2013" y="2133"/>
                  </a:cubicBezTo>
                  <a:cubicBezTo>
                    <a:pt x="1997" y="2129"/>
                    <a:pt x="1967" y="2137"/>
                    <a:pt x="1963" y="2116"/>
                  </a:cubicBezTo>
                  <a:cubicBezTo>
                    <a:pt x="1963" y="2103"/>
                    <a:pt x="1971" y="2091"/>
                    <a:pt x="1980" y="2082"/>
                  </a:cubicBezTo>
                  <a:cubicBezTo>
                    <a:pt x="1996" y="2066"/>
                    <a:pt x="2022" y="2053"/>
                    <a:pt x="2048" y="2053"/>
                  </a:cubicBezTo>
                  <a:close/>
                  <a:moveTo>
                    <a:pt x="477" y="1833"/>
                  </a:moveTo>
                  <a:cubicBezTo>
                    <a:pt x="494" y="1833"/>
                    <a:pt x="528" y="1846"/>
                    <a:pt x="540" y="1859"/>
                  </a:cubicBezTo>
                  <a:cubicBezTo>
                    <a:pt x="545" y="1871"/>
                    <a:pt x="545" y="1901"/>
                    <a:pt x="540" y="1913"/>
                  </a:cubicBezTo>
                  <a:cubicBezTo>
                    <a:pt x="536" y="1943"/>
                    <a:pt x="524" y="1989"/>
                    <a:pt x="502" y="2010"/>
                  </a:cubicBezTo>
                  <a:cubicBezTo>
                    <a:pt x="486" y="2032"/>
                    <a:pt x="473" y="2036"/>
                    <a:pt x="464" y="2061"/>
                  </a:cubicBezTo>
                  <a:cubicBezTo>
                    <a:pt x="456" y="2078"/>
                    <a:pt x="452" y="2099"/>
                    <a:pt x="435" y="2108"/>
                  </a:cubicBezTo>
                  <a:cubicBezTo>
                    <a:pt x="429" y="2112"/>
                    <a:pt x="424" y="2113"/>
                    <a:pt x="420" y="2113"/>
                  </a:cubicBezTo>
                  <a:cubicBezTo>
                    <a:pt x="416" y="2113"/>
                    <a:pt x="412" y="2112"/>
                    <a:pt x="405" y="2112"/>
                  </a:cubicBezTo>
                  <a:cubicBezTo>
                    <a:pt x="384" y="2116"/>
                    <a:pt x="380" y="2137"/>
                    <a:pt x="376" y="2154"/>
                  </a:cubicBezTo>
                  <a:cubicBezTo>
                    <a:pt x="372" y="2175"/>
                    <a:pt x="372" y="2196"/>
                    <a:pt x="355" y="2209"/>
                  </a:cubicBezTo>
                  <a:cubicBezTo>
                    <a:pt x="346" y="2213"/>
                    <a:pt x="342" y="2213"/>
                    <a:pt x="334" y="2217"/>
                  </a:cubicBezTo>
                  <a:cubicBezTo>
                    <a:pt x="325" y="2226"/>
                    <a:pt x="317" y="2238"/>
                    <a:pt x="308" y="2247"/>
                  </a:cubicBezTo>
                  <a:cubicBezTo>
                    <a:pt x="296" y="2259"/>
                    <a:pt x="283" y="2276"/>
                    <a:pt x="266" y="2289"/>
                  </a:cubicBezTo>
                  <a:cubicBezTo>
                    <a:pt x="258" y="2297"/>
                    <a:pt x="245" y="2302"/>
                    <a:pt x="249" y="2319"/>
                  </a:cubicBezTo>
                  <a:cubicBezTo>
                    <a:pt x="253" y="2331"/>
                    <a:pt x="266" y="2331"/>
                    <a:pt x="279" y="2331"/>
                  </a:cubicBezTo>
                  <a:cubicBezTo>
                    <a:pt x="304" y="2344"/>
                    <a:pt x="317" y="2348"/>
                    <a:pt x="321" y="2373"/>
                  </a:cubicBezTo>
                  <a:cubicBezTo>
                    <a:pt x="325" y="2416"/>
                    <a:pt x="296" y="2449"/>
                    <a:pt x="283" y="2487"/>
                  </a:cubicBezTo>
                  <a:cubicBezTo>
                    <a:pt x="279" y="2483"/>
                    <a:pt x="270" y="2479"/>
                    <a:pt x="266" y="2479"/>
                  </a:cubicBezTo>
                  <a:cubicBezTo>
                    <a:pt x="241" y="2382"/>
                    <a:pt x="224" y="2285"/>
                    <a:pt x="224" y="2184"/>
                  </a:cubicBezTo>
                  <a:cubicBezTo>
                    <a:pt x="228" y="2167"/>
                    <a:pt x="228" y="2150"/>
                    <a:pt x="232" y="2133"/>
                  </a:cubicBezTo>
                  <a:cubicBezTo>
                    <a:pt x="241" y="2095"/>
                    <a:pt x="249" y="2053"/>
                    <a:pt x="258" y="2015"/>
                  </a:cubicBezTo>
                  <a:cubicBezTo>
                    <a:pt x="258" y="2010"/>
                    <a:pt x="258" y="2010"/>
                    <a:pt x="258" y="2006"/>
                  </a:cubicBezTo>
                  <a:cubicBezTo>
                    <a:pt x="266" y="2006"/>
                    <a:pt x="270" y="2002"/>
                    <a:pt x="279" y="2002"/>
                  </a:cubicBezTo>
                  <a:cubicBezTo>
                    <a:pt x="300" y="1994"/>
                    <a:pt x="317" y="1989"/>
                    <a:pt x="334" y="1972"/>
                  </a:cubicBezTo>
                  <a:cubicBezTo>
                    <a:pt x="342" y="1964"/>
                    <a:pt x="350" y="1947"/>
                    <a:pt x="359" y="1939"/>
                  </a:cubicBezTo>
                  <a:cubicBezTo>
                    <a:pt x="362" y="1937"/>
                    <a:pt x="366" y="1936"/>
                    <a:pt x="370" y="1936"/>
                  </a:cubicBezTo>
                  <a:cubicBezTo>
                    <a:pt x="384" y="1936"/>
                    <a:pt x="401" y="1943"/>
                    <a:pt x="414" y="1943"/>
                  </a:cubicBezTo>
                  <a:lnTo>
                    <a:pt x="464" y="1943"/>
                  </a:lnTo>
                  <a:cubicBezTo>
                    <a:pt x="469" y="1913"/>
                    <a:pt x="456" y="1863"/>
                    <a:pt x="477" y="1833"/>
                  </a:cubicBezTo>
                  <a:close/>
                  <a:moveTo>
                    <a:pt x="90661" y="2276"/>
                  </a:moveTo>
                  <a:cubicBezTo>
                    <a:pt x="90661" y="2361"/>
                    <a:pt x="90657" y="2445"/>
                    <a:pt x="90652" y="2530"/>
                  </a:cubicBezTo>
                  <a:cubicBezTo>
                    <a:pt x="90631" y="2517"/>
                    <a:pt x="90610" y="2504"/>
                    <a:pt x="90585" y="2500"/>
                  </a:cubicBezTo>
                  <a:cubicBezTo>
                    <a:pt x="90569" y="2494"/>
                    <a:pt x="90549" y="2490"/>
                    <a:pt x="90530" y="2490"/>
                  </a:cubicBezTo>
                  <a:cubicBezTo>
                    <a:pt x="90523" y="2490"/>
                    <a:pt x="90516" y="2490"/>
                    <a:pt x="90509" y="2492"/>
                  </a:cubicBezTo>
                  <a:cubicBezTo>
                    <a:pt x="90488" y="2496"/>
                    <a:pt x="90458" y="2513"/>
                    <a:pt x="90437" y="2517"/>
                  </a:cubicBezTo>
                  <a:cubicBezTo>
                    <a:pt x="90416" y="2525"/>
                    <a:pt x="90399" y="2534"/>
                    <a:pt x="90382" y="2546"/>
                  </a:cubicBezTo>
                  <a:cubicBezTo>
                    <a:pt x="90365" y="2555"/>
                    <a:pt x="90349" y="2555"/>
                    <a:pt x="90327" y="2555"/>
                  </a:cubicBezTo>
                  <a:cubicBezTo>
                    <a:pt x="90308" y="2555"/>
                    <a:pt x="90292" y="2546"/>
                    <a:pt x="90282" y="2546"/>
                  </a:cubicBezTo>
                  <a:cubicBezTo>
                    <a:pt x="90277" y="2546"/>
                    <a:pt x="90274" y="2548"/>
                    <a:pt x="90273" y="2555"/>
                  </a:cubicBezTo>
                  <a:cubicBezTo>
                    <a:pt x="90277" y="2521"/>
                    <a:pt x="90256" y="2492"/>
                    <a:pt x="90268" y="2458"/>
                  </a:cubicBezTo>
                  <a:cubicBezTo>
                    <a:pt x="90278" y="2455"/>
                    <a:pt x="90289" y="2455"/>
                    <a:pt x="90299" y="2455"/>
                  </a:cubicBezTo>
                  <a:cubicBezTo>
                    <a:pt x="90311" y="2455"/>
                    <a:pt x="90322" y="2455"/>
                    <a:pt x="90333" y="2455"/>
                  </a:cubicBezTo>
                  <a:cubicBezTo>
                    <a:pt x="90347" y="2455"/>
                    <a:pt x="90361" y="2454"/>
                    <a:pt x="90374" y="2449"/>
                  </a:cubicBezTo>
                  <a:cubicBezTo>
                    <a:pt x="90382" y="2445"/>
                    <a:pt x="90382" y="2441"/>
                    <a:pt x="90391" y="2437"/>
                  </a:cubicBezTo>
                  <a:cubicBezTo>
                    <a:pt x="90396" y="2437"/>
                    <a:pt x="90402" y="2439"/>
                    <a:pt x="90408" y="2439"/>
                  </a:cubicBezTo>
                  <a:cubicBezTo>
                    <a:pt x="90410" y="2439"/>
                    <a:pt x="90413" y="2438"/>
                    <a:pt x="90416" y="2437"/>
                  </a:cubicBezTo>
                  <a:cubicBezTo>
                    <a:pt x="90429" y="2433"/>
                    <a:pt x="90433" y="2411"/>
                    <a:pt x="90441" y="2403"/>
                  </a:cubicBezTo>
                  <a:cubicBezTo>
                    <a:pt x="90462" y="2376"/>
                    <a:pt x="90493" y="2373"/>
                    <a:pt x="90524" y="2373"/>
                  </a:cubicBezTo>
                  <a:cubicBezTo>
                    <a:pt x="90532" y="2373"/>
                    <a:pt x="90539" y="2373"/>
                    <a:pt x="90547" y="2373"/>
                  </a:cubicBezTo>
                  <a:cubicBezTo>
                    <a:pt x="90555" y="2373"/>
                    <a:pt x="90568" y="2375"/>
                    <a:pt x="90577" y="2375"/>
                  </a:cubicBezTo>
                  <a:cubicBezTo>
                    <a:pt x="90582" y="2375"/>
                    <a:pt x="90586" y="2375"/>
                    <a:pt x="90589" y="2373"/>
                  </a:cubicBezTo>
                  <a:cubicBezTo>
                    <a:pt x="90606" y="2369"/>
                    <a:pt x="90598" y="2369"/>
                    <a:pt x="90610" y="2357"/>
                  </a:cubicBezTo>
                  <a:cubicBezTo>
                    <a:pt x="90623" y="2327"/>
                    <a:pt x="90644" y="2302"/>
                    <a:pt x="90661" y="2276"/>
                  </a:cubicBezTo>
                  <a:close/>
                  <a:moveTo>
                    <a:pt x="90648" y="2568"/>
                  </a:moveTo>
                  <a:cubicBezTo>
                    <a:pt x="90648" y="2589"/>
                    <a:pt x="90648" y="2614"/>
                    <a:pt x="90644" y="2639"/>
                  </a:cubicBezTo>
                  <a:cubicBezTo>
                    <a:pt x="90636" y="2635"/>
                    <a:pt x="90623" y="2631"/>
                    <a:pt x="90610" y="2631"/>
                  </a:cubicBezTo>
                  <a:cubicBezTo>
                    <a:pt x="90589" y="2627"/>
                    <a:pt x="90568" y="2622"/>
                    <a:pt x="90547" y="2618"/>
                  </a:cubicBezTo>
                  <a:cubicBezTo>
                    <a:pt x="90547" y="2606"/>
                    <a:pt x="90543" y="2601"/>
                    <a:pt x="90538" y="2593"/>
                  </a:cubicBezTo>
                  <a:cubicBezTo>
                    <a:pt x="90555" y="2580"/>
                    <a:pt x="90572" y="2580"/>
                    <a:pt x="90593" y="2576"/>
                  </a:cubicBezTo>
                  <a:cubicBezTo>
                    <a:pt x="90610" y="2572"/>
                    <a:pt x="90627" y="2572"/>
                    <a:pt x="90648" y="2568"/>
                  </a:cubicBezTo>
                  <a:close/>
                  <a:moveTo>
                    <a:pt x="90733" y="2268"/>
                  </a:moveTo>
                  <a:cubicBezTo>
                    <a:pt x="90741" y="2272"/>
                    <a:pt x="90749" y="2281"/>
                    <a:pt x="90758" y="2285"/>
                  </a:cubicBezTo>
                  <a:cubicBezTo>
                    <a:pt x="90779" y="2297"/>
                    <a:pt x="90792" y="2302"/>
                    <a:pt x="90817" y="2302"/>
                  </a:cubicBezTo>
                  <a:lnTo>
                    <a:pt x="90885" y="2302"/>
                  </a:lnTo>
                  <a:cubicBezTo>
                    <a:pt x="90939" y="2314"/>
                    <a:pt x="90977" y="2369"/>
                    <a:pt x="91032" y="2382"/>
                  </a:cubicBezTo>
                  <a:cubicBezTo>
                    <a:pt x="91039" y="2384"/>
                    <a:pt x="91047" y="2384"/>
                    <a:pt x="91055" y="2384"/>
                  </a:cubicBezTo>
                  <a:cubicBezTo>
                    <a:pt x="91064" y="2384"/>
                    <a:pt x="91072" y="2384"/>
                    <a:pt x="91079" y="2386"/>
                  </a:cubicBezTo>
                  <a:cubicBezTo>
                    <a:pt x="91104" y="2386"/>
                    <a:pt x="91129" y="2403"/>
                    <a:pt x="91155" y="2411"/>
                  </a:cubicBezTo>
                  <a:cubicBezTo>
                    <a:pt x="91150" y="2437"/>
                    <a:pt x="91079" y="2458"/>
                    <a:pt x="91058" y="2458"/>
                  </a:cubicBezTo>
                  <a:cubicBezTo>
                    <a:pt x="91020" y="2458"/>
                    <a:pt x="90982" y="2441"/>
                    <a:pt x="90948" y="2433"/>
                  </a:cubicBezTo>
                  <a:cubicBezTo>
                    <a:pt x="90933" y="2429"/>
                    <a:pt x="90919" y="2428"/>
                    <a:pt x="90906" y="2428"/>
                  </a:cubicBezTo>
                  <a:cubicBezTo>
                    <a:pt x="90883" y="2428"/>
                    <a:pt x="90862" y="2432"/>
                    <a:pt x="90838" y="2437"/>
                  </a:cubicBezTo>
                  <a:cubicBezTo>
                    <a:pt x="90832" y="2439"/>
                    <a:pt x="90825" y="2439"/>
                    <a:pt x="90819" y="2439"/>
                  </a:cubicBezTo>
                  <a:cubicBezTo>
                    <a:pt x="90812" y="2439"/>
                    <a:pt x="90804" y="2439"/>
                    <a:pt x="90796" y="2441"/>
                  </a:cubicBezTo>
                  <a:cubicBezTo>
                    <a:pt x="90783" y="2441"/>
                    <a:pt x="90771" y="2449"/>
                    <a:pt x="90758" y="2454"/>
                  </a:cubicBezTo>
                  <a:cubicBezTo>
                    <a:pt x="90779" y="2462"/>
                    <a:pt x="90792" y="2462"/>
                    <a:pt x="90813" y="2466"/>
                  </a:cubicBezTo>
                  <a:cubicBezTo>
                    <a:pt x="90851" y="2466"/>
                    <a:pt x="90885" y="2487"/>
                    <a:pt x="90918" y="2492"/>
                  </a:cubicBezTo>
                  <a:cubicBezTo>
                    <a:pt x="90944" y="2496"/>
                    <a:pt x="90952" y="2492"/>
                    <a:pt x="90973" y="2509"/>
                  </a:cubicBezTo>
                  <a:cubicBezTo>
                    <a:pt x="90982" y="2517"/>
                    <a:pt x="90994" y="2525"/>
                    <a:pt x="91003" y="2534"/>
                  </a:cubicBezTo>
                  <a:cubicBezTo>
                    <a:pt x="91028" y="2551"/>
                    <a:pt x="91058" y="2546"/>
                    <a:pt x="91087" y="2559"/>
                  </a:cubicBezTo>
                  <a:cubicBezTo>
                    <a:pt x="91104" y="2568"/>
                    <a:pt x="91163" y="2614"/>
                    <a:pt x="91138" y="2627"/>
                  </a:cubicBezTo>
                  <a:cubicBezTo>
                    <a:pt x="91132" y="2629"/>
                    <a:pt x="91123" y="2630"/>
                    <a:pt x="91112" y="2630"/>
                  </a:cubicBezTo>
                  <a:cubicBezTo>
                    <a:pt x="91091" y="2630"/>
                    <a:pt x="91065" y="2627"/>
                    <a:pt x="91053" y="2627"/>
                  </a:cubicBezTo>
                  <a:lnTo>
                    <a:pt x="90961" y="2627"/>
                  </a:lnTo>
                  <a:cubicBezTo>
                    <a:pt x="90945" y="2627"/>
                    <a:pt x="90930" y="2626"/>
                    <a:pt x="90915" y="2626"/>
                  </a:cubicBezTo>
                  <a:cubicBezTo>
                    <a:pt x="90893" y="2626"/>
                    <a:pt x="90871" y="2628"/>
                    <a:pt x="90851" y="2635"/>
                  </a:cubicBezTo>
                  <a:cubicBezTo>
                    <a:pt x="90821" y="2652"/>
                    <a:pt x="90796" y="2652"/>
                    <a:pt x="90758" y="2656"/>
                  </a:cubicBezTo>
                  <a:cubicBezTo>
                    <a:pt x="90741" y="2660"/>
                    <a:pt x="90728" y="2660"/>
                    <a:pt x="90712" y="2665"/>
                  </a:cubicBezTo>
                  <a:cubicBezTo>
                    <a:pt x="90720" y="2534"/>
                    <a:pt x="90728" y="2399"/>
                    <a:pt x="90733" y="2268"/>
                  </a:cubicBezTo>
                  <a:close/>
                  <a:moveTo>
                    <a:pt x="87998" y="2672"/>
                  </a:moveTo>
                  <a:cubicBezTo>
                    <a:pt x="88015" y="2672"/>
                    <a:pt x="88038" y="2676"/>
                    <a:pt x="88044" y="2686"/>
                  </a:cubicBezTo>
                  <a:cubicBezTo>
                    <a:pt x="88048" y="2694"/>
                    <a:pt x="88044" y="2703"/>
                    <a:pt x="88044" y="2707"/>
                  </a:cubicBezTo>
                  <a:cubicBezTo>
                    <a:pt x="88044" y="2715"/>
                    <a:pt x="88052" y="2715"/>
                    <a:pt x="88052" y="2720"/>
                  </a:cubicBezTo>
                  <a:cubicBezTo>
                    <a:pt x="88057" y="2736"/>
                    <a:pt x="88057" y="2745"/>
                    <a:pt x="88048" y="2758"/>
                  </a:cubicBezTo>
                  <a:cubicBezTo>
                    <a:pt x="88038" y="2771"/>
                    <a:pt x="88018" y="2781"/>
                    <a:pt x="87998" y="2781"/>
                  </a:cubicBezTo>
                  <a:cubicBezTo>
                    <a:pt x="87992" y="2781"/>
                    <a:pt x="87986" y="2780"/>
                    <a:pt x="87981" y="2779"/>
                  </a:cubicBezTo>
                  <a:cubicBezTo>
                    <a:pt x="87968" y="2774"/>
                    <a:pt x="87951" y="2758"/>
                    <a:pt x="87943" y="2745"/>
                  </a:cubicBezTo>
                  <a:cubicBezTo>
                    <a:pt x="87935" y="2734"/>
                    <a:pt x="87938" y="2719"/>
                    <a:pt x="87935" y="2705"/>
                  </a:cubicBezTo>
                  <a:lnTo>
                    <a:pt x="87935" y="2705"/>
                  </a:lnTo>
                  <a:cubicBezTo>
                    <a:pt x="87948" y="2681"/>
                    <a:pt x="87956" y="2673"/>
                    <a:pt x="87985" y="2673"/>
                  </a:cubicBezTo>
                  <a:cubicBezTo>
                    <a:pt x="87988" y="2672"/>
                    <a:pt x="87993" y="2672"/>
                    <a:pt x="87998" y="2672"/>
                  </a:cubicBezTo>
                  <a:close/>
                  <a:moveTo>
                    <a:pt x="88206" y="2660"/>
                  </a:moveTo>
                  <a:cubicBezTo>
                    <a:pt x="88221" y="2660"/>
                    <a:pt x="88234" y="2661"/>
                    <a:pt x="88242" y="2665"/>
                  </a:cubicBezTo>
                  <a:lnTo>
                    <a:pt x="88217" y="2673"/>
                  </a:lnTo>
                  <a:cubicBezTo>
                    <a:pt x="88240" y="2673"/>
                    <a:pt x="88264" y="2669"/>
                    <a:pt x="88288" y="2669"/>
                  </a:cubicBezTo>
                  <a:cubicBezTo>
                    <a:pt x="88300" y="2669"/>
                    <a:pt x="88311" y="2670"/>
                    <a:pt x="88323" y="2673"/>
                  </a:cubicBezTo>
                  <a:cubicBezTo>
                    <a:pt x="88352" y="2677"/>
                    <a:pt x="88386" y="2707"/>
                    <a:pt x="88415" y="2715"/>
                  </a:cubicBezTo>
                  <a:cubicBezTo>
                    <a:pt x="88432" y="2724"/>
                    <a:pt x="88458" y="2724"/>
                    <a:pt x="88475" y="2728"/>
                  </a:cubicBezTo>
                  <a:cubicBezTo>
                    <a:pt x="88466" y="2741"/>
                    <a:pt x="88449" y="2745"/>
                    <a:pt x="88437" y="2753"/>
                  </a:cubicBezTo>
                  <a:cubicBezTo>
                    <a:pt x="88424" y="2762"/>
                    <a:pt x="88415" y="2770"/>
                    <a:pt x="88403" y="2770"/>
                  </a:cubicBezTo>
                  <a:cubicBezTo>
                    <a:pt x="88400" y="2771"/>
                    <a:pt x="88397" y="2771"/>
                    <a:pt x="88394" y="2771"/>
                  </a:cubicBezTo>
                  <a:cubicBezTo>
                    <a:pt x="88388" y="2771"/>
                    <a:pt x="88382" y="2770"/>
                    <a:pt x="88376" y="2770"/>
                  </a:cubicBezTo>
                  <a:cubicBezTo>
                    <a:pt x="88371" y="2770"/>
                    <a:pt x="88365" y="2771"/>
                    <a:pt x="88361" y="2774"/>
                  </a:cubicBezTo>
                  <a:cubicBezTo>
                    <a:pt x="88352" y="2779"/>
                    <a:pt x="88335" y="2791"/>
                    <a:pt x="88323" y="2800"/>
                  </a:cubicBezTo>
                  <a:cubicBezTo>
                    <a:pt x="88314" y="2804"/>
                    <a:pt x="88306" y="2804"/>
                    <a:pt x="88293" y="2808"/>
                  </a:cubicBezTo>
                  <a:cubicBezTo>
                    <a:pt x="88289" y="2809"/>
                    <a:pt x="88284" y="2809"/>
                    <a:pt x="88280" y="2809"/>
                  </a:cubicBezTo>
                  <a:cubicBezTo>
                    <a:pt x="88250" y="2809"/>
                    <a:pt x="88218" y="2797"/>
                    <a:pt x="88196" y="2774"/>
                  </a:cubicBezTo>
                  <a:cubicBezTo>
                    <a:pt x="88188" y="2770"/>
                    <a:pt x="88179" y="2758"/>
                    <a:pt x="88171" y="2753"/>
                  </a:cubicBezTo>
                  <a:cubicBezTo>
                    <a:pt x="88165" y="2753"/>
                    <a:pt x="88161" y="2755"/>
                    <a:pt x="88157" y="2755"/>
                  </a:cubicBezTo>
                  <a:cubicBezTo>
                    <a:pt x="88155" y="2755"/>
                    <a:pt x="88152" y="2755"/>
                    <a:pt x="88150" y="2753"/>
                  </a:cubicBezTo>
                  <a:cubicBezTo>
                    <a:pt x="88137" y="2749"/>
                    <a:pt x="88107" y="2732"/>
                    <a:pt x="88107" y="2720"/>
                  </a:cubicBezTo>
                  <a:cubicBezTo>
                    <a:pt x="88104" y="2675"/>
                    <a:pt x="88162" y="2660"/>
                    <a:pt x="88206" y="2660"/>
                  </a:cubicBezTo>
                  <a:close/>
                  <a:moveTo>
                    <a:pt x="1216" y="2553"/>
                  </a:moveTo>
                  <a:cubicBezTo>
                    <a:pt x="1224" y="2553"/>
                    <a:pt x="1233" y="2555"/>
                    <a:pt x="1241" y="2555"/>
                  </a:cubicBezTo>
                  <a:lnTo>
                    <a:pt x="1254" y="2555"/>
                  </a:lnTo>
                  <a:cubicBezTo>
                    <a:pt x="1279" y="2601"/>
                    <a:pt x="1304" y="2648"/>
                    <a:pt x="1334" y="2694"/>
                  </a:cubicBezTo>
                  <a:cubicBezTo>
                    <a:pt x="1334" y="2698"/>
                    <a:pt x="1334" y="2707"/>
                    <a:pt x="1330" y="2707"/>
                  </a:cubicBezTo>
                  <a:cubicBezTo>
                    <a:pt x="1317" y="2728"/>
                    <a:pt x="1275" y="2711"/>
                    <a:pt x="1292" y="2758"/>
                  </a:cubicBezTo>
                  <a:cubicBezTo>
                    <a:pt x="1296" y="2762"/>
                    <a:pt x="1300" y="2770"/>
                    <a:pt x="1304" y="2774"/>
                  </a:cubicBezTo>
                  <a:cubicBezTo>
                    <a:pt x="1309" y="2783"/>
                    <a:pt x="1309" y="2791"/>
                    <a:pt x="1309" y="2800"/>
                  </a:cubicBezTo>
                  <a:cubicBezTo>
                    <a:pt x="1309" y="2808"/>
                    <a:pt x="1309" y="2817"/>
                    <a:pt x="1309" y="2825"/>
                  </a:cubicBezTo>
                  <a:cubicBezTo>
                    <a:pt x="1304" y="2842"/>
                    <a:pt x="1300" y="2855"/>
                    <a:pt x="1287" y="2867"/>
                  </a:cubicBezTo>
                  <a:cubicBezTo>
                    <a:pt x="1275" y="2877"/>
                    <a:pt x="1262" y="2883"/>
                    <a:pt x="1248" y="2883"/>
                  </a:cubicBezTo>
                  <a:cubicBezTo>
                    <a:pt x="1239" y="2883"/>
                    <a:pt x="1230" y="2881"/>
                    <a:pt x="1220" y="2876"/>
                  </a:cubicBezTo>
                  <a:cubicBezTo>
                    <a:pt x="1199" y="2871"/>
                    <a:pt x="1182" y="2859"/>
                    <a:pt x="1165" y="2855"/>
                  </a:cubicBezTo>
                  <a:cubicBezTo>
                    <a:pt x="1161" y="2850"/>
                    <a:pt x="1152" y="2846"/>
                    <a:pt x="1144" y="2842"/>
                  </a:cubicBezTo>
                  <a:cubicBezTo>
                    <a:pt x="1136" y="2821"/>
                    <a:pt x="1131" y="2808"/>
                    <a:pt x="1144" y="2787"/>
                  </a:cubicBezTo>
                  <a:cubicBezTo>
                    <a:pt x="1157" y="2762"/>
                    <a:pt x="1186" y="2753"/>
                    <a:pt x="1195" y="2732"/>
                  </a:cubicBezTo>
                  <a:cubicBezTo>
                    <a:pt x="1199" y="2724"/>
                    <a:pt x="1195" y="2707"/>
                    <a:pt x="1195" y="2698"/>
                  </a:cubicBezTo>
                  <a:cubicBezTo>
                    <a:pt x="1195" y="2682"/>
                    <a:pt x="1199" y="2665"/>
                    <a:pt x="1195" y="2648"/>
                  </a:cubicBezTo>
                  <a:cubicBezTo>
                    <a:pt x="1195" y="2635"/>
                    <a:pt x="1190" y="2622"/>
                    <a:pt x="1186" y="2610"/>
                  </a:cubicBezTo>
                  <a:cubicBezTo>
                    <a:pt x="1186" y="2597"/>
                    <a:pt x="1190" y="2568"/>
                    <a:pt x="1203" y="2555"/>
                  </a:cubicBezTo>
                  <a:cubicBezTo>
                    <a:pt x="1207" y="2554"/>
                    <a:pt x="1212" y="2553"/>
                    <a:pt x="1216" y="2553"/>
                  </a:cubicBezTo>
                  <a:close/>
                  <a:moveTo>
                    <a:pt x="89626" y="2536"/>
                  </a:moveTo>
                  <a:cubicBezTo>
                    <a:pt x="89629" y="2536"/>
                    <a:pt x="89632" y="2537"/>
                    <a:pt x="89635" y="2538"/>
                  </a:cubicBezTo>
                  <a:cubicBezTo>
                    <a:pt x="89639" y="2538"/>
                    <a:pt x="89639" y="2546"/>
                    <a:pt x="89648" y="2546"/>
                  </a:cubicBezTo>
                  <a:cubicBezTo>
                    <a:pt x="89651" y="2547"/>
                    <a:pt x="89655" y="2548"/>
                    <a:pt x="89659" y="2548"/>
                  </a:cubicBezTo>
                  <a:cubicBezTo>
                    <a:pt x="89670" y="2548"/>
                    <a:pt x="89681" y="2545"/>
                    <a:pt x="89692" y="2545"/>
                  </a:cubicBezTo>
                  <a:cubicBezTo>
                    <a:pt x="89695" y="2545"/>
                    <a:pt x="89699" y="2546"/>
                    <a:pt x="89703" y="2546"/>
                  </a:cubicBezTo>
                  <a:cubicBezTo>
                    <a:pt x="89707" y="2551"/>
                    <a:pt x="89715" y="2555"/>
                    <a:pt x="89720" y="2555"/>
                  </a:cubicBezTo>
                  <a:lnTo>
                    <a:pt x="89753" y="2555"/>
                  </a:lnTo>
                  <a:cubicBezTo>
                    <a:pt x="89783" y="2555"/>
                    <a:pt x="89804" y="2563"/>
                    <a:pt x="89829" y="2563"/>
                  </a:cubicBezTo>
                  <a:lnTo>
                    <a:pt x="89876" y="2563"/>
                  </a:lnTo>
                  <a:cubicBezTo>
                    <a:pt x="89893" y="2568"/>
                    <a:pt x="89884" y="2563"/>
                    <a:pt x="89897" y="2576"/>
                  </a:cubicBezTo>
                  <a:cubicBezTo>
                    <a:pt x="89905" y="2584"/>
                    <a:pt x="89905" y="2597"/>
                    <a:pt x="89914" y="2606"/>
                  </a:cubicBezTo>
                  <a:cubicBezTo>
                    <a:pt x="89921" y="2610"/>
                    <a:pt x="89928" y="2612"/>
                    <a:pt x="89936" y="2612"/>
                  </a:cubicBezTo>
                  <a:cubicBezTo>
                    <a:pt x="89964" y="2612"/>
                    <a:pt x="89993" y="2584"/>
                    <a:pt x="90022" y="2584"/>
                  </a:cubicBezTo>
                  <a:cubicBezTo>
                    <a:pt x="90028" y="2584"/>
                    <a:pt x="90034" y="2586"/>
                    <a:pt x="90040" y="2589"/>
                  </a:cubicBezTo>
                  <a:cubicBezTo>
                    <a:pt x="90057" y="2597"/>
                    <a:pt x="90091" y="2622"/>
                    <a:pt x="90095" y="2639"/>
                  </a:cubicBezTo>
                  <a:cubicBezTo>
                    <a:pt x="90095" y="2660"/>
                    <a:pt x="90078" y="2669"/>
                    <a:pt x="90062" y="2677"/>
                  </a:cubicBezTo>
                  <a:cubicBezTo>
                    <a:pt x="90028" y="2707"/>
                    <a:pt x="89977" y="2707"/>
                    <a:pt x="89935" y="2728"/>
                  </a:cubicBezTo>
                  <a:cubicBezTo>
                    <a:pt x="89915" y="2736"/>
                    <a:pt x="89903" y="2762"/>
                    <a:pt x="89881" y="2762"/>
                  </a:cubicBezTo>
                  <a:cubicBezTo>
                    <a:pt x="89879" y="2762"/>
                    <a:pt x="89877" y="2762"/>
                    <a:pt x="89876" y="2762"/>
                  </a:cubicBezTo>
                  <a:cubicBezTo>
                    <a:pt x="89850" y="2762"/>
                    <a:pt x="89834" y="2749"/>
                    <a:pt x="89808" y="2745"/>
                  </a:cubicBezTo>
                  <a:cubicBezTo>
                    <a:pt x="89804" y="2743"/>
                    <a:pt x="89799" y="2743"/>
                    <a:pt x="89793" y="2743"/>
                  </a:cubicBezTo>
                  <a:cubicBezTo>
                    <a:pt x="89782" y="2743"/>
                    <a:pt x="89769" y="2745"/>
                    <a:pt x="89758" y="2745"/>
                  </a:cubicBezTo>
                  <a:cubicBezTo>
                    <a:pt x="89752" y="2745"/>
                    <a:pt x="89741" y="2743"/>
                    <a:pt x="89731" y="2743"/>
                  </a:cubicBezTo>
                  <a:cubicBezTo>
                    <a:pt x="89727" y="2743"/>
                    <a:pt x="89722" y="2743"/>
                    <a:pt x="89720" y="2745"/>
                  </a:cubicBezTo>
                  <a:cubicBezTo>
                    <a:pt x="89711" y="2749"/>
                    <a:pt x="89707" y="2758"/>
                    <a:pt x="89703" y="2762"/>
                  </a:cubicBezTo>
                  <a:cubicBezTo>
                    <a:pt x="89694" y="2765"/>
                    <a:pt x="89685" y="2765"/>
                    <a:pt x="89675" y="2765"/>
                  </a:cubicBezTo>
                  <a:cubicBezTo>
                    <a:pt x="89656" y="2765"/>
                    <a:pt x="89635" y="2762"/>
                    <a:pt x="89618" y="2762"/>
                  </a:cubicBezTo>
                  <a:cubicBezTo>
                    <a:pt x="89597" y="2766"/>
                    <a:pt x="89576" y="2770"/>
                    <a:pt x="89559" y="2783"/>
                  </a:cubicBezTo>
                  <a:cubicBezTo>
                    <a:pt x="89542" y="2796"/>
                    <a:pt x="89530" y="2817"/>
                    <a:pt x="89509" y="2825"/>
                  </a:cubicBezTo>
                  <a:cubicBezTo>
                    <a:pt x="89496" y="2829"/>
                    <a:pt x="89479" y="2825"/>
                    <a:pt x="89471" y="2838"/>
                  </a:cubicBezTo>
                  <a:cubicBezTo>
                    <a:pt x="89458" y="2846"/>
                    <a:pt x="89462" y="2863"/>
                    <a:pt x="89450" y="2871"/>
                  </a:cubicBezTo>
                  <a:cubicBezTo>
                    <a:pt x="89428" y="2890"/>
                    <a:pt x="89418" y="2904"/>
                    <a:pt x="89400" y="2904"/>
                  </a:cubicBezTo>
                  <a:cubicBezTo>
                    <a:pt x="89392" y="2904"/>
                    <a:pt x="89384" y="2902"/>
                    <a:pt x="89374" y="2897"/>
                  </a:cubicBezTo>
                  <a:cubicBezTo>
                    <a:pt x="89356" y="2893"/>
                    <a:pt x="89337" y="2887"/>
                    <a:pt x="89319" y="2887"/>
                  </a:cubicBezTo>
                  <a:cubicBezTo>
                    <a:pt x="89314" y="2887"/>
                    <a:pt x="89310" y="2888"/>
                    <a:pt x="89306" y="2888"/>
                  </a:cubicBezTo>
                  <a:cubicBezTo>
                    <a:pt x="89289" y="2893"/>
                    <a:pt x="89276" y="2901"/>
                    <a:pt x="89268" y="2905"/>
                  </a:cubicBezTo>
                  <a:cubicBezTo>
                    <a:pt x="89258" y="2908"/>
                    <a:pt x="89247" y="2910"/>
                    <a:pt x="89237" y="2910"/>
                  </a:cubicBezTo>
                  <a:cubicBezTo>
                    <a:pt x="89218" y="2910"/>
                    <a:pt x="89200" y="2905"/>
                    <a:pt x="89184" y="2897"/>
                  </a:cubicBezTo>
                  <a:lnTo>
                    <a:pt x="89179" y="2897"/>
                  </a:lnTo>
                  <a:cubicBezTo>
                    <a:pt x="89192" y="2893"/>
                    <a:pt x="89205" y="2893"/>
                    <a:pt x="89213" y="2888"/>
                  </a:cubicBezTo>
                  <a:cubicBezTo>
                    <a:pt x="89226" y="2880"/>
                    <a:pt x="89264" y="2863"/>
                    <a:pt x="89268" y="2846"/>
                  </a:cubicBezTo>
                  <a:cubicBezTo>
                    <a:pt x="89201" y="2800"/>
                    <a:pt x="89112" y="2821"/>
                    <a:pt x="89040" y="2791"/>
                  </a:cubicBezTo>
                  <a:cubicBezTo>
                    <a:pt x="89023" y="2787"/>
                    <a:pt x="89006" y="2770"/>
                    <a:pt x="88985" y="2766"/>
                  </a:cubicBezTo>
                  <a:cubicBezTo>
                    <a:pt x="88980" y="2763"/>
                    <a:pt x="88975" y="2762"/>
                    <a:pt x="88970" y="2762"/>
                  </a:cubicBezTo>
                  <a:cubicBezTo>
                    <a:pt x="88958" y="2762"/>
                    <a:pt x="88946" y="2767"/>
                    <a:pt x="88935" y="2770"/>
                  </a:cubicBezTo>
                  <a:cubicBezTo>
                    <a:pt x="88897" y="2779"/>
                    <a:pt x="88863" y="2783"/>
                    <a:pt x="88825" y="2783"/>
                  </a:cubicBezTo>
                  <a:cubicBezTo>
                    <a:pt x="88804" y="2779"/>
                    <a:pt x="88804" y="2774"/>
                    <a:pt x="88787" y="2770"/>
                  </a:cubicBezTo>
                  <a:cubicBezTo>
                    <a:pt x="88781" y="2770"/>
                    <a:pt x="88772" y="2772"/>
                    <a:pt x="88764" y="2772"/>
                  </a:cubicBezTo>
                  <a:cubicBezTo>
                    <a:pt x="88760" y="2772"/>
                    <a:pt x="88756" y="2772"/>
                    <a:pt x="88753" y="2770"/>
                  </a:cubicBezTo>
                  <a:cubicBezTo>
                    <a:pt x="88740" y="2770"/>
                    <a:pt x="88728" y="2762"/>
                    <a:pt x="88719" y="2753"/>
                  </a:cubicBezTo>
                  <a:lnTo>
                    <a:pt x="88728" y="2753"/>
                  </a:lnTo>
                  <a:cubicBezTo>
                    <a:pt x="88774" y="2749"/>
                    <a:pt x="88804" y="2715"/>
                    <a:pt x="88850" y="2711"/>
                  </a:cubicBezTo>
                  <a:cubicBezTo>
                    <a:pt x="88876" y="2707"/>
                    <a:pt x="88905" y="2707"/>
                    <a:pt x="88930" y="2707"/>
                  </a:cubicBezTo>
                  <a:cubicBezTo>
                    <a:pt x="88937" y="2708"/>
                    <a:pt x="88943" y="2708"/>
                    <a:pt x="88950" y="2708"/>
                  </a:cubicBezTo>
                  <a:cubicBezTo>
                    <a:pt x="88977" y="2708"/>
                    <a:pt x="89004" y="2702"/>
                    <a:pt x="89032" y="2698"/>
                  </a:cubicBezTo>
                  <a:cubicBezTo>
                    <a:pt x="89057" y="2698"/>
                    <a:pt x="89057" y="2694"/>
                    <a:pt x="89070" y="2669"/>
                  </a:cubicBezTo>
                  <a:cubicBezTo>
                    <a:pt x="89082" y="2648"/>
                    <a:pt x="89095" y="2639"/>
                    <a:pt x="89116" y="2631"/>
                  </a:cubicBezTo>
                  <a:cubicBezTo>
                    <a:pt x="89133" y="2622"/>
                    <a:pt x="89146" y="2618"/>
                    <a:pt x="89167" y="2614"/>
                  </a:cubicBezTo>
                  <a:cubicBezTo>
                    <a:pt x="89172" y="2612"/>
                    <a:pt x="89176" y="2611"/>
                    <a:pt x="89181" y="2611"/>
                  </a:cubicBezTo>
                  <a:cubicBezTo>
                    <a:pt x="89193" y="2611"/>
                    <a:pt x="89203" y="2618"/>
                    <a:pt x="89222" y="2618"/>
                  </a:cubicBezTo>
                  <a:cubicBezTo>
                    <a:pt x="89238" y="2618"/>
                    <a:pt x="89264" y="2610"/>
                    <a:pt x="89276" y="2606"/>
                  </a:cubicBezTo>
                  <a:cubicBezTo>
                    <a:pt x="89302" y="2597"/>
                    <a:pt x="89319" y="2593"/>
                    <a:pt x="89344" y="2589"/>
                  </a:cubicBezTo>
                  <a:cubicBezTo>
                    <a:pt x="89395" y="2580"/>
                    <a:pt x="89433" y="2559"/>
                    <a:pt x="89479" y="2542"/>
                  </a:cubicBezTo>
                  <a:cubicBezTo>
                    <a:pt x="89494" y="2538"/>
                    <a:pt x="89518" y="2537"/>
                    <a:pt x="89542" y="2537"/>
                  </a:cubicBezTo>
                  <a:cubicBezTo>
                    <a:pt x="89567" y="2537"/>
                    <a:pt x="89591" y="2538"/>
                    <a:pt x="89606" y="2538"/>
                  </a:cubicBezTo>
                  <a:cubicBezTo>
                    <a:pt x="89611" y="2538"/>
                    <a:pt x="89619" y="2536"/>
                    <a:pt x="89626" y="2536"/>
                  </a:cubicBezTo>
                  <a:close/>
                  <a:moveTo>
                    <a:pt x="8121" y="2874"/>
                  </a:moveTo>
                  <a:cubicBezTo>
                    <a:pt x="8136" y="2874"/>
                    <a:pt x="8157" y="2879"/>
                    <a:pt x="8163" y="2888"/>
                  </a:cubicBezTo>
                  <a:cubicBezTo>
                    <a:pt x="8167" y="2893"/>
                    <a:pt x="8163" y="2901"/>
                    <a:pt x="8163" y="2909"/>
                  </a:cubicBezTo>
                  <a:cubicBezTo>
                    <a:pt x="8163" y="2914"/>
                    <a:pt x="8171" y="2914"/>
                    <a:pt x="8171" y="2918"/>
                  </a:cubicBezTo>
                  <a:cubicBezTo>
                    <a:pt x="8176" y="2931"/>
                    <a:pt x="8176" y="2939"/>
                    <a:pt x="8167" y="2952"/>
                  </a:cubicBezTo>
                  <a:cubicBezTo>
                    <a:pt x="8157" y="2965"/>
                    <a:pt x="8137" y="2975"/>
                    <a:pt x="8119" y="2975"/>
                  </a:cubicBezTo>
                  <a:cubicBezTo>
                    <a:pt x="8114" y="2975"/>
                    <a:pt x="8109" y="2975"/>
                    <a:pt x="8104" y="2973"/>
                  </a:cubicBezTo>
                  <a:cubicBezTo>
                    <a:pt x="8095" y="2969"/>
                    <a:pt x="8074" y="2952"/>
                    <a:pt x="8070" y="2943"/>
                  </a:cubicBezTo>
                  <a:cubicBezTo>
                    <a:pt x="8062" y="2931"/>
                    <a:pt x="8066" y="2918"/>
                    <a:pt x="8066" y="2901"/>
                  </a:cubicBezTo>
                  <a:lnTo>
                    <a:pt x="8066" y="2901"/>
                  </a:lnTo>
                  <a:lnTo>
                    <a:pt x="8066" y="2909"/>
                  </a:lnTo>
                  <a:cubicBezTo>
                    <a:pt x="8074" y="2884"/>
                    <a:pt x="8079" y="2876"/>
                    <a:pt x="8108" y="2876"/>
                  </a:cubicBezTo>
                  <a:cubicBezTo>
                    <a:pt x="8111" y="2875"/>
                    <a:pt x="8116" y="2874"/>
                    <a:pt x="8121" y="2874"/>
                  </a:cubicBezTo>
                  <a:close/>
                  <a:moveTo>
                    <a:pt x="8316" y="2863"/>
                  </a:moveTo>
                  <a:cubicBezTo>
                    <a:pt x="8329" y="2863"/>
                    <a:pt x="8341" y="2864"/>
                    <a:pt x="8349" y="2867"/>
                  </a:cubicBezTo>
                  <a:lnTo>
                    <a:pt x="8323" y="2876"/>
                  </a:lnTo>
                  <a:cubicBezTo>
                    <a:pt x="8343" y="2876"/>
                    <a:pt x="8367" y="2872"/>
                    <a:pt x="8389" y="2872"/>
                  </a:cubicBezTo>
                  <a:cubicBezTo>
                    <a:pt x="8400" y="2872"/>
                    <a:pt x="8411" y="2873"/>
                    <a:pt x="8420" y="2876"/>
                  </a:cubicBezTo>
                  <a:cubicBezTo>
                    <a:pt x="8446" y="2880"/>
                    <a:pt x="8475" y="2905"/>
                    <a:pt x="8505" y="2918"/>
                  </a:cubicBezTo>
                  <a:cubicBezTo>
                    <a:pt x="8543" y="2931"/>
                    <a:pt x="8598" y="2914"/>
                    <a:pt x="8598" y="2964"/>
                  </a:cubicBezTo>
                  <a:cubicBezTo>
                    <a:pt x="8598" y="3002"/>
                    <a:pt x="8576" y="3007"/>
                    <a:pt x="8550" y="3007"/>
                  </a:cubicBezTo>
                  <a:cubicBezTo>
                    <a:pt x="8541" y="3007"/>
                    <a:pt x="8531" y="3007"/>
                    <a:pt x="8522" y="3007"/>
                  </a:cubicBezTo>
                  <a:cubicBezTo>
                    <a:pt x="8501" y="3007"/>
                    <a:pt x="8492" y="3007"/>
                    <a:pt x="8475" y="2998"/>
                  </a:cubicBezTo>
                  <a:cubicBezTo>
                    <a:pt x="8467" y="2998"/>
                    <a:pt x="8463" y="2994"/>
                    <a:pt x="8454" y="2990"/>
                  </a:cubicBezTo>
                  <a:cubicBezTo>
                    <a:pt x="8451" y="2989"/>
                    <a:pt x="8447" y="2989"/>
                    <a:pt x="8444" y="2989"/>
                  </a:cubicBezTo>
                  <a:cubicBezTo>
                    <a:pt x="8428" y="2989"/>
                    <a:pt x="8409" y="2995"/>
                    <a:pt x="8395" y="2998"/>
                  </a:cubicBezTo>
                  <a:cubicBezTo>
                    <a:pt x="8390" y="2999"/>
                    <a:pt x="8384" y="2999"/>
                    <a:pt x="8378" y="2999"/>
                  </a:cubicBezTo>
                  <a:cubicBezTo>
                    <a:pt x="8350" y="2999"/>
                    <a:pt x="8323" y="2990"/>
                    <a:pt x="8302" y="2973"/>
                  </a:cubicBezTo>
                  <a:cubicBezTo>
                    <a:pt x="8294" y="2964"/>
                    <a:pt x="8290" y="2956"/>
                    <a:pt x="8281" y="2952"/>
                  </a:cubicBezTo>
                  <a:cubicBezTo>
                    <a:pt x="8277" y="2950"/>
                    <a:pt x="8274" y="2950"/>
                    <a:pt x="8271" y="2950"/>
                  </a:cubicBezTo>
                  <a:cubicBezTo>
                    <a:pt x="8267" y="2950"/>
                    <a:pt x="8264" y="2950"/>
                    <a:pt x="8260" y="2947"/>
                  </a:cubicBezTo>
                  <a:cubicBezTo>
                    <a:pt x="8247" y="2943"/>
                    <a:pt x="8222" y="2931"/>
                    <a:pt x="8222" y="2918"/>
                  </a:cubicBezTo>
                  <a:cubicBezTo>
                    <a:pt x="8219" y="2879"/>
                    <a:pt x="8275" y="2863"/>
                    <a:pt x="8316" y="2863"/>
                  </a:cubicBezTo>
                  <a:close/>
                  <a:moveTo>
                    <a:pt x="88137" y="2905"/>
                  </a:moveTo>
                  <a:cubicBezTo>
                    <a:pt x="88145" y="2909"/>
                    <a:pt x="88150" y="2914"/>
                    <a:pt x="88158" y="2914"/>
                  </a:cubicBezTo>
                  <a:cubicBezTo>
                    <a:pt x="88171" y="2935"/>
                    <a:pt x="88204" y="2931"/>
                    <a:pt x="88221" y="2952"/>
                  </a:cubicBezTo>
                  <a:cubicBezTo>
                    <a:pt x="88221" y="2956"/>
                    <a:pt x="88226" y="2960"/>
                    <a:pt x="88230" y="2964"/>
                  </a:cubicBezTo>
                  <a:cubicBezTo>
                    <a:pt x="88230" y="2969"/>
                    <a:pt x="88230" y="2973"/>
                    <a:pt x="88234" y="2977"/>
                  </a:cubicBezTo>
                  <a:cubicBezTo>
                    <a:pt x="88234" y="2985"/>
                    <a:pt x="88238" y="2990"/>
                    <a:pt x="88234" y="2994"/>
                  </a:cubicBezTo>
                  <a:cubicBezTo>
                    <a:pt x="88234" y="3002"/>
                    <a:pt x="88230" y="3023"/>
                    <a:pt x="88226" y="3032"/>
                  </a:cubicBezTo>
                  <a:cubicBezTo>
                    <a:pt x="88217" y="3045"/>
                    <a:pt x="88196" y="3045"/>
                    <a:pt x="88179" y="3045"/>
                  </a:cubicBezTo>
                  <a:cubicBezTo>
                    <a:pt x="88154" y="3036"/>
                    <a:pt x="88154" y="3002"/>
                    <a:pt x="88133" y="2990"/>
                  </a:cubicBezTo>
                  <a:cubicBezTo>
                    <a:pt x="88107" y="2977"/>
                    <a:pt x="88082" y="2981"/>
                    <a:pt x="88082" y="2943"/>
                  </a:cubicBezTo>
                  <a:cubicBezTo>
                    <a:pt x="88078" y="2909"/>
                    <a:pt x="88107" y="2905"/>
                    <a:pt x="88137" y="2905"/>
                  </a:cubicBezTo>
                  <a:close/>
                  <a:moveTo>
                    <a:pt x="1076" y="3045"/>
                  </a:moveTo>
                  <a:cubicBezTo>
                    <a:pt x="1077" y="3045"/>
                    <a:pt x="1077" y="3045"/>
                    <a:pt x="1077" y="3045"/>
                  </a:cubicBezTo>
                  <a:lnTo>
                    <a:pt x="1077" y="3045"/>
                  </a:lnTo>
                  <a:cubicBezTo>
                    <a:pt x="1077" y="3045"/>
                    <a:pt x="1077" y="3045"/>
                    <a:pt x="1076" y="3045"/>
                  </a:cubicBezTo>
                  <a:close/>
                  <a:moveTo>
                    <a:pt x="849" y="2677"/>
                  </a:moveTo>
                  <a:cubicBezTo>
                    <a:pt x="878" y="2720"/>
                    <a:pt x="908" y="2758"/>
                    <a:pt x="937" y="2800"/>
                  </a:cubicBezTo>
                  <a:cubicBezTo>
                    <a:pt x="941" y="2804"/>
                    <a:pt x="941" y="2808"/>
                    <a:pt x="941" y="2812"/>
                  </a:cubicBezTo>
                  <a:cubicBezTo>
                    <a:pt x="941" y="2825"/>
                    <a:pt x="933" y="2850"/>
                    <a:pt x="941" y="2859"/>
                  </a:cubicBezTo>
                  <a:cubicBezTo>
                    <a:pt x="946" y="2867"/>
                    <a:pt x="954" y="2867"/>
                    <a:pt x="958" y="2871"/>
                  </a:cubicBezTo>
                  <a:cubicBezTo>
                    <a:pt x="971" y="2884"/>
                    <a:pt x="984" y="2897"/>
                    <a:pt x="1000" y="2909"/>
                  </a:cubicBezTo>
                  <a:cubicBezTo>
                    <a:pt x="1022" y="2922"/>
                    <a:pt x="1017" y="2943"/>
                    <a:pt x="1051" y="2943"/>
                  </a:cubicBezTo>
                  <a:cubicBezTo>
                    <a:pt x="1068" y="2969"/>
                    <a:pt x="1085" y="2990"/>
                    <a:pt x="1106" y="3011"/>
                  </a:cubicBezTo>
                  <a:cubicBezTo>
                    <a:pt x="1106" y="3023"/>
                    <a:pt x="1110" y="3036"/>
                    <a:pt x="1114" y="3045"/>
                  </a:cubicBezTo>
                  <a:cubicBezTo>
                    <a:pt x="1106" y="3045"/>
                    <a:pt x="1098" y="3046"/>
                    <a:pt x="1089" y="3046"/>
                  </a:cubicBezTo>
                  <a:cubicBezTo>
                    <a:pt x="1085" y="3046"/>
                    <a:pt x="1081" y="3046"/>
                    <a:pt x="1077" y="3045"/>
                  </a:cubicBezTo>
                  <a:lnTo>
                    <a:pt x="1077" y="3045"/>
                  </a:lnTo>
                  <a:cubicBezTo>
                    <a:pt x="1075" y="3045"/>
                    <a:pt x="1043" y="3049"/>
                    <a:pt x="1043" y="3049"/>
                  </a:cubicBezTo>
                  <a:cubicBezTo>
                    <a:pt x="1026" y="3036"/>
                    <a:pt x="1017" y="3011"/>
                    <a:pt x="1005" y="2994"/>
                  </a:cubicBezTo>
                  <a:cubicBezTo>
                    <a:pt x="988" y="2981"/>
                    <a:pt x="962" y="2973"/>
                    <a:pt x="941" y="2973"/>
                  </a:cubicBezTo>
                  <a:cubicBezTo>
                    <a:pt x="895" y="2964"/>
                    <a:pt x="857" y="2947"/>
                    <a:pt x="815" y="2931"/>
                  </a:cubicBezTo>
                  <a:cubicBezTo>
                    <a:pt x="802" y="2926"/>
                    <a:pt x="802" y="2931"/>
                    <a:pt x="794" y="2918"/>
                  </a:cubicBezTo>
                  <a:cubicBezTo>
                    <a:pt x="798" y="2901"/>
                    <a:pt x="798" y="2880"/>
                    <a:pt x="798" y="2863"/>
                  </a:cubicBezTo>
                  <a:lnTo>
                    <a:pt x="798" y="2825"/>
                  </a:lnTo>
                  <a:cubicBezTo>
                    <a:pt x="798" y="2791"/>
                    <a:pt x="785" y="2728"/>
                    <a:pt x="806" y="2698"/>
                  </a:cubicBezTo>
                  <a:cubicBezTo>
                    <a:pt x="815" y="2682"/>
                    <a:pt x="832" y="2677"/>
                    <a:pt x="849" y="2677"/>
                  </a:cubicBezTo>
                  <a:close/>
                  <a:moveTo>
                    <a:pt x="4324" y="2943"/>
                  </a:moveTo>
                  <a:cubicBezTo>
                    <a:pt x="4335" y="2943"/>
                    <a:pt x="4344" y="2944"/>
                    <a:pt x="4352" y="2952"/>
                  </a:cubicBezTo>
                  <a:cubicBezTo>
                    <a:pt x="4369" y="2964"/>
                    <a:pt x="4373" y="2985"/>
                    <a:pt x="4390" y="3002"/>
                  </a:cubicBezTo>
                  <a:cubicBezTo>
                    <a:pt x="4402" y="3019"/>
                    <a:pt x="4423" y="3040"/>
                    <a:pt x="4449" y="3045"/>
                  </a:cubicBezTo>
                  <a:cubicBezTo>
                    <a:pt x="4452" y="3045"/>
                    <a:pt x="4456" y="3046"/>
                    <a:pt x="4460" y="3046"/>
                  </a:cubicBezTo>
                  <a:cubicBezTo>
                    <a:pt x="4471" y="3046"/>
                    <a:pt x="4482" y="3043"/>
                    <a:pt x="4495" y="3043"/>
                  </a:cubicBezTo>
                  <a:cubicBezTo>
                    <a:pt x="4499" y="3043"/>
                    <a:pt x="4503" y="3044"/>
                    <a:pt x="4508" y="3045"/>
                  </a:cubicBezTo>
                  <a:cubicBezTo>
                    <a:pt x="4529" y="3049"/>
                    <a:pt x="4529" y="3053"/>
                    <a:pt x="4533" y="3078"/>
                  </a:cubicBezTo>
                  <a:cubicBezTo>
                    <a:pt x="4533" y="3091"/>
                    <a:pt x="4537" y="3104"/>
                    <a:pt x="4542" y="3112"/>
                  </a:cubicBezTo>
                  <a:cubicBezTo>
                    <a:pt x="4516" y="3112"/>
                    <a:pt x="4491" y="3112"/>
                    <a:pt x="4466" y="3099"/>
                  </a:cubicBezTo>
                  <a:cubicBezTo>
                    <a:pt x="4447" y="3088"/>
                    <a:pt x="4439" y="3077"/>
                    <a:pt x="4417" y="3077"/>
                  </a:cubicBezTo>
                  <a:cubicBezTo>
                    <a:pt x="4414" y="3077"/>
                    <a:pt x="4411" y="3078"/>
                    <a:pt x="4407" y="3078"/>
                  </a:cubicBezTo>
                  <a:cubicBezTo>
                    <a:pt x="4390" y="3083"/>
                    <a:pt x="4369" y="3091"/>
                    <a:pt x="4356" y="3095"/>
                  </a:cubicBezTo>
                  <a:cubicBezTo>
                    <a:pt x="4331" y="3104"/>
                    <a:pt x="4314" y="3121"/>
                    <a:pt x="4293" y="3125"/>
                  </a:cubicBezTo>
                  <a:cubicBezTo>
                    <a:pt x="4263" y="3125"/>
                    <a:pt x="4255" y="3108"/>
                    <a:pt x="4234" y="3091"/>
                  </a:cubicBezTo>
                  <a:cubicBezTo>
                    <a:pt x="4217" y="3078"/>
                    <a:pt x="4191" y="3070"/>
                    <a:pt x="4166" y="3070"/>
                  </a:cubicBezTo>
                  <a:cubicBezTo>
                    <a:pt x="4158" y="3040"/>
                    <a:pt x="4170" y="3028"/>
                    <a:pt x="4191" y="3011"/>
                  </a:cubicBezTo>
                  <a:cubicBezTo>
                    <a:pt x="4204" y="2994"/>
                    <a:pt x="4200" y="2977"/>
                    <a:pt x="4212" y="2964"/>
                  </a:cubicBezTo>
                  <a:cubicBezTo>
                    <a:pt x="4218" y="2953"/>
                    <a:pt x="4227" y="2951"/>
                    <a:pt x="4237" y="2951"/>
                  </a:cubicBezTo>
                  <a:cubicBezTo>
                    <a:pt x="4242" y="2951"/>
                    <a:pt x="4246" y="2952"/>
                    <a:pt x="4250" y="2952"/>
                  </a:cubicBezTo>
                  <a:cubicBezTo>
                    <a:pt x="4272" y="2952"/>
                    <a:pt x="4284" y="2943"/>
                    <a:pt x="4301" y="2943"/>
                  </a:cubicBezTo>
                  <a:cubicBezTo>
                    <a:pt x="4310" y="2943"/>
                    <a:pt x="4317" y="2943"/>
                    <a:pt x="4324" y="2943"/>
                  </a:cubicBezTo>
                  <a:close/>
                  <a:moveTo>
                    <a:pt x="8247" y="3091"/>
                  </a:moveTo>
                  <a:cubicBezTo>
                    <a:pt x="8253" y="3091"/>
                    <a:pt x="8259" y="3091"/>
                    <a:pt x="8264" y="3091"/>
                  </a:cubicBezTo>
                  <a:cubicBezTo>
                    <a:pt x="8269" y="3116"/>
                    <a:pt x="8311" y="3112"/>
                    <a:pt x="8323" y="3129"/>
                  </a:cubicBezTo>
                  <a:cubicBezTo>
                    <a:pt x="8332" y="3142"/>
                    <a:pt x="8344" y="3154"/>
                    <a:pt x="8340" y="3171"/>
                  </a:cubicBezTo>
                  <a:cubicBezTo>
                    <a:pt x="8336" y="3180"/>
                    <a:pt x="8332" y="3201"/>
                    <a:pt x="8328" y="3205"/>
                  </a:cubicBezTo>
                  <a:cubicBezTo>
                    <a:pt x="8323" y="3218"/>
                    <a:pt x="8302" y="3218"/>
                    <a:pt x="8290" y="3218"/>
                  </a:cubicBezTo>
                  <a:cubicBezTo>
                    <a:pt x="8264" y="3209"/>
                    <a:pt x="8264" y="3175"/>
                    <a:pt x="8243" y="3167"/>
                  </a:cubicBezTo>
                  <a:cubicBezTo>
                    <a:pt x="8222" y="3154"/>
                    <a:pt x="8201" y="3158"/>
                    <a:pt x="8197" y="3125"/>
                  </a:cubicBezTo>
                  <a:cubicBezTo>
                    <a:pt x="8193" y="3094"/>
                    <a:pt x="8221" y="3091"/>
                    <a:pt x="8247" y="3091"/>
                  </a:cubicBezTo>
                  <a:close/>
                  <a:moveTo>
                    <a:pt x="86913" y="3196"/>
                  </a:moveTo>
                  <a:cubicBezTo>
                    <a:pt x="86913" y="3222"/>
                    <a:pt x="86913" y="3247"/>
                    <a:pt x="86913" y="3272"/>
                  </a:cubicBezTo>
                  <a:cubicBezTo>
                    <a:pt x="86904" y="3278"/>
                    <a:pt x="86893" y="3286"/>
                    <a:pt x="86882" y="3286"/>
                  </a:cubicBezTo>
                  <a:cubicBezTo>
                    <a:pt x="86877" y="3286"/>
                    <a:pt x="86872" y="3285"/>
                    <a:pt x="86866" y="3281"/>
                  </a:cubicBezTo>
                  <a:cubicBezTo>
                    <a:pt x="86858" y="3277"/>
                    <a:pt x="86850" y="3251"/>
                    <a:pt x="86854" y="3239"/>
                  </a:cubicBezTo>
                  <a:cubicBezTo>
                    <a:pt x="86858" y="3222"/>
                    <a:pt x="86871" y="3209"/>
                    <a:pt x="86883" y="3201"/>
                  </a:cubicBezTo>
                  <a:cubicBezTo>
                    <a:pt x="86892" y="3196"/>
                    <a:pt x="86896" y="3196"/>
                    <a:pt x="86904" y="3196"/>
                  </a:cubicBezTo>
                  <a:close/>
                  <a:moveTo>
                    <a:pt x="86980" y="3196"/>
                  </a:moveTo>
                  <a:cubicBezTo>
                    <a:pt x="86985" y="3196"/>
                    <a:pt x="86985" y="3196"/>
                    <a:pt x="86989" y="3201"/>
                  </a:cubicBezTo>
                  <a:cubicBezTo>
                    <a:pt x="87010" y="3209"/>
                    <a:pt x="87006" y="3222"/>
                    <a:pt x="87031" y="3226"/>
                  </a:cubicBezTo>
                  <a:cubicBezTo>
                    <a:pt x="87048" y="3230"/>
                    <a:pt x="87065" y="3230"/>
                    <a:pt x="87082" y="3234"/>
                  </a:cubicBezTo>
                  <a:cubicBezTo>
                    <a:pt x="87086" y="3243"/>
                    <a:pt x="87090" y="3256"/>
                    <a:pt x="87090" y="3264"/>
                  </a:cubicBezTo>
                  <a:cubicBezTo>
                    <a:pt x="87099" y="3285"/>
                    <a:pt x="87086" y="3289"/>
                    <a:pt x="87065" y="3298"/>
                  </a:cubicBezTo>
                  <a:cubicBezTo>
                    <a:pt x="87048" y="3309"/>
                    <a:pt x="87029" y="3313"/>
                    <a:pt x="87011" y="3313"/>
                  </a:cubicBezTo>
                  <a:cubicBezTo>
                    <a:pt x="87002" y="3313"/>
                    <a:pt x="86993" y="3312"/>
                    <a:pt x="86985" y="3310"/>
                  </a:cubicBezTo>
                  <a:cubicBezTo>
                    <a:pt x="86985" y="3272"/>
                    <a:pt x="86980" y="3234"/>
                    <a:pt x="86980" y="3196"/>
                  </a:cubicBezTo>
                  <a:close/>
                  <a:moveTo>
                    <a:pt x="86444" y="3147"/>
                  </a:moveTo>
                  <a:cubicBezTo>
                    <a:pt x="86461" y="3147"/>
                    <a:pt x="86475" y="3159"/>
                    <a:pt x="86487" y="3171"/>
                  </a:cubicBezTo>
                  <a:cubicBezTo>
                    <a:pt x="86501" y="3182"/>
                    <a:pt x="86542" y="3216"/>
                    <a:pt x="86569" y="3216"/>
                  </a:cubicBezTo>
                  <a:cubicBezTo>
                    <a:pt x="86573" y="3216"/>
                    <a:pt x="86576" y="3215"/>
                    <a:pt x="86579" y="3213"/>
                  </a:cubicBezTo>
                  <a:cubicBezTo>
                    <a:pt x="86592" y="3205"/>
                    <a:pt x="86584" y="3201"/>
                    <a:pt x="86605" y="3196"/>
                  </a:cubicBezTo>
                  <a:cubicBezTo>
                    <a:pt x="86608" y="3195"/>
                    <a:pt x="86612" y="3195"/>
                    <a:pt x="86615" y="3195"/>
                  </a:cubicBezTo>
                  <a:cubicBezTo>
                    <a:pt x="86622" y="3195"/>
                    <a:pt x="86628" y="3198"/>
                    <a:pt x="86634" y="3201"/>
                  </a:cubicBezTo>
                  <a:cubicBezTo>
                    <a:pt x="86660" y="3218"/>
                    <a:pt x="86660" y="3239"/>
                    <a:pt x="86693" y="3243"/>
                  </a:cubicBezTo>
                  <a:cubicBezTo>
                    <a:pt x="86708" y="3243"/>
                    <a:pt x="86721" y="3240"/>
                    <a:pt x="86733" y="3240"/>
                  </a:cubicBezTo>
                  <a:cubicBezTo>
                    <a:pt x="86743" y="3240"/>
                    <a:pt x="86752" y="3242"/>
                    <a:pt x="86761" y="3247"/>
                  </a:cubicBezTo>
                  <a:cubicBezTo>
                    <a:pt x="86782" y="3260"/>
                    <a:pt x="86778" y="3285"/>
                    <a:pt x="86782" y="3306"/>
                  </a:cubicBezTo>
                  <a:cubicBezTo>
                    <a:pt x="86790" y="3329"/>
                    <a:pt x="86777" y="3334"/>
                    <a:pt x="86760" y="3334"/>
                  </a:cubicBezTo>
                  <a:cubicBezTo>
                    <a:pt x="86749" y="3334"/>
                    <a:pt x="86735" y="3332"/>
                    <a:pt x="86723" y="3332"/>
                  </a:cubicBezTo>
                  <a:cubicBezTo>
                    <a:pt x="86706" y="3332"/>
                    <a:pt x="86689" y="3330"/>
                    <a:pt x="86672" y="3330"/>
                  </a:cubicBezTo>
                  <a:cubicBezTo>
                    <a:pt x="86664" y="3330"/>
                    <a:pt x="86655" y="3330"/>
                    <a:pt x="86647" y="3332"/>
                  </a:cubicBezTo>
                  <a:cubicBezTo>
                    <a:pt x="86630" y="3336"/>
                    <a:pt x="86613" y="3348"/>
                    <a:pt x="86596" y="3353"/>
                  </a:cubicBezTo>
                  <a:cubicBezTo>
                    <a:pt x="86584" y="3356"/>
                    <a:pt x="86570" y="3359"/>
                    <a:pt x="86556" y="3359"/>
                  </a:cubicBezTo>
                  <a:cubicBezTo>
                    <a:pt x="86550" y="3359"/>
                    <a:pt x="86543" y="3358"/>
                    <a:pt x="86537" y="3357"/>
                  </a:cubicBezTo>
                  <a:cubicBezTo>
                    <a:pt x="86520" y="3353"/>
                    <a:pt x="86512" y="3344"/>
                    <a:pt x="86495" y="3340"/>
                  </a:cubicBezTo>
                  <a:lnTo>
                    <a:pt x="86453" y="3340"/>
                  </a:lnTo>
                  <a:cubicBezTo>
                    <a:pt x="86432" y="3340"/>
                    <a:pt x="86415" y="3336"/>
                    <a:pt x="86330" y="3306"/>
                  </a:cubicBezTo>
                  <a:cubicBezTo>
                    <a:pt x="86318" y="3306"/>
                    <a:pt x="86297" y="3306"/>
                    <a:pt x="86280" y="3302"/>
                  </a:cubicBezTo>
                  <a:cubicBezTo>
                    <a:pt x="86267" y="3302"/>
                    <a:pt x="86259" y="3289"/>
                    <a:pt x="86242" y="3289"/>
                  </a:cubicBezTo>
                  <a:cubicBezTo>
                    <a:pt x="86238" y="3287"/>
                    <a:pt x="86233" y="3287"/>
                    <a:pt x="86229" y="3287"/>
                  </a:cubicBezTo>
                  <a:cubicBezTo>
                    <a:pt x="86224" y="3287"/>
                    <a:pt x="86219" y="3287"/>
                    <a:pt x="86212" y="3285"/>
                  </a:cubicBezTo>
                  <a:cubicBezTo>
                    <a:pt x="86204" y="3281"/>
                    <a:pt x="86187" y="3272"/>
                    <a:pt x="86178" y="3264"/>
                  </a:cubicBezTo>
                  <a:cubicBezTo>
                    <a:pt x="86157" y="3251"/>
                    <a:pt x="86166" y="3239"/>
                    <a:pt x="86157" y="3213"/>
                  </a:cubicBezTo>
                  <a:cubicBezTo>
                    <a:pt x="86145" y="3213"/>
                    <a:pt x="86094" y="3196"/>
                    <a:pt x="86094" y="3175"/>
                  </a:cubicBezTo>
                  <a:cubicBezTo>
                    <a:pt x="86096" y="3168"/>
                    <a:pt x="86106" y="3166"/>
                    <a:pt x="86117" y="3166"/>
                  </a:cubicBezTo>
                  <a:cubicBezTo>
                    <a:pt x="86129" y="3166"/>
                    <a:pt x="86142" y="3168"/>
                    <a:pt x="86151" y="3168"/>
                  </a:cubicBezTo>
                  <a:cubicBezTo>
                    <a:pt x="86155" y="3168"/>
                    <a:pt x="86159" y="3168"/>
                    <a:pt x="86162" y="3167"/>
                  </a:cubicBezTo>
                  <a:cubicBezTo>
                    <a:pt x="86168" y="3164"/>
                    <a:pt x="86171" y="3161"/>
                    <a:pt x="86178" y="3161"/>
                  </a:cubicBezTo>
                  <a:cubicBezTo>
                    <a:pt x="86180" y="3161"/>
                    <a:pt x="86183" y="3161"/>
                    <a:pt x="86187" y="3163"/>
                  </a:cubicBezTo>
                  <a:cubicBezTo>
                    <a:pt x="86200" y="3163"/>
                    <a:pt x="86208" y="3167"/>
                    <a:pt x="86225" y="3167"/>
                  </a:cubicBezTo>
                  <a:cubicBezTo>
                    <a:pt x="86250" y="3167"/>
                    <a:pt x="86271" y="3167"/>
                    <a:pt x="86297" y="3175"/>
                  </a:cubicBezTo>
                  <a:cubicBezTo>
                    <a:pt x="86315" y="3181"/>
                    <a:pt x="86330" y="3184"/>
                    <a:pt x="86346" y="3184"/>
                  </a:cubicBezTo>
                  <a:cubicBezTo>
                    <a:pt x="86356" y="3184"/>
                    <a:pt x="86366" y="3183"/>
                    <a:pt x="86377" y="3180"/>
                  </a:cubicBezTo>
                  <a:cubicBezTo>
                    <a:pt x="86390" y="3175"/>
                    <a:pt x="86398" y="3180"/>
                    <a:pt x="86406" y="3171"/>
                  </a:cubicBezTo>
                  <a:cubicBezTo>
                    <a:pt x="86415" y="3167"/>
                    <a:pt x="86419" y="3154"/>
                    <a:pt x="86423" y="3154"/>
                  </a:cubicBezTo>
                  <a:cubicBezTo>
                    <a:pt x="86431" y="3149"/>
                    <a:pt x="86438" y="3147"/>
                    <a:pt x="86444" y="3147"/>
                  </a:cubicBezTo>
                  <a:close/>
                  <a:moveTo>
                    <a:pt x="89298" y="3365"/>
                  </a:moveTo>
                  <a:cubicBezTo>
                    <a:pt x="89314" y="3365"/>
                    <a:pt x="89327" y="3370"/>
                    <a:pt x="89340" y="3370"/>
                  </a:cubicBezTo>
                  <a:cubicBezTo>
                    <a:pt x="89349" y="3370"/>
                    <a:pt x="89370" y="3366"/>
                    <a:pt x="89389" y="3366"/>
                  </a:cubicBezTo>
                  <a:cubicBezTo>
                    <a:pt x="89405" y="3366"/>
                    <a:pt x="89421" y="3368"/>
                    <a:pt x="89428" y="3378"/>
                  </a:cubicBezTo>
                  <a:cubicBezTo>
                    <a:pt x="89433" y="3378"/>
                    <a:pt x="89437" y="3382"/>
                    <a:pt x="89437" y="3382"/>
                  </a:cubicBezTo>
                  <a:cubicBezTo>
                    <a:pt x="89420" y="3377"/>
                    <a:pt x="89397" y="3372"/>
                    <a:pt x="89375" y="3372"/>
                  </a:cubicBezTo>
                  <a:cubicBezTo>
                    <a:pt x="89359" y="3372"/>
                    <a:pt x="89344" y="3375"/>
                    <a:pt x="89331" y="3382"/>
                  </a:cubicBezTo>
                  <a:cubicBezTo>
                    <a:pt x="89316" y="3394"/>
                    <a:pt x="89296" y="3421"/>
                    <a:pt x="89276" y="3421"/>
                  </a:cubicBezTo>
                  <a:cubicBezTo>
                    <a:pt x="89275" y="3421"/>
                    <a:pt x="89274" y="3420"/>
                    <a:pt x="89272" y="3420"/>
                  </a:cubicBezTo>
                  <a:cubicBezTo>
                    <a:pt x="89272" y="3416"/>
                    <a:pt x="89272" y="3416"/>
                    <a:pt x="89272" y="3416"/>
                  </a:cubicBezTo>
                  <a:cubicBezTo>
                    <a:pt x="89293" y="3416"/>
                    <a:pt x="89293" y="3399"/>
                    <a:pt x="89298" y="3374"/>
                  </a:cubicBezTo>
                  <a:cubicBezTo>
                    <a:pt x="89298" y="3370"/>
                    <a:pt x="89298" y="3370"/>
                    <a:pt x="89298" y="3365"/>
                  </a:cubicBezTo>
                  <a:close/>
                  <a:moveTo>
                    <a:pt x="7120" y="3357"/>
                  </a:moveTo>
                  <a:cubicBezTo>
                    <a:pt x="7125" y="3378"/>
                    <a:pt x="7125" y="3403"/>
                    <a:pt x="7125" y="3424"/>
                  </a:cubicBezTo>
                  <a:cubicBezTo>
                    <a:pt x="7115" y="3431"/>
                    <a:pt x="7103" y="3440"/>
                    <a:pt x="7090" y="3440"/>
                  </a:cubicBezTo>
                  <a:cubicBezTo>
                    <a:pt x="7086" y="3440"/>
                    <a:pt x="7082" y="3439"/>
                    <a:pt x="7078" y="3437"/>
                  </a:cubicBezTo>
                  <a:cubicBezTo>
                    <a:pt x="7070" y="3429"/>
                    <a:pt x="7066" y="3408"/>
                    <a:pt x="7070" y="3395"/>
                  </a:cubicBezTo>
                  <a:cubicBezTo>
                    <a:pt x="7070" y="3382"/>
                    <a:pt x="7083" y="3370"/>
                    <a:pt x="7095" y="3361"/>
                  </a:cubicBezTo>
                  <a:cubicBezTo>
                    <a:pt x="7104" y="3357"/>
                    <a:pt x="7108" y="3357"/>
                    <a:pt x="7116" y="3357"/>
                  </a:cubicBezTo>
                  <a:close/>
                  <a:moveTo>
                    <a:pt x="88998" y="3365"/>
                  </a:moveTo>
                  <a:cubicBezTo>
                    <a:pt x="89015" y="3374"/>
                    <a:pt x="89027" y="3374"/>
                    <a:pt x="89044" y="3374"/>
                  </a:cubicBezTo>
                  <a:cubicBezTo>
                    <a:pt x="89082" y="3374"/>
                    <a:pt x="89129" y="3382"/>
                    <a:pt x="89163" y="3395"/>
                  </a:cubicBezTo>
                  <a:cubicBezTo>
                    <a:pt x="89171" y="3399"/>
                    <a:pt x="89179" y="3403"/>
                    <a:pt x="89188" y="3408"/>
                  </a:cubicBezTo>
                  <a:cubicBezTo>
                    <a:pt x="89184" y="3412"/>
                    <a:pt x="89184" y="3412"/>
                    <a:pt x="89179" y="3412"/>
                  </a:cubicBezTo>
                  <a:cubicBezTo>
                    <a:pt x="89158" y="3424"/>
                    <a:pt x="89141" y="3433"/>
                    <a:pt x="89120" y="3441"/>
                  </a:cubicBezTo>
                  <a:cubicBezTo>
                    <a:pt x="89108" y="3437"/>
                    <a:pt x="89091" y="3433"/>
                    <a:pt x="89078" y="3429"/>
                  </a:cubicBezTo>
                  <a:cubicBezTo>
                    <a:pt x="89049" y="3416"/>
                    <a:pt x="89023" y="3416"/>
                    <a:pt x="88998" y="3399"/>
                  </a:cubicBezTo>
                  <a:cubicBezTo>
                    <a:pt x="88998" y="3386"/>
                    <a:pt x="88998" y="3378"/>
                    <a:pt x="88998" y="3365"/>
                  </a:cubicBezTo>
                  <a:close/>
                  <a:moveTo>
                    <a:pt x="7188" y="3357"/>
                  </a:moveTo>
                  <a:cubicBezTo>
                    <a:pt x="7188" y="3357"/>
                    <a:pt x="7188" y="3361"/>
                    <a:pt x="7192" y="3361"/>
                  </a:cubicBezTo>
                  <a:cubicBezTo>
                    <a:pt x="7213" y="3370"/>
                    <a:pt x="7209" y="3378"/>
                    <a:pt x="7234" y="3382"/>
                  </a:cubicBezTo>
                  <a:cubicBezTo>
                    <a:pt x="7247" y="3386"/>
                    <a:pt x="7264" y="3391"/>
                    <a:pt x="7281" y="3391"/>
                  </a:cubicBezTo>
                  <a:cubicBezTo>
                    <a:pt x="7281" y="3399"/>
                    <a:pt x="7285" y="3412"/>
                    <a:pt x="7285" y="3420"/>
                  </a:cubicBezTo>
                  <a:cubicBezTo>
                    <a:pt x="7294" y="3441"/>
                    <a:pt x="7281" y="3441"/>
                    <a:pt x="7264" y="3454"/>
                  </a:cubicBezTo>
                  <a:cubicBezTo>
                    <a:pt x="7248" y="3462"/>
                    <a:pt x="7232" y="3465"/>
                    <a:pt x="7216" y="3465"/>
                  </a:cubicBezTo>
                  <a:cubicBezTo>
                    <a:pt x="7207" y="3465"/>
                    <a:pt x="7197" y="3464"/>
                    <a:pt x="7188" y="3462"/>
                  </a:cubicBezTo>
                  <a:cubicBezTo>
                    <a:pt x="7188" y="3429"/>
                    <a:pt x="7188" y="3391"/>
                    <a:pt x="7188" y="3357"/>
                  </a:cubicBezTo>
                  <a:close/>
                  <a:moveTo>
                    <a:pt x="815" y="3357"/>
                  </a:moveTo>
                  <a:cubicBezTo>
                    <a:pt x="887" y="3399"/>
                    <a:pt x="958" y="3437"/>
                    <a:pt x="1030" y="3475"/>
                  </a:cubicBezTo>
                  <a:cubicBezTo>
                    <a:pt x="996" y="3475"/>
                    <a:pt x="967" y="3479"/>
                    <a:pt x="933" y="3488"/>
                  </a:cubicBezTo>
                  <a:cubicBezTo>
                    <a:pt x="937" y="3471"/>
                    <a:pt x="937" y="3450"/>
                    <a:pt x="929" y="3441"/>
                  </a:cubicBezTo>
                  <a:cubicBezTo>
                    <a:pt x="920" y="3429"/>
                    <a:pt x="903" y="3412"/>
                    <a:pt x="891" y="3403"/>
                  </a:cubicBezTo>
                  <a:cubicBezTo>
                    <a:pt x="870" y="3391"/>
                    <a:pt x="844" y="3395"/>
                    <a:pt x="827" y="3378"/>
                  </a:cubicBezTo>
                  <a:cubicBezTo>
                    <a:pt x="823" y="3374"/>
                    <a:pt x="819" y="3365"/>
                    <a:pt x="815" y="3357"/>
                  </a:cubicBezTo>
                  <a:close/>
                  <a:moveTo>
                    <a:pt x="6687" y="3312"/>
                  </a:moveTo>
                  <a:cubicBezTo>
                    <a:pt x="6703" y="3312"/>
                    <a:pt x="6718" y="3322"/>
                    <a:pt x="6728" y="3332"/>
                  </a:cubicBezTo>
                  <a:cubicBezTo>
                    <a:pt x="6743" y="3343"/>
                    <a:pt x="6786" y="3375"/>
                    <a:pt x="6806" y="3375"/>
                  </a:cubicBezTo>
                  <a:cubicBezTo>
                    <a:pt x="6809" y="3375"/>
                    <a:pt x="6811" y="3375"/>
                    <a:pt x="6812" y="3374"/>
                  </a:cubicBezTo>
                  <a:cubicBezTo>
                    <a:pt x="6829" y="3365"/>
                    <a:pt x="6821" y="3361"/>
                    <a:pt x="6838" y="3357"/>
                  </a:cubicBezTo>
                  <a:cubicBezTo>
                    <a:pt x="6841" y="3356"/>
                    <a:pt x="6844" y="3355"/>
                    <a:pt x="6847" y="3355"/>
                  </a:cubicBezTo>
                  <a:cubicBezTo>
                    <a:pt x="6853" y="3355"/>
                    <a:pt x="6857" y="3358"/>
                    <a:pt x="6863" y="3361"/>
                  </a:cubicBezTo>
                  <a:cubicBezTo>
                    <a:pt x="6888" y="3378"/>
                    <a:pt x="6893" y="3395"/>
                    <a:pt x="6922" y="3399"/>
                  </a:cubicBezTo>
                  <a:cubicBezTo>
                    <a:pt x="6933" y="3399"/>
                    <a:pt x="6943" y="3398"/>
                    <a:pt x="6953" y="3398"/>
                  </a:cubicBezTo>
                  <a:cubicBezTo>
                    <a:pt x="6963" y="3398"/>
                    <a:pt x="6973" y="3399"/>
                    <a:pt x="6981" y="3403"/>
                  </a:cubicBezTo>
                  <a:cubicBezTo>
                    <a:pt x="7002" y="3416"/>
                    <a:pt x="6998" y="3437"/>
                    <a:pt x="7002" y="3458"/>
                  </a:cubicBezTo>
                  <a:cubicBezTo>
                    <a:pt x="7010" y="3477"/>
                    <a:pt x="6999" y="3482"/>
                    <a:pt x="6984" y="3482"/>
                  </a:cubicBezTo>
                  <a:cubicBezTo>
                    <a:pt x="6972" y="3482"/>
                    <a:pt x="6958" y="3479"/>
                    <a:pt x="6947" y="3479"/>
                  </a:cubicBezTo>
                  <a:cubicBezTo>
                    <a:pt x="6926" y="3479"/>
                    <a:pt x="6901" y="3479"/>
                    <a:pt x="6876" y="3483"/>
                  </a:cubicBezTo>
                  <a:cubicBezTo>
                    <a:pt x="6863" y="3488"/>
                    <a:pt x="6846" y="3496"/>
                    <a:pt x="6833" y="3500"/>
                  </a:cubicBezTo>
                  <a:cubicBezTo>
                    <a:pt x="6822" y="3503"/>
                    <a:pt x="6807" y="3506"/>
                    <a:pt x="6794" y="3506"/>
                  </a:cubicBezTo>
                  <a:cubicBezTo>
                    <a:pt x="6789" y="3506"/>
                    <a:pt x="6784" y="3506"/>
                    <a:pt x="6779" y="3505"/>
                  </a:cubicBezTo>
                  <a:cubicBezTo>
                    <a:pt x="6762" y="3500"/>
                    <a:pt x="6753" y="3492"/>
                    <a:pt x="6736" y="3488"/>
                  </a:cubicBezTo>
                  <a:cubicBezTo>
                    <a:pt x="6728" y="3488"/>
                    <a:pt x="6720" y="3490"/>
                    <a:pt x="6711" y="3490"/>
                  </a:cubicBezTo>
                  <a:cubicBezTo>
                    <a:pt x="6707" y="3490"/>
                    <a:pt x="6703" y="3489"/>
                    <a:pt x="6698" y="3488"/>
                  </a:cubicBezTo>
                  <a:cubicBezTo>
                    <a:pt x="6682" y="3488"/>
                    <a:pt x="6665" y="3483"/>
                    <a:pt x="6589" y="3458"/>
                  </a:cubicBezTo>
                  <a:cubicBezTo>
                    <a:pt x="6572" y="3458"/>
                    <a:pt x="6555" y="3458"/>
                    <a:pt x="6542" y="3454"/>
                  </a:cubicBezTo>
                  <a:cubicBezTo>
                    <a:pt x="6530" y="3454"/>
                    <a:pt x="6517" y="3445"/>
                    <a:pt x="6504" y="3441"/>
                  </a:cubicBezTo>
                  <a:cubicBezTo>
                    <a:pt x="6500" y="3439"/>
                    <a:pt x="6496" y="3439"/>
                    <a:pt x="6492" y="3439"/>
                  </a:cubicBezTo>
                  <a:cubicBezTo>
                    <a:pt x="6487" y="3439"/>
                    <a:pt x="6483" y="3439"/>
                    <a:pt x="6479" y="3437"/>
                  </a:cubicBezTo>
                  <a:cubicBezTo>
                    <a:pt x="6471" y="3433"/>
                    <a:pt x="6458" y="3424"/>
                    <a:pt x="6449" y="3420"/>
                  </a:cubicBezTo>
                  <a:cubicBezTo>
                    <a:pt x="6428" y="3408"/>
                    <a:pt x="6437" y="3395"/>
                    <a:pt x="6428" y="3374"/>
                  </a:cubicBezTo>
                  <a:cubicBezTo>
                    <a:pt x="6416" y="3374"/>
                    <a:pt x="6369" y="3357"/>
                    <a:pt x="6369" y="3340"/>
                  </a:cubicBezTo>
                  <a:cubicBezTo>
                    <a:pt x="6371" y="3332"/>
                    <a:pt x="6383" y="3329"/>
                    <a:pt x="6396" y="3329"/>
                  </a:cubicBezTo>
                  <a:cubicBezTo>
                    <a:pt x="6408" y="3329"/>
                    <a:pt x="6422" y="3332"/>
                    <a:pt x="6428" y="3332"/>
                  </a:cubicBezTo>
                  <a:cubicBezTo>
                    <a:pt x="6441" y="3327"/>
                    <a:pt x="6441" y="3323"/>
                    <a:pt x="6454" y="3323"/>
                  </a:cubicBezTo>
                  <a:cubicBezTo>
                    <a:pt x="6466" y="3327"/>
                    <a:pt x="6475" y="3332"/>
                    <a:pt x="6487" y="3332"/>
                  </a:cubicBezTo>
                  <a:cubicBezTo>
                    <a:pt x="6513" y="3332"/>
                    <a:pt x="6534" y="3332"/>
                    <a:pt x="6555" y="3340"/>
                  </a:cubicBezTo>
                  <a:cubicBezTo>
                    <a:pt x="6570" y="3344"/>
                    <a:pt x="6581" y="3346"/>
                    <a:pt x="6593" y="3346"/>
                  </a:cubicBezTo>
                  <a:cubicBezTo>
                    <a:pt x="6605" y="3346"/>
                    <a:pt x="6616" y="3344"/>
                    <a:pt x="6631" y="3340"/>
                  </a:cubicBezTo>
                  <a:cubicBezTo>
                    <a:pt x="6644" y="3340"/>
                    <a:pt x="6648" y="3340"/>
                    <a:pt x="6656" y="3336"/>
                  </a:cubicBezTo>
                  <a:cubicBezTo>
                    <a:pt x="6665" y="3332"/>
                    <a:pt x="6669" y="3319"/>
                    <a:pt x="6673" y="3315"/>
                  </a:cubicBezTo>
                  <a:cubicBezTo>
                    <a:pt x="6678" y="3313"/>
                    <a:pt x="6683" y="3312"/>
                    <a:pt x="6687" y="3312"/>
                  </a:cubicBezTo>
                  <a:close/>
                  <a:moveTo>
                    <a:pt x="87600" y="3394"/>
                  </a:moveTo>
                  <a:cubicBezTo>
                    <a:pt x="87616" y="3394"/>
                    <a:pt x="87624" y="3404"/>
                    <a:pt x="87639" y="3412"/>
                  </a:cubicBezTo>
                  <a:cubicBezTo>
                    <a:pt x="87647" y="3416"/>
                    <a:pt x="87660" y="3416"/>
                    <a:pt x="87668" y="3420"/>
                  </a:cubicBezTo>
                  <a:cubicBezTo>
                    <a:pt x="87677" y="3424"/>
                    <a:pt x="87677" y="3429"/>
                    <a:pt x="87685" y="3433"/>
                  </a:cubicBezTo>
                  <a:lnTo>
                    <a:pt x="87694" y="3433"/>
                  </a:lnTo>
                  <a:cubicBezTo>
                    <a:pt x="87694" y="3458"/>
                    <a:pt x="87694" y="3483"/>
                    <a:pt x="87694" y="3513"/>
                  </a:cubicBezTo>
                  <a:cubicBezTo>
                    <a:pt x="87679" y="3524"/>
                    <a:pt x="87660" y="3539"/>
                    <a:pt x="87641" y="3539"/>
                  </a:cubicBezTo>
                  <a:cubicBezTo>
                    <a:pt x="87639" y="3539"/>
                    <a:pt x="87637" y="3539"/>
                    <a:pt x="87635" y="3538"/>
                  </a:cubicBezTo>
                  <a:cubicBezTo>
                    <a:pt x="87614" y="3534"/>
                    <a:pt x="87609" y="3513"/>
                    <a:pt x="87584" y="3513"/>
                  </a:cubicBezTo>
                  <a:cubicBezTo>
                    <a:pt x="87573" y="3512"/>
                    <a:pt x="87563" y="3512"/>
                    <a:pt x="87553" y="3512"/>
                  </a:cubicBezTo>
                  <a:lnTo>
                    <a:pt x="87553" y="3512"/>
                  </a:lnTo>
                  <a:cubicBezTo>
                    <a:pt x="87523" y="3512"/>
                    <a:pt x="87496" y="3512"/>
                    <a:pt x="87474" y="3483"/>
                  </a:cubicBezTo>
                  <a:cubicBezTo>
                    <a:pt x="87478" y="3467"/>
                    <a:pt x="87483" y="3441"/>
                    <a:pt x="87491" y="3424"/>
                  </a:cubicBezTo>
                  <a:cubicBezTo>
                    <a:pt x="87497" y="3405"/>
                    <a:pt x="87506" y="3403"/>
                    <a:pt x="87519" y="3403"/>
                  </a:cubicBezTo>
                  <a:cubicBezTo>
                    <a:pt x="87523" y="3403"/>
                    <a:pt x="87528" y="3403"/>
                    <a:pt x="87533" y="3403"/>
                  </a:cubicBezTo>
                  <a:cubicBezTo>
                    <a:pt x="87542" y="3403"/>
                    <a:pt x="87554" y="3405"/>
                    <a:pt x="87565" y="3405"/>
                  </a:cubicBezTo>
                  <a:cubicBezTo>
                    <a:pt x="87570" y="3405"/>
                    <a:pt x="87576" y="3405"/>
                    <a:pt x="87580" y="3403"/>
                  </a:cubicBezTo>
                  <a:cubicBezTo>
                    <a:pt x="87584" y="3403"/>
                    <a:pt x="87588" y="3399"/>
                    <a:pt x="87592" y="3395"/>
                  </a:cubicBezTo>
                  <a:cubicBezTo>
                    <a:pt x="87595" y="3394"/>
                    <a:pt x="87598" y="3394"/>
                    <a:pt x="87600" y="3394"/>
                  </a:cubicBezTo>
                  <a:close/>
                  <a:moveTo>
                    <a:pt x="2283" y="3161"/>
                  </a:moveTo>
                  <a:cubicBezTo>
                    <a:pt x="2301" y="3161"/>
                    <a:pt x="2320" y="3181"/>
                    <a:pt x="2334" y="3192"/>
                  </a:cubicBezTo>
                  <a:cubicBezTo>
                    <a:pt x="2343" y="3201"/>
                    <a:pt x="2355" y="3205"/>
                    <a:pt x="2364" y="3218"/>
                  </a:cubicBezTo>
                  <a:cubicBezTo>
                    <a:pt x="2372" y="3243"/>
                    <a:pt x="2372" y="3268"/>
                    <a:pt x="2372" y="3294"/>
                  </a:cubicBezTo>
                  <a:cubicBezTo>
                    <a:pt x="2372" y="3306"/>
                    <a:pt x="2368" y="3327"/>
                    <a:pt x="2372" y="3340"/>
                  </a:cubicBezTo>
                  <a:cubicBezTo>
                    <a:pt x="2372" y="3348"/>
                    <a:pt x="2376" y="3353"/>
                    <a:pt x="2389" y="3361"/>
                  </a:cubicBezTo>
                  <a:cubicBezTo>
                    <a:pt x="2414" y="3391"/>
                    <a:pt x="2436" y="3399"/>
                    <a:pt x="2410" y="3437"/>
                  </a:cubicBezTo>
                  <a:cubicBezTo>
                    <a:pt x="2389" y="3475"/>
                    <a:pt x="2364" y="3526"/>
                    <a:pt x="2322" y="3543"/>
                  </a:cubicBezTo>
                  <a:cubicBezTo>
                    <a:pt x="2305" y="3555"/>
                    <a:pt x="2284" y="3555"/>
                    <a:pt x="2271" y="3564"/>
                  </a:cubicBezTo>
                  <a:cubicBezTo>
                    <a:pt x="2254" y="3572"/>
                    <a:pt x="2229" y="3581"/>
                    <a:pt x="2233" y="3602"/>
                  </a:cubicBezTo>
                  <a:cubicBezTo>
                    <a:pt x="2237" y="3614"/>
                    <a:pt x="2241" y="3614"/>
                    <a:pt x="2250" y="3619"/>
                  </a:cubicBezTo>
                  <a:lnTo>
                    <a:pt x="2102" y="3652"/>
                  </a:lnTo>
                  <a:cubicBezTo>
                    <a:pt x="2102" y="3652"/>
                    <a:pt x="2098" y="3657"/>
                    <a:pt x="2094" y="3657"/>
                  </a:cubicBezTo>
                  <a:cubicBezTo>
                    <a:pt x="2094" y="3648"/>
                    <a:pt x="2094" y="3644"/>
                    <a:pt x="2089" y="3635"/>
                  </a:cubicBezTo>
                  <a:cubicBezTo>
                    <a:pt x="2089" y="3619"/>
                    <a:pt x="2094" y="3606"/>
                    <a:pt x="2089" y="3589"/>
                  </a:cubicBezTo>
                  <a:cubicBezTo>
                    <a:pt x="2085" y="3581"/>
                    <a:pt x="2077" y="3568"/>
                    <a:pt x="2077" y="3555"/>
                  </a:cubicBezTo>
                  <a:cubicBezTo>
                    <a:pt x="2068" y="3521"/>
                    <a:pt x="2064" y="3488"/>
                    <a:pt x="2064" y="3454"/>
                  </a:cubicBezTo>
                  <a:cubicBezTo>
                    <a:pt x="2064" y="3450"/>
                    <a:pt x="2064" y="3445"/>
                    <a:pt x="2064" y="3441"/>
                  </a:cubicBezTo>
                  <a:cubicBezTo>
                    <a:pt x="2068" y="3420"/>
                    <a:pt x="2077" y="3403"/>
                    <a:pt x="2085" y="3386"/>
                  </a:cubicBezTo>
                  <a:cubicBezTo>
                    <a:pt x="2089" y="3386"/>
                    <a:pt x="2089" y="3395"/>
                    <a:pt x="2098" y="3395"/>
                  </a:cubicBezTo>
                  <a:cubicBezTo>
                    <a:pt x="2106" y="3395"/>
                    <a:pt x="2111" y="3382"/>
                    <a:pt x="2115" y="3374"/>
                  </a:cubicBezTo>
                  <a:cubicBezTo>
                    <a:pt x="2123" y="3361"/>
                    <a:pt x="2132" y="3344"/>
                    <a:pt x="2136" y="3327"/>
                  </a:cubicBezTo>
                  <a:cubicBezTo>
                    <a:pt x="2140" y="3325"/>
                    <a:pt x="2145" y="3324"/>
                    <a:pt x="2151" y="3324"/>
                  </a:cubicBezTo>
                  <a:cubicBezTo>
                    <a:pt x="2162" y="3324"/>
                    <a:pt x="2175" y="3327"/>
                    <a:pt x="2186" y="3327"/>
                  </a:cubicBezTo>
                  <a:cubicBezTo>
                    <a:pt x="2208" y="3327"/>
                    <a:pt x="2212" y="3327"/>
                    <a:pt x="2216" y="3306"/>
                  </a:cubicBezTo>
                  <a:cubicBezTo>
                    <a:pt x="2224" y="3281"/>
                    <a:pt x="2233" y="3256"/>
                    <a:pt x="2237" y="3234"/>
                  </a:cubicBezTo>
                  <a:cubicBezTo>
                    <a:pt x="2241" y="3213"/>
                    <a:pt x="2241" y="3188"/>
                    <a:pt x="2258" y="3175"/>
                  </a:cubicBezTo>
                  <a:cubicBezTo>
                    <a:pt x="2266" y="3165"/>
                    <a:pt x="2274" y="3161"/>
                    <a:pt x="2283" y="3161"/>
                  </a:cubicBezTo>
                  <a:close/>
                  <a:moveTo>
                    <a:pt x="1664" y="3280"/>
                  </a:moveTo>
                  <a:cubicBezTo>
                    <a:pt x="1670" y="3280"/>
                    <a:pt x="1675" y="3280"/>
                    <a:pt x="1680" y="3281"/>
                  </a:cubicBezTo>
                  <a:cubicBezTo>
                    <a:pt x="1697" y="3285"/>
                    <a:pt x="1701" y="3298"/>
                    <a:pt x="1714" y="3306"/>
                  </a:cubicBezTo>
                  <a:cubicBezTo>
                    <a:pt x="1726" y="3319"/>
                    <a:pt x="1743" y="3323"/>
                    <a:pt x="1756" y="3327"/>
                  </a:cubicBezTo>
                  <a:cubicBezTo>
                    <a:pt x="1760" y="3344"/>
                    <a:pt x="1756" y="3361"/>
                    <a:pt x="1760" y="3374"/>
                  </a:cubicBezTo>
                  <a:cubicBezTo>
                    <a:pt x="1764" y="3391"/>
                    <a:pt x="1769" y="3391"/>
                    <a:pt x="1777" y="3403"/>
                  </a:cubicBezTo>
                  <a:cubicBezTo>
                    <a:pt x="1794" y="3429"/>
                    <a:pt x="1819" y="3441"/>
                    <a:pt x="1849" y="3458"/>
                  </a:cubicBezTo>
                  <a:cubicBezTo>
                    <a:pt x="1887" y="3488"/>
                    <a:pt x="1887" y="3555"/>
                    <a:pt x="1857" y="3589"/>
                  </a:cubicBezTo>
                  <a:cubicBezTo>
                    <a:pt x="1845" y="3606"/>
                    <a:pt x="1832" y="3623"/>
                    <a:pt x="1819" y="3640"/>
                  </a:cubicBezTo>
                  <a:cubicBezTo>
                    <a:pt x="1807" y="3648"/>
                    <a:pt x="1790" y="3657"/>
                    <a:pt x="1786" y="3665"/>
                  </a:cubicBezTo>
                  <a:cubicBezTo>
                    <a:pt x="1786" y="3669"/>
                    <a:pt x="1786" y="3669"/>
                    <a:pt x="1781" y="3669"/>
                  </a:cubicBezTo>
                  <a:cubicBezTo>
                    <a:pt x="1672" y="3568"/>
                    <a:pt x="1570" y="3458"/>
                    <a:pt x="1473" y="3344"/>
                  </a:cubicBezTo>
                  <a:cubicBezTo>
                    <a:pt x="1473" y="3344"/>
                    <a:pt x="1473" y="3344"/>
                    <a:pt x="1477" y="3340"/>
                  </a:cubicBezTo>
                  <a:cubicBezTo>
                    <a:pt x="1507" y="3332"/>
                    <a:pt x="1507" y="3285"/>
                    <a:pt x="1545" y="3285"/>
                  </a:cubicBezTo>
                  <a:cubicBezTo>
                    <a:pt x="1551" y="3284"/>
                    <a:pt x="1556" y="3283"/>
                    <a:pt x="1562" y="3283"/>
                  </a:cubicBezTo>
                  <a:cubicBezTo>
                    <a:pt x="1573" y="3283"/>
                    <a:pt x="1584" y="3285"/>
                    <a:pt x="1596" y="3285"/>
                  </a:cubicBezTo>
                  <a:cubicBezTo>
                    <a:pt x="1616" y="3285"/>
                    <a:pt x="1642" y="3280"/>
                    <a:pt x="1664" y="3280"/>
                  </a:cubicBezTo>
                  <a:close/>
                  <a:moveTo>
                    <a:pt x="88195" y="3520"/>
                  </a:moveTo>
                  <a:cubicBezTo>
                    <a:pt x="88220" y="3520"/>
                    <a:pt x="88245" y="3529"/>
                    <a:pt x="88259" y="3547"/>
                  </a:cubicBezTo>
                  <a:cubicBezTo>
                    <a:pt x="88272" y="3559"/>
                    <a:pt x="88268" y="3564"/>
                    <a:pt x="88285" y="3572"/>
                  </a:cubicBezTo>
                  <a:cubicBezTo>
                    <a:pt x="88280" y="3597"/>
                    <a:pt x="88280" y="3623"/>
                    <a:pt x="88280" y="3644"/>
                  </a:cubicBezTo>
                  <a:cubicBezTo>
                    <a:pt x="88259" y="3644"/>
                    <a:pt x="88238" y="3648"/>
                    <a:pt x="88221" y="3652"/>
                  </a:cubicBezTo>
                  <a:cubicBezTo>
                    <a:pt x="88209" y="3657"/>
                    <a:pt x="88204" y="3665"/>
                    <a:pt x="88200" y="3669"/>
                  </a:cubicBezTo>
                  <a:lnTo>
                    <a:pt x="88196" y="3669"/>
                  </a:lnTo>
                  <a:cubicBezTo>
                    <a:pt x="88192" y="3657"/>
                    <a:pt x="88188" y="3644"/>
                    <a:pt x="88179" y="3627"/>
                  </a:cubicBezTo>
                  <a:cubicBezTo>
                    <a:pt x="88166" y="3602"/>
                    <a:pt x="88158" y="3568"/>
                    <a:pt x="88145" y="3538"/>
                  </a:cubicBezTo>
                  <a:cubicBezTo>
                    <a:pt x="88154" y="3534"/>
                    <a:pt x="88158" y="3530"/>
                    <a:pt x="88162" y="3526"/>
                  </a:cubicBezTo>
                  <a:cubicBezTo>
                    <a:pt x="88173" y="3522"/>
                    <a:pt x="88184" y="3520"/>
                    <a:pt x="88195" y="3520"/>
                  </a:cubicBezTo>
                  <a:close/>
                  <a:moveTo>
                    <a:pt x="7762" y="3540"/>
                  </a:moveTo>
                  <a:cubicBezTo>
                    <a:pt x="7773" y="3540"/>
                    <a:pt x="7779" y="3549"/>
                    <a:pt x="7792" y="3555"/>
                  </a:cubicBezTo>
                  <a:cubicBezTo>
                    <a:pt x="7800" y="3559"/>
                    <a:pt x="7808" y="3559"/>
                    <a:pt x="7817" y="3564"/>
                  </a:cubicBezTo>
                  <a:cubicBezTo>
                    <a:pt x="7825" y="3568"/>
                    <a:pt x="7825" y="3572"/>
                    <a:pt x="7834" y="3572"/>
                  </a:cubicBezTo>
                  <a:lnTo>
                    <a:pt x="7838" y="3572"/>
                  </a:lnTo>
                  <a:cubicBezTo>
                    <a:pt x="7838" y="3597"/>
                    <a:pt x="7842" y="3623"/>
                    <a:pt x="7842" y="3648"/>
                  </a:cubicBezTo>
                  <a:cubicBezTo>
                    <a:pt x="7827" y="3659"/>
                    <a:pt x="7809" y="3674"/>
                    <a:pt x="7793" y="3674"/>
                  </a:cubicBezTo>
                  <a:cubicBezTo>
                    <a:pt x="7791" y="3674"/>
                    <a:pt x="7789" y="3674"/>
                    <a:pt x="7787" y="3673"/>
                  </a:cubicBezTo>
                  <a:cubicBezTo>
                    <a:pt x="7770" y="3669"/>
                    <a:pt x="7762" y="3648"/>
                    <a:pt x="7741" y="3648"/>
                  </a:cubicBezTo>
                  <a:cubicBezTo>
                    <a:pt x="7732" y="3647"/>
                    <a:pt x="7724" y="3647"/>
                    <a:pt x="7717" y="3647"/>
                  </a:cubicBezTo>
                  <a:cubicBezTo>
                    <a:pt x="7711" y="3647"/>
                    <a:pt x="7706" y="3647"/>
                    <a:pt x="7702" y="3647"/>
                  </a:cubicBezTo>
                  <a:cubicBezTo>
                    <a:pt x="7677" y="3647"/>
                    <a:pt x="7657" y="3645"/>
                    <a:pt x="7640" y="3623"/>
                  </a:cubicBezTo>
                  <a:cubicBezTo>
                    <a:pt x="7640" y="3606"/>
                    <a:pt x="7648" y="3581"/>
                    <a:pt x="7652" y="3568"/>
                  </a:cubicBezTo>
                  <a:cubicBezTo>
                    <a:pt x="7661" y="3547"/>
                    <a:pt x="7673" y="3547"/>
                    <a:pt x="7695" y="3547"/>
                  </a:cubicBezTo>
                  <a:cubicBezTo>
                    <a:pt x="7703" y="3547"/>
                    <a:pt x="7713" y="3549"/>
                    <a:pt x="7723" y="3549"/>
                  </a:cubicBezTo>
                  <a:cubicBezTo>
                    <a:pt x="7728" y="3549"/>
                    <a:pt x="7732" y="3548"/>
                    <a:pt x="7737" y="3547"/>
                  </a:cubicBezTo>
                  <a:cubicBezTo>
                    <a:pt x="7741" y="3547"/>
                    <a:pt x="7745" y="3543"/>
                    <a:pt x="7749" y="3543"/>
                  </a:cubicBezTo>
                  <a:cubicBezTo>
                    <a:pt x="7754" y="3541"/>
                    <a:pt x="7758" y="3540"/>
                    <a:pt x="7762" y="3540"/>
                  </a:cubicBezTo>
                  <a:close/>
                  <a:moveTo>
                    <a:pt x="1287" y="3239"/>
                  </a:moveTo>
                  <a:cubicBezTo>
                    <a:pt x="1414" y="3386"/>
                    <a:pt x="1541" y="3534"/>
                    <a:pt x="1672" y="3678"/>
                  </a:cubicBezTo>
                  <a:lnTo>
                    <a:pt x="1233" y="3441"/>
                  </a:lnTo>
                  <a:cubicBezTo>
                    <a:pt x="1262" y="3433"/>
                    <a:pt x="1313" y="3429"/>
                    <a:pt x="1317" y="3403"/>
                  </a:cubicBezTo>
                  <a:cubicBezTo>
                    <a:pt x="1317" y="3382"/>
                    <a:pt x="1309" y="3386"/>
                    <a:pt x="1300" y="3374"/>
                  </a:cubicBezTo>
                  <a:cubicBezTo>
                    <a:pt x="1287" y="3361"/>
                    <a:pt x="1279" y="3336"/>
                    <a:pt x="1275" y="3319"/>
                  </a:cubicBezTo>
                  <a:cubicBezTo>
                    <a:pt x="1271" y="3298"/>
                    <a:pt x="1271" y="3268"/>
                    <a:pt x="1279" y="3251"/>
                  </a:cubicBezTo>
                  <a:cubicBezTo>
                    <a:pt x="1283" y="3247"/>
                    <a:pt x="1287" y="3243"/>
                    <a:pt x="1287" y="3239"/>
                  </a:cubicBezTo>
                  <a:close/>
                  <a:moveTo>
                    <a:pt x="87846" y="3395"/>
                  </a:moveTo>
                  <a:cubicBezTo>
                    <a:pt x="87850" y="3395"/>
                    <a:pt x="87854" y="3399"/>
                    <a:pt x="87863" y="3408"/>
                  </a:cubicBezTo>
                  <a:cubicBezTo>
                    <a:pt x="87871" y="3416"/>
                    <a:pt x="87879" y="3420"/>
                    <a:pt x="87892" y="3424"/>
                  </a:cubicBezTo>
                  <a:cubicBezTo>
                    <a:pt x="87913" y="3433"/>
                    <a:pt x="87930" y="3441"/>
                    <a:pt x="87951" y="3450"/>
                  </a:cubicBezTo>
                  <a:cubicBezTo>
                    <a:pt x="87964" y="3454"/>
                    <a:pt x="87976" y="3462"/>
                    <a:pt x="87989" y="3467"/>
                  </a:cubicBezTo>
                  <a:cubicBezTo>
                    <a:pt x="87989" y="3475"/>
                    <a:pt x="87989" y="3488"/>
                    <a:pt x="87998" y="3492"/>
                  </a:cubicBezTo>
                  <a:cubicBezTo>
                    <a:pt x="88002" y="3494"/>
                    <a:pt x="88007" y="3494"/>
                    <a:pt x="88012" y="3494"/>
                  </a:cubicBezTo>
                  <a:cubicBezTo>
                    <a:pt x="88017" y="3494"/>
                    <a:pt x="88021" y="3494"/>
                    <a:pt x="88023" y="3496"/>
                  </a:cubicBezTo>
                  <a:cubicBezTo>
                    <a:pt x="88040" y="3500"/>
                    <a:pt x="88065" y="3526"/>
                    <a:pt x="88074" y="3538"/>
                  </a:cubicBezTo>
                  <a:cubicBezTo>
                    <a:pt x="88084" y="3552"/>
                    <a:pt x="88083" y="3568"/>
                    <a:pt x="88095" y="3568"/>
                  </a:cubicBezTo>
                  <a:cubicBezTo>
                    <a:pt x="88098" y="3568"/>
                    <a:pt x="88102" y="3566"/>
                    <a:pt x="88107" y="3564"/>
                  </a:cubicBezTo>
                  <a:cubicBezTo>
                    <a:pt x="88116" y="3593"/>
                    <a:pt x="88128" y="3619"/>
                    <a:pt x="88141" y="3648"/>
                  </a:cubicBezTo>
                  <a:cubicBezTo>
                    <a:pt x="88141" y="3652"/>
                    <a:pt x="88145" y="3661"/>
                    <a:pt x="88150" y="3669"/>
                  </a:cubicBezTo>
                  <a:lnTo>
                    <a:pt x="88141" y="3669"/>
                  </a:lnTo>
                  <a:cubicBezTo>
                    <a:pt x="88130" y="3669"/>
                    <a:pt x="88119" y="3671"/>
                    <a:pt x="88107" y="3671"/>
                  </a:cubicBezTo>
                  <a:cubicBezTo>
                    <a:pt x="88102" y="3671"/>
                    <a:pt x="88096" y="3671"/>
                    <a:pt x="88090" y="3669"/>
                  </a:cubicBezTo>
                  <a:cubicBezTo>
                    <a:pt x="88074" y="3665"/>
                    <a:pt x="88065" y="3661"/>
                    <a:pt x="88044" y="3661"/>
                  </a:cubicBezTo>
                  <a:cubicBezTo>
                    <a:pt x="88027" y="3661"/>
                    <a:pt x="88014" y="3673"/>
                    <a:pt x="87998" y="3678"/>
                  </a:cubicBezTo>
                  <a:cubicBezTo>
                    <a:pt x="87981" y="3678"/>
                    <a:pt x="87981" y="3665"/>
                    <a:pt x="87972" y="3657"/>
                  </a:cubicBezTo>
                  <a:cubicBezTo>
                    <a:pt x="87964" y="3650"/>
                    <a:pt x="87953" y="3648"/>
                    <a:pt x="87942" y="3648"/>
                  </a:cubicBezTo>
                  <a:cubicBezTo>
                    <a:pt x="87931" y="3648"/>
                    <a:pt x="87920" y="3650"/>
                    <a:pt x="87909" y="3652"/>
                  </a:cubicBezTo>
                  <a:cubicBezTo>
                    <a:pt x="87901" y="3640"/>
                    <a:pt x="87888" y="3631"/>
                    <a:pt x="87871" y="3627"/>
                  </a:cubicBezTo>
                  <a:cubicBezTo>
                    <a:pt x="87869" y="3627"/>
                    <a:pt x="87866" y="3626"/>
                    <a:pt x="87864" y="3626"/>
                  </a:cubicBezTo>
                  <a:cubicBezTo>
                    <a:pt x="87847" y="3626"/>
                    <a:pt x="87827" y="3636"/>
                    <a:pt x="87808" y="3636"/>
                  </a:cubicBezTo>
                  <a:cubicBezTo>
                    <a:pt x="87805" y="3636"/>
                    <a:pt x="87802" y="3636"/>
                    <a:pt x="87799" y="3635"/>
                  </a:cubicBezTo>
                  <a:cubicBezTo>
                    <a:pt x="87782" y="3606"/>
                    <a:pt x="87892" y="3585"/>
                    <a:pt x="87846" y="3538"/>
                  </a:cubicBezTo>
                  <a:cubicBezTo>
                    <a:pt x="87841" y="3530"/>
                    <a:pt x="87812" y="3521"/>
                    <a:pt x="87803" y="3517"/>
                  </a:cubicBezTo>
                  <a:cubicBezTo>
                    <a:pt x="87791" y="3513"/>
                    <a:pt x="87778" y="3509"/>
                    <a:pt x="87770" y="3505"/>
                  </a:cubicBezTo>
                  <a:cubicBezTo>
                    <a:pt x="87765" y="3500"/>
                    <a:pt x="87765" y="3500"/>
                    <a:pt x="87761" y="3500"/>
                  </a:cubicBezTo>
                  <a:cubicBezTo>
                    <a:pt x="87761" y="3479"/>
                    <a:pt x="87761" y="3454"/>
                    <a:pt x="87761" y="3433"/>
                  </a:cubicBezTo>
                  <a:cubicBezTo>
                    <a:pt x="87787" y="3436"/>
                    <a:pt x="87815" y="3443"/>
                    <a:pt x="87844" y="3443"/>
                  </a:cubicBezTo>
                  <a:cubicBezTo>
                    <a:pt x="87857" y="3443"/>
                    <a:pt x="87870" y="3441"/>
                    <a:pt x="87884" y="3437"/>
                  </a:cubicBezTo>
                  <a:cubicBezTo>
                    <a:pt x="87879" y="3420"/>
                    <a:pt x="87846" y="3412"/>
                    <a:pt x="87837" y="3395"/>
                  </a:cubicBezTo>
                  <a:close/>
                  <a:moveTo>
                    <a:pt x="8425" y="3716"/>
                  </a:moveTo>
                  <a:cubicBezTo>
                    <a:pt x="8446" y="3716"/>
                    <a:pt x="8475" y="3720"/>
                    <a:pt x="8488" y="3733"/>
                  </a:cubicBezTo>
                  <a:cubicBezTo>
                    <a:pt x="8509" y="3758"/>
                    <a:pt x="8467" y="3758"/>
                    <a:pt x="8450" y="3762"/>
                  </a:cubicBezTo>
                  <a:cubicBezTo>
                    <a:pt x="8442" y="3766"/>
                    <a:pt x="8433" y="3766"/>
                    <a:pt x="8425" y="3766"/>
                  </a:cubicBezTo>
                  <a:lnTo>
                    <a:pt x="8425" y="3716"/>
                  </a:lnTo>
                  <a:close/>
                  <a:moveTo>
                    <a:pt x="8117" y="3504"/>
                  </a:moveTo>
                  <a:cubicBezTo>
                    <a:pt x="8128" y="3504"/>
                    <a:pt x="8140" y="3505"/>
                    <a:pt x="8146" y="3505"/>
                  </a:cubicBezTo>
                  <a:cubicBezTo>
                    <a:pt x="8163" y="3509"/>
                    <a:pt x="8180" y="3513"/>
                    <a:pt x="8197" y="3513"/>
                  </a:cubicBezTo>
                  <a:cubicBezTo>
                    <a:pt x="8209" y="3517"/>
                    <a:pt x="8226" y="3517"/>
                    <a:pt x="8231" y="3530"/>
                  </a:cubicBezTo>
                  <a:cubicBezTo>
                    <a:pt x="8197" y="3551"/>
                    <a:pt x="8138" y="3555"/>
                    <a:pt x="8117" y="3593"/>
                  </a:cubicBezTo>
                  <a:cubicBezTo>
                    <a:pt x="8112" y="3606"/>
                    <a:pt x="8108" y="3623"/>
                    <a:pt x="8121" y="3631"/>
                  </a:cubicBezTo>
                  <a:cubicBezTo>
                    <a:pt x="8124" y="3633"/>
                    <a:pt x="8126" y="3633"/>
                    <a:pt x="8129" y="3633"/>
                  </a:cubicBezTo>
                  <a:cubicBezTo>
                    <a:pt x="8135" y="3633"/>
                    <a:pt x="8140" y="3631"/>
                    <a:pt x="8146" y="3631"/>
                  </a:cubicBezTo>
                  <a:cubicBezTo>
                    <a:pt x="8159" y="3640"/>
                    <a:pt x="8180" y="3661"/>
                    <a:pt x="8188" y="3673"/>
                  </a:cubicBezTo>
                  <a:cubicBezTo>
                    <a:pt x="8198" y="3683"/>
                    <a:pt x="8198" y="3698"/>
                    <a:pt x="8209" y="3698"/>
                  </a:cubicBezTo>
                  <a:cubicBezTo>
                    <a:pt x="8213" y="3698"/>
                    <a:pt x="8217" y="3697"/>
                    <a:pt x="8222" y="3695"/>
                  </a:cubicBezTo>
                  <a:cubicBezTo>
                    <a:pt x="8239" y="3690"/>
                    <a:pt x="8252" y="3669"/>
                    <a:pt x="8273" y="3661"/>
                  </a:cubicBezTo>
                  <a:cubicBezTo>
                    <a:pt x="8282" y="3657"/>
                    <a:pt x="8292" y="3655"/>
                    <a:pt x="8302" y="3655"/>
                  </a:cubicBezTo>
                  <a:cubicBezTo>
                    <a:pt x="8324" y="3655"/>
                    <a:pt x="8347" y="3664"/>
                    <a:pt x="8361" y="3682"/>
                  </a:cubicBezTo>
                  <a:lnTo>
                    <a:pt x="8361" y="3770"/>
                  </a:lnTo>
                  <a:cubicBezTo>
                    <a:pt x="8349" y="3770"/>
                    <a:pt x="8336" y="3775"/>
                    <a:pt x="8328" y="3779"/>
                  </a:cubicBezTo>
                  <a:cubicBezTo>
                    <a:pt x="8307" y="3783"/>
                    <a:pt x="8307" y="3796"/>
                    <a:pt x="8290" y="3808"/>
                  </a:cubicBezTo>
                  <a:cubicBezTo>
                    <a:pt x="8269" y="3821"/>
                    <a:pt x="8239" y="3830"/>
                    <a:pt x="8214" y="3838"/>
                  </a:cubicBezTo>
                  <a:cubicBezTo>
                    <a:pt x="8202" y="3841"/>
                    <a:pt x="8190" y="3846"/>
                    <a:pt x="8179" y="3846"/>
                  </a:cubicBezTo>
                  <a:cubicBezTo>
                    <a:pt x="8173" y="3846"/>
                    <a:pt x="8168" y="3845"/>
                    <a:pt x="8163" y="3842"/>
                  </a:cubicBezTo>
                  <a:cubicBezTo>
                    <a:pt x="8150" y="3838"/>
                    <a:pt x="8146" y="3825"/>
                    <a:pt x="8129" y="3821"/>
                  </a:cubicBezTo>
                  <a:cubicBezTo>
                    <a:pt x="8108" y="3817"/>
                    <a:pt x="8087" y="3821"/>
                    <a:pt x="8066" y="3804"/>
                  </a:cubicBezTo>
                  <a:cubicBezTo>
                    <a:pt x="8045" y="3792"/>
                    <a:pt x="8036" y="3758"/>
                    <a:pt x="8007" y="3754"/>
                  </a:cubicBezTo>
                  <a:cubicBezTo>
                    <a:pt x="8003" y="3753"/>
                    <a:pt x="8000" y="3753"/>
                    <a:pt x="7996" y="3753"/>
                  </a:cubicBezTo>
                  <a:cubicBezTo>
                    <a:pt x="7975" y="3753"/>
                    <a:pt x="7957" y="3762"/>
                    <a:pt x="7939" y="3762"/>
                  </a:cubicBezTo>
                  <a:cubicBezTo>
                    <a:pt x="7922" y="3733"/>
                    <a:pt x="8024" y="3711"/>
                    <a:pt x="7982" y="3669"/>
                  </a:cubicBezTo>
                  <a:cubicBezTo>
                    <a:pt x="7977" y="3665"/>
                    <a:pt x="7952" y="3657"/>
                    <a:pt x="7939" y="3652"/>
                  </a:cubicBezTo>
                  <a:cubicBezTo>
                    <a:pt x="7931" y="3648"/>
                    <a:pt x="7918" y="3644"/>
                    <a:pt x="7910" y="3640"/>
                  </a:cubicBezTo>
                  <a:lnTo>
                    <a:pt x="7906" y="3640"/>
                  </a:lnTo>
                  <a:cubicBezTo>
                    <a:pt x="7906" y="3619"/>
                    <a:pt x="7906" y="3597"/>
                    <a:pt x="7901" y="3576"/>
                  </a:cubicBezTo>
                  <a:lnTo>
                    <a:pt x="7901" y="3576"/>
                  </a:lnTo>
                  <a:cubicBezTo>
                    <a:pt x="7928" y="3579"/>
                    <a:pt x="7954" y="3584"/>
                    <a:pt x="7980" y="3584"/>
                  </a:cubicBezTo>
                  <a:cubicBezTo>
                    <a:pt x="7992" y="3584"/>
                    <a:pt x="8004" y="3583"/>
                    <a:pt x="8015" y="3581"/>
                  </a:cubicBezTo>
                  <a:cubicBezTo>
                    <a:pt x="8011" y="3559"/>
                    <a:pt x="7969" y="3555"/>
                    <a:pt x="7973" y="3534"/>
                  </a:cubicBezTo>
                  <a:cubicBezTo>
                    <a:pt x="7981" y="3531"/>
                    <a:pt x="7989" y="3530"/>
                    <a:pt x="7997" y="3530"/>
                  </a:cubicBezTo>
                  <a:cubicBezTo>
                    <a:pt x="8005" y="3530"/>
                    <a:pt x="8014" y="3531"/>
                    <a:pt x="8024" y="3531"/>
                  </a:cubicBezTo>
                  <a:cubicBezTo>
                    <a:pt x="8029" y="3531"/>
                    <a:pt x="8035" y="3531"/>
                    <a:pt x="8041" y="3530"/>
                  </a:cubicBezTo>
                  <a:cubicBezTo>
                    <a:pt x="8045" y="3530"/>
                    <a:pt x="8066" y="3526"/>
                    <a:pt x="8070" y="3521"/>
                  </a:cubicBezTo>
                  <a:cubicBezTo>
                    <a:pt x="8074" y="3517"/>
                    <a:pt x="8079" y="3509"/>
                    <a:pt x="8087" y="3509"/>
                  </a:cubicBezTo>
                  <a:cubicBezTo>
                    <a:pt x="8093" y="3505"/>
                    <a:pt x="8105" y="3504"/>
                    <a:pt x="8117" y="3504"/>
                  </a:cubicBezTo>
                  <a:close/>
                  <a:moveTo>
                    <a:pt x="2030" y="3817"/>
                  </a:moveTo>
                  <a:cubicBezTo>
                    <a:pt x="2035" y="3838"/>
                    <a:pt x="2039" y="3855"/>
                    <a:pt x="2039" y="3872"/>
                  </a:cubicBezTo>
                  <a:lnTo>
                    <a:pt x="1975" y="3838"/>
                  </a:lnTo>
                  <a:cubicBezTo>
                    <a:pt x="1971" y="3834"/>
                    <a:pt x="1971" y="3834"/>
                    <a:pt x="1971" y="3834"/>
                  </a:cubicBezTo>
                  <a:cubicBezTo>
                    <a:pt x="1971" y="3830"/>
                    <a:pt x="1967" y="3825"/>
                    <a:pt x="1967" y="3817"/>
                  </a:cubicBezTo>
                  <a:lnTo>
                    <a:pt x="1967" y="3817"/>
                  </a:lnTo>
                  <a:cubicBezTo>
                    <a:pt x="1978" y="3819"/>
                    <a:pt x="1989" y="3820"/>
                    <a:pt x="2000" y="3820"/>
                  </a:cubicBezTo>
                  <a:cubicBezTo>
                    <a:pt x="2011" y="3820"/>
                    <a:pt x="2022" y="3819"/>
                    <a:pt x="2030" y="3817"/>
                  </a:cubicBezTo>
                  <a:close/>
                  <a:moveTo>
                    <a:pt x="88833" y="3804"/>
                  </a:moveTo>
                  <a:cubicBezTo>
                    <a:pt x="88850" y="3804"/>
                    <a:pt x="88867" y="3808"/>
                    <a:pt x="88884" y="3817"/>
                  </a:cubicBezTo>
                  <a:cubicBezTo>
                    <a:pt x="88909" y="3825"/>
                    <a:pt x="88922" y="3851"/>
                    <a:pt x="88943" y="3868"/>
                  </a:cubicBezTo>
                  <a:cubicBezTo>
                    <a:pt x="88947" y="3868"/>
                    <a:pt x="88951" y="3868"/>
                    <a:pt x="88956" y="3872"/>
                  </a:cubicBezTo>
                  <a:lnTo>
                    <a:pt x="88956" y="3889"/>
                  </a:lnTo>
                  <a:cubicBezTo>
                    <a:pt x="88935" y="3893"/>
                    <a:pt x="88918" y="3893"/>
                    <a:pt x="88897" y="3893"/>
                  </a:cubicBezTo>
                  <a:cubicBezTo>
                    <a:pt x="88867" y="3893"/>
                    <a:pt x="88842" y="3884"/>
                    <a:pt x="88812" y="3884"/>
                  </a:cubicBezTo>
                  <a:cubicBezTo>
                    <a:pt x="88821" y="3855"/>
                    <a:pt x="88829" y="3830"/>
                    <a:pt x="88833" y="3804"/>
                  </a:cubicBezTo>
                  <a:close/>
                  <a:moveTo>
                    <a:pt x="87245" y="3774"/>
                  </a:moveTo>
                  <a:cubicBezTo>
                    <a:pt x="87250" y="3774"/>
                    <a:pt x="87256" y="3775"/>
                    <a:pt x="87263" y="3775"/>
                  </a:cubicBezTo>
                  <a:cubicBezTo>
                    <a:pt x="87318" y="3775"/>
                    <a:pt x="87360" y="3779"/>
                    <a:pt x="87411" y="3800"/>
                  </a:cubicBezTo>
                  <a:cubicBezTo>
                    <a:pt x="87426" y="3808"/>
                    <a:pt x="87441" y="3809"/>
                    <a:pt x="87457" y="3809"/>
                  </a:cubicBezTo>
                  <a:cubicBezTo>
                    <a:pt x="87467" y="3809"/>
                    <a:pt x="87477" y="3808"/>
                    <a:pt x="87487" y="3808"/>
                  </a:cubicBezTo>
                  <a:cubicBezTo>
                    <a:pt x="87491" y="3808"/>
                    <a:pt x="87497" y="3807"/>
                    <a:pt x="87504" y="3807"/>
                  </a:cubicBezTo>
                  <a:cubicBezTo>
                    <a:pt x="87510" y="3807"/>
                    <a:pt x="87516" y="3808"/>
                    <a:pt x="87521" y="3813"/>
                  </a:cubicBezTo>
                  <a:cubicBezTo>
                    <a:pt x="87529" y="3817"/>
                    <a:pt x="87525" y="3830"/>
                    <a:pt x="87533" y="3838"/>
                  </a:cubicBezTo>
                  <a:cubicBezTo>
                    <a:pt x="87550" y="3855"/>
                    <a:pt x="87588" y="3859"/>
                    <a:pt x="87609" y="3863"/>
                  </a:cubicBezTo>
                  <a:cubicBezTo>
                    <a:pt x="87622" y="3863"/>
                    <a:pt x="87656" y="3863"/>
                    <a:pt x="87647" y="3884"/>
                  </a:cubicBezTo>
                  <a:cubicBezTo>
                    <a:pt x="87639" y="3897"/>
                    <a:pt x="87597" y="3897"/>
                    <a:pt x="87588" y="3897"/>
                  </a:cubicBezTo>
                  <a:cubicBezTo>
                    <a:pt x="87563" y="3897"/>
                    <a:pt x="87542" y="3901"/>
                    <a:pt x="87521" y="3910"/>
                  </a:cubicBezTo>
                  <a:cubicBezTo>
                    <a:pt x="87508" y="3914"/>
                    <a:pt x="87495" y="3922"/>
                    <a:pt x="87483" y="3927"/>
                  </a:cubicBezTo>
                  <a:cubicBezTo>
                    <a:pt x="87473" y="3928"/>
                    <a:pt x="87463" y="3929"/>
                    <a:pt x="87453" y="3929"/>
                  </a:cubicBezTo>
                  <a:cubicBezTo>
                    <a:pt x="87433" y="3929"/>
                    <a:pt x="87414" y="3927"/>
                    <a:pt x="87394" y="3927"/>
                  </a:cubicBezTo>
                  <a:cubicBezTo>
                    <a:pt x="87373" y="3927"/>
                    <a:pt x="87360" y="3939"/>
                    <a:pt x="87339" y="3944"/>
                  </a:cubicBezTo>
                  <a:cubicBezTo>
                    <a:pt x="87322" y="3948"/>
                    <a:pt x="87305" y="3948"/>
                    <a:pt x="87289" y="3952"/>
                  </a:cubicBezTo>
                  <a:lnTo>
                    <a:pt x="87284" y="3952"/>
                  </a:lnTo>
                  <a:cubicBezTo>
                    <a:pt x="87255" y="3897"/>
                    <a:pt x="87234" y="3842"/>
                    <a:pt x="87217" y="3787"/>
                  </a:cubicBezTo>
                  <a:cubicBezTo>
                    <a:pt x="87217" y="3783"/>
                    <a:pt x="87217" y="3783"/>
                    <a:pt x="87221" y="3783"/>
                  </a:cubicBezTo>
                  <a:cubicBezTo>
                    <a:pt x="87229" y="3776"/>
                    <a:pt x="87236" y="3774"/>
                    <a:pt x="87245" y="3774"/>
                  </a:cubicBezTo>
                  <a:close/>
                  <a:moveTo>
                    <a:pt x="89015" y="3884"/>
                  </a:moveTo>
                  <a:cubicBezTo>
                    <a:pt x="89036" y="3884"/>
                    <a:pt x="89061" y="3884"/>
                    <a:pt x="89087" y="3889"/>
                  </a:cubicBezTo>
                  <a:cubicBezTo>
                    <a:pt x="89099" y="3889"/>
                    <a:pt x="89108" y="3893"/>
                    <a:pt x="89120" y="3901"/>
                  </a:cubicBezTo>
                  <a:cubicBezTo>
                    <a:pt x="89120" y="3901"/>
                    <a:pt x="89125" y="3906"/>
                    <a:pt x="89129" y="3906"/>
                  </a:cubicBezTo>
                  <a:cubicBezTo>
                    <a:pt x="89129" y="3914"/>
                    <a:pt x="89129" y="3922"/>
                    <a:pt x="89129" y="3931"/>
                  </a:cubicBezTo>
                  <a:lnTo>
                    <a:pt x="89125" y="3956"/>
                  </a:lnTo>
                  <a:cubicBezTo>
                    <a:pt x="89103" y="3948"/>
                    <a:pt x="89087" y="3935"/>
                    <a:pt x="89070" y="3922"/>
                  </a:cubicBezTo>
                  <a:cubicBezTo>
                    <a:pt x="89057" y="3914"/>
                    <a:pt x="89049" y="3906"/>
                    <a:pt x="89036" y="3897"/>
                  </a:cubicBezTo>
                  <a:cubicBezTo>
                    <a:pt x="89027" y="3893"/>
                    <a:pt x="89019" y="3893"/>
                    <a:pt x="89006" y="3893"/>
                  </a:cubicBezTo>
                  <a:cubicBezTo>
                    <a:pt x="89004" y="3891"/>
                    <a:pt x="89003" y="3891"/>
                    <a:pt x="89002" y="3891"/>
                  </a:cubicBezTo>
                  <a:cubicBezTo>
                    <a:pt x="89001" y="3891"/>
                    <a:pt x="89000" y="3891"/>
                    <a:pt x="88998" y="3889"/>
                  </a:cubicBezTo>
                  <a:cubicBezTo>
                    <a:pt x="89006" y="3889"/>
                    <a:pt x="89011" y="3884"/>
                    <a:pt x="89015" y="3884"/>
                  </a:cubicBezTo>
                  <a:close/>
                  <a:moveTo>
                    <a:pt x="8830" y="3893"/>
                  </a:moveTo>
                  <a:cubicBezTo>
                    <a:pt x="8821" y="3927"/>
                    <a:pt x="8813" y="3956"/>
                    <a:pt x="8805" y="3986"/>
                  </a:cubicBezTo>
                  <a:lnTo>
                    <a:pt x="8767" y="3986"/>
                  </a:lnTo>
                  <a:cubicBezTo>
                    <a:pt x="8756" y="3986"/>
                    <a:pt x="8738" y="3989"/>
                    <a:pt x="8722" y="3989"/>
                  </a:cubicBezTo>
                  <a:cubicBezTo>
                    <a:pt x="8706" y="3989"/>
                    <a:pt x="8693" y="3986"/>
                    <a:pt x="8691" y="3973"/>
                  </a:cubicBezTo>
                  <a:cubicBezTo>
                    <a:pt x="8720" y="3965"/>
                    <a:pt x="8758" y="3977"/>
                    <a:pt x="8783" y="3956"/>
                  </a:cubicBezTo>
                  <a:cubicBezTo>
                    <a:pt x="8805" y="3944"/>
                    <a:pt x="8813" y="3918"/>
                    <a:pt x="8817" y="3897"/>
                  </a:cubicBezTo>
                  <a:cubicBezTo>
                    <a:pt x="8821" y="3897"/>
                    <a:pt x="8826" y="3893"/>
                    <a:pt x="8830" y="3893"/>
                  </a:cubicBezTo>
                  <a:close/>
                  <a:moveTo>
                    <a:pt x="86997" y="3766"/>
                  </a:moveTo>
                  <a:cubicBezTo>
                    <a:pt x="87010" y="3766"/>
                    <a:pt x="87023" y="3766"/>
                    <a:pt x="87031" y="3775"/>
                  </a:cubicBezTo>
                  <a:cubicBezTo>
                    <a:pt x="87048" y="3779"/>
                    <a:pt x="87065" y="3792"/>
                    <a:pt x="87082" y="3800"/>
                  </a:cubicBezTo>
                  <a:cubicBezTo>
                    <a:pt x="87099" y="3813"/>
                    <a:pt x="87128" y="3821"/>
                    <a:pt x="87153" y="3821"/>
                  </a:cubicBezTo>
                  <a:cubicBezTo>
                    <a:pt x="87170" y="3872"/>
                    <a:pt x="87191" y="3918"/>
                    <a:pt x="87213" y="3965"/>
                  </a:cubicBezTo>
                  <a:lnTo>
                    <a:pt x="87204" y="3965"/>
                  </a:lnTo>
                  <a:cubicBezTo>
                    <a:pt x="87183" y="3973"/>
                    <a:pt x="87179" y="3986"/>
                    <a:pt x="87162" y="3994"/>
                  </a:cubicBezTo>
                  <a:cubicBezTo>
                    <a:pt x="87154" y="3999"/>
                    <a:pt x="87145" y="4001"/>
                    <a:pt x="87136" y="4001"/>
                  </a:cubicBezTo>
                  <a:cubicBezTo>
                    <a:pt x="87121" y="4001"/>
                    <a:pt x="87105" y="3995"/>
                    <a:pt x="87094" y="3990"/>
                  </a:cubicBezTo>
                  <a:cubicBezTo>
                    <a:pt x="87082" y="3986"/>
                    <a:pt x="87065" y="3982"/>
                    <a:pt x="87056" y="3973"/>
                  </a:cubicBezTo>
                  <a:cubicBezTo>
                    <a:pt x="87045" y="3965"/>
                    <a:pt x="87030" y="3947"/>
                    <a:pt x="87018" y="3947"/>
                  </a:cubicBezTo>
                  <a:cubicBezTo>
                    <a:pt x="87016" y="3947"/>
                    <a:pt x="87015" y="3947"/>
                    <a:pt x="87014" y="3948"/>
                  </a:cubicBezTo>
                  <a:cubicBezTo>
                    <a:pt x="87010" y="3948"/>
                    <a:pt x="87010" y="3952"/>
                    <a:pt x="87010" y="3956"/>
                  </a:cubicBezTo>
                  <a:cubicBezTo>
                    <a:pt x="87006" y="3893"/>
                    <a:pt x="87002" y="3830"/>
                    <a:pt x="86997" y="3766"/>
                  </a:cubicBezTo>
                  <a:close/>
                  <a:moveTo>
                    <a:pt x="86790" y="3752"/>
                  </a:moveTo>
                  <a:cubicBezTo>
                    <a:pt x="86797" y="3752"/>
                    <a:pt x="86807" y="3754"/>
                    <a:pt x="86816" y="3754"/>
                  </a:cubicBezTo>
                  <a:lnTo>
                    <a:pt x="86875" y="3754"/>
                  </a:lnTo>
                  <a:cubicBezTo>
                    <a:pt x="86892" y="3758"/>
                    <a:pt x="86913" y="3762"/>
                    <a:pt x="86930" y="3762"/>
                  </a:cubicBezTo>
                  <a:cubicBezTo>
                    <a:pt x="86934" y="3842"/>
                    <a:pt x="86938" y="3922"/>
                    <a:pt x="86942" y="4003"/>
                  </a:cubicBezTo>
                  <a:cubicBezTo>
                    <a:pt x="86930" y="3990"/>
                    <a:pt x="86921" y="3977"/>
                    <a:pt x="86913" y="3969"/>
                  </a:cubicBezTo>
                  <a:cubicBezTo>
                    <a:pt x="86888" y="3944"/>
                    <a:pt x="86875" y="3927"/>
                    <a:pt x="86841" y="3927"/>
                  </a:cubicBezTo>
                  <a:cubicBezTo>
                    <a:pt x="86835" y="3927"/>
                    <a:pt x="86828" y="3929"/>
                    <a:pt x="86822" y="3929"/>
                  </a:cubicBezTo>
                  <a:cubicBezTo>
                    <a:pt x="86820" y="3929"/>
                    <a:pt x="86817" y="3928"/>
                    <a:pt x="86816" y="3927"/>
                  </a:cubicBezTo>
                  <a:cubicBezTo>
                    <a:pt x="86803" y="3918"/>
                    <a:pt x="86816" y="3901"/>
                    <a:pt x="86833" y="3846"/>
                  </a:cubicBezTo>
                  <a:lnTo>
                    <a:pt x="86833" y="3846"/>
                  </a:lnTo>
                  <a:cubicBezTo>
                    <a:pt x="86829" y="3852"/>
                    <a:pt x="86826" y="3854"/>
                    <a:pt x="86822" y="3854"/>
                  </a:cubicBezTo>
                  <a:cubicBezTo>
                    <a:pt x="86800" y="3854"/>
                    <a:pt x="86769" y="3785"/>
                    <a:pt x="86769" y="3775"/>
                  </a:cubicBezTo>
                  <a:cubicBezTo>
                    <a:pt x="86767" y="3756"/>
                    <a:pt x="86776" y="3752"/>
                    <a:pt x="86790" y="3752"/>
                  </a:cubicBezTo>
                  <a:close/>
                  <a:moveTo>
                    <a:pt x="88488" y="3937"/>
                  </a:moveTo>
                  <a:cubicBezTo>
                    <a:pt x="88501" y="3937"/>
                    <a:pt x="88515" y="3944"/>
                    <a:pt x="88529" y="3956"/>
                  </a:cubicBezTo>
                  <a:cubicBezTo>
                    <a:pt x="88534" y="3960"/>
                    <a:pt x="88538" y="3965"/>
                    <a:pt x="88542" y="3969"/>
                  </a:cubicBezTo>
                  <a:cubicBezTo>
                    <a:pt x="88538" y="3969"/>
                    <a:pt x="88529" y="3969"/>
                    <a:pt x="88525" y="3973"/>
                  </a:cubicBezTo>
                  <a:cubicBezTo>
                    <a:pt x="88496" y="3977"/>
                    <a:pt x="88483" y="4011"/>
                    <a:pt x="88453" y="4015"/>
                  </a:cubicBezTo>
                  <a:lnTo>
                    <a:pt x="88458" y="3948"/>
                  </a:lnTo>
                  <a:cubicBezTo>
                    <a:pt x="88468" y="3941"/>
                    <a:pt x="88478" y="3937"/>
                    <a:pt x="88488" y="3937"/>
                  </a:cubicBezTo>
                  <a:close/>
                  <a:moveTo>
                    <a:pt x="7445" y="3889"/>
                  </a:moveTo>
                  <a:cubicBezTo>
                    <a:pt x="7496" y="3889"/>
                    <a:pt x="7534" y="3893"/>
                    <a:pt x="7581" y="3914"/>
                  </a:cubicBezTo>
                  <a:cubicBezTo>
                    <a:pt x="7606" y="3922"/>
                    <a:pt x="7627" y="3922"/>
                    <a:pt x="7652" y="3922"/>
                  </a:cubicBezTo>
                  <a:cubicBezTo>
                    <a:pt x="7658" y="3922"/>
                    <a:pt x="7665" y="3921"/>
                    <a:pt x="7672" y="3921"/>
                  </a:cubicBezTo>
                  <a:cubicBezTo>
                    <a:pt x="7676" y="3921"/>
                    <a:pt x="7679" y="3921"/>
                    <a:pt x="7682" y="3922"/>
                  </a:cubicBezTo>
                  <a:cubicBezTo>
                    <a:pt x="7690" y="3931"/>
                    <a:pt x="7686" y="3939"/>
                    <a:pt x="7695" y="3948"/>
                  </a:cubicBezTo>
                  <a:cubicBezTo>
                    <a:pt x="7707" y="3965"/>
                    <a:pt x="7745" y="3965"/>
                    <a:pt x="7766" y="3969"/>
                  </a:cubicBezTo>
                  <a:cubicBezTo>
                    <a:pt x="7775" y="3973"/>
                    <a:pt x="7804" y="3969"/>
                    <a:pt x="7796" y="3990"/>
                  </a:cubicBezTo>
                  <a:cubicBezTo>
                    <a:pt x="7792" y="4003"/>
                    <a:pt x="7749" y="4003"/>
                    <a:pt x="7741" y="4003"/>
                  </a:cubicBezTo>
                  <a:cubicBezTo>
                    <a:pt x="7724" y="4003"/>
                    <a:pt x="7703" y="4007"/>
                    <a:pt x="7682" y="4011"/>
                  </a:cubicBezTo>
                  <a:cubicBezTo>
                    <a:pt x="7669" y="4020"/>
                    <a:pt x="7657" y="4024"/>
                    <a:pt x="7644" y="4028"/>
                  </a:cubicBezTo>
                  <a:cubicBezTo>
                    <a:pt x="7635" y="4029"/>
                    <a:pt x="7627" y="4030"/>
                    <a:pt x="7619" y="4030"/>
                  </a:cubicBezTo>
                  <a:cubicBezTo>
                    <a:pt x="7602" y="4030"/>
                    <a:pt x="7585" y="4028"/>
                    <a:pt x="7568" y="4028"/>
                  </a:cubicBezTo>
                  <a:cubicBezTo>
                    <a:pt x="7547" y="4028"/>
                    <a:pt x="7534" y="4041"/>
                    <a:pt x="7517" y="4045"/>
                  </a:cubicBezTo>
                  <a:cubicBezTo>
                    <a:pt x="7500" y="4049"/>
                    <a:pt x="7483" y="4049"/>
                    <a:pt x="7467" y="4053"/>
                  </a:cubicBezTo>
                  <a:cubicBezTo>
                    <a:pt x="7437" y="4003"/>
                    <a:pt x="7416" y="3952"/>
                    <a:pt x="7403" y="3901"/>
                  </a:cubicBezTo>
                  <a:cubicBezTo>
                    <a:pt x="7403" y="3897"/>
                    <a:pt x="7403" y="3897"/>
                    <a:pt x="7403" y="3897"/>
                  </a:cubicBezTo>
                  <a:cubicBezTo>
                    <a:pt x="7420" y="3889"/>
                    <a:pt x="7429" y="3889"/>
                    <a:pt x="7445" y="3889"/>
                  </a:cubicBezTo>
                  <a:close/>
                  <a:moveTo>
                    <a:pt x="87926" y="3872"/>
                  </a:moveTo>
                  <a:cubicBezTo>
                    <a:pt x="87955" y="3872"/>
                    <a:pt x="87976" y="3889"/>
                    <a:pt x="88006" y="3893"/>
                  </a:cubicBezTo>
                  <a:cubicBezTo>
                    <a:pt x="88014" y="3893"/>
                    <a:pt x="88022" y="3892"/>
                    <a:pt x="88028" y="3892"/>
                  </a:cubicBezTo>
                  <a:cubicBezTo>
                    <a:pt x="88041" y="3892"/>
                    <a:pt x="88051" y="3894"/>
                    <a:pt x="88065" y="3906"/>
                  </a:cubicBezTo>
                  <a:cubicBezTo>
                    <a:pt x="88074" y="3910"/>
                    <a:pt x="88082" y="3914"/>
                    <a:pt x="88090" y="3914"/>
                  </a:cubicBezTo>
                  <a:cubicBezTo>
                    <a:pt x="88090" y="3927"/>
                    <a:pt x="88099" y="3939"/>
                    <a:pt x="88112" y="3948"/>
                  </a:cubicBezTo>
                  <a:cubicBezTo>
                    <a:pt x="88124" y="3954"/>
                    <a:pt x="88136" y="3958"/>
                    <a:pt x="88149" y="3958"/>
                  </a:cubicBezTo>
                  <a:cubicBezTo>
                    <a:pt x="88153" y="3958"/>
                    <a:pt x="88158" y="3957"/>
                    <a:pt x="88162" y="3956"/>
                  </a:cubicBezTo>
                  <a:cubicBezTo>
                    <a:pt x="88174" y="3956"/>
                    <a:pt x="88182" y="3953"/>
                    <a:pt x="88191" y="3953"/>
                  </a:cubicBezTo>
                  <a:cubicBezTo>
                    <a:pt x="88197" y="3953"/>
                    <a:pt x="88204" y="3955"/>
                    <a:pt x="88213" y="3960"/>
                  </a:cubicBezTo>
                  <a:cubicBezTo>
                    <a:pt x="88231" y="3973"/>
                    <a:pt x="88260" y="3982"/>
                    <a:pt x="88287" y="3982"/>
                  </a:cubicBezTo>
                  <a:cubicBezTo>
                    <a:pt x="88298" y="3982"/>
                    <a:pt x="88309" y="3981"/>
                    <a:pt x="88318" y="3977"/>
                  </a:cubicBezTo>
                  <a:cubicBezTo>
                    <a:pt x="88344" y="3965"/>
                    <a:pt x="88361" y="3956"/>
                    <a:pt x="88390" y="3956"/>
                  </a:cubicBezTo>
                  <a:lnTo>
                    <a:pt x="88411" y="3956"/>
                  </a:lnTo>
                  <a:lnTo>
                    <a:pt x="88411" y="4020"/>
                  </a:lnTo>
                  <a:cubicBezTo>
                    <a:pt x="88390" y="4020"/>
                    <a:pt x="88369" y="4020"/>
                    <a:pt x="88348" y="4015"/>
                  </a:cubicBezTo>
                  <a:cubicBezTo>
                    <a:pt x="88335" y="4015"/>
                    <a:pt x="88318" y="4015"/>
                    <a:pt x="88306" y="4020"/>
                  </a:cubicBezTo>
                  <a:cubicBezTo>
                    <a:pt x="88285" y="4028"/>
                    <a:pt x="88280" y="4036"/>
                    <a:pt x="88264" y="4049"/>
                  </a:cubicBezTo>
                  <a:cubicBezTo>
                    <a:pt x="88255" y="4053"/>
                    <a:pt x="88247" y="4053"/>
                    <a:pt x="88234" y="4062"/>
                  </a:cubicBezTo>
                  <a:cubicBezTo>
                    <a:pt x="88217" y="4074"/>
                    <a:pt x="88217" y="4079"/>
                    <a:pt x="88192" y="4083"/>
                  </a:cubicBezTo>
                  <a:lnTo>
                    <a:pt x="88188" y="4083"/>
                  </a:lnTo>
                  <a:cubicBezTo>
                    <a:pt x="88188" y="4062"/>
                    <a:pt x="88196" y="4041"/>
                    <a:pt x="88188" y="4020"/>
                  </a:cubicBezTo>
                  <a:lnTo>
                    <a:pt x="88145" y="4020"/>
                  </a:lnTo>
                  <a:cubicBezTo>
                    <a:pt x="88116" y="4024"/>
                    <a:pt x="88099" y="4045"/>
                    <a:pt x="88074" y="4057"/>
                  </a:cubicBezTo>
                  <a:cubicBezTo>
                    <a:pt x="88061" y="4062"/>
                    <a:pt x="88052" y="4062"/>
                    <a:pt x="88044" y="4066"/>
                  </a:cubicBezTo>
                  <a:cubicBezTo>
                    <a:pt x="88036" y="4070"/>
                    <a:pt x="88031" y="4074"/>
                    <a:pt x="88027" y="4083"/>
                  </a:cubicBezTo>
                  <a:cubicBezTo>
                    <a:pt x="88023" y="4079"/>
                    <a:pt x="88014" y="4079"/>
                    <a:pt x="88010" y="4074"/>
                  </a:cubicBezTo>
                  <a:cubicBezTo>
                    <a:pt x="87993" y="4070"/>
                    <a:pt x="87989" y="4057"/>
                    <a:pt x="87981" y="4049"/>
                  </a:cubicBezTo>
                  <a:cubicBezTo>
                    <a:pt x="87972" y="4041"/>
                    <a:pt x="87960" y="4032"/>
                    <a:pt x="87951" y="4028"/>
                  </a:cubicBezTo>
                  <a:cubicBezTo>
                    <a:pt x="87930" y="4011"/>
                    <a:pt x="87913" y="4007"/>
                    <a:pt x="87892" y="3990"/>
                  </a:cubicBezTo>
                  <a:cubicBezTo>
                    <a:pt x="87884" y="3982"/>
                    <a:pt x="87875" y="3973"/>
                    <a:pt x="87863" y="3965"/>
                  </a:cubicBezTo>
                  <a:cubicBezTo>
                    <a:pt x="87863" y="3965"/>
                    <a:pt x="87858" y="3956"/>
                    <a:pt x="87850" y="3956"/>
                  </a:cubicBezTo>
                  <a:cubicBezTo>
                    <a:pt x="87841" y="3952"/>
                    <a:pt x="87820" y="3952"/>
                    <a:pt x="87808" y="3952"/>
                  </a:cubicBezTo>
                  <a:cubicBezTo>
                    <a:pt x="87795" y="3956"/>
                    <a:pt x="87778" y="3956"/>
                    <a:pt x="87761" y="3956"/>
                  </a:cubicBezTo>
                  <a:cubicBezTo>
                    <a:pt x="87761" y="3939"/>
                    <a:pt x="87761" y="3918"/>
                    <a:pt x="87761" y="3901"/>
                  </a:cubicBezTo>
                  <a:cubicBezTo>
                    <a:pt x="87787" y="3897"/>
                    <a:pt x="87803" y="3880"/>
                    <a:pt x="87829" y="3880"/>
                  </a:cubicBezTo>
                  <a:cubicBezTo>
                    <a:pt x="87846" y="3880"/>
                    <a:pt x="87867" y="3884"/>
                    <a:pt x="87884" y="3884"/>
                  </a:cubicBezTo>
                  <a:cubicBezTo>
                    <a:pt x="87901" y="3880"/>
                    <a:pt x="87909" y="3872"/>
                    <a:pt x="87926" y="3872"/>
                  </a:cubicBezTo>
                  <a:close/>
                  <a:moveTo>
                    <a:pt x="7201" y="3880"/>
                  </a:moveTo>
                  <a:cubicBezTo>
                    <a:pt x="7213" y="3880"/>
                    <a:pt x="7222" y="3884"/>
                    <a:pt x="7234" y="3889"/>
                  </a:cubicBezTo>
                  <a:cubicBezTo>
                    <a:pt x="7247" y="3893"/>
                    <a:pt x="7260" y="3906"/>
                    <a:pt x="7277" y="3914"/>
                  </a:cubicBezTo>
                  <a:cubicBezTo>
                    <a:pt x="7294" y="3922"/>
                    <a:pt x="7323" y="3931"/>
                    <a:pt x="7344" y="3931"/>
                  </a:cubicBezTo>
                  <a:cubicBezTo>
                    <a:pt x="7361" y="3977"/>
                    <a:pt x="7378" y="4020"/>
                    <a:pt x="7399" y="4062"/>
                  </a:cubicBezTo>
                  <a:cubicBezTo>
                    <a:pt x="7395" y="4062"/>
                    <a:pt x="7391" y="4062"/>
                    <a:pt x="7391" y="4066"/>
                  </a:cubicBezTo>
                  <a:cubicBezTo>
                    <a:pt x="7370" y="4070"/>
                    <a:pt x="7365" y="4083"/>
                    <a:pt x="7353" y="4091"/>
                  </a:cubicBezTo>
                  <a:cubicBezTo>
                    <a:pt x="7345" y="4096"/>
                    <a:pt x="7337" y="4098"/>
                    <a:pt x="7328" y="4098"/>
                  </a:cubicBezTo>
                  <a:cubicBezTo>
                    <a:pt x="7314" y="4098"/>
                    <a:pt x="7300" y="4092"/>
                    <a:pt x="7289" y="4087"/>
                  </a:cubicBezTo>
                  <a:cubicBezTo>
                    <a:pt x="7277" y="4083"/>
                    <a:pt x="7264" y="4079"/>
                    <a:pt x="7251" y="4070"/>
                  </a:cubicBezTo>
                  <a:cubicBezTo>
                    <a:pt x="7243" y="4066"/>
                    <a:pt x="7226" y="4045"/>
                    <a:pt x="7213" y="4045"/>
                  </a:cubicBezTo>
                  <a:cubicBezTo>
                    <a:pt x="7213" y="4049"/>
                    <a:pt x="7213" y="4053"/>
                    <a:pt x="7209" y="4057"/>
                  </a:cubicBezTo>
                  <a:cubicBezTo>
                    <a:pt x="7209" y="3998"/>
                    <a:pt x="7205" y="3939"/>
                    <a:pt x="7201" y="3880"/>
                  </a:cubicBezTo>
                  <a:close/>
                  <a:moveTo>
                    <a:pt x="7069" y="3870"/>
                  </a:moveTo>
                  <a:cubicBezTo>
                    <a:pt x="7075" y="3870"/>
                    <a:pt x="7081" y="3870"/>
                    <a:pt x="7087" y="3872"/>
                  </a:cubicBezTo>
                  <a:cubicBezTo>
                    <a:pt x="7104" y="3872"/>
                    <a:pt x="7120" y="3876"/>
                    <a:pt x="7137" y="3880"/>
                  </a:cubicBezTo>
                  <a:cubicBezTo>
                    <a:pt x="7142" y="3952"/>
                    <a:pt x="7146" y="4024"/>
                    <a:pt x="7150" y="4100"/>
                  </a:cubicBezTo>
                  <a:cubicBezTo>
                    <a:pt x="7137" y="4087"/>
                    <a:pt x="7129" y="4074"/>
                    <a:pt x="7120" y="4066"/>
                  </a:cubicBezTo>
                  <a:cubicBezTo>
                    <a:pt x="7099" y="4045"/>
                    <a:pt x="7087" y="4028"/>
                    <a:pt x="7057" y="4028"/>
                  </a:cubicBezTo>
                  <a:cubicBezTo>
                    <a:pt x="7052" y="4028"/>
                    <a:pt x="7044" y="4030"/>
                    <a:pt x="7038" y="4030"/>
                  </a:cubicBezTo>
                  <a:cubicBezTo>
                    <a:pt x="7036" y="4030"/>
                    <a:pt x="7033" y="4029"/>
                    <a:pt x="7032" y="4028"/>
                  </a:cubicBezTo>
                  <a:cubicBezTo>
                    <a:pt x="7023" y="4020"/>
                    <a:pt x="7036" y="4007"/>
                    <a:pt x="7049" y="3956"/>
                  </a:cubicBezTo>
                  <a:lnTo>
                    <a:pt x="7049" y="3956"/>
                  </a:lnTo>
                  <a:cubicBezTo>
                    <a:pt x="7046" y="3961"/>
                    <a:pt x="7042" y="3962"/>
                    <a:pt x="7038" y="3962"/>
                  </a:cubicBezTo>
                  <a:cubicBezTo>
                    <a:pt x="7017" y="3962"/>
                    <a:pt x="6990" y="3899"/>
                    <a:pt x="6990" y="3889"/>
                  </a:cubicBezTo>
                  <a:cubicBezTo>
                    <a:pt x="6987" y="3873"/>
                    <a:pt x="6995" y="3870"/>
                    <a:pt x="7007" y="3870"/>
                  </a:cubicBezTo>
                  <a:cubicBezTo>
                    <a:pt x="7014" y="3870"/>
                    <a:pt x="7023" y="3872"/>
                    <a:pt x="7032" y="3872"/>
                  </a:cubicBezTo>
                  <a:cubicBezTo>
                    <a:pt x="7043" y="3872"/>
                    <a:pt x="7056" y="3870"/>
                    <a:pt x="7069" y="3870"/>
                  </a:cubicBezTo>
                  <a:close/>
                  <a:moveTo>
                    <a:pt x="6606" y="3825"/>
                  </a:moveTo>
                  <a:cubicBezTo>
                    <a:pt x="6606" y="3830"/>
                    <a:pt x="6606" y="3830"/>
                    <a:pt x="6606" y="3830"/>
                  </a:cubicBezTo>
                  <a:cubicBezTo>
                    <a:pt x="6627" y="3830"/>
                    <a:pt x="6741" y="3834"/>
                    <a:pt x="6728" y="3872"/>
                  </a:cubicBezTo>
                  <a:cubicBezTo>
                    <a:pt x="6720" y="3893"/>
                    <a:pt x="6690" y="3897"/>
                    <a:pt x="6673" y="3910"/>
                  </a:cubicBezTo>
                  <a:cubicBezTo>
                    <a:pt x="6660" y="3918"/>
                    <a:pt x="6648" y="3935"/>
                    <a:pt x="6639" y="3952"/>
                  </a:cubicBezTo>
                  <a:cubicBezTo>
                    <a:pt x="6621" y="3983"/>
                    <a:pt x="6640" y="3989"/>
                    <a:pt x="6669" y="3989"/>
                  </a:cubicBezTo>
                  <a:cubicBezTo>
                    <a:pt x="6688" y="3989"/>
                    <a:pt x="6710" y="3986"/>
                    <a:pt x="6729" y="3986"/>
                  </a:cubicBezTo>
                  <a:cubicBezTo>
                    <a:pt x="6756" y="3986"/>
                    <a:pt x="6779" y="3991"/>
                    <a:pt x="6779" y="4011"/>
                  </a:cubicBezTo>
                  <a:cubicBezTo>
                    <a:pt x="6779" y="4020"/>
                    <a:pt x="6770" y="4045"/>
                    <a:pt x="6762" y="4049"/>
                  </a:cubicBezTo>
                  <a:cubicBezTo>
                    <a:pt x="6758" y="4057"/>
                    <a:pt x="6745" y="4053"/>
                    <a:pt x="6736" y="4062"/>
                  </a:cubicBezTo>
                  <a:cubicBezTo>
                    <a:pt x="6719" y="4076"/>
                    <a:pt x="6719" y="4104"/>
                    <a:pt x="6698" y="4104"/>
                  </a:cubicBezTo>
                  <a:cubicBezTo>
                    <a:pt x="6694" y="4104"/>
                    <a:pt x="6688" y="4103"/>
                    <a:pt x="6682" y="4100"/>
                  </a:cubicBezTo>
                  <a:cubicBezTo>
                    <a:pt x="6656" y="4091"/>
                    <a:pt x="6639" y="4074"/>
                    <a:pt x="6614" y="4066"/>
                  </a:cubicBezTo>
                  <a:lnTo>
                    <a:pt x="6597" y="4066"/>
                  </a:lnTo>
                  <a:cubicBezTo>
                    <a:pt x="6597" y="3986"/>
                    <a:pt x="6601" y="3906"/>
                    <a:pt x="6606" y="3825"/>
                  </a:cubicBezTo>
                  <a:close/>
                  <a:moveTo>
                    <a:pt x="8425" y="3965"/>
                  </a:moveTo>
                  <a:cubicBezTo>
                    <a:pt x="8463" y="3965"/>
                    <a:pt x="8501" y="3969"/>
                    <a:pt x="8539" y="3973"/>
                  </a:cubicBezTo>
                  <a:cubicBezTo>
                    <a:pt x="8518" y="3977"/>
                    <a:pt x="8543" y="3982"/>
                    <a:pt x="8564" y="3982"/>
                  </a:cubicBezTo>
                  <a:cubicBezTo>
                    <a:pt x="8569" y="3981"/>
                    <a:pt x="8573" y="3980"/>
                    <a:pt x="8576" y="3980"/>
                  </a:cubicBezTo>
                  <a:cubicBezTo>
                    <a:pt x="8587" y="3980"/>
                    <a:pt x="8591" y="3986"/>
                    <a:pt x="8598" y="4003"/>
                  </a:cubicBezTo>
                  <a:cubicBezTo>
                    <a:pt x="8619" y="4049"/>
                    <a:pt x="8665" y="4049"/>
                    <a:pt x="8703" y="4079"/>
                  </a:cubicBezTo>
                  <a:cubicBezTo>
                    <a:pt x="8700" y="4080"/>
                    <a:pt x="8696" y="4081"/>
                    <a:pt x="8693" y="4081"/>
                  </a:cubicBezTo>
                  <a:cubicBezTo>
                    <a:pt x="8678" y="4081"/>
                    <a:pt x="8662" y="4070"/>
                    <a:pt x="8648" y="4070"/>
                  </a:cubicBezTo>
                  <a:lnTo>
                    <a:pt x="8606" y="4070"/>
                  </a:lnTo>
                  <a:cubicBezTo>
                    <a:pt x="8577" y="4074"/>
                    <a:pt x="8568" y="4108"/>
                    <a:pt x="8539" y="4112"/>
                  </a:cubicBezTo>
                  <a:cubicBezTo>
                    <a:pt x="8529" y="4114"/>
                    <a:pt x="8518" y="4114"/>
                    <a:pt x="8507" y="4114"/>
                  </a:cubicBezTo>
                  <a:cubicBezTo>
                    <a:pt x="8485" y="4114"/>
                    <a:pt x="8461" y="4112"/>
                    <a:pt x="8442" y="4112"/>
                  </a:cubicBezTo>
                  <a:lnTo>
                    <a:pt x="8420" y="4112"/>
                  </a:lnTo>
                  <a:cubicBezTo>
                    <a:pt x="8420" y="4062"/>
                    <a:pt x="8425" y="4011"/>
                    <a:pt x="8425" y="3965"/>
                  </a:cubicBezTo>
                  <a:close/>
                  <a:moveTo>
                    <a:pt x="88677" y="4074"/>
                  </a:moveTo>
                  <a:cubicBezTo>
                    <a:pt x="88669" y="4091"/>
                    <a:pt x="88660" y="4112"/>
                    <a:pt x="88652" y="4129"/>
                  </a:cubicBezTo>
                  <a:cubicBezTo>
                    <a:pt x="88643" y="4129"/>
                    <a:pt x="88639" y="4129"/>
                    <a:pt x="88631" y="4125"/>
                  </a:cubicBezTo>
                  <a:cubicBezTo>
                    <a:pt x="88614" y="4125"/>
                    <a:pt x="88601" y="4117"/>
                    <a:pt x="88584" y="4112"/>
                  </a:cubicBezTo>
                  <a:cubicBezTo>
                    <a:pt x="88588" y="4108"/>
                    <a:pt x="88593" y="4108"/>
                    <a:pt x="88593" y="4108"/>
                  </a:cubicBezTo>
                  <a:cubicBezTo>
                    <a:pt x="88614" y="4100"/>
                    <a:pt x="88631" y="4091"/>
                    <a:pt x="88648" y="4083"/>
                  </a:cubicBezTo>
                  <a:cubicBezTo>
                    <a:pt x="88656" y="4079"/>
                    <a:pt x="88664" y="4079"/>
                    <a:pt x="88677" y="4074"/>
                  </a:cubicBezTo>
                  <a:close/>
                  <a:moveTo>
                    <a:pt x="88753" y="4062"/>
                  </a:moveTo>
                  <a:cubicBezTo>
                    <a:pt x="88766" y="4066"/>
                    <a:pt x="88774" y="4070"/>
                    <a:pt x="88787" y="4070"/>
                  </a:cubicBezTo>
                  <a:cubicBezTo>
                    <a:pt x="88794" y="4072"/>
                    <a:pt x="88800" y="4072"/>
                    <a:pt x="88807" y="4072"/>
                  </a:cubicBezTo>
                  <a:cubicBezTo>
                    <a:pt x="88820" y="4072"/>
                    <a:pt x="88832" y="4070"/>
                    <a:pt x="88846" y="4070"/>
                  </a:cubicBezTo>
                  <a:cubicBezTo>
                    <a:pt x="88867" y="4070"/>
                    <a:pt x="88888" y="4074"/>
                    <a:pt x="88909" y="4074"/>
                  </a:cubicBezTo>
                  <a:cubicBezTo>
                    <a:pt x="88913" y="4074"/>
                    <a:pt x="88918" y="4079"/>
                    <a:pt x="88922" y="4079"/>
                  </a:cubicBezTo>
                  <a:cubicBezTo>
                    <a:pt x="88901" y="4083"/>
                    <a:pt x="88876" y="4083"/>
                    <a:pt x="88854" y="4087"/>
                  </a:cubicBezTo>
                  <a:cubicBezTo>
                    <a:pt x="88846" y="4087"/>
                    <a:pt x="88836" y="4085"/>
                    <a:pt x="88826" y="4085"/>
                  </a:cubicBezTo>
                  <a:cubicBezTo>
                    <a:pt x="88821" y="4085"/>
                    <a:pt x="88816" y="4086"/>
                    <a:pt x="88812" y="4087"/>
                  </a:cubicBezTo>
                  <a:cubicBezTo>
                    <a:pt x="88791" y="4091"/>
                    <a:pt x="88778" y="4112"/>
                    <a:pt x="88762" y="4121"/>
                  </a:cubicBezTo>
                  <a:cubicBezTo>
                    <a:pt x="88753" y="4125"/>
                    <a:pt x="88745" y="4133"/>
                    <a:pt x="88732" y="4133"/>
                  </a:cubicBezTo>
                  <a:cubicBezTo>
                    <a:pt x="88732" y="4133"/>
                    <a:pt x="88730" y="4133"/>
                    <a:pt x="88729" y="4135"/>
                  </a:cubicBezTo>
                  <a:lnTo>
                    <a:pt x="88729" y="4135"/>
                  </a:lnTo>
                  <a:cubicBezTo>
                    <a:pt x="88737" y="4107"/>
                    <a:pt x="88745" y="4086"/>
                    <a:pt x="88753" y="4062"/>
                  </a:cubicBezTo>
                  <a:close/>
                  <a:moveTo>
                    <a:pt x="8053" y="3977"/>
                  </a:moveTo>
                  <a:cubicBezTo>
                    <a:pt x="8083" y="3977"/>
                    <a:pt x="8100" y="3994"/>
                    <a:pt x="8129" y="3998"/>
                  </a:cubicBezTo>
                  <a:cubicBezTo>
                    <a:pt x="8139" y="3998"/>
                    <a:pt x="8147" y="3998"/>
                    <a:pt x="8153" y="3998"/>
                  </a:cubicBezTo>
                  <a:cubicBezTo>
                    <a:pt x="8163" y="3998"/>
                    <a:pt x="8171" y="3999"/>
                    <a:pt x="8184" y="4007"/>
                  </a:cubicBezTo>
                  <a:cubicBezTo>
                    <a:pt x="8197" y="4020"/>
                    <a:pt x="8205" y="4020"/>
                    <a:pt x="8226" y="4020"/>
                  </a:cubicBezTo>
                  <a:cubicBezTo>
                    <a:pt x="8247" y="4020"/>
                    <a:pt x="8247" y="4015"/>
                    <a:pt x="8264" y="4007"/>
                  </a:cubicBezTo>
                  <a:cubicBezTo>
                    <a:pt x="8277" y="4003"/>
                    <a:pt x="8290" y="4003"/>
                    <a:pt x="8302" y="4003"/>
                  </a:cubicBezTo>
                  <a:cubicBezTo>
                    <a:pt x="8307" y="4004"/>
                    <a:pt x="8312" y="4004"/>
                    <a:pt x="8317" y="4004"/>
                  </a:cubicBezTo>
                  <a:cubicBezTo>
                    <a:pt x="8330" y="4004"/>
                    <a:pt x="8345" y="4000"/>
                    <a:pt x="8357" y="3994"/>
                  </a:cubicBezTo>
                  <a:cubicBezTo>
                    <a:pt x="8357" y="3994"/>
                    <a:pt x="8357" y="3990"/>
                    <a:pt x="8361" y="3990"/>
                  </a:cubicBezTo>
                  <a:cubicBezTo>
                    <a:pt x="8357" y="4041"/>
                    <a:pt x="8357" y="4091"/>
                    <a:pt x="8357" y="4146"/>
                  </a:cubicBezTo>
                  <a:cubicBezTo>
                    <a:pt x="8349" y="4146"/>
                    <a:pt x="8344" y="4150"/>
                    <a:pt x="8340" y="4155"/>
                  </a:cubicBezTo>
                  <a:cubicBezTo>
                    <a:pt x="8319" y="4167"/>
                    <a:pt x="8323" y="4171"/>
                    <a:pt x="8298" y="4171"/>
                  </a:cubicBezTo>
                  <a:cubicBezTo>
                    <a:pt x="8277" y="4171"/>
                    <a:pt x="8260" y="4171"/>
                    <a:pt x="8239" y="4184"/>
                  </a:cubicBezTo>
                  <a:cubicBezTo>
                    <a:pt x="8228" y="4191"/>
                    <a:pt x="8215" y="4213"/>
                    <a:pt x="8199" y="4213"/>
                  </a:cubicBezTo>
                  <a:cubicBezTo>
                    <a:pt x="8195" y="4213"/>
                    <a:pt x="8192" y="4212"/>
                    <a:pt x="8188" y="4209"/>
                  </a:cubicBezTo>
                  <a:cubicBezTo>
                    <a:pt x="8176" y="4205"/>
                    <a:pt x="8180" y="4184"/>
                    <a:pt x="8163" y="4176"/>
                  </a:cubicBezTo>
                  <a:cubicBezTo>
                    <a:pt x="8155" y="4171"/>
                    <a:pt x="8142" y="4171"/>
                    <a:pt x="8129" y="4167"/>
                  </a:cubicBezTo>
                  <a:cubicBezTo>
                    <a:pt x="8117" y="4159"/>
                    <a:pt x="8112" y="4150"/>
                    <a:pt x="8104" y="4138"/>
                  </a:cubicBezTo>
                  <a:cubicBezTo>
                    <a:pt x="8095" y="4133"/>
                    <a:pt x="8087" y="4125"/>
                    <a:pt x="8079" y="4121"/>
                  </a:cubicBezTo>
                  <a:cubicBezTo>
                    <a:pt x="8057" y="4108"/>
                    <a:pt x="8041" y="4104"/>
                    <a:pt x="8024" y="4087"/>
                  </a:cubicBezTo>
                  <a:cubicBezTo>
                    <a:pt x="8015" y="4079"/>
                    <a:pt x="8007" y="4070"/>
                    <a:pt x="7998" y="4066"/>
                  </a:cubicBezTo>
                  <a:cubicBezTo>
                    <a:pt x="7994" y="4062"/>
                    <a:pt x="7990" y="4057"/>
                    <a:pt x="7986" y="4057"/>
                  </a:cubicBezTo>
                  <a:cubicBezTo>
                    <a:pt x="7982" y="4053"/>
                    <a:pt x="7974" y="4052"/>
                    <a:pt x="7966" y="4052"/>
                  </a:cubicBezTo>
                  <a:cubicBezTo>
                    <a:pt x="7958" y="4052"/>
                    <a:pt x="7950" y="4053"/>
                    <a:pt x="7944" y="4053"/>
                  </a:cubicBezTo>
                  <a:cubicBezTo>
                    <a:pt x="7935" y="4053"/>
                    <a:pt x="7918" y="4057"/>
                    <a:pt x="7901" y="4057"/>
                  </a:cubicBezTo>
                  <a:cubicBezTo>
                    <a:pt x="7901" y="4041"/>
                    <a:pt x="7901" y="4020"/>
                    <a:pt x="7901" y="4003"/>
                  </a:cubicBezTo>
                  <a:cubicBezTo>
                    <a:pt x="7927" y="4003"/>
                    <a:pt x="7939" y="3986"/>
                    <a:pt x="7965" y="3986"/>
                  </a:cubicBezTo>
                  <a:cubicBezTo>
                    <a:pt x="7982" y="3990"/>
                    <a:pt x="7998" y="3990"/>
                    <a:pt x="8015" y="3990"/>
                  </a:cubicBezTo>
                  <a:cubicBezTo>
                    <a:pt x="8028" y="3986"/>
                    <a:pt x="8036" y="3982"/>
                    <a:pt x="8053" y="3977"/>
                  </a:cubicBezTo>
                  <a:close/>
                  <a:moveTo>
                    <a:pt x="8745" y="4163"/>
                  </a:moveTo>
                  <a:lnTo>
                    <a:pt x="8745" y="4163"/>
                  </a:lnTo>
                  <a:cubicBezTo>
                    <a:pt x="8724" y="4209"/>
                    <a:pt x="8707" y="4260"/>
                    <a:pt x="8682" y="4307"/>
                  </a:cubicBezTo>
                  <a:cubicBezTo>
                    <a:pt x="8653" y="4302"/>
                    <a:pt x="8623" y="4298"/>
                    <a:pt x="8594" y="4294"/>
                  </a:cubicBezTo>
                  <a:cubicBezTo>
                    <a:pt x="8564" y="4294"/>
                    <a:pt x="8530" y="4290"/>
                    <a:pt x="8496" y="4285"/>
                  </a:cubicBezTo>
                  <a:cubicBezTo>
                    <a:pt x="8475" y="4285"/>
                    <a:pt x="8450" y="4277"/>
                    <a:pt x="8433" y="4277"/>
                  </a:cubicBezTo>
                  <a:cubicBezTo>
                    <a:pt x="8450" y="4273"/>
                    <a:pt x="8467" y="4269"/>
                    <a:pt x="8480" y="4260"/>
                  </a:cubicBezTo>
                  <a:cubicBezTo>
                    <a:pt x="8496" y="4256"/>
                    <a:pt x="8505" y="4247"/>
                    <a:pt x="8518" y="4239"/>
                  </a:cubicBezTo>
                  <a:cubicBezTo>
                    <a:pt x="8539" y="4231"/>
                    <a:pt x="8551" y="4222"/>
                    <a:pt x="8572" y="4218"/>
                  </a:cubicBezTo>
                  <a:cubicBezTo>
                    <a:pt x="8581" y="4214"/>
                    <a:pt x="8594" y="4214"/>
                    <a:pt x="8606" y="4214"/>
                  </a:cubicBezTo>
                  <a:cubicBezTo>
                    <a:pt x="8627" y="4214"/>
                    <a:pt x="8648" y="4205"/>
                    <a:pt x="8669" y="4197"/>
                  </a:cubicBezTo>
                  <a:cubicBezTo>
                    <a:pt x="8686" y="4188"/>
                    <a:pt x="8703" y="4180"/>
                    <a:pt x="8720" y="4171"/>
                  </a:cubicBezTo>
                  <a:cubicBezTo>
                    <a:pt x="8729" y="4167"/>
                    <a:pt x="8737" y="4167"/>
                    <a:pt x="8745" y="4163"/>
                  </a:cubicBezTo>
                  <a:close/>
                  <a:moveTo>
                    <a:pt x="88816" y="4315"/>
                  </a:moveTo>
                  <a:cubicBezTo>
                    <a:pt x="88829" y="4315"/>
                    <a:pt x="88838" y="4319"/>
                    <a:pt x="88846" y="4323"/>
                  </a:cubicBezTo>
                  <a:cubicBezTo>
                    <a:pt x="88867" y="4328"/>
                    <a:pt x="88876" y="4349"/>
                    <a:pt x="88897" y="4353"/>
                  </a:cubicBezTo>
                  <a:cubicBezTo>
                    <a:pt x="88905" y="4357"/>
                    <a:pt x="88918" y="4357"/>
                    <a:pt x="88930" y="4357"/>
                  </a:cubicBezTo>
                  <a:lnTo>
                    <a:pt x="88926" y="4420"/>
                  </a:lnTo>
                  <a:cubicBezTo>
                    <a:pt x="88922" y="4420"/>
                    <a:pt x="88922" y="4420"/>
                    <a:pt x="88918" y="4416"/>
                  </a:cubicBezTo>
                  <a:cubicBezTo>
                    <a:pt x="88905" y="4412"/>
                    <a:pt x="88888" y="4408"/>
                    <a:pt x="88871" y="4408"/>
                  </a:cubicBezTo>
                  <a:cubicBezTo>
                    <a:pt x="88846" y="4387"/>
                    <a:pt x="88833" y="4357"/>
                    <a:pt x="88821" y="4323"/>
                  </a:cubicBezTo>
                  <a:cubicBezTo>
                    <a:pt x="88821" y="4319"/>
                    <a:pt x="88821" y="4315"/>
                    <a:pt x="88816" y="4315"/>
                  </a:cubicBezTo>
                  <a:close/>
                  <a:moveTo>
                    <a:pt x="87681" y="4307"/>
                  </a:moveTo>
                  <a:cubicBezTo>
                    <a:pt x="87677" y="4391"/>
                    <a:pt x="87677" y="4475"/>
                    <a:pt x="87673" y="4560"/>
                  </a:cubicBezTo>
                  <a:cubicBezTo>
                    <a:pt x="87647" y="4551"/>
                    <a:pt x="87626" y="4539"/>
                    <a:pt x="87605" y="4530"/>
                  </a:cubicBezTo>
                  <a:cubicBezTo>
                    <a:pt x="87587" y="4524"/>
                    <a:pt x="87568" y="4520"/>
                    <a:pt x="87549" y="4520"/>
                  </a:cubicBezTo>
                  <a:cubicBezTo>
                    <a:pt x="87543" y="4520"/>
                    <a:pt x="87536" y="4521"/>
                    <a:pt x="87529" y="4522"/>
                  </a:cubicBezTo>
                  <a:cubicBezTo>
                    <a:pt x="87504" y="4526"/>
                    <a:pt x="87478" y="4543"/>
                    <a:pt x="87457" y="4551"/>
                  </a:cubicBezTo>
                  <a:cubicBezTo>
                    <a:pt x="87436" y="4556"/>
                    <a:pt x="87419" y="4568"/>
                    <a:pt x="87402" y="4577"/>
                  </a:cubicBezTo>
                  <a:cubicBezTo>
                    <a:pt x="87390" y="4584"/>
                    <a:pt x="87380" y="4586"/>
                    <a:pt x="87370" y="4586"/>
                  </a:cubicBezTo>
                  <a:cubicBezTo>
                    <a:pt x="87363" y="4586"/>
                    <a:pt x="87356" y="4585"/>
                    <a:pt x="87348" y="4585"/>
                  </a:cubicBezTo>
                  <a:cubicBezTo>
                    <a:pt x="87328" y="4585"/>
                    <a:pt x="87310" y="4578"/>
                    <a:pt x="87300" y="4578"/>
                  </a:cubicBezTo>
                  <a:cubicBezTo>
                    <a:pt x="87296" y="4578"/>
                    <a:pt x="87294" y="4579"/>
                    <a:pt x="87293" y="4582"/>
                  </a:cubicBezTo>
                  <a:lnTo>
                    <a:pt x="87293" y="4582"/>
                  </a:lnTo>
                  <a:cubicBezTo>
                    <a:pt x="87296" y="4550"/>
                    <a:pt x="87272" y="4521"/>
                    <a:pt x="87284" y="4488"/>
                  </a:cubicBezTo>
                  <a:cubicBezTo>
                    <a:pt x="87292" y="4486"/>
                    <a:pt x="87300" y="4485"/>
                    <a:pt x="87308" y="4485"/>
                  </a:cubicBezTo>
                  <a:cubicBezTo>
                    <a:pt x="87322" y="4485"/>
                    <a:pt x="87337" y="4487"/>
                    <a:pt x="87351" y="4487"/>
                  </a:cubicBezTo>
                  <a:cubicBezTo>
                    <a:pt x="87364" y="4487"/>
                    <a:pt x="87377" y="4486"/>
                    <a:pt x="87390" y="4480"/>
                  </a:cubicBezTo>
                  <a:cubicBezTo>
                    <a:pt x="87398" y="4475"/>
                    <a:pt x="87402" y="4471"/>
                    <a:pt x="87411" y="4467"/>
                  </a:cubicBezTo>
                  <a:cubicBezTo>
                    <a:pt x="87417" y="4467"/>
                    <a:pt x="87422" y="4469"/>
                    <a:pt x="87427" y="4469"/>
                  </a:cubicBezTo>
                  <a:cubicBezTo>
                    <a:pt x="87429" y="4469"/>
                    <a:pt x="87431" y="4468"/>
                    <a:pt x="87432" y="4467"/>
                  </a:cubicBezTo>
                  <a:cubicBezTo>
                    <a:pt x="87449" y="4463"/>
                    <a:pt x="87453" y="4446"/>
                    <a:pt x="87462" y="4433"/>
                  </a:cubicBezTo>
                  <a:cubicBezTo>
                    <a:pt x="87478" y="4406"/>
                    <a:pt x="87512" y="4403"/>
                    <a:pt x="87544" y="4403"/>
                  </a:cubicBezTo>
                  <a:cubicBezTo>
                    <a:pt x="87552" y="4403"/>
                    <a:pt x="87559" y="4404"/>
                    <a:pt x="87567" y="4404"/>
                  </a:cubicBezTo>
                  <a:cubicBezTo>
                    <a:pt x="87574" y="4404"/>
                    <a:pt x="87591" y="4409"/>
                    <a:pt x="87602" y="4409"/>
                  </a:cubicBezTo>
                  <a:cubicBezTo>
                    <a:pt x="87605" y="4409"/>
                    <a:pt x="87608" y="4409"/>
                    <a:pt x="87609" y="4408"/>
                  </a:cubicBezTo>
                  <a:cubicBezTo>
                    <a:pt x="87622" y="4399"/>
                    <a:pt x="87618" y="4404"/>
                    <a:pt x="87626" y="4387"/>
                  </a:cubicBezTo>
                  <a:cubicBezTo>
                    <a:pt x="87643" y="4361"/>
                    <a:pt x="87664" y="4332"/>
                    <a:pt x="87681" y="4307"/>
                  </a:cubicBezTo>
                  <a:close/>
                  <a:moveTo>
                    <a:pt x="7830" y="4378"/>
                  </a:moveTo>
                  <a:lnTo>
                    <a:pt x="7830" y="4378"/>
                  </a:lnTo>
                  <a:cubicBezTo>
                    <a:pt x="7825" y="4454"/>
                    <a:pt x="7825" y="4534"/>
                    <a:pt x="7821" y="4610"/>
                  </a:cubicBezTo>
                  <a:cubicBezTo>
                    <a:pt x="7800" y="4602"/>
                    <a:pt x="7779" y="4589"/>
                    <a:pt x="7758" y="4585"/>
                  </a:cubicBezTo>
                  <a:cubicBezTo>
                    <a:pt x="7742" y="4579"/>
                    <a:pt x="7725" y="4575"/>
                    <a:pt x="7708" y="4575"/>
                  </a:cubicBezTo>
                  <a:cubicBezTo>
                    <a:pt x="7702" y="4575"/>
                    <a:pt x="7696" y="4576"/>
                    <a:pt x="7690" y="4577"/>
                  </a:cubicBezTo>
                  <a:cubicBezTo>
                    <a:pt x="7665" y="4581"/>
                    <a:pt x="7644" y="4594"/>
                    <a:pt x="7623" y="4602"/>
                  </a:cubicBezTo>
                  <a:cubicBezTo>
                    <a:pt x="7606" y="4606"/>
                    <a:pt x="7589" y="4619"/>
                    <a:pt x="7572" y="4627"/>
                  </a:cubicBezTo>
                  <a:cubicBezTo>
                    <a:pt x="7555" y="4636"/>
                    <a:pt x="7543" y="4636"/>
                    <a:pt x="7521" y="4636"/>
                  </a:cubicBezTo>
                  <a:cubicBezTo>
                    <a:pt x="7505" y="4636"/>
                    <a:pt x="7490" y="4628"/>
                    <a:pt x="7480" y="4628"/>
                  </a:cubicBezTo>
                  <a:cubicBezTo>
                    <a:pt x="7476" y="4628"/>
                    <a:pt x="7472" y="4630"/>
                    <a:pt x="7471" y="4636"/>
                  </a:cubicBezTo>
                  <a:cubicBezTo>
                    <a:pt x="7475" y="4606"/>
                    <a:pt x="7454" y="4577"/>
                    <a:pt x="7467" y="4543"/>
                  </a:cubicBezTo>
                  <a:cubicBezTo>
                    <a:pt x="7471" y="4542"/>
                    <a:pt x="7476" y="4542"/>
                    <a:pt x="7481" y="4542"/>
                  </a:cubicBezTo>
                  <a:cubicBezTo>
                    <a:pt x="7496" y="4542"/>
                    <a:pt x="7512" y="4544"/>
                    <a:pt x="7528" y="4544"/>
                  </a:cubicBezTo>
                  <a:cubicBezTo>
                    <a:pt x="7540" y="4544"/>
                    <a:pt x="7552" y="4543"/>
                    <a:pt x="7564" y="4539"/>
                  </a:cubicBezTo>
                  <a:cubicBezTo>
                    <a:pt x="7568" y="4534"/>
                    <a:pt x="7572" y="4530"/>
                    <a:pt x="7581" y="4526"/>
                  </a:cubicBezTo>
                  <a:cubicBezTo>
                    <a:pt x="7583" y="4526"/>
                    <a:pt x="7588" y="4528"/>
                    <a:pt x="7593" y="4528"/>
                  </a:cubicBezTo>
                  <a:cubicBezTo>
                    <a:pt x="7596" y="4528"/>
                    <a:pt x="7599" y="4527"/>
                    <a:pt x="7602" y="4526"/>
                  </a:cubicBezTo>
                  <a:cubicBezTo>
                    <a:pt x="7614" y="4522"/>
                    <a:pt x="7619" y="4505"/>
                    <a:pt x="7627" y="4492"/>
                  </a:cubicBezTo>
                  <a:cubicBezTo>
                    <a:pt x="7640" y="4473"/>
                    <a:pt x="7662" y="4470"/>
                    <a:pt x="7685" y="4470"/>
                  </a:cubicBezTo>
                  <a:cubicBezTo>
                    <a:pt x="7698" y="4470"/>
                    <a:pt x="7712" y="4471"/>
                    <a:pt x="7724" y="4471"/>
                  </a:cubicBezTo>
                  <a:cubicBezTo>
                    <a:pt x="7730" y="4471"/>
                    <a:pt x="7741" y="4473"/>
                    <a:pt x="7750" y="4473"/>
                  </a:cubicBezTo>
                  <a:cubicBezTo>
                    <a:pt x="7755" y="4473"/>
                    <a:pt x="7759" y="4473"/>
                    <a:pt x="7762" y="4471"/>
                  </a:cubicBezTo>
                  <a:cubicBezTo>
                    <a:pt x="7775" y="4463"/>
                    <a:pt x="7770" y="4467"/>
                    <a:pt x="7779" y="4450"/>
                  </a:cubicBezTo>
                  <a:cubicBezTo>
                    <a:pt x="7796" y="4429"/>
                    <a:pt x="7813" y="4404"/>
                    <a:pt x="7830" y="4378"/>
                  </a:cubicBezTo>
                  <a:close/>
                  <a:moveTo>
                    <a:pt x="89120" y="4353"/>
                  </a:moveTo>
                  <a:cubicBezTo>
                    <a:pt x="89137" y="4353"/>
                    <a:pt x="89150" y="4361"/>
                    <a:pt x="89167" y="4366"/>
                  </a:cubicBezTo>
                  <a:cubicBezTo>
                    <a:pt x="89172" y="4367"/>
                    <a:pt x="89177" y="4367"/>
                    <a:pt x="89182" y="4367"/>
                  </a:cubicBezTo>
                  <a:cubicBezTo>
                    <a:pt x="89194" y="4367"/>
                    <a:pt x="89205" y="4364"/>
                    <a:pt x="89217" y="4361"/>
                  </a:cubicBezTo>
                  <a:cubicBezTo>
                    <a:pt x="89235" y="4356"/>
                    <a:pt x="89251" y="4354"/>
                    <a:pt x="89267" y="4354"/>
                  </a:cubicBezTo>
                  <a:cubicBezTo>
                    <a:pt x="89278" y="4354"/>
                    <a:pt x="89290" y="4355"/>
                    <a:pt x="89302" y="4357"/>
                  </a:cubicBezTo>
                  <a:cubicBezTo>
                    <a:pt x="89308" y="4358"/>
                    <a:pt x="89314" y="4358"/>
                    <a:pt x="89320" y="4358"/>
                  </a:cubicBezTo>
                  <a:cubicBezTo>
                    <a:pt x="89332" y="4358"/>
                    <a:pt x="89344" y="4357"/>
                    <a:pt x="89356" y="4357"/>
                  </a:cubicBezTo>
                  <a:cubicBezTo>
                    <a:pt x="89366" y="4357"/>
                    <a:pt x="89377" y="4358"/>
                    <a:pt x="89386" y="4361"/>
                  </a:cubicBezTo>
                  <a:cubicBezTo>
                    <a:pt x="89403" y="4370"/>
                    <a:pt x="89420" y="4387"/>
                    <a:pt x="89433" y="4399"/>
                  </a:cubicBezTo>
                  <a:cubicBezTo>
                    <a:pt x="89445" y="4412"/>
                    <a:pt x="89479" y="4463"/>
                    <a:pt x="89454" y="4480"/>
                  </a:cubicBezTo>
                  <a:cubicBezTo>
                    <a:pt x="89447" y="4483"/>
                    <a:pt x="89440" y="4485"/>
                    <a:pt x="89431" y="4485"/>
                  </a:cubicBezTo>
                  <a:cubicBezTo>
                    <a:pt x="89413" y="4485"/>
                    <a:pt x="89391" y="4478"/>
                    <a:pt x="89373" y="4478"/>
                  </a:cubicBezTo>
                  <a:cubicBezTo>
                    <a:pt x="89362" y="4478"/>
                    <a:pt x="89351" y="4481"/>
                    <a:pt x="89344" y="4488"/>
                  </a:cubicBezTo>
                  <a:cubicBezTo>
                    <a:pt x="89336" y="4496"/>
                    <a:pt x="89336" y="4513"/>
                    <a:pt x="89327" y="4518"/>
                  </a:cubicBezTo>
                  <a:cubicBezTo>
                    <a:pt x="89319" y="4526"/>
                    <a:pt x="89310" y="4522"/>
                    <a:pt x="89302" y="4530"/>
                  </a:cubicBezTo>
                  <a:cubicBezTo>
                    <a:pt x="89298" y="4534"/>
                    <a:pt x="89289" y="4543"/>
                    <a:pt x="89281" y="4547"/>
                  </a:cubicBezTo>
                  <a:cubicBezTo>
                    <a:pt x="89268" y="4556"/>
                    <a:pt x="89251" y="4551"/>
                    <a:pt x="89238" y="4556"/>
                  </a:cubicBezTo>
                  <a:cubicBezTo>
                    <a:pt x="89226" y="4560"/>
                    <a:pt x="89213" y="4572"/>
                    <a:pt x="89196" y="4572"/>
                  </a:cubicBezTo>
                  <a:cubicBezTo>
                    <a:pt x="89188" y="4572"/>
                    <a:pt x="89178" y="4571"/>
                    <a:pt x="89167" y="4571"/>
                  </a:cubicBezTo>
                  <a:cubicBezTo>
                    <a:pt x="89161" y="4571"/>
                    <a:pt x="89155" y="4571"/>
                    <a:pt x="89150" y="4572"/>
                  </a:cubicBezTo>
                  <a:cubicBezTo>
                    <a:pt x="89129" y="4572"/>
                    <a:pt x="89108" y="4581"/>
                    <a:pt x="89091" y="4598"/>
                  </a:cubicBezTo>
                  <a:cubicBezTo>
                    <a:pt x="89082" y="4610"/>
                    <a:pt x="89078" y="4615"/>
                    <a:pt x="89074" y="4623"/>
                  </a:cubicBezTo>
                  <a:lnTo>
                    <a:pt x="89023" y="4623"/>
                  </a:lnTo>
                  <a:cubicBezTo>
                    <a:pt x="88994" y="4623"/>
                    <a:pt x="88977" y="4632"/>
                    <a:pt x="88960" y="4644"/>
                  </a:cubicBezTo>
                  <a:lnTo>
                    <a:pt x="88960" y="4585"/>
                  </a:lnTo>
                  <a:cubicBezTo>
                    <a:pt x="88985" y="4585"/>
                    <a:pt x="89006" y="4585"/>
                    <a:pt x="89027" y="4581"/>
                  </a:cubicBezTo>
                  <a:cubicBezTo>
                    <a:pt x="89044" y="4577"/>
                    <a:pt x="89061" y="4577"/>
                    <a:pt x="89078" y="4564"/>
                  </a:cubicBezTo>
                  <a:cubicBezTo>
                    <a:pt x="89070" y="4547"/>
                    <a:pt x="89070" y="4530"/>
                    <a:pt x="89061" y="4513"/>
                  </a:cubicBezTo>
                  <a:cubicBezTo>
                    <a:pt x="89057" y="4509"/>
                    <a:pt x="89053" y="4488"/>
                    <a:pt x="89049" y="4488"/>
                  </a:cubicBezTo>
                  <a:cubicBezTo>
                    <a:pt x="89040" y="4475"/>
                    <a:pt x="89027" y="4480"/>
                    <a:pt x="89015" y="4471"/>
                  </a:cubicBezTo>
                  <a:cubicBezTo>
                    <a:pt x="89011" y="4467"/>
                    <a:pt x="89006" y="4463"/>
                    <a:pt x="89006" y="4458"/>
                  </a:cubicBezTo>
                  <a:cubicBezTo>
                    <a:pt x="89015" y="4442"/>
                    <a:pt x="89027" y="4425"/>
                    <a:pt x="89040" y="4408"/>
                  </a:cubicBezTo>
                  <a:cubicBezTo>
                    <a:pt x="89049" y="4391"/>
                    <a:pt x="89061" y="4374"/>
                    <a:pt x="89074" y="4357"/>
                  </a:cubicBezTo>
                  <a:lnTo>
                    <a:pt x="89078" y="4357"/>
                  </a:lnTo>
                  <a:cubicBezTo>
                    <a:pt x="89091" y="4357"/>
                    <a:pt x="89108" y="4353"/>
                    <a:pt x="89120" y="4353"/>
                  </a:cubicBezTo>
                  <a:close/>
                  <a:moveTo>
                    <a:pt x="87668" y="4598"/>
                  </a:moveTo>
                  <a:cubicBezTo>
                    <a:pt x="87668" y="4623"/>
                    <a:pt x="87664" y="4648"/>
                    <a:pt x="87664" y="4669"/>
                  </a:cubicBezTo>
                  <a:cubicBezTo>
                    <a:pt x="87652" y="4665"/>
                    <a:pt x="87643" y="4661"/>
                    <a:pt x="87630" y="4661"/>
                  </a:cubicBezTo>
                  <a:cubicBezTo>
                    <a:pt x="87609" y="4657"/>
                    <a:pt x="87588" y="4653"/>
                    <a:pt x="87567" y="4648"/>
                  </a:cubicBezTo>
                  <a:cubicBezTo>
                    <a:pt x="87567" y="4640"/>
                    <a:pt x="87559" y="4632"/>
                    <a:pt x="87559" y="4623"/>
                  </a:cubicBezTo>
                  <a:cubicBezTo>
                    <a:pt x="87571" y="4610"/>
                    <a:pt x="87592" y="4610"/>
                    <a:pt x="87609" y="4606"/>
                  </a:cubicBezTo>
                  <a:cubicBezTo>
                    <a:pt x="87630" y="4606"/>
                    <a:pt x="87647" y="4602"/>
                    <a:pt x="87664" y="4598"/>
                  </a:cubicBezTo>
                  <a:close/>
                  <a:moveTo>
                    <a:pt x="87753" y="4302"/>
                  </a:moveTo>
                  <a:cubicBezTo>
                    <a:pt x="87761" y="4307"/>
                    <a:pt x="87765" y="4311"/>
                    <a:pt x="87774" y="4315"/>
                  </a:cubicBezTo>
                  <a:cubicBezTo>
                    <a:pt x="87799" y="4328"/>
                    <a:pt x="87812" y="4332"/>
                    <a:pt x="87837" y="4332"/>
                  </a:cubicBezTo>
                  <a:cubicBezTo>
                    <a:pt x="87858" y="4332"/>
                    <a:pt x="87879" y="4332"/>
                    <a:pt x="87901" y="4336"/>
                  </a:cubicBezTo>
                  <a:cubicBezTo>
                    <a:pt x="87960" y="4345"/>
                    <a:pt x="87993" y="4404"/>
                    <a:pt x="88048" y="4412"/>
                  </a:cubicBezTo>
                  <a:cubicBezTo>
                    <a:pt x="88057" y="4414"/>
                    <a:pt x="88065" y="4414"/>
                    <a:pt x="88074" y="4414"/>
                  </a:cubicBezTo>
                  <a:cubicBezTo>
                    <a:pt x="88082" y="4414"/>
                    <a:pt x="88090" y="4414"/>
                    <a:pt x="88099" y="4416"/>
                  </a:cubicBezTo>
                  <a:cubicBezTo>
                    <a:pt x="88124" y="4420"/>
                    <a:pt x="88150" y="4433"/>
                    <a:pt x="88171" y="4446"/>
                  </a:cubicBezTo>
                  <a:cubicBezTo>
                    <a:pt x="88171" y="4467"/>
                    <a:pt x="88099" y="4488"/>
                    <a:pt x="88078" y="4488"/>
                  </a:cubicBezTo>
                  <a:cubicBezTo>
                    <a:pt x="88040" y="4488"/>
                    <a:pt x="88002" y="4471"/>
                    <a:pt x="87964" y="4463"/>
                  </a:cubicBezTo>
                  <a:cubicBezTo>
                    <a:pt x="87952" y="4460"/>
                    <a:pt x="87941" y="4459"/>
                    <a:pt x="87930" y="4459"/>
                  </a:cubicBezTo>
                  <a:cubicBezTo>
                    <a:pt x="87907" y="4459"/>
                    <a:pt x="87885" y="4464"/>
                    <a:pt x="87858" y="4467"/>
                  </a:cubicBezTo>
                  <a:cubicBezTo>
                    <a:pt x="87852" y="4469"/>
                    <a:pt x="87845" y="4469"/>
                    <a:pt x="87837" y="4469"/>
                  </a:cubicBezTo>
                  <a:cubicBezTo>
                    <a:pt x="87830" y="4469"/>
                    <a:pt x="87822" y="4469"/>
                    <a:pt x="87816" y="4471"/>
                  </a:cubicBezTo>
                  <a:cubicBezTo>
                    <a:pt x="87803" y="4475"/>
                    <a:pt x="87787" y="4480"/>
                    <a:pt x="87774" y="4488"/>
                  </a:cubicBezTo>
                  <a:cubicBezTo>
                    <a:pt x="87795" y="4492"/>
                    <a:pt x="87812" y="4496"/>
                    <a:pt x="87833" y="4496"/>
                  </a:cubicBezTo>
                  <a:cubicBezTo>
                    <a:pt x="87871" y="4501"/>
                    <a:pt x="87901" y="4522"/>
                    <a:pt x="87939" y="4522"/>
                  </a:cubicBezTo>
                  <a:cubicBezTo>
                    <a:pt x="87964" y="4526"/>
                    <a:pt x="87968" y="4522"/>
                    <a:pt x="87989" y="4543"/>
                  </a:cubicBezTo>
                  <a:cubicBezTo>
                    <a:pt x="88002" y="4551"/>
                    <a:pt x="88010" y="4556"/>
                    <a:pt x="88023" y="4564"/>
                  </a:cubicBezTo>
                  <a:cubicBezTo>
                    <a:pt x="88048" y="4581"/>
                    <a:pt x="88078" y="4577"/>
                    <a:pt x="88103" y="4589"/>
                  </a:cubicBezTo>
                  <a:cubicBezTo>
                    <a:pt x="88120" y="4598"/>
                    <a:pt x="88183" y="4644"/>
                    <a:pt x="88154" y="4661"/>
                  </a:cubicBezTo>
                  <a:cubicBezTo>
                    <a:pt x="88150" y="4662"/>
                    <a:pt x="88146" y="4662"/>
                    <a:pt x="88140" y="4662"/>
                  </a:cubicBezTo>
                  <a:cubicBezTo>
                    <a:pt x="88118" y="4662"/>
                    <a:pt x="88084" y="4657"/>
                    <a:pt x="88074" y="4657"/>
                  </a:cubicBezTo>
                  <a:lnTo>
                    <a:pt x="87981" y="4657"/>
                  </a:lnTo>
                  <a:cubicBezTo>
                    <a:pt x="87966" y="4657"/>
                    <a:pt x="87950" y="4656"/>
                    <a:pt x="87935" y="4656"/>
                  </a:cubicBezTo>
                  <a:cubicBezTo>
                    <a:pt x="87913" y="4656"/>
                    <a:pt x="87891" y="4658"/>
                    <a:pt x="87871" y="4665"/>
                  </a:cubicBezTo>
                  <a:cubicBezTo>
                    <a:pt x="87837" y="4682"/>
                    <a:pt x="87812" y="4682"/>
                    <a:pt x="87778" y="4686"/>
                  </a:cubicBezTo>
                  <a:cubicBezTo>
                    <a:pt x="87761" y="4691"/>
                    <a:pt x="87744" y="4695"/>
                    <a:pt x="87732" y="4695"/>
                  </a:cubicBezTo>
                  <a:cubicBezTo>
                    <a:pt x="87740" y="4564"/>
                    <a:pt x="87744" y="4433"/>
                    <a:pt x="87753" y="4302"/>
                  </a:cubicBezTo>
                  <a:close/>
                  <a:moveTo>
                    <a:pt x="7817" y="4644"/>
                  </a:moveTo>
                  <a:cubicBezTo>
                    <a:pt x="7817" y="4669"/>
                    <a:pt x="7813" y="4691"/>
                    <a:pt x="7813" y="4712"/>
                  </a:cubicBezTo>
                  <a:cubicBezTo>
                    <a:pt x="7804" y="4707"/>
                    <a:pt x="7792" y="4707"/>
                    <a:pt x="7783" y="4703"/>
                  </a:cubicBezTo>
                  <a:cubicBezTo>
                    <a:pt x="7762" y="4699"/>
                    <a:pt x="7741" y="4699"/>
                    <a:pt x="7724" y="4691"/>
                  </a:cubicBezTo>
                  <a:cubicBezTo>
                    <a:pt x="7724" y="4682"/>
                    <a:pt x="7716" y="4678"/>
                    <a:pt x="7716" y="4669"/>
                  </a:cubicBezTo>
                  <a:cubicBezTo>
                    <a:pt x="7728" y="4661"/>
                    <a:pt x="7745" y="4657"/>
                    <a:pt x="7766" y="4653"/>
                  </a:cubicBezTo>
                  <a:cubicBezTo>
                    <a:pt x="7783" y="4653"/>
                    <a:pt x="7800" y="4648"/>
                    <a:pt x="7817" y="4644"/>
                  </a:cubicBezTo>
                  <a:close/>
                  <a:moveTo>
                    <a:pt x="7893" y="4374"/>
                  </a:moveTo>
                  <a:cubicBezTo>
                    <a:pt x="7901" y="4378"/>
                    <a:pt x="7910" y="4382"/>
                    <a:pt x="7918" y="4387"/>
                  </a:cubicBezTo>
                  <a:cubicBezTo>
                    <a:pt x="7935" y="4399"/>
                    <a:pt x="7948" y="4404"/>
                    <a:pt x="7973" y="4404"/>
                  </a:cubicBezTo>
                  <a:cubicBezTo>
                    <a:pt x="7984" y="4404"/>
                    <a:pt x="7997" y="4402"/>
                    <a:pt x="8011" y="4402"/>
                  </a:cubicBezTo>
                  <a:cubicBezTo>
                    <a:pt x="8018" y="4402"/>
                    <a:pt x="8025" y="4402"/>
                    <a:pt x="8032" y="4404"/>
                  </a:cubicBezTo>
                  <a:cubicBezTo>
                    <a:pt x="8083" y="4412"/>
                    <a:pt x="8117" y="4467"/>
                    <a:pt x="8167" y="4475"/>
                  </a:cubicBezTo>
                  <a:cubicBezTo>
                    <a:pt x="8176" y="4477"/>
                    <a:pt x="8183" y="4477"/>
                    <a:pt x="8190" y="4477"/>
                  </a:cubicBezTo>
                  <a:cubicBezTo>
                    <a:pt x="8198" y="4477"/>
                    <a:pt x="8205" y="4477"/>
                    <a:pt x="8214" y="4480"/>
                  </a:cubicBezTo>
                  <a:cubicBezTo>
                    <a:pt x="8239" y="4484"/>
                    <a:pt x="8260" y="4496"/>
                    <a:pt x="8281" y="4505"/>
                  </a:cubicBezTo>
                  <a:cubicBezTo>
                    <a:pt x="8281" y="4526"/>
                    <a:pt x="8214" y="4543"/>
                    <a:pt x="8193" y="4543"/>
                  </a:cubicBezTo>
                  <a:cubicBezTo>
                    <a:pt x="8189" y="4543"/>
                    <a:pt x="8185" y="4544"/>
                    <a:pt x="8181" y="4544"/>
                  </a:cubicBezTo>
                  <a:cubicBezTo>
                    <a:pt x="8151" y="4544"/>
                    <a:pt x="8118" y="4529"/>
                    <a:pt x="8091" y="4522"/>
                  </a:cubicBezTo>
                  <a:cubicBezTo>
                    <a:pt x="8080" y="4521"/>
                    <a:pt x="8070" y="4520"/>
                    <a:pt x="8060" y="4520"/>
                  </a:cubicBezTo>
                  <a:cubicBezTo>
                    <a:pt x="8037" y="4520"/>
                    <a:pt x="8017" y="4523"/>
                    <a:pt x="7990" y="4526"/>
                  </a:cubicBezTo>
                  <a:cubicBezTo>
                    <a:pt x="7984" y="4528"/>
                    <a:pt x="7977" y="4528"/>
                    <a:pt x="7971" y="4528"/>
                  </a:cubicBezTo>
                  <a:cubicBezTo>
                    <a:pt x="7965" y="4528"/>
                    <a:pt x="7958" y="4528"/>
                    <a:pt x="7952" y="4530"/>
                  </a:cubicBezTo>
                  <a:cubicBezTo>
                    <a:pt x="7939" y="4530"/>
                    <a:pt x="7927" y="4539"/>
                    <a:pt x="7918" y="4543"/>
                  </a:cubicBezTo>
                  <a:cubicBezTo>
                    <a:pt x="7935" y="4551"/>
                    <a:pt x="7948" y="4551"/>
                    <a:pt x="7969" y="4551"/>
                  </a:cubicBezTo>
                  <a:cubicBezTo>
                    <a:pt x="8003" y="4556"/>
                    <a:pt x="8032" y="4577"/>
                    <a:pt x="8066" y="4577"/>
                  </a:cubicBezTo>
                  <a:cubicBezTo>
                    <a:pt x="8091" y="4581"/>
                    <a:pt x="8095" y="4577"/>
                    <a:pt x="8112" y="4594"/>
                  </a:cubicBezTo>
                  <a:cubicBezTo>
                    <a:pt x="8125" y="4602"/>
                    <a:pt x="8133" y="4610"/>
                    <a:pt x="8142" y="4615"/>
                  </a:cubicBezTo>
                  <a:cubicBezTo>
                    <a:pt x="8167" y="4632"/>
                    <a:pt x="8193" y="4627"/>
                    <a:pt x="8218" y="4640"/>
                  </a:cubicBezTo>
                  <a:cubicBezTo>
                    <a:pt x="8235" y="4648"/>
                    <a:pt x="8290" y="4691"/>
                    <a:pt x="8264" y="4703"/>
                  </a:cubicBezTo>
                  <a:cubicBezTo>
                    <a:pt x="8260" y="4706"/>
                    <a:pt x="8252" y="4707"/>
                    <a:pt x="8243" y="4707"/>
                  </a:cubicBezTo>
                  <a:cubicBezTo>
                    <a:pt x="8224" y="4707"/>
                    <a:pt x="8200" y="4703"/>
                    <a:pt x="8188" y="4703"/>
                  </a:cubicBezTo>
                  <a:lnTo>
                    <a:pt x="8104" y="4703"/>
                  </a:lnTo>
                  <a:cubicBezTo>
                    <a:pt x="8087" y="4703"/>
                    <a:pt x="8070" y="4701"/>
                    <a:pt x="8053" y="4701"/>
                  </a:cubicBezTo>
                  <a:cubicBezTo>
                    <a:pt x="8036" y="4701"/>
                    <a:pt x="8020" y="4703"/>
                    <a:pt x="8003" y="4712"/>
                  </a:cubicBezTo>
                  <a:cubicBezTo>
                    <a:pt x="7973" y="4724"/>
                    <a:pt x="7952" y="4724"/>
                    <a:pt x="7918" y="4729"/>
                  </a:cubicBezTo>
                  <a:cubicBezTo>
                    <a:pt x="7901" y="4733"/>
                    <a:pt x="7889" y="4733"/>
                    <a:pt x="7876" y="4733"/>
                  </a:cubicBezTo>
                  <a:cubicBezTo>
                    <a:pt x="7884" y="4615"/>
                    <a:pt x="7889" y="4492"/>
                    <a:pt x="7893" y="4374"/>
                  </a:cubicBezTo>
                  <a:close/>
                  <a:moveTo>
                    <a:pt x="88918" y="4585"/>
                  </a:moveTo>
                  <a:lnTo>
                    <a:pt x="88913" y="4665"/>
                  </a:lnTo>
                  <a:cubicBezTo>
                    <a:pt x="88897" y="4674"/>
                    <a:pt x="88880" y="4682"/>
                    <a:pt x="88859" y="4686"/>
                  </a:cubicBezTo>
                  <a:cubicBezTo>
                    <a:pt x="88833" y="4691"/>
                    <a:pt x="88812" y="4691"/>
                    <a:pt x="88791" y="4695"/>
                  </a:cubicBezTo>
                  <a:cubicBezTo>
                    <a:pt x="88753" y="4707"/>
                    <a:pt x="88724" y="4724"/>
                    <a:pt x="88686" y="4729"/>
                  </a:cubicBezTo>
                  <a:cubicBezTo>
                    <a:pt x="88676" y="4731"/>
                    <a:pt x="88645" y="4740"/>
                    <a:pt x="88625" y="4740"/>
                  </a:cubicBezTo>
                  <a:cubicBezTo>
                    <a:pt x="88610" y="4740"/>
                    <a:pt x="88601" y="4734"/>
                    <a:pt x="88614" y="4716"/>
                  </a:cubicBezTo>
                  <a:cubicBezTo>
                    <a:pt x="88622" y="4707"/>
                    <a:pt x="88631" y="4703"/>
                    <a:pt x="88639" y="4699"/>
                  </a:cubicBezTo>
                  <a:cubicBezTo>
                    <a:pt x="88652" y="4686"/>
                    <a:pt x="88660" y="4674"/>
                    <a:pt x="88669" y="4661"/>
                  </a:cubicBezTo>
                  <a:cubicBezTo>
                    <a:pt x="88681" y="4648"/>
                    <a:pt x="88690" y="4640"/>
                    <a:pt x="88702" y="4632"/>
                  </a:cubicBezTo>
                  <a:cubicBezTo>
                    <a:pt x="88711" y="4623"/>
                    <a:pt x="88715" y="4606"/>
                    <a:pt x="88724" y="4602"/>
                  </a:cubicBezTo>
                  <a:cubicBezTo>
                    <a:pt x="88736" y="4589"/>
                    <a:pt x="88770" y="4585"/>
                    <a:pt x="88787" y="4585"/>
                  </a:cubicBezTo>
                  <a:close/>
                  <a:moveTo>
                    <a:pt x="6952" y="4632"/>
                  </a:moveTo>
                  <a:cubicBezTo>
                    <a:pt x="6956" y="4632"/>
                    <a:pt x="6960" y="4636"/>
                    <a:pt x="6964" y="4636"/>
                  </a:cubicBezTo>
                  <a:lnTo>
                    <a:pt x="6994" y="4636"/>
                  </a:lnTo>
                  <a:cubicBezTo>
                    <a:pt x="7019" y="4636"/>
                    <a:pt x="7040" y="4644"/>
                    <a:pt x="7066" y="4644"/>
                  </a:cubicBezTo>
                  <a:cubicBezTo>
                    <a:pt x="7074" y="4644"/>
                    <a:pt x="7083" y="4642"/>
                    <a:pt x="7091" y="4642"/>
                  </a:cubicBezTo>
                  <a:cubicBezTo>
                    <a:pt x="7095" y="4642"/>
                    <a:pt x="7099" y="4643"/>
                    <a:pt x="7104" y="4644"/>
                  </a:cubicBezTo>
                  <a:cubicBezTo>
                    <a:pt x="7120" y="4644"/>
                    <a:pt x="7116" y="4644"/>
                    <a:pt x="7125" y="4653"/>
                  </a:cubicBezTo>
                  <a:cubicBezTo>
                    <a:pt x="7133" y="4661"/>
                    <a:pt x="7133" y="4674"/>
                    <a:pt x="7142" y="4682"/>
                  </a:cubicBezTo>
                  <a:cubicBezTo>
                    <a:pt x="7148" y="4685"/>
                    <a:pt x="7154" y="4687"/>
                    <a:pt x="7160" y="4687"/>
                  </a:cubicBezTo>
                  <a:cubicBezTo>
                    <a:pt x="7186" y="4687"/>
                    <a:pt x="7214" y="4661"/>
                    <a:pt x="7239" y="4661"/>
                  </a:cubicBezTo>
                  <a:cubicBezTo>
                    <a:pt x="7245" y="4661"/>
                    <a:pt x="7250" y="4662"/>
                    <a:pt x="7256" y="4665"/>
                  </a:cubicBezTo>
                  <a:cubicBezTo>
                    <a:pt x="7272" y="4674"/>
                    <a:pt x="7302" y="4695"/>
                    <a:pt x="7306" y="4712"/>
                  </a:cubicBezTo>
                  <a:cubicBezTo>
                    <a:pt x="7306" y="4733"/>
                    <a:pt x="7289" y="4741"/>
                    <a:pt x="7277" y="4750"/>
                  </a:cubicBezTo>
                  <a:cubicBezTo>
                    <a:pt x="7243" y="4775"/>
                    <a:pt x="7201" y="4775"/>
                    <a:pt x="7163" y="4792"/>
                  </a:cubicBezTo>
                  <a:cubicBezTo>
                    <a:pt x="7137" y="4805"/>
                    <a:pt x="7129" y="4826"/>
                    <a:pt x="7104" y="4826"/>
                  </a:cubicBezTo>
                  <a:cubicBezTo>
                    <a:pt x="7083" y="4826"/>
                    <a:pt x="7066" y="4817"/>
                    <a:pt x="7045" y="4813"/>
                  </a:cubicBezTo>
                  <a:cubicBezTo>
                    <a:pt x="7032" y="4809"/>
                    <a:pt x="7015" y="4809"/>
                    <a:pt x="6998" y="4809"/>
                  </a:cubicBezTo>
                  <a:cubicBezTo>
                    <a:pt x="6990" y="4809"/>
                    <a:pt x="6973" y="4809"/>
                    <a:pt x="6960" y="4813"/>
                  </a:cubicBezTo>
                  <a:cubicBezTo>
                    <a:pt x="6956" y="4813"/>
                    <a:pt x="6952" y="4817"/>
                    <a:pt x="6952" y="4821"/>
                  </a:cubicBezTo>
                  <a:lnTo>
                    <a:pt x="6952" y="4632"/>
                  </a:lnTo>
                  <a:close/>
                  <a:moveTo>
                    <a:pt x="79995" y="4859"/>
                  </a:moveTo>
                  <a:lnTo>
                    <a:pt x="79995" y="4859"/>
                  </a:lnTo>
                  <a:cubicBezTo>
                    <a:pt x="79995" y="4860"/>
                    <a:pt x="79994" y="4860"/>
                    <a:pt x="79994" y="4860"/>
                  </a:cubicBezTo>
                  <a:lnTo>
                    <a:pt x="79994" y="4860"/>
                  </a:lnTo>
                  <a:cubicBezTo>
                    <a:pt x="79994" y="4860"/>
                    <a:pt x="79995" y="4860"/>
                    <a:pt x="79995" y="4859"/>
                  </a:cubicBezTo>
                  <a:close/>
                  <a:moveTo>
                    <a:pt x="79130" y="4919"/>
                  </a:moveTo>
                  <a:cubicBezTo>
                    <a:pt x="79130" y="4919"/>
                    <a:pt x="79131" y="4919"/>
                    <a:pt x="79132" y="4919"/>
                  </a:cubicBezTo>
                  <a:lnTo>
                    <a:pt x="79132" y="4919"/>
                  </a:lnTo>
                  <a:cubicBezTo>
                    <a:pt x="79131" y="4919"/>
                    <a:pt x="79131" y="4919"/>
                    <a:pt x="79130" y="4919"/>
                  </a:cubicBezTo>
                  <a:close/>
                  <a:moveTo>
                    <a:pt x="6798" y="4618"/>
                  </a:moveTo>
                  <a:cubicBezTo>
                    <a:pt x="6820" y="4618"/>
                    <a:pt x="6842" y="4619"/>
                    <a:pt x="6855" y="4619"/>
                  </a:cubicBezTo>
                  <a:lnTo>
                    <a:pt x="6855" y="4830"/>
                  </a:lnTo>
                  <a:cubicBezTo>
                    <a:pt x="6842" y="4834"/>
                    <a:pt x="6825" y="4838"/>
                    <a:pt x="6812" y="4847"/>
                  </a:cubicBezTo>
                  <a:cubicBezTo>
                    <a:pt x="6800" y="4859"/>
                    <a:pt x="6787" y="4876"/>
                    <a:pt x="6766" y="4885"/>
                  </a:cubicBezTo>
                  <a:cubicBezTo>
                    <a:pt x="6758" y="4889"/>
                    <a:pt x="6741" y="4885"/>
                    <a:pt x="6732" y="4893"/>
                  </a:cubicBezTo>
                  <a:cubicBezTo>
                    <a:pt x="6724" y="4906"/>
                    <a:pt x="6724" y="4919"/>
                    <a:pt x="6715" y="4927"/>
                  </a:cubicBezTo>
                  <a:cubicBezTo>
                    <a:pt x="6694" y="4945"/>
                    <a:pt x="6683" y="4957"/>
                    <a:pt x="6666" y="4957"/>
                  </a:cubicBezTo>
                  <a:cubicBezTo>
                    <a:pt x="6660" y="4957"/>
                    <a:pt x="6653" y="4956"/>
                    <a:pt x="6644" y="4952"/>
                  </a:cubicBezTo>
                  <a:cubicBezTo>
                    <a:pt x="6631" y="4948"/>
                    <a:pt x="6618" y="4944"/>
                    <a:pt x="6606" y="4944"/>
                  </a:cubicBezTo>
                  <a:cubicBezTo>
                    <a:pt x="6601" y="4851"/>
                    <a:pt x="6597" y="4762"/>
                    <a:pt x="6597" y="4669"/>
                  </a:cubicBezTo>
                  <a:cubicBezTo>
                    <a:pt x="6601" y="4669"/>
                    <a:pt x="6610" y="4669"/>
                    <a:pt x="6618" y="4665"/>
                  </a:cubicBezTo>
                  <a:cubicBezTo>
                    <a:pt x="6660" y="4657"/>
                    <a:pt x="6698" y="4640"/>
                    <a:pt x="6741" y="4623"/>
                  </a:cubicBezTo>
                  <a:cubicBezTo>
                    <a:pt x="6753" y="4619"/>
                    <a:pt x="6775" y="4618"/>
                    <a:pt x="6798" y="4618"/>
                  </a:cubicBezTo>
                  <a:close/>
                  <a:moveTo>
                    <a:pt x="6534" y="4686"/>
                  </a:moveTo>
                  <a:cubicBezTo>
                    <a:pt x="6534" y="4779"/>
                    <a:pt x="6538" y="4868"/>
                    <a:pt x="6542" y="4957"/>
                  </a:cubicBezTo>
                  <a:cubicBezTo>
                    <a:pt x="6540" y="4959"/>
                    <a:pt x="6537" y="4959"/>
                    <a:pt x="6534" y="4959"/>
                  </a:cubicBezTo>
                  <a:cubicBezTo>
                    <a:pt x="6531" y="4959"/>
                    <a:pt x="6527" y="4959"/>
                    <a:pt x="6525" y="4961"/>
                  </a:cubicBezTo>
                  <a:cubicBezTo>
                    <a:pt x="6525" y="4957"/>
                    <a:pt x="6525" y="4952"/>
                    <a:pt x="6525" y="4948"/>
                  </a:cubicBezTo>
                  <a:cubicBezTo>
                    <a:pt x="6525" y="4935"/>
                    <a:pt x="6521" y="4927"/>
                    <a:pt x="6521" y="4914"/>
                  </a:cubicBezTo>
                  <a:cubicBezTo>
                    <a:pt x="6521" y="4897"/>
                    <a:pt x="6521" y="4872"/>
                    <a:pt x="6513" y="4851"/>
                  </a:cubicBezTo>
                  <a:cubicBezTo>
                    <a:pt x="6508" y="4834"/>
                    <a:pt x="6508" y="4813"/>
                    <a:pt x="6504" y="4792"/>
                  </a:cubicBezTo>
                  <a:cubicBezTo>
                    <a:pt x="6500" y="4758"/>
                    <a:pt x="6496" y="4729"/>
                    <a:pt x="6483" y="4695"/>
                  </a:cubicBezTo>
                  <a:cubicBezTo>
                    <a:pt x="6483" y="4695"/>
                    <a:pt x="6483" y="4691"/>
                    <a:pt x="6483" y="4691"/>
                  </a:cubicBezTo>
                  <a:cubicBezTo>
                    <a:pt x="6487" y="4691"/>
                    <a:pt x="6492" y="4695"/>
                    <a:pt x="6504" y="4695"/>
                  </a:cubicBezTo>
                  <a:cubicBezTo>
                    <a:pt x="6513" y="4695"/>
                    <a:pt x="6521" y="4691"/>
                    <a:pt x="6534" y="4686"/>
                  </a:cubicBezTo>
                  <a:close/>
                  <a:moveTo>
                    <a:pt x="9099" y="4840"/>
                  </a:moveTo>
                  <a:cubicBezTo>
                    <a:pt x="9110" y="4840"/>
                    <a:pt x="9119" y="4843"/>
                    <a:pt x="9130" y="4851"/>
                  </a:cubicBezTo>
                  <a:cubicBezTo>
                    <a:pt x="9138" y="4855"/>
                    <a:pt x="9146" y="4864"/>
                    <a:pt x="9155" y="4868"/>
                  </a:cubicBezTo>
                  <a:cubicBezTo>
                    <a:pt x="9163" y="4872"/>
                    <a:pt x="9176" y="4876"/>
                    <a:pt x="9180" y="4885"/>
                  </a:cubicBezTo>
                  <a:cubicBezTo>
                    <a:pt x="9184" y="4893"/>
                    <a:pt x="9180" y="4906"/>
                    <a:pt x="9172" y="4910"/>
                  </a:cubicBezTo>
                  <a:cubicBezTo>
                    <a:pt x="9169" y="4911"/>
                    <a:pt x="9166" y="4912"/>
                    <a:pt x="9163" y="4912"/>
                  </a:cubicBezTo>
                  <a:cubicBezTo>
                    <a:pt x="9158" y="4912"/>
                    <a:pt x="9152" y="4910"/>
                    <a:pt x="9146" y="4910"/>
                  </a:cubicBezTo>
                  <a:lnTo>
                    <a:pt x="9130" y="4910"/>
                  </a:lnTo>
                  <a:cubicBezTo>
                    <a:pt x="9117" y="4919"/>
                    <a:pt x="9117" y="4940"/>
                    <a:pt x="9104" y="4948"/>
                  </a:cubicBezTo>
                  <a:cubicBezTo>
                    <a:pt x="9100" y="4952"/>
                    <a:pt x="9087" y="4952"/>
                    <a:pt x="9083" y="4952"/>
                  </a:cubicBezTo>
                  <a:cubicBezTo>
                    <a:pt x="9079" y="4952"/>
                    <a:pt x="9070" y="4957"/>
                    <a:pt x="9066" y="4961"/>
                  </a:cubicBezTo>
                  <a:cubicBezTo>
                    <a:pt x="9061" y="4962"/>
                    <a:pt x="9057" y="4962"/>
                    <a:pt x="9052" y="4962"/>
                  </a:cubicBezTo>
                  <a:cubicBezTo>
                    <a:pt x="9033" y="4962"/>
                    <a:pt x="9016" y="4956"/>
                    <a:pt x="8999" y="4952"/>
                  </a:cubicBezTo>
                  <a:cubicBezTo>
                    <a:pt x="8978" y="4948"/>
                    <a:pt x="8961" y="4935"/>
                    <a:pt x="8973" y="4910"/>
                  </a:cubicBezTo>
                  <a:cubicBezTo>
                    <a:pt x="8978" y="4897"/>
                    <a:pt x="8994" y="4893"/>
                    <a:pt x="8999" y="4885"/>
                  </a:cubicBezTo>
                  <a:cubicBezTo>
                    <a:pt x="9007" y="4881"/>
                    <a:pt x="9007" y="4872"/>
                    <a:pt x="9016" y="4868"/>
                  </a:cubicBezTo>
                  <a:cubicBezTo>
                    <a:pt x="9032" y="4851"/>
                    <a:pt x="9058" y="4847"/>
                    <a:pt x="9079" y="4843"/>
                  </a:cubicBezTo>
                  <a:cubicBezTo>
                    <a:pt x="9087" y="4841"/>
                    <a:pt x="9093" y="4840"/>
                    <a:pt x="9099" y="4840"/>
                  </a:cubicBezTo>
                  <a:close/>
                  <a:moveTo>
                    <a:pt x="8323" y="4931"/>
                  </a:moveTo>
                  <a:cubicBezTo>
                    <a:pt x="8323" y="4957"/>
                    <a:pt x="8319" y="4986"/>
                    <a:pt x="8319" y="5011"/>
                  </a:cubicBezTo>
                  <a:cubicBezTo>
                    <a:pt x="8315" y="5011"/>
                    <a:pt x="8311" y="5007"/>
                    <a:pt x="8307" y="5007"/>
                  </a:cubicBezTo>
                  <a:cubicBezTo>
                    <a:pt x="8298" y="5003"/>
                    <a:pt x="8269" y="4999"/>
                    <a:pt x="8264" y="4990"/>
                  </a:cubicBezTo>
                  <a:cubicBezTo>
                    <a:pt x="8260" y="4982"/>
                    <a:pt x="8290" y="4948"/>
                    <a:pt x="8298" y="4944"/>
                  </a:cubicBezTo>
                  <a:cubicBezTo>
                    <a:pt x="8307" y="4935"/>
                    <a:pt x="8315" y="4935"/>
                    <a:pt x="8323" y="4931"/>
                  </a:cubicBezTo>
                  <a:close/>
                  <a:moveTo>
                    <a:pt x="88386" y="4897"/>
                  </a:moveTo>
                  <a:lnTo>
                    <a:pt x="88386" y="4923"/>
                  </a:lnTo>
                  <a:cubicBezTo>
                    <a:pt x="88377" y="4927"/>
                    <a:pt x="88373" y="4927"/>
                    <a:pt x="88369" y="4927"/>
                  </a:cubicBezTo>
                  <a:cubicBezTo>
                    <a:pt x="88344" y="4940"/>
                    <a:pt x="88297" y="4969"/>
                    <a:pt x="88293" y="4994"/>
                  </a:cubicBezTo>
                  <a:cubicBezTo>
                    <a:pt x="88327" y="5011"/>
                    <a:pt x="88327" y="5032"/>
                    <a:pt x="88352" y="5032"/>
                  </a:cubicBezTo>
                  <a:cubicBezTo>
                    <a:pt x="88361" y="5032"/>
                    <a:pt x="88373" y="5028"/>
                    <a:pt x="88382" y="5024"/>
                  </a:cubicBezTo>
                  <a:lnTo>
                    <a:pt x="88382" y="5062"/>
                  </a:lnTo>
                  <a:cubicBezTo>
                    <a:pt x="88369" y="5054"/>
                    <a:pt x="88361" y="5041"/>
                    <a:pt x="88352" y="5041"/>
                  </a:cubicBezTo>
                  <a:cubicBezTo>
                    <a:pt x="88350" y="5039"/>
                    <a:pt x="88347" y="5039"/>
                    <a:pt x="88344" y="5039"/>
                  </a:cubicBezTo>
                  <a:cubicBezTo>
                    <a:pt x="88341" y="5039"/>
                    <a:pt x="88337" y="5039"/>
                    <a:pt x="88335" y="5037"/>
                  </a:cubicBezTo>
                  <a:cubicBezTo>
                    <a:pt x="88323" y="5032"/>
                    <a:pt x="88327" y="5028"/>
                    <a:pt x="88318" y="5020"/>
                  </a:cubicBezTo>
                  <a:cubicBezTo>
                    <a:pt x="88310" y="5011"/>
                    <a:pt x="88299" y="5009"/>
                    <a:pt x="88288" y="5009"/>
                  </a:cubicBezTo>
                  <a:cubicBezTo>
                    <a:pt x="88277" y="5009"/>
                    <a:pt x="88266" y="5011"/>
                    <a:pt x="88255" y="5011"/>
                  </a:cubicBezTo>
                  <a:cubicBezTo>
                    <a:pt x="88234" y="5011"/>
                    <a:pt x="88221" y="4999"/>
                    <a:pt x="88200" y="4990"/>
                  </a:cubicBezTo>
                  <a:cubicBezTo>
                    <a:pt x="88192" y="4986"/>
                    <a:pt x="88158" y="4982"/>
                    <a:pt x="88154" y="4973"/>
                  </a:cubicBezTo>
                  <a:cubicBezTo>
                    <a:pt x="88150" y="4961"/>
                    <a:pt x="88183" y="4927"/>
                    <a:pt x="88192" y="4919"/>
                  </a:cubicBezTo>
                  <a:cubicBezTo>
                    <a:pt x="88212" y="4903"/>
                    <a:pt x="88244" y="4899"/>
                    <a:pt x="88276" y="4899"/>
                  </a:cubicBezTo>
                  <a:cubicBezTo>
                    <a:pt x="88303" y="4899"/>
                    <a:pt x="88331" y="4902"/>
                    <a:pt x="88352" y="4902"/>
                  </a:cubicBezTo>
                  <a:cubicBezTo>
                    <a:pt x="88361" y="4902"/>
                    <a:pt x="88373" y="4897"/>
                    <a:pt x="88386" y="4897"/>
                  </a:cubicBezTo>
                  <a:close/>
                  <a:moveTo>
                    <a:pt x="88483" y="5016"/>
                  </a:moveTo>
                  <a:cubicBezTo>
                    <a:pt x="88483" y="5020"/>
                    <a:pt x="88483" y="5020"/>
                    <a:pt x="88483" y="5020"/>
                  </a:cubicBezTo>
                  <a:cubicBezTo>
                    <a:pt x="88479" y="5032"/>
                    <a:pt x="88470" y="5045"/>
                    <a:pt x="88466" y="5062"/>
                  </a:cubicBezTo>
                  <a:cubicBezTo>
                    <a:pt x="88453" y="5062"/>
                    <a:pt x="88437" y="5066"/>
                    <a:pt x="88424" y="5066"/>
                  </a:cubicBezTo>
                  <a:lnTo>
                    <a:pt x="88424" y="5020"/>
                  </a:lnTo>
                  <a:lnTo>
                    <a:pt x="88428" y="5020"/>
                  </a:lnTo>
                  <a:cubicBezTo>
                    <a:pt x="88434" y="5020"/>
                    <a:pt x="88437" y="5018"/>
                    <a:pt x="88443" y="5018"/>
                  </a:cubicBezTo>
                  <a:cubicBezTo>
                    <a:pt x="88446" y="5018"/>
                    <a:pt x="88449" y="5018"/>
                    <a:pt x="88453" y="5020"/>
                  </a:cubicBezTo>
                  <a:cubicBezTo>
                    <a:pt x="88462" y="5020"/>
                    <a:pt x="88475" y="5020"/>
                    <a:pt x="88483" y="5016"/>
                  </a:cubicBezTo>
                  <a:close/>
                  <a:moveTo>
                    <a:pt x="8493" y="4920"/>
                  </a:moveTo>
                  <a:cubicBezTo>
                    <a:pt x="8506" y="4920"/>
                    <a:pt x="8520" y="4921"/>
                    <a:pt x="8534" y="4923"/>
                  </a:cubicBezTo>
                  <a:cubicBezTo>
                    <a:pt x="8530" y="4973"/>
                    <a:pt x="8526" y="5024"/>
                    <a:pt x="8526" y="5075"/>
                  </a:cubicBezTo>
                  <a:cubicBezTo>
                    <a:pt x="8518" y="5077"/>
                    <a:pt x="8509" y="5078"/>
                    <a:pt x="8501" y="5078"/>
                  </a:cubicBezTo>
                  <a:cubicBezTo>
                    <a:pt x="8492" y="5078"/>
                    <a:pt x="8484" y="5077"/>
                    <a:pt x="8475" y="5075"/>
                  </a:cubicBezTo>
                  <a:cubicBezTo>
                    <a:pt x="8467" y="5070"/>
                    <a:pt x="8454" y="5058"/>
                    <a:pt x="8446" y="5054"/>
                  </a:cubicBezTo>
                  <a:cubicBezTo>
                    <a:pt x="8444" y="5051"/>
                    <a:pt x="8441" y="5051"/>
                    <a:pt x="8437" y="5051"/>
                  </a:cubicBezTo>
                  <a:cubicBezTo>
                    <a:pt x="8434" y="5051"/>
                    <a:pt x="8431" y="5051"/>
                    <a:pt x="8429" y="5049"/>
                  </a:cubicBezTo>
                  <a:cubicBezTo>
                    <a:pt x="8420" y="5045"/>
                    <a:pt x="8425" y="5041"/>
                    <a:pt x="8416" y="5032"/>
                  </a:cubicBezTo>
                  <a:cubicBezTo>
                    <a:pt x="8404" y="5024"/>
                    <a:pt x="8395" y="5024"/>
                    <a:pt x="8382" y="5024"/>
                  </a:cubicBezTo>
                  <a:cubicBezTo>
                    <a:pt x="8382" y="4990"/>
                    <a:pt x="8387" y="4957"/>
                    <a:pt x="8387" y="4923"/>
                  </a:cubicBezTo>
                  <a:cubicBezTo>
                    <a:pt x="8408" y="4923"/>
                    <a:pt x="8429" y="4927"/>
                    <a:pt x="8446" y="4927"/>
                  </a:cubicBezTo>
                  <a:cubicBezTo>
                    <a:pt x="8458" y="4922"/>
                    <a:pt x="8475" y="4920"/>
                    <a:pt x="8493" y="4920"/>
                  </a:cubicBezTo>
                  <a:close/>
                  <a:moveTo>
                    <a:pt x="88580" y="5003"/>
                  </a:moveTo>
                  <a:cubicBezTo>
                    <a:pt x="88580" y="5003"/>
                    <a:pt x="88580" y="5007"/>
                    <a:pt x="88580" y="5007"/>
                  </a:cubicBezTo>
                  <a:cubicBezTo>
                    <a:pt x="88586" y="5011"/>
                    <a:pt x="88594" y="5012"/>
                    <a:pt x="88601" y="5012"/>
                  </a:cubicBezTo>
                  <a:cubicBezTo>
                    <a:pt x="88609" y="5012"/>
                    <a:pt x="88616" y="5011"/>
                    <a:pt x="88622" y="5011"/>
                  </a:cubicBezTo>
                  <a:cubicBezTo>
                    <a:pt x="88639" y="5016"/>
                    <a:pt x="88656" y="5020"/>
                    <a:pt x="88669" y="5024"/>
                  </a:cubicBezTo>
                  <a:cubicBezTo>
                    <a:pt x="88690" y="5028"/>
                    <a:pt x="88715" y="5037"/>
                    <a:pt x="88728" y="5054"/>
                  </a:cubicBezTo>
                  <a:cubicBezTo>
                    <a:pt x="88745" y="5066"/>
                    <a:pt x="88749" y="5087"/>
                    <a:pt x="88732" y="5104"/>
                  </a:cubicBezTo>
                  <a:cubicBezTo>
                    <a:pt x="88728" y="5110"/>
                    <a:pt x="88721" y="5112"/>
                    <a:pt x="88713" y="5112"/>
                  </a:cubicBezTo>
                  <a:cubicBezTo>
                    <a:pt x="88703" y="5112"/>
                    <a:pt x="88693" y="5109"/>
                    <a:pt x="88686" y="5104"/>
                  </a:cubicBezTo>
                  <a:cubicBezTo>
                    <a:pt x="88660" y="5096"/>
                    <a:pt x="88648" y="5079"/>
                    <a:pt x="88626" y="5070"/>
                  </a:cubicBezTo>
                  <a:cubicBezTo>
                    <a:pt x="88614" y="5066"/>
                    <a:pt x="88605" y="5066"/>
                    <a:pt x="88597" y="5066"/>
                  </a:cubicBezTo>
                  <a:cubicBezTo>
                    <a:pt x="88584" y="5062"/>
                    <a:pt x="88580" y="5058"/>
                    <a:pt x="88567" y="5054"/>
                  </a:cubicBezTo>
                  <a:cubicBezTo>
                    <a:pt x="88558" y="5049"/>
                    <a:pt x="88548" y="5047"/>
                    <a:pt x="88538" y="5047"/>
                  </a:cubicBezTo>
                  <a:cubicBezTo>
                    <a:pt x="88531" y="5047"/>
                    <a:pt x="88524" y="5048"/>
                    <a:pt x="88517" y="5049"/>
                  </a:cubicBezTo>
                  <a:cubicBezTo>
                    <a:pt x="88521" y="5045"/>
                    <a:pt x="88521" y="5041"/>
                    <a:pt x="88525" y="5037"/>
                  </a:cubicBezTo>
                  <a:cubicBezTo>
                    <a:pt x="88529" y="5028"/>
                    <a:pt x="88529" y="5020"/>
                    <a:pt x="88534" y="5016"/>
                  </a:cubicBezTo>
                  <a:cubicBezTo>
                    <a:pt x="88542" y="5016"/>
                    <a:pt x="88551" y="5016"/>
                    <a:pt x="88559" y="5011"/>
                  </a:cubicBezTo>
                  <a:cubicBezTo>
                    <a:pt x="88567" y="5011"/>
                    <a:pt x="88572" y="5007"/>
                    <a:pt x="88580" y="5003"/>
                  </a:cubicBezTo>
                  <a:close/>
                  <a:moveTo>
                    <a:pt x="8598" y="4931"/>
                  </a:moveTo>
                  <a:cubicBezTo>
                    <a:pt x="8619" y="4931"/>
                    <a:pt x="8640" y="4935"/>
                    <a:pt x="8648" y="4952"/>
                  </a:cubicBezTo>
                  <a:cubicBezTo>
                    <a:pt x="8665" y="4969"/>
                    <a:pt x="8653" y="5003"/>
                    <a:pt x="8657" y="5024"/>
                  </a:cubicBezTo>
                  <a:cubicBezTo>
                    <a:pt x="8663" y="5026"/>
                    <a:pt x="8669" y="5026"/>
                    <a:pt x="8676" y="5026"/>
                  </a:cubicBezTo>
                  <a:cubicBezTo>
                    <a:pt x="8682" y="5026"/>
                    <a:pt x="8688" y="5026"/>
                    <a:pt x="8695" y="5028"/>
                  </a:cubicBezTo>
                  <a:cubicBezTo>
                    <a:pt x="8712" y="5028"/>
                    <a:pt x="8724" y="5032"/>
                    <a:pt x="8741" y="5037"/>
                  </a:cubicBezTo>
                  <a:cubicBezTo>
                    <a:pt x="8758" y="5041"/>
                    <a:pt x="8779" y="5049"/>
                    <a:pt x="8792" y="5062"/>
                  </a:cubicBezTo>
                  <a:cubicBezTo>
                    <a:pt x="8805" y="5075"/>
                    <a:pt x="8813" y="5096"/>
                    <a:pt x="8796" y="5113"/>
                  </a:cubicBezTo>
                  <a:cubicBezTo>
                    <a:pt x="8793" y="5116"/>
                    <a:pt x="8787" y="5118"/>
                    <a:pt x="8780" y="5118"/>
                  </a:cubicBezTo>
                  <a:cubicBezTo>
                    <a:pt x="8771" y="5118"/>
                    <a:pt x="8761" y="5115"/>
                    <a:pt x="8754" y="5113"/>
                  </a:cubicBezTo>
                  <a:cubicBezTo>
                    <a:pt x="8733" y="5104"/>
                    <a:pt x="8716" y="5087"/>
                    <a:pt x="8695" y="5079"/>
                  </a:cubicBezTo>
                  <a:cubicBezTo>
                    <a:pt x="8691" y="5077"/>
                    <a:pt x="8687" y="5077"/>
                    <a:pt x="8684" y="5077"/>
                  </a:cubicBezTo>
                  <a:cubicBezTo>
                    <a:pt x="8681" y="5077"/>
                    <a:pt x="8678" y="5077"/>
                    <a:pt x="8674" y="5075"/>
                  </a:cubicBezTo>
                  <a:cubicBezTo>
                    <a:pt x="8661" y="5075"/>
                    <a:pt x="8653" y="5066"/>
                    <a:pt x="8644" y="5062"/>
                  </a:cubicBezTo>
                  <a:cubicBezTo>
                    <a:pt x="8638" y="5061"/>
                    <a:pt x="8632" y="5060"/>
                    <a:pt x="8627" y="5060"/>
                  </a:cubicBezTo>
                  <a:cubicBezTo>
                    <a:pt x="8613" y="5060"/>
                    <a:pt x="8601" y="5063"/>
                    <a:pt x="8589" y="5066"/>
                  </a:cubicBezTo>
                  <a:cubicBezTo>
                    <a:pt x="8589" y="5020"/>
                    <a:pt x="8594" y="4973"/>
                    <a:pt x="8598" y="4931"/>
                  </a:cubicBezTo>
                  <a:close/>
                  <a:moveTo>
                    <a:pt x="90378" y="3357"/>
                  </a:moveTo>
                  <a:cubicBezTo>
                    <a:pt x="90399" y="3357"/>
                    <a:pt x="90412" y="3370"/>
                    <a:pt x="90425" y="3382"/>
                  </a:cubicBezTo>
                  <a:cubicBezTo>
                    <a:pt x="90412" y="4003"/>
                    <a:pt x="90403" y="4623"/>
                    <a:pt x="90399" y="5244"/>
                  </a:cubicBezTo>
                  <a:cubicBezTo>
                    <a:pt x="90382" y="5256"/>
                    <a:pt x="90361" y="5269"/>
                    <a:pt x="90344" y="5277"/>
                  </a:cubicBezTo>
                  <a:cubicBezTo>
                    <a:pt x="90340" y="4640"/>
                    <a:pt x="90349" y="3948"/>
                    <a:pt x="90365" y="3357"/>
                  </a:cubicBezTo>
                  <a:close/>
                  <a:moveTo>
                    <a:pt x="90208" y="3335"/>
                  </a:moveTo>
                  <a:cubicBezTo>
                    <a:pt x="90219" y="3335"/>
                    <a:pt x="90233" y="3342"/>
                    <a:pt x="90247" y="3353"/>
                  </a:cubicBezTo>
                  <a:cubicBezTo>
                    <a:pt x="90262" y="3367"/>
                    <a:pt x="90270" y="3374"/>
                    <a:pt x="90281" y="3374"/>
                  </a:cubicBezTo>
                  <a:cubicBezTo>
                    <a:pt x="90286" y="3374"/>
                    <a:pt x="90291" y="3372"/>
                    <a:pt x="90298" y="3370"/>
                  </a:cubicBezTo>
                  <a:lnTo>
                    <a:pt x="90298" y="3370"/>
                  </a:lnTo>
                  <a:cubicBezTo>
                    <a:pt x="90281" y="3969"/>
                    <a:pt x="90273" y="4669"/>
                    <a:pt x="90273" y="5315"/>
                  </a:cubicBezTo>
                  <a:cubicBezTo>
                    <a:pt x="90226" y="5341"/>
                    <a:pt x="90180" y="5362"/>
                    <a:pt x="90133" y="5387"/>
                  </a:cubicBezTo>
                  <a:cubicBezTo>
                    <a:pt x="90163" y="4729"/>
                    <a:pt x="90184" y="4032"/>
                    <a:pt x="90201" y="3336"/>
                  </a:cubicBezTo>
                  <a:cubicBezTo>
                    <a:pt x="90203" y="3335"/>
                    <a:pt x="90205" y="3335"/>
                    <a:pt x="90208" y="3335"/>
                  </a:cubicBezTo>
                  <a:close/>
                  <a:moveTo>
                    <a:pt x="79176" y="5328"/>
                  </a:moveTo>
                  <a:cubicBezTo>
                    <a:pt x="79143" y="5345"/>
                    <a:pt x="79113" y="5370"/>
                    <a:pt x="79088" y="5400"/>
                  </a:cubicBezTo>
                  <a:cubicBezTo>
                    <a:pt x="79058" y="5379"/>
                    <a:pt x="79029" y="5357"/>
                    <a:pt x="78995" y="5336"/>
                  </a:cubicBezTo>
                  <a:cubicBezTo>
                    <a:pt x="79054" y="5328"/>
                    <a:pt x="79117" y="5328"/>
                    <a:pt x="79176" y="5328"/>
                  </a:cubicBezTo>
                  <a:close/>
                  <a:moveTo>
                    <a:pt x="7181" y="5099"/>
                  </a:moveTo>
                  <a:cubicBezTo>
                    <a:pt x="7209" y="5099"/>
                    <a:pt x="7235" y="5110"/>
                    <a:pt x="7268" y="5117"/>
                  </a:cubicBezTo>
                  <a:cubicBezTo>
                    <a:pt x="7272" y="5117"/>
                    <a:pt x="7276" y="5116"/>
                    <a:pt x="7279" y="5116"/>
                  </a:cubicBezTo>
                  <a:cubicBezTo>
                    <a:pt x="7282" y="5116"/>
                    <a:pt x="7285" y="5117"/>
                    <a:pt x="7289" y="5121"/>
                  </a:cubicBezTo>
                  <a:cubicBezTo>
                    <a:pt x="7294" y="5125"/>
                    <a:pt x="7289" y="5146"/>
                    <a:pt x="7289" y="5151"/>
                  </a:cubicBezTo>
                  <a:cubicBezTo>
                    <a:pt x="7289" y="5172"/>
                    <a:pt x="7294" y="5197"/>
                    <a:pt x="7281" y="5214"/>
                  </a:cubicBezTo>
                  <a:cubicBezTo>
                    <a:pt x="7268" y="5227"/>
                    <a:pt x="7239" y="5231"/>
                    <a:pt x="7222" y="5235"/>
                  </a:cubicBezTo>
                  <a:cubicBezTo>
                    <a:pt x="7188" y="5244"/>
                    <a:pt x="7171" y="5265"/>
                    <a:pt x="7150" y="5290"/>
                  </a:cubicBezTo>
                  <a:cubicBezTo>
                    <a:pt x="7133" y="5311"/>
                    <a:pt x="7116" y="5336"/>
                    <a:pt x="7095" y="5349"/>
                  </a:cubicBezTo>
                  <a:cubicBezTo>
                    <a:pt x="7074" y="5362"/>
                    <a:pt x="7053" y="5366"/>
                    <a:pt x="7028" y="5374"/>
                  </a:cubicBezTo>
                  <a:cubicBezTo>
                    <a:pt x="7011" y="5383"/>
                    <a:pt x="6994" y="5400"/>
                    <a:pt x="6977" y="5408"/>
                  </a:cubicBezTo>
                  <a:cubicBezTo>
                    <a:pt x="6969" y="5412"/>
                    <a:pt x="6960" y="5412"/>
                    <a:pt x="6952" y="5417"/>
                  </a:cubicBezTo>
                  <a:lnTo>
                    <a:pt x="6952" y="5168"/>
                  </a:lnTo>
                  <a:cubicBezTo>
                    <a:pt x="6954" y="5168"/>
                    <a:pt x="6959" y="5166"/>
                    <a:pt x="6964" y="5166"/>
                  </a:cubicBezTo>
                  <a:cubicBezTo>
                    <a:pt x="6967" y="5166"/>
                    <a:pt x="6970" y="5166"/>
                    <a:pt x="6973" y="5168"/>
                  </a:cubicBezTo>
                  <a:cubicBezTo>
                    <a:pt x="6990" y="5176"/>
                    <a:pt x="6998" y="5197"/>
                    <a:pt x="7015" y="5206"/>
                  </a:cubicBezTo>
                  <a:cubicBezTo>
                    <a:pt x="7028" y="5210"/>
                    <a:pt x="7036" y="5210"/>
                    <a:pt x="7049" y="5210"/>
                  </a:cubicBezTo>
                  <a:cubicBezTo>
                    <a:pt x="7112" y="5210"/>
                    <a:pt x="7099" y="5108"/>
                    <a:pt x="7167" y="5100"/>
                  </a:cubicBezTo>
                  <a:cubicBezTo>
                    <a:pt x="7172" y="5099"/>
                    <a:pt x="7176" y="5099"/>
                    <a:pt x="7181" y="5099"/>
                  </a:cubicBezTo>
                  <a:close/>
                  <a:moveTo>
                    <a:pt x="79527" y="5387"/>
                  </a:moveTo>
                  <a:cubicBezTo>
                    <a:pt x="79539" y="5387"/>
                    <a:pt x="79548" y="5391"/>
                    <a:pt x="79556" y="5395"/>
                  </a:cubicBezTo>
                  <a:cubicBezTo>
                    <a:pt x="79586" y="5417"/>
                    <a:pt x="79611" y="5438"/>
                    <a:pt x="79636" y="5463"/>
                  </a:cubicBezTo>
                  <a:cubicBezTo>
                    <a:pt x="79615" y="5450"/>
                    <a:pt x="79594" y="5433"/>
                    <a:pt x="79573" y="5421"/>
                  </a:cubicBezTo>
                  <a:cubicBezTo>
                    <a:pt x="79560" y="5408"/>
                    <a:pt x="79544" y="5395"/>
                    <a:pt x="79527" y="5387"/>
                  </a:cubicBezTo>
                  <a:close/>
                  <a:moveTo>
                    <a:pt x="79607" y="5362"/>
                  </a:moveTo>
                  <a:lnTo>
                    <a:pt x="79607" y="5362"/>
                  </a:lnTo>
                  <a:cubicBezTo>
                    <a:pt x="79624" y="5370"/>
                    <a:pt x="79641" y="5374"/>
                    <a:pt x="79657" y="5383"/>
                  </a:cubicBezTo>
                  <a:cubicBezTo>
                    <a:pt x="79674" y="5408"/>
                    <a:pt x="79687" y="5429"/>
                    <a:pt x="79695" y="5455"/>
                  </a:cubicBezTo>
                  <a:cubicBezTo>
                    <a:pt x="79695" y="5459"/>
                    <a:pt x="79691" y="5467"/>
                    <a:pt x="79691" y="5471"/>
                  </a:cubicBezTo>
                  <a:cubicBezTo>
                    <a:pt x="79666" y="5433"/>
                    <a:pt x="79636" y="5395"/>
                    <a:pt x="79607" y="5362"/>
                  </a:cubicBezTo>
                  <a:close/>
                  <a:moveTo>
                    <a:pt x="6534" y="5379"/>
                  </a:moveTo>
                  <a:cubicBezTo>
                    <a:pt x="6559" y="5379"/>
                    <a:pt x="6584" y="5383"/>
                    <a:pt x="6614" y="5383"/>
                  </a:cubicBezTo>
                  <a:cubicBezTo>
                    <a:pt x="6622" y="5383"/>
                    <a:pt x="6639" y="5381"/>
                    <a:pt x="6656" y="5381"/>
                  </a:cubicBezTo>
                  <a:cubicBezTo>
                    <a:pt x="6672" y="5381"/>
                    <a:pt x="6688" y="5383"/>
                    <a:pt x="6694" y="5391"/>
                  </a:cubicBezTo>
                  <a:cubicBezTo>
                    <a:pt x="6707" y="5408"/>
                    <a:pt x="6690" y="5404"/>
                    <a:pt x="6682" y="5408"/>
                  </a:cubicBezTo>
                  <a:cubicBezTo>
                    <a:pt x="6660" y="5417"/>
                    <a:pt x="6669" y="5421"/>
                    <a:pt x="6660" y="5442"/>
                  </a:cubicBezTo>
                  <a:cubicBezTo>
                    <a:pt x="6648" y="5497"/>
                    <a:pt x="6584" y="5505"/>
                    <a:pt x="6534" y="5505"/>
                  </a:cubicBezTo>
                  <a:cubicBezTo>
                    <a:pt x="6534" y="5467"/>
                    <a:pt x="6534" y="5433"/>
                    <a:pt x="6534" y="5395"/>
                  </a:cubicBezTo>
                  <a:lnTo>
                    <a:pt x="6534" y="5379"/>
                  </a:lnTo>
                  <a:close/>
                  <a:moveTo>
                    <a:pt x="79510" y="5332"/>
                  </a:moveTo>
                  <a:lnTo>
                    <a:pt x="79510" y="5332"/>
                  </a:lnTo>
                  <a:cubicBezTo>
                    <a:pt x="79535" y="5341"/>
                    <a:pt x="79560" y="5349"/>
                    <a:pt x="79586" y="5357"/>
                  </a:cubicBezTo>
                  <a:cubicBezTo>
                    <a:pt x="79624" y="5395"/>
                    <a:pt x="79662" y="5438"/>
                    <a:pt x="79691" y="5484"/>
                  </a:cubicBezTo>
                  <a:cubicBezTo>
                    <a:pt x="79687" y="5493"/>
                    <a:pt x="79687" y="5501"/>
                    <a:pt x="79687" y="5509"/>
                  </a:cubicBezTo>
                  <a:cubicBezTo>
                    <a:pt x="79645" y="5459"/>
                    <a:pt x="79603" y="5417"/>
                    <a:pt x="79556" y="5383"/>
                  </a:cubicBezTo>
                  <a:cubicBezTo>
                    <a:pt x="79544" y="5366"/>
                    <a:pt x="79527" y="5349"/>
                    <a:pt x="79510" y="5332"/>
                  </a:cubicBezTo>
                  <a:close/>
                  <a:moveTo>
                    <a:pt x="6855" y="5324"/>
                  </a:moveTo>
                  <a:lnTo>
                    <a:pt x="6855" y="5805"/>
                  </a:lnTo>
                  <a:cubicBezTo>
                    <a:pt x="6850" y="5805"/>
                    <a:pt x="6846" y="5805"/>
                    <a:pt x="6842" y="5801"/>
                  </a:cubicBezTo>
                  <a:cubicBezTo>
                    <a:pt x="6829" y="5796"/>
                    <a:pt x="6817" y="5792"/>
                    <a:pt x="6808" y="5780"/>
                  </a:cubicBezTo>
                  <a:cubicBezTo>
                    <a:pt x="6791" y="5767"/>
                    <a:pt x="6787" y="5763"/>
                    <a:pt x="6766" y="5763"/>
                  </a:cubicBezTo>
                  <a:cubicBezTo>
                    <a:pt x="6753" y="5763"/>
                    <a:pt x="6741" y="5767"/>
                    <a:pt x="6732" y="5767"/>
                  </a:cubicBezTo>
                  <a:cubicBezTo>
                    <a:pt x="6690" y="5763"/>
                    <a:pt x="6665" y="5733"/>
                    <a:pt x="6631" y="5733"/>
                  </a:cubicBezTo>
                  <a:cubicBezTo>
                    <a:pt x="6627" y="5732"/>
                    <a:pt x="6623" y="5732"/>
                    <a:pt x="6618" y="5732"/>
                  </a:cubicBezTo>
                  <a:cubicBezTo>
                    <a:pt x="6603" y="5732"/>
                    <a:pt x="6584" y="5734"/>
                    <a:pt x="6564" y="5734"/>
                  </a:cubicBezTo>
                  <a:cubicBezTo>
                    <a:pt x="6557" y="5734"/>
                    <a:pt x="6549" y="5734"/>
                    <a:pt x="6542" y="5733"/>
                  </a:cubicBezTo>
                  <a:cubicBezTo>
                    <a:pt x="6542" y="5720"/>
                    <a:pt x="6542" y="5708"/>
                    <a:pt x="6542" y="5695"/>
                  </a:cubicBezTo>
                  <a:lnTo>
                    <a:pt x="6538" y="5657"/>
                  </a:lnTo>
                  <a:cubicBezTo>
                    <a:pt x="6550" y="5657"/>
                    <a:pt x="6561" y="5658"/>
                    <a:pt x="6572" y="5658"/>
                  </a:cubicBezTo>
                  <a:cubicBezTo>
                    <a:pt x="6588" y="5658"/>
                    <a:pt x="6603" y="5656"/>
                    <a:pt x="6618" y="5649"/>
                  </a:cubicBezTo>
                  <a:cubicBezTo>
                    <a:pt x="6644" y="5636"/>
                    <a:pt x="6656" y="5611"/>
                    <a:pt x="6682" y="5598"/>
                  </a:cubicBezTo>
                  <a:cubicBezTo>
                    <a:pt x="6707" y="5590"/>
                    <a:pt x="6724" y="5564"/>
                    <a:pt x="6741" y="5547"/>
                  </a:cubicBezTo>
                  <a:cubicBezTo>
                    <a:pt x="6758" y="5526"/>
                    <a:pt x="6770" y="5518"/>
                    <a:pt x="6770" y="5493"/>
                  </a:cubicBezTo>
                  <a:cubicBezTo>
                    <a:pt x="6774" y="5455"/>
                    <a:pt x="6753" y="5366"/>
                    <a:pt x="6804" y="5349"/>
                  </a:cubicBezTo>
                  <a:cubicBezTo>
                    <a:pt x="6817" y="5345"/>
                    <a:pt x="6829" y="5349"/>
                    <a:pt x="6842" y="5341"/>
                  </a:cubicBezTo>
                  <a:cubicBezTo>
                    <a:pt x="6846" y="5336"/>
                    <a:pt x="6850" y="5328"/>
                    <a:pt x="6855" y="5324"/>
                  </a:cubicBezTo>
                  <a:close/>
                  <a:moveTo>
                    <a:pt x="79336" y="5401"/>
                  </a:moveTo>
                  <a:cubicBezTo>
                    <a:pt x="79416" y="5401"/>
                    <a:pt x="79495" y="5411"/>
                    <a:pt x="79573" y="5433"/>
                  </a:cubicBezTo>
                  <a:cubicBezTo>
                    <a:pt x="79615" y="5459"/>
                    <a:pt x="79653" y="5488"/>
                    <a:pt x="79687" y="5526"/>
                  </a:cubicBezTo>
                  <a:cubicBezTo>
                    <a:pt x="79683" y="5535"/>
                    <a:pt x="79687" y="5547"/>
                    <a:pt x="79687" y="5560"/>
                  </a:cubicBezTo>
                  <a:cubicBezTo>
                    <a:pt x="79687" y="5611"/>
                    <a:pt x="79700" y="5661"/>
                    <a:pt x="79704" y="5712"/>
                  </a:cubicBezTo>
                  <a:cubicBezTo>
                    <a:pt x="79708" y="5758"/>
                    <a:pt x="79708" y="5809"/>
                    <a:pt x="79708" y="5856"/>
                  </a:cubicBezTo>
                  <a:cubicBezTo>
                    <a:pt x="79582" y="5780"/>
                    <a:pt x="79468" y="5682"/>
                    <a:pt x="79345" y="5590"/>
                  </a:cubicBezTo>
                  <a:cubicBezTo>
                    <a:pt x="79278" y="5539"/>
                    <a:pt x="79202" y="5480"/>
                    <a:pt x="79121" y="5425"/>
                  </a:cubicBezTo>
                  <a:cubicBezTo>
                    <a:pt x="79193" y="5409"/>
                    <a:pt x="79265" y="5401"/>
                    <a:pt x="79336" y="5401"/>
                  </a:cubicBezTo>
                  <a:close/>
                  <a:moveTo>
                    <a:pt x="70942" y="5889"/>
                  </a:moveTo>
                  <a:cubicBezTo>
                    <a:pt x="70942" y="5889"/>
                    <a:pt x="70941" y="5890"/>
                    <a:pt x="70941" y="5890"/>
                  </a:cubicBezTo>
                  <a:lnTo>
                    <a:pt x="70941" y="5890"/>
                  </a:lnTo>
                  <a:cubicBezTo>
                    <a:pt x="70941" y="5890"/>
                    <a:pt x="70942" y="5889"/>
                    <a:pt x="70942" y="5889"/>
                  </a:cubicBezTo>
                  <a:close/>
                  <a:moveTo>
                    <a:pt x="69148" y="6016"/>
                  </a:moveTo>
                  <a:cubicBezTo>
                    <a:pt x="69148" y="6016"/>
                    <a:pt x="69148" y="6016"/>
                    <a:pt x="69148" y="6016"/>
                  </a:cubicBezTo>
                  <a:lnTo>
                    <a:pt x="69148" y="6016"/>
                  </a:lnTo>
                  <a:cubicBezTo>
                    <a:pt x="69148" y="6016"/>
                    <a:pt x="69148" y="6016"/>
                    <a:pt x="69148" y="6016"/>
                  </a:cubicBezTo>
                  <a:close/>
                  <a:moveTo>
                    <a:pt x="89959" y="3061"/>
                  </a:moveTo>
                  <a:cubicBezTo>
                    <a:pt x="89991" y="3061"/>
                    <a:pt x="90020" y="3071"/>
                    <a:pt x="90053" y="3078"/>
                  </a:cubicBezTo>
                  <a:cubicBezTo>
                    <a:pt x="90057" y="3078"/>
                    <a:pt x="90062" y="3077"/>
                    <a:pt x="90065" y="3077"/>
                  </a:cubicBezTo>
                  <a:cubicBezTo>
                    <a:pt x="90069" y="3077"/>
                    <a:pt x="90072" y="3078"/>
                    <a:pt x="90074" y="3083"/>
                  </a:cubicBezTo>
                  <a:cubicBezTo>
                    <a:pt x="90078" y="3087"/>
                    <a:pt x="90074" y="3108"/>
                    <a:pt x="90074" y="3116"/>
                  </a:cubicBezTo>
                  <a:cubicBezTo>
                    <a:pt x="90074" y="3137"/>
                    <a:pt x="90083" y="3167"/>
                    <a:pt x="90066" y="3184"/>
                  </a:cubicBezTo>
                  <a:cubicBezTo>
                    <a:pt x="90053" y="3196"/>
                    <a:pt x="90024" y="3201"/>
                    <a:pt x="90002" y="3209"/>
                  </a:cubicBezTo>
                  <a:cubicBezTo>
                    <a:pt x="89969" y="3218"/>
                    <a:pt x="89948" y="3239"/>
                    <a:pt x="89926" y="3268"/>
                  </a:cubicBezTo>
                  <a:cubicBezTo>
                    <a:pt x="89905" y="3289"/>
                    <a:pt x="89888" y="3315"/>
                    <a:pt x="89863" y="3332"/>
                  </a:cubicBezTo>
                  <a:cubicBezTo>
                    <a:pt x="89842" y="3348"/>
                    <a:pt x="89817" y="3353"/>
                    <a:pt x="89791" y="3361"/>
                  </a:cubicBezTo>
                  <a:cubicBezTo>
                    <a:pt x="89770" y="3370"/>
                    <a:pt x="89758" y="3382"/>
                    <a:pt x="89737" y="3395"/>
                  </a:cubicBezTo>
                  <a:cubicBezTo>
                    <a:pt x="89724" y="3403"/>
                    <a:pt x="89711" y="3399"/>
                    <a:pt x="89699" y="3403"/>
                  </a:cubicBezTo>
                  <a:cubicBezTo>
                    <a:pt x="89686" y="3412"/>
                    <a:pt x="89677" y="3441"/>
                    <a:pt x="89690" y="3450"/>
                  </a:cubicBezTo>
                  <a:cubicBezTo>
                    <a:pt x="89693" y="3451"/>
                    <a:pt x="89699" y="3452"/>
                    <a:pt x="89705" y="3452"/>
                  </a:cubicBezTo>
                  <a:cubicBezTo>
                    <a:pt x="89718" y="3452"/>
                    <a:pt x="89734" y="3450"/>
                    <a:pt x="89737" y="3450"/>
                  </a:cubicBezTo>
                  <a:cubicBezTo>
                    <a:pt x="89753" y="3450"/>
                    <a:pt x="89766" y="3441"/>
                    <a:pt x="89783" y="3441"/>
                  </a:cubicBezTo>
                  <a:cubicBezTo>
                    <a:pt x="89795" y="3439"/>
                    <a:pt x="89820" y="3436"/>
                    <a:pt x="89844" y="3436"/>
                  </a:cubicBezTo>
                  <a:cubicBezTo>
                    <a:pt x="89861" y="3436"/>
                    <a:pt x="89878" y="3438"/>
                    <a:pt x="89888" y="3441"/>
                  </a:cubicBezTo>
                  <a:cubicBezTo>
                    <a:pt x="89910" y="3445"/>
                    <a:pt x="89914" y="3471"/>
                    <a:pt x="89939" y="3475"/>
                  </a:cubicBezTo>
                  <a:cubicBezTo>
                    <a:pt x="89942" y="3476"/>
                    <a:pt x="89944" y="3476"/>
                    <a:pt x="89947" y="3476"/>
                  </a:cubicBezTo>
                  <a:cubicBezTo>
                    <a:pt x="89960" y="3476"/>
                    <a:pt x="89975" y="3470"/>
                    <a:pt x="89986" y="3467"/>
                  </a:cubicBezTo>
                  <a:cubicBezTo>
                    <a:pt x="89998" y="3458"/>
                    <a:pt x="90007" y="3445"/>
                    <a:pt x="90019" y="3441"/>
                  </a:cubicBezTo>
                  <a:cubicBezTo>
                    <a:pt x="90045" y="3429"/>
                    <a:pt x="90070" y="3424"/>
                    <a:pt x="90095" y="3408"/>
                  </a:cubicBezTo>
                  <a:lnTo>
                    <a:pt x="90095" y="3408"/>
                  </a:lnTo>
                  <a:cubicBezTo>
                    <a:pt x="90078" y="4100"/>
                    <a:pt x="90057" y="4792"/>
                    <a:pt x="90028" y="5442"/>
                  </a:cubicBezTo>
                  <a:cubicBezTo>
                    <a:pt x="89884" y="5518"/>
                    <a:pt x="89749" y="5598"/>
                    <a:pt x="89635" y="5708"/>
                  </a:cubicBezTo>
                  <a:cubicBezTo>
                    <a:pt x="89420" y="5919"/>
                    <a:pt x="89167" y="6067"/>
                    <a:pt x="88918" y="6227"/>
                  </a:cubicBezTo>
                  <a:cubicBezTo>
                    <a:pt x="88901" y="6235"/>
                    <a:pt x="88884" y="6244"/>
                    <a:pt x="88871" y="6256"/>
                  </a:cubicBezTo>
                  <a:lnTo>
                    <a:pt x="88930" y="5172"/>
                  </a:lnTo>
                  <a:lnTo>
                    <a:pt x="89095" y="5172"/>
                  </a:lnTo>
                  <a:cubicBezTo>
                    <a:pt x="89116" y="5176"/>
                    <a:pt x="89133" y="5189"/>
                    <a:pt x="89154" y="5189"/>
                  </a:cubicBezTo>
                  <a:cubicBezTo>
                    <a:pt x="89166" y="5191"/>
                    <a:pt x="89179" y="5193"/>
                    <a:pt x="89192" y="5193"/>
                  </a:cubicBezTo>
                  <a:cubicBezTo>
                    <a:pt x="89220" y="5193"/>
                    <a:pt x="89249" y="5186"/>
                    <a:pt x="89272" y="5172"/>
                  </a:cubicBezTo>
                  <a:cubicBezTo>
                    <a:pt x="89293" y="5159"/>
                    <a:pt x="89306" y="5151"/>
                    <a:pt x="89331" y="5146"/>
                  </a:cubicBezTo>
                  <a:cubicBezTo>
                    <a:pt x="89361" y="5142"/>
                    <a:pt x="89390" y="5142"/>
                    <a:pt x="89416" y="5134"/>
                  </a:cubicBezTo>
                  <a:cubicBezTo>
                    <a:pt x="89427" y="5131"/>
                    <a:pt x="89438" y="5130"/>
                    <a:pt x="89448" y="5130"/>
                  </a:cubicBezTo>
                  <a:cubicBezTo>
                    <a:pt x="89460" y="5130"/>
                    <a:pt x="89472" y="5131"/>
                    <a:pt x="89484" y="5131"/>
                  </a:cubicBezTo>
                  <a:cubicBezTo>
                    <a:pt x="89491" y="5131"/>
                    <a:pt x="89498" y="5131"/>
                    <a:pt x="89504" y="5130"/>
                  </a:cubicBezTo>
                  <a:cubicBezTo>
                    <a:pt x="89517" y="5125"/>
                    <a:pt x="89525" y="5130"/>
                    <a:pt x="89521" y="5108"/>
                  </a:cubicBezTo>
                  <a:cubicBezTo>
                    <a:pt x="89521" y="5087"/>
                    <a:pt x="89500" y="5075"/>
                    <a:pt x="89483" y="5062"/>
                  </a:cubicBezTo>
                  <a:cubicBezTo>
                    <a:pt x="89475" y="5054"/>
                    <a:pt x="89475" y="5045"/>
                    <a:pt x="89458" y="5041"/>
                  </a:cubicBezTo>
                  <a:cubicBezTo>
                    <a:pt x="89452" y="5039"/>
                    <a:pt x="89446" y="5039"/>
                    <a:pt x="89441" y="5039"/>
                  </a:cubicBezTo>
                  <a:cubicBezTo>
                    <a:pt x="89436" y="5039"/>
                    <a:pt x="89431" y="5039"/>
                    <a:pt x="89424" y="5037"/>
                  </a:cubicBezTo>
                  <a:cubicBezTo>
                    <a:pt x="89399" y="5032"/>
                    <a:pt x="89382" y="5016"/>
                    <a:pt x="89365" y="5011"/>
                  </a:cubicBezTo>
                  <a:cubicBezTo>
                    <a:pt x="89360" y="5010"/>
                    <a:pt x="89354" y="5010"/>
                    <a:pt x="89349" y="5010"/>
                  </a:cubicBezTo>
                  <a:cubicBezTo>
                    <a:pt x="89316" y="5010"/>
                    <a:pt x="89280" y="5029"/>
                    <a:pt x="89251" y="5037"/>
                  </a:cubicBezTo>
                  <a:cubicBezTo>
                    <a:pt x="89241" y="5039"/>
                    <a:pt x="89230" y="5039"/>
                    <a:pt x="89219" y="5039"/>
                  </a:cubicBezTo>
                  <a:cubicBezTo>
                    <a:pt x="89209" y="5039"/>
                    <a:pt x="89198" y="5039"/>
                    <a:pt x="89188" y="5041"/>
                  </a:cubicBezTo>
                  <a:cubicBezTo>
                    <a:pt x="89171" y="5044"/>
                    <a:pt x="89146" y="5056"/>
                    <a:pt x="89128" y="5056"/>
                  </a:cubicBezTo>
                  <a:cubicBezTo>
                    <a:pt x="89123" y="5056"/>
                    <a:pt x="89119" y="5055"/>
                    <a:pt x="89116" y="5054"/>
                  </a:cubicBezTo>
                  <a:cubicBezTo>
                    <a:pt x="89112" y="5037"/>
                    <a:pt x="89179" y="4999"/>
                    <a:pt x="89192" y="4986"/>
                  </a:cubicBezTo>
                  <a:cubicBezTo>
                    <a:pt x="89205" y="4978"/>
                    <a:pt x="89209" y="4961"/>
                    <a:pt x="89222" y="4948"/>
                  </a:cubicBezTo>
                  <a:cubicBezTo>
                    <a:pt x="89230" y="4940"/>
                    <a:pt x="89247" y="4927"/>
                    <a:pt x="89255" y="4919"/>
                  </a:cubicBezTo>
                  <a:cubicBezTo>
                    <a:pt x="89260" y="4919"/>
                    <a:pt x="89264" y="4914"/>
                    <a:pt x="89268" y="4914"/>
                  </a:cubicBezTo>
                  <a:cubicBezTo>
                    <a:pt x="89272" y="4919"/>
                    <a:pt x="89272" y="4919"/>
                    <a:pt x="89276" y="4919"/>
                  </a:cubicBezTo>
                  <a:cubicBezTo>
                    <a:pt x="89276" y="4919"/>
                    <a:pt x="89281" y="4914"/>
                    <a:pt x="89281" y="4910"/>
                  </a:cubicBezTo>
                  <a:lnTo>
                    <a:pt x="89306" y="4910"/>
                  </a:lnTo>
                  <a:cubicBezTo>
                    <a:pt x="89306" y="4919"/>
                    <a:pt x="89310" y="4927"/>
                    <a:pt x="89314" y="4931"/>
                  </a:cubicBezTo>
                  <a:cubicBezTo>
                    <a:pt x="89318" y="4937"/>
                    <a:pt x="89321" y="4938"/>
                    <a:pt x="89324" y="4938"/>
                  </a:cubicBezTo>
                  <a:cubicBezTo>
                    <a:pt x="89328" y="4938"/>
                    <a:pt x="89333" y="4935"/>
                    <a:pt x="89340" y="4935"/>
                  </a:cubicBezTo>
                  <a:cubicBezTo>
                    <a:pt x="89365" y="4935"/>
                    <a:pt x="89357" y="4973"/>
                    <a:pt x="89378" y="4973"/>
                  </a:cubicBezTo>
                  <a:cubicBezTo>
                    <a:pt x="89385" y="4973"/>
                    <a:pt x="89389" y="4968"/>
                    <a:pt x="89394" y="4968"/>
                  </a:cubicBezTo>
                  <a:cubicBezTo>
                    <a:pt x="89396" y="4968"/>
                    <a:pt x="89397" y="4968"/>
                    <a:pt x="89399" y="4969"/>
                  </a:cubicBezTo>
                  <a:cubicBezTo>
                    <a:pt x="89412" y="4969"/>
                    <a:pt x="89420" y="4986"/>
                    <a:pt x="89428" y="4990"/>
                  </a:cubicBezTo>
                  <a:cubicBezTo>
                    <a:pt x="89441" y="4994"/>
                    <a:pt x="89454" y="4994"/>
                    <a:pt x="89466" y="4999"/>
                  </a:cubicBezTo>
                  <a:cubicBezTo>
                    <a:pt x="89477" y="5002"/>
                    <a:pt x="89488" y="5012"/>
                    <a:pt x="89499" y="5012"/>
                  </a:cubicBezTo>
                  <a:cubicBezTo>
                    <a:pt x="89501" y="5012"/>
                    <a:pt x="89503" y="5012"/>
                    <a:pt x="89504" y="5011"/>
                  </a:cubicBezTo>
                  <a:cubicBezTo>
                    <a:pt x="89521" y="5007"/>
                    <a:pt x="89568" y="4961"/>
                    <a:pt x="89547" y="4935"/>
                  </a:cubicBezTo>
                  <a:cubicBezTo>
                    <a:pt x="89547" y="4935"/>
                    <a:pt x="89534" y="4935"/>
                    <a:pt x="89534" y="4931"/>
                  </a:cubicBezTo>
                  <a:cubicBezTo>
                    <a:pt x="89521" y="4931"/>
                    <a:pt x="89517" y="4923"/>
                    <a:pt x="89504" y="4919"/>
                  </a:cubicBezTo>
                  <a:cubicBezTo>
                    <a:pt x="89500" y="4918"/>
                    <a:pt x="89496" y="4917"/>
                    <a:pt x="89493" y="4917"/>
                  </a:cubicBezTo>
                  <a:cubicBezTo>
                    <a:pt x="89478" y="4917"/>
                    <a:pt x="89466" y="4923"/>
                    <a:pt x="89450" y="4923"/>
                  </a:cubicBezTo>
                  <a:cubicBezTo>
                    <a:pt x="89441" y="4902"/>
                    <a:pt x="89458" y="4885"/>
                    <a:pt x="89462" y="4864"/>
                  </a:cubicBezTo>
                  <a:cubicBezTo>
                    <a:pt x="89479" y="4859"/>
                    <a:pt x="89496" y="4851"/>
                    <a:pt x="89496" y="4838"/>
                  </a:cubicBezTo>
                  <a:cubicBezTo>
                    <a:pt x="89496" y="4826"/>
                    <a:pt x="89479" y="4817"/>
                    <a:pt x="89471" y="4813"/>
                  </a:cubicBezTo>
                  <a:cubicBezTo>
                    <a:pt x="89458" y="4805"/>
                    <a:pt x="89462" y="4805"/>
                    <a:pt x="89454" y="4792"/>
                  </a:cubicBezTo>
                  <a:cubicBezTo>
                    <a:pt x="89445" y="4783"/>
                    <a:pt x="89437" y="4775"/>
                    <a:pt x="89428" y="4767"/>
                  </a:cubicBezTo>
                  <a:cubicBezTo>
                    <a:pt x="89428" y="4762"/>
                    <a:pt x="89433" y="4754"/>
                    <a:pt x="89433" y="4754"/>
                  </a:cubicBezTo>
                  <a:cubicBezTo>
                    <a:pt x="89437" y="4750"/>
                    <a:pt x="89441" y="4750"/>
                    <a:pt x="89450" y="4750"/>
                  </a:cubicBezTo>
                  <a:cubicBezTo>
                    <a:pt x="89454" y="4750"/>
                    <a:pt x="89458" y="4750"/>
                    <a:pt x="89466" y="4745"/>
                  </a:cubicBezTo>
                  <a:cubicBezTo>
                    <a:pt x="89471" y="4741"/>
                    <a:pt x="89475" y="4741"/>
                    <a:pt x="89483" y="4737"/>
                  </a:cubicBezTo>
                  <a:cubicBezTo>
                    <a:pt x="89500" y="4733"/>
                    <a:pt x="89509" y="4716"/>
                    <a:pt x="89521" y="4707"/>
                  </a:cubicBezTo>
                  <a:cubicBezTo>
                    <a:pt x="89530" y="4699"/>
                    <a:pt x="89538" y="4691"/>
                    <a:pt x="89551" y="4682"/>
                  </a:cubicBezTo>
                  <a:cubicBezTo>
                    <a:pt x="89563" y="4669"/>
                    <a:pt x="89572" y="4657"/>
                    <a:pt x="89585" y="4644"/>
                  </a:cubicBezTo>
                  <a:cubicBezTo>
                    <a:pt x="89597" y="4627"/>
                    <a:pt x="89593" y="4632"/>
                    <a:pt x="89610" y="4627"/>
                  </a:cubicBezTo>
                  <a:cubicBezTo>
                    <a:pt x="89631" y="4627"/>
                    <a:pt x="89648" y="4623"/>
                    <a:pt x="89669" y="4623"/>
                  </a:cubicBezTo>
                  <a:cubicBezTo>
                    <a:pt x="89690" y="4623"/>
                    <a:pt x="89694" y="4610"/>
                    <a:pt x="89711" y="4606"/>
                  </a:cubicBezTo>
                  <a:cubicBezTo>
                    <a:pt x="89715" y="4604"/>
                    <a:pt x="89718" y="4603"/>
                    <a:pt x="89722" y="4603"/>
                  </a:cubicBezTo>
                  <a:cubicBezTo>
                    <a:pt x="89727" y="4603"/>
                    <a:pt x="89732" y="4605"/>
                    <a:pt x="89737" y="4610"/>
                  </a:cubicBezTo>
                  <a:cubicBezTo>
                    <a:pt x="89749" y="4610"/>
                    <a:pt x="89758" y="4610"/>
                    <a:pt x="89766" y="4602"/>
                  </a:cubicBezTo>
                  <a:cubicBezTo>
                    <a:pt x="89791" y="4589"/>
                    <a:pt x="89817" y="4585"/>
                    <a:pt x="89846" y="4585"/>
                  </a:cubicBezTo>
                  <a:cubicBezTo>
                    <a:pt x="89867" y="4585"/>
                    <a:pt x="89880" y="4568"/>
                    <a:pt x="89901" y="4564"/>
                  </a:cubicBezTo>
                  <a:cubicBezTo>
                    <a:pt x="89918" y="4556"/>
                    <a:pt x="89935" y="4560"/>
                    <a:pt x="89952" y="4551"/>
                  </a:cubicBezTo>
                  <a:cubicBezTo>
                    <a:pt x="89981" y="4534"/>
                    <a:pt x="90007" y="4505"/>
                    <a:pt x="90002" y="4467"/>
                  </a:cubicBezTo>
                  <a:cubicBezTo>
                    <a:pt x="89998" y="4446"/>
                    <a:pt x="89977" y="4399"/>
                    <a:pt x="89952" y="4391"/>
                  </a:cubicBezTo>
                  <a:cubicBezTo>
                    <a:pt x="89950" y="4390"/>
                    <a:pt x="89948" y="4389"/>
                    <a:pt x="89945" y="4389"/>
                  </a:cubicBezTo>
                  <a:cubicBezTo>
                    <a:pt x="89940" y="4389"/>
                    <a:pt x="89932" y="4391"/>
                    <a:pt x="89926" y="4391"/>
                  </a:cubicBezTo>
                  <a:cubicBezTo>
                    <a:pt x="89921" y="4391"/>
                    <a:pt x="89917" y="4391"/>
                    <a:pt x="89913" y="4391"/>
                  </a:cubicBezTo>
                  <a:cubicBezTo>
                    <a:pt x="89907" y="4391"/>
                    <a:pt x="89905" y="4390"/>
                    <a:pt x="89905" y="4378"/>
                  </a:cubicBezTo>
                  <a:cubicBezTo>
                    <a:pt x="89905" y="4370"/>
                    <a:pt x="89905" y="4361"/>
                    <a:pt x="89905" y="4353"/>
                  </a:cubicBezTo>
                  <a:cubicBezTo>
                    <a:pt x="89905" y="4328"/>
                    <a:pt x="89901" y="4298"/>
                    <a:pt x="89910" y="4273"/>
                  </a:cubicBezTo>
                  <a:cubicBezTo>
                    <a:pt x="89914" y="4264"/>
                    <a:pt x="89914" y="4260"/>
                    <a:pt x="89918" y="4252"/>
                  </a:cubicBezTo>
                  <a:cubicBezTo>
                    <a:pt x="89926" y="4209"/>
                    <a:pt x="89880" y="4193"/>
                    <a:pt x="89846" y="4180"/>
                  </a:cubicBezTo>
                  <a:cubicBezTo>
                    <a:pt x="89825" y="4171"/>
                    <a:pt x="89800" y="4163"/>
                    <a:pt x="89775" y="4163"/>
                  </a:cubicBezTo>
                  <a:cubicBezTo>
                    <a:pt x="89762" y="4163"/>
                    <a:pt x="89749" y="4159"/>
                    <a:pt x="89737" y="4155"/>
                  </a:cubicBezTo>
                  <a:cubicBezTo>
                    <a:pt x="89728" y="4155"/>
                    <a:pt x="89711" y="4159"/>
                    <a:pt x="89699" y="4163"/>
                  </a:cubicBezTo>
                  <a:cubicBezTo>
                    <a:pt x="89686" y="4163"/>
                    <a:pt x="89677" y="4180"/>
                    <a:pt x="89665" y="4180"/>
                  </a:cubicBezTo>
                  <a:cubicBezTo>
                    <a:pt x="89661" y="4176"/>
                    <a:pt x="89656" y="4163"/>
                    <a:pt x="89648" y="4159"/>
                  </a:cubicBezTo>
                  <a:cubicBezTo>
                    <a:pt x="89644" y="4159"/>
                    <a:pt x="89635" y="4167"/>
                    <a:pt x="89631" y="4167"/>
                  </a:cubicBezTo>
                  <a:cubicBezTo>
                    <a:pt x="89623" y="4167"/>
                    <a:pt x="89610" y="4163"/>
                    <a:pt x="89597" y="4163"/>
                  </a:cubicBezTo>
                  <a:cubicBezTo>
                    <a:pt x="89593" y="4162"/>
                    <a:pt x="89589" y="4162"/>
                    <a:pt x="89584" y="4162"/>
                  </a:cubicBezTo>
                  <a:cubicBezTo>
                    <a:pt x="89566" y="4162"/>
                    <a:pt x="89546" y="4167"/>
                    <a:pt x="89525" y="4167"/>
                  </a:cubicBezTo>
                  <a:cubicBezTo>
                    <a:pt x="89511" y="4167"/>
                    <a:pt x="89497" y="4169"/>
                    <a:pt x="89483" y="4169"/>
                  </a:cubicBezTo>
                  <a:cubicBezTo>
                    <a:pt x="89476" y="4169"/>
                    <a:pt x="89469" y="4169"/>
                    <a:pt x="89462" y="4167"/>
                  </a:cubicBezTo>
                  <a:cubicBezTo>
                    <a:pt x="89445" y="4167"/>
                    <a:pt x="89445" y="4167"/>
                    <a:pt x="89437" y="4159"/>
                  </a:cubicBezTo>
                  <a:cubicBezTo>
                    <a:pt x="89433" y="4150"/>
                    <a:pt x="89428" y="4138"/>
                    <a:pt x="89428" y="4129"/>
                  </a:cubicBezTo>
                  <a:cubicBezTo>
                    <a:pt x="89424" y="4121"/>
                    <a:pt x="89428" y="4100"/>
                    <a:pt x="89420" y="4095"/>
                  </a:cubicBezTo>
                  <a:cubicBezTo>
                    <a:pt x="89412" y="4100"/>
                    <a:pt x="89399" y="4104"/>
                    <a:pt x="89390" y="4112"/>
                  </a:cubicBezTo>
                  <a:cubicBezTo>
                    <a:pt x="89382" y="4108"/>
                    <a:pt x="89374" y="4108"/>
                    <a:pt x="89369" y="4100"/>
                  </a:cubicBezTo>
                  <a:cubicBezTo>
                    <a:pt x="89364" y="4095"/>
                    <a:pt x="89358" y="4093"/>
                    <a:pt x="89351" y="4093"/>
                  </a:cubicBezTo>
                  <a:cubicBezTo>
                    <a:pt x="89346" y="4093"/>
                    <a:pt x="89341" y="4094"/>
                    <a:pt x="89336" y="4095"/>
                  </a:cubicBezTo>
                  <a:cubicBezTo>
                    <a:pt x="89327" y="4100"/>
                    <a:pt x="89314" y="4108"/>
                    <a:pt x="89302" y="4112"/>
                  </a:cubicBezTo>
                  <a:cubicBezTo>
                    <a:pt x="89298" y="4112"/>
                    <a:pt x="89298" y="4112"/>
                    <a:pt x="89293" y="4117"/>
                  </a:cubicBezTo>
                  <a:cubicBezTo>
                    <a:pt x="89289" y="4104"/>
                    <a:pt x="89289" y="4100"/>
                    <a:pt x="89285" y="4091"/>
                  </a:cubicBezTo>
                  <a:cubicBezTo>
                    <a:pt x="89281" y="4062"/>
                    <a:pt x="89260" y="4049"/>
                    <a:pt x="89243" y="4028"/>
                  </a:cubicBezTo>
                  <a:cubicBezTo>
                    <a:pt x="89226" y="4003"/>
                    <a:pt x="89205" y="4003"/>
                    <a:pt x="89184" y="3986"/>
                  </a:cubicBezTo>
                  <a:cubicBezTo>
                    <a:pt x="89179" y="3986"/>
                    <a:pt x="89171" y="3982"/>
                    <a:pt x="89167" y="3977"/>
                  </a:cubicBezTo>
                  <a:cubicBezTo>
                    <a:pt x="89167" y="3965"/>
                    <a:pt x="89171" y="3952"/>
                    <a:pt x="89171" y="3939"/>
                  </a:cubicBezTo>
                  <a:cubicBezTo>
                    <a:pt x="89175" y="3948"/>
                    <a:pt x="89179" y="3956"/>
                    <a:pt x="89184" y="3960"/>
                  </a:cubicBezTo>
                  <a:cubicBezTo>
                    <a:pt x="89196" y="3982"/>
                    <a:pt x="89217" y="3990"/>
                    <a:pt x="89238" y="3998"/>
                  </a:cubicBezTo>
                  <a:cubicBezTo>
                    <a:pt x="89246" y="4000"/>
                    <a:pt x="89252" y="4000"/>
                    <a:pt x="89258" y="4000"/>
                  </a:cubicBezTo>
                  <a:cubicBezTo>
                    <a:pt x="89271" y="4000"/>
                    <a:pt x="89284" y="3998"/>
                    <a:pt x="89298" y="3998"/>
                  </a:cubicBezTo>
                  <a:cubicBezTo>
                    <a:pt x="89308" y="3996"/>
                    <a:pt x="89320" y="3995"/>
                    <a:pt x="89332" y="3995"/>
                  </a:cubicBezTo>
                  <a:cubicBezTo>
                    <a:pt x="89344" y="3995"/>
                    <a:pt x="89357" y="3996"/>
                    <a:pt x="89369" y="3998"/>
                  </a:cubicBezTo>
                  <a:cubicBezTo>
                    <a:pt x="89407" y="4007"/>
                    <a:pt x="89437" y="4045"/>
                    <a:pt x="89475" y="4049"/>
                  </a:cubicBezTo>
                  <a:cubicBezTo>
                    <a:pt x="89517" y="4049"/>
                    <a:pt x="89517" y="4020"/>
                    <a:pt x="89530" y="3986"/>
                  </a:cubicBezTo>
                  <a:cubicBezTo>
                    <a:pt x="89538" y="3965"/>
                    <a:pt x="89538" y="3939"/>
                    <a:pt x="89559" y="3927"/>
                  </a:cubicBezTo>
                  <a:cubicBezTo>
                    <a:pt x="89569" y="3919"/>
                    <a:pt x="89581" y="3918"/>
                    <a:pt x="89593" y="3918"/>
                  </a:cubicBezTo>
                  <a:cubicBezTo>
                    <a:pt x="89601" y="3918"/>
                    <a:pt x="89610" y="3918"/>
                    <a:pt x="89618" y="3918"/>
                  </a:cubicBezTo>
                  <a:cubicBezTo>
                    <a:pt x="89625" y="3918"/>
                    <a:pt x="89633" y="3919"/>
                    <a:pt x="89640" y="3919"/>
                  </a:cubicBezTo>
                  <a:cubicBezTo>
                    <a:pt x="89651" y="3919"/>
                    <a:pt x="89663" y="3917"/>
                    <a:pt x="89673" y="3910"/>
                  </a:cubicBezTo>
                  <a:cubicBezTo>
                    <a:pt x="89677" y="3901"/>
                    <a:pt x="89682" y="3893"/>
                    <a:pt x="89686" y="3884"/>
                  </a:cubicBezTo>
                  <a:cubicBezTo>
                    <a:pt x="89694" y="3876"/>
                    <a:pt x="89699" y="3868"/>
                    <a:pt x="89707" y="3859"/>
                  </a:cubicBezTo>
                  <a:cubicBezTo>
                    <a:pt x="89711" y="3851"/>
                    <a:pt x="89715" y="3834"/>
                    <a:pt x="89715" y="3825"/>
                  </a:cubicBezTo>
                  <a:cubicBezTo>
                    <a:pt x="89652" y="3808"/>
                    <a:pt x="89576" y="3830"/>
                    <a:pt x="89517" y="3787"/>
                  </a:cubicBezTo>
                  <a:cubicBezTo>
                    <a:pt x="89504" y="3779"/>
                    <a:pt x="89504" y="3762"/>
                    <a:pt x="89492" y="3754"/>
                  </a:cubicBezTo>
                  <a:cubicBezTo>
                    <a:pt x="89483" y="3747"/>
                    <a:pt x="89475" y="3746"/>
                    <a:pt x="89466" y="3746"/>
                  </a:cubicBezTo>
                  <a:cubicBezTo>
                    <a:pt x="89462" y="3746"/>
                    <a:pt x="89458" y="3746"/>
                    <a:pt x="89454" y="3746"/>
                  </a:cubicBezTo>
                  <a:cubicBezTo>
                    <a:pt x="89450" y="3746"/>
                    <a:pt x="89445" y="3746"/>
                    <a:pt x="89441" y="3745"/>
                  </a:cubicBezTo>
                  <a:cubicBezTo>
                    <a:pt x="89433" y="3711"/>
                    <a:pt x="89458" y="3686"/>
                    <a:pt x="89466" y="3657"/>
                  </a:cubicBezTo>
                  <a:cubicBezTo>
                    <a:pt x="89466" y="3644"/>
                    <a:pt x="89471" y="3623"/>
                    <a:pt x="89466" y="3614"/>
                  </a:cubicBezTo>
                  <a:cubicBezTo>
                    <a:pt x="89460" y="3599"/>
                    <a:pt x="89446" y="3597"/>
                    <a:pt x="89432" y="3597"/>
                  </a:cubicBezTo>
                  <a:cubicBezTo>
                    <a:pt x="89426" y="3597"/>
                    <a:pt x="89421" y="3597"/>
                    <a:pt x="89416" y="3597"/>
                  </a:cubicBezTo>
                  <a:cubicBezTo>
                    <a:pt x="89424" y="3585"/>
                    <a:pt x="89428" y="3576"/>
                    <a:pt x="89437" y="3568"/>
                  </a:cubicBezTo>
                  <a:cubicBezTo>
                    <a:pt x="89441" y="3555"/>
                    <a:pt x="89445" y="3547"/>
                    <a:pt x="89458" y="3547"/>
                  </a:cubicBezTo>
                  <a:cubicBezTo>
                    <a:pt x="89464" y="3545"/>
                    <a:pt x="89469" y="3545"/>
                    <a:pt x="89475" y="3545"/>
                  </a:cubicBezTo>
                  <a:cubicBezTo>
                    <a:pt x="89486" y="3545"/>
                    <a:pt x="89496" y="3547"/>
                    <a:pt x="89504" y="3547"/>
                  </a:cubicBezTo>
                  <a:cubicBezTo>
                    <a:pt x="89510" y="3547"/>
                    <a:pt x="89521" y="3549"/>
                    <a:pt x="89529" y="3549"/>
                  </a:cubicBezTo>
                  <a:cubicBezTo>
                    <a:pt x="89533" y="3549"/>
                    <a:pt x="89537" y="3548"/>
                    <a:pt x="89538" y="3547"/>
                  </a:cubicBezTo>
                  <a:cubicBezTo>
                    <a:pt x="89547" y="3543"/>
                    <a:pt x="89551" y="3530"/>
                    <a:pt x="89555" y="3521"/>
                  </a:cubicBezTo>
                  <a:cubicBezTo>
                    <a:pt x="89568" y="3487"/>
                    <a:pt x="89517" y="3476"/>
                    <a:pt x="89480" y="3476"/>
                  </a:cubicBezTo>
                  <a:cubicBezTo>
                    <a:pt x="89467" y="3476"/>
                    <a:pt x="89456" y="3477"/>
                    <a:pt x="89450" y="3479"/>
                  </a:cubicBezTo>
                  <a:cubicBezTo>
                    <a:pt x="89445" y="3480"/>
                    <a:pt x="89441" y="3481"/>
                    <a:pt x="89438" y="3481"/>
                  </a:cubicBezTo>
                  <a:cubicBezTo>
                    <a:pt x="89427" y="3481"/>
                    <a:pt x="89425" y="3475"/>
                    <a:pt x="89428" y="3458"/>
                  </a:cubicBezTo>
                  <a:cubicBezTo>
                    <a:pt x="89437" y="3437"/>
                    <a:pt x="89454" y="3433"/>
                    <a:pt x="89466" y="3416"/>
                  </a:cubicBezTo>
                  <a:cubicBezTo>
                    <a:pt x="89471" y="3403"/>
                    <a:pt x="89471" y="3395"/>
                    <a:pt x="89462" y="3391"/>
                  </a:cubicBezTo>
                  <a:lnTo>
                    <a:pt x="89462" y="3391"/>
                  </a:lnTo>
                  <a:cubicBezTo>
                    <a:pt x="89475" y="3395"/>
                    <a:pt x="89488" y="3403"/>
                    <a:pt x="89504" y="3412"/>
                  </a:cubicBezTo>
                  <a:cubicBezTo>
                    <a:pt x="89504" y="3412"/>
                    <a:pt x="89509" y="3416"/>
                    <a:pt x="89509" y="3420"/>
                  </a:cubicBezTo>
                  <a:cubicBezTo>
                    <a:pt x="89509" y="3378"/>
                    <a:pt x="89517" y="3340"/>
                    <a:pt x="89551" y="3332"/>
                  </a:cubicBezTo>
                  <a:cubicBezTo>
                    <a:pt x="89563" y="3327"/>
                    <a:pt x="89576" y="3327"/>
                    <a:pt x="89589" y="3319"/>
                  </a:cubicBezTo>
                  <a:cubicBezTo>
                    <a:pt x="89606" y="3310"/>
                    <a:pt x="89618" y="3294"/>
                    <a:pt x="89627" y="3277"/>
                  </a:cubicBezTo>
                  <a:cubicBezTo>
                    <a:pt x="89644" y="3256"/>
                    <a:pt x="89652" y="3234"/>
                    <a:pt x="89656" y="3209"/>
                  </a:cubicBezTo>
                  <a:cubicBezTo>
                    <a:pt x="89665" y="3192"/>
                    <a:pt x="89661" y="3175"/>
                    <a:pt x="89669" y="3158"/>
                  </a:cubicBezTo>
                  <a:cubicBezTo>
                    <a:pt x="89678" y="3139"/>
                    <a:pt x="89693" y="3130"/>
                    <a:pt x="89712" y="3130"/>
                  </a:cubicBezTo>
                  <a:cubicBezTo>
                    <a:pt x="89718" y="3130"/>
                    <a:pt x="89725" y="3131"/>
                    <a:pt x="89732" y="3133"/>
                  </a:cubicBezTo>
                  <a:cubicBezTo>
                    <a:pt x="89753" y="3142"/>
                    <a:pt x="89762" y="3163"/>
                    <a:pt x="89779" y="3175"/>
                  </a:cubicBezTo>
                  <a:cubicBezTo>
                    <a:pt x="89791" y="3180"/>
                    <a:pt x="89800" y="3180"/>
                    <a:pt x="89813" y="3180"/>
                  </a:cubicBezTo>
                  <a:cubicBezTo>
                    <a:pt x="89884" y="3180"/>
                    <a:pt x="89872" y="3066"/>
                    <a:pt x="89943" y="3061"/>
                  </a:cubicBezTo>
                  <a:cubicBezTo>
                    <a:pt x="89949" y="3061"/>
                    <a:pt x="89954" y="3061"/>
                    <a:pt x="89959" y="3061"/>
                  </a:cubicBezTo>
                  <a:close/>
                  <a:moveTo>
                    <a:pt x="88857" y="5171"/>
                  </a:moveTo>
                  <a:cubicBezTo>
                    <a:pt x="88863" y="5171"/>
                    <a:pt x="88869" y="5172"/>
                    <a:pt x="88876" y="5172"/>
                  </a:cubicBezTo>
                  <a:lnTo>
                    <a:pt x="88884" y="5172"/>
                  </a:lnTo>
                  <a:lnTo>
                    <a:pt x="88825" y="6278"/>
                  </a:lnTo>
                  <a:cubicBezTo>
                    <a:pt x="88686" y="6349"/>
                    <a:pt x="88529" y="6392"/>
                    <a:pt x="88386" y="6446"/>
                  </a:cubicBezTo>
                  <a:lnTo>
                    <a:pt x="88420" y="5214"/>
                  </a:lnTo>
                  <a:cubicBezTo>
                    <a:pt x="88453" y="5222"/>
                    <a:pt x="88487" y="5227"/>
                    <a:pt x="88521" y="5227"/>
                  </a:cubicBezTo>
                  <a:cubicBezTo>
                    <a:pt x="88543" y="5227"/>
                    <a:pt x="88566" y="5225"/>
                    <a:pt x="88588" y="5225"/>
                  </a:cubicBezTo>
                  <a:cubicBezTo>
                    <a:pt x="88600" y="5225"/>
                    <a:pt x="88611" y="5225"/>
                    <a:pt x="88622" y="5227"/>
                  </a:cubicBezTo>
                  <a:cubicBezTo>
                    <a:pt x="88660" y="5231"/>
                    <a:pt x="88690" y="5252"/>
                    <a:pt x="88728" y="5256"/>
                  </a:cubicBezTo>
                  <a:cubicBezTo>
                    <a:pt x="88766" y="5256"/>
                    <a:pt x="88791" y="5248"/>
                    <a:pt x="88812" y="5218"/>
                  </a:cubicBezTo>
                  <a:cubicBezTo>
                    <a:pt x="88821" y="5206"/>
                    <a:pt x="88829" y="5184"/>
                    <a:pt x="88838" y="5176"/>
                  </a:cubicBezTo>
                  <a:cubicBezTo>
                    <a:pt x="88844" y="5172"/>
                    <a:pt x="88850" y="5171"/>
                    <a:pt x="88857" y="5171"/>
                  </a:cubicBezTo>
                  <a:close/>
                  <a:moveTo>
                    <a:pt x="6614" y="5930"/>
                  </a:moveTo>
                  <a:cubicBezTo>
                    <a:pt x="6620" y="5930"/>
                    <a:pt x="6626" y="5931"/>
                    <a:pt x="6631" y="5931"/>
                  </a:cubicBezTo>
                  <a:cubicBezTo>
                    <a:pt x="6648" y="5931"/>
                    <a:pt x="6656" y="5944"/>
                    <a:pt x="6669" y="5953"/>
                  </a:cubicBezTo>
                  <a:cubicBezTo>
                    <a:pt x="6682" y="5957"/>
                    <a:pt x="6690" y="5957"/>
                    <a:pt x="6703" y="5961"/>
                  </a:cubicBezTo>
                  <a:cubicBezTo>
                    <a:pt x="6732" y="5970"/>
                    <a:pt x="6758" y="5979"/>
                    <a:pt x="6785" y="5979"/>
                  </a:cubicBezTo>
                  <a:cubicBezTo>
                    <a:pt x="6797" y="5979"/>
                    <a:pt x="6808" y="5977"/>
                    <a:pt x="6821" y="5974"/>
                  </a:cubicBezTo>
                  <a:cubicBezTo>
                    <a:pt x="6833" y="5974"/>
                    <a:pt x="6846" y="5969"/>
                    <a:pt x="6855" y="5965"/>
                  </a:cubicBezTo>
                  <a:lnTo>
                    <a:pt x="6855" y="6590"/>
                  </a:lnTo>
                  <a:cubicBezTo>
                    <a:pt x="6762" y="6560"/>
                    <a:pt x="6669" y="6522"/>
                    <a:pt x="6576" y="6489"/>
                  </a:cubicBezTo>
                  <a:cubicBezTo>
                    <a:pt x="6576" y="6484"/>
                    <a:pt x="6576" y="6484"/>
                    <a:pt x="6576" y="6480"/>
                  </a:cubicBezTo>
                  <a:cubicBezTo>
                    <a:pt x="6576" y="6455"/>
                    <a:pt x="6576" y="6430"/>
                    <a:pt x="6572" y="6404"/>
                  </a:cubicBezTo>
                  <a:cubicBezTo>
                    <a:pt x="6572" y="6392"/>
                    <a:pt x="6568" y="6379"/>
                    <a:pt x="6568" y="6366"/>
                  </a:cubicBezTo>
                  <a:cubicBezTo>
                    <a:pt x="6568" y="6354"/>
                    <a:pt x="6568" y="6341"/>
                    <a:pt x="6568" y="6332"/>
                  </a:cubicBezTo>
                  <a:cubicBezTo>
                    <a:pt x="6568" y="6307"/>
                    <a:pt x="6572" y="6286"/>
                    <a:pt x="6563" y="6261"/>
                  </a:cubicBezTo>
                  <a:lnTo>
                    <a:pt x="6563" y="6252"/>
                  </a:lnTo>
                  <a:cubicBezTo>
                    <a:pt x="6559" y="6240"/>
                    <a:pt x="6559" y="6231"/>
                    <a:pt x="6559" y="6218"/>
                  </a:cubicBezTo>
                  <a:lnTo>
                    <a:pt x="6559" y="6113"/>
                  </a:lnTo>
                  <a:cubicBezTo>
                    <a:pt x="6559" y="6083"/>
                    <a:pt x="6559" y="6054"/>
                    <a:pt x="6559" y="6024"/>
                  </a:cubicBezTo>
                  <a:cubicBezTo>
                    <a:pt x="6559" y="5995"/>
                    <a:pt x="6555" y="5965"/>
                    <a:pt x="6555" y="5936"/>
                  </a:cubicBezTo>
                  <a:lnTo>
                    <a:pt x="6555" y="5931"/>
                  </a:lnTo>
                  <a:cubicBezTo>
                    <a:pt x="6559" y="5932"/>
                    <a:pt x="6564" y="5933"/>
                    <a:pt x="6569" y="5933"/>
                  </a:cubicBezTo>
                  <a:cubicBezTo>
                    <a:pt x="6583" y="5933"/>
                    <a:pt x="6599" y="5930"/>
                    <a:pt x="6614" y="5930"/>
                  </a:cubicBezTo>
                  <a:close/>
                  <a:moveTo>
                    <a:pt x="7306" y="5421"/>
                  </a:moveTo>
                  <a:cubicBezTo>
                    <a:pt x="7298" y="5860"/>
                    <a:pt x="7285" y="6299"/>
                    <a:pt x="7268" y="6725"/>
                  </a:cubicBezTo>
                  <a:cubicBezTo>
                    <a:pt x="7243" y="6717"/>
                    <a:pt x="7218" y="6708"/>
                    <a:pt x="7192" y="6704"/>
                  </a:cubicBezTo>
                  <a:cubicBezTo>
                    <a:pt x="7108" y="6679"/>
                    <a:pt x="7032" y="6649"/>
                    <a:pt x="6952" y="6624"/>
                  </a:cubicBezTo>
                  <a:lnTo>
                    <a:pt x="6952" y="5459"/>
                  </a:lnTo>
                  <a:lnTo>
                    <a:pt x="6977" y="5459"/>
                  </a:lnTo>
                  <a:cubicBezTo>
                    <a:pt x="6994" y="5459"/>
                    <a:pt x="7007" y="5450"/>
                    <a:pt x="7019" y="5450"/>
                  </a:cubicBezTo>
                  <a:cubicBezTo>
                    <a:pt x="7031" y="5448"/>
                    <a:pt x="7055" y="5445"/>
                    <a:pt x="7077" y="5445"/>
                  </a:cubicBezTo>
                  <a:cubicBezTo>
                    <a:pt x="7092" y="5445"/>
                    <a:pt x="7107" y="5447"/>
                    <a:pt x="7116" y="5450"/>
                  </a:cubicBezTo>
                  <a:cubicBezTo>
                    <a:pt x="7137" y="5455"/>
                    <a:pt x="7142" y="5476"/>
                    <a:pt x="7163" y="5480"/>
                  </a:cubicBezTo>
                  <a:cubicBezTo>
                    <a:pt x="7166" y="5481"/>
                    <a:pt x="7170" y="5482"/>
                    <a:pt x="7174" y="5482"/>
                  </a:cubicBezTo>
                  <a:cubicBezTo>
                    <a:pt x="7184" y="5482"/>
                    <a:pt x="7196" y="5478"/>
                    <a:pt x="7205" y="5471"/>
                  </a:cubicBezTo>
                  <a:cubicBezTo>
                    <a:pt x="7218" y="5467"/>
                    <a:pt x="7226" y="5455"/>
                    <a:pt x="7239" y="5450"/>
                  </a:cubicBezTo>
                  <a:cubicBezTo>
                    <a:pt x="7260" y="5438"/>
                    <a:pt x="7285" y="5433"/>
                    <a:pt x="7306" y="5421"/>
                  </a:cubicBezTo>
                  <a:close/>
                  <a:moveTo>
                    <a:pt x="7410" y="5352"/>
                  </a:moveTo>
                  <a:cubicBezTo>
                    <a:pt x="7422" y="5352"/>
                    <a:pt x="7435" y="5360"/>
                    <a:pt x="7445" y="5370"/>
                  </a:cubicBezTo>
                  <a:cubicBezTo>
                    <a:pt x="7460" y="5385"/>
                    <a:pt x="7467" y="5389"/>
                    <a:pt x="7476" y="5389"/>
                  </a:cubicBezTo>
                  <a:cubicBezTo>
                    <a:pt x="7480" y="5389"/>
                    <a:pt x="7485" y="5388"/>
                    <a:pt x="7492" y="5387"/>
                  </a:cubicBezTo>
                  <a:lnTo>
                    <a:pt x="7492" y="5387"/>
                  </a:lnTo>
                  <a:cubicBezTo>
                    <a:pt x="7479" y="5822"/>
                    <a:pt x="7475" y="6320"/>
                    <a:pt x="7471" y="6801"/>
                  </a:cubicBezTo>
                  <a:cubicBezTo>
                    <a:pt x="7437" y="6784"/>
                    <a:pt x="7399" y="6771"/>
                    <a:pt x="7361" y="6759"/>
                  </a:cubicBezTo>
                  <a:cubicBezTo>
                    <a:pt x="7378" y="6299"/>
                    <a:pt x="7395" y="5826"/>
                    <a:pt x="7403" y="5353"/>
                  </a:cubicBezTo>
                  <a:cubicBezTo>
                    <a:pt x="7406" y="5352"/>
                    <a:pt x="7408" y="5352"/>
                    <a:pt x="7410" y="5352"/>
                  </a:cubicBezTo>
                  <a:close/>
                  <a:moveTo>
                    <a:pt x="7568" y="5374"/>
                  </a:moveTo>
                  <a:cubicBezTo>
                    <a:pt x="7585" y="5374"/>
                    <a:pt x="7597" y="5383"/>
                    <a:pt x="7610" y="5395"/>
                  </a:cubicBezTo>
                  <a:cubicBezTo>
                    <a:pt x="7602" y="5877"/>
                    <a:pt x="7593" y="6362"/>
                    <a:pt x="7589" y="6847"/>
                  </a:cubicBezTo>
                  <a:cubicBezTo>
                    <a:pt x="7572" y="6843"/>
                    <a:pt x="7551" y="6835"/>
                    <a:pt x="7534" y="6826"/>
                  </a:cubicBezTo>
                  <a:cubicBezTo>
                    <a:pt x="7538" y="6332"/>
                    <a:pt x="7543" y="5822"/>
                    <a:pt x="7555" y="5374"/>
                  </a:cubicBezTo>
                  <a:close/>
                  <a:moveTo>
                    <a:pt x="88179" y="5138"/>
                  </a:moveTo>
                  <a:cubicBezTo>
                    <a:pt x="88217" y="5138"/>
                    <a:pt x="88259" y="5142"/>
                    <a:pt x="88293" y="5155"/>
                  </a:cubicBezTo>
                  <a:cubicBezTo>
                    <a:pt x="88323" y="5168"/>
                    <a:pt x="88348" y="5184"/>
                    <a:pt x="88377" y="5197"/>
                  </a:cubicBezTo>
                  <a:lnTo>
                    <a:pt x="88339" y="6468"/>
                  </a:lnTo>
                  <a:cubicBezTo>
                    <a:pt x="88314" y="6480"/>
                    <a:pt x="88285" y="6493"/>
                    <a:pt x="88259" y="6505"/>
                  </a:cubicBezTo>
                  <a:cubicBezTo>
                    <a:pt x="88031" y="6624"/>
                    <a:pt x="87884" y="6818"/>
                    <a:pt x="87685" y="6970"/>
                  </a:cubicBezTo>
                  <a:cubicBezTo>
                    <a:pt x="87630" y="7012"/>
                    <a:pt x="87576" y="7058"/>
                    <a:pt x="87525" y="7101"/>
                  </a:cubicBezTo>
                  <a:cubicBezTo>
                    <a:pt x="87529" y="6548"/>
                    <a:pt x="87533" y="5999"/>
                    <a:pt x="87546" y="5446"/>
                  </a:cubicBezTo>
                  <a:cubicBezTo>
                    <a:pt x="87567" y="5429"/>
                    <a:pt x="87580" y="5408"/>
                    <a:pt x="87601" y="5387"/>
                  </a:cubicBezTo>
                  <a:cubicBezTo>
                    <a:pt x="87635" y="5357"/>
                    <a:pt x="87694" y="5357"/>
                    <a:pt x="87736" y="5336"/>
                  </a:cubicBezTo>
                  <a:cubicBezTo>
                    <a:pt x="87778" y="5315"/>
                    <a:pt x="87820" y="5298"/>
                    <a:pt x="87863" y="5281"/>
                  </a:cubicBezTo>
                  <a:cubicBezTo>
                    <a:pt x="87884" y="5273"/>
                    <a:pt x="87892" y="5265"/>
                    <a:pt x="87896" y="5244"/>
                  </a:cubicBezTo>
                  <a:cubicBezTo>
                    <a:pt x="87905" y="5218"/>
                    <a:pt x="87905" y="5214"/>
                    <a:pt x="87917" y="5193"/>
                  </a:cubicBezTo>
                  <a:cubicBezTo>
                    <a:pt x="87926" y="5180"/>
                    <a:pt x="87955" y="5151"/>
                    <a:pt x="87964" y="5138"/>
                  </a:cubicBezTo>
                  <a:close/>
                  <a:moveTo>
                    <a:pt x="70254" y="6961"/>
                  </a:moveTo>
                  <a:lnTo>
                    <a:pt x="70300" y="7012"/>
                  </a:lnTo>
                  <a:cubicBezTo>
                    <a:pt x="70309" y="7042"/>
                    <a:pt x="70321" y="7067"/>
                    <a:pt x="70334" y="7092"/>
                  </a:cubicBezTo>
                  <a:cubicBezTo>
                    <a:pt x="70330" y="7096"/>
                    <a:pt x="70330" y="7101"/>
                    <a:pt x="70330" y="7105"/>
                  </a:cubicBezTo>
                  <a:cubicBezTo>
                    <a:pt x="70304" y="7054"/>
                    <a:pt x="70279" y="7008"/>
                    <a:pt x="70254" y="6961"/>
                  </a:cubicBezTo>
                  <a:close/>
                  <a:moveTo>
                    <a:pt x="8311" y="5142"/>
                  </a:moveTo>
                  <a:cubicBezTo>
                    <a:pt x="8302" y="5290"/>
                    <a:pt x="8294" y="5438"/>
                    <a:pt x="8285" y="5585"/>
                  </a:cubicBezTo>
                  <a:cubicBezTo>
                    <a:pt x="8256" y="6109"/>
                    <a:pt x="8226" y="6641"/>
                    <a:pt x="8214" y="7130"/>
                  </a:cubicBezTo>
                  <a:cubicBezTo>
                    <a:pt x="8036" y="7054"/>
                    <a:pt x="7859" y="6970"/>
                    <a:pt x="7682" y="6890"/>
                  </a:cubicBezTo>
                  <a:cubicBezTo>
                    <a:pt x="7686" y="6404"/>
                    <a:pt x="7695" y="5915"/>
                    <a:pt x="7707" y="5429"/>
                  </a:cubicBezTo>
                  <a:cubicBezTo>
                    <a:pt x="7724" y="5412"/>
                    <a:pt x="7737" y="5391"/>
                    <a:pt x="7754" y="5374"/>
                  </a:cubicBezTo>
                  <a:cubicBezTo>
                    <a:pt x="7787" y="5345"/>
                    <a:pt x="7842" y="5345"/>
                    <a:pt x="7880" y="5324"/>
                  </a:cubicBezTo>
                  <a:cubicBezTo>
                    <a:pt x="7918" y="5307"/>
                    <a:pt x="7956" y="5290"/>
                    <a:pt x="7998" y="5273"/>
                  </a:cubicBezTo>
                  <a:cubicBezTo>
                    <a:pt x="8015" y="5269"/>
                    <a:pt x="8024" y="5260"/>
                    <a:pt x="8028" y="5239"/>
                  </a:cubicBezTo>
                  <a:cubicBezTo>
                    <a:pt x="8032" y="5218"/>
                    <a:pt x="8036" y="5210"/>
                    <a:pt x="8045" y="5193"/>
                  </a:cubicBezTo>
                  <a:cubicBezTo>
                    <a:pt x="8057" y="5184"/>
                    <a:pt x="8083" y="5155"/>
                    <a:pt x="8087" y="5142"/>
                  </a:cubicBezTo>
                  <a:close/>
                  <a:moveTo>
                    <a:pt x="69971" y="6987"/>
                  </a:moveTo>
                  <a:cubicBezTo>
                    <a:pt x="69992" y="6991"/>
                    <a:pt x="70013" y="6999"/>
                    <a:pt x="70034" y="7004"/>
                  </a:cubicBezTo>
                  <a:cubicBezTo>
                    <a:pt x="70089" y="7050"/>
                    <a:pt x="70140" y="7096"/>
                    <a:pt x="70195" y="7151"/>
                  </a:cubicBezTo>
                  <a:cubicBezTo>
                    <a:pt x="70152" y="7117"/>
                    <a:pt x="70110" y="7088"/>
                    <a:pt x="70064" y="7063"/>
                  </a:cubicBezTo>
                  <a:cubicBezTo>
                    <a:pt x="70034" y="7033"/>
                    <a:pt x="70005" y="7008"/>
                    <a:pt x="69971" y="6987"/>
                  </a:cubicBezTo>
                  <a:close/>
                  <a:moveTo>
                    <a:pt x="14587" y="7060"/>
                  </a:moveTo>
                  <a:cubicBezTo>
                    <a:pt x="14596" y="7060"/>
                    <a:pt x="14603" y="7061"/>
                    <a:pt x="14608" y="7063"/>
                  </a:cubicBezTo>
                  <a:lnTo>
                    <a:pt x="14591" y="7067"/>
                  </a:lnTo>
                  <a:cubicBezTo>
                    <a:pt x="14605" y="7067"/>
                    <a:pt x="14621" y="7065"/>
                    <a:pt x="14635" y="7065"/>
                  </a:cubicBezTo>
                  <a:cubicBezTo>
                    <a:pt x="14642" y="7065"/>
                    <a:pt x="14649" y="7065"/>
                    <a:pt x="14654" y="7067"/>
                  </a:cubicBezTo>
                  <a:cubicBezTo>
                    <a:pt x="14676" y="7071"/>
                    <a:pt x="14692" y="7088"/>
                    <a:pt x="14714" y="7096"/>
                  </a:cubicBezTo>
                  <a:cubicBezTo>
                    <a:pt x="14735" y="7105"/>
                    <a:pt x="14773" y="7092"/>
                    <a:pt x="14773" y="7126"/>
                  </a:cubicBezTo>
                  <a:cubicBezTo>
                    <a:pt x="14773" y="7153"/>
                    <a:pt x="14756" y="7156"/>
                    <a:pt x="14737" y="7156"/>
                  </a:cubicBezTo>
                  <a:cubicBezTo>
                    <a:pt x="14732" y="7156"/>
                    <a:pt x="14727" y="7155"/>
                    <a:pt x="14722" y="7155"/>
                  </a:cubicBezTo>
                  <a:cubicBezTo>
                    <a:pt x="14709" y="7155"/>
                    <a:pt x="14701" y="7155"/>
                    <a:pt x="14692" y="7147"/>
                  </a:cubicBezTo>
                  <a:cubicBezTo>
                    <a:pt x="14688" y="7147"/>
                    <a:pt x="14684" y="7143"/>
                    <a:pt x="14680" y="7143"/>
                  </a:cubicBezTo>
                  <a:cubicBezTo>
                    <a:pt x="14677" y="7142"/>
                    <a:pt x="14675" y="7142"/>
                    <a:pt x="14672" y="7142"/>
                  </a:cubicBezTo>
                  <a:cubicBezTo>
                    <a:pt x="14661" y="7142"/>
                    <a:pt x="14648" y="7147"/>
                    <a:pt x="14638" y="7147"/>
                  </a:cubicBezTo>
                  <a:cubicBezTo>
                    <a:pt x="14633" y="7148"/>
                    <a:pt x="14628" y="7149"/>
                    <a:pt x="14623" y="7149"/>
                  </a:cubicBezTo>
                  <a:cubicBezTo>
                    <a:pt x="14607" y="7149"/>
                    <a:pt x="14591" y="7143"/>
                    <a:pt x="14578" y="7130"/>
                  </a:cubicBezTo>
                  <a:cubicBezTo>
                    <a:pt x="14574" y="7126"/>
                    <a:pt x="14570" y="7122"/>
                    <a:pt x="14566" y="7117"/>
                  </a:cubicBezTo>
                  <a:lnTo>
                    <a:pt x="14553" y="7117"/>
                  </a:lnTo>
                  <a:cubicBezTo>
                    <a:pt x="14545" y="7113"/>
                    <a:pt x="14528" y="7105"/>
                    <a:pt x="14528" y="7096"/>
                  </a:cubicBezTo>
                  <a:cubicBezTo>
                    <a:pt x="14525" y="7071"/>
                    <a:pt x="14561" y="7060"/>
                    <a:pt x="14587" y="7060"/>
                  </a:cubicBezTo>
                  <a:close/>
                  <a:moveTo>
                    <a:pt x="70136" y="6940"/>
                  </a:moveTo>
                  <a:cubicBezTo>
                    <a:pt x="70169" y="6953"/>
                    <a:pt x="70207" y="6966"/>
                    <a:pt x="70245" y="6978"/>
                  </a:cubicBezTo>
                  <a:cubicBezTo>
                    <a:pt x="70271" y="7029"/>
                    <a:pt x="70300" y="7080"/>
                    <a:pt x="70321" y="7130"/>
                  </a:cubicBezTo>
                  <a:cubicBezTo>
                    <a:pt x="70317" y="7139"/>
                    <a:pt x="70317" y="7151"/>
                    <a:pt x="70313" y="7160"/>
                  </a:cubicBezTo>
                  <a:cubicBezTo>
                    <a:pt x="70262" y="7084"/>
                    <a:pt x="70199" y="7008"/>
                    <a:pt x="70136" y="6940"/>
                  </a:cubicBezTo>
                  <a:close/>
                  <a:moveTo>
                    <a:pt x="8374" y="5155"/>
                  </a:moveTo>
                  <a:cubicBezTo>
                    <a:pt x="8378" y="5159"/>
                    <a:pt x="8387" y="5159"/>
                    <a:pt x="8391" y="5159"/>
                  </a:cubicBezTo>
                  <a:cubicBezTo>
                    <a:pt x="8425" y="5176"/>
                    <a:pt x="8458" y="5201"/>
                    <a:pt x="8496" y="5210"/>
                  </a:cubicBezTo>
                  <a:cubicBezTo>
                    <a:pt x="8501" y="5214"/>
                    <a:pt x="8509" y="5214"/>
                    <a:pt x="8518" y="5214"/>
                  </a:cubicBezTo>
                  <a:cubicBezTo>
                    <a:pt x="8480" y="5856"/>
                    <a:pt x="8437" y="6539"/>
                    <a:pt x="8391" y="7198"/>
                  </a:cubicBezTo>
                  <a:cubicBezTo>
                    <a:pt x="8370" y="7189"/>
                    <a:pt x="8344" y="7181"/>
                    <a:pt x="8323" y="7172"/>
                  </a:cubicBezTo>
                  <a:cubicBezTo>
                    <a:pt x="8307" y="7168"/>
                    <a:pt x="8294" y="7160"/>
                    <a:pt x="8277" y="7155"/>
                  </a:cubicBezTo>
                  <a:cubicBezTo>
                    <a:pt x="8290" y="6662"/>
                    <a:pt x="8319" y="6121"/>
                    <a:pt x="8349" y="5590"/>
                  </a:cubicBezTo>
                  <a:cubicBezTo>
                    <a:pt x="8357" y="5446"/>
                    <a:pt x="8366" y="5298"/>
                    <a:pt x="8374" y="5155"/>
                  </a:cubicBezTo>
                  <a:close/>
                  <a:moveTo>
                    <a:pt x="87398" y="5391"/>
                  </a:moveTo>
                  <a:cubicBezTo>
                    <a:pt x="87415" y="5391"/>
                    <a:pt x="87432" y="5400"/>
                    <a:pt x="87445" y="5412"/>
                  </a:cubicBezTo>
                  <a:cubicBezTo>
                    <a:pt x="87432" y="6003"/>
                    <a:pt x="87424" y="6594"/>
                    <a:pt x="87419" y="7185"/>
                  </a:cubicBezTo>
                  <a:cubicBezTo>
                    <a:pt x="87398" y="7202"/>
                    <a:pt x="87381" y="7219"/>
                    <a:pt x="87360" y="7236"/>
                  </a:cubicBezTo>
                  <a:cubicBezTo>
                    <a:pt x="87360" y="6619"/>
                    <a:pt x="87369" y="5957"/>
                    <a:pt x="87386" y="5391"/>
                  </a:cubicBezTo>
                  <a:close/>
                  <a:moveTo>
                    <a:pt x="69937" y="6873"/>
                  </a:moveTo>
                  <a:lnTo>
                    <a:pt x="69937" y="6873"/>
                  </a:lnTo>
                  <a:cubicBezTo>
                    <a:pt x="69992" y="6890"/>
                    <a:pt x="70043" y="6906"/>
                    <a:pt x="70093" y="6923"/>
                  </a:cubicBezTo>
                  <a:cubicBezTo>
                    <a:pt x="70174" y="7004"/>
                    <a:pt x="70245" y="7092"/>
                    <a:pt x="70309" y="7185"/>
                  </a:cubicBezTo>
                  <a:cubicBezTo>
                    <a:pt x="70304" y="7206"/>
                    <a:pt x="70304" y="7223"/>
                    <a:pt x="70300" y="7244"/>
                  </a:cubicBezTo>
                  <a:cubicBezTo>
                    <a:pt x="70216" y="7143"/>
                    <a:pt x="70127" y="7054"/>
                    <a:pt x="70034" y="6982"/>
                  </a:cubicBezTo>
                  <a:cubicBezTo>
                    <a:pt x="70005" y="6944"/>
                    <a:pt x="69975" y="6906"/>
                    <a:pt x="69937" y="6873"/>
                  </a:cubicBezTo>
                  <a:close/>
                  <a:moveTo>
                    <a:pt x="81916" y="7185"/>
                  </a:moveTo>
                  <a:cubicBezTo>
                    <a:pt x="81939" y="7237"/>
                    <a:pt x="81945" y="7270"/>
                    <a:pt x="81917" y="7270"/>
                  </a:cubicBezTo>
                  <a:cubicBezTo>
                    <a:pt x="81915" y="7270"/>
                    <a:pt x="81913" y="7270"/>
                    <a:pt x="81911" y="7269"/>
                  </a:cubicBezTo>
                  <a:cubicBezTo>
                    <a:pt x="81916" y="7240"/>
                    <a:pt x="81916" y="7215"/>
                    <a:pt x="81916" y="7185"/>
                  </a:cubicBezTo>
                  <a:close/>
                  <a:moveTo>
                    <a:pt x="14557" y="7206"/>
                  </a:moveTo>
                  <a:cubicBezTo>
                    <a:pt x="14557" y="7223"/>
                    <a:pt x="14583" y="7223"/>
                    <a:pt x="14595" y="7236"/>
                  </a:cubicBezTo>
                  <a:cubicBezTo>
                    <a:pt x="14600" y="7240"/>
                    <a:pt x="14608" y="7248"/>
                    <a:pt x="14604" y="7261"/>
                  </a:cubicBezTo>
                  <a:cubicBezTo>
                    <a:pt x="14604" y="7265"/>
                    <a:pt x="14600" y="7278"/>
                    <a:pt x="14595" y="7282"/>
                  </a:cubicBezTo>
                  <a:cubicBezTo>
                    <a:pt x="14591" y="7291"/>
                    <a:pt x="14578" y="7291"/>
                    <a:pt x="14570" y="7291"/>
                  </a:cubicBezTo>
                  <a:cubicBezTo>
                    <a:pt x="14553" y="7286"/>
                    <a:pt x="14557" y="7265"/>
                    <a:pt x="14540" y="7257"/>
                  </a:cubicBezTo>
                  <a:cubicBezTo>
                    <a:pt x="14528" y="7248"/>
                    <a:pt x="14515" y="7253"/>
                    <a:pt x="14511" y="7231"/>
                  </a:cubicBezTo>
                  <a:cubicBezTo>
                    <a:pt x="14511" y="7206"/>
                    <a:pt x="14536" y="7206"/>
                    <a:pt x="14557" y="7206"/>
                  </a:cubicBezTo>
                  <a:close/>
                  <a:moveTo>
                    <a:pt x="87226" y="5365"/>
                  </a:moveTo>
                  <a:cubicBezTo>
                    <a:pt x="87240" y="5365"/>
                    <a:pt x="87253" y="5372"/>
                    <a:pt x="87263" y="5383"/>
                  </a:cubicBezTo>
                  <a:cubicBezTo>
                    <a:pt x="87283" y="5399"/>
                    <a:pt x="87290" y="5405"/>
                    <a:pt x="87302" y="5405"/>
                  </a:cubicBezTo>
                  <a:cubicBezTo>
                    <a:pt x="87305" y="5405"/>
                    <a:pt x="87309" y="5405"/>
                    <a:pt x="87314" y="5404"/>
                  </a:cubicBezTo>
                  <a:lnTo>
                    <a:pt x="87314" y="5404"/>
                  </a:lnTo>
                  <a:cubicBezTo>
                    <a:pt x="87301" y="5986"/>
                    <a:pt x="87293" y="6666"/>
                    <a:pt x="87293" y="7299"/>
                  </a:cubicBezTo>
                  <a:cubicBezTo>
                    <a:pt x="87246" y="7337"/>
                    <a:pt x="87196" y="7379"/>
                    <a:pt x="87153" y="7421"/>
                  </a:cubicBezTo>
                  <a:cubicBezTo>
                    <a:pt x="87183" y="6763"/>
                    <a:pt x="87204" y="6067"/>
                    <a:pt x="87217" y="5366"/>
                  </a:cubicBezTo>
                  <a:cubicBezTo>
                    <a:pt x="87220" y="5365"/>
                    <a:pt x="87223" y="5365"/>
                    <a:pt x="87226" y="5365"/>
                  </a:cubicBezTo>
                  <a:close/>
                  <a:moveTo>
                    <a:pt x="13815" y="7379"/>
                  </a:moveTo>
                  <a:cubicBezTo>
                    <a:pt x="13815" y="7396"/>
                    <a:pt x="13819" y="7409"/>
                    <a:pt x="13819" y="7426"/>
                  </a:cubicBezTo>
                  <a:cubicBezTo>
                    <a:pt x="13813" y="7429"/>
                    <a:pt x="13805" y="7433"/>
                    <a:pt x="13798" y="7433"/>
                  </a:cubicBezTo>
                  <a:cubicBezTo>
                    <a:pt x="13795" y="7433"/>
                    <a:pt x="13792" y="7432"/>
                    <a:pt x="13789" y="7430"/>
                  </a:cubicBezTo>
                  <a:cubicBezTo>
                    <a:pt x="13785" y="7426"/>
                    <a:pt x="13781" y="7413"/>
                    <a:pt x="13781" y="7405"/>
                  </a:cubicBezTo>
                  <a:cubicBezTo>
                    <a:pt x="13785" y="7396"/>
                    <a:pt x="13789" y="7388"/>
                    <a:pt x="13798" y="7383"/>
                  </a:cubicBezTo>
                  <a:cubicBezTo>
                    <a:pt x="13802" y="7379"/>
                    <a:pt x="13806" y="7379"/>
                    <a:pt x="13810" y="7379"/>
                  </a:cubicBezTo>
                  <a:close/>
                  <a:moveTo>
                    <a:pt x="13861" y="7383"/>
                  </a:moveTo>
                  <a:cubicBezTo>
                    <a:pt x="13874" y="7388"/>
                    <a:pt x="13874" y="7396"/>
                    <a:pt x="13886" y="7396"/>
                  </a:cubicBezTo>
                  <a:cubicBezTo>
                    <a:pt x="13899" y="7400"/>
                    <a:pt x="13907" y="7400"/>
                    <a:pt x="13920" y="7405"/>
                  </a:cubicBezTo>
                  <a:cubicBezTo>
                    <a:pt x="13920" y="7409"/>
                    <a:pt x="13924" y="7413"/>
                    <a:pt x="13924" y="7421"/>
                  </a:cubicBezTo>
                  <a:cubicBezTo>
                    <a:pt x="13928" y="7434"/>
                    <a:pt x="13920" y="7434"/>
                    <a:pt x="13907" y="7442"/>
                  </a:cubicBezTo>
                  <a:cubicBezTo>
                    <a:pt x="13897" y="7447"/>
                    <a:pt x="13888" y="7449"/>
                    <a:pt x="13879" y="7449"/>
                  </a:cubicBezTo>
                  <a:cubicBezTo>
                    <a:pt x="13872" y="7449"/>
                    <a:pt x="13866" y="7448"/>
                    <a:pt x="13861" y="7447"/>
                  </a:cubicBezTo>
                  <a:cubicBezTo>
                    <a:pt x="13861" y="7426"/>
                    <a:pt x="13857" y="7405"/>
                    <a:pt x="13857" y="7383"/>
                  </a:cubicBezTo>
                  <a:close/>
                  <a:moveTo>
                    <a:pt x="13535" y="7351"/>
                  </a:moveTo>
                  <a:cubicBezTo>
                    <a:pt x="13546" y="7351"/>
                    <a:pt x="13555" y="7359"/>
                    <a:pt x="13561" y="7362"/>
                  </a:cubicBezTo>
                  <a:cubicBezTo>
                    <a:pt x="13573" y="7370"/>
                    <a:pt x="13599" y="7392"/>
                    <a:pt x="13613" y="7392"/>
                  </a:cubicBezTo>
                  <a:cubicBezTo>
                    <a:pt x="13614" y="7392"/>
                    <a:pt x="13615" y="7392"/>
                    <a:pt x="13616" y="7392"/>
                  </a:cubicBezTo>
                  <a:cubicBezTo>
                    <a:pt x="13625" y="7383"/>
                    <a:pt x="13620" y="7383"/>
                    <a:pt x="13633" y="7379"/>
                  </a:cubicBezTo>
                  <a:cubicBezTo>
                    <a:pt x="13641" y="7379"/>
                    <a:pt x="13646" y="7379"/>
                    <a:pt x="13650" y="7383"/>
                  </a:cubicBezTo>
                  <a:cubicBezTo>
                    <a:pt x="13663" y="7392"/>
                    <a:pt x="13667" y="7405"/>
                    <a:pt x="13688" y="7409"/>
                  </a:cubicBezTo>
                  <a:cubicBezTo>
                    <a:pt x="13694" y="7409"/>
                    <a:pt x="13701" y="7408"/>
                    <a:pt x="13707" y="7408"/>
                  </a:cubicBezTo>
                  <a:cubicBezTo>
                    <a:pt x="13713" y="7408"/>
                    <a:pt x="13720" y="7409"/>
                    <a:pt x="13726" y="7413"/>
                  </a:cubicBezTo>
                  <a:cubicBezTo>
                    <a:pt x="13739" y="7417"/>
                    <a:pt x="13734" y="7434"/>
                    <a:pt x="13739" y="7447"/>
                  </a:cubicBezTo>
                  <a:cubicBezTo>
                    <a:pt x="13743" y="7458"/>
                    <a:pt x="13738" y="7461"/>
                    <a:pt x="13729" y="7461"/>
                  </a:cubicBezTo>
                  <a:cubicBezTo>
                    <a:pt x="13721" y="7461"/>
                    <a:pt x="13712" y="7459"/>
                    <a:pt x="13705" y="7459"/>
                  </a:cubicBezTo>
                  <a:cubicBezTo>
                    <a:pt x="13688" y="7459"/>
                    <a:pt x="13671" y="7459"/>
                    <a:pt x="13658" y="7464"/>
                  </a:cubicBezTo>
                  <a:cubicBezTo>
                    <a:pt x="13646" y="7464"/>
                    <a:pt x="13637" y="7472"/>
                    <a:pt x="13629" y="7472"/>
                  </a:cubicBezTo>
                  <a:cubicBezTo>
                    <a:pt x="13620" y="7475"/>
                    <a:pt x="13611" y="7478"/>
                    <a:pt x="13602" y="7478"/>
                  </a:cubicBezTo>
                  <a:cubicBezTo>
                    <a:pt x="13598" y="7478"/>
                    <a:pt x="13595" y="7477"/>
                    <a:pt x="13591" y="7476"/>
                  </a:cubicBezTo>
                  <a:cubicBezTo>
                    <a:pt x="13582" y="7472"/>
                    <a:pt x="13578" y="7468"/>
                    <a:pt x="13566" y="7468"/>
                  </a:cubicBezTo>
                  <a:cubicBezTo>
                    <a:pt x="13564" y="7466"/>
                    <a:pt x="13562" y="7466"/>
                    <a:pt x="13559" y="7466"/>
                  </a:cubicBezTo>
                  <a:cubicBezTo>
                    <a:pt x="13553" y="7466"/>
                    <a:pt x="13546" y="7468"/>
                    <a:pt x="13540" y="7468"/>
                  </a:cubicBezTo>
                  <a:cubicBezTo>
                    <a:pt x="13532" y="7468"/>
                    <a:pt x="13519" y="7464"/>
                    <a:pt x="13468" y="7447"/>
                  </a:cubicBezTo>
                  <a:cubicBezTo>
                    <a:pt x="13460" y="7447"/>
                    <a:pt x="13452" y="7447"/>
                    <a:pt x="13439" y="7442"/>
                  </a:cubicBezTo>
                  <a:cubicBezTo>
                    <a:pt x="13430" y="7442"/>
                    <a:pt x="13426" y="7438"/>
                    <a:pt x="13418" y="7434"/>
                  </a:cubicBezTo>
                  <a:lnTo>
                    <a:pt x="13401" y="7434"/>
                  </a:lnTo>
                  <a:cubicBezTo>
                    <a:pt x="13392" y="7430"/>
                    <a:pt x="13384" y="7426"/>
                    <a:pt x="13380" y="7421"/>
                  </a:cubicBezTo>
                  <a:cubicBezTo>
                    <a:pt x="13367" y="7413"/>
                    <a:pt x="13371" y="7405"/>
                    <a:pt x="13367" y="7392"/>
                  </a:cubicBezTo>
                  <a:cubicBezTo>
                    <a:pt x="13359" y="7392"/>
                    <a:pt x="13329" y="7383"/>
                    <a:pt x="13329" y="7371"/>
                  </a:cubicBezTo>
                  <a:cubicBezTo>
                    <a:pt x="13329" y="7364"/>
                    <a:pt x="13337" y="7363"/>
                    <a:pt x="13345" y="7363"/>
                  </a:cubicBezTo>
                  <a:cubicBezTo>
                    <a:pt x="13349" y="7363"/>
                    <a:pt x="13354" y="7364"/>
                    <a:pt x="13358" y="7364"/>
                  </a:cubicBezTo>
                  <a:cubicBezTo>
                    <a:pt x="13362" y="7364"/>
                    <a:pt x="13365" y="7363"/>
                    <a:pt x="13367" y="7362"/>
                  </a:cubicBezTo>
                  <a:cubicBezTo>
                    <a:pt x="13376" y="7362"/>
                    <a:pt x="13376" y="7358"/>
                    <a:pt x="13384" y="7358"/>
                  </a:cubicBezTo>
                  <a:cubicBezTo>
                    <a:pt x="13392" y="7362"/>
                    <a:pt x="13397" y="7362"/>
                    <a:pt x="13405" y="7362"/>
                  </a:cubicBezTo>
                  <a:cubicBezTo>
                    <a:pt x="13422" y="7362"/>
                    <a:pt x="13435" y="7362"/>
                    <a:pt x="13447" y="7367"/>
                  </a:cubicBezTo>
                  <a:cubicBezTo>
                    <a:pt x="13460" y="7371"/>
                    <a:pt x="13468" y="7374"/>
                    <a:pt x="13476" y="7374"/>
                  </a:cubicBezTo>
                  <a:cubicBezTo>
                    <a:pt x="13483" y="7374"/>
                    <a:pt x="13489" y="7372"/>
                    <a:pt x="13498" y="7371"/>
                  </a:cubicBezTo>
                  <a:cubicBezTo>
                    <a:pt x="13506" y="7371"/>
                    <a:pt x="13511" y="7371"/>
                    <a:pt x="13515" y="7367"/>
                  </a:cubicBezTo>
                  <a:cubicBezTo>
                    <a:pt x="13519" y="7362"/>
                    <a:pt x="13523" y="7358"/>
                    <a:pt x="13523" y="7354"/>
                  </a:cubicBezTo>
                  <a:cubicBezTo>
                    <a:pt x="13527" y="7352"/>
                    <a:pt x="13531" y="7351"/>
                    <a:pt x="13535" y="7351"/>
                  </a:cubicBezTo>
                  <a:close/>
                  <a:moveTo>
                    <a:pt x="14230" y="7500"/>
                  </a:moveTo>
                  <a:cubicBezTo>
                    <a:pt x="14238" y="7500"/>
                    <a:pt x="14242" y="7507"/>
                    <a:pt x="14249" y="7510"/>
                  </a:cubicBezTo>
                  <a:cubicBezTo>
                    <a:pt x="14258" y="7510"/>
                    <a:pt x="14262" y="7510"/>
                    <a:pt x="14266" y="7514"/>
                  </a:cubicBezTo>
                  <a:cubicBezTo>
                    <a:pt x="14270" y="7518"/>
                    <a:pt x="14275" y="7518"/>
                    <a:pt x="14279" y="7518"/>
                  </a:cubicBezTo>
                  <a:cubicBezTo>
                    <a:pt x="14279" y="7520"/>
                    <a:pt x="14279" y="7520"/>
                    <a:pt x="14279" y="7520"/>
                  </a:cubicBezTo>
                  <a:cubicBezTo>
                    <a:pt x="14279" y="7520"/>
                    <a:pt x="14280" y="7518"/>
                    <a:pt x="14283" y="7518"/>
                  </a:cubicBezTo>
                  <a:cubicBezTo>
                    <a:pt x="14283" y="7535"/>
                    <a:pt x="14283" y="7552"/>
                    <a:pt x="14283" y="7569"/>
                  </a:cubicBezTo>
                  <a:cubicBezTo>
                    <a:pt x="14270" y="7578"/>
                    <a:pt x="14258" y="7586"/>
                    <a:pt x="14249" y="7586"/>
                  </a:cubicBezTo>
                  <a:cubicBezTo>
                    <a:pt x="14237" y="7582"/>
                    <a:pt x="14232" y="7569"/>
                    <a:pt x="14215" y="7569"/>
                  </a:cubicBezTo>
                  <a:cubicBezTo>
                    <a:pt x="14208" y="7569"/>
                    <a:pt x="14201" y="7569"/>
                    <a:pt x="14195" y="7569"/>
                  </a:cubicBezTo>
                  <a:cubicBezTo>
                    <a:pt x="14178" y="7569"/>
                    <a:pt x="14164" y="7567"/>
                    <a:pt x="14152" y="7552"/>
                  </a:cubicBezTo>
                  <a:cubicBezTo>
                    <a:pt x="14152" y="7540"/>
                    <a:pt x="14156" y="7527"/>
                    <a:pt x="14161" y="7514"/>
                  </a:cubicBezTo>
                  <a:cubicBezTo>
                    <a:pt x="14163" y="7507"/>
                    <a:pt x="14167" y="7505"/>
                    <a:pt x="14173" y="7505"/>
                  </a:cubicBezTo>
                  <a:cubicBezTo>
                    <a:pt x="14176" y="7505"/>
                    <a:pt x="14181" y="7506"/>
                    <a:pt x="14186" y="7506"/>
                  </a:cubicBezTo>
                  <a:lnTo>
                    <a:pt x="14215" y="7506"/>
                  </a:lnTo>
                  <a:cubicBezTo>
                    <a:pt x="14215" y="7502"/>
                    <a:pt x="14220" y="7502"/>
                    <a:pt x="14224" y="7502"/>
                  </a:cubicBezTo>
                  <a:cubicBezTo>
                    <a:pt x="14226" y="7501"/>
                    <a:pt x="14228" y="7500"/>
                    <a:pt x="14230" y="7500"/>
                  </a:cubicBezTo>
                  <a:close/>
                  <a:moveTo>
                    <a:pt x="69714" y="7611"/>
                  </a:moveTo>
                  <a:cubicBezTo>
                    <a:pt x="69713" y="7611"/>
                    <a:pt x="69713" y="7611"/>
                    <a:pt x="69713" y="7611"/>
                  </a:cubicBezTo>
                  <a:lnTo>
                    <a:pt x="69713" y="7611"/>
                  </a:lnTo>
                  <a:cubicBezTo>
                    <a:pt x="69713" y="7611"/>
                    <a:pt x="69713" y="7611"/>
                    <a:pt x="69714" y="7611"/>
                  </a:cubicBezTo>
                  <a:close/>
                  <a:moveTo>
                    <a:pt x="11367" y="7552"/>
                  </a:moveTo>
                  <a:cubicBezTo>
                    <a:pt x="11367" y="7556"/>
                    <a:pt x="11371" y="7565"/>
                    <a:pt x="11379" y="7565"/>
                  </a:cubicBezTo>
                  <a:cubicBezTo>
                    <a:pt x="11382" y="7566"/>
                    <a:pt x="11386" y="7566"/>
                    <a:pt x="11389" y="7566"/>
                  </a:cubicBezTo>
                  <a:cubicBezTo>
                    <a:pt x="11393" y="7566"/>
                    <a:pt x="11396" y="7566"/>
                    <a:pt x="11400" y="7566"/>
                  </a:cubicBezTo>
                  <a:cubicBezTo>
                    <a:pt x="11407" y="7566"/>
                    <a:pt x="11413" y="7567"/>
                    <a:pt x="11417" y="7573"/>
                  </a:cubicBezTo>
                  <a:cubicBezTo>
                    <a:pt x="11426" y="7586"/>
                    <a:pt x="11413" y="7599"/>
                    <a:pt x="11400" y="7607"/>
                  </a:cubicBezTo>
                  <a:cubicBezTo>
                    <a:pt x="11392" y="7611"/>
                    <a:pt x="11379" y="7620"/>
                    <a:pt x="11371" y="7628"/>
                  </a:cubicBezTo>
                  <a:cubicBezTo>
                    <a:pt x="11371" y="7628"/>
                    <a:pt x="11371" y="7624"/>
                    <a:pt x="11371" y="7624"/>
                  </a:cubicBezTo>
                  <a:cubicBezTo>
                    <a:pt x="11367" y="7599"/>
                    <a:pt x="11367" y="7578"/>
                    <a:pt x="11367" y="7552"/>
                  </a:cubicBezTo>
                  <a:close/>
                  <a:moveTo>
                    <a:pt x="14451" y="7474"/>
                  </a:moveTo>
                  <a:cubicBezTo>
                    <a:pt x="14461" y="7474"/>
                    <a:pt x="14473" y="7476"/>
                    <a:pt x="14481" y="7476"/>
                  </a:cubicBezTo>
                  <a:cubicBezTo>
                    <a:pt x="14490" y="7476"/>
                    <a:pt x="14503" y="7480"/>
                    <a:pt x="14511" y="7480"/>
                  </a:cubicBezTo>
                  <a:cubicBezTo>
                    <a:pt x="14519" y="7485"/>
                    <a:pt x="14532" y="7485"/>
                    <a:pt x="14532" y="7493"/>
                  </a:cubicBezTo>
                  <a:cubicBezTo>
                    <a:pt x="14511" y="7506"/>
                    <a:pt x="14473" y="7510"/>
                    <a:pt x="14460" y="7535"/>
                  </a:cubicBezTo>
                  <a:cubicBezTo>
                    <a:pt x="14456" y="7540"/>
                    <a:pt x="14456" y="7552"/>
                    <a:pt x="14465" y="7556"/>
                  </a:cubicBezTo>
                  <a:cubicBezTo>
                    <a:pt x="14467" y="7559"/>
                    <a:pt x="14469" y="7559"/>
                    <a:pt x="14471" y="7559"/>
                  </a:cubicBezTo>
                  <a:cubicBezTo>
                    <a:pt x="14473" y="7559"/>
                    <a:pt x="14475" y="7559"/>
                    <a:pt x="14477" y="7561"/>
                  </a:cubicBezTo>
                  <a:cubicBezTo>
                    <a:pt x="14486" y="7561"/>
                    <a:pt x="14503" y="7578"/>
                    <a:pt x="14507" y="7586"/>
                  </a:cubicBezTo>
                  <a:cubicBezTo>
                    <a:pt x="14513" y="7592"/>
                    <a:pt x="14512" y="7601"/>
                    <a:pt x="14519" y="7601"/>
                  </a:cubicBezTo>
                  <a:cubicBezTo>
                    <a:pt x="14521" y="7601"/>
                    <a:pt x="14524" y="7601"/>
                    <a:pt x="14528" y="7599"/>
                  </a:cubicBezTo>
                  <a:cubicBezTo>
                    <a:pt x="14540" y="7594"/>
                    <a:pt x="14549" y="7582"/>
                    <a:pt x="14562" y="7578"/>
                  </a:cubicBezTo>
                  <a:cubicBezTo>
                    <a:pt x="14569" y="7575"/>
                    <a:pt x="14576" y="7573"/>
                    <a:pt x="14583" y="7573"/>
                  </a:cubicBezTo>
                  <a:cubicBezTo>
                    <a:pt x="14596" y="7573"/>
                    <a:pt x="14609" y="7579"/>
                    <a:pt x="14621" y="7590"/>
                  </a:cubicBezTo>
                  <a:cubicBezTo>
                    <a:pt x="14625" y="7599"/>
                    <a:pt x="14625" y="7599"/>
                    <a:pt x="14633" y="7607"/>
                  </a:cubicBezTo>
                  <a:cubicBezTo>
                    <a:pt x="14642" y="7607"/>
                    <a:pt x="14650" y="7611"/>
                    <a:pt x="14659" y="7611"/>
                  </a:cubicBezTo>
                  <a:cubicBezTo>
                    <a:pt x="14671" y="7616"/>
                    <a:pt x="14692" y="7616"/>
                    <a:pt x="14701" y="7624"/>
                  </a:cubicBezTo>
                  <a:cubicBezTo>
                    <a:pt x="14714" y="7641"/>
                    <a:pt x="14688" y="7641"/>
                    <a:pt x="14676" y="7645"/>
                  </a:cubicBezTo>
                  <a:cubicBezTo>
                    <a:pt x="14650" y="7649"/>
                    <a:pt x="14621" y="7645"/>
                    <a:pt x="14595" y="7654"/>
                  </a:cubicBezTo>
                  <a:cubicBezTo>
                    <a:pt x="14583" y="7658"/>
                    <a:pt x="14583" y="7666"/>
                    <a:pt x="14570" y="7670"/>
                  </a:cubicBezTo>
                  <a:cubicBezTo>
                    <a:pt x="14557" y="7683"/>
                    <a:pt x="14536" y="7687"/>
                    <a:pt x="14524" y="7692"/>
                  </a:cubicBezTo>
                  <a:cubicBezTo>
                    <a:pt x="14515" y="7694"/>
                    <a:pt x="14508" y="7697"/>
                    <a:pt x="14500" y="7697"/>
                  </a:cubicBezTo>
                  <a:cubicBezTo>
                    <a:pt x="14497" y="7697"/>
                    <a:pt x="14494" y="7697"/>
                    <a:pt x="14490" y="7696"/>
                  </a:cubicBezTo>
                  <a:cubicBezTo>
                    <a:pt x="14481" y="7692"/>
                    <a:pt x="14477" y="7683"/>
                    <a:pt x="14469" y="7683"/>
                  </a:cubicBezTo>
                  <a:cubicBezTo>
                    <a:pt x="14452" y="7679"/>
                    <a:pt x="14439" y="7683"/>
                    <a:pt x="14427" y="7670"/>
                  </a:cubicBezTo>
                  <a:cubicBezTo>
                    <a:pt x="14414" y="7662"/>
                    <a:pt x="14405" y="7641"/>
                    <a:pt x="14389" y="7637"/>
                  </a:cubicBezTo>
                  <a:cubicBezTo>
                    <a:pt x="14372" y="7637"/>
                    <a:pt x="14359" y="7645"/>
                    <a:pt x="14346" y="7645"/>
                  </a:cubicBezTo>
                  <a:cubicBezTo>
                    <a:pt x="14334" y="7624"/>
                    <a:pt x="14397" y="7611"/>
                    <a:pt x="14372" y="7582"/>
                  </a:cubicBezTo>
                  <a:cubicBezTo>
                    <a:pt x="14367" y="7578"/>
                    <a:pt x="14351" y="7573"/>
                    <a:pt x="14346" y="7569"/>
                  </a:cubicBezTo>
                  <a:cubicBezTo>
                    <a:pt x="14338" y="7569"/>
                    <a:pt x="14334" y="7565"/>
                    <a:pt x="14325" y="7565"/>
                  </a:cubicBezTo>
                  <a:cubicBezTo>
                    <a:pt x="14325" y="7561"/>
                    <a:pt x="14325" y="7561"/>
                    <a:pt x="14321" y="7561"/>
                  </a:cubicBezTo>
                  <a:cubicBezTo>
                    <a:pt x="14321" y="7548"/>
                    <a:pt x="14321" y="7535"/>
                    <a:pt x="14321" y="7523"/>
                  </a:cubicBezTo>
                  <a:cubicBezTo>
                    <a:pt x="14338" y="7523"/>
                    <a:pt x="14355" y="7526"/>
                    <a:pt x="14370" y="7526"/>
                  </a:cubicBezTo>
                  <a:cubicBezTo>
                    <a:pt x="14378" y="7526"/>
                    <a:pt x="14386" y="7525"/>
                    <a:pt x="14393" y="7523"/>
                  </a:cubicBezTo>
                  <a:cubicBezTo>
                    <a:pt x="14389" y="7514"/>
                    <a:pt x="14363" y="7510"/>
                    <a:pt x="14367" y="7493"/>
                  </a:cubicBezTo>
                  <a:cubicBezTo>
                    <a:pt x="14370" y="7492"/>
                    <a:pt x="14373" y="7492"/>
                    <a:pt x="14376" y="7492"/>
                  </a:cubicBezTo>
                  <a:cubicBezTo>
                    <a:pt x="14384" y="7492"/>
                    <a:pt x="14393" y="7494"/>
                    <a:pt x="14401" y="7494"/>
                  </a:cubicBezTo>
                  <a:cubicBezTo>
                    <a:pt x="14404" y="7494"/>
                    <a:pt x="14407" y="7494"/>
                    <a:pt x="14410" y="7493"/>
                  </a:cubicBezTo>
                  <a:cubicBezTo>
                    <a:pt x="14414" y="7493"/>
                    <a:pt x="14427" y="7489"/>
                    <a:pt x="14431" y="7485"/>
                  </a:cubicBezTo>
                  <a:cubicBezTo>
                    <a:pt x="14435" y="7485"/>
                    <a:pt x="14435" y="7480"/>
                    <a:pt x="14439" y="7476"/>
                  </a:cubicBezTo>
                  <a:cubicBezTo>
                    <a:pt x="14442" y="7475"/>
                    <a:pt x="14446" y="7474"/>
                    <a:pt x="14451" y="7474"/>
                  </a:cubicBezTo>
                  <a:close/>
                  <a:moveTo>
                    <a:pt x="11696" y="7622"/>
                  </a:moveTo>
                  <a:cubicBezTo>
                    <a:pt x="11700" y="7622"/>
                    <a:pt x="11704" y="7623"/>
                    <a:pt x="11708" y="7624"/>
                  </a:cubicBezTo>
                  <a:cubicBezTo>
                    <a:pt x="11713" y="7624"/>
                    <a:pt x="11713" y="7624"/>
                    <a:pt x="11717" y="7628"/>
                  </a:cubicBezTo>
                  <a:cubicBezTo>
                    <a:pt x="11717" y="7628"/>
                    <a:pt x="11717" y="7632"/>
                    <a:pt x="11717" y="7632"/>
                  </a:cubicBezTo>
                  <a:cubicBezTo>
                    <a:pt x="11713" y="7654"/>
                    <a:pt x="11713" y="7679"/>
                    <a:pt x="11708" y="7700"/>
                  </a:cubicBezTo>
                  <a:cubicBezTo>
                    <a:pt x="11696" y="7700"/>
                    <a:pt x="11683" y="7696"/>
                    <a:pt x="11666" y="7683"/>
                  </a:cubicBezTo>
                  <a:cubicBezTo>
                    <a:pt x="11658" y="7679"/>
                    <a:pt x="11637" y="7658"/>
                    <a:pt x="11641" y="7645"/>
                  </a:cubicBezTo>
                  <a:cubicBezTo>
                    <a:pt x="11641" y="7637"/>
                    <a:pt x="11666" y="7628"/>
                    <a:pt x="11675" y="7624"/>
                  </a:cubicBezTo>
                  <a:cubicBezTo>
                    <a:pt x="11680" y="7624"/>
                    <a:pt x="11688" y="7622"/>
                    <a:pt x="11696" y="7622"/>
                  </a:cubicBezTo>
                  <a:close/>
                  <a:moveTo>
                    <a:pt x="14925" y="7729"/>
                  </a:moveTo>
                  <a:cubicBezTo>
                    <a:pt x="14916" y="7751"/>
                    <a:pt x="14912" y="7767"/>
                    <a:pt x="14903" y="7789"/>
                  </a:cubicBezTo>
                  <a:lnTo>
                    <a:pt x="14878" y="7789"/>
                  </a:lnTo>
                  <a:cubicBezTo>
                    <a:pt x="14874" y="7789"/>
                    <a:pt x="14863" y="7791"/>
                    <a:pt x="14853" y="7791"/>
                  </a:cubicBezTo>
                  <a:cubicBezTo>
                    <a:pt x="14843" y="7791"/>
                    <a:pt x="14834" y="7789"/>
                    <a:pt x="14832" y="7780"/>
                  </a:cubicBezTo>
                  <a:cubicBezTo>
                    <a:pt x="14837" y="7778"/>
                    <a:pt x="14842" y="7777"/>
                    <a:pt x="14849" y="7777"/>
                  </a:cubicBezTo>
                  <a:cubicBezTo>
                    <a:pt x="14855" y="7777"/>
                    <a:pt x="14862" y="7778"/>
                    <a:pt x="14868" y="7778"/>
                  </a:cubicBezTo>
                  <a:cubicBezTo>
                    <a:pt x="14876" y="7778"/>
                    <a:pt x="14884" y="7777"/>
                    <a:pt x="14891" y="7772"/>
                  </a:cubicBezTo>
                  <a:cubicBezTo>
                    <a:pt x="14903" y="7763"/>
                    <a:pt x="14912" y="7742"/>
                    <a:pt x="14912" y="7729"/>
                  </a:cubicBezTo>
                  <a:close/>
                  <a:moveTo>
                    <a:pt x="11771" y="7749"/>
                  </a:moveTo>
                  <a:cubicBezTo>
                    <a:pt x="11788" y="7749"/>
                    <a:pt x="11805" y="7756"/>
                    <a:pt x="11822" y="7759"/>
                  </a:cubicBezTo>
                  <a:cubicBezTo>
                    <a:pt x="11835" y="7759"/>
                    <a:pt x="11843" y="7763"/>
                    <a:pt x="11852" y="7772"/>
                  </a:cubicBezTo>
                  <a:cubicBezTo>
                    <a:pt x="11860" y="7776"/>
                    <a:pt x="11865" y="7784"/>
                    <a:pt x="11873" y="7789"/>
                  </a:cubicBezTo>
                  <a:cubicBezTo>
                    <a:pt x="11890" y="7793"/>
                    <a:pt x="11907" y="7793"/>
                    <a:pt x="11919" y="7801"/>
                  </a:cubicBezTo>
                  <a:lnTo>
                    <a:pt x="11924" y="7801"/>
                  </a:lnTo>
                  <a:cubicBezTo>
                    <a:pt x="11915" y="7805"/>
                    <a:pt x="11903" y="7805"/>
                    <a:pt x="11890" y="7805"/>
                  </a:cubicBezTo>
                  <a:cubicBezTo>
                    <a:pt x="11877" y="7801"/>
                    <a:pt x="11860" y="7784"/>
                    <a:pt x="11843" y="7784"/>
                  </a:cubicBezTo>
                  <a:cubicBezTo>
                    <a:pt x="11839" y="7784"/>
                    <a:pt x="11835" y="7793"/>
                    <a:pt x="11831" y="7793"/>
                  </a:cubicBezTo>
                  <a:cubicBezTo>
                    <a:pt x="11828" y="7794"/>
                    <a:pt x="11826" y="7795"/>
                    <a:pt x="11824" y="7795"/>
                  </a:cubicBezTo>
                  <a:cubicBezTo>
                    <a:pt x="11820" y="7795"/>
                    <a:pt x="11817" y="7793"/>
                    <a:pt x="11814" y="7793"/>
                  </a:cubicBezTo>
                  <a:cubicBezTo>
                    <a:pt x="11801" y="7789"/>
                    <a:pt x="11746" y="7780"/>
                    <a:pt x="11759" y="7751"/>
                  </a:cubicBezTo>
                  <a:cubicBezTo>
                    <a:pt x="11763" y="7750"/>
                    <a:pt x="11767" y="7749"/>
                    <a:pt x="11771" y="7749"/>
                  </a:cubicBezTo>
                  <a:close/>
                  <a:moveTo>
                    <a:pt x="11291" y="7684"/>
                  </a:moveTo>
                  <a:cubicBezTo>
                    <a:pt x="11298" y="7684"/>
                    <a:pt x="11305" y="7684"/>
                    <a:pt x="11312" y="7687"/>
                  </a:cubicBezTo>
                  <a:cubicBezTo>
                    <a:pt x="11320" y="7687"/>
                    <a:pt x="11324" y="7692"/>
                    <a:pt x="11333" y="7696"/>
                  </a:cubicBezTo>
                  <a:cubicBezTo>
                    <a:pt x="11337" y="7700"/>
                    <a:pt x="11341" y="7704"/>
                    <a:pt x="11345" y="7704"/>
                  </a:cubicBezTo>
                  <a:cubicBezTo>
                    <a:pt x="11350" y="7729"/>
                    <a:pt x="11350" y="7755"/>
                    <a:pt x="11354" y="7776"/>
                  </a:cubicBezTo>
                  <a:cubicBezTo>
                    <a:pt x="11350" y="7776"/>
                    <a:pt x="11345" y="7780"/>
                    <a:pt x="11341" y="7780"/>
                  </a:cubicBezTo>
                  <a:cubicBezTo>
                    <a:pt x="11334" y="7780"/>
                    <a:pt x="11324" y="7771"/>
                    <a:pt x="11313" y="7771"/>
                  </a:cubicBezTo>
                  <a:cubicBezTo>
                    <a:pt x="11311" y="7771"/>
                    <a:pt x="11309" y="7771"/>
                    <a:pt x="11307" y="7772"/>
                  </a:cubicBezTo>
                  <a:cubicBezTo>
                    <a:pt x="11303" y="7789"/>
                    <a:pt x="11307" y="7805"/>
                    <a:pt x="11303" y="7822"/>
                  </a:cubicBezTo>
                  <a:cubicBezTo>
                    <a:pt x="11286" y="7831"/>
                    <a:pt x="11269" y="7831"/>
                    <a:pt x="11253" y="7831"/>
                  </a:cubicBezTo>
                  <a:cubicBezTo>
                    <a:pt x="11253" y="7822"/>
                    <a:pt x="11248" y="7814"/>
                    <a:pt x="11244" y="7805"/>
                  </a:cubicBezTo>
                  <a:cubicBezTo>
                    <a:pt x="11231" y="7780"/>
                    <a:pt x="11223" y="7751"/>
                    <a:pt x="11215" y="7721"/>
                  </a:cubicBezTo>
                  <a:cubicBezTo>
                    <a:pt x="11231" y="7721"/>
                    <a:pt x="11240" y="7713"/>
                    <a:pt x="11244" y="7700"/>
                  </a:cubicBezTo>
                  <a:cubicBezTo>
                    <a:pt x="11248" y="7696"/>
                    <a:pt x="11248" y="7692"/>
                    <a:pt x="11248" y="7687"/>
                  </a:cubicBezTo>
                  <a:cubicBezTo>
                    <a:pt x="11262" y="7687"/>
                    <a:pt x="11276" y="7684"/>
                    <a:pt x="11291" y="7684"/>
                  </a:cubicBezTo>
                  <a:close/>
                  <a:moveTo>
                    <a:pt x="13742" y="7712"/>
                  </a:moveTo>
                  <a:cubicBezTo>
                    <a:pt x="13747" y="7712"/>
                    <a:pt x="13751" y="7713"/>
                    <a:pt x="13755" y="7713"/>
                  </a:cubicBezTo>
                  <a:lnTo>
                    <a:pt x="13793" y="7713"/>
                  </a:lnTo>
                  <a:cubicBezTo>
                    <a:pt x="13806" y="7713"/>
                    <a:pt x="13815" y="7717"/>
                    <a:pt x="13827" y="7717"/>
                  </a:cubicBezTo>
                  <a:cubicBezTo>
                    <a:pt x="13827" y="7767"/>
                    <a:pt x="13831" y="7814"/>
                    <a:pt x="13836" y="7860"/>
                  </a:cubicBezTo>
                  <a:cubicBezTo>
                    <a:pt x="13827" y="7856"/>
                    <a:pt x="13819" y="7843"/>
                    <a:pt x="13815" y="7839"/>
                  </a:cubicBezTo>
                  <a:cubicBezTo>
                    <a:pt x="13802" y="7827"/>
                    <a:pt x="13793" y="7814"/>
                    <a:pt x="13772" y="7814"/>
                  </a:cubicBezTo>
                  <a:cubicBezTo>
                    <a:pt x="13770" y="7814"/>
                    <a:pt x="13765" y="7816"/>
                    <a:pt x="13761" y="7816"/>
                  </a:cubicBezTo>
                  <a:cubicBezTo>
                    <a:pt x="13759" y="7816"/>
                    <a:pt x="13757" y="7815"/>
                    <a:pt x="13755" y="7814"/>
                  </a:cubicBezTo>
                  <a:cubicBezTo>
                    <a:pt x="13751" y="7810"/>
                    <a:pt x="13760" y="7801"/>
                    <a:pt x="13768" y="7767"/>
                  </a:cubicBezTo>
                  <a:lnTo>
                    <a:pt x="13768" y="7767"/>
                  </a:lnTo>
                  <a:cubicBezTo>
                    <a:pt x="13766" y="7771"/>
                    <a:pt x="13764" y="7772"/>
                    <a:pt x="13761" y="7772"/>
                  </a:cubicBezTo>
                  <a:cubicBezTo>
                    <a:pt x="13748" y="7772"/>
                    <a:pt x="13730" y="7732"/>
                    <a:pt x="13730" y="7725"/>
                  </a:cubicBezTo>
                  <a:cubicBezTo>
                    <a:pt x="13727" y="7714"/>
                    <a:pt x="13734" y="7712"/>
                    <a:pt x="13742" y="7712"/>
                  </a:cubicBezTo>
                  <a:close/>
                  <a:moveTo>
                    <a:pt x="13869" y="7721"/>
                  </a:moveTo>
                  <a:cubicBezTo>
                    <a:pt x="13874" y="7721"/>
                    <a:pt x="13882" y="7721"/>
                    <a:pt x="13891" y="7725"/>
                  </a:cubicBezTo>
                  <a:cubicBezTo>
                    <a:pt x="13899" y="7729"/>
                    <a:pt x="13907" y="7738"/>
                    <a:pt x="13916" y="7742"/>
                  </a:cubicBezTo>
                  <a:cubicBezTo>
                    <a:pt x="13928" y="7746"/>
                    <a:pt x="13945" y="7751"/>
                    <a:pt x="13962" y="7751"/>
                  </a:cubicBezTo>
                  <a:cubicBezTo>
                    <a:pt x="13971" y="7780"/>
                    <a:pt x="13983" y="7810"/>
                    <a:pt x="13996" y="7839"/>
                  </a:cubicBezTo>
                  <a:lnTo>
                    <a:pt x="13992" y="7839"/>
                  </a:lnTo>
                  <a:cubicBezTo>
                    <a:pt x="13979" y="7843"/>
                    <a:pt x="13975" y="7848"/>
                    <a:pt x="13966" y="7856"/>
                  </a:cubicBezTo>
                  <a:cubicBezTo>
                    <a:pt x="13962" y="7859"/>
                    <a:pt x="13956" y="7861"/>
                    <a:pt x="13951" y="7861"/>
                  </a:cubicBezTo>
                  <a:cubicBezTo>
                    <a:pt x="13942" y="7861"/>
                    <a:pt x="13932" y="7857"/>
                    <a:pt x="13924" y="7852"/>
                  </a:cubicBezTo>
                  <a:cubicBezTo>
                    <a:pt x="13916" y="7852"/>
                    <a:pt x="13907" y="7848"/>
                    <a:pt x="13903" y="7843"/>
                  </a:cubicBezTo>
                  <a:cubicBezTo>
                    <a:pt x="13895" y="7839"/>
                    <a:pt x="13886" y="7827"/>
                    <a:pt x="13878" y="7827"/>
                  </a:cubicBezTo>
                  <a:cubicBezTo>
                    <a:pt x="13878" y="7831"/>
                    <a:pt x="13874" y="7831"/>
                    <a:pt x="13874" y="7835"/>
                  </a:cubicBezTo>
                  <a:cubicBezTo>
                    <a:pt x="13874" y="7797"/>
                    <a:pt x="13869" y="7759"/>
                    <a:pt x="13869" y="7721"/>
                  </a:cubicBezTo>
                  <a:close/>
                  <a:moveTo>
                    <a:pt x="48787" y="7890"/>
                  </a:move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lnTo>
                    <a:pt x="48787" y="7890"/>
                  </a:lnTo>
                  <a:cubicBezTo>
                    <a:pt x="48787" y="7890"/>
                    <a:pt x="48787" y="7890"/>
                    <a:pt x="48787" y="7890"/>
                  </a:cubicBezTo>
                  <a:close/>
                  <a:moveTo>
                    <a:pt x="14659" y="7772"/>
                  </a:moveTo>
                  <a:cubicBezTo>
                    <a:pt x="14684" y="7772"/>
                    <a:pt x="14709" y="7776"/>
                    <a:pt x="14735" y="7780"/>
                  </a:cubicBezTo>
                  <a:cubicBezTo>
                    <a:pt x="14722" y="7784"/>
                    <a:pt x="14735" y="7784"/>
                    <a:pt x="14752" y="7784"/>
                  </a:cubicBezTo>
                  <a:cubicBezTo>
                    <a:pt x="14764" y="7784"/>
                    <a:pt x="14764" y="7784"/>
                    <a:pt x="14773" y="7797"/>
                  </a:cubicBezTo>
                  <a:cubicBezTo>
                    <a:pt x="14785" y="7831"/>
                    <a:pt x="14815" y="7831"/>
                    <a:pt x="14840" y="7848"/>
                  </a:cubicBezTo>
                  <a:cubicBezTo>
                    <a:pt x="14838" y="7849"/>
                    <a:pt x="14835" y="7849"/>
                    <a:pt x="14833" y="7849"/>
                  </a:cubicBezTo>
                  <a:cubicBezTo>
                    <a:pt x="14822" y="7849"/>
                    <a:pt x="14812" y="7843"/>
                    <a:pt x="14802" y="7843"/>
                  </a:cubicBezTo>
                  <a:cubicBezTo>
                    <a:pt x="14799" y="7843"/>
                    <a:pt x="14793" y="7842"/>
                    <a:pt x="14786" y="7842"/>
                  </a:cubicBezTo>
                  <a:cubicBezTo>
                    <a:pt x="14783" y="7842"/>
                    <a:pt x="14780" y="7842"/>
                    <a:pt x="14777" y="7843"/>
                  </a:cubicBezTo>
                  <a:cubicBezTo>
                    <a:pt x="14760" y="7848"/>
                    <a:pt x="14752" y="7865"/>
                    <a:pt x="14735" y="7869"/>
                  </a:cubicBezTo>
                  <a:cubicBezTo>
                    <a:pt x="14728" y="7870"/>
                    <a:pt x="14721" y="7871"/>
                    <a:pt x="14714" y="7871"/>
                  </a:cubicBezTo>
                  <a:cubicBezTo>
                    <a:pt x="14699" y="7871"/>
                    <a:pt x="14685" y="7869"/>
                    <a:pt x="14671" y="7869"/>
                  </a:cubicBezTo>
                  <a:cubicBezTo>
                    <a:pt x="14663" y="7869"/>
                    <a:pt x="14654" y="7869"/>
                    <a:pt x="14646" y="7873"/>
                  </a:cubicBezTo>
                  <a:cubicBezTo>
                    <a:pt x="14633" y="7877"/>
                    <a:pt x="14629" y="7881"/>
                    <a:pt x="14621" y="7886"/>
                  </a:cubicBezTo>
                  <a:cubicBezTo>
                    <a:pt x="14616" y="7890"/>
                    <a:pt x="14608" y="7894"/>
                    <a:pt x="14604" y="7898"/>
                  </a:cubicBezTo>
                  <a:cubicBezTo>
                    <a:pt x="14591" y="7907"/>
                    <a:pt x="14595" y="7907"/>
                    <a:pt x="14578" y="7907"/>
                  </a:cubicBezTo>
                  <a:cubicBezTo>
                    <a:pt x="14562" y="7907"/>
                    <a:pt x="14553" y="7907"/>
                    <a:pt x="14540" y="7915"/>
                  </a:cubicBezTo>
                  <a:cubicBezTo>
                    <a:pt x="14534" y="7922"/>
                    <a:pt x="14524" y="7934"/>
                    <a:pt x="14514" y="7934"/>
                  </a:cubicBezTo>
                  <a:cubicBezTo>
                    <a:pt x="14512" y="7934"/>
                    <a:pt x="14509" y="7934"/>
                    <a:pt x="14507" y="7932"/>
                  </a:cubicBezTo>
                  <a:cubicBezTo>
                    <a:pt x="14498" y="7928"/>
                    <a:pt x="14498" y="7915"/>
                    <a:pt x="14490" y="7911"/>
                  </a:cubicBezTo>
                  <a:cubicBezTo>
                    <a:pt x="14486" y="7907"/>
                    <a:pt x="14477" y="7907"/>
                    <a:pt x="14469" y="7903"/>
                  </a:cubicBezTo>
                  <a:cubicBezTo>
                    <a:pt x="14460" y="7898"/>
                    <a:pt x="14456" y="7894"/>
                    <a:pt x="14452" y="7886"/>
                  </a:cubicBezTo>
                  <a:cubicBezTo>
                    <a:pt x="14448" y="7881"/>
                    <a:pt x="14439" y="7877"/>
                    <a:pt x="14435" y="7873"/>
                  </a:cubicBezTo>
                  <a:cubicBezTo>
                    <a:pt x="14422" y="7869"/>
                    <a:pt x="14410" y="7865"/>
                    <a:pt x="14401" y="7852"/>
                  </a:cubicBezTo>
                  <a:cubicBezTo>
                    <a:pt x="14397" y="7848"/>
                    <a:pt x="14389" y="7843"/>
                    <a:pt x="14384" y="7839"/>
                  </a:cubicBezTo>
                  <a:cubicBezTo>
                    <a:pt x="14380" y="7839"/>
                    <a:pt x="14380" y="7835"/>
                    <a:pt x="14376" y="7835"/>
                  </a:cubicBezTo>
                  <a:cubicBezTo>
                    <a:pt x="14367" y="7831"/>
                    <a:pt x="14355" y="7831"/>
                    <a:pt x="14351" y="7831"/>
                  </a:cubicBezTo>
                  <a:cubicBezTo>
                    <a:pt x="14342" y="7831"/>
                    <a:pt x="14334" y="7835"/>
                    <a:pt x="14321" y="7835"/>
                  </a:cubicBezTo>
                  <a:cubicBezTo>
                    <a:pt x="14321" y="7822"/>
                    <a:pt x="14321" y="7810"/>
                    <a:pt x="14321" y="7801"/>
                  </a:cubicBezTo>
                  <a:cubicBezTo>
                    <a:pt x="14338" y="7797"/>
                    <a:pt x="14346" y="7789"/>
                    <a:pt x="14363" y="7789"/>
                  </a:cubicBezTo>
                  <a:cubicBezTo>
                    <a:pt x="14369" y="7789"/>
                    <a:pt x="14376" y="7790"/>
                    <a:pt x="14383" y="7790"/>
                  </a:cubicBezTo>
                  <a:cubicBezTo>
                    <a:pt x="14387" y="7790"/>
                    <a:pt x="14390" y="7790"/>
                    <a:pt x="14393" y="7789"/>
                  </a:cubicBezTo>
                  <a:cubicBezTo>
                    <a:pt x="14405" y="7789"/>
                    <a:pt x="14410" y="7784"/>
                    <a:pt x="14418" y="7784"/>
                  </a:cubicBezTo>
                  <a:cubicBezTo>
                    <a:pt x="14439" y="7784"/>
                    <a:pt x="14452" y="7793"/>
                    <a:pt x="14469" y="7793"/>
                  </a:cubicBezTo>
                  <a:cubicBezTo>
                    <a:pt x="14481" y="7797"/>
                    <a:pt x="14490" y="7793"/>
                    <a:pt x="14503" y="7801"/>
                  </a:cubicBezTo>
                  <a:cubicBezTo>
                    <a:pt x="14511" y="7810"/>
                    <a:pt x="14519" y="7810"/>
                    <a:pt x="14532" y="7810"/>
                  </a:cubicBezTo>
                  <a:cubicBezTo>
                    <a:pt x="14545" y="7810"/>
                    <a:pt x="14545" y="7805"/>
                    <a:pt x="14557" y="7801"/>
                  </a:cubicBezTo>
                  <a:cubicBezTo>
                    <a:pt x="14559" y="7800"/>
                    <a:pt x="14561" y="7799"/>
                    <a:pt x="14564" y="7799"/>
                  </a:cubicBezTo>
                  <a:cubicBezTo>
                    <a:pt x="14569" y="7799"/>
                    <a:pt x="14576" y="7801"/>
                    <a:pt x="14578" y="7801"/>
                  </a:cubicBezTo>
                  <a:cubicBezTo>
                    <a:pt x="14591" y="7801"/>
                    <a:pt x="14604" y="7801"/>
                    <a:pt x="14616" y="7793"/>
                  </a:cubicBezTo>
                  <a:cubicBezTo>
                    <a:pt x="14625" y="7789"/>
                    <a:pt x="14629" y="7780"/>
                    <a:pt x="14633" y="7776"/>
                  </a:cubicBezTo>
                  <a:cubicBezTo>
                    <a:pt x="14642" y="7772"/>
                    <a:pt x="14650" y="7772"/>
                    <a:pt x="14659" y="7772"/>
                  </a:cubicBezTo>
                  <a:close/>
                  <a:moveTo>
                    <a:pt x="62825" y="7856"/>
                  </a:moveTo>
                  <a:lnTo>
                    <a:pt x="62825" y="7856"/>
                  </a:lnTo>
                  <a:cubicBezTo>
                    <a:pt x="62834" y="7865"/>
                    <a:pt x="62838" y="7873"/>
                    <a:pt x="62851" y="7877"/>
                  </a:cubicBezTo>
                  <a:cubicBezTo>
                    <a:pt x="62856" y="7880"/>
                    <a:pt x="62863" y="7881"/>
                    <a:pt x="62871" y="7881"/>
                  </a:cubicBezTo>
                  <a:cubicBezTo>
                    <a:pt x="62874" y="7881"/>
                    <a:pt x="62878" y="7880"/>
                    <a:pt x="62882" y="7880"/>
                  </a:cubicBezTo>
                  <a:cubicBezTo>
                    <a:pt x="62893" y="7880"/>
                    <a:pt x="62903" y="7881"/>
                    <a:pt x="62910" y="7890"/>
                  </a:cubicBezTo>
                  <a:cubicBezTo>
                    <a:pt x="62922" y="7911"/>
                    <a:pt x="62906" y="7936"/>
                    <a:pt x="62889" y="7945"/>
                  </a:cubicBezTo>
                  <a:cubicBezTo>
                    <a:pt x="62872" y="7953"/>
                    <a:pt x="62851" y="7970"/>
                    <a:pt x="62834" y="7979"/>
                  </a:cubicBezTo>
                  <a:cubicBezTo>
                    <a:pt x="62834" y="7974"/>
                    <a:pt x="62834" y="7974"/>
                    <a:pt x="62834" y="7970"/>
                  </a:cubicBezTo>
                  <a:cubicBezTo>
                    <a:pt x="62830" y="7932"/>
                    <a:pt x="62830" y="7894"/>
                    <a:pt x="62825" y="7856"/>
                  </a:cubicBezTo>
                  <a:close/>
                  <a:moveTo>
                    <a:pt x="42157" y="7856"/>
                  </a:moveTo>
                  <a:cubicBezTo>
                    <a:pt x="42161" y="7869"/>
                    <a:pt x="42169" y="7873"/>
                    <a:pt x="42182" y="7881"/>
                  </a:cubicBezTo>
                  <a:cubicBezTo>
                    <a:pt x="42185" y="7882"/>
                    <a:pt x="42188" y="7882"/>
                    <a:pt x="42191" y="7882"/>
                  </a:cubicBezTo>
                  <a:cubicBezTo>
                    <a:pt x="42199" y="7882"/>
                    <a:pt x="42209" y="7881"/>
                    <a:pt x="42217" y="7881"/>
                  </a:cubicBezTo>
                  <a:cubicBezTo>
                    <a:pt x="42227" y="7881"/>
                    <a:pt x="42235" y="7883"/>
                    <a:pt x="42241" y="7890"/>
                  </a:cubicBezTo>
                  <a:cubicBezTo>
                    <a:pt x="42254" y="7915"/>
                    <a:pt x="42237" y="7936"/>
                    <a:pt x="42220" y="7945"/>
                  </a:cubicBezTo>
                  <a:cubicBezTo>
                    <a:pt x="42203" y="7957"/>
                    <a:pt x="42182" y="7970"/>
                    <a:pt x="42165" y="7983"/>
                  </a:cubicBezTo>
                  <a:cubicBezTo>
                    <a:pt x="42165" y="7979"/>
                    <a:pt x="42165" y="7974"/>
                    <a:pt x="42165" y="7974"/>
                  </a:cubicBezTo>
                  <a:cubicBezTo>
                    <a:pt x="42161" y="7936"/>
                    <a:pt x="42157" y="7894"/>
                    <a:pt x="42157" y="7856"/>
                  </a:cubicBezTo>
                  <a:close/>
                  <a:moveTo>
                    <a:pt x="14865" y="7903"/>
                  </a:moveTo>
                  <a:cubicBezTo>
                    <a:pt x="14853" y="7932"/>
                    <a:pt x="14840" y="7966"/>
                    <a:pt x="14827" y="7995"/>
                  </a:cubicBezTo>
                  <a:cubicBezTo>
                    <a:pt x="14806" y="7991"/>
                    <a:pt x="14790" y="7991"/>
                    <a:pt x="14768" y="7987"/>
                  </a:cubicBezTo>
                  <a:cubicBezTo>
                    <a:pt x="14747" y="7987"/>
                    <a:pt x="14726" y="7983"/>
                    <a:pt x="14705" y="7983"/>
                  </a:cubicBezTo>
                  <a:cubicBezTo>
                    <a:pt x="14695" y="7983"/>
                    <a:pt x="14682" y="7977"/>
                    <a:pt x="14671" y="7977"/>
                  </a:cubicBezTo>
                  <a:cubicBezTo>
                    <a:pt x="14668" y="7977"/>
                    <a:pt x="14665" y="7978"/>
                    <a:pt x="14663" y="7979"/>
                  </a:cubicBezTo>
                  <a:cubicBezTo>
                    <a:pt x="14676" y="7974"/>
                    <a:pt x="14684" y="7970"/>
                    <a:pt x="14697" y="7966"/>
                  </a:cubicBezTo>
                  <a:cubicBezTo>
                    <a:pt x="14705" y="7962"/>
                    <a:pt x="14714" y="7957"/>
                    <a:pt x="14722" y="7953"/>
                  </a:cubicBezTo>
                  <a:cubicBezTo>
                    <a:pt x="14735" y="7949"/>
                    <a:pt x="14743" y="7941"/>
                    <a:pt x="14756" y="7936"/>
                  </a:cubicBezTo>
                  <a:lnTo>
                    <a:pt x="14777" y="7936"/>
                  </a:lnTo>
                  <a:cubicBezTo>
                    <a:pt x="14790" y="7932"/>
                    <a:pt x="14802" y="7928"/>
                    <a:pt x="14819" y="7924"/>
                  </a:cubicBezTo>
                  <a:cubicBezTo>
                    <a:pt x="14827" y="7919"/>
                    <a:pt x="14840" y="7915"/>
                    <a:pt x="14849" y="7911"/>
                  </a:cubicBezTo>
                  <a:cubicBezTo>
                    <a:pt x="14857" y="7907"/>
                    <a:pt x="14861" y="7907"/>
                    <a:pt x="14865" y="7903"/>
                  </a:cubicBezTo>
                  <a:close/>
                  <a:moveTo>
                    <a:pt x="62779" y="7831"/>
                  </a:moveTo>
                  <a:cubicBezTo>
                    <a:pt x="62779" y="7835"/>
                    <a:pt x="62779" y="7839"/>
                    <a:pt x="62779" y="7839"/>
                  </a:cubicBezTo>
                  <a:cubicBezTo>
                    <a:pt x="62783" y="7886"/>
                    <a:pt x="62783" y="7932"/>
                    <a:pt x="62787" y="7974"/>
                  </a:cubicBezTo>
                  <a:cubicBezTo>
                    <a:pt x="62787" y="7979"/>
                    <a:pt x="62787" y="7987"/>
                    <a:pt x="62787" y="7991"/>
                  </a:cubicBezTo>
                  <a:cubicBezTo>
                    <a:pt x="62766" y="7991"/>
                    <a:pt x="62741" y="7983"/>
                    <a:pt x="62720" y="7974"/>
                  </a:cubicBezTo>
                  <a:cubicBezTo>
                    <a:pt x="62708" y="7972"/>
                    <a:pt x="62693" y="7968"/>
                    <a:pt x="62679" y="7968"/>
                  </a:cubicBezTo>
                  <a:cubicBezTo>
                    <a:pt x="62667" y="7968"/>
                    <a:pt x="62656" y="7971"/>
                    <a:pt x="62648" y="7979"/>
                  </a:cubicBezTo>
                  <a:cubicBezTo>
                    <a:pt x="62640" y="7987"/>
                    <a:pt x="62640" y="8000"/>
                    <a:pt x="62631" y="8008"/>
                  </a:cubicBezTo>
                  <a:lnTo>
                    <a:pt x="62619" y="8008"/>
                  </a:lnTo>
                  <a:cubicBezTo>
                    <a:pt x="62610" y="8008"/>
                    <a:pt x="62572" y="8004"/>
                    <a:pt x="62568" y="7995"/>
                  </a:cubicBezTo>
                  <a:cubicBezTo>
                    <a:pt x="62559" y="7987"/>
                    <a:pt x="62568" y="7979"/>
                    <a:pt x="62572" y="7970"/>
                  </a:cubicBezTo>
                  <a:cubicBezTo>
                    <a:pt x="62576" y="7957"/>
                    <a:pt x="62576" y="7949"/>
                    <a:pt x="62593" y="7945"/>
                  </a:cubicBezTo>
                  <a:cubicBezTo>
                    <a:pt x="62606" y="7941"/>
                    <a:pt x="62627" y="7941"/>
                    <a:pt x="62635" y="7924"/>
                  </a:cubicBezTo>
                  <a:cubicBezTo>
                    <a:pt x="62640" y="7915"/>
                    <a:pt x="62635" y="7911"/>
                    <a:pt x="62644" y="7907"/>
                  </a:cubicBezTo>
                  <a:cubicBezTo>
                    <a:pt x="62652" y="7894"/>
                    <a:pt x="62669" y="7890"/>
                    <a:pt x="62682" y="7881"/>
                  </a:cubicBezTo>
                  <a:cubicBezTo>
                    <a:pt x="62694" y="7869"/>
                    <a:pt x="62711" y="7860"/>
                    <a:pt x="62720" y="7848"/>
                  </a:cubicBezTo>
                  <a:lnTo>
                    <a:pt x="62724" y="7848"/>
                  </a:lnTo>
                  <a:cubicBezTo>
                    <a:pt x="62741" y="7848"/>
                    <a:pt x="62754" y="7843"/>
                    <a:pt x="62766" y="7839"/>
                  </a:cubicBezTo>
                  <a:cubicBezTo>
                    <a:pt x="62770" y="7835"/>
                    <a:pt x="62775" y="7835"/>
                    <a:pt x="62779" y="7831"/>
                  </a:cubicBezTo>
                  <a:close/>
                  <a:moveTo>
                    <a:pt x="42110" y="7835"/>
                  </a:moveTo>
                  <a:cubicBezTo>
                    <a:pt x="42110" y="7839"/>
                    <a:pt x="42110" y="7839"/>
                    <a:pt x="42110" y="7843"/>
                  </a:cubicBezTo>
                  <a:cubicBezTo>
                    <a:pt x="42114" y="7886"/>
                    <a:pt x="42119" y="7932"/>
                    <a:pt x="42119" y="7979"/>
                  </a:cubicBezTo>
                  <a:cubicBezTo>
                    <a:pt x="42123" y="7983"/>
                    <a:pt x="42123" y="7987"/>
                    <a:pt x="42123" y="7995"/>
                  </a:cubicBezTo>
                  <a:cubicBezTo>
                    <a:pt x="42097" y="7995"/>
                    <a:pt x="42076" y="7983"/>
                    <a:pt x="42051" y="7979"/>
                  </a:cubicBezTo>
                  <a:cubicBezTo>
                    <a:pt x="42039" y="7976"/>
                    <a:pt x="42024" y="7973"/>
                    <a:pt x="42010" y="7973"/>
                  </a:cubicBezTo>
                  <a:cubicBezTo>
                    <a:pt x="41998" y="7973"/>
                    <a:pt x="41987" y="7975"/>
                    <a:pt x="41979" y="7983"/>
                  </a:cubicBezTo>
                  <a:cubicBezTo>
                    <a:pt x="41971" y="7991"/>
                    <a:pt x="41971" y="8004"/>
                    <a:pt x="41962" y="8012"/>
                  </a:cubicBezTo>
                  <a:lnTo>
                    <a:pt x="41950" y="8012"/>
                  </a:lnTo>
                  <a:cubicBezTo>
                    <a:pt x="41941" y="8012"/>
                    <a:pt x="41903" y="8012"/>
                    <a:pt x="41899" y="8004"/>
                  </a:cubicBezTo>
                  <a:cubicBezTo>
                    <a:pt x="41895" y="7995"/>
                    <a:pt x="41899" y="7983"/>
                    <a:pt x="41903" y="7979"/>
                  </a:cubicBezTo>
                  <a:cubicBezTo>
                    <a:pt x="41908" y="7962"/>
                    <a:pt x="41908" y="7953"/>
                    <a:pt x="41924" y="7949"/>
                  </a:cubicBezTo>
                  <a:cubicBezTo>
                    <a:pt x="41937" y="7949"/>
                    <a:pt x="41958" y="7945"/>
                    <a:pt x="41967" y="7928"/>
                  </a:cubicBezTo>
                  <a:cubicBezTo>
                    <a:pt x="41971" y="7919"/>
                    <a:pt x="41967" y="7919"/>
                    <a:pt x="41975" y="7911"/>
                  </a:cubicBezTo>
                  <a:cubicBezTo>
                    <a:pt x="41983" y="7898"/>
                    <a:pt x="42000" y="7894"/>
                    <a:pt x="42013" y="7886"/>
                  </a:cubicBezTo>
                  <a:cubicBezTo>
                    <a:pt x="42026" y="7877"/>
                    <a:pt x="42043" y="7865"/>
                    <a:pt x="42051" y="7852"/>
                  </a:cubicBezTo>
                  <a:lnTo>
                    <a:pt x="42055" y="7852"/>
                  </a:lnTo>
                  <a:cubicBezTo>
                    <a:pt x="42072" y="7852"/>
                    <a:pt x="42085" y="7848"/>
                    <a:pt x="42097" y="7839"/>
                  </a:cubicBezTo>
                  <a:cubicBezTo>
                    <a:pt x="42102" y="7839"/>
                    <a:pt x="42106" y="7839"/>
                    <a:pt x="42110" y="7835"/>
                  </a:cubicBezTo>
                  <a:close/>
                  <a:moveTo>
                    <a:pt x="47078" y="8012"/>
                  </a:moveTo>
                  <a:lnTo>
                    <a:pt x="47078" y="8012"/>
                  </a:lnTo>
                  <a:cubicBezTo>
                    <a:pt x="47078" y="8012"/>
                    <a:pt x="47078" y="8012"/>
                    <a:pt x="47078" y="8013"/>
                  </a:cubicBezTo>
                  <a:lnTo>
                    <a:pt x="47078" y="8013"/>
                  </a:lnTo>
                  <a:cubicBezTo>
                    <a:pt x="47078" y="8012"/>
                    <a:pt x="47078" y="8012"/>
                    <a:pt x="47078" y="8012"/>
                  </a:cubicBezTo>
                  <a:close/>
                  <a:moveTo>
                    <a:pt x="11616" y="7911"/>
                  </a:moveTo>
                  <a:cubicBezTo>
                    <a:pt x="11637" y="7911"/>
                    <a:pt x="11654" y="7911"/>
                    <a:pt x="11670" y="7919"/>
                  </a:cubicBezTo>
                  <a:cubicBezTo>
                    <a:pt x="11687" y="7924"/>
                    <a:pt x="11696" y="7941"/>
                    <a:pt x="11708" y="7949"/>
                  </a:cubicBezTo>
                  <a:cubicBezTo>
                    <a:pt x="11713" y="7949"/>
                    <a:pt x="11713" y="7949"/>
                    <a:pt x="11717" y="7953"/>
                  </a:cubicBezTo>
                  <a:lnTo>
                    <a:pt x="11713" y="8021"/>
                  </a:lnTo>
                  <a:cubicBezTo>
                    <a:pt x="11700" y="8017"/>
                    <a:pt x="11687" y="8012"/>
                    <a:pt x="11670" y="8008"/>
                  </a:cubicBezTo>
                  <a:cubicBezTo>
                    <a:pt x="11658" y="8000"/>
                    <a:pt x="11641" y="8000"/>
                    <a:pt x="11632" y="7987"/>
                  </a:cubicBezTo>
                  <a:cubicBezTo>
                    <a:pt x="11628" y="7979"/>
                    <a:pt x="11632" y="7966"/>
                    <a:pt x="11624" y="7957"/>
                  </a:cubicBezTo>
                  <a:cubicBezTo>
                    <a:pt x="11620" y="7949"/>
                    <a:pt x="11607" y="7945"/>
                    <a:pt x="11607" y="7932"/>
                  </a:cubicBezTo>
                  <a:cubicBezTo>
                    <a:pt x="11603" y="7924"/>
                    <a:pt x="11603" y="7911"/>
                    <a:pt x="11616" y="7911"/>
                  </a:cubicBezTo>
                  <a:close/>
                  <a:moveTo>
                    <a:pt x="42706" y="7964"/>
                  </a:moveTo>
                  <a:cubicBezTo>
                    <a:pt x="42712" y="7964"/>
                    <a:pt x="42717" y="7965"/>
                    <a:pt x="42722" y="7966"/>
                  </a:cubicBezTo>
                  <a:cubicBezTo>
                    <a:pt x="42731" y="7966"/>
                    <a:pt x="42735" y="7966"/>
                    <a:pt x="42739" y="7970"/>
                  </a:cubicBezTo>
                  <a:cubicBezTo>
                    <a:pt x="42739" y="7974"/>
                    <a:pt x="42739" y="7979"/>
                    <a:pt x="42739" y="7983"/>
                  </a:cubicBezTo>
                  <a:cubicBezTo>
                    <a:pt x="42735" y="8017"/>
                    <a:pt x="42731" y="8054"/>
                    <a:pt x="42726" y="8092"/>
                  </a:cubicBezTo>
                  <a:cubicBezTo>
                    <a:pt x="42705" y="8092"/>
                    <a:pt x="42680" y="8084"/>
                    <a:pt x="42659" y="8067"/>
                  </a:cubicBezTo>
                  <a:cubicBezTo>
                    <a:pt x="42642" y="8054"/>
                    <a:pt x="42608" y="8029"/>
                    <a:pt x="42612" y="8004"/>
                  </a:cubicBezTo>
                  <a:cubicBezTo>
                    <a:pt x="42612" y="7987"/>
                    <a:pt x="42655" y="7970"/>
                    <a:pt x="42667" y="7970"/>
                  </a:cubicBezTo>
                  <a:cubicBezTo>
                    <a:pt x="42679" y="7967"/>
                    <a:pt x="42693" y="7964"/>
                    <a:pt x="42706" y="7964"/>
                  </a:cubicBezTo>
                  <a:close/>
                  <a:moveTo>
                    <a:pt x="42777" y="8000"/>
                  </a:moveTo>
                  <a:cubicBezTo>
                    <a:pt x="42794" y="8008"/>
                    <a:pt x="42807" y="8008"/>
                    <a:pt x="42823" y="8008"/>
                  </a:cubicBezTo>
                  <a:cubicBezTo>
                    <a:pt x="42830" y="8007"/>
                    <a:pt x="42837" y="8007"/>
                    <a:pt x="42844" y="8007"/>
                  </a:cubicBezTo>
                  <a:cubicBezTo>
                    <a:pt x="42877" y="8007"/>
                    <a:pt x="42914" y="8015"/>
                    <a:pt x="42946" y="8029"/>
                  </a:cubicBezTo>
                  <a:cubicBezTo>
                    <a:pt x="42954" y="8029"/>
                    <a:pt x="42963" y="8038"/>
                    <a:pt x="42967" y="8042"/>
                  </a:cubicBezTo>
                  <a:lnTo>
                    <a:pt x="42958" y="8042"/>
                  </a:lnTo>
                  <a:cubicBezTo>
                    <a:pt x="42937" y="8054"/>
                    <a:pt x="42916" y="8071"/>
                    <a:pt x="42887" y="8080"/>
                  </a:cubicBezTo>
                  <a:cubicBezTo>
                    <a:pt x="42870" y="8084"/>
                    <a:pt x="42849" y="8084"/>
                    <a:pt x="42832" y="8084"/>
                  </a:cubicBezTo>
                  <a:cubicBezTo>
                    <a:pt x="42815" y="8088"/>
                    <a:pt x="42798" y="8092"/>
                    <a:pt x="42781" y="8092"/>
                  </a:cubicBezTo>
                  <a:lnTo>
                    <a:pt x="42773" y="8092"/>
                  </a:lnTo>
                  <a:cubicBezTo>
                    <a:pt x="42777" y="8063"/>
                    <a:pt x="42777" y="8029"/>
                    <a:pt x="42777" y="8000"/>
                  </a:cubicBezTo>
                  <a:close/>
                  <a:moveTo>
                    <a:pt x="63375" y="7968"/>
                  </a:moveTo>
                  <a:cubicBezTo>
                    <a:pt x="63381" y="7968"/>
                    <a:pt x="63386" y="7969"/>
                    <a:pt x="63391" y="7970"/>
                  </a:cubicBezTo>
                  <a:cubicBezTo>
                    <a:pt x="63399" y="7970"/>
                    <a:pt x="63404" y="7974"/>
                    <a:pt x="63408" y="7974"/>
                  </a:cubicBezTo>
                  <a:cubicBezTo>
                    <a:pt x="63408" y="7979"/>
                    <a:pt x="63408" y="7983"/>
                    <a:pt x="63408" y="7987"/>
                  </a:cubicBezTo>
                  <a:cubicBezTo>
                    <a:pt x="63404" y="8025"/>
                    <a:pt x="63399" y="8063"/>
                    <a:pt x="63395" y="8097"/>
                  </a:cubicBezTo>
                  <a:cubicBezTo>
                    <a:pt x="63370" y="8097"/>
                    <a:pt x="63349" y="8092"/>
                    <a:pt x="63328" y="8071"/>
                  </a:cubicBezTo>
                  <a:cubicBezTo>
                    <a:pt x="63311" y="8063"/>
                    <a:pt x="63277" y="8033"/>
                    <a:pt x="63281" y="8008"/>
                  </a:cubicBezTo>
                  <a:cubicBezTo>
                    <a:pt x="63281" y="7991"/>
                    <a:pt x="63323" y="7979"/>
                    <a:pt x="63336" y="7974"/>
                  </a:cubicBezTo>
                  <a:cubicBezTo>
                    <a:pt x="63348" y="7971"/>
                    <a:pt x="63362" y="7968"/>
                    <a:pt x="63375" y="7968"/>
                  </a:cubicBezTo>
                  <a:close/>
                  <a:moveTo>
                    <a:pt x="63450" y="8008"/>
                  </a:moveTo>
                  <a:cubicBezTo>
                    <a:pt x="63463" y="8017"/>
                    <a:pt x="63475" y="8017"/>
                    <a:pt x="63492" y="8017"/>
                  </a:cubicBezTo>
                  <a:cubicBezTo>
                    <a:pt x="63497" y="8016"/>
                    <a:pt x="63503" y="8016"/>
                    <a:pt x="63508" y="8016"/>
                  </a:cubicBezTo>
                  <a:cubicBezTo>
                    <a:pt x="63542" y="8016"/>
                    <a:pt x="63582" y="8027"/>
                    <a:pt x="63615" y="8038"/>
                  </a:cubicBezTo>
                  <a:cubicBezTo>
                    <a:pt x="63623" y="8042"/>
                    <a:pt x="63631" y="8046"/>
                    <a:pt x="63640" y="8050"/>
                  </a:cubicBezTo>
                  <a:cubicBezTo>
                    <a:pt x="63636" y="8050"/>
                    <a:pt x="63631" y="8050"/>
                    <a:pt x="63627" y="8054"/>
                  </a:cubicBezTo>
                  <a:cubicBezTo>
                    <a:pt x="63606" y="8067"/>
                    <a:pt x="63585" y="8080"/>
                    <a:pt x="63556" y="8088"/>
                  </a:cubicBezTo>
                  <a:cubicBezTo>
                    <a:pt x="63539" y="8092"/>
                    <a:pt x="63518" y="8092"/>
                    <a:pt x="63501" y="8092"/>
                  </a:cubicBezTo>
                  <a:cubicBezTo>
                    <a:pt x="63484" y="8092"/>
                    <a:pt x="63467" y="8097"/>
                    <a:pt x="63446" y="8097"/>
                  </a:cubicBezTo>
                  <a:lnTo>
                    <a:pt x="63442" y="8097"/>
                  </a:lnTo>
                  <a:cubicBezTo>
                    <a:pt x="63446" y="8067"/>
                    <a:pt x="63446" y="8038"/>
                    <a:pt x="63450" y="8008"/>
                  </a:cubicBezTo>
                  <a:close/>
                  <a:moveTo>
                    <a:pt x="11780" y="7960"/>
                  </a:moveTo>
                  <a:cubicBezTo>
                    <a:pt x="11784" y="7960"/>
                    <a:pt x="11789" y="7960"/>
                    <a:pt x="11793" y="7962"/>
                  </a:cubicBezTo>
                  <a:cubicBezTo>
                    <a:pt x="11801" y="7962"/>
                    <a:pt x="11810" y="7966"/>
                    <a:pt x="11814" y="7970"/>
                  </a:cubicBezTo>
                  <a:cubicBezTo>
                    <a:pt x="11818" y="7970"/>
                    <a:pt x="11818" y="7970"/>
                    <a:pt x="11822" y="7974"/>
                  </a:cubicBezTo>
                  <a:cubicBezTo>
                    <a:pt x="11822" y="7979"/>
                    <a:pt x="11822" y="7983"/>
                    <a:pt x="11818" y="7987"/>
                  </a:cubicBezTo>
                  <a:cubicBezTo>
                    <a:pt x="11818" y="8000"/>
                    <a:pt x="11818" y="8008"/>
                    <a:pt x="11818" y="8021"/>
                  </a:cubicBezTo>
                  <a:cubicBezTo>
                    <a:pt x="11814" y="8050"/>
                    <a:pt x="11810" y="8080"/>
                    <a:pt x="11805" y="8109"/>
                  </a:cubicBezTo>
                  <a:cubicBezTo>
                    <a:pt x="11797" y="8109"/>
                    <a:pt x="11793" y="8105"/>
                    <a:pt x="11789" y="8097"/>
                  </a:cubicBezTo>
                  <a:cubicBezTo>
                    <a:pt x="11784" y="8092"/>
                    <a:pt x="11780" y="8088"/>
                    <a:pt x="11776" y="8088"/>
                  </a:cubicBezTo>
                  <a:lnTo>
                    <a:pt x="11772" y="8088"/>
                  </a:lnTo>
                  <a:cubicBezTo>
                    <a:pt x="11763" y="8088"/>
                    <a:pt x="11763" y="8080"/>
                    <a:pt x="11759" y="8076"/>
                  </a:cubicBezTo>
                  <a:lnTo>
                    <a:pt x="11776" y="8076"/>
                  </a:lnTo>
                  <a:cubicBezTo>
                    <a:pt x="11772" y="8071"/>
                    <a:pt x="11763" y="8071"/>
                    <a:pt x="11759" y="8071"/>
                  </a:cubicBezTo>
                  <a:cubicBezTo>
                    <a:pt x="11759" y="8071"/>
                    <a:pt x="11759" y="8067"/>
                    <a:pt x="11755" y="8067"/>
                  </a:cubicBezTo>
                  <a:cubicBezTo>
                    <a:pt x="11751" y="8067"/>
                    <a:pt x="11742" y="8067"/>
                    <a:pt x="11738" y="8071"/>
                  </a:cubicBezTo>
                  <a:lnTo>
                    <a:pt x="11738" y="8067"/>
                  </a:lnTo>
                  <a:cubicBezTo>
                    <a:pt x="11746" y="8059"/>
                    <a:pt x="11751" y="8042"/>
                    <a:pt x="11751" y="8029"/>
                  </a:cubicBezTo>
                  <a:cubicBezTo>
                    <a:pt x="11746" y="8025"/>
                    <a:pt x="11742" y="8025"/>
                    <a:pt x="11738" y="8025"/>
                  </a:cubicBezTo>
                  <a:lnTo>
                    <a:pt x="11742" y="7962"/>
                  </a:lnTo>
                  <a:lnTo>
                    <a:pt x="11751" y="7962"/>
                  </a:lnTo>
                  <a:cubicBezTo>
                    <a:pt x="11762" y="7962"/>
                    <a:pt x="11771" y="7960"/>
                    <a:pt x="11780" y="7960"/>
                  </a:cubicBezTo>
                  <a:close/>
                  <a:moveTo>
                    <a:pt x="11429" y="7991"/>
                  </a:moveTo>
                  <a:cubicBezTo>
                    <a:pt x="11439" y="7991"/>
                    <a:pt x="11447" y="7996"/>
                    <a:pt x="11455" y="8004"/>
                  </a:cubicBezTo>
                  <a:cubicBezTo>
                    <a:pt x="11464" y="8008"/>
                    <a:pt x="11468" y="8017"/>
                    <a:pt x="11476" y="8021"/>
                  </a:cubicBezTo>
                  <a:cubicBezTo>
                    <a:pt x="11478" y="8022"/>
                    <a:pt x="11479" y="8023"/>
                    <a:pt x="11480" y="8023"/>
                  </a:cubicBezTo>
                  <a:cubicBezTo>
                    <a:pt x="11481" y="8023"/>
                    <a:pt x="11483" y="8021"/>
                    <a:pt x="11489" y="8021"/>
                  </a:cubicBezTo>
                  <a:cubicBezTo>
                    <a:pt x="11506" y="8025"/>
                    <a:pt x="11514" y="8042"/>
                    <a:pt x="11527" y="8046"/>
                  </a:cubicBezTo>
                  <a:cubicBezTo>
                    <a:pt x="11535" y="8050"/>
                    <a:pt x="11544" y="8050"/>
                    <a:pt x="11552" y="8050"/>
                  </a:cubicBezTo>
                  <a:cubicBezTo>
                    <a:pt x="11561" y="8050"/>
                    <a:pt x="11565" y="8054"/>
                    <a:pt x="11573" y="8054"/>
                  </a:cubicBezTo>
                  <a:cubicBezTo>
                    <a:pt x="11582" y="8059"/>
                    <a:pt x="11586" y="8059"/>
                    <a:pt x="11594" y="8059"/>
                  </a:cubicBezTo>
                  <a:cubicBezTo>
                    <a:pt x="11603" y="8054"/>
                    <a:pt x="11611" y="8046"/>
                    <a:pt x="11620" y="8046"/>
                  </a:cubicBezTo>
                  <a:cubicBezTo>
                    <a:pt x="11628" y="8046"/>
                    <a:pt x="11637" y="8050"/>
                    <a:pt x="11641" y="8054"/>
                  </a:cubicBezTo>
                  <a:cubicBezTo>
                    <a:pt x="11654" y="8059"/>
                    <a:pt x="11662" y="8063"/>
                    <a:pt x="11670" y="8067"/>
                  </a:cubicBezTo>
                  <a:cubicBezTo>
                    <a:pt x="11675" y="8076"/>
                    <a:pt x="11687" y="8076"/>
                    <a:pt x="11696" y="8080"/>
                  </a:cubicBezTo>
                  <a:lnTo>
                    <a:pt x="11628" y="8080"/>
                  </a:lnTo>
                  <a:cubicBezTo>
                    <a:pt x="11616" y="8084"/>
                    <a:pt x="11607" y="8097"/>
                    <a:pt x="11599" y="8105"/>
                  </a:cubicBezTo>
                  <a:cubicBezTo>
                    <a:pt x="11594" y="8105"/>
                    <a:pt x="11586" y="8109"/>
                    <a:pt x="11582" y="8114"/>
                  </a:cubicBezTo>
                  <a:cubicBezTo>
                    <a:pt x="11578" y="8114"/>
                    <a:pt x="11574" y="8115"/>
                    <a:pt x="11570" y="8115"/>
                  </a:cubicBezTo>
                  <a:cubicBezTo>
                    <a:pt x="11553" y="8115"/>
                    <a:pt x="11536" y="8109"/>
                    <a:pt x="11518" y="8105"/>
                  </a:cubicBezTo>
                  <a:cubicBezTo>
                    <a:pt x="11510" y="8105"/>
                    <a:pt x="11502" y="8101"/>
                    <a:pt x="11489" y="8097"/>
                  </a:cubicBezTo>
                  <a:cubicBezTo>
                    <a:pt x="11485" y="8092"/>
                    <a:pt x="11472" y="8092"/>
                    <a:pt x="11468" y="8084"/>
                  </a:cubicBezTo>
                  <a:cubicBezTo>
                    <a:pt x="11464" y="8080"/>
                    <a:pt x="11464" y="8071"/>
                    <a:pt x="11455" y="8067"/>
                  </a:cubicBezTo>
                  <a:cubicBezTo>
                    <a:pt x="11455" y="8063"/>
                    <a:pt x="11447" y="8063"/>
                    <a:pt x="11442" y="8063"/>
                  </a:cubicBezTo>
                  <a:lnTo>
                    <a:pt x="11421" y="8063"/>
                  </a:lnTo>
                  <a:cubicBezTo>
                    <a:pt x="11417" y="8059"/>
                    <a:pt x="11413" y="8059"/>
                    <a:pt x="11409" y="8059"/>
                  </a:cubicBezTo>
                  <a:lnTo>
                    <a:pt x="11413" y="7995"/>
                  </a:lnTo>
                  <a:cubicBezTo>
                    <a:pt x="11419" y="7992"/>
                    <a:pt x="11424" y="7991"/>
                    <a:pt x="11429" y="7991"/>
                  </a:cubicBezTo>
                  <a:close/>
                  <a:moveTo>
                    <a:pt x="69988" y="7784"/>
                  </a:moveTo>
                  <a:lnTo>
                    <a:pt x="69925" y="7873"/>
                  </a:lnTo>
                  <a:cubicBezTo>
                    <a:pt x="69941" y="7911"/>
                    <a:pt x="69958" y="7949"/>
                    <a:pt x="69979" y="7987"/>
                  </a:cubicBezTo>
                  <a:lnTo>
                    <a:pt x="70047" y="7970"/>
                  </a:lnTo>
                  <a:lnTo>
                    <a:pt x="70001" y="8017"/>
                  </a:lnTo>
                  <a:cubicBezTo>
                    <a:pt x="70026" y="8059"/>
                    <a:pt x="70051" y="8097"/>
                    <a:pt x="70081" y="8135"/>
                  </a:cubicBezTo>
                  <a:cubicBezTo>
                    <a:pt x="69984" y="8097"/>
                    <a:pt x="69882" y="8071"/>
                    <a:pt x="69777" y="8059"/>
                  </a:cubicBezTo>
                  <a:cubicBezTo>
                    <a:pt x="69836" y="7979"/>
                    <a:pt x="69887" y="7898"/>
                    <a:pt x="69920" y="7805"/>
                  </a:cubicBezTo>
                  <a:lnTo>
                    <a:pt x="69988" y="7784"/>
                  </a:lnTo>
                  <a:close/>
                  <a:moveTo>
                    <a:pt x="14275" y="8042"/>
                  </a:moveTo>
                  <a:cubicBezTo>
                    <a:pt x="14275" y="8092"/>
                    <a:pt x="14270" y="8143"/>
                    <a:pt x="14270" y="8194"/>
                  </a:cubicBezTo>
                  <a:cubicBezTo>
                    <a:pt x="14253" y="8185"/>
                    <a:pt x="14245" y="8181"/>
                    <a:pt x="14228" y="8177"/>
                  </a:cubicBezTo>
                  <a:cubicBezTo>
                    <a:pt x="14219" y="8174"/>
                    <a:pt x="14208" y="8171"/>
                    <a:pt x="14198" y="8171"/>
                  </a:cubicBezTo>
                  <a:cubicBezTo>
                    <a:pt x="14194" y="8171"/>
                    <a:pt x="14190" y="8171"/>
                    <a:pt x="14186" y="8173"/>
                  </a:cubicBezTo>
                  <a:cubicBezTo>
                    <a:pt x="14169" y="8173"/>
                    <a:pt x="14156" y="8181"/>
                    <a:pt x="14140" y="8185"/>
                  </a:cubicBezTo>
                  <a:cubicBezTo>
                    <a:pt x="14131" y="8190"/>
                    <a:pt x="14118" y="8198"/>
                    <a:pt x="14110" y="8202"/>
                  </a:cubicBezTo>
                  <a:cubicBezTo>
                    <a:pt x="14104" y="8206"/>
                    <a:pt x="14098" y="8207"/>
                    <a:pt x="14093" y="8207"/>
                  </a:cubicBezTo>
                  <a:cubicBezTo>
                    <a:pt x="14088" y="8207"/>
                    <a:pt x="14083" y="8206"/>
                    <a:pt x="14076" y="8206"/>
                  </a:cubicBezTo>
                  <a:cubicBezTo>
                    <a:pt x="14074" y="8207"/>
                    <a:pt x="14071" y="8207"/>
                    <a:pt x="14069" y="8207"/>
                  </a:cubicBezTo>
                  <a:cubicBezTo>
                    <a:pt x="14060" y="8207"/>
                    <a:pt x="14052" y="8203"/>
                    <a:pt x="14047" y="8203"/>
                  </a:cubicBezTo>
                  <a:cubicBezTo>
                    <a:pt x="14045" y="8203"/>
                    <a:pt x="14044" y="8204"/>
                    <a:pt x="14042" y="8206"/>
                  </a:cubicBezTo>
                  <a:cubicBezTo>
                    <a:pt x="14047" y="8190"/>
                    <a:pt x="14034" y="8168"/>
                    <a:pt x="14038" y="8152"/>
                  </a:cubicBezTo>
                  <a:cubicBezTo>
                    <a:pt x="14043" y="8151"/>
                    <a:pt x="14048" y="8150"/>
                    <a:pt x="14053" y="8150"/>
                  </a:cubicBezTo>
                  <a:cubicBezTo>
                    <a:pt x="14061" y="8150"/>
                    <a:pt x="14070" y="8151"/>
                    <a:pt x="14078" y="8151"/>
                  </a:cubicBezTo>
                  <a:cubicBezTo>
                    <a:pt x="14086" y="8151"/>
                    <a:pt x="14094" y="8150"/>
                    <a:pt x="14102" y="8147"/>
                  </a:cubicBezTo>
                  <a:cubicBezTo>
                    <a:pt x="14106" y="8143"/>
                    <a:pt x="14110" y="8139"/>
                    <a:pt x="14114" y="8139"/>
                  </a:cubicBezTo>
                  <a:lnTo>
                    <a:pt x="14127" y="8139"/>
                  </a:lnTo>
                  <a:cubicBezTo>
                    <a:pt x="14135" y="8135"/>
                    <a:pt x="14140" y="8126"/>
                    <a:pt x="14144" y="8118"/>
                  </a:cubicBezTo>
                  <a:cubicBezTo>
                    <a:pt x="14153" y="8103"/>
                    <a:pt x="14170" y="8101"/>
                    <a:pt x="14187" y="8101"/>
                  </a:cubicBezTo>
                  <a:cubicBezTo>
                    <a:pt x="14194" y="8101"/>
                    <a:pt x="14201" y="8101"/>
                    <a:pt x="14207" y="8101"/>
                  </a:cubicBezTo>
                  <a:cubicBezTo>
                    <a:pt x="14210" y="8101"/>
                    <a:pt x="14218" y="8103"/>
                    <a:pt x="14225" y="8103"/>
                  </a:cubicBezTo>
                  <a:cubicBezTo>
                    <a:pt x="14228" y="8103"/>
                    <a:pt x="14231" y="8102"/>
                    <a:pt x="14232" y="8101"/>
                  </a:cubicBezTo>
                  <a:cubicBezTo>
                    <a:pt x="14241" y="8097"/>
                    <a:pt x="14237" y="8097"/>
                    <a:pt x="14241" y="8088"/>
                  </a:cubicBezTo>
                  <a:cubicBezTo>
                    <a:pt x="14253" y="8076"/>
                    <a:pt x="14262" y="8059"/>
                    <a:pt x="14275" y="8042"/>
                  </a:cubicBezTo>
                  <a:close/>
                  <a:moveTo>
                    <a:pt x="42838" y="8173"/>
                  </a:moveTo>
                  <a:cubicBezTo>
                    <a:pt x="42864" y="8173"/>
                    <a:pt x="42892" y="8179"/>
                    <a:pt x="42916" y="8185"/>
                  </a:cubicBezTo>
                  <a:cubicBezTo>
                    <a:pt x="42933" y="8190"/>
                    <a:pt x="42946" y="8194"/>
                    <a:pt x="42963" y="8202"/>
                  </a:cubicBezTo>
                  <a:cubicBezTo>
                    <a:pt x="42975" y="8215"/>
                    <a:pt x="42984" y="8228"/>
                    <a:pt x="43001" y="8232"/>
                  </a:cubicBezTo>
                  <a:cubicBezTo>
                    <a:pt x="43026" y="8240"/>
                    <a:pt x="43051" y="8240"/>
                    <a:pt x="43077" y="8253"/>
                  </a:cubicBezTo>
                  <a:lnTo>
                    <a:pt x="43081" y="8253"/>
                  </a:lnTo>
                  <a:cubicBezTo>
                    <a:pt x="43064" y="8257"/>
                    <a:pt x="43047" y="8261"/>
                    <a:pt x="43026" y="8261"/>
                  </a:cubicBezTo>
                  <a:cubicBezTo>
                    <a:pt x="43001" y="8257"/>
                    <a:pt x="42980" y="8228"/>
                    <a:pt x="42950" y="8228"/>
                  </a:cubicBezTo>
                  <a:cubicBezTo>
                    <a:pt x="42942" y="8228"/>
                    <a:pt x="42937" y="8240"/>
                    <a:pt x="42925" y="8244"/>
                  </a:cubicBezTo>
                  <a:cubicBezTo>
                    <a:pt x="42916" y="8244"/>
                    <a:pt x="42912" y="8240"/>
                    <a:pt x="42904" y="8240"/>
                  </a:cubicBezTo>
                  <a:cubicBezTo>
                    <a:pt x="42878" y="8236"/>
                    <a:pt x="42785" y="8219"/>
                    <a:pt x="42807" y="8177"/>
                  </a:cubicBezTo>
                  <a:cubicBezTo>
                    <a:pt x="42816" y="8174"/>
                    <a:pt x="42827" y="8173"/>
                    <a:pt x="42838" y="8173"/>
                  </a:cubicBezTo>
                  <a:close/>
                  <a:moveTo>
                    <a:pt x="63499" y="8178"/>
                  </a:moveTo>
                  <a:cubicBezTo>
                    <a:pt x="63527" y="8178"/>
                    <a:pt x="63556" y="8187"/>
                    <a:pt x="63585" y="8194"/>
                  </a:cubicBezTo>
                  <a:cubicBezTo>
                    <a:pt x="63602" y="8198"/>
                    <a:pt x="63615" y="8202"/>
                    <a:pt x="63627" y="8215"/>
                  </a:cubicBezTo>
                  <a:cubicBezTo>
                    <a:pt x="63640" y="8223"/>
                    <a:pt x="63648" y="8236"/>
                    <a:pt x="63665" y="8240"/>
                  </a:cubicBezTo>
                  <a:cubicBezTo>
                    <a:pt x="63691" y="8249"/>
                    <a:pt x="63716" y="8253"/>
                    <a:pt x="63741" y="8261"/>
                  </a:cubicBezTo>
                  <a:cubicBezTo>
                    <a:pt x="63745" y="8266"/>
                    <a:pt x="63745" y="8266"/>
                    <a:pt x="63750" y="8266"/>
                  </a:cubicBezTo>
                  <a:cubicBezTo>
                    <a:pt x="63735" y="8269"/>
                    <a:pt x="63722" y="8271"/>
                    <a:pt x="63710" y="8271"/>
                  </a:cubicBezTo>
                  <a:cubicBezTo>
                    <a:pt x="63705" y="8271"/>
                    <a:pt x="63700" y="8271"/>
                    <a:pt x="63695" y="8270"/>
                  </a:cubicBezTo>
                  <a:cubicBezTo>
                    <a:pt x="63669" y="8266"/>
                    <a:pt x="63644" y="8240"/>
                    <a:pt x="63619" y="8240"/>
                  </a:cubicBezTo>
                  <a:cubicBezTo>
                    <a:pt x="63606" y="8240"/>
                    <a:pt x="63602" y="8249"/>
                    <a:pt x="63593" y="8253"/>
                  </a:cubicBezTo>
                  <a:cubicBezTo>
                    <a:pt x="63585" y="8253"/>
                    <a:pt x="63577" y="8249"/>
                    <a:pt x="63568" y="8249"/>
                  </a:cubicBezTo>
                  <a:cubicBezTo>
                    <a:pt x="63547" y="8244"/>
                    <a:pt x="63454" y="8228"/>
                    <a:pt x="63475" y="8181"/>
                  </a:cubicBezTo>
                  <a:cubicBezTo>
                    <a:pt x="63483" y="8179"/>
                    <a:pt x="63491" y="8178"/>
                    <a:pt x="63499" y="8178"/>
                  </a:cubicBezTo>
                  <a:close/>
                  <a:moveTo>
                    <a:pt x="14317" y="8038"/>
                  </a:moveTo>
                  <a:cubicBezTo>
                    <a:pt x="14321" y="8042"/>
                    <a:pt x="14325" y="8046"/>
                    <a:pt x="14329" y="8046"/>
                  </a:cubicBezTo>
                  <a:cubicBezTo>
                    <a:pt x="14342" y="8054"/>
                    <a:pt x="14351" y="8059"/>
                    <a:pt x="14367" y="8059"/>
                  </a:cubicBezTo>
                  <a:cubicBezTo>
                    <a:pt x="14376" y="8059"/>
                    <a:pt x="14384" y="8057"/>
                    <a:pt x="14393" y="8057"/>
                  </a:cubicBezTo>
                  <a:cubicBezTo>
                    <a:pt x="14397" y="8057"/>
                    <a:pt x="14401" y="8057"/>
                    <a:pt x="14405" y="8059"/>
                  </a:cubicBezTo>
                  <a:cubicBezTo>
                    <a:pt x="14439" y="8063"/>
                    <a:pt x="14460" y="8097"/>
                    <a:pt x="14494" y="8105"/>
                  </a:cubicBezTo>
                  <a:cubicBezTo>
                    <a:pt x="14497" y="8107"/>
                    <a:pt x="14500" y="8107"/>
                    <a:pt x="14504" y="8107"/>
                  </a:cubicBezTo>
                  <a:cubicBezTo>
                    <a:pt x="14510" y="8107"/>
                    <a:pt x="14518" y="8105"/>
                    <a:pt x="14524" y="8105"/>
                  </a:cubicBezTo>
                  <a:cubicBezTo>
                    <a:pt x="14536" y="8109"/>
                    <a:pt x="14553" y="8118"/>
                    <a:pt x="14566" y="8122"/>
                  </a:cubicBezTo>
                  <a:cubicBezTo>
                    <a:pt x="14566" y="8139"/>
                    <a:pt x="14524" y="8152"/>
                    <a:pt x="14511" y="8152"/>
                  </a:cubicBezTo>
                  <a:cubicBezTo>
                    <a:pt x="14486" y="8152"/>
                    <a:pt x="14465" y="8139"/>
                    <a:pt x="14443" y="8135"/>
                  </a:cubicBezTo>
                  <a:cubicBezTo>
                    <a:pt x="14437" y="8133"/>
                    <a:pt x="14431" y="8133"/>
                    <a:pt x="14425" y="8133"/>
                  </a:cubicBezTo>
                  <a:cubicBezTo>
                    <a:pt x="14410" y="8133"/>
                    <a:pt x="14395" y="8136"/>
                    <a:pt x="14380" y="8139"/>
                  </a:cubicBezTo>
                  <a:lnTo>
                    <a:pt x="14355" y="8139"/>
                  </a:lnTo>
                  <a:cubicBezTo>
                    <a:pt x="14346" y="8143"/>
                    <a:pt x="14338" y="8147"/>
                    <a:pt x="14329" y="8147"/>
                  </a:cubicBezTo>
                  <a:cubicBezTo>
                    <a:pt x="14342" y="8152"/>
                    <a:pt x="14351" y="8156"/>
                    <a:pt x="14363" y="8156"/>
                  </a:cubicBezTo>
                  <a:cubicBezTo>
                    <a:pt x="14384" y="8156"/>
                    <a:pt x="14405" y="8168"/>
                    <a:pt x="14427" y="8173"/>
                  </a:cubicBezTo>
                  <a:cubicBezTo>
                    <a:pt x="14443" y="8173"/>
                    <a:pt x="14443" y="8173"/>
                    <a:pt x="14460" y="8181"/>
                  </a:cubicBezTo>
                  <a:cubicBezTo>
                    <a:pt x="14465" y="8185"/>
                    <a:pt x="14469" y="8190"/>
                    <a:pt x="14477" y="8194"/>
                  </a:cubicBezTo>
                  <a:cubicBezTo>
                    <a:pt x="14494" y="8206"/>
                    <a:pt x="14511" y="8202"/>
                    <a:pt x="14528" y="8211"/>
                  </a:cubicBezTo>
                  <a:cubicBezTo>
                    <a:pt x="14536" y="8215"/>
                    <a:pt x="14574" y="8244"/>
                    <a:pt x="14557" y="8253"/>
                  </a:cubicBezTo>
                  <a:cubicBezTo>
                    <a:pt x="14553" y="8254"/>
                    <a:pt x="14547" y="8255"/>
                    <a:pt x="14540" y="8255"/>
                  </a:cubicBezTo>
                  <a:cubicBezTo>
                    <a:pt x="14527" y="8255"/>
                    <a:pt x="14512" y="8253"/>
                    <a:pt x="14507" y="8253"/>
                  </a:cubicBezTo>
                  <a:lnTo>
                    <a:pt x="14452" y="8253"/>
                  </a:lnTo>
                  <a:cubicBezTo>
                    <a:pt x="14441" y="8253"/>
                    <a:pt x="14430" y="8252"/>
                    <a:pt x="14419" y="8252"/>
                  </a:cubicBezTo>
                  <a:cubicBezTo>
                    <a:pt x="14408" y="8252"/>
                    <a:pt x="14397" y="8253"/>
                    <a:pt x="14389" y="8257"/>
                  </a:cubicBezTo>
                  <a:cubicBezTo>
                    <a:pt x="14367" y="8266"/>
                    <a:pt x="14351" y="8266"/>
                    <a:pt x="14329" y="8270"/>
                  </a:cubicBezTo>
                  <a:cubicBezTo>
                    <a:pt x="14321" y="8270"/>
                    <a:pt x="14313" y="8274"/>
                    <a:pt x="14304" y="8274"/>
                  </a:cubicBezTo>
                  <a:cubicBezTo>
                    <a:pt x="14308" y="8194"/>
                    <a:pt x="14313" y="8118"/>
                    <a:pt x="14317" y="8038"/>
                  </a:cubicBezTo>
                  <a:close/>
                  <a:moveTo>
                    <a:pt x="62706" y="8072"/>
                  </a:moveTo>
                  <a:cubicBezTo>
                    <a:pt x="62718" y="8072"/>
                    <a:pt x="62730" y="8073"/>
                    <a:pt x="62741" y="8076"/>
                  </a:cubicBezTo>
                  <a:cubicBezTo>
                    <a:pt x="62754" y="8080"/>
                    <a:pt x="62762" y="8088"/>
                    <a:pt x="62770" y="8092"/>
                  </a:cubicBezTo>
                  <a:cubicBezTo>
                    <a:pt x="62779" y="8097"/>
                    <a:pt x="62787" y="8101"/>
                    <a:pt x="62796" y="8105"/>
                  </a:cubicBezTo>
                  <a:cubicBezTo>
                    <a:pt x="62800" y="8143"/>
                    <a:pt x="62800" y="8185"/>
                    <a:pt x="62804" y="8223"/>
                  </a:cubicBezTo>
                  <a:cubicBezTo>
                    <a:pt x="62800" y="8228"/>
                    <a:pt x="62796" y="8228"/>
                    <a:pt x="62787" y="8228"/>
                  </a:cubicBezTo>
                  <a:cubicBezTo>
                    <a:pt x="62773" y="8228"/>
                    <a:pt x="62756" y="8213"/>
                    <a:pt x="62741" y="8213"/>
                  </a:cubicBezTo>
                  <a:cubicBezTo>
                    <a:pt x="62738" y="8213"/>
                    <a:pt x="62735" y="8213"/>
                    <a:pt x="62732" y="8215"/>
                  </a:cubicBezTo>
                  <a:cubicBezTo>
                    <a:pt x="62728" y="8244"/>
                    <a:pt x="62728" y="8274"/>
                    <a:pt x="62724" y="8304"/>
                  </a:cubicBezTo>
                  <a:cubicBezTo>
                    <a:pt x="62699" y="8312"/>
                    <a:pt x="62673" y="8312"/>
                    <a:pt x="62644" y="8312"/>
                  </a:cubicBezTo>
                  <a:cubicBezTo>
                    <a:pt x="62640" y="8295"/>
                    <a:pt x="62635" y="8282"/>
                    <a:pt x="62627" y="8270"/>
                  </a:cubicBezTo>
                  <a:cubicBezTo>
                    <a:pt x="62610" y="8228"/>
                    <a:pt x="62593" y="8181"/>
                    <a:pt x="62581" y="8130"/>
                  </a:cubicBezTo>
                  <a:cubicBezTo>
                    <a:pt x="62606" y="8130"/>
                    <a:pt x="62619" y="8118"/>
                    <a:pt x="62631" y="8097"/>
                  </a:cubicBezTo>
                  <a:cubicBezTo>
                    <a:pt x="62631" y="8092"/>
                    <a:pt x="62635" y="8084"/>
                    <a:pt x="62635" y="8076"/>
                  </a:cubicBezTo>
                  <a:cubicBezTo>
                    <a:pt x="62658" y="8076"/>
                    <a:pt x="62682" y="8072"/>
                    <a:pt x="62706" y="8072"/>
                  </a:cubicBezTo>
                  <a:close/>
                  <a:moveTo>
                    <a:pt x="42046" y="8077"/>
                  </a:moveTo>
                  <a:cubicBezTo>
                    <a:pt x="42054" y="8077"/>
                    <a:pt x="42063" y="8078"/>
                    <a:pt x="42072" y="8080"/>
                  </a:cubicBezTo>
                  <a:cubicBezTo>
                    <a:pt x="42085" y="8084"/>
                    <a:pt x="42093" y="8092"/>
                    <a:pt x="42106" y="8097"/>
                  </a:cubicBezTo>
                  <a:cubicBezTo>
                    <a:pt x="42114" y="8101"/>
                    <a:pt x="42123" y="8105"/>
                    <a:pt x="42131" y="8109"/>
                  </a:cubicBezTo>
                  <a:cubicBezTo>
                    <a:pt x="42135" y="8147"/>
                    <a:pt x="42135" y="8190"/>
                    <a:pt x="42140" y="8228"/>
                  </a:cubicBezTo>
                  <a:cubicBezTo>
                    <a:pt x="42135" y="8228"/>
                    <a:pt x="42131" y="8232"/>
                    <a:pt x="42127" y="8232"/>
                  </a:cubicBezTo>
                  <a:cubicBezTo>
                    <a:pt x="42109" y="8232"/>
                    <a:pt x="42092" y="8217"/>
                    <a:pt x="42077" y="8217"/>
                  </a:cubicBezTo>
                  <a:cubicBezTo>
                    <a:pt x="42074" y="8217"/>
                    <a:pt x="42071" y="8218"/>
                    <a:pt x="42068" y="8219"/>
                  </a:cubicBezTo>
                  <a:cubicBezTo>
                    <a:pt x="42064" y="8249"/>
                    <a:pt x="42068" y="8278"/>
                    <a:pt x="42064" y="8308"/>
                  </a:cubicBezTo>
                  <a:cubicBezTo>
                    <a:pt x="42038" y="8316"/>
                    <a:pt x="42009" y="8316"/>
                    <a:pt x="41983" y="8316"/>
                  </a:cubicBezTo>
                  <a:cubicBezTo>
                    <a:pt x="41975" y="8304"/>
                    <a:pt x="41971" y="8287"/>
                    <a:pt x="41967" y="8274"/>
                  </a:cubicBezTo>
                  <a:cubicBezTo>
                    <a:pt x="41946" y="8232"/>
                    <a:pt x="41929" y="8190"/>
                    <a:pt x="41916" y="8135"/>
                  </a:cubicBezTo>
                  <a:cubicBezTo>
                    <a:pt x="41941" y="8135"/>
                    <a:pt x="41954" y="8126"/>
                    <a:pt x="41967" y="8101"/>
                  </a:cubicBezTo>
                  <a:cubicBezTo>
                    <a:pt x="41967" y="8097"/>
                    <a:pt x="41967" y="8088"/>
                    <a:pt x="41967" y="8080"/>
                  </a:cubicBezTo>
                  <a:cubicBezTo>
                    <a:pt x="41972" y="8080"/>
                    <a:pt x="41978" y="8081"/>
                    <a:pt x="41983" y="8081"/>
                  </a:cubicBezTo>
                  <a:cubicBezTo>
                    <a:pt x="42005" y="8081"/>
                    <a:pt x="42026" y="8077"/>
                    <a:pt x="42046" y="8077"/>
                  </a:cubicBezTo>
                  <a:close/>
                  <a:moveTo>
                    <a:pt x="11928" y="8244"/>
                  </a:moveTo>
                  <a:cubicBezTo>
                    <a:pt x="11934" y="8247"/>
                    <a:pt x="11943" y="8247"/>
                    <a:pt x="11951" y="8247"/>
                  </a:cubicBezTo>
                  <a:cubicBezTo>
                    <a:pt x="11960" y="8247"/>
                    <a:pt x="11968" y="8247"/>
                    <a:pt x="11974" y="8249"/>
                  </a:cubicBezTo>
                  <a:cubicBezTo>
                    <a:pt x="11987" y="8253"/>
                    <a:pt x="12000" y="8266"/>
                    <a:pt x="12004" y="8270"/>
                  </a:cubicBezTo>
                  <a:cubicBezTo>
                    <a:pt x="12012" y="8282"/>
                    <a:pt x="12033" y="8312"/>
                    <a:pt x="12021" y="8320"/>
                  </a:cubicBezTo>
                  <a:cubicBezTo>
                    <a:pt x="12015" y="8324"/>
                    <a:pt x="12009" y="8325"/>
                    <a:pt x="12003" y="8325"/>
                  </a:cubicBezTo>
                  <a:cubicBezTo>
                    <a:pt x="11990" y="8325"/>
                    <a:pt x="11977" y="8320"/>
                    <a:pt x="11966" y="8320"/>
                  </a:cubicBezTo>
                  <a:cubicBezTo>
                    <a:pt x="11961" y="8320"/>
                    <a:pt x="11956" y="8321"/>
                    <a:pt x="11953" y="8325"/>
                  </a:cubicBezTo>
                  <a:cubicBezTo>
                    <a:pt x="11949" y="8333"/>
                    <a:pt x="11949" y="8341"/>
                    <a:pt x="11941" y="8346"/>
                  </a:cubicBezTo>
                  <a:cubicBezTo>
                    <a:pt x="11938" y="8348"/>
                    <a:pt x="11936" y="8348"/>
                    <a:pt x="11934" y="8348"/>
                  </a:cubicBezTo>
                  <a:cubicBezTo>
                    <a:pt x="11932" y="8348"/>
                    <a:pt x="11930" y="8348"/>
                    <a:pt x="11928" y="8350"/>
                  </a:cubicBezTo>
                  <a:cubicBezTo>
                    <a:pt x="11924" y="8354"/>
                    <a:pt x="11919" y="8358"/>
                    <a:pt x="11911" y="8363"/>
                  </a:cubicBezTo>
                  <a:cubicBezTo>
                    <a:pt x="11909" y="8365"/>
                    <a:pt x="11906" y="8365"/>
                    <a:pt x="11902" y="8365"/>
                  </a:cubicBezTo>
                  <a:cubicBezTo>
                    <a:pt x="11898" y="8365"/>
                    <a:pt x="11894" y="8365"/>
                    <a:pt x="11890" y="8367"/>
                  </a:cubicBezTo>
                  <a:cubicBezTo>
                    <a:pt x="11877" y="8371"/>
                    <a:pt x="11873" y="8375"/>
                    <a:pt x="11860" y="8375"/>
                  </a:cubicBezTo>
                  <a:cubicBezTo>
                    <a:pt x="11858" y="8377"/>
                    <a:pt x="11855" y="8377"/>
                    <a:pt x="11852" y="8377"/>
                  </a:cubicBezTo>
                  <a:cubicBezTo>
                    <a:pt x="11846" y="8377"/>
                    <a:pt x="11841" y="8375"/>
                    <a:pt x="11835" y="8375"/>
                  </a:cubicBezTo>
                  <a:cubicBezTo>
                    <a:pt x="11822" y="8379"/>
                    <a:pt x="11805" y="8384"/>
                    <a:pt x="11797" y="8392"/>
                  </a:cubicBezTo>
                  <a:cubicBezTo>
                    <a:pt x="11789" y="8405"/>
                    <a:pt x="11793" y="8409"/>
                    <a:pt x="11776" y="8413"/>
                  </a:cubicBezTo>
                  <a:cubicBezTo>
                    <a:pt x="11767" y="8413"/>
                    <a:pt x="11763" y="8413"/>
                    <a:pt x="11755" y="8422"/>
                  </a:cubicBezTo>
                  <a:cubicBezTo>
                    <a:pt x="11742" y="8430"/>
                    <a:pt x="11734" y="8434"/>
                    <a:pt x="11721" y="8434"/>
                  </a:cubicBezTo>
                  <a:cubicBezTo>
                    <a:pt x="11721" y="8439"/>
                    <a:pt x="11717" y="8439"/>
                    <a:pt x="11717" y="8439"/>
                  </a:cubicBezTo>
                  <a:lnTo>
                    <a:pt x="11721" y="8350"/>
                  </a:lnTo>
                  <a:cubicBezTo>
                    <a:pt x="11725" y="8341"/>
                    <a:pt x="11730" y="8333"/>
                    <a:pt x="11734" y="8329"/>
                  </a:cubicBezTo>
                  <a:cubicBezTo>
                    <a:pt x="11734" y="8325"/>
                    <a:pt x="11738" y="8320"/>
                    <a:pt x="11738" y="8320"/>
                  </a:cubicBezTo>
                  <a:cubicBezTo>
                    <a:pt x="11746" y="8304"/>
                    <a:pt x="11755" y="8291"/>
                    <a:pt x="11767" y="8278"/>
                  </a:cubicBezTo>
                  <a:cubicBezTo>
                    <a:pt x="11772" y="8266"/>
                    <a:pt x="11780" y="8257"/>
                    <a:pt x="11789" y="8249"/>
                  </a:cubicBezTo>
                  <a:cubicBezTo>
                    <a:pt x="11797" y="8249"/>
                    <a:pt x="11805" y="8244"/>
                    <a:pt x="11818" y="8244"/>
                  </a:cubicBezTo>
                  <a:cubicBezTo>
                    <a:pt x="11827" y="8244"/>
                    <a:pt x="11835" y="8249"/>
                    <a:pt x="11843" y="8253"/>
                  </a:cubicBezTo>
                  <a:cubicBezTo>
                    <a:pt x="11852" y="8253"/>
                    <a:pt x="11865" y="8249"/>
                    <a:pt x="11873" y="8249"/>
                  </a:cubicBezTo>
                  <a:cubicBezTo>
                    <a:pt x="11890" y="8244"/>
                    <a:pt x="11907" y="8244"/>
                    <a:pt x="11928" y="8244"/>
                  </a:cubicBezTo>
                  <a:close/>
                  <a:moveTo>
                    <a:pt x="69642" y="8232"/>
                  </a:moveTo>
                  <a:cubicBezTo>
                    <a:pt x="69667" y="8253"/>
                    <a:pt x="69692" y="8274"/>
                    <a:pt x="69718" y="8295"/>
                  </a:cubicBezTo>
                  <a:cubicBezTo>
                    <a:pt x="69671" y="8320"/>
                    <a:pt x="69629" y="8346"/>
                    <a:pt x="69591" y="8375"/>
                  </a:cubicBezTo>
                  <a:cubicBezTo>
                    <a:pt x="69557" y="8405"/>
                    <a:pt x="69524" y="8434"/>
                    <a:pt x="69494" y="8468"/>
                  </a:cubicBezTo>
                  <a:cubicBezTo>
                    <a:pt x="69498" y="8455"/>
                    <a:pt x="69507" y="8439"/>
                    <a:pt x="69515" y="8426"/>
                  </a:cubicBezTo>
                  <a:cubicBezTo>
                    <a:pt x="69549" y="8354"/>
                    <a:pt x="69595" y="8291"/>
                    <a:pt x="69642" y="8232"/>
                  </a:cubicBezTo>
                  <a:close/>
                  <a:moveTo>
                    <a:pt x="69882" y="8409"/>
                  </a:moveTo>
                  <a:cubicBezTo>
                    <a:pt x="69916" y="8430"/>
                    <a:pt x="69958" y="8451"/>
                    <a:pt x="69996" y="8468"/>
                  </a:cubicBezTo>
                  <a:cubicBezTo>
                    <a:pt x="69984" y="8472"/>
                    <a:pt x="69975" y="8472"/>
                    <a:pt x="69963" y="8477"/>
                  </a:cubicBezTo>
                  <a:cubicBezTo>
                    <a:pt x="69891" y="8493"/>
                    <a:pt x="69815" y="8502"/>
                    <a:pt x="69739" y="8502"/>
                  </a:cubicBezTo>
                  <a:cubicBezTo>
                    <a:pt x="69785" y="8468"/>
                    <a:pt x="69832" y="8439"/>
                    <a:pt x="69882" y="8409"/>
                  </a:cubicBezTo>
                  <a:close/>
                  <a:moveTo>
                    <a:pt x="14715" y="8391"/>
                  </a:moveTo>
                  <a:cubicBezTo>
                    <a:pt x="14727" y="8391"/>
                    <a:pt x="14739" y="8393"/>
                    <a:pt x="14752" y="8396"/>
                  </a:cubicBezTo>
                  <a:cubicBezTo>
                    <a:pt x="14764" y="8401"/>
                    <a:pt x="14794" y="8396"/>
                    <a:pt x="14806" y="8413"/>
                  </a:cubicBezTo>
                  <a:cubicBezTo>
                    <a:pt x="14815" y="8426"/>
                    <a:pt x="14806" y="8447"/>
                    <a:pt x="14811" y="8460"/>
                  </a:cubicBezTo>
                  <a:cubicBezTo>
                    <a:pt x="14813" y="8462"/>
                    <a:pt x="14817" y="8462"/>
                    <a:pt x="14822" y="8462"/>
                  </a:cubicBezTo>
                  <a:cubicBezTo>
                    <a:pt x="14826" y="8462"/>
                    <a:pt x="14832" y="8462"/>
                    <a:pt x="14836" y="8464"/>
                  </a:cubicBezTo>
                  <a:cubicBezTo>
                    <a:pt x="14844" y="8464"/>
                    <a:pt x="14853" y="8468"/>
                    <a:pt x="14861" y="8468"/>
                  </a:cubicBezTo>
                  <a:cubicBezTo>
                    <a:pt x="14874" y="8472"/>
                    <a:pt x="14887" y="8477"/>
                    <a:pt x="14899" y="8485"/>
                  </a:cubicBezTo>
                  <a:cubicBezTo>
                    <a:pt x="14908" y="8493"/>
                    <a:pt x="14912" y="8506"/>
                    <a:pt x="14899" y="8519"/>
                  </a:cubicBezTo>
                  <a:cubicBezTo>
                    <a:pt x="14897" y="8521"/>
                    <a:pt x="14893" y="8522"/>
                    <a:pt x="14888" y="8522"/>
                  </a:cubicBezTo>
                  <a:cubicBezTo>
                    <a:pt x="14882" y="8522"/>
                    <a:pt x="14876" y="8521"/>
                    <a:pt x="14870" y="8519"/>
                  </a:cubicBezTo>
                  <a:cubicBezTo>
                    <a:pt x="14857" y="8515"/>
                    <a:pt x="14849" y="8502"/>
                    <a:pt x="14836" y="8498"/>
                  </a:cubicBezTo>
                  <a:cubicBezTo>
                    <a:pt x="14832" y="8493"/>
                    <a:pt x="14827" y="8493"/>
                    <a:pt x="14819" y="8493"/>
                  </a:cubicBezTo>
                  <a:cubicBezTo>
                    <a:pt x="14811" y="8493"/>
                    <a:pt x="14806" y="8489"/>
                    <a:pt x="14802" y="8485"/>
                  </a:cubicBezTo>
                  <a:cubicBezTo>
                    <a:pt x="14797" y="8484"/>
                    <a:pt x="14793" y="8483"/>
                    <a:pt x="14788" y="8483"/>
                  </a:cubicBezTo>
                  <a:cubicBezTo>
                    <a:pt x="14778" y="8483"/>
                    <a:pt x="14768" y="8486"/>
                    <a:pt x="14756" y="8489"/>
                  </a:cubicBezTo>
                  <a:cubicBezTo>
                    <a:pt x="14743" y="8489"/>
                    <a:pt x="14723" y="8496"/>
                    <a:pt x="14707" y="8496"/>
                  </a:cubicBezTo>
                  <a:cubicBezTo>
                    <a:pt x="14702" y="8496"/>
                    <a:pt x="14697" y="8496"/>
                    <a:pt x="14692" y="8493"/>
                  </a:cubicBezTo>
                  <a:cubicBezTo>
                    <a:pt x="14688" y="8489"/>
                    <a:pt x="14680" y="8481"/>
                    <a:pt x="14671" y="8477"/>
                  </a:cubicBezTo>
                  <a:cubicBezTo>
                    <a:pt x="14671" y="8477"/>
                    <a:pt x="14668" y="8478"/>
                    <a:pt x="14665" y="8478"/>
                  </a:cubicBezTo>
                  <a:cubicBezTo>
                    <a:pt x="14664" y="8478"/>
                    <a:pt x="14663" y="8478"/>
                    <a:pt x="14663" y="8477"/>
                  </a:cubicBezTo>
                  <a:cubicBezTo>
                    <a:pt x="14659" y="8472"/>
                    <a:pt x="14659" y="8472"/>
                    <a:pt x="14654" y="8468"/>
                  </a:cubicBezTo>
                  <a:cubicBezTo>
                    <a:pt x="14648" y="8462"/>
                    <a:pt x="14642" y="8461"/>
                    <a:pt x="14635" y="8461"/>
                  </a:cubicBezTo>
                  <a:cubicBezTo>
                    <a:pt x="14632" y="8461"/>
                    <a:pt x="14629" y="8461"/>
                    <a:pt x="14626" y="8461"/>
                  </a:cubicBezTo>
                  <a:cubicBezTo>
                    <a:pt x="14623" y="8461"/>
                    <a:pt x="14620" y="8461"/>
                    <a:pt x="14616" y="8460"/>
                  </a:cubicBezTo>
                  <a:cubicBezTo>
                    <a:pt x="14604" y="8460"/>
                    <a:pt x="14595" y="8455"/>
                    <a:pt x="14583" y="8447"/>
                  </a:cubicBezTo>
                  <a:cubicBezTo>
                    <a:pt x="14578" y="8447"/>
                    <a:pt x="14557" y="8443"/>
                    <a:pt x="14557" y="8439"/>
                  </a:cubicBezTo>
                  <a:cubicBezTo>
                    <a:pt x="14553" y="8434"/>
                    <a:pt x="14574" y="8409"/>
                    <a:pt x="14578" y="8409"/>
                  </a:cubicBezTo>
                  <a:cubicBezTo>
                    <a:pt x="14590" y="8397"/>
                    <a:pt x="14610" y="8395"/>
                    <a:pt x="14630" y="8395"/>
                  </a:cubicBezTo>
                  <a:cubicBezTo>
                    <a:pt x="14646" y="8395"/>
                    <a:pt x="14662" y="8396"/>
                    <a:pt x="14676" y="8396"/>
                  </a:cubicBezTo>
                  <a:cubicBezTo>
                    <a:pt x="14685" y="8394"/>
                    <a:pt x="14699" y="8391"/>
                    <a:pt x="14715" y="8391"/>
                  </a:cubicBezTo>
                  <a:close/>
                  <a:moveTo>
                    <a:pt x="11696" y="8291"/>
                  </a:moveTo>
                  <a:lnTo>
                    <a:pt x="11687" y="8455"/>
                  </a:lnTo>
                  <a:cubicBezTo>
                    <a:pt x="11687" y="8455"/>
                    <a:pt x="11687" y="8455"/>
                    <a:pt x="11687" y="8460"/>
                  </a:cubicBezTo>
                  <a:cubicBezTo>
                    <a:pt x="11679" y="8472"/>
                    <a:pt x="11675" y="8485"/>
                    <a:pt x="11670" y="8502"/>
                  </a:cubicBezTo>
                  <a:cubicBezTo>
                    <a:pt x="11675" y="8502"/>
                    <a:pt x="11679" y="8506"/>
                    <a:pt x="11683" y="8506"/>
                  </a:cubicBezTo>
                  <a:lnTo>
                    <a:pt x="11683" y="8569"/>
                  </a:lnTo>
                  <a:lnTo>
                    <a:pt x="11670" y="8569"/>
                  </a:lnTo>
                  <a:cubicBezTo>
                    <a:pt x="11662" y="8565"/>
                    <a:pt x="11658" y="8565"/>
                    <a:pt x="11649" y="8561"/>
                  </a:cubicBezTo>
                  <a:cubicBezTo>
                    <a:pt x="11628" y="8561"/>
                    <a:pt x="11616" y="8544"/>
                    <a:pt x="11599" y="8540"/>
                  </a:cubicBezTo>
                  <a:cubicBezTo>
                    <a:pt x="11595" y="8539"/>
                    <a:pt x="11591" y="8538"/>
                    <a:pt x="11587" y="8538"/>
                  </a:cubicBezTo>
                  <a:cubicBezTo>
                    <a:pt x="11577" y="8538"/>
                    <a:pt x="11567" y="8541"/>
                    <a:pt x="11561" y="8544"/>
                  </a:cubicBezTo>
                  <a:cubicBezTo>
                    <a:pt x="11552" y="8544"/>
                    <a:pt x="11544" y="8548"/>
                    <a:pt x="11535" y="8548"/>
                  </a:cubicBezTo>
                  <a:cubicBezTo>
                    <a:pt x="11514" y="8544"/>
                    <a:pt x="11502" y="8536"/>
                    <a:pt x="11485" y="8531"/>
                  </a:cubicBezTo>
                  <a:cubicBezTo>
                    <a:pt x="11480" y="8529"/>
                    <a:pt x="11475" y="8528"/>
                    <a:pt x="11470" y="8528"/>
                  </a:cubicBezTo>
                  <a:cubicBezTo>
                    <a:pt x="11465" y="8528"/>
                    <a:pt x="11459" y="8529"/>
                    <a:pt x="11455" y="8531"/>
                  </a:cubicBezTo>
                  <a:cubicBezTo>
                    <a:pt x="11451" y="8540"/>
                    <a:pt x="11451" y="8548"/>
                    <a:pt x="11447" y="8557"/>
                  </a:cubicBezTo>
                  <a:cubicBezTo>
                    <a:pt x="11438" y="8565"/>
                    <a:pt x="11426" y="8578"/>
                    <a:pt x="11413" y="8582"/>
                  </a:cubicBezTo>
                  <a:cubicBezTo>
                    <a:pt x="11409" y="8586"/>
                    <a:pt x="11400" y="8586"/>
                    <a:pt x="11396" y="8586"/>
                  </a:cubicBezTo>
                  <a:lnTo>
                    <a:pt x="11400" y="8409"/>
                  </a:lnTo>
                  <a:lnTo>
                    <a:pt x="11426" y="8409"/>
                  </a:lnTo>
                  <a:cubicBezTo>
                    <a:pt x="11438" y="8401"/>
                    <a:pt x="11438" y="8388"/>
                    <a:pt x="11438" y="8375"/>
                  </a:cubicBezTo>
                  <a:cubicBezTo>
                    <a:pt x="11434" y="8363"/>
                    <a:pt x="11426" y="8363"/>
                    <a:pt x="11413" y="8358"/>
                  </a:cubicBezTo>
                  <a:lnTo>
                    <a:pt x="11400" y="8358"/>
                  </a:lnTo>
                  <a:lnTo>
                    <a:pt x="11405" y="8308"/>
                  </a:lnTo>
                  <a:cubicBezTo>
                    <a:pt x="11413" y="8320"/>
                    <a:pt x="11421" y="8333"/>
                    <a:pt x="11438" y="8337"/>
                  </a:cubicBezTo>
                  <a:lnTo>
                    <a:pt x="11464" y="8337"/>
                  </a:lnTo>
                  <a:cubicBezTo>
                    <a:pt x="11476" y="8329"/>
                    <a:pt x="11480" y="8320"/>
                    <a:pt x="11493" y="8312"/>
                  </a:cubicBezTo>
                  <a:cubicBezTo>
                    <a:pt x="11503" y="8305"/>
                    <a:pt x="11513" y="8300"/>
                    <a:pt x="11523" y="8300"/>
                  </a:cubicBezTo>
                  <a:cubicBezTo>
                    <a:pt x="11531" y="8300"/>
                    <a:pt x="11539" y="8302"/>
                    <a:pt x="11548" y="8308"/>
                  </a:cubicBezTo>
                  <a:cubicBezTo>
                    <a:pt x="11565" y="8316"/>
                    <a:pt x="11573" y="8320"/>
                    <a:pt x="11590" y="8320"/>
                  </a:cubicBezTo>
                  <a:cubicBezTo>
                    <a:pt x="11603" y="8320"/>
                    <a:pt x="11620" y="8316"/>
                    <a:pt x="11632" y="8312"/>
                  </a:cubicBezTo>
                  <a:cubicBezTo>
                    <a:pt x="11654" y="8308"/>
                    <a:pt x="11675" y="8299"/>
                    <a:pt x="11696" y="8291"/>
                  </a:cubicBezTo>
                  <a:close/>
                  <a:moveTo>
                    <a:pt x="13710" y="8551"/>
                  </a:moveTo>
                  <a:cubicBezTo>
                    <a:pt x="13714" y="8551"/>
                    <a:pt x="13718" y="8552"/>
                    <a:pt x="13722" y="8553"/>
                  </a:cubicBezTo>
                  <a:cubicBezTo>
                    <a:pt x="13726" y="8557"/>
                    <a:pt x="13730" y="8561"/>
                    <a:pt x="13734" y="8561"/>
                  </a:cubicBezTo>
                  <a:cubicBezTo>
                    <a:pt x="13713" y="8569"/>
                    <a:pt x="13696" y="8582"/>
                    <a:pt x="13679" y="8595"/>
                  </a:cubicBezTo>
                  <a:cubicBezTo>
                    <a:pt x="13679" y="8586"/>
                    <a:pt x="13679" y="8578"/>
                    <a:pt x="13684" y="8569"/>
                  </a:cubicBezTo>
                  <a:cubicBezTo>
                    <a:pt x="13687" y="8557"/>
                    <a:pt x="13698" y="8551"/>
                    <a:pt x="13710" y="8551"/>
                  </a:cubicBezTo>
                  <a:close/>
                  <a:moveTo>
                    <a:pt x="41329" y="8502"/>
                  </a:moveTo>
                  <a:cubicBezTo>
                    <a:pt x="41339" y="8502"/>
                    <a:pt x="41349" y="8504"/>
                    <a:pt x="41355" y="8506"/>
                  </a:cubicBezTo>
                  <a:lnTo>
                    <a:pt x="41338" y="8510"/>
                  </a:lnTo>
                  <a:cubicBezTo>
                    <a:pt x="41352" y="8510"/>
                    <a:pt x="41366" y="8508"/>
                    <a:pt x="41380" y="8508"/>
                  </a:cubicBezTo>
                  <a:cubicBezTo>
                    <a:pt x="41387" y="8508"/>
                    <a:pt x="41394" y="8509"/>
                    <a:pt x="41401" y="8510"/>
                  </a:cubicBezTo>
                  <a:cubicBezTo>
                    <a:pt x="41418" y="8515"/>
                    <a:pt x="41439" y="8531"/>
                    <a:pt x="41456" y="8536"/>
                  </a:cubicBezTo>
                  <a:cubicBezTo>
                    <a:pt x="41481" y="8544"/>
                    <a:pt x="41515" y="8536"/>
                    <a:pt x="41515" y="8569"/>
                  </a:cubicBezTo>
                  <a:cubicBezTo>
                    <a:pt x="41515" y="8592"/>
                    <a:pt x="41506" y="8596"/>
                    <a:pt x="41491" y="8596"/>
                  </a:cubicBezTo>
                  <a:cubicBezTo>
                    <a:pt x="41483" y="8596"/>
                    <a:pt x="41474" y="8595"/>
                    <a:pt x="41464" y="8595"/>
                  </a:cubicBezTo>
                  <a:cubicBezTo>
                    <a:pt x="41452" y="8595"/>
                    <a:pt x="41447" y="8595"/>
                    <a:pt x="41435" y="8591"/>
                  </a:cubicBezTo>
                  <a:cubicBezTo>
                    <a:pt x="41431" y="8591"/>
                    <a:pt x="41431" y="8586"/>
                    <a:pt x="41422" y="8586"/>
                  </a:cubicBezTo>
                  <a:cubicBezTo>
                    <a:pt x="41418" y="8585"/>
                    <a:pt x="41415" y="8585"/>
                    <a:pt x="41411" y="8585"/>
                  </a:cubicBezTo>
                  <a:cubicBezTo>
                    <a:pt x="41402" y="8585"/>
                    <a:pt x="41393" y="8588"/>
                    <a:pt x="41384" y="8591"/>
                  </a:cubicBezTo>
                  <a:cubicBezTo>
                    <a:pt x="41380" y="8591"/>
                    <a:pt x="41377" y="8592"/>
                    <a:pt x="41373" y="8592"/>
                  </a:cubicBezTo>
                  <a:cubicBezTo>
                    <a:pt x="41356" y="8592"/>
                    <a:pt x="41339" y="8584"/>
                    <a:pt x="41325" y="8574"/>
                  </a:cubicBezTo>
                  <a:cubicBezTo>
                    <a:pt x="41321" y="8569"/>
                    <a:pt x="41317" y="8561"/>
                    <a:pt x="41312" y="8561"/>
                  </a:cubicBezTo>
                  <a:cubicBezTo>
                    <a:pt x="41308" y="8559"/>
                    <a:pt x="41305" y="8559"/>
                    <a:pt x="41302" y="8559"/>
                  </a:cubicBezTo>
                  <a:cubicBezTo>
                    <a:pt x="41300" y="8559"/>
                    <a:pt x="41298" y="8559"/>
                    <a:pt x="41296" y="8557"/>
                  </a:cubicBezTo>
                  <a:cubicBezTo>
                    <a:pt x="41291" y="8557"/>
                    <a:pt x="41274" y="8544"/>
                    <a:pt x="41274" y="8536"/>
                  </a:cubicBezTo>
                  <a:cubicBezTo>
                    <a:pt x="41271" y="8511"/>
                    <a:pt x="41303" y="8502"/>
                    <a:pt x="41329" y="8502"/>
                  </a:cubicBezTo>
                  <a:close/>
                  <a:moveTo>
                    <a:pt x="42579" y="8439"/>
                  </a:moveTo>
                  <a:cubicBezTo>
                    <a:pt x="42608" y="8439"/>
                    <a:pt x="42642" y="8439"/>
                    <a:pt x="42671" y="8451"/>
                  </a:cubicBezTo>
                  <a:cubicBezTo>
                    <a:pt x="42697" y="8464"/>
                    <a:pt x="42709" y="8489"/>
                    <a:pt x="42735" y="8502"/>
                  </a:cubicBezTo>
                  <a:cubicBezTo>
                    <a:pt x="42735" y="8502"/>
                    <a:pt x="42739" y="8506"/>
                    <a:pt x="42743" y="8506"/>
                  </a:cubicBezTo>
                  <a:lnTo>
                    <a:pt x="42739" y="8616"/>
                  </a:lnTo>
                  <a:cubicBezTo>
                    <a:pt x="42718" y="8612"/>
                    <a:pt x="42697" y="8603"/>
                    <a:pt x="42671" y="8595"/>
                  </a:cubicBezTo>
                  <a:cubicBezTo>
                    <a:pt x="42650" y="8591"/>
                    <a:pt x="42621" y="8586"/>
                    <a:pt x="42608" y="8565"/>
                  </a:cubicBezTo>
                  <a:cubicBezTo>
                    <a:pt x="42600" y="8548"/>
                    <a:pt x="42604" y="8531"/>
                    <a:pt x="42596" y="8515"/>
                  </a:cubicBezTo>
                  <a:cubicBezTo>
                    <a:pt x="42587" y="8502"/>
                    <a:pt x="42566" y="8498"/>
                    <a:pt x="42562" y="8477"/>
                  </a:cubicBezTo>
                  <a:cubicBezTo>
                    <a:pt x="42558" y="8460"/>
                    <a:pt x="42558" y="8443"/>
                    <a:pt x="42579" y="8439"/>
                  </a:cubicBezTo>
                  <a:close/>
                  <a:moveTo>
                    <a:pt x="63243" y="8443"/>
                  </a:moveTo>
                  <a:cubicBezTo>
                    <a:pt x="63273" y="8443"/>
                    <a:pt x="63306" y="8443"/>
                    <a:pt x="63332" y="8455"/>
                  </a:cubicBezTo>
                  <a:cubicBezTo>
                    <a:pt x="63357" y="8468"/>
                    <a:pt x="63370" y="8493"/>
                    <a:pt x="63395" y="8506"/>
                  </a:cubicBezTo>
                  <a:cubicBezTo>
                    <a:pt x="63399" y="8506"/>
                    <a:pt x="63399" y="8510"/>
                    <a:pt x="63404" y="8515"/>
                  </a:cubicBezTo>
                  <a:lnTo>
                    <a:pt x="63399" y="8624"/>
                  </a:lnTo>
                  <a:cubicBezTo>
                    <a:pt x="63374" y="8616"/>
                    <a:pt x="63353" y="8612"/>
                    <a:pt x="63332" y="8603"/>
                  </a:cubicBezTo>
                  <a:cubicBezTo>
                    <a:pt x="63311" y="8595"/>
                    <a:pt x="63277" y="8591"/>
                    <a:pt x="63269" y="8569"/>
                  </a:cubicBezTo>
                  <a:cubicBezTo>
                    <a:pt x="63260" y="8553"/>
                    <a:pt x="63264" y="8536"/>
                    <a:pt x="63256" y="8519"/>
                  </a:cubicBezTo>
                  <a:cubicBezTo>
                    <a:pt x="63247" y="8506"/>
                    <a:pt x="63231" y="8502"/>
                    <a:pt x="63222" y="8481"/>
                  </a:cubicBezTo>
                  <a:cubicBezTo>
                    <a:pt x="63218" y="8464"/>
                    <a:pt x="63222" y="8447"/>
                    <a:pt x="63243" y="8443"/>
                  </a:cubicBezTo>
                  <a:close/>
                  <a:moveTo>
                    <a:pt x="13858" y="8509"/>
                  </a:moveTo>
                  <a:cubicBezTo>
                    <a:pt x="13877" y="8509"/>
                    <a:pt x="13895" y="8515"/>
                    <a:pt x="13912" y="8519"/>
                  </a:cubicBezTo>
                  <a:cubicBezTo>
                    <a:pt x="13914" y="8521"/>
                    <a:pt x="13916" y="8521"/>
                    <a:pt x="13918" y="8521"/>
                  </a:cubicBezTo>
                  <a:cubicBezTo>
                    <a:pt x="13920" y="8521"/>
                    <a:pt x="13922" y="8521"/>
                    <a:pt x="13924" y="8523"/>
                  </a:cubicBezTo>
                  <a:cubicBezTo>
                    <a:pt x="13928" y="8527"/>
                    <a:pt x="13924" y="8540"/>
                    <a:pt x="13924" y="8544"/>
                  </a:cubicBezTo>
                  <a:cubicBezTo>
                    <a:pt x="13924" y="8557"/>
                    <a:pt x="13928" y="8574"/>
                    <a:pt x="13920" y="8582"/>
                  </a:cubicBezTo>
                  <a:cubicBezTo>
                    <a:pt x="13912" y="8591"/>
                    <a:pt x="13895" y="8595"/>
                    <a:pt x="13882" y="8599"/>
                  </a:cubicBezTo>
                  <a:cubicBezTo>
                    <a:pt x="13861" y="8603"/>
                    <a:pt x="13848" y="8616"/>
                    <a:pt x="13836" y="8633"/>
                  </a:cubicBezTo>
                  <a:cubicBezTo>
                    <a:pt x="13823" y="8645"/>
                    <a:pt x="13815" y="8662"/>
                    <a:pt x="13798" y="8671"/>
                  </a:cubicBezTo>
                  <a:cubicBezTo>
                    <a:pt x="13785" y="8679"/>
                    <a:pt x="13772" y="8683"/>
                    <a:pt x="13755" y="8688"/>
                  </a:cubicBezTo>
                  <a:cubicBezTo>
                    <a:pt x="13743" y="8692"/>
                    <a:pt x="13734" y="8704"/>
                    <a:pt x="13722" y="8709"/>
                  </a:cubicBezTo>
                  <a:cubicBezTo>
                    <a:pt x="13717" y="8713"/>
                    <a:pt x="13713" y="8713"/>
                    <a:pt x="13709" y="8713"/>
                  </a:cubicBezTo>
                  <a:cubicBezTo>
                    <a:pt x="13743" y="8671"/>
                    <a:pt x="13768" y="8624"/>
                    <a:pt x="13781" y="8574"/>
                  </a:cubicBezTo>
                  <a:cubicBezTo>
                    <a:pt x="13806" y="8561"/>
                    <a:pt x="13810" y="8515"/>
                    <a:pt x="13844" y="8510"/>
                  </a:cubicBezTo>
                  <a:cubicBezTo>
                    <a:pt x="13849" y="8510"/>
                    <a:pt x="13854" y="8509"/>
                    <a:pt x="13858" y="8509"/>
                  </a:cubicBezTo>
                  <a:close/>
                  <a:moveTo>
                    <a:pt x="11404" y="8648"/>
                  </a:moveTo>
                  <a:cubicBezTo>
                    <a:pt x="11406" y="8648"/>
                    <a:pt x="11407" y="8648"/>
                    <a:pt x="11409" y="8650"/>
                  </a:cubicBezTo>
                  <a:lnTo>
                    <a:pt x="11430" y="8650"/>
                  </a:lnTo>
                  <a:cubicBezTo>
                    <a:pt x="11417" y="8671"/>
                    <a:pt x="11409" y="8696"/>
                    <a:pt x="11392" y="8721"/>
                  </a:cubicBezTo>
                  <a:lnTo>
                    <a:pt x="11392" y="8650"/>
                  </a:lnTo>
                  <a:cubicBezTo>
                    <a:pt x="11397" y="8650"/>
                    <a:pt x="11401" y="8648"/>
                    <a:pt x="11404" y="8648"/>
                  </a:cubicBezTo>
                  <a:close/>
                  <a:moveTo>
                    <a:pt x="41284" y="8649"/>
                  </a:moveTo>
                  <a:cubicBezTo>
                    <a:pt x="41289" y="8649"/>
                    <a:pt x="41294" y="8650"/>
                    <a:pt x="41300" y="8650"/>
                  </a:cubicBezTo>
                  <a:cubicBezTo>
                    <a:pt x="41304" y="8666"/>
                    <a:pt x="41329" y="8662"/>
                    <a:pt x="41338" y="8675"/>
                  </a:cubicBezTo>
                  <a:cubicBezTo>
                    <a:pt x="41346" y="8683"/>
                    <a:pt x="41350" y="8692"/>
                    <a:pt x="41350" y="8700"/>
                  </a:cubicBezTo>
                  <a:cubicBezTo>
                    <a:pt x="41346" y="8704"/>
                    <a:pt x="41346" y="8721"/>
                    <a:pt x="41342" y="8726"/>
                  </a:cubicBezTo>
                  <a:cubicBezTo>
                    <a:pt x="41339" y="8729"/>
                    <a:pt x="41332" y="8732"/>
                    <a:pt x="41325" y="8732"/>
                  </a:cubicBezTo>
                  <a:cubicBezTo>
                    <a:pt x="41322" y="8732"/>
                    <a:pt x="41319" y="8731"/>
                    <a:pt x="41317" y="8730"/>
                  </a:cubicBezTo>
                  <a:cubicBezTo>
                    <a:pt x="41300" y="8726"/>
                    <a:pt x="41300" y="8704"/>
                    <a:pt x="41287" y="8700"/>
                  </a:cubicBezTo>
                  <a:cubicBezTo>
                    <a:pt x="41274" y="8692"/>
                    <a:pt x="41258" y="8692"/>
                    <a:pt x="41258" y="8671"/>
                  </a:cubicBezTo>
                  <a:cubicBezTo>
                    <a:pt x="41254" y="8652"/>
                    <a:pt x="41268" y="8649"/>
                    <a:pt x="41284" y="8649"/>
                  </a:cubicBezTo>
                  <a:close/>
                  <a:moveTo>
                    <a:pt x="62933" y="8579"/>
                  </a:moveTo>
                  <a:cubicBezTo>
                    <a:pt x="62947" y="8579"/>
                    <a:pt x="62961" y="8586"/>
                    <a:pt x="62977" y="8599"/>
                  </a:cubicBezTo>
                  <a:cubicBezTo>
                    <a:pt x="62986" y="8607"/>
                    <a:pt x="62998" y="8616"/>
                    <a:pt x="63007" y="8624"/>
                  </a:cubicBezTo>
                  <a:cubicBezTo>
                    <a:pt x="63019" y="8628"/>
                    <a:pt x="63019" y="8628"/>
                    <a:pt x="63028" y="8628"/>
                  </a:cubicBezTo>
                  <a:cubicBezTo>
                    <a:pt x="63057" y="8633"/>
                    <a:pt x="63074" y="8662"/>
                    <a:pt x="63095" y="8671"/>
                  </a:cubicBezTo>
                  <a:cubicBezTo>
                    <a:pt x="63108" y="8675"/>
                    <a:pt x="63121" y="8675"/>
                    <a:pt x="63133" y="8675"/>
                  </a:cubicBezTo>
                  <a:cubicBezTo>
                    <a:pt x="63146" y="8675"/>
                    <a:pt x="63155" y="8679"/>
                    <a:pt x="63171" y="8683"/>
                  </a:cubicBezTo>
                  <a:cubicBezTo>
                    <a:pt x="63180" y="8688"/>
                    <a:pt x="63193" y="8688"/>
                    <a:pt x="63205" y="8688"/>
                  </a:cubicBezTo>
                  <a:cubicBezTo>
                    <a:pt x="63222" y="8683"/>
                    <a:pt x="63231" y="8671"/>
                    <a:pt x="63247" y="8666"/>
                  </a:cubicBezTo>
                  <a:cubicBezTo>
                    <a:pt x="63260" y="8666"/>
                    <a:pt x="63273" y="8675"/>
                    <a:pt x="63281" y="8679"/>
                  </a:cubicBezTo>
                  <a:cubicBezTo>
                    <a:pt x="63298" y="8688"/>
                    <a:pt x="63315" y="8696"/>
                    <a:pt x="63328" y="8704"/>
                  </a:cubicBezTo>
                  <a:cubicBezTo>
                    <a:pt x="63340" y="8713"/>
                    <a:pt x="63353" y="8717"/>
                    <a:pt x="63370" y="8721"/>
                  </a:cubicBezTo>
                  <a:cubicBezTo>
                    <a:pt x="63349" y="8721"/>
                    <a:pt x="63328" y="8726"/>
                    <a:pt x="63306" y="8726"/>
                  </a:cubicBezTo>
                  <a:cubicBezTo>
                    <a:pt x="63295" y="8726"/>
                    <a:pt x="63284" y="8724"/>
                    <a:pt x="63274" y="8724"/>
                  </a:cubicBezTo>
                  <a:cubicBezTo>
                    <a:pt x="63269" y="8724"/>
                    <a:pt x="63264" y="8724"/>
                    <a:pt x="63260" y="8726"/>
                  </a:cubicBezTo>
                  <a:cubicBezTo>
                    <a:pt x="63256" y="8726"/>
                    <a:pt x="63256" y="8730"/>
                    <a:pt x="63252" y="8734"/>
                  </a:cubicBezTo>
                  <a:cubicBezTo>
                    <a:pt x="63247" y="8730"/>
                    <a:pt x="63239" y="8726"/>
                    <a:pt x="63235" y="8721"/>
                  </a:cubicBezTo>
                  <a:cubicBezTo>
                    <a:pt x="63226" y="8713"/>
                    <a:pt x="63226" y="8692"/>
                    <a:pt x="63214" y="8688"/>
                  </a:cubicBezTo>
                  <a:cubicBezTo>
                    <a:pt x="63205" y="8688"/>
                    <a:pt x="63188" y="8688"/>
                    <a:pt x="63180" y="8692"/>
                  </a:cubicBezTo>
                  <a:cubicBezTo>
                    <a:pt x="63159" y="8696"/>
                    <a:pt x="63138" y="8709"/>
                    <a:pt x="63117" y="8709"/>
                  </a:cubicBezTo>
                  <a:cubicBezTo>
                    <a:pt x="63104" y="8711"/>
                    <a:pt x="63091" y="8711"/>
                    <a:pt x="63078" y="8711"/>
                  </a:cubicBezTo>
                  <a:cubicBezTo>
                    <a:pt x="63065" y="8711"/>
                    <a:pt x="63051" y="8711"/>
                    <a:pt x="63036" y="8713"/>
                  </a:cubicBezTo>
                  <a:cubicBezTo>
                    <a:pt x="63028" y="8717"/>
                    <a:pt x="63019" y="8717"/>
                    <a:pt x="63007" y="8726"/>
                  </a:cubicBezTo>
                  <a:cubicBezTo>
                    <a:pt x="63007" y="8730"/>
                    <a:pt x="63003" y="8730"/>
                    <a:pt x="62998" y="8734"/>
                  </a:cubicBezTo>
                  <a:cubicBezTo>
                    <a:pt x="62998" y="8734"/>
                    <a:pt x="62994" y="8734"/>
                    <a:pt x="62994" y="8730"/>
                  </a:cubicBezTo>
                  <a:cubicBezTo>
                    <a:pt x="62986" y="8721"/>
                    <a:pt x="62990" y="8709"/>
                    <a:pt x="62977" y="8700"/>
                  </a:cubicBezTo>
                  <a:cubicBezTo>
                    <a:pt x="62973" y="8700"/>
                    <a:pt x="62960" y="8696"/>
                    <a:pt x="62956" y="8696"/>
                  </a:cubicBezTo>
                  <a:cubicBezTo>
                    <a:pt x="62950" y="8694"/>
                    <a:pt x="62945" y="8694"/>
                    <a:pt x="62939" y="8694"/>
                  </a:cubicBezTo>
                  <a:cubicBezTo>
                    <a:pt x="62934" y="8694"/>
                    <a:pt x="62929" y="8694"/>
                    <a:pt x="62922" y="8692"/>
                  </a:cubicBezTo>
                  <a:cubicBezTo>
                    <a:pt x="62914" y="8692"/>
                    <a:pt x="62910" y="8688"/>
                    <a:pt x="62901" y="8688"/>
                  </a:cubicBezTo>
                  <a:lnTo>
                    <a:pt x="62906" y="8586"/>
                  </a:lnTo>
                  <a:cubicBezTo>
                    <a:pt x="62915" y="8582"/>
                    <a:pt x="62924" y="8579"/>
                    <a:pt x="62933" y="8579"/>
                  </a:cubicBezTo>
                  <a:close/>
                  <a:moveTo>
                    <a:pt x="42849" y="8517"/>
                  </a:moveTo>
                  <a:cubicBezTo>
                    <a:pt x="42857" y="8517"/>
                    <a:pt x="42866" y="8517"/>
                    <a:pt x="42874" y="8519"/>
                  </a:cubicBezTo>
                  <a:cubicBezTo>
                    <a:pt x="42887" y="8523"/>
                    <a:pt x="42895" y="8527"/>
                    <a:pt x="42908" y="8531"/>
                  </a:cubicBezTo>
                  <a:cubicBezTo>
                    <a:pt x="42908" y="8536"/>
                    <a:pt x="42912" y="8536"/>
                    <a:pt x="42916" y="8540"/>
                  </a:cubicBezTo>
                  <a:cubicBezTo>
                    <a:pt x="42916" y="8548"/>
                    <a:pt x="42916" y="8557"/>
                    <a:pt x="42916" y="8561"/>
                  </a:cubicBezTo>
                  <a:cubicBezTo>
                    <a:pt x="42912" y="8582"/>
                    <a:pt x="42912" y="8599"/>
                    <a:pt x="42912" y="8616"/>
                  </a:cubicBezTo>
                  <a:cubicBezTo>
                    <a:pt x="42904" y="8662"/>
                    <a:pt x="42899" y="8713"/>
                    <a:pt x="42895" y="8764"/>
                  </a:cubicBezTo>
                  <a:cubicBezTo>
                    <a:pt x="42883" y="8764"/>
                    <a:pt x="42874" y="8759"/>
                    <a:pt x="42861" y="8747"/>
                  </a:cubicBezTo>
                  <a:cubicBezTo>
                    <a:pt x="42861" y="8738"/>
                    <a:pt x="42853" y="8730"/>
                    <a:pt x="42845" y="8730"/>
                  </a:cubicBezTo>
                  <a:lnTo>
                    <a:pt x="42840" y="8730"/>
                  </a:lnTo>
                  <a:cubicBezTo>
                    <a:pt x="42828" y="8730"/>
                    <a:pt x="42819" y="8717"/>
                    <a:pt x="42819" y="8704"/>
                  </a:cubicBezTo>
                  <a:lnTo>
                    <a:pt x="42819" y="8704"/>
                  </a:lnTo>
                  <a:lnTo>
                    <a:pt x="42845" y="8713"/>
                  </a:lnTo>
                  <a:cubicBezTo>
                    <a:pt x="42845" y="8709"/>
                    <a:pt x="42845" y="8709"/>
                    <a:pt x="42845" y="8704"/>
                  </a:cubicBezTo>
                  <a:lnTo>
                    <a:pt x="42815" y="8704"/>
                  </a:lnTo>
                  <a:cubicBezTo>
                    <a:pt x="42815" y="8700"/>
                    <a:pt x="42815" y="8696"/>
                    <a:pt x="42815" y="8692"/>
                  </a:cubicBezTo>
                  <a:cubicBezTo>
                    <a:pt x="42802" y="8696"/>
                    <a:pt x="42794" y="8696"/>
                    <a:pt x="42781" y="8700"/>
                  </a:cubicBezTo>
                  <a:lnTo>
                    <a:pt x="42798" y="8704"/>
                  </a:lnTo>
                  <a:lnTo>
                    <a:pt x="42781" y="8704"/>
                  </a:lnTo>
                  <a:lnTo>
                    <a:pt x="42781" y="8700"/>
                  </a:lnTo>
                  <a:lnTo>
                    <a:pt x="42781" y="8696"/>
                  </a:lnTo>
                  <a:cubicBezTo>
                    <a:pt x="42798" y="8679"/>
                    <a:pt x="42807" y="8650"/>
                    <a:pt x="42798" y="8628"/>
                  </a:cubicBezTo>
                  <a:cubicBezTo>
                    <a:pt x="42794" y="8628"/>
                    <a:pt x="42790" y="8624"/>
                    <a:pt x="42781" y="8624"/>
                  </a:cubicBezTo>
                  <a:lnTo>
                    <a:pt x="42785" y="8523"/>
                  </a:lnTo>
                  <a:cubicBezTo>
                    <a:pt x="42794" y="8523"/>
                    <a:pt x="42798" y="8519"/>
                    <a:pt x="42802" y="8519"/>
                  </a:cubicBezTo>
                  <a:cubicBezTo>
                    <a:pt x="42816" y="8519"/>
                    <a:pt x="42832" y="8517"/>
                    <a:pt x="42849" y="8517"/>
                  </a:cubicBezTo>
                  <a:close/>
                  <a:moveTo>
                    <a:pt x="63512" y="8525"/>
                  </a:moveTo>
                  <a:cubicBezTo>
                    <a:pt x="63520" y="8525"/>
                    <a:pt x="63527" y="8526"/>
                    <a:pt x="63534" y="8527"/>
                  </a:cubicBezTo>
                  <a:cubicBezTo>
                    <a:pt x="63547" y="8531"/>
                    <a:pt x="63556" y="8536"/>
                    <a:pt x="63568" y="8540"/>
                  </a:cubicBezTo>
                  <a:cubicBezTo>
                    <a:pt x="63572" y="8544"/>
                    <a:pt x="63577" y="8544"/>
                    <a:pt x="63581" y="8548"/>
                  </a:cubicBezTo>
                  <a:cubicBezTo>
                    <a:pt x="63577" y="8557"/>
                    <a:pt x="63577" y="8565"/>
                    <a:pt x="63577" y="8574"/>
                  </a:cubicBezTo>
                  <a:cubicBezTo>
                    <a:pt x="63572" y="8591"/>
                    <a:pt x="63572" y="8607"/>
                    <a:pt x="63572" y="8624"/>
                  </a:cubicBezTo>
                  <a:cubicBezTo>
                    <a:pt x="63564" y="8675"/>
                    <a:pt x="63560" y="8721"/>
                    <a:pt x="63551" y="8772"/>
                  </a:cubicBezTo>
                  <a:cubicBezTo>
                    <a:pt x="63543" y="8772"/>
                    <a:pt x="63534" y="8768"/>
                    <a:pt x="63522" y="8755"/>
                  </a:cubicBezTo>
                  <a:cubicBezTo>
                    <a:pt x="63518" y="8747"/>
                    <a:pt x="63513" y="8738"/>
                    <a:pt x="63505" y="8738"/>
                  </a:cubicBezTo>
                  <a:lnTo>
                    <a:pt x="63496" y="8738"/>
                  </a:lnTo>
                  <a:cubicBezTo>
                    <a:pt x="63484" y="8734"/>
                    <a:pt x="63480" y="8726"/>
                    <a:pt x="63475" y="8713"/>
                  </a:cubicBezTo>
                  <a:lnTo>
                    <a:pt x="63475" y="8713"/>
                  </a:lnTo>
                  <a:lnTo>
                    <a:pt x="63505" y="8721"/>
                  </a:lnTo>
                  <a:cubicBezTo>
                    <a:pt x="63505" y="8717"/>
                    <a:pt x="63505" y="8717"/>
                    <a:pt x="63505" y="8713"/>
                  </a:cubicBezTo>
                  <a:cubicBezTo>
                    <a:pt x="63496" y="8713"/>
                    <a:pt x="63484" y="8709"/>
                    <a:pt x="63475" y="8709"/>
                  </a:cubicBezTo>
                  <a:cubicBezTo>
                    <a:pt x="63475" y="8709"/>
                    <a:pt x="63475" y="8704"/>
                    <a:pt x="63471" y="8700"/>
                  </a:cubicBezTo>
                  <a:cubicBezTo>
                    <a:pt x="63463" y="8700"/>
                    <a:pt x="63450" y="8704"/>
                    <a:pt x="63442" y="8704"/>
                  </a:cubicBezTo>
                  <a:cubicBezTo>
                    <a:pt x="63442" y="8704"/>
                    <a:pt x="63442" y="8709"/>
                    <a:pt x="63442" y="8709"/>
                  </a:cubicBezTo>
                  <a:lnTo>
                    <a:pt x="63458" y="8709"/>
                  </a:lnTo>
                  <a:cubicBezTo>
                    <a:pt x="63450" y="8713"/>
                    <a:pt x="63446" y="8713"/>
                    <a:pt x="63437" y="8713"/>
                  </a:cubicBezTo>
                  <a:lnTo>
                    <a:pt x="63437" y="8709"/>
                  </a:lnTo>
                  <a:lnTo>
                    <a:pt x="63437" y="8704"/>
                  </a:lnTo>
                  <a:cubicBezTo>
                    <a:pt x="63454" y="8688"/>
                    <a:pt x="63463" y="8658"/>
                    <a:pt x="63458" y="8637"/>
                  </a:cubicBezTo>
                  <a:cubicBezTo>
                    <a:pt x="63454" y="8633"/>
                    <a:pt x="63450" y="8633"/>
                    <a:pt x="63442" y="8633"/>
                  </a:cubicBezTo>
                  <a:lnTo>
                    <a:pt x="63450" y="8527"/>
                  </a:lnTo>
                  <a:lnTo>
                    <a:pt x="63467" y="8527"/>
                  </a:lnTo>
                  <a:cubicBezTo>
                    <a:pt x="63481" y="8527"/>
                    <a:pt x="63497" y="8525"/>
                    <a:pt x="63512" y="8525"/>
                  </a:cubicBezTo>
                  <a:close/>
                  <a:moveTo>
                    <a:pt x="42277" y="8580"/>
                  </a:moveTo>
                  <a:cubicBezTo>
                    <a:pt x="42290" y="8580"/>
                    <a:pt x="42302" y="8587"/>
                    <a:pt x="42317" y="8599"/>
                  </a:cubicBezTo>
                  <a:cubicBezTo>
                    <a:pt x="42330" y="8607"/>
                    <a:pt x="42338" y="8616"/>
                    <a:pt x="42351" y="8624"/>
                  </a:cubicBezTo>
                  <a:cubicBezTo>
                    <a:pt x="42359" y="8628"/>
                    <a:pt x="42359" y="8628"/>
                    <a:pt x="42372" y="8628"/>
                  </a:cubicBezTo>
                  <a:cubicBezTo>
                    <a:pt x="42397" y="8633"/>
                    <a:pt x="42414" y="8658"/>
                    <a:pt x="42439" y="8671"/>
                  </a:cubicBezTo>
                  <a:cubicBezTo>
                    <a:pt x="42444" y="8672"/>
                    <a:pt x="42447" y="8673"/>
                    <a:pt x="42451" y="8673"/>
                  </a:cubicBezTo>
                  <a:cubicBezTo>
                    <a:pt x="42458" y="8673"/>
                    <a:pt x="42465" y="8671"/>
                    <a:pt x="42473" y="8671"/>
                  </a:cubicBezTo>
                  <a:cubicBezTo>
                    <a:pt x="42490" y="8671"/>
                    <a:pt x="42498" y="8675"/>
                    <a:pt x="42511" y="8679"/>
                  </a:cubicBezTo>
                  <a:cubicBezTo>
                    <a:pt x="42520" y="8682"/>
                    <a:pt x="42529" y="8685"/>
                    <a:pt x="42538" y="8685"/>
                  </a:cubicBezTo>
                  <a:cubicBezTo>
                    <a:pt x="42542" y="8685"/>
                    <a:pt x="42545" y="8685"/>
                    <a:pt x="42549" y="8683"/>
                  </a:cubicBezTo>
                  <a:cubicBezTo>
                    <a:pt x="42562" y="8679"/>
                    <a:pt x="42574" y="8666"/>
                    <a:pt x="42587" y="8662"/>
                  </a:cubicBezTo>
                  <a:cubicBezTo>
                    <a:pt x="42600" y="8662"/>
                    <a:pt x="42612" y="8671"/>
                    <a:pt x="42625" y="8675"/>
                  </a:cubicBezTo>
                  <a:cubicBezTo>
                    <a:pt x="42642" y="8683"/>
                    <a:pt x="42655" y="8688"/>
                    <a:pt x="42671" y="8700"/>
                  </a:cubicBezTo>
                  <a:cubicBezTo>
                    <a:pt x="42680" y="8709"/>
                    <a:pt x="42697" y="8713"/>
                    <a:pt x="42714" y="8713"/>
                  </a:cubicBezTo>
                  <a:cubicBezTo>
                    <a:pt x="42693" y="8717"/>
                    <a:pt x="42667" y="8721"/>
                    <a:pt x="42646" y="8721"/>
                  </a:cubicBezTo>
                  <a:cubicBezTo>
                    <a:pt x="42638" y="8721"/>
                    <a:pt x="42627" y="8719"/>
                    <a:pt x="42618" y="8719"/>
                  </a:cubicBezTo>
                  <a:cubicBezTo>
                    <a:pt x="42613" y="8719"/>
                    <a:pt x="42608" y="8720"/>
                    <a:pt x="42604" y="8721"/>
                  </a:cubicBezTo>
                  <a:cubicBezTo>
                    <a:pt x="42583" y="8730"/>
                    <a:pt x="42570" y="8751"/>
                    <a:pt x="42553" y="8759"/>
                  </a:cubicBezTo>
                  <a:cubicBezTo>
                    <a:pt x="42545" y="8764"/>
                    <a:pt x="42536" y="8772"/>
                    <a:pt x="42528" y="8772"/>
                  </a:cubicBezTo>
                  <a:cubicBezTo>
                    <a:pt x="42517" y="8775"/>
                    <a:pt x="42507" y="8776"/>
                    <a:pt x="42496" y="8776"/>
                  </a:cubicBezTo>
                  <a:cubicBezTo>
                    <a:pt x="42471" y="8776"/>
                    <a:pt x="42446" y="8771"/>
                    <a:pt x="42422" y="8768"/>
                  </a:cubicBezTo>
                  <a:cubicBezTo>
                    <a:pt x="42406" y="8764"/>
                    <a:pt x="42393" y="8755"/>
                    <a:pt x="42376" y="8751"/>
                  </a:cubicBezTo>
                  <a:cubicBezTo>
                    <a:pt x="42363" y="8747"/>
                    <a:pt x="42346" y="8742"/>
                    <a:pt x="42338" y="8730"/>
                  </a:cubicBezTo>
                  <a:cubicBezTo>
                    <a:pt x="42330" y="8721"/>
                    <a:pt x="42334" y="8709"/>
                    <a:pt x="42321" y="8700"/>
                  </a:cubicBezTo>
                  <a:cubicBezTo>
                    <a:pt x="42317" y="8700"/>
                    <a:pt x="42304" y="8696"/>
                    <a:pt x="42300" y="8696"/>
                  </a:cubicBezTo>
                  <a:cubicBezTo>
                    <a:pt x="42294" y="8694"/>
                    <a:pt x="42287" y="8694"/>
                    <a:pt x="42282" y="8694"/>
                  </a:cubicBezTo>
                  <a:cubicBezTo>
                    <a:pt x="42276" y="8694"/>
                    <a:pt x="42271" y="8694"/>
                    <a:pt x="42266" y="8692"/>
                  </a:cubicBezTo>
                  <a:lnTo>
                    <a:pt x="42245" y="8692"/>
                  </a:lnTo>
                  <a:lnTo>
                    <a:pt x="42245" y="8591"/>
                  </a:lnTo>
                  <a:cubicBezTo>
                    <a:pt x="42258" y="8583"/>
                    <a:pt x="42268" y="8580"/>
                    <a:pt x="42277" y="8580"/>
                  </a:cubicBezTo>
                  <a:close/>
                  <a:moveTo>
                    <a:pt x="41979" y="8597"/>
                  </a:moveTo>
                  <a:cubicBezTo>
                    <a:pt x="41985" y="8597"/>
                    <a:pt x="41991" y="8600"/>
                    <a:pt x="42000" y="8607"/>
                  </a:cubicBezTo>
                  <a:cubicBezTo>
                    <a:pt x="42020" y="8619"/>
                    <a:pt x="42045" y="8628"/>
                    <a:pt x="42070" y="8628"/>
                  </a:cubicBezTo>
                  <a:cubicBezTo>
                    <a:pt x="42082" y="8628"/>
                    <a:pt x="42095" y="8626"/>
                    <a:pt x="42106" y="8620"/>
                  </a:cubicBezTo>
                  <a:cubicBezTo>
                    <a:pt x="42131" y="8607"/>
                    <a:pt x="42148" y="8599"/>
                    <a:pt x="42178" y="8599"/>
                  </a:cubicBezTo>
                  <a:lnTo>
                    <a:pt x="42203" y="8599"/>
                  </a:lnTo>
                  <a:lnTo>
                    <a:pt x="42199" y="8696"/>
                  </a:lnTo>
                  <a:cubicBezTo>
                    <a:pt x="42199" y="8700"/>
                    <a:pt x="42195" y="8700"/>
                    <a:pt x="42195" y="8704"/>
                  </a:cubicBezTo>
                  <a:cubicBezTo>
                    <a:pt x="42186" y="8709"/>
                    <a:pt x="42190" y="8734"/>
                    <a:pt x="42195" y="8738"/>
                  </a:cubicBezTo>
                  <a:cubicBezTo>
                    <a:pt x="42195" y="8742"/>
                    <a:pt x="42199" y="8742"/>
                    <a:pt x="42199" y="8742"/>
                  </a:cubicBezTo>
                  <a:lnTo>
                    <a:pt x="42199" y="8802"/>
                  </a:lnTo>
                  <a:cubicBezTo>
                    <a:pt x="42186" y="8802"/>
                    <a:pt x="42173" y="8797"/>
                    <a:pt x="42161" y="8797"/>
                  </a:cubicBezTo>
                  <a:cubicBezTo>
                    <a:pt x="42154" y="8797"/>
                    <a:pt x="42149" y="8798"/>
                    <a:pt x="42144" y="8798"/>
                  </a:cubicBezTo>
                  <a:cubicBezTo>
                    <a:pt x="42140" y="8798"/>
                    <a:pt x="42135" y="8797"/>
                    <a:pt x="42131" y="8793"/>
                  </a:cubicBezTo>
                  <a:cubicBezTo>
                    <a:pt x="42119" y="8785"/>
                    <a:pt x="42114" y="8772"/>
                    <a:pt x="42097" y="8768"/>
                  </a:cubicBezTo>
                  <a:cubicBezTo>
                    <a:pt x="42089" y="8764"/>
                    <a:pt x="42080" y="8763"/>
                    <a:pt x="42069" y="8763"/>
                  </a:cubicBezTo>
                  <a:cubicBezTo>
                    <a:pt x="42054" y="8763"/>
                    <a:pt x="42038" y="8765"/>
                    <a:pt x="42024" y="8765"/>
                  </a:cubicBezTo>
                  <a:cubicBezTo>
                    <a:pt x="42005" y="8765"/>
                    <a:pt x="41989" y="8761"/>
                    <a:pt x="41983" y="8742"/>
                  </a:cubicBezTo>
                  <a:cubicBezTo>
                    <a:pt x="41975" y="8717"/>
                    <a:pt x="41988" y="8688"/>
                    <a:pt x="41979" y="8666"/>
                  </a:cubicBezTo>
                  <a:lnTo>
                    <a:pt x="41937" y="8666"/>
                  </a:lnTo>
                  <a:cubicBezTo>
                    <a:pt x="41916" y="8666"/>
                    <a:pt x="41899" y="8683"/>
                    <a:pt x="41882" y="8692"/>
                  </a:cubicBezTo>
                  <a:cubicBezTo>
                    <a:pt x="41878" y="8683"/>
                    <a:pt x="41861" y="8671"/>
                    <a:pt x="41870" y="8658"/>
                  </a:cubicBezTo>
                  <a:cubicBezTo>
                    <a:pt x="41882" y="8641"/>
                    <a:pt x="41912" y="8645"/>
                    <a:pt x="41929" y="8637"/>
                  </a:cubicBezTo>
                  <a:cubicBezTo>
                    <a:pt x="41941" y="8633"/>
                    <a:pt x="41962" y="8624"/>
                    <a:pt x="41962" y="8612"/>
                  </a:cubicBezTo>
                  <a:cubicBezTo>
                    <a:pt x="41958" y="8607"/>
                    <a:pt x="41950" y="8607"/>
                    <a:pt x="41941" y="8603"/>
                  </a:cubicBezTo>
                  <a:lnTo>
                    <a:pt x="41954" y="8603"/>
                  </a:lnTo>
                  <a:cubicBezTo>
                    <a:pt x="41965" y="8601"/>
                    <a:pt x="41972" y="8597"/>
                    <a:pt x="41979" y="8597"/>
                  </a:cubicBezTo>
                  <a:close/>
                  <a:moveTo>
                    <a:pt x="54965" y="8762"/>
                  </a:moveTo>
                  <a:cubicBezTo>
                    <a:pt x="54982" y="8762"/>
                    <a:pt x="55002" y="8767"/>
                    <a:pt x="55009" y="8776"/>
                  </a:cubicBezTo>
                  <a:cubicBezTo>
                    <a:pt x="55013" y="8785"/>
                    <a:pt x="55009" y="8793"/>
                    <a:pt x="55009" y="8797"/>
                  </a:cubicBezTo>
                  <a:cubicBezTo>
                    <a:pt x="55009" y="8806"/>
                    <a:pt x="55017" y="8806"/>
                    <a:pt x="55017" y="8810"/>
                  </a:cubicBezTo>
                  <a:cubicBezTo>
                    <a:pt x="55021" y="8827"/>
                    <a:pt x="55021" y="8835"/>
                    <a:pt x="55013" y="8848"/>
                  </a:cubicBezTo>
                  <a:cubicBezTo>
                    <a:pt x="55003" y="8861"/>
                    <a:pt x="54983" y="8872"/>
                    <a:pt x="54962" y="8872"/>
                  </a:cubicBezTo>
                  <a:cubicBezTo>
                    <a:pt x="54957" y="8872"/>
                    <a:pt x="54951" y="8871"/>
                    <a:pt x="54945" y="8869"/>
                  </a:cubicBezTo>
                  <a:cubicBezTo>
                    <a:pt x="54933" y="8865"/>
                    <a:pt x="54916" y="8848"/>
                    <a:pt x="54907" y="8835"/>
                  </a:cubicBezTo>
                  <a:cubicBezTo>
                    <a:pt x="54899" y="8823"/>
                    <a:pt x="54903" y="8806"/>
                    <a:pt x="54903" y="8789"/>
                  </a:cubicBezTo>
                  <a:lnTo>
                    <a:pt x="54903" y="8789"/>
                  </a:lnTo>
                  <a:lnTo>
                    <a:pt x="54903" y="8797"/>
                  </a:lnTo>
                  <a:cubicBezTo>
                    <a:pt x="54912" y="8772"/>
                    <a:pt x="54920" y="8764"/>
                    <a:pt x="54949" y="8764"/>
                  </a:cubicBezTo>
                  <a:cubicBezTo>
                    <a:pt x="54954" y="8763"/>
                    <a:pt x="54959" y="8762"/>
                    <a:pt x="54965" y="8762"/>
                  </a:cubicBezTo>
                  <a:close/>
                  <a:moveTo>
                    <a:pt x="40561" y="8823"/>
                  </a:moveTo>
                  <a:cubicBezTo>
                    <a:pt x="40561" y="8835"/>
                    <a:pt x="40561" y="8852"/>
                    <a:pt x="40561" y="8865"/>
                  </a:cubicBezTo>
                  <a:cubicBezTo>
                    <a:pt x="40555" y="8871"/>
                    <a:pt x="40547" y="8877"/>
                    <a:pt x="40540" y="8877"/>
                  </a:cubicBezTo>
                  <a:cubicBezTo>
                    <a:pt x="40537" y="8877"/>
                    <a:pt x="40534" y="8876"/>
                    <a:pt x="40532" y="8873"/>
                  </a:cubicBezTo>
                  <a:cubicBezTo>
                    <a:pt x="40527" y="8869"/>
                    <a:pt x="40523" y="8852"/>
                    <a:pt x="40523" y="8848"/>
                  </a:cubicBezTo>
                  <a:cubicBezTo>
                    <a:pt x="40527" y="8840"/>
                    <a:pt x="40536" y="8831"/>
                    <a:pt x="40540" y="8827"/>
                  </a:cubicBezTo>
                  <a:cubicBezTo>
                    <a:pt x="40544" y="8823"/>
                    <a:pt x="40548" y="8823"/>
                    <a:pt x="40557" y="8823"/>
                  </a:cubicBezTo>
                  <a:close/>
                  <a:moveTo>
                    <a:pt x="40603" y="8823"/>
                  </a:moveTo>
                  <a:cubicBezTo>
                    <a:pt x="40616" y="8831"/>
                    <a:pt x="40616" y="8835"/>
                    <a:pt x="40633" y="8840"/>
                  </a:cubicBezTo>
                  <a:cubicBezTo>
                    <a:pt x="40641" y="8844"/>
                    <a:pt x="40654" y="8844"/>
                    <a:pt x="40662" y="8844"/>
                  </a:cubicBezTo>
                  <a:cubicBezTo>
                    <a:pt x="40662" y="8852"/>
                    <a:pt x="40667" y="8856"/>
                    <a:pt x="40667" y="8861"/>
                  </a:cubicBezTo>
                  <a:cubicBezTo>
                    <a:pt x="40671" y="8878"/>
                    <a:pt x="40662" y="8878"/>
                    <a:pt x="40654" y="8882"/>
                  </a:cubicBezTo>
                  <a:cubicBezTo>
                    <a:pt x="40642" y="8888"/>
                    <a:pt x="40629" y="8892"/>
                    <a:pt x="40617" y="8892"/>
                  </a:cubicBezTo>
                  <a:cubicBezTo>
                    <a:pt x="40612" y="8892"/>
                    <a:pt x="40608" y="8891"/>
                    <a:pt x="40603" y="8890"/>
                  </a:cubicBezTo>
                  <a:cubicBezTo>
                    <a:pt x="40603" y="8869"/>
                    <a:pt x="40603" y="8844"/>
                    <a:pt x="40603" y="8823"/>
                  </a:cubicBezTo>
                  <a:close/>
                  <a:moveTo>
                    <a:pt x="55172" y="8750"/>
                  </a:moveTo>
                  <a:cubicBezTo>
                    <a:pt x="55187" y="8750"/>
                    <a:pt x="55202" y="8752"/>
                    <a:pt x="55211" y="8755"/>
                  </a:cubicBezTo>
                  <a:lnTo>
                    <a:pt x="55182" y="8764"/>
                  </a:lnTo>
                  <a:cubicBezTo>
                    <a:pt x="55204" y="8764"/>
                    <a:pt x="55229" y="8760"/>
                    <a:pt x="55252" y="8760"/>
                  </a:cubicBezTo>
                  <a:cubicBezTo>
                    <a:pt x="55264" y="8760"/>
                    <a:pt x="55276" y="8761"/>
                    <a:pt x="55287" y="8764"/>
                  </a:cubicBezTo>
                  <a:cubicBezTo>
                    <a:pt x="55317" y="8768"/>
                    <a:pt x="55350" y="8797"/>
                    <a:pt x="55380" y="8806"/>
                  </a:cubicBezTo>
                  <a:cubicBezTo>
                    <a:pt x="55422" y="8823"/>
                    <a:pt x="55481" y="8802"/>
                    <a:pt x="55481" y="8861"/>
                  </a:cubicBezTo>
                  <a:cubicBezTo>
                    <a:pt x="55481" y="8903"/>
                    <a:pt x="55459" y="8908"/>
                    <a:pt x="55428" y="8908"/>
                  </a:cubicBezTo>
                  <a:cubicBezTo>
                    <a:pt x="55418" y="8908"/>
                    <a:pt x="55408" y="8907"/>
                    <a:pt x="55397" y="8907"/>
                  </a:cubicBezTo>
                  <a:cubicBezTo>
                    <a:pt x="55376" y="8907"/>
                    <a:pt x="55367" y="8907"/>
                    <a:pt x="55346" y="8899"/>
                  </a:cubicBezTo>
                  <a:cubicBezTo>
                    <a:pt x="55338" y="8894"/>
                    <a:pt x="55334" y="8890"/>
                    <a:pt x="55325" y="8890"/>
                  </a:cubicBezTo>
                  <a:cubicBezTo>
                    <a:pt x="55320" y="8888"/>
                    <a:pt x="55315" y="8887"/>
                    <a:pt x="55309" y="8887"/>
                  </a:cubicBezTo>
                  <a:cubicBezTo>
                    <a:pt x="55292" y="8887"/>
                    <a:pt x="55274" y="8895"/>
                    <a:pt x="55258" y="8899"/>
                  </a:cubicBezTo>
                  <a:cubicBezTo>
                    <a:pt x="55253" y="8899"/>
                    <a:pt x="55249" y="8899"/>
                    <a:pt x="55245" y="8899"/>
                  </a:cubicBezTo>
                  <a:cubicBezTo>
                    <a:pt x="55214" y="8899"/>
                    <a:pt x="55183" y="8887"/>
                    <a:pt x="55161" y="8865"/>
                  </a:cubicBezTo>
                  <a:cubicBezTo>
                    <a:pt x="55152" y="8861"/>
                    <a:pt x="55148" y="8848"/>
                    <a:pt x="55135" y="8844"/>
                  </a:cubicBezTo>
                  <a:cubicBezTo>
                    <a:pt x="55130" y="8844"/>
                    <a:pt x="55126" y="8846"/>
                    <a:pt x="55121" y="8846"/>
                  </a:cubicBezTo>
                  <a:cubicBezTo>
                    <a:pt x="55119" y="8846"/>
                    <a:pt x="55117" y="8845"/>
                    <a:pt x="55114" y="8844"/>
                  </a:cubicBezTo>
                  <a:cubicBezTo>
                    <a:pt x="55101" y="8840"/>
                    <a:pt x="55072" y="8823"/>
                    <a:pt x="55072" y="8810"/>
                  </a:cubicBezTo>
                  <a:cubicBezTo>
                    <a:pt x="55069" y="8766"/>
                    <a:pt x="55127" y="8750"/>
                    <a:pt x="55172" y="8750"/>
                  </a:cubicBezTo>
                  <a:close/>
                  <a:moveTo>
                    <a:pt x="41823" y="8726"/>
                  </a:moveTo>
                  <a:lnTo>
                    <a:pt x="41823" y="8726"/>
                  </a:lnTo>
                  <a:cubicBezTo>
                    <a:pt x="41819" y="8730"/>
                    <a:pt x="41819" y="8734"/>
                    <a:pt x="41815" y="8738"/>
                  </a:cubicBezTo>
                  <a:cubicBezTo>
                    <a:pt x="41806" y="8751"/>
                    <a:pt x="41802" y="8759"/>
                    <a:pt x="41815" y="8776"/>
                  </a:cubicBezTo>
                  <a:cubicBezTo>
                    <a:pt x="41823" y="8789"/>
                    <a:pt x="41834" y="8792"/>
                    <a:pt x="41845" y="8792"/>
                  </a:cubicBezTo>
                  <a:cubicBezTo>
                    <a:pt x="41856" y="8792"/>
                    <a:pt x="41867" y="8789"/>
                    <a:pt x="41878" y="8789"/>
                  </a:cubicBezTo>
                  <a:cubicBezTo>
                    <a:pt x="41899" y="8793"/>
                    <a:pt x="41924" y="8797"/>
                    <a:pt x="41924" y="8823"/>
                  </a:cubicBezTo>
                  <a:cubicBezTo>
                    <a:pt x="41924" y="8844"/>
                    <a:pt x="41912" y="8856"/>
                    <a:pt x="41895" y="8861"/>
                  </a:cubicBezTo>
                  <a:cubicBezTo>
                    <a:pt x="41874" y="8873"/>
                    <a:pt x="41848" y="8878"/>
                    <a:pt x="41827" y="8890"/>
                  </a:cubicBezTo>
                  <a:cubicBezTo>
                    <a:pt x="41819" y="8899"/>
                    <a:pt x="41806" y="8903"/>
                    <a:pt x="41798" y="8907"/>
                  </a:cubicBezTo>
                  <a:cubicBezTo>
                    <a:pt x="41795" y="8908"/>
                    <a:pt x="41793" y="8908"/>
                    <a:pt x="41790" y="8908"/>
                  </a:cubicBezTo>
                  <a:cubicBezTo>
                    <a:pt x="41779" y="8908"/>
                    <a:pt x="41768" y="8904"/>
                    <a:pt x="41757" y="8904"/>
                  </a:cubicBezTo>
                  <a:cubicBezTo>
                    <a:pt x="41752" y="8904"/>
                    <a:pt x="41747" y="8905"/>
                    <a:pt x="41743" y="8907"/>
                  </a:cubicBezTo>
                  <a:cubicBezTo>
                    <a:pt x="41739" y="8907"/>
                    <a:pt x="41734" y="8903"/>
                    <a:pt x="41726" y="8903"/>
                  </a:cubicBezTo>
                  <a:cubicBezTo>
                    <a:pt x="41722" y="8886"/>
                    <a:pt x="41726" y="8878"/>
                    <a:pt x="41739" y="8869"/>
                  </a:cubicBezTo>
                  <a:cubicBezTo>
                    <a:pt x="41751" y="8861"/>
                    <a:pt x="41764" y="8856"/>
                    <a:pt x="41781" y="8848"/>
                  </a:cubicBezTo>
                  <a:cubicBezTo>
                    <a:pt x="41798" y="8844"/>
                    <a:pt x="41785" y="8827"/>
                    <a:pt x="41802" y="8818"/>
                  </a:cubicBezTo>
                  <a:cubicBezTo>
                    <a:pt x="41806" y="8814"/>
                    <a:pt x="41840" y="8810"/>
                    <a:pt x="41840" y="8806"/>
                  </a:cubicBezTo>
                  <a:cubicBezTo>
                    <a:pt x="41827" y="8806"/>
                    <a:pt x="41819" y="8802"/>
                    <a:pt x="41810" y="8802"/>
                  </a:cubicBezTo>
                  <a:lnTo>
                    <a:pt x="41772" y="8802"/>
                  </a:lnTo>
                  <a:cubicBezTo>
                    <a:pt x="41756" y="8802"/>
                    <a:pt x="41734" y="8793"/>
                    <a:pt x="41718" y="8789"/>
                  </a:cubicBezTo>
                  <a:lnTo>
                    <a:pt x="41684" y="8789"/>
                  </a:lnTo>
                  <a:cubicBezTo>
                    <a:pt x="41701" y="8785"/>
                    <a:pt x="41722" y="8780"/>
                    <a:pt x="41739" y="8772"/>
                  </a:cubicBezTo>
                  <a:cubicBezTo>
                    <a:pt x="41751" y="8768"/>
                    <a:pt x="41760" y="8759"/>
                    <a:pt x="41772" y="8751"/>
                  </a:cubicBezTo>
                  <a:cubicBezTo>
                    <a:pt x="41785" y="8742"/>
                    <a:pt x="41798" y="8742"/>
                    <a:pt x="41810" y="8734"/>
                  </a:cubicBezTo>
                  <a:cubicBezTo>
                    <a:pt x="41815" y="8730"/>
                    <a:pt x="41819" y="8730"/>
                    <a:pt x="41823" y="8726"/>
                  </a:cubicBezTo>
                  <a:close/>
                  <a:moveTo>
                    <a:pt x="13937" y="8717"/>
                  </a:moveTo>
                  <a:cubicBezTo>
                    <a:pt x="13937" y="8738"/>
                    <a:pt x="13937" y="8759"/>
                    <a:pt x="13937" y="8780"/>
                  </a:cubicBezTo>
                  <a:cubicBezTo>
                    <a:pt x="13920" y="8779"/>
                    <a:pt x="13903" y="8778"/>
                    <a:pt x="13886" y="8778"/>
                  </a:cubicBezTo>
                  <a:cubicBezTo>
                    <a:pt x="13789" y="8778"/>
                    <a:pt x="13696" y="8808"/>
                    <a:pt x="13620" y="8869"/>
                  </a:cubicBezTo>
                  <a:cubicBezTo>
                    <a:pt x="13603" y="8882"/>
                    <a:pt x="13587" y="8894"/>
                    <a:pt x="13570" y="8911"/>
                  </a:cubicBezTo>
                  <a:cubicBezTo>
                    <a:pt x="13574" y="8907"/>
                    <a:pt x="13578" y="8899"/>
                    <a:pt x="13582" y="8890"/>
                  </a:cubicBezTo>
                  <a:cubicBezTo>
                    <a:pt x="13612" y="8835"/>
                    <a:pt x="13654" y="8785"/>
                    <a:pt x="13692" y="8734"/>
                  </a:cubicBezTo>
                  <a:cubicBezTo>
                    <a:pt x="13696" y="8738"/>
                    <a:pt x="13692" y="8738"/>
                    <a:pt x="13696" y="8742"/>
                  </a:cubicBezTo>
                  <a:lnTo>
                    <a:pt x="13726" y="8742"/>
                  </a:lnTo>
                  <a:cubicBezTo>
                    <a:pt x="13734" y="8742"/>
                    <a:pt x="13743" y="8738"/>
                    <a:pt x="13751" y="8734"/>
                  </a:cubicBezTo>
                  <a:cubicBezTo>
                    <a:pt x="13760" y="8734"/>
                    <a:pt x="13779" y="8732"/>
                    <a:pt x="13795" y="8732"/>
                  </a:cubicBezTo>
                  <a:cubicBezTo>
                    <a:pt x="13803" y="8732"/>
                    <a:pt x="13810" y="8733"/>
                    <a:pt x="13815" y="8734"/>
                  </a:cubicBezTo>
                  <a:cubicBezTo>
                    <a:pt x="13827" y="8738"/>
                    <a:pt x="13831" y="8755"/>
                    <a:pt x="13844" y="8755"/>
                  </a:cubicBezTo>
                  <a:cubicBezTo>
                    <a:pt x="13847" y="8756"/>
                    <a:pt x="13849" y="8757"/>
                    <a:pt x="13852" y="8757"/>
                  </a:cubicBezTo>
                  <a:cubicBezTo>
                    <a:pt x="13859" y="8757"/>
                    <a:pt x="13866" y="8754"/>
                    <a:pt x="13869" y="8751"/>
                  </a:cubicBezTo>
                  <a:cubicBezTo>
                    <a:pt x="13878" y="8747"/>
                    <a:pt x="13882" y="8738"/>
                    <a:pt x="13891" y="8734"/>
                  </a:cubicBezTo>
                  <a:cubicBezTo>
                    <a:pt x="13907" y="8730"/>
                    <a:pt x="13924" y="8726"/>
                    <a:pt x="13937" y="8717"/>
                  </a:cubicBezTo>
                  <a:close/>
                  <a:moveTo>
                    <a:pt x="40281" y="8794"/>
                  </a:moveTo>
                  <a:cubicBezTo>
                    <a:pt x="40290" y="8794"/>
                    <a:pt x="40298" y="8800"/>
                    <a:pt x="40304" y="8806"/>
                  </a:cubicBezTo>
                  <a:cubicBezTo>
                    <a:pt x="40315" y="8813"/>
                    <a:pt x="40338" y="8833"/>
                    <a:pt x="40352" y="8833"/>
                  </a:cubicBezTo>
                  <a:cubicBezTo>
                    <a:pt x="40355" y="8833"/>
                    <a:pt x="40357" y="8832"/>
                    <a:pt x="40359" y="8831"/>
                  </a:cubicBezTo>
                  <a:cubicBezTo>
                    <a:pt x="40367" y="8827"/>
                    <a:pt x="40363" y="8823"/>
                    <a:pt x="40375" y="8823"/>
                  </a:cubicBezTo>
                  <a:cubicBezTo>
                    <a:pt x="40378" y="8821"/>
                    <a:pt x="40380" y="8821"/>
                    <a:pt x="40382" y="8821"/>
                  </a:cubicBezTo>
                  <a:cubicBezTo>
                    <a:pt x="40386" y="8821"/>
                    <a:pt x="40389" y="8824"/>
                    <a:pt x="40392" y="8827"/>
                  </a:cubicBezTo>
                  <a:cubicBezTo>
                    <a:pt x="40409" y="8835"/>
                    <a:pt x="40409" y="8848"/>
                    <a:pt x="40430" y="8848"/>
                  </a:cubicBezTo>
                  <a:cubicBezTo>
                    <a:pt x="40437" y="8848"/>
                    <a:pt x="40443" y="8847"/>
                    <a:pt x="40449" y="8847"/>
                  </a:cubicBezTo>
                  <a:cubicBezTo>
                    <a:pt x="40456" y="8847"/>
                    <a:pt x="40462" y="8848"/>
                    <a:pt x="40468" y="8852"/>
                  </a:cubicBezTo>
                  <a:cubicBezTo>
                    <a:pt x="40481" y="8861"/>
                    <a:pt x="40477" y="8873"/>
                    <a:pt x="40481" y="8886"/>
                  </a:cubicBezTo>
                  <a:cubicBezTo>
                    <a:pt x="40486" y="8901"/>
                    <a:pt x="40479" y="8904"/>
                    <a:pt x="40469" y="8904"/>
                  </a:cubicBezTo>
                  <a:cubicBezTo>
                    <a:pt x="40462" y="8904"/>
                    <a:pt x="40454" y="8903"/>
                    <a:pt x="40447" y="8903"/>
                  </a:cubicBezTo>
                  <a:cubicBezTo>
                    <a:pt x="40436" y="8903"/>
                    <a:pt x="40427" y="8901"/>
                    <a:pt x="40417" y="8901"/>
                  </a:cubicBezTo>
                  <a:cubicBezTo>
                    <a:pt x="40412" y="8901"/>
                    <a:pt x="40406" y="8901"/>
                    <a:pt x="40401" y="8903"/>
                  </a:cubicBezTo>
                  <a:cubicBezTo>
                    <a:pt x="40392" y="8907"/>
                    <a:pt x="40380" y="8911"/>
                    <a:pt x="40371" y="8916"/>
                  </a:cubicBezTo>
                  <a:cubicBezTo>
                    <a:pt x="40365" y="8918"/>
                    <a:pt x="40359" y="8919"/>
                    <a:pt x="40353" y="8919"/>
                  </a:cubicBezTo>
                  <a:cubicBezTo>
                    <a:pt x="40347" y="8919"/>
                    <a:pt x="40342" y="8918"/>
                    <a:pt x="40337" y="8916"/>
                  </a:cubicBezTo>
                  <a:cubicBezTo>
                    <a:pt x="40325" y="8916"/>
                    <a:pt x="40321" y="8907"/>
                    <a:pt x="40312" y="8907"/>
                  </a:cubicBezTo>
                  <a:lnTo>
                    <a:pt x="40287" y="8907"/>
                  </a:lnTo>
                  <a:cubicBezTo>
                    <a:pt x="40274" y="8907"/>
                    <a:pt x="40261" y="8903"/>
                    <a:pt x="40215" y="8886"/>
                  </a:cubicBezTo>
                  <a:lnTo>
                    <a:pt x="40185" y="8886"/>
                  </a:lnTo>
                  <a:cubicBezTo>
                    <a:pt x="40177" y="8886"/>
                    <a:pt x="40169" y="8878"/>
                    <a:pt x="40160" y="8878"/>
                  </a:cubicBezTo>
                  <a:cubicBezTo>
                    <a:pt x="40158" y="8875"/>
                    <a:pt x="40155" y="8875"/>
                    <a:pt x="40152" y="8875"/>
                  </a:cubicBezTo>
                  <a:cubicBezTo>
                    <a:pt x="40149" y="8875"/>
                    <a:pt x="40145" y="8875"/>
                    <a:pt x="40143" y="8873"/>
                  </a:cubicBezTo>
                  <a:cubicBezTo>
                    <a:pt x="40139" y="8873"/>
                    <a:pt x="40126" y="8865"/>
                    <a:pt x="40122" y="8865"/>
                  </a:cubicBezTo>
                  <a:cubicBezTo>
                    <a:pt x="40110" y="8852"/>
                    <a:pt x="40114" y="8848"/>
                    <a:pt x="40110" y="8835"/>
                  </a:cubicBezTo>
                  <a:cubicBezTo>
                    <a:pt x="40101" y="8831"/>
                    <a:pt x="40072" y="8823"/>
                    <a:pt x="40072" y="8810"/>
                  </a:cubicBezTo>
                  <a:cubicBezTo>
                    <a:pt x="40074" y="8806"/>
                    <a:pt x="40081" y="8805"/>
                    <a:pt x="40089" y="8805"/>
                  </a:cubicBezTo>
                  <a:cubicBezTo>
                    <a:pt x="40097" y="8805"/>
                    <a:pt x="40105" y="8806"/>
                    <a:pt x="40110" y="8806"/>
                  </a:cubicBezTo>
                  <a:cubicBezTo>
                    <a:pt x="40118" y="8802"/>
                    <a:pt x="40118" y="8802"/>
                    <a:pt x="40126" y="8802"/>
                  </a:cubicBezTo>
                  <a:cubicBezTo>
                    <a:pt x="40135" y="8802"/>
                    <a:pt x="40139" y="8806"/>
                    <a:pt x="40147" y="8806"/>
                  </a:cubicBezTo>
                  <a:cubicBezTo>
                    <a:pt x="40164" y="8806"/>
                    <a:pt x="40177" y="8806"/>
                    <a:pt x="40190" y="8810"/>
                  </a:cubicBezTo>
                  <a:cubicBezTo>
                    <a:pt x="40205" y="8813"/>
                    <a:pt x="40215" y="8816"/>
                    <a:pt x="40226" y="8816"/>
                  </a:cubicBezTo>
                  <a:cubicBezTo>
                    <a:pt x="40231" y="8816"/>
                    <a:pt x="40235" y="8815"/>
                    <a:pt x="40240" y="8814"/>
                  </a:cubicBezTo>
                  <a:cubicBezTo>
                    <a:pt x="40249" y="8810"/>
                    <a:pt x="40253" y="8810"/>
                    <a:pt x="40257" y="8806"/>
                  </a:cubicBezTo>
                  <a:cubicBezTo>
                    <a:pt x="40261" y="8806"/>
                    <a:pt x="40266" y="8797"/>
                    <a:pt x="40270" y="8797"/>
                  </a:cubicBezTo>
                  <a:cubicBezTo>
                    <a:pt x="40274" y="8795"/>
                    <a:pt x="40277" y="8794"/>
                    <a:pt x="40281" y="8794"/>
                  </a:cubicBezTo>
                  <a:close/>
                  <a:moveTo>
                    <a:pt x="40973" y="8940"/>
                  </a:moveTo>
                  <a:cubicBezTo>
                    <a:pt x="40981" y="8940"/>
                    <a:pt x="40985" y="8946"/>
                    <a:pt x="40992" y="8949"/>
                  </a:cubicBezTo>
                  <a:cubicBezTo>
                    <a:pt x="41000" y="8953"/>
                    <a:pt x="41004" y="8953"/>
                    <a:pt x="41013" y="8958"/>
                  </a:cubicBezTo>
                  <a:cubicBezTo>
                    <a:pt x="41017" y="8958"/>
                    <a:pt x="41017" y="8962"/>
                    <a:pt x="41021" y="8962"/>
                  </a:cubicBezTo>
                  <a:lnTo>
                    <a:pt x="41025" y="8962"/>
                  </a:lnTo>
                  <a:cubicBezTo>
                    <a:pt x="41025" y="8979"/>
                    <a:pt x="41025" y="8991"/>
                    <a:pt x="41025" y="9008"/>
                  </a:cubicBezTo>
                  <a:cubicBezTo>
                    <a:pt x="41018" y="9016"/>
                    <a:pt x="41008" y="9026"/>
                    <a:pt x="40997" y="9026"/>
                  </a:cubicBezTo>
                  <a:cubicBezTo>
                    <a:pt x="40995" y="9026"/>
                    <a:pt x="40993" y="9026"/>
                    <a:pt x="40992" y="9025"/>
                  </a:cubicBezTo>
                  <a:cubicBezTo>
                    <a:pt x="40979" y="9025"/>
                    <a:pt x="40975" y="9013"/>
                    <a:pt x="40958" y="9008"/>
                  </a:cubicBezTo>
                  <a:cubicBezTo>
                    <a:pt x="40947" y="9008"/>
                    <a:pt x="40936" y="9010"/>
                    <a:pt x="40927" y="9010"/>
                  </a:cubicBezTo>
                  <a:cubicBezTo>
                    <a:pt x="40915" y="9010"/>
                    <a:pt x="40904" y="9007"/>
                    <a:pt x="40895" y="8996"/>
                  </a:cubicBezTo>
                  <a:cubicBezTo>
                    <a:pt x="40899" y="8983"/>
                    <a:pt x="40899" y="8966"/>
                    <a:pt x="40903" y="8958"/>
                  </a:cubicBezTo>
                  <a:cubicBezTo>
                    <a:pt x="40911" y="8945"/>
                    <a:pt x="40916" y="8945"/>
                    <a:pt x="40928" y="8945"/>
                  </a:cubicBezTo>
                  <a:cubicBezTo>
                    <a:pt x="40934" y="8945"/>
                    <a:pt x="40941" y="8947"/>
                    <a:pt x="40948" y="8947"/>
                  </a:cubicBezTo>
                  <a:cubicBezTo>
                    <a:pt x="40952" y="8947"/>
                    <a:pt x="40955" y="8946"/>
                    <a:pt x="40958" y="8945"/>
                  </a:cubicBezTo>
                  <a:cubicBezTo>
                    <a:pt x="40962" y="8945"/>
                    <a:pt x="40962" y="8941"/>
                    <a:pt x="40966" y="8941"/>
                  </a:cubicBezTo>
                  <a:cubicBezTo>
                    <a:pt x="40969" y="8940"/>
                    <a:pt x="40971" y="8940"/>
                    <a:pt x="40973" y="8940"/>
                  </a:cubicBezTo>
                  <a:close/>
                  <a:moveTo>
                    <a:pt x="14007" y="8673"/>
                  </a:moveTo>
                  <a:cubicBezTo>
                    <a:pt x="14013" y="8673"/>
                    <a:pt x="14019" y="8677"/>
                    <a:pt x="14026" y="8683"/>
                  </a:cubicBezTo>
                  <a:cubicBezTo>
                    <a:pt x="14035" y="8693"/>
                    <a:pt x="14040" y="8698"/>
                    <a:pt x="14049" y="8698"/>
                  </a:cubicBezTo>
                  <a:cubicBezTo>
                    <a:pt x="14052" y="8698"/>
                    <a:pt x="14055" y="8697"/>
                    <a:pt x="14059" y="8696"/>
                  </a:cubicBezTo>
                  <a:lnTo>
                    <a:pt x="14059" y="8696"/>
                  </a:lnTo>
                  <a:cubicBezTo>
                    <a:pt x="14055" y="8802"/>
                    <a:pt x="14051" y="8916"/>
                    <a:pt x="14051" y="9034"/>
                  </a:cubicBezTo>
                  <a:cubicBezTo>
                    <a:pt x="14034" y="9013"/>
                    <a:pt x="14013" y="9000"/>
                    <a:pt x="13992" y="8987"/>
                  </a:cubicBezTo>
                  <a:cubicBezTo>
                    <a:pt x="13996" y="8882"/>
                    <a:pt x="13996" y="8776"/>
                    <a:pt x="14000" y="8675"/>
                  </a:cubicBezTo>
                  <a:cubicBezTo>
                    <a:pt x="14003" y="8674"/>
                    <a:pt x="14005" y="8673"/>
                    <a:pt x="14007" y="8673"/>
                  </a:cubicBezTo>
                  <a:close/>
                  <a:moveTo>
                    <a:pt x="63188" y="8983"/>
                  </a:moveTo>
                  <a:cubicBezTo>
                    <a:pt x="63193" y="9000"/>
                    <a:pt x="63218" y="9000"/>
                    <a:pt x="63226" y="9008"/>
                  </a:cubicBezTo>
                  <a:cubicBezTo>
                    <a:pt x="63231" y="9017"/>
                    <a:pt x="63239" y="9025"/>
                    <a:pt x="63235" y="9034"/>
                  </a:cubicBezTo>
                  <a:cubicBezTo>
                    <a:pt x="63205" y="9029"/>
                    <a:pt x="63176" y="9021"/>
                    <a:pt x="63146" y="9013"/>
                  </a:cubicBezTo>
                  <a:cubicBezTo>
                    <a:pt x="63146" y="9013"/>
                    <a:pt x="63142" y="9008"/>
                    <a:pt x="63142" y="9008"/>
                  </a:cubicBezTo>
                  <a:cubicBezTo>
                    <a:pt x="63142" y="8983"/>
                    <a:pt x="63167" y="8983"/>
                    <a:pt x="63188" y="8983"/>
                  </a:cubicBezTo>
                  <a:close/>
                  <a:moveTo>
                    <a:pt x="48133" y="8911"/>
                  </a:moveTo>
                  <a:cubicBezTo>
                    <a:pt x="48146" y="8928"/>
                    <a:pt x="48163" y="8945"/>
                    <a:pt x="48175" y="8962"/>
                  </a:cubicBezTo>
                  <a:cubicBezTo>
                    <a:pt x="48188" y="8987"/>
                    <a:pt x="48196" y="9013"/>
                    <a:pt x="48209" y="9038"/>
                  </a:cubicBezTo>
                  <a:cubicBezTo>
                    <a:pt x="48205" y="9042"/>
                    <a:pt x="48205" y="9042"/>
                    <a:pt x="48205" y="9046"/>
                  </a:cubicBezTo>
                  <a:cubicBezTo>
                    <a:pt x="48184" y="9000"/>
                    <a:pt x="48158" y="8953"/>
                    <a:pt x="48133" y="8911"/>
                  </a:cubicBezTo>
                  <a:close/>
                  <a:moveTo>
                    <a:pt x="48889" y="9051"/>
                  </a:moveTo>
                  <a:cubicBezTo>
                    <a:pt x="48889" y="9051"/>
                    <a:pt x="48889" y="9051"/>
                    <a:pt x="48890" y="9051"/>
                  </a:cubicBezTo>
                  <a:lnTo>
                    <a:pt x="48890" y="9051"/>
                  </a:lnTo>
                  <a:cubicBezTo>
                    <a:pt x="48889" y="9051"/>
                    <a:pt x="48889" y="9051"/>
                    <a:pt x="48889" y="9051"/>
                  </a:cubicBezTo>
                  <a:close/>
                  <a:moveTo>
                    <a:pt x="42508" y="8932"/>
                  </a:moveTo>
                  <a:cubicBezTo>
                    <a:pt x="42515" y="8932"/>
                    <a:pt x="42522" y="8932"/>
                    <a:pt x="42528" y="8932"/>
                  </a:cubicBezTo>
                  <a:cubicBezTo>
                    <a:pt x="42553" y="8932"/>
                    <a:pt x="42574" y="8932"/>
                    <a:pt x="42600" y="8945"/>
                  </a:cubicBezTo>
                  <a:cubicBezTo>
                    <a:pt x="42617" y="8953"/>
                    <a:pt x="42629" y="8953"/>
                    <a:pt x="42642" y="8958"/>
                  </a:cubicBezTo>
                  <a:cubicBezTo>
                    <a:pt x="42663" y="8966"/>
                    <a:pt x="42671" y="8983"/>
                    <a:pt x="42693" y="8987"/>
                  </a:cubicBezTo>
                  <a:cubicBezTo>
                    <a:pt x="42701" y="8991"/>
                    <a:pt x="42714" y="8991"/>
                    <a:pt x="42726" y="8991"/>
                  </a:cubicBezTo>
                  <a:lnTo>
                    <a:pt x="42722" y="9055"/>
                  </a:lnTo>
                  <a:lnTo>
                    <a:pt x="42714" y="9055"/>
                  </a:lnTo>
                  <a:cubicBezTo>
                    <a:pt x="42688" y="9042"/>
                    <a:pt x="42659" y="9042"/>
                    <a:pt x="42629" y="9042"/>
                  </a:cubicBezTo>
                  <a:cubicBezTo>
                    <a:pt x="42579" y="9034"/>
                    <a:pt x="42528" y="9017"/>
                    <a:pt x="42482" y="9008"/>
                  </a:cubicBezTo>
                  <a:cubicBezTo>
                    <a:pt x="42469" y="9004"/>
                    <a:pt x="42452" y="9004"/>
                    <a:pt x="42448" y="8991"/>
                  </a:cubicBezTo>
                  <a:cubicBezTo>
                    <a:pt x="42444" y="8979"/>
                    <a:pt x="42448" y="8966"/>
                    <a:pt x="42452" y="8953"/>
                  </a:cubicBezTo>
                  <a:cubicBezTo>
                    <a:pt x="42465" y="8934"/>
                    <a:pt x="42487" y="8932"/>
                    <a:pt x="42508" y="8932"/>
                  </a:cubicBezTo>
                  <a:close/>
                  <a:moveTo>
                    <a:pt x="42819" y="8987"/>
                  </a:moveTo>
                  <a:cubicBezTo>
                    <a:pt x="42811" y="8996"/>
                    <a:pt x="42807" y="9004"/>
                    <a:pt x="42798" y="9017"/>
                  </a:cubicBezTo>
                  <a:cubicBezTo>
                    <a:pt x="42785" y="9029"/>
                    <a:pt x="42777" y="9046"/>
                    <a:pt x="42764" y="9063"/>
                  </a:cubicBezTo>
                  <a:lnTo>
                    <a:pt x="42769" y="8987"/>
                  </a:lnTo>
                  <a:close/>
                  <a:moveTo>
                    <a:pt x="47863" y="8932"/>
                  </a:moveTo>
                  <a:lnTo>
                    <a:pt x="47863" y="8932"/>
                  </a:lnTo>
                  <a:cubicBezTo>
                    <a:pt x="47884" y="8941"/>
                    <a:pt x="47901" y="8945"/>
                    <a:pt x="47922" y="8953"/>
                  </a:cubicBezTo>
                  <a:cubicBezTo>
                    <a:pt x="47973" y="8996"/>
                    <a:pt x="48023" y="9038"/>
                    <a:pt x="48074" y="9093"/>
                  </a:cubicBezTo>
                  <a:cubicBezTo>
                    <a:pt x="48036" y="9059"/>
                    <a:pt x="47994" y="9034"/>
                    <a:pt x="47952" y="9008"/>
                  </a:cubicBezTo>
                  <a:cubicBezTo>
                    <a:pt x="47922" y="8983"/>
                    <a:pt x="47892" y="8958"/>
                    <a:pt x="47863" y="8932"/>
                  </a:cubicBezTo>
                  <a:close/>
                  <a:moveTo>
                    <a:pt x="48019" y="8890"/>
                  </a:moveTo>
                  <a:cubicBezTo>
                    <a:pt x="48053" y="8903"/>
                    <a:pt x="48087" y="8916"/>
                    <a:pt x="48120" y="8928"/>
                  </a:cubicBezTo>
                  <a:cubicBezTo>
                    <a:pt x="48150" y="8975"/>
                    <a:pt x="48175" y="9021"/>
                    <a:pt x="48196" y="9072"/>
                  </a:cubicBezTo>
                  <a:cubicBezTo>
                    <a:pt x="48192" y="9080"/>
                    <a:pt x="48192" y="9093"/>
                    <a:pt x="48188" y="9101"/>
                  </a:cubicBezTo>
                  <a:cubicBezTo>
                    <a:pt x="48137" y="9025"/>
                    <a:pt x="48082" y="8953"/>
                    <a:pt x="48019" y="8890"/>
                  </a:cubicBezTo>
                  <a:close/>
                  <a:moveTo>
                    <a:pt x="13211" y="9025"/>
                  </a:moveTo>
                  <a:lnTo>
                    <a:pt x="13211" y="9025"/>
                  </a:lnTo>
                  <a:cubicBezTo>
                    <a:pt x="13219" y="9029"/>
                    <a:pt x="13228" y="9034"/>
                    <a:pt x="13241" y="9034"/>
                  </a:cubicBezTo>
                  <a:cubicBezTo>
                    <a:pt x="13266" y="9055"/>
                    <a:pt x="13291" y="9080"/>
                    <a:pt x="13316" y="9105"/>
                  </a:cubicBezTo>
                  <a:cubicBezTo>
                    <a:pt x="13295" y="9089"/>
                    <a:pt x="13274" y="9076"/>
                    <a:pt x="13253" y="9063"/>
                  </a:cubicBezTo>
                  <a:cubicBezTo>
                    <a:pt x="13241" y="9051"/>
                    <a:pt x="13224" y="9038"/>
                    <a:pt x="13211" y="9025"/>
                  </a:cubicBezTo>
                  <a:close/>
                  <a:moveTo>
                    <a:pt x="13287" y="9004"/>
                  </a:moveTo>
                  <a:lnTo>
                    <a:pt x="13287" y="9004"/>
                  </a:lnTo>
                  <a:cubicBezTo>
                    <a:pt x="13304" y="9008"/>
                    <a:pt x="13321" y="9017"/>
                    <a:pt x="13342" y="9021"/>
                  </a:cubicBezTo>
                  <a:cubicBezTo>
                    <a:pt x="13354" y="9046"/>
                    <a:pt x="13367" y="9072"/>
                    <a:pt x="13376" y="9097"/>
                  </a:cubicBezTo>
                  <a:cubicBezTo>
                    <a:pt x="13376" y="9101"/>
                    <a:pt x="13376" y="9105"/>
                    <a:pt x="13371" y="9110"/>
                  </a:cubicBezTo>
                  <a:cubicBezTo>
                    <a:pt x="13346" y="9072"/>
                    <a:pt x="13321" y="9038"/>
                    <a:pt x="13287" y="9004"/>
                  </a:cubicBezTo>
                  <a:close/>
                  <a:moveTo>
                    <a:pt x="13937" y="8802"/>
                  </a:moveTo>
                  <a:cubicBezTo>
                    <a:pt x="13933" y="8852"/>
                    <a:pt x="13933" y="8903"/>
                    <a:pt x="13933" y="8953"/>
                  </a:cubicBezTo>
                  <a:cubicBezTo>
                    <a:pt x="13907" y="8945"/>
                    <a:pt x="13886" y="8937"/>
                    <a:pt x="13861" y="8932"/>
                  </a:cubicBezTo>
                  <a:cubicBezTo>
                    <a:pt x="13843" y="8930"/>
                    <a:pt x="13825" y="8928"/>
                    <a:pt x="13808" y="8928"/>
                  </a:cubicBezTo>
                  <a:cubicBezTo>
                    <a:pt x="13746" y="8928"/>
                    <a:pt x="13686" y="8945"/>
                    <a:pt x="13633" y="8975"/>
                  </a:cubicBezTo>
                  <a:cubicBezTo>
                    <a:pt x="13582" y="9004"/>
                    <a:pt x="13540" y="9046"/>
                    <a:pt x="13511" y="9093"/>
                  </a:cubicBezTo>
                  <a:cubicBezTo>
                    <a:pt x="13502" y="9105"/>
                    <a:pt x="13490" y="9118"/>
                    <a:pt x="13481" y="9131"/>
                  </a:cubicBezTo>
                  <a:cubicBezTo>
                    <a:pt x="13481" y="9127"/>
                    <a:pt x="13481" y="9122"/>
                    <a:pt x="13477" y="9122"/>
                  </a:cubicBezTo>
                  <a:cubicBezTo>
                    <a:pt x="13485" y="9110"/>
                    <a:pt x="13494" y="9097"/>
                    <a:pt x="13498" y="9089"/>
                  </a:cubicBezTo>
                  <a:cubicBezTo>
                    <a:pt x="13519" y="9063"/>
                    <a:pt x="13544" y="9042"/>
                    <a:pt x="13570" y="9017"/>
                  </a:cubicBezTo>
                  <a:cubicBezTo>
                    <a:pt x="13679" y="8924"/>
                    <a:pt x="13802" y="8852"/>
                    <a:pt x="13937" y="8802"/>
                  </a:cubicBezTo>
                  <a:close/>
                  <a:moveTo>
                    <a:pt x="55101" y="8996"/>
                  </a:moveTo>
                  <a:cubicBezTo>
                    <a:pt x="55107" y="8996"/>
                    <a:pt x="55113" y="8996"/>
                    <a:pt x="55118" y="8996"/>
                  </a:cubicBezTo>
                  <a:cubicBezTo>
                    <a:pt x="55123" y="9025"/>
                    <a:pt x="55169" y="9021"/>
                    <a:pt x="55186" y="9038"/>
                  </a:cubicBezTo>
                  <a:cubicBezTo>
                    <a:pt x="55194" y="9051"/>
                    <a:pt x="55203" y="9067"/>
                    <a:pt x="55203" y="9084"/>
                  </a:cubicBezTo>
                  <a:cubicBezTo>
                    <a:pt x="55199" y="9093"/>
                    <a:pt x="55194" y="9114"/>
                    <a:pt x="55190" y="9122"/>
                  </a:cubicBezTo>
                  <a:cubicBezTo>
                    <a:pt x="55182" y="9135"/>
                    <a:pt x="55161" y="9135"/>
                    <a:pt x="55148" y="9135"/>
                  </a:cubicBezTo>
                  <a:cubicBezTo>
                    <a:pt x="55118" y="9127"/>
                    <a:pt x="55118" y="9093"/>
                    <a:pt x="55097" y="9080"/>
                  </a:cubicBezTo>
                  <a:cubicBezTo>
                    <a:pt x="55072" y="9067"/>
                    <a:pt x="55047" y="9072"/>
                    <a:pt x="55047" y="9034"/>
                  </a:cubicBezTo>
                  <a:cubicBezTo>
                    <a:pt x="55043" y="8999"/>
                    <a:pt x="55072" y="8996"/>
                    <a:pt x="55101" y="8996"/>
                  </a:cubicBezTo>
                  <a:close/>
                  <a:moveTo>
                    <a:pt x="41205" y="8917"/>
                  </a:moveTo>
                  <a:cubicBezTo>
                    <a:pt x="41212" y="8917"/>
                    <a:pt x="41220" y="8918"/>
                    <a:pt x="41224" y="8920"/>
                  </a:cubicBezTo>
                  <a:cubicBezTo>
                    <a:pt x="41236" y="8920"/>
                    <a:pt x="41245" y="8924"/>
                    <a:pt x="41258" y="8924"/>
                  </a:cubicBezTo>
                  <a:cubicBezTo>
                    <a:pt x="41266" y="8924"/>
                    <a:pt x="41274" y="8924"/>
                    <a:pt x="41279" y="8932"/>
                  </a:cubicBezTo>
                  <a:cubicBezTo>
                    <a:pt x="41258" y="8949"/>
                    <a:pt x="41220" y="8949"/>
                    <a:pt x="41207" y="8975"/>
                  </a:cubicBezTo>
                  <a:cubicBezTo>
                    <a:pt x="41203" y="8983"/>
                    <a:pt x="41198" y="8991"/>
                    <a:pt x="41207" y="9000"/>
                  </a:cubicBezTo>
                  <a:lnTo>
                    <a:pt x="41224" y="9000"/>
                  </a:lnTo>
                  <a:cubicBezTo>
                    <a:pt x="41232" y="9004"/>
                    <a:pt x="41245" y="9017"/>
                    <a:pt x="41253" y="9025"/>
                  </a:cubicBezTo>
                  <a:cubicBezTo>
                    <a:pt x="41257" y="9036"/>
                    <a:pt x="41257" y="9043"/>
                    <a:pt x="41267" y="9043"/>
                  </a:cubicBezTo>
                  <a:cubicBezTo>
                    <a:pt x="41269" y="9043"/>
                    <a:pt x="41271" y="9043"/>
                    <a:pt x="41274" y="9042"/>
                  </a:cubicBezTo>
                  <a:cubicBezTo>
                    <a:pt x="41287" y="9038"/>
                    <a:pt x="41291" y="9025"/>
                    <a:pt x="41304" y="9017"/>
                  </a:cubicBezTo>
                  <a:cubicBezTo>
                    <a:pt x="41309" y="9016"/>
                    <a:pt x="41315" y="9015"/>
                    <a:pt x="41320" y="9015"/>
                  </a:cubicBezTo>
                  <a:cubicBezTo>
                    <a:pt x="41337" y="9015"/>
                    <a:pt x="41354" y="9020"/>
                    <a:pt x="41363" y="9029"/>
                  </a:cubicBezTo>
                  <a:cubicBezTo>
                    <a:pt x="41371" y="9038"/>
                    <a:pt x="41367" y="9042"/>
                    <a:pt x="41380" y="9046"/>
                  </a:cubicBezTo>
                  <a:cubicBezTo>
                    <a:pt x="41388" y="9051"/>
                    <a:pt x="41397" y="9051"/>
                    <a:pt x="41405" y="9055"/>
                  </a:cubicBezTo>
                  <a:cubicBezTo>
                    <a:pt x="41418" y="9055"/>
                    <a:pt x="41435" y="9055"/>
                    <a:pt x="41447" y="9067"/>
                  </a:cubicBezTo>
                  <a:cubicBezTo>
                    <a:pt x="41460" y="9080"/>
                    <a:pt x="41431" y="9084"/>
                    <a:pt x="41422" y="9084"/>
                  </a:cubicBezTo>
                  <a:cubicBezTo>
                    <a:pt x="41407" y="9089"/>
                    <a:pt x="41394" y="9089"/>
                    <a:pt x="41380" y="9089"/>
                  </a:cubicBezTo>
                  <a:cubicBezTo>
                    <a:pt x="41367" y="9089"/>
                    <a:pt x="41355" y="9089"/>
                    <a:pt x="41342" y="9093"/>
                  </a:cubicBezTo>
                  <a:cubicBezTo>
                    <a:pt x="41329" y="9097"/>
                    <a:pt x="41325" y="9105"/>
                    <a:pt x="41317" y="9114"/>
                  </a:cubicBezTo>
                  <a:cubicBezTo>
                    <a:pt x="41304" y="9122"/>
                    <a:pt x="41283" y="9131"/>
                    <a:pt x="41266" y="9135"/>
                  </a:cubicBezTo>
                  <a:cubicBezTo>
                    <a:pt x="41260" y="9135"/>
                    <a:pt x="41253" y="9137"/>
                    <a:pt x="41246" y="9137"/>
                  </a:cubicBezTo>
                  <a:cubicBezTo>
                    <a:pt x="41243" y="9137"/>
                    <a:pt x="41239" y="9136"/>
                    <a:pt x="41236" y="9135"/>
                  </a:cubicBezTo>
                  <a:cubicBezTo>
                    <a:pt x="41228" y="9131"/>
                    <a:pt x="41224" y="9127"/>
                    <a:pt x="41215" y="9122"/>
                  </a:cubicBezTo>
                  <a:cubicBezTo>
                    <a:pt x="41198" y="9118"/>
                    <a:pt x="41186" y="9122"/>
                    <a:pt x="41169" y="9114"/>
                  </a:cubicBezTo>
                  <a:cubicBezTo>
                    <a:pt x="41156" y="9101"/>
                    <a:pt x="41152" y="9084"/>
                    <a:pt x="41131" y="9080"/>
                  </a:cubicBezTo>
                  <a:cubicBezTo>
                    <a:pt x="41128" y="9079"/>
                    <a:pt x="41126" y="9079"/>
                    <a:pt x="41123" y="9079"/>
                  </a:cubicBezTo>
                  <a:cubicBezTo>
                    <a:pt x="41113" y="9079"/>
                    <a:pt x="41102" y="9084"/>
                    <a:pt x="41089" y="9084"/>
                  </a:cubicBezTo>
                  <a:cubicBezTo>
                    <a:pt x="41080" y="9063"/>
                    <a:pt x="41144" y="9051"/>
                    <a:pt x="41118" y="9025"/>
                  </a:cubicBezTo>
                  <a:cubicBezTo>
                    <a:pt x="41114" y="9021"/>
                    <a:pt x="41097" y="9017"/>
                    <a:pt x="41089" y="9013"/>
                  </a:cubicBezTo>
                  <a:cubicBezTo>
                    <a:pt x="41084" y="9008"/>
                    <a:pt x="41076" y="9008"/>
                    <a:pt x="41072" y="9004"/>
                  </a:cubicBezTo>
                  <a:lnTo>
                    <a:pt x="41068" y="9004"/>
                  </a:lnTo>
                  <a:cubicBezTo>
                    <a:pt x="41068" y="8991"/>
                    <a:pt x="41068" y="8975"/>
                    <a:pt x="41068" y="8962"/>
                  </a:cubicBezTo>
                  <a:cubicBezTo>
                    <a:pt x="41082" y="8965"/>
                    <a:pt x="41099" y="8970"/>
                    <a:pt x="41116" y="8970"/>
                  </a:cubicBezTo>
                  <a:cubicBezTo>
                    <a:pt x="41124" y="8970"/>
                    <a:pt x="41132" y="8969"/>
                    <a:pt x="41139" y="8966"/>
                  </a:cubicBezTo>
                  <a:cubicBezTo>
                    <a:pt x="41135" y="8953"/>
                    <a:pt x="41110" y="8949"/>
                    <a:pt x="41110" y="8937"/>
                  </a:cubicBezTo>
                  <a:cubicBezTo>
                    <a:pt x="41115" y="8935"/>
                    <a:pt x="41121" y="8935"/>
                    <a:pt x="41126" y="8935"/>
                  </a:cubicBezTo>
                  <a:cubicBezTo>
                    <a:pt x="41136" y="8935"/>
                    <a:pt x="41145" y="8937"/>
                    <a:pt x="41156" y="8937"/>
                  </a:cubicBezTo>
                  <a:cubicBezTo>
                    <a:pt x="41160" y="8932"/>
                    <a:pt x="41169" y="8932"/>
                    <a:pt x="41173" y="8928"/>
                  </a:cubicBezTo>
                  <a:cubicBezTo>
                    <a:pt x="41177" y="8924"/>
                    <a:pt x="41182" y="8920"/>
                    <a:pt x="41186" y="8920"/>
                  </a:cubicBezTo>
                  <a:cubicBezTo>
                    <a:pt x="41190" y="8918"/>
                    <a:pt x="41197" y="8917"/>
                    <a:pt x="41205" y="8917"/>
                  </a:cubicBezTo>
                  <a:close/>
                  <a:moveTo>
                    <a:pt x="47829" y="8827"/>
                  </a:moveTo>
                  <a:cubicBezTo>
                    <a:pt x="47880" y="8844"/>
                    <a:pt x="47930" y="8861"/>
                    <a:pt x="47981" y="8878"/>
                  </a:cubicBezTo>
                  <a:cubicBezTo>
                    <a:pt x="48057" y="8953"/>
                    <a:pt x="48125" y="9038"/>
                    <a:pt x="48184" y="9127"/>
                  </a:cubicBezTo>
                  <a:cubicBezTo>
                    <a:pt x="48184" y="9135"/>
                    <a:pt x="48184" y="9139"/>
                    <a:pt x="48179" y="9148"/>
                  </a:cubicBezTo>
                  <a:lnTo>
                    <a:pt x="48150" y="9148"/>
                  </a:lnTo>
                  <a:cubicBezTo>
                    <a:pt x="48074" y="9063"/>
                    <a:pt x="48002" y="8991"/>
                    <a:pt x="47922" y="8932"/>
                  </a:cubicBezTo>
                  <a:cubicBezTo>
                    <a:pt x="47897" y="8894"/>
                    <a:pt x="47863" y="8861"/>
                    <a:pt x="47829" y="8827"/>
                  </a:cubicBezTo>
                  <a:close/>
                  <a:moveTo>
                    <a:pt x="11654" y="8616"/>
                  </a:moveTo>
                  <a:cubicBezTo>
                    <a:pt x="11662" y="8616"/>
                    <a:pt x="11670" y="8620"/>
                    <a:pt x="11679" y="8624"/>
                  </a:cubicBezTo>
                  <a:lnTo>
                    <a:pt x="11649" y="9152"/>
                  </a:lnTo>
                  <a:cubicBezTo>
                    <a:pt x="11561" y="9114"/>
                    <a:pt x="11472" y="9089"/>
                    <a:pt x="11383" y="9059"/>
                  </a:cubicBezTo>
                  <a:lnTo>
                    <a:pt x="11392" y="8764"/>
                  </a:lnTo>
                  <a:lnTo>
                    <a:pt x="11400" y="8764"/>
                  </a:lnTo>
                  <a:cubicBezTo>
                    <a:pt x="11400" y="8759"/>
                    <a:pt x="11400" y="8759"/>
                    <a:pt x="11405" y="8751"/>
                  </a:cubicBezTo>
                  <a:cubicBezTo>
                    <a:pt x="11409" y="8751"/>
                    <a:pt x="11409" y="8747"/>
                    <a:pt x="11413" y="8742"/>
                  </a:cubicBezTo>
                  <a:cubicBezTo>
                    <a:pt x="11430" y="8713"/>
                    <a:pt x="11442" y="8683"/>
                    <a:pt x="11455" y="8658"/>
                  </a:cubicBezTo>
                  <a:cubicBezTo>
                    <a:pt x="11455" y="8654"/>
                    <a:pt x="11459" y="8650"/>
                    <a:pt x="11459" y="8645"/>
                  </a:cubicBezTo>
                  <a:lnTo>
                    <a:pt x="11476" y="8645"/>
                  </a:lnTo>
                  <a:cubicBezTo>
                    <a:pt x="11485" y="8641"/>
                    <a:pt x="11493" y="8633"/>
                    <a:pt x="11506" y="8628"/>
                  </a:cubicBezTo>
                  <a:cubicBezTo>
                    <a:pt x="11511" y="8627"/>
                    <a:pt x="11518" y="8627"/>
                    <a:pt x="11524" y="8627"/>
                  </a:cubicBezTo>
                  <a:cubicBezTo>
                    <a:pt x="11536" y="8627"/>
                    <a:pt x="11549" y="8628"/>
                    <a:pt x="11561" y="8628"/>
                  </a:cubicBezTo>
                  <a:lnTo>
                    <a:pt x="11586" y="8628"/>
                  </a:lnTo>
                  <a:cubicBezTo>
                    <a:pt x="11599" y="8624"/>
                    <a:pt x="11611" y="8624"/>
                    <a:pt x="11624" y="8624"/>
                  </a:cubicBezTo>
                  <a:cubicBezTo>
                    <a:pt x="11632" y="8624"/>
                    <a:pt x="11641" y="8620"/>
                    <a:pt x="11654" y="8616"/>
                  </a:cubicBezTo>
                  <a:close/>
                  <a:moveTo>
                    <a:pt x="13194" y="8970"/>
                  </a:moveTo>
                  <a:lnTo>
                    <a:pt x="13194" y="8970"/>
                  </a:lnTo>
                  <a:cubicBezTo>
                    <a:pt x="13219" y="8979"/>
                    <a:pt x="13245" y="8987"/>
                    <a:pt x="13270" y="8996"/>
                  </a:cubicBezTo>
                  <a:cubicBezTo>
                    <a:pt x="13308" y="9034"/>
                    <a:pt x="13342" y="9076"/>
                    <a:pt x="13371" y="9122"/>
                  </a:cubicBezTo>
                  <a:cubicBezTo>
                    <a:pt x="13371" y="9131"/>
                    <a:pt x="13367" y="9139"/>
                    <a:pt x="13367" y="9152"/>
                  </a:cubicBezTo>
                  <a:cubicBezTo>
                    <a:pt x="13325" y="9101"/>
                    <a:pt x="13283" y="9059"/>
                    <a:pt x="13241" y="9025"/>
                  </a:cubicBezTo>
                  <a:cubicBezTo>
                    <a:pt x="13224" y="9004"/>
                    <a:pt x="13211" y="8987"/>
                    <a:pt x="13194" y="8970"/>
                  </a:cubicBezTo>
                  <a:close/>
                  <a:moveTo>
                    <a:pt x="41936" y="8918"/>
                  </a:moveTo>
                  <a:cubicBezTo>
                    <a:pt x="41949" y="8918"/>
                    <a:pt x="41963" y="8921"/>
                    <a:pt x="41975" y="8924"/>
                  </a:cubicBezTo>
                  <a:cubicBezTo>
                    <a:pt x="42009" y="8924"/>
                    <a:pt x="42034" y="8932"/>
                    <a:pt x="42064" y="8945"/>
                  </a:cubicBezTo>
                  <a:cubicBezTo>
                    <a:pt x="42072" y="8949"/>
                    <a:pt x="42127" y="8970"/>
                    <a:pt x="42127" y="8979"/>
                  </a:cubicBezTo>
                  <a:cubicBezTo>
                    <a:pt x="42110" y="8983"/>
                    <a:pt x="42021" y="8987"/>
                    <a:pt x="42021" y="9004"/>
                  </a:cubicBezTo>
                  <a:cubicBezTo>
                    <a:pt x="42021" y="9017"/>
                    <a:pt x="42051" y="9021"/>
                    <a:pt x="42059" y="9021"/>
                  </a:cubicBezTo>
                  <a:cubicBezTo>
                    <a:pt x="42065" y="9022"/>
                    <a:pt x="42071" y="9023"/>
                    <a:pt x="42078" y="9023"/>
                  </a:cubicBezTo>
                  <a:cubicBezTo>
                    <a:pt x="42090" y="9023"/>
                    <a:pt x="42104" y="9021"/>
                    <a:pt x="42119" y="9021"/>
                  </a:cubicBezTo>
                  <a:cubicBezTo>
                    <a:pt x="42131" y="9025"/>
                    <a:pt x="42135" y="9034"/>
                    <a:pt x="42148" y="9042"/>
                  </a:cubicBezTo>
                  <a:cubicBezTo>
                    <a:pt x="42161" y="9055"/>
                    <a:pt x="42178" y="9067"/>
                    <a:pt x="42190" y="9072"/>
                  </a:cubicBezTo>
                  <a:cubicBezTo>
                    <a:pt x="42195" y="9076"/>
                    <a:pt x="42195" y="9076"/>
                    <a:pt x="42195" y="9076"/>
                  </a:cubicBezTo>
                  <a:lnTo>
                    <a:pt x="42195" y="9160"/>
                  </a:lnTo>
                  <a:cubicBezTo>
                    <a:pt x="42186" y="9156"/>
                    <a:pt x="42173" y="9156"/>
                    <a:pt x="42165" y="9156"/>
                  </a:cubicBezTo>
                  <a:cubicBezTo>
                    <a:pt x="42157" y="9156"/>
                    <a:pt x="42144" y="9152"/>
                    <a:pt x="42135" y="9152"/>
                  </a:cubicBezTo>
                  <a:cubicBezTo>
                    <a:pt x="42119" y="9165"/>
                    <a:pt x="42068" y="9156"/>
                    <a:pt x="42034" y="9165"/>
                  </a:cubicBezTo>
                  <a:cubicBezTo>
                    <a:pt x="42034" y="9156"/>
                    <a:pt x="42034" y="9152"/>
                    <a:pt x="42034" y="9148"/>
                  </a:cubicBezTo>
                  <a:cubicBezTo>
                    <a:pt x="42030" y="9143"/>
                    <a:pt x="42026" y="9135"/>
                    <a:pt x="42021" y="9131"/>
                  </a:cubicBezTo>
                  <a:cubicBezTo>
                    <a:pt x="42017" y="9118"/>
                    <a:pt x="42000" y="9101"/>
                    <a:pt x="41996" y="9084"/>
                  </a:cubicBezTo>
                  <a:cubicBezTo>
                    <a:pt x="41992" y="9072"/>
                    <a:pt x="42000" y="9055"/>
                    <a:pt x="41996" y="9042"/>
                  </a:cubicBezTo>
                  <a:cubicBezTo>
                    <a:pt x="41994" y="9038"/>
                    <a:pt x="41988" y="9037"/>
                    <a:pt x="41980" y="9037"/>
                  </a:cubicBezTo>
                  <a:cubicBezTo>
                    <a:pt x="41973" y="9037"/>
                    <a:pt x="41965" y="9038"/>
                    <a:pt x="41958" y="9038"/>
                  </a:cubicBezTo>
                  <a:lnTo>
                    <a:pt x="41937" y="9038"/>
                  </a:lnTo>
                  <a:cubicBezTo>
                    <a:pt x="41929" y="9034"/>
                    <a:pt x="41929" y="9025"/>
                    <a:pt x="41924" y="9021"/>
                  </a:cubicBezTo>
                  <a:cubicBezTo>
                    <a:pt x="41920" y="9008"/>
                    <a:pt x="41912" y="9000"/>
                    <a:pt x="41903" y="8987"/>
                  </a:cubicBezTo>
                  <a:cubicBezTo>
                    <a:pt x="41895" y="8975"/>
                    <a:pt x="41878" y="8970"/>
                    <a:pt x="41861" y="8962"/>
                  </a:cubicBezTo>
                  <a:cubicBezTo>
                    <a:pt x="41891" y="8953"/>
                    <a:pt x="41891" y="8924"/>
                    <a:pt x="41920" y="8920"/>
                  </a:cubicBezTo>
                  <a:cubicBezTo>
                    <a:pt x="41925" y="8918"/>
                    <a:pt x="41930" y="8918"/>
                    <a:pt x="41936" y="8918"/>
                  </a:cubicBezTo>
                  <a:close/>
                  <a:moveTo>
                    <a:pt x="37936" y="9067"/>
                  </a:moveTo>
                  <a:cubicBezTo>
                    <a:pt x="37940" y="9076"/>
                    <a:pt x="37949" y="9084"/>
                    <a:pt x="37961" y="9089"/>
                  </a:cubicBezTo>
                  <a:cubicBezTo>
                    <a:pt x="37967" y="9091"/>
                    <a:pt x="37974" y="9092"/>
                    <a:pt x="37981" y="9092"/>
                  </a:cubicBezTo>
                  <a:cubicBezTo>
                    <a:pt x="37985" y="9092"/>
                    <a:pt x="37989" y="9092"/>
                    <a:pt x="37992" y="9092"/>
                  </a:cubicBezTo>
                  <a:cubicBezTo>
                    <a:pt x="38003" y="9092"/>
                    <a:pt x="38014" y="9093"/>
                    <a:pt x="38020" y="9101"/>
                  </a:cubicBezTo>
                  <a:cubicBezTo>
                    <a:pt x="38033" y="9122"/>
                    <a:pt x="38016" y="9148"/>
                    <a:pt x="37995" y="9156"/>
                  </a:cubicBezTo>
                  <a:cubicBezTo>
                    <a:pt x="37978" y="9165"/>
                    <a:pt x="37961" y="9181"/>
                    <a:pt x="37944" y="9190"/>
                  </a:cubicBezTo>
                  <a:cubicBezTo>
                    <a:pt x="37944" y="9186"/>
                    <a:pt x="37944" y="9186"/>
                    <a:pt x="37944" y="9181"/>
                  </a:cubicBezTo>
                  <a:cubicBezTo>
                    <a:pt x="37940" y="9143"/>
                    <a:pt x="37936" y="9105"/>
                    <a:pt x="37936" y="9067"/>
                  </a:cubicBezTo>
                  <a:close/>
                  <a:moveTo>
                    <a:pt x="63758" y="8996"/>
                  </a:moveTo>
                  <a:cubicBezTo>
                    <a:pt x="63779" y="9000"/>
                    <a:pt x="63809" y="8996"/>
                    <a:pt x="63834" y="9004"/>
                  </a:cubicBezTo>
                  <a:cubicBezTo>
                    <a:pt x="63851" y="9008"/>
                    <a:pt x="63872" y="9025"/>
                    <a:pt x="63881" y="9038"/>
                  </a:cubicBezTo>
                  <a:cubicBezTo>
                    <a:pt x="63897" y="9055"/>
                    <a:pt x="63931" y="9101"/>
                    <a:pt x="63906" y="9118"/>
                  </a:cubicBezTo>
                  <a:cubicBezTo>
                    <a:pt x="63899" y="9123"/>
                    <a:pt x="63890" y="9125"/>
                    <a:pt x="63880" y="9125"/>
                  </a:cubicBezTo>
                  <a:cubicBezTo>
                    <a:pt x="63862" y="9125"/>
                    <a:pt x="63841" y="9119"/>
                    <a:pt x="63823" y="9119"/>
                  </a:cubicBezTo>
                  <a:cubicBezTo>
                    <a:pt x="63811" y="9119"/>
                    <a:pt x="63800" y="9122"/>
                    <a:pt x="63792" y="9131"/>
                  </a:cubicBezTo>
                  <a:cubicBezTo>
                    <a:pt x="63788" y="9139"/>
                    <a:pt x="63788" y="9156"/>
                    <a:pt x="63775" y="9160"/>
                  </a:cubicBezTo>
                  <a:cubicBezTo>
                    <a:pt x="63767" y="9165"/>
                    <a:pt x="63762" y="9165"/>
                    <a:pt x="63754" y="9169"/>
                  </a:cubicBezTo>
                  <a:cubicBezTo>
                    <a:pt x="63745" y="9177"/>
                    <a:pt x="63741" y="9186"/>
                    <a:pt x="63729" y="9190"/>
                  </a:cubicBezTo>
                  <a:cubicBezTo>
                    <a:pt x="63722" y="9192"/>
                    <a:pt x="63716" y="9192"/>
                    <a:pt x="63710" y="9192"/>
                  </a:cubicBezTo>
                  <a:cubicBezTo>
                    <a:pt x="63703" y="9192"/>
                    <a:pt x="63697" y="9192"/>
                    <a:pt x="63691" y="9194"/>
                  </a:cubicBezTo>
                  <a:cubicBezTo>
                    <a:pt x="63674" y="9203"/>
                    <a:pt x="63665" y="9211"/>
                    <a:pt x="63648" y="9211"/>
                  </a:cubicBezTo>
                  <a:cubicBezTo>
                    <a:pt x="63644" y="9212"/>
                    <a:pt x="63640" y="9213"/>
                    <a:pt x="63637" y="9213"/>
                  </a:cubicBezTo>
                  <a:cubicBezTo>
                    <a:pt x="63630" y="9213"/>
                    <a:pt x="63624" y="9211"/>
                    <a:pt x="63619" y="9211"/>
                  </a:cubicBezTo>
                  <a:cubicBezTo>
                    <a:pt x="63619" y="9211"/>
                    <a:pt x="63623" y="9207"/>
                    <a:pt x="63627" y="9207"/>
                  </a:cubicBezTo>
                  <a:cubicBezTo>
                    <a:pt x="63640" y="9198"/>
                    <a:pt x="63653" y="9190"/>
                    <a:pt x="63669" y="9186"/>
                  </a:cubicBezTo>
                  <a:cubicBezTo>
                    <a:pt x="63686" y="9177"/>
                    <a:pt x="63674" y="9165"/>
                    <a:pt x="63691" y="9156"/>
                  </a:cubicBezTo>
                  <a:cubicBezTo>
                    <a:pt x="63695" y="9152"/>
                    <a:pt x="63724" y="9148"/>
                    <a:pt x="63729" y="9143"/>
                  </a:cubicBezTo>
                  <a:cubicBezTo>
                    <a:pt x="63716" y="9139"/>
                    <a:pt x="63707" y="9135"/>
                    <a:pt x="63695" y="9135"/>
                  </a:cubicBezTo>
                  <a:lnTo>
                    <a:pt x="63661" y="9135"/>
                  </a:lnTo>
                  <a:cubicBezTo>
                    <a:pt x="63640" y="9135"/>
                    <a:pt x="63623" y="9127"/>
                    <a:pt x="63602" y="9127"/>
                  </a:cubicBezTo>
                  <a:cubicBezTo>
                    <a:pt x="63598" y="9124"/>
                    <a:pt x="63592" y="9123"/>
                    <a:pt x="63587" y="9123"/>
                  </a:cubicBezTo>
                  <a:cubicBezTo>
                    <a:pt x="63582" y="9123"/>
                    <a:pt x="63577" y="9124"/>
                    <a:pt x="63572" y="9127"/>
                  </a:cubicBezTo>
                  <a:cubicBezTo>
                    <a:pt x="63589" y="9118"/>
                    <a:pt x="63610" y="9114"/>
                    <a:pt x="63627" y="9105"/>
                  </a:cubicBezTo>
                  <a:cubicBezTo>
                    <a:pt x="63640" y="9101"/>
                    <a:pt x="63648" y="9093"/>
                    <a:pt x="63657" y="9089"/>
                  </a:cubicBezTo>
                  <a:cubicBezTo>
                    <a:pt x="63669" y="9080"/>
                    <a:pt x="63686" y="9076"/>
                    <a:pt x="63695" y="9067"/>
                  </a:cubicBezTo>
                  <a:cubicBezTo>
                    <a:pt x="63712" y="9055"/>
                    <a:pt x="63737" y="9051"/>
                    <a:pt x="63754" y="9046"/>
                  </a:cubicBezTo>
                  <a:cubicBezTo>
                    <a:pt x="63792" y="9034"/>
                    <a:pt x="63750" y="9017"/>
                    <a:pt x="63758" y="8996"/>
                  </a:cubicBezTo>
                  <a:close/>
                  <a:moveTo>
                    <a:pt x="37889" y="9046"/>
                  </a:moveTo>
                  <a:cubicBezTo>
                    <a:pt x="37889" y="9046"/>
                    <a:pt x="37889" y="9051"/>
                    <a:pt x="37889" y="9051"/>
                  </a:cubicBezTo>
                  <a:cubicBezTo>
                    <a:pt x="37889" y="9097"/>
                    <a:pt x="37894" y="9143"/>
                    <a:pt x="37898" y="9186"/>
                  </a:cubicBezTo>
                  <a:cubicBezTo>
                    <a:pt x="37898" y="9190"/>
                    <a:pt x="37898" y="9198"/>
                    <a:pt x="37898" y="9203"/>
                  </a:cubicBezTo>
                  <a:cubicBezTo>
                    <a:pt x="37873" y="9203"/>
                    <a:pt x="37851" y="9194"/>
                    <a:pt x="37830" y="9186"/>
                  </a:cubicBezTo>
                  <a:cubicBezTo>
                    <a:pt x="37819" y="9183"/>
                    <a:pt x="37803" y="9180"/>
                    <a:pt x="37788" y="9180"/>
                  </a:cubicBezTo>
                  <a:cubicBezTo>
                    <a:pt x="37776" y="9180"/>
                    <a:pt x="37764" y="9182"/>
                    <a:pt x="37754" y="9190"/>
                  </a:cubicBezTo>
                  <a:cubicBezTo>
                    <a:pt x="37746" y="9198"/>
                    <a:pt x="37746" y="9211"/>
                    <a:pt x="37737" y="9219"/>
                  </a:cubicBezTo>
                  <a:lnTo>
                    <a:pt x="37729" y="9219"/>
                  </a:lnTo>
                  <a:cubicBezTo>
                    <a:pt x="37721" y="9219"/>
                    <a:pt x="37683" y="9215"/>
                    <a:pt x="37674" y="9207"/>
                  </a:cubicBezTo>
                  <a:cubicBezTo>
                    <a:pt x="37670" y="9198"/>
                    <a:pt x="37678" y="9190"/>
                    <a:pt x="37678" y="9181"/>
                  </a:cubicBezTo>
                  <a:cubicBezTo>
                    <a:pt x="37687" y="9169"/>
                    <a:pt x="37687" y="9160"/>
                    <a:pt x="37699" y="9156"/>
                  </a:cubicBezTo>
                  <a:cubicBezTo>
                    <a:pt x="37712" y="9152"/>
                    <a:pt x="37737" y="9152"/>
                    <a:pt x="37746" y="9135"/>
                  </a:cubicBezTo>
                  <a:cubicBezTo>
                    <a:pt x="37750" y="9127"/>
                    <a:pt x="37746" y="9122"/>
                    <a:pt x="37750" y="9118"/>
                  </a:cubicBezTo>
                  <a:cubicBezTo>
                    <a:pt x="37759" y="9105"/>
                    <a:pt x="37780" y="9101"/>
                    <a:pt x="37788" y="9093"/>
                  </a:cubicBezTo>
                  <a:cubicBezTo>
                    <a:pt x="37805" y="9080"/>
                    <a:pt x="37822" y="9072"/>
                    <a:pt x="37826" y="9059"/>
                  </a:cubicBezTo>
                  <a:lnTo>
                    <a:pt x="37835" y="9059"/>
                  </a:lnTo>
                  <a:cubicBezTo>
                    <a:pt x="37851" y="9059"/>
                    <a:pt x="37860" y="9055"/>
                    <a:pt x="37877" y="9051"/>
                  </a:cubicBezTo>
                  <a:cubicBezTo>
                    <a:pt x="37881" y="9046"/>
                    <a:pt x="37885" y="9046"/>
                    <a:pt x="37889" y="9046"/>
                  </a:cubicBezTo>
                  <a:close/>
                  <a:moveTo>
                    <a:pt x="41667" y="9169"/>
                  </a:moveTo>
                  <a:cubicBezTo>
                    <a:pt x="41663" y="9190"/>
                    <a:pt x="41654" y="9211"/>
                    <a:pt x="41650" y="9232"/>
                  </a:cubicBezTo>
                  <a:lnTo>
                    <a:pt x="41625" y="9232"/>
                  </a:lnTo>
                  <a:cubicBezTo>
                    <a:pt x="41619" y="9232"/>
                    <a:pt x="41609" y="9234"/>
                    <a:pt x="41600" y="9234"/>
                  </a:cubicBezTo>
                  <a:cubicBezTo>
                    <a:pt x="41588" y="9234"/>
                    <a:pt x="41576" y="9231"/>
                    <a:pt x="41574" y="9219"/>
                  </a:cubicBezTo>
                  <a:cubicBezTo>
                    <a:pt x="41579" y="9218"/>
                    <a:pt x="41585" y="9218"/>
                    <a:pt x="41591" y="9218"/>
                  </a:cubicBezTo>
                  <a:cubicBezTo>
                    <a:pt x="41596" y="9218"/>
                    <a:pt x="41602" y="9218"/>
                    <a:pt x="41607" y="9218"/>
                  </a:cubicBezTo>
                  <a:cubicBezTo>
                    <a:pt x="41618" y="9218"/>
                    <a:pt x="41629" y="9217"/>
                    <a:pt x="41637" y="9211"/>
                  </a:cubicBezTo>
                  <a:cubicBezTo>
                    <a:pt x="41650" y="9203"/>
                    <a:pt x="41654" y="9186"/>
                    <a:pt x="41659" y="9173"/>
                  </a:cubicBezTo>
                  <a:cubicBezTo>
                    <a:pt x="41663" y="9173"/>
                    <a:pt x="41663" y="9169"/>
                    <a:pt x="41667" y="9169"/>
                  </a:cubicBezTo>
                  <a:close/>
                  <a:moveTo>
                    <a:pt x="40612" y="9160"/>
                  </a:moveTo>
                  <a:cubicBezTo>
                    <a:pt x="40620" y="9160"/>
                    <a:pt x="40624" y="9165"/>
                    <a:pt x="40633" y="9165"/>
                  </a:cubicBezTo>
                  <a:cubicBezTo>
                    <a:pt x="40641" y="9169"/>
                    <a:pt x="40650" y="9177"/>
                    <a:pt x="40662" y="9181"/>
                  </a:cubicBezTo>
                  <a:cubicBezTo>
                    <a:pt x="40671" y="9190"/>
                    <a:pt x="40688" y="9194"/>
                    <a:pt x="40705" y="9194"/>
                  </a:cubicBezTo>
                  <a:cubicBezTo>
                    <a:pt x="40713" y="9224"/>
                    <a:pt x="40726" y="9249"/>
                    <a:pt x="40738" y="9278"/>
                  </a:cubicBezTo>
                  <a:lnTo>
                    <a:pt x="40734" y="9278"/>
                  </a:lnTo>
                  <a:cubicBezTo>
                    <a:pt x="40722" y="9283"/>
                    <a:pt x="40717" y="9291"/>
                    <a:pt x="40709" y="9300"/>
                  </a:cubicBezTo>
                  <a:cubicBezTo>
                    <a:pt x="40705" y="9301"/>
                    <a:pt x="40701" y="9301"/>
                    <a:pt x="40697" y="9301"/>
                  </a:cubicBezTo>
                  <a:cubicBezTo>
                    <a:pt x="40687" y="9301"/>
                    <a:pt x="40676" y="9298"/>
                    <a:pt x="40667" y="9295"/>
                  </a:cubicBezTo>
                  <a:cubicBezTo>
                    <a:pt x="40662" y="9291"/>
                    <a:pt x="40654" y="9287"/>
                    <a:pt x="40646" y="9283"/>
                  </a:cubicBezTo>
                  <a:cubicBezTo>
                    <a:pt x="40638" y="9283"/>
                    <a:pt x="40631" y="9269"/>
                    <a:pt x="40623" y="9269"/>
                  </a:cubicBezTo>
                  <a:cubicBezTo>
                    <a:pt x="40622" y="9269"/>
                    <a:pt x="40621" y="9270"/>
                    <a:pt x="40620" y="9270"/>
                  </a:cubicBezTo>
                  <a:cubicBezTo>
                    <a:pt x="40620" y="9270"/>
                    <a:pt x="40620" y="9274"/>
                    <a:pt x="40616" y="9274"/>
                  </a:cubicBezTo>
                  <a:cubicBezTo>
                    <a:pt x="40616" y="9236"/>
                    <a:pt x="40612" y="9198"/>
                    <a:pt x="40612" y="9160"/>
                  </a:cubicBezTo>
                  <a:close/>
                  <a:moveTo>
                    <a:pt x="40481" y="9154"/>
                  </a:moveTo>
                  <a:cubicBezTo>
                    <a:pt x="40487" y="9154"/>
                    <a:pt x="40496" y="9156"/>
                    <a:pt x="40502" y="9156"/>
                  </a:cubicBezTo>
                  <a:cubicBezTo>
                    <a:pt x="40508" y="9156"/>
                    <a:pt x="40515" y="9154"/>
                    <a:pt x="40523" y="9154"/>
                  </a:cubicBezTo>
                  <a:cubicBezTo>
                    <a:pt x="40527" y="9154"/>
                    <a:pt x="40532" y="9155"/>
                    <a:pt x="40536" y="9156"/>
                  </a:cubicBezTo>
                  <a:cubicBezTo>
                    <a:pt x="40548" y="9156"/>
                    <a:pt x="40557" y="9156"/>
                    <a:pt x="40570" y="9160"/>
                  </a:cubicBezTo>
                  <a:cubicBezTo>
                    <a:pt x="40570" y="9207"/>
                    <a:pt x="40574" y="9253"/>
                    <a:pt x="40578" y="9304"/>
                  </a:cubicBezTo>
                  <a:cubicBezTo>
                    <a:pt x="40570" y="9295"/>
                    <a:pt x="40565" y="9287"/>
                    <a:pt x="40557" y="9283"/>
                  </a:cubicBezTo>
                  <a:cubicBezTo>
                    <a:pt x="40544" y="9266"/>
                    <a:pt x="40536" y="9257"/>
                    <a:pt x="40515" y="9257"/>
                  </a:cubicBezTo>
                  <a:lnTo>
                    <a:pt x="40502" y="9257"/>
                  </a:lnTo>
                  <a:cubicBezTo>
                    <a:pt x="40494" y="9253"/>
                    <a:pt x="40502" y="9240"/>
                    <a:pt x="40510" y="9211"/>
                  </a:cubicBezTo>
                  <a:lnTo>
                    <a:pt x="40510" y="9211"/>
                  </a:lnTo>
                  <a:cubicBezTo>
                    <a:pt x="40509" y="9213"/>
                    <a:pt x="40507" y="9214"/>
                    <a:pt x="40505" y="9214"/>
                  </a:cubicBezTo>
                  <a:cubicBezTo>
                    <a:pt x="40492" y="9214"/>
                    <a:pt x="40472" y="9172"/>
                    <a:pt x="40472" y="9165"/>
                  </a:cubicBezTo>
                  <a:cubicBezTo>
                    <a:pt x="40470" y="9156"/>
                    <a:pt x="40475" y="9154"/>
                    <a:pt x="40481" y="9154"/>
                  </a:cubicBezTo>
                  <a:close/>
                  <a:moveTo>
                    <a:pt x="38486" y="9180"/>
                  </a:moveTo>
                  <a:cubicBezTo>
                    <a:pt x="38491" y="9180"/>
                    <a:pt x="38496" y="9180"/>
                    <a:pt x="38501" y="9181"/>
                  </a:cubicBezTo>
                  <a:cubicBezTo>
                    <a:pt x="38506" y="9181"/>
                    <a:pt x="38510" y="9186"/>
                    <a:pt x="38514" y="9190"/>
                  </a:cubicBezTo>
                  <a:cubicBezTo>
                    <a:pt x="38514" y="9190"/>
                    <a:pt x="38514" y="9194"/>
                    <a:pt x="38514" y="9198"/>
                  </a:cubicBezTo>
                  <a:cubicBezTo>
                    <a:pt x="38514" y="9236"/>
                    <a:pt x="38510" y="9274"/>
                    <a:pt x="38506" y="9308"/>
                  </a:cubicBezTo>
                  <a:cubicBezTo>
                    <a:pt x="38480" y="9308"/>
                    <a:pt x="38455" y="9304"/>
                    <a:pt x="38434" y="9283"/>
                  </a:cubicBezTo>
                  <a:cubicBezTo>
                    <a:pt x="38421" y="9274"/>
                    <a:pt x="38387" y="9245"/>
                    <a:pt x="38387" y="9219"/>
                  </a:cubicBezTo>
                  <a:cubicBezTo>
                    <a:pt x="38392" y="9203"/>
                    <a:pt x="38434" y="9190"/>
                    <a:pt x="38447" y="9186"/>
                  </a:cubicBezTo>
                  <a:cubicBezTo>
                    <a:pt x="38458" y="9183"/>
                    <a:pt x="38473" y="9180"/>
                    <a:pt x="38486" y="9180"/>
                  </a:cubicBezTo>
                  <a:close/>
                  <a:moveTo>
                    <a:pt x="38556" y="9219"/>
                  </a:moveTo>
                  <a:cubicBezTo>
                    <a:pt x="38573" y="9228"/>
                    <a:pt x="38582" y="9228"/>
                    <a:pt x="38603" y="9228"/>
                  </a:cubicBezTo>
                  <a:cubicBezTo>
                    <a:pt x="38608" y="9227"/>
                    <a:pt x="38613" y="9227"/>
                    <a:pt x="38618" y="9227"/>
                  </a:cubicBezTo>
                  <a:cubicBezTo>
                    <a:pt x="38653" y="9227"/>
                    <a:pt x="38692" y="9238"/>
                    <a:pt x="38721" y="9249"/>
                  </a:cubicBezTo>
                  <a:cubicBezTo>
                    <a:pt x="38729" y="9253"/>
                    <a:pt x="38738" y="9257"/>
                    <a:pt x="38746" y="9262"/>
                  </a:cubicBezTo>
                  <a:cubicBezTo>
                    <a:pt x="38742" y="9262"/>
                    <a:pt x="38742" y="9262"/>
                    <a:pt x="38738" y="9266"/>
                  </a:cubicBezTo>
                  <a:cubicBezTo>
                    <a:pt x="38712" y="9278"/>
                    <a:pt x="38691" y="9291"/>
                    <a:pt x="38666" y="9300"/>
                  </a:cubicBezTo>
                  <a:cubicBezTo>
                    <a:pt x="38645" y="9304"/>
                    <a:pt x="38628" y="9304"/>
                    <a:pt x="38607" y="9304"/>
                  </a:cubicBezTo>
                  <a:cubicBezTo>
                    <a:pt x="38590" y="9304"/>
                    <a:pt x="38573" y="9308"/>
                    <a:pt x="38556" y="9308"/>
                  </a:cubicBezTo>
                  <a:lnTo>
                    <a:pt x="38548" y="9308"/>
                  </a:lnTo>
                  <a:cubicBezTo>
                    <a:pt x="38552" y="9278"/>
                    <a:pt x="38556" y="9249"/>
                    <a:pt x="38556" y="9219"/>
                  </a:cubicBezTo>
                  <a:close/>
                  <a:moveTo>
                    <a:pt x="42916" y="8983"/>
                  </a:moveTo>
                  <a:cubicBezTo>
                    <a:pt x="42933" y="8987"/>
                    <a:pt x="42946" y="8991"/>
                    <a:pt x="42958" y="8996"/>
                  </a:cubicBezTo>
                  <a:cubicBezTo>
                    <a:pt x="42963" y="8997"/>
                    <a:pt x="42968" y="8997"/>
                    <a:pt x="42973" y="8997"/>
                  </a:cubicBezTo>
                  <a:cubicBezTo>
                    <a:pt x="42985" y="8997"/>
                    <a:pt x="42997" y="8994"/>
                    <a:pt x="43009" y="8991"/>
                  </a:cubicBezTo>
                  <a:cubicBezTo>
                    <a:pt x="43026" y="8987"/>
                    <a:pt x="43044" y="8984"/>
                    <a:pt x="43061" y="8984"/>
                  </a:cubicBezTo>
                  <a:cubicBezTo>
                    <a:pt x="43073" y="8984"/>
                    <a:pt x="43086" y="8986"/>
                    <a:pt x="43098" y="8987"/>
                  </a:cubicBezTo>
                  <a:cubicBezTo>
                    <a:pt x="43110" y="8987"/>
                    <a:pt x="43125" y="8986"/>
                    <a:pt x="43139" y="8986"/>
                  </a:cubicBezTo>
                  <a:cubicBezTo>
                    <a:pt x="43154" y="8986"/>
                    <a:pt x="43167" y="8987"/>
                    <a:pt x="43178" y="8991"/>
                  </a:cubicBezTo>
                  <a:cubicBezTo>
                    <a:pt x="43195" y="8996"/>
                    <a:pt x="43216" y="9013"/>
                    <a:pt x="43229" y="9025"/>
                  </a:cubicBezTo>
                  <a:cubicBezTo>
                    <a:pt x="43241" y="9042"/>
                    <a:pt x="43275" y="9089"/>
                    <a:pt x="43250" y="9105"/>
                  </a:cubicBezTo>
                  <a:cubicBezTo>
                    <a:pt x="43244" y="9111"/>
                    <a:pt x="43236" y="9112"/>
                    <a:pt x="43227" y="9112"/>
                  </a:cubicBezTo>
                  <a:cubicBezTo>
                    <a:pt x="43209" y="9112"/>
                    <a:pt x="43189" y="9106"/>
                    <a:pt x="43171" y="9106"/>
                  </a:cubicBezTo>
                  <a:cubicBezTo>
                    <a:pt x="43159" y="9106"/>
                    <a:pt x="43148" y="9109"/>
                    <a:pt x="43140" y="9118"/>
                  </a:cubicBezTo>
                  <a:cubicBezTo>
                    <a:pt x="43132" y="9127"/>
                    <a:pt x="43136" y="9143"/>
                    <a:pt x="43123" y="9148"/>
                  </a:cubicBezTo>
                  <a:cubicBezTo>
                    <a:pt x="43115" y="9152"/>
                    <a:pt x="43110" y="9152"/>
                    <a:pt x="43102" y="9160"/>
                  </a:cubicBezTo>
                  <a:cubicBezTo>
                    <a:pt x="43094" y="9165"/>
                    <a:pt x="43089" y="9173"/>
                    <a:pt x="43077" y="9177"/>
                  </a:cubicBezTo>
                  <a:cubicBezTo>
                    <a:pt x="43064" y="9186"/>
                    <a:pt x="43051" y="9181"/>
                    <a:pt x="43039" y="9186"/>
                  </a:cubicBezTo>
                  <a:cubicBezTo>
                    <a:pt x="43022" y="9190"/>
                    <a:pt x="43013" y="9203"/>
                    <a:pt x="42996" y="9203"/>
                  </a:cubicBezTo>
                  <a:lnTo>
                    <a:pt x="42950" y="9203"/>
                  </a:lnTo>
                  <a:cubicBezTo>
                    <a:pt x="42929" y="9207"/>
                    <a:pt x="42904" y="9215"/>
                    <a:pt x="42891" y="9232"/>
                  </a:cubicBezTo>
                  <a:cubicBezTo>
                    <a:pt x="42874" y="9249"/>
                    <a:pt x="42878" y="9257"/>
                    <a:pt x="42853" y="9262"/>
                  </a:cubicBezTo>
                  <a:cubicBezTo>
                    <a:pt x="42836" y="9266"/>
                    <a:pt x="42832" y="9266"/>
                    <a:pt x="42815" y="9278"/>
                  </a:cubicBezTo>
                  <a:cubicBezTo>
                    <a:pt x="42798" y="9291"/>
                    <a:pt x="42785" y="9300"/>
                    <a:pt x="42764" y="9304"/>
                  </a:cubicBezTo>
                  <a:cubicBezTo>
                    <a:pt x="42760" y="9304"/>
                    <a:pt x="42760" y="9304"/>
                    <a:pt x="42756" y="9308"/>
                  </a:cubicBezTo>
                  <a:lnTo>
                    <a:pt x="42760" y="9160"/>
                  </a:lnTo>
                  <a:cubicBezTo>
                    <a:pt x="42769" y="9148"/>
                    <a:pt x="42777" y="9135"/>
                    <a:pt x="42781" y="9127"/>
                  </a:cubicBezTo>
                  <a:cubicBezTo>
                    <a:pt x="42781" y="9118"/>
                    <a:pt x="42785" y="9114"/>
                    <a:pt x="42790" y="9110"/>
                  </a:cubicBezTo>
                  <a:cubicBezTo>
                    <a:pt x="42802" y="9089"/>
                    <a:pt x="42819" y="9063"/>
                    <a:pt x="42836" y="9042"/>
                  </a:cubicBezTo>
                  <a:cubicBezTo>
                    <a:pt x="42845" y="9025"/>
                    <a:pt x="42857" y="9008"/>
                    <a:pt x="42870" y="8991"/>
                  </a:cubicBezTo>
                  <a:cubicBezTo>
                    <a:pt x="42887" y="8991"/>
                    <a:pt x="42899" y="8983"/>
                    <a:pt x="42916" y="8983"/>
                  </a:cubicBezTo>
                  <a:close/>
                  <a:moveTo>
                    <a:pt x="49143" y="8904"/>
                  </a:moveTo>
                  <a:cubicBezTo>
                    <a:pt x="49209" y="8904"/>
                    <a:pt x="49275" y="8909"/>
                    <a:pt x="49340" y="8920"/>
                  </a:cubicBezTo>
                  <a:cubicBezTo>
                    <a:pt x="49370" y="8970"/>
                    <a:pt x="49399" y="9021"/>
                    <a:pt x="49429" y="9067"/>
                  </a:cubicBezTo>
                  <a:cubicBezTo>
                    <a:pt x="49408" y="9055"/>
                    <a:pt x="49382" y="9042"/>
                    <a:pt x="49353" y="9034"/>
                  </a:cubicBezTo>
                  <a:cubicBezTo>
                    <a:pt x="49290" y="9008"/>
                    <a:pt x="49218" y="8995"/>
                    <a:pt x="49147" y="8995"/>
                  </a:cubicBezTo>
                  <a:cubicBezTo>
                    <a:pt x="49137" y="8995"/>
                    <a:pt x="49127" y="8995"/>
                    <a:pt x="49116" y="8996"/>
                  </a:cubicBezTo>
                  <a:cubicBezTo>
                    <a:pt x="49074" y="8996"/>
                    <a:pt x="49036" y="9000"/>
                    <a:pt x="48998" y="9013"/>
                  </a:cubicBezTo>
                  <a:cubicBezTo>
                    <a:pt x="48977" y="9017"/>
                    <a:pt x="48956" y="9021"/>
                    <a:pt x="48935" y="9029"/>
                  </a:cubicBezTo>
                  <a:cubicBezTo>
                    <a:pt x="48931" y="9033"/>
                    <a:pt x="48899" y="9051"/>
                    <a:pt x="48890" y="9051"/>
                  </a:cubicBezTo>
                  <a:cubicBezTo>
                    <a:pt x="48890" y="9051"/>
                    <a:pt x="48890" y="9051"/>
                    <a:pt x="48890" y="9051"/>
                  </a:cubicBezTo>
                  <a:lnTo>
                    <a:pt x="48890" y="9051"/>
                  </a:lnTo>
                  <a:cubicBezTo>
                    <a:pt x="49003" y="9101"/>
                    <a:pt x="49125" y="9144"/>
                    <a:pt x="49239" y="9194"/>
                  </a:cubicBezTo>
                  <a:cubicBezTo>
                    <a:pt x="49298" y="9224"/>
                    <a:pt x="49353" y="9253"/>
                    <a:pt x="49403" y="9291"/>
                  </a:cubicBezTo>
                  <a:cubicBezTo>
                    <a:pt x="49378" y="9278"/>
                    <a:pt x="49353" y="9270"/>
                    <a:pt x="49323" y="9262"/>
                  </a:cubicBezTo>
                  <a:cubicBezTo>
                    <a:pt x="49288" y="9251"/>
                    <a:pt x="49252" y="9246"/>
                    <a:pt x="49218" y="9246"/>
                  </a:cubicBezTo>
                  <a:cubicBezTo>
                    <a:pt x="49124" y="9246"/>
                    <a:pt x="49036" y="9283"/>
                    <a:pt x="48969" y="9350"/>
                  </a:cubicBezTo>
                  <a:cubicBezTo>
                    <a:pt x="48787" y="9266"/>
                    <a:pt x="48597" y="9190"/>
                    <a:pt x="48403" y="9160"/>
                  </a:cubicBezTo>
                  <a:cubicBezTo>
                    <a:pt x="48429" y="9127"/>
                    <a:pt x="48462" y="9093"/>
                    <a:pt x="48492" y="9063"/>
                  </a:cubicBezTo>
                  <a:cubicBezTo>
                    <a:pt x="48697" y="8962"/>
                    <a:pt x="48920" y="8904"/>
                    <a:pt x="49143" y="8904"/>
                  </a:cubicBezTo>
                  <a:close/>
                  <a:moveTo>
                    <a:pt x="62889" y="9287"/>
                  </a:moveTo>
                  <a:cubicBezTo>
                    <a:pt x="62893" y="9287"/>
                    <a:pt x="62893" y="9291"/>
                    <a:pt x="62897" y="9291"/>
                  </a:cubicBezTo>
                  <a:cubicBezTo>
                    <a:pt x="62901" y="9291"/>
                    <a:pt x="62901" y="9295"/>
                    <a:pt x="62910" y="9295"/>
                  </a:cubicBezTo>
                  <a:lnTo>
                    <a:pt x="62914" y="9295"/>
                  </a:lnTo>
                  <a:cubicBezTo>
                    <a:pt x="62914" y="9312"/>
                    <a:pt x="62914" y="9329"/>
                    <a:pt x="62914" y="9346"/>
                  </a:cubicBezTo>
                  <a:cubicBezTo>
                    <a:pt x="62906" y="9350"/>
                    <a:pt x="62893" y="9359"/>
                    <a:pt x="62884" y="9363"/>
                  </a:cubicBezTo>
                  <a:lnTo>
                    <a:pt x="62884" y="9287"/>
                  </a:lnTo>
                  <a:close/>
                  <a:moveTo>
                    <a:pt x="53877" y="9287"/>
                  </a:moveTo>
                  <a:cubicBezTo>
                    <a:pt x="53877" y="9312"/>
                    <a:pt x="53877" y="9338"/>
                    <a:pt x="53882" y="9363"/>
                  </a:cubicBezTo>
                  <a:cubicBezTo>
                    <a:pt x="53870" y="9369"/>
                    <a:pt x="53858" y="9377"/>
                    <a:pt x="53846" y="9377"/>
                  </a:cubicBezTo>
                  <a:cubicBezTo>
                    <a:pt x="53841" y="9377"/>
                    <a:pt x="53836" y="9375"/>
                    <a:pt x="53831" y="9371"/>
                  </a:cubicBezTo>
                  <a:cubicBezTo>
                    <a:pt x="53823" y="9363"/>
                    <a:pt x="53814" y="9342"/>
                    <a:pt x="53818" y="9329"/>
                  </a:cubicBezTo>
                  <a:cubicBezTo>
                    <a:pt x="53823" y="9312"/>
                    <a:pt x="53835" y="9300"/>
                    <a:pt x="53848" y="9291"/>
                  </a:cubicBezTo>
                  <a:cubicBezTo>
                    <a:pt x="53856" y="9287"/>
                    <a:pt x="53861" y="9287"/>
                    <a:pt x="53869" y="9287"/>
                  </a:cubicBezTo>
                  <a:close/>
                  <a:moveTo>
                    <a:pt x="41401" y="9215"/>
                  </a:moveTo>
                  <a:cubicBezTo>
                    <a:pt x="41426" y="9215"/>
                    <a:pt x="41452" y="9219"/>
                    <a:pt x="41477" y="9219"/>
                  </a:cubicBezTo>
                  <a:cubicBezTo>
                    <a:pt x="41464" y="9224"/>
                    <a:pt x="41481" y="9224"/>
                    <a:pt x="41494" y="9224"/>
                  </a:cubicBezTo>
                  <a:cubicBezTo>
                    <a:pt x="41511" y="9224"/>
                    <a:pt x="41511" y="9228"/>
                    <a:pt x="41515" y="9240"/>
                  </a:cubicBezTo>
                  <a:cubicBezTo>
                    <a:pt x="41528" y="9270"/>
                    <a:pt x="41557" y="9270"/>
                    <a:pt x="41583" y="9287"/>
                  </a:cubicBezTo>
                  <a:cubicBezTo>
                    <a:pt x="41580" y="9290"/>
                    <a:pt x="41576" y="9291"/>
                    <a:pt x="41573" y="9291"/>
                  </a:cubicBezTo>
                  <a:cubicBezTo>
                    <a:pt x="41564" y="9291"/>
                    <a:pt x="41555" y="9286"/>
                    <a:pt x="41549" y="9283"/>
                  </a:cubicBezTo>
                  <a:lnTo>
                    <a:pt x="41523" y="9283"/>
                  </a:lnTo>
                  <a:cubicBezTo>
                    <a:pt x="41502" y="9287"/>
                    <a:pt x="41498" y="9308"/>
                    <a:pt x="41477" y="9312"/>
                  </a:cubicBezTo>
                  <a:cubicBezTo>
                    <a:pt x="41471" y="9314"/>
                    <a:pt x="41465" y="9314"/>
                    <a:pt x="41458" y="9314"/>
                  </a:cubicBezTo>
                  <a:cubicBezTo>
                    <a:pt x="41444" y="9314"/>
                    <a:pt x="41429" y="9312"/>
                    <a:pt x="41418" y="9312"/>
                  </a:cubicBezTo>
                  <a:lnTo>
                    <a:pt x="41388" y="9312"/>
                  </a:lnTo>
                  <a:cubicBezTo>
                    <a:pt x="41380" y="9316"/>
                    <a:pt x="41376" y="9325"/>
                    <a:pt x="41367" y="9329"/>
                  </a:cubicBezTo>
                  <a:cubicBezTo>
                    <a:pt x="41359" y="9333"/>
                    <a:pt x="41355" y="9333"/>
                    <a:pt x="41350" y="9338"/>
                  </a:cubicBezTo>
                  <a:cubicBezTo>
                    <a:pt x="41338" y="9346"/>
                    <a:pt x="41338" y="9350"/>
                    <a:pt x="41321" y="9350"/>
                  </a:cubicBezTo>
                  <a:cubicBezTo>
                    <a:pt x="41308" y="9350"/>
                    <a:pt x="41296" y="9350"/>
                    <a:pt x="41283" y="9359"/>
                  </a:cubicBezTo>
                  <a:cubicBezTo>
                    <a:pt x="41276" y="9362"/>
                    <a:pt x="41269" y="9378"/>
                    <a:pt x="41257" y="9378"/>
                  </a:cubicBezTo>
                  <a:cubicBezTo>
                    <a:pt x="41254" y="9378"/>
                    <a:pt x="41252" y="9377"/>
                    <a:pt x="41249" y="9376"/>
                  </a:cubicBezTo>
                  <a:cubicBezTo>
                    <a:pt x="41245" y="9371"/>
                    <a:pt x="41245" y="9359"/>
                    <a:pt x="41236" y="9350"/>
                  </a:cubicBezTo>
                  <a:cubicBezTo>
                    <a:pt x="41228" y="9350"/>
                    <a:pt x="41220" y="9350"/>
                    <a:pt x="41215" y="9346"/>
                  </a:cubicBezTo>
                  <a:cubicBezTo>
                    <a:pt x="41207" y="9342"/>
                    <a:pt x="41203" y="9333"/>
                    <a:pt x="41194" y="9329"/>
                  </a:cubicBezTo>
                  <a:cubicBezTo>
                    <a:pt x="41190" y="9325"/>
                    <a:pt x="41186" y="9321"/>
                    <a:pt x="41177" y="9316"/>
                  </a:cubicBezTo>
                  <a:cubicBezTo>
                    <a:pt x="41165" y="9308"/>
                    <a:pt x="41156" y="9304"/>
                    <a:pt x="41144" y="9295"/>
                  </a:cubicBezTo>
                  <a:cubicBezTo>
                    <a:pt x="41139" y="9291"/>
                    <a:pt x="41135" y="9283"/>
                    <a:pt x="41127" y="9283"/>
                  </a:cubicBezTo>
                  <a:cubicBezTo>
                    <a:pt x="41127" y="9278"/>
                    <a:pt x="41122" y="9274"/>
                    <a:pt x="41118" y="9274"/>
                  </a:cubicBezTo>
                  <a:cubicBezTo>
                    <a:pt x="41117" y="9273"/>
                    <a:pt x="41115" y="9272"/>
                    <a:pt x="41112" y="9272"/>
                  </a:cubicBezTo>
                  <a:cubicBezTo>
                    <a:pt x="41106" y="9272"/>
                    <a:pt x="41099" y="9274"/>
                    <a:pt x="41093" y="9274"/>
                  </a:cubicBezTo>
                  <a:lnTo>
                    <a:pt x="41068" y="9274"/>
                  </a:lnTo>
                  <a:cubicBezTo>
                    <a:pt x="41068" y="9262"/>
                    <a:pt x="41068" y="9253"/>
                    <a:pt x="41068" y="9240"/>
                  </a:cubicBezTo>
                  <a:cubicBezTo>
                    <a:pt x="41080" y="9240"/>
                    <a:pt x="41089" y="9232"/>
                    <a:pt x="41106" y="9232"/>
                  </a:cubicBezTo>
                  <a:lnTo>
                    <a:pt x="41139" y="9232"/>
                  </a:lnTo>
                  <a:cubicBezTo>
                    <a:pt x="41148" y="9228"/>
                    <a:pt x="41152" y="9224"/>
                    <a:pt x="41165" y="9224"/>
                  </a:cubicBezTo>
                  <a:cubicBezTo>
                    <a:pt x="41182" y="9224"/>
                    <a:pt x="41194" y="9236"/>
                    <a:pt x="41211" y="9236"/>
                  </a:cubicBezTo>
                  <a:cubicBezTo>
                    <a:pt x="41228" y="9236"/>
                    <a:pt x="41236" y="9236"/>
                    <a:pt x="41249" y="9245"/>
                  </a:cubicBezTo>
                  <a:cubicBezTo>
                    <a:pt x="41258" y="9249"/>
                    <a:pt x="41262" y="9253"/>
                    <a:pt x="41274" y="9253"/>
                  </a:cubicBezTo>
                  <a:cubicBezTo>
                    <a:pt x="41291" y="9253"/>
                    <a:pt x="41287" y="9249"/>
                    <a:pt x="41300" y="9240"/>
                  </a:cubicBezTo>
                  <a:lnTo>
                    <a:pt x="41325" y="9240"/>
                  </a:lnTo>
                  <a:cubicBezTo>
                    <a:pt x="41338" y="9240"/>
                    <a:pt x="41346" y="9240"/>
                    <a:pt x="41359" y="9236"/>
                  </a:cubicBezTo>
                  <a:cubicBezTo>
                    <a:pt x="41367" y="9232"/>
                    <a:pt x="41371" y="9224"/>
                    <a:pt x="41380" y="9215"/>
                  </a:cubicBezTo>
                  <a:close/>
                  <a:moveTo>
                    <a:pt x="53949" y="9287"/>
                  </a:moveTo>
                  <a:cubicBezTo>
                    <a:pt x="53949" y="9287"/>
                    <a:pt x="53953" y="9287"/>
                    <a:pt x="53953" y="9291"/>
                  </a:cubicBezTo>
                  <a:cubicBezTo>
                    <a:pt x="53975" y="9300"/>
                    <a:pt x="53970" y="9312"/>
                    <a:pt x="54000" y="9316"/>
                  </a:cubicBezTo>
                  <a:cubicBezTo>
                    <a:pt x="54017" y="9321"/>
                    <a:pt x="54034" y="9321"/>
                    <a:pt x="54050" y="9325"/>
                  </a:cubicBezTo>
                  <a:cubicBezTo>
                    <a:pt x="54050" y="9333"/>
                    <a:pt x="54055" y="9346"/>
                    <a:pt x="54059" y="9354"/>
                  </a:cubicBezTo>
                  <a:cubicBezTo>
                    <a:pt x="54063" y="9376"/>
                    <a:pt x="54055" y="9380"/>
                    <a:pt x="54034" y="9388"/>
                  </a:cubicBezTo>
                  <a:cubicBezTo>
                    <a:pt x="54014" y="9399"/>
                    <a:pt x="53996" y="9403"/>
                    <a:pt x="53978" y="9403"/>
                  </a:cubicBezTo>
                  <a:cubicBezTo>
                    <a:pt x="53968" y="9403"/>
                    <a:pt x="53959" y="9402"/>
                    <a:pt x="53949" y="9401"/>
                  </a:cubicBezTo>
                  <a:cubicBezTo>
                    <a:pt x="53949" y="9363"/>
                    <a:pt x="53949" y="9325"/>
                    <a:pt x="53949" y="9287"/>
                  </a:cubicBezTo>
                  <a:close/>
                  <a:moveTo>
                    <a:pt x="46884" y="9409"/>
                  </a:moveTo>
                  <a:cubicBezTo>
                    <a:pt x="46884" y="9410"/>
                    <a:pt x="46885" y="9410"/>
                    <a:pt x="46886" y="9410"/>
                  </a:cubicBezTo>
                  <a:lnTo>
                    <a:pt x="46886" y="9410"/>
                  </a:lnTo>
                  <a:cubicBezTo>
                    <a:pt x="46885" y="9410"/>
                    <a:pt x="46884" y="9410"/>
                    <a:pt x="46884" y="9409"/>
                  </a:cubicBezTo>
                  <a:close/>
                  <a:moveTo>
                    <a:pt x="41612" y="9346"/>
                  </a:moveTo>
                  <a:cubicBezTo>
                    <a:pt x="41599" y="9376"/>
                    <a:pt x="41587" y="9405"/>
                    <a:pt x="41570" y="9435"/>
                  </a:cubicBezTo>
                  <a:cubicBezTo>
                    <a:pt x="41553" y="9435"/>
                    <a:pt x="41532" y="9430"/>
                    <a:pt x="41515" y="9430"/>
                  </a:cubicBezTo>
                  <a:cubicBezTo>
                    <a:pt x="41494" y="9426"/>
                    <a:pt x="41473" y="9426"/>
                    <a:pt x="41452" y="9426"/>
                  </a:cubicBezTo>
                  <a:cubicBezTo>
                    <a:pt x="41439" y="9422"/>
                    <a:pt x="41422" y="9418"/>
                    <a:pt x="41409" y="9418"/>
                  </a:cubicBezTo>
                  <a:cubicBezTo>
                    <a:pt x="41418" y="9414"/>
                    <a:pt x="41431" y="9414"/>
                    <a:pt x="41439" y="9409"/>
                  </a:cubicBezTo>
                  <a:cubicBezTo>
                    <a:pt x="41447" y="9405"/>
                    <a:pt x="41456" y="9397"/>
                    <a:pt x="41464" y="9392"/>
                  </a:cubicBezTo>
                  <a:cubicBezTo>
                    <a:pt x="41477" y="9388"/>
                    <a:pt x="41485" y="9380"/>
                    <a:pt x="41498" y="9380"/>
                  </a:cubicBezTo>
                  <a:cubicBezTo>
                    <a:pt x="41507" y="9376"/>
                    <a:pt x="41511" y="9376"/>
                    <a:pt x="41519" y="9376"/>
                  </a:cubicBezTo>
                  <a:cubicBezTo>
                    <a:pt x="41536" y="9376"/>
                    <a:pt x="41549" y="9371"/>
                    <a:pt x="41561" y="9363"/>
                  </a:cubicBezTo>
                  <a:cubicBezTo>
                    <a:pt x="41574" y="9359"/>
                    <a:pt x="41583" y="9354"/>
                    <a:pt x="41595" y="9350"/>
                  </a:cubicBezTo>
                  <a:cubicBezTo>
                    <a:pt x="41599" y="9346"/>
                    <a:pt x="41604" y="9346"/>
                    <a:pt x="41612" y="9346"/>
                  </a:cubicBezTo>
                  <a:close/>
                  <a:moveTo>
                    <a:pt x="53410" y="9238"/>
                  </a:moveTo>
                  <a:cubicBezTo>
                    <a:pt x="53425" y="9238"/>
                    <a:pt x="53439" y="9249"/>
                    <a:pt x="53451" y="9257"/>
                  </a:cubicBezTo>
                  <a:cubicBezTo>
                    <a:pt x="53466" y="9272"/>
                    <a:pt x="53510" y="9306"/>
                    <a:pt x="53534" y="9306"/>
                  </a:cubicBezTo>
                  <a:cubicBezTo>
                    <a:pt x="53538" y="9306"/>
                    <a:pt x="53541" y="9305"/>
                    <a:pt x="53544" y="9304"/>
                  </a:cubicBezTo>
                  <a:cubicBezTo>
                    <a:pt x="53557" y="9295"/>
                    <a:pt x="53548" y="9291"/>
                    <a:pt x="53569" y="9287"/>
                  </a:cubicBezTo>
                  <a:cubicBezTo>
                    <a:pt x="53573" y="9286"/>
                    <a:pt x="53576" y="9285"/>
                    <a:pt x="53579" y="9285"/>
                  </a:cubicBezTo>
                  <a:cubicBezTo>
                    <a:pt x="53587" y="9285"/>
                    <a:pt x="53593" y="9288"/>
                    <a:pt x="53599" y="9291"/>
                  </a:cubicBezTo>
                  <a:cubicBezTo>
                    <a:pt x="53624" y="9308"/>
                    <a:pt x="53624" y="9329"/>
                    <a:pt x="53658" y="9333"/>
                  </a:cubicBezTo>
                  <a:cubicBezTo>
                    <a:pt x="53672" y="9333"/>
                    <a:pt x="53686" y="9331"/>
                    <a:pt x="53698" y="9331"/>
                  </a:cubicBezTo>
                  <a:cubicBezTo>
                    <a:pt x="53707" y="9331"/>
                    <a:pt x="53716" y="9332"/>
                    <a:pt x="53725" y="9338"/>
                  </a:cubicBezTo>
                  <a:cubicBezTo>
                    <a:pt x="53747" y="9350"/>
                    <a:pt x="53742" y="9376"/>
                    <a:pt x="53747" y="9392"/>
                  </a:cubicBezTo>
                  <a:cubicBezTo>
                    <a:pt x="53755" y="9419"/>
                    <a:pt x="53741" y="9424"/>
                    <a:pt x="53723" y="9424"/>
                  </a:cubicBezTo>
                  <a:cubicBezTo>
                    <a:pt x="53711" y="9424"/>
                    <a:pt x="53699" y="9422"/>
                    <a:pt x="53688" y="9422"/>
                  </a:cubicBezTo>
                  <a:cubicBezTo>
                    <a:pt x="53673" y="9422"/>
                    <a:pt x="53656" y="9420"/>
                    <a:pt x="53638" y="9420"/>
                  </a:cubicBezTo>
                  <a:cubicBezTo>
                    <a:pt x="53629" y="9420"/>
                    <a:pt x="53620" y="9421"/>
                    <a:pt x="53612" y="9422"/>
                  </a:cubicBezTo>
                  <a:cubicBezTo>
                    <a:pt x="53595" y="9426"/>
                    <a:pt x="53578" y="9435"/>
                    <a:pt x="53561" y="9443"/>
                  </a:cubicBezTo>
                  <a:cubicBezTo>
                    <a:pt x="53549" y="9446"/>
                    <a:pt x="53535" y="9449"/>
                    <a:pt x="53520" y="9449"/>
                  </a:cubicBezTo>
                  <a:cubicBezTo>
                    <a:pt x="53514" y="9449"/>
                    <a:pt x="53508" y="9449"/>
                    <a:pt x="53502" y="9447"/>
                  </a:cubicBezTo>
                  <a:cubicBezTo>
                    <a:pt x="53485" y="9443"/>
                    <a:pt x="53476" y="9435"/>
                    <a:pt x="53460" y="9430"/>
                  </a:cubicBezTo>
                  <a:lnTo>
                    <a:pt x="53417" y="9430"/>
                  </a:lnTo>
                  <a:cubicBezTo>
                    <a:pt x="53396" y="9430"/>
                    <a:pt x="53379" y="9426"/>
                    <a:pt x="53299" y="9392"/>
                  </a:cubicBezTo>
                  <a:cubicBezTo>
                    <a:pt x="53288" y="9392"/>
                    <a:pt x="53275" y="9394"/>
                    <a:pt x="53264" y="9394"/>
                  </a:cubicBezTo>
                  <a:cubicBezTo>
                    <a:pt x="53258" y="9394"/>
                    <a:pt x="53253" y="9394"/>
                    <a:pt x="53249" y="9392"/>
                  </a:cubicBezTo>
                  <a:cubicBezTo>
                    <a:pt x="53232" y="9392"/>
                    <a:pt x="53223" y="9380"/>
                    <a:pt x="53206" y="9380"/>
                  </a:cubicBezTo>
                  <a:cubicBezTo>
                    <a:pt x="53202" y="9378"/>
                    <a:pt x="53198" y="9378"/>
                    <a:pt x="53194" y="9378"/>
                  </a:cubicBezTo>
                  <a:cubicBezTo>
                    <a:pt x="53189" y="9378"/>
                    <a:pt x="53185" y="9378"/>
                    <a:pt x="53181" y="9376"/>
                  </a:cubicBezTo>
                  <a:cubicBezTo>
                    <a:pt x="53168" y="9371"/>
                    <a:pt x="53156" y="9363"/>
                    <a:pt x="53147" y="9354"/>
                  </a:cubicBezTo>
                  <a:cubicBezTo>
                    <a:pt x="53122" y="9342"/>
                    <a:pt x="53135" y="9329"/>
                    <a:pt x="53122" y="9304"/>
                  </a:cubicBezTo>
                  <a:cubicBezTo>
                    <a:pt x="53109" y="9304"/>
                    <a:pt x="53059" y="9287"/>
                    <a:pt x="53059" y="9266"/>
                  </a:cubicBezTo>
                  <a:cubicBezTo>
                    <a:pt x="53060" y="9259"/>
                    <a:pt x="53070" y="9257"/>
                    <a:pt x="53082" y="9257"/>
                  </a:cubicBezTo>
                  <a:cubicBezTo>
                    <a:pt x="53093" y="9257"/>
                    <a:pt x="53106" y="9258"/>
                    <a:pt x="53116" y="9258"/>
                  </a:cubicBezTo>
                  <a:cubicBezTo>
                    <a:pt x="53120" y="9258"/>
                    <a:pt x="53123" y="9258"/>
                    <a:pt x="53126" y="9257"/>
                  </a:cubicBezTo>
                  <a:cubicBezTo>
                    <a:pt x="53135" y="9254"/>
                    <a:pt x="53138" y="9251"/>
                    <a:pt x="53143" y="9251"/>
                  </a:cubicBezTo>
                  <a:cubicBezTo>
                    <a:pt x="53145" y="9251"/>
                    <a:pt x="53148" y="9252"/>
                    <a:pt x="53151" y="9253"/>
                  </a:cubicBezTo>
                  <a:cubicBezTo>
                    <a:pt x="53164" y="9253"/>
                    <a:pt x="53173" y="9257"/>
                    <a:pt x="53189" y="9257"/>
                  </a:cubicBezTo>
                  <a:cubicBezTo>
                    <a:pt x="53215" y="9257"/>
                    <a:pt x="53236" y="9257"/>
                    <a:pt x="53261" y="9266"/>
                  </a:cubicBezTo>
                  <a:cubicBezTo>
                    <a:pt x="53279" y="9271"/>
                    <a:pt x="53295" y="9275"/>
                    <a:pt x="53310" y="9275"/>
                  </a:cubicBezTo>
                  <a:cubicBezTo>
                    <a:pt x="53320" y="9275"/>
                    <a:pt x="53330" y="9273"/>
                    <a:pt x="53341" y="9270"/>
                  </a:cubicBezTo>
                  <a:cubicBezTo>
                    <a:pt x="53354" y="9266"/>
                    <a:pt x="53363" y="9270"/>
                    <a:pt x="53371" y="9262"/>
                  </a:cubicBezTo>
                  <a:cubicBezTo>
                    <a:pt x="53379" y="9257"/>
                    <a:pt x="53384" y="9245"/>
                    <a:pt x="53388" y="9245"/>
                  </a:cubicBezTo>
                  <a:cubicBezTo>
                    <a:pt x="53395" y="9240"/>
                    <a:pt x="53403" y="9238"/>
                    <a:pt x="53410" y="9238"/>
                  </a:cubicBezTo>
                  <a:close/>
                  <a:moveTo>
                    <a:pt x="61639" y="9414"/>
                  </a:moveTo>
                  <a:cubicBezTo>
                    <a:pt x="61639" y="9414"/>
                    <a:pt x="61644" y="9418"/>
                    <a:pt x="61652" y="9418"/>
                  </a:cubicBezTo>
                  <a:cubicBezTo>
                    <a:pt x="61660" y="9418"/>
                    <a:pt x="61669" y="9422"/>
                    <a:pt x="61677" y="9422"/>
                  </a:cubicBezTo>
                  <a:cubicBezTo>
                    <a:pt x="61673" y="9422"/>
                    <a:pt x="61669" y="9426"/>
                    <a:pt x="61669" y="9435"/>
                  </a:cubicBezTo>
                  <a:cubicBezTo>
                    <a:pt x="61673" y="9443"/>
                    <a:pt x="61677" y="9452"/>
                    <a:pt x="61677" y="9456"/>
                  </a:cubicBezTo>
                  <a:cubicBezTo>
                    <a:pt x="61677" y="9460"/>
                    <a:pt x="61673" y="9460"/>
                    <a:pt x="61669" y="9460"/>
                  </a:cubicBezTo>
                  <a:cubicBezTo>
                    <a:pt x="61656" y="9466"/>
                    <a:pt x="61646" y="9470"/>
                    <a:pt x="61635" y="9470"/>
                  </a:cubicBezTo>
                  <a:cubicBezTo>
                    <a:pt x="61631" y="9470"/>
                    <a:pt x="61627" y="9470"/>
                    <a:pt x="61622" y="9468"/>
                  </a:cubicBezTo>
                  <a:cubicBezTo>
                    <a:pt x="61622" y="9452"/>
                    <a:pt x="61622" y="9430"/>
                    <a:pt x="61618" y="9414"/>
                  </a:cubicBezTo>
                  <a:close/>
                  <a:moveTo>
                    <a:pt x="63083" y="9251"/>
                  </a:moveTo>
                  <a:cubicBezTo>
                    <a:pt x="63094" y="9251"/>
                    <a:pt x="63107" y="9253"/>
                    <a:pt x="63112" y="9253"/>
                  </a:cubicBezTo>
                  <a:cubicBezTo>
                    <a:pt x="63121" y="9253"/>
                    <a:pt x="63133" y="9257"/>
                    <a:pt x="63142" y="9257"/>
                  </a:cubicBezTo>
                  <a:cubicBezTo>
                    <a:pt x="63150" y="9262"/>
                    <a:pt x="63163" y="9262"/>
                    <a:pt x="63167" y="9270"/>
                  </a:cubicBezTo>
                  <a:cubicBezTo>
                    <a:pt x="63146" y="9283"/>
                    <a:pt x="63104" y="9287"/>
                    <a:pt x="63091" y="9312"/>
                  </a:cubicBezTo>
                  <a:cubicBezTo>
                    <a:pt x="63087" y="9316"/>
                    <a:pt x="63087" y="9329"/>
                    <a:pt x="63095" y="9333"/>
                  </a:cubicBezTo>
                  <a:cubicBezTo>
                    <a:pt x="63097" y="9335"/>
                    <a:pt x="63098" y="9335"/>
                    <a:pt x="63100" y="9335"/>
                  </a:cubicBezTo>
                  <a:cubicBezTo>
                    <a:pt x="63102" y="9335"/>
                    <a:pt x="63105" y="9333"/>
                    <a:pt x="63108" y="9333"/>
                  </a:cubicBezTo>
                  <a:cubicBezTo>
                    <a:pt x="63121" y="9338"/>
                    <a:pt x="63133" y="9354"/>
                    <a:pt x="63138" y="9363"/>
                  </a:cubicBezTo>
                  <a:cubicBezTo>
                    <a:pt x="63144" y="9369"/>
                    <a:pt x="63143" y="9378"/>
                    <a:pt x="63150" y="9378"/>
                  </a:cubicBezTo>
                  <a:cubicBezTo>
                    <a:pt x="63152" y="9378"/>
                    <a:pt x="63155" y="9378"/>
                    <a:pt x="63159" y="9376"/>
                  </a:cubicBezTo>
                  <a:cubicBezTo>
                    <a:pt x="63171" y="9371"/>
                    <a:pt x="63180" y="9359"/>
                    <a:pt x="63193" y="9354"/>
                  </a:cubicBezTo>
                  <a:cubicBezTo>
                    <a:pt x="63200" y="9352"/>
                    <a:pt x="63207" y="9350"/>
                    <a:pt x="63213" y="9350"/>
                  </a:cubicBezTo>
                  <a:cubicBezTo>
                    <a:pt x="63227" y="9350"/>
                    <a:pt x="63240" y="9356"/>
                    <a:pt x="63252" y="9367"/>
                  </a:cubicBezTo>
                  <a:cubicBezTo>
                    <a:pt x="63260" y="9376"/>
                    <a:pt x="63256" y="9376"/>
                    <a:pt x="63264" y="9380"/>
                  </a:cubicBezTo>
                  <a:cubicBezTo>
                    <a:pt x="63273" y="9384"/>
                    <a:pt x="63281" y="9388"/>
                    <a:pt x="63290" y="9388"/>
                  </a:cubicBezTo>
                  <a:cubicBezTo>
                    <a:pt x="63302" y="9388"/>
                    <a:pt x="63323" y="9392"/>
                    <a:pt x="63332" y="9401"/>
                  </a:cubicBezTo>
                  <a:cubicBezTo>
                    <a:pt x="63336" y="9401"/>
                    <a:pt x="63336" y="9405"/>
                    <a:pt x="63336" y="9405"/>
                  </a:cubicBezTo>
                  <a:cubicBezTo>
                    <a:pt x="63336" y="9409"/>
                    <a:pt x="63332" y="9409"/>
                    <a:pt x="63332" y="9414"/>
                  </a:cubicBezTo>
                  <a:cubicBezTo>
                    <a:pt x="63328" y="9418"/>
                    <a:pt x="63315" y="9418"/>
                    <a:pt x="63306" y="9422"/>
                  </a:cubicBezTo>
                  <a:cubicBezTo>
                    <a:pt x="63281" y="9426"/>
                    <a:pt x="63252" y="9422"/>
                    <a:pt x="63226" y="9430"/>
                  </a:cubicBezTo>
                  <a:cubicBezTo>
                    <a:pt x="63214" y="9435"/>
                    <a:pt x="63214" y="9443"/>
                    <a:pt x="63205" y="9447"/>
                  </a:cubicBezTo>
                  <a:cubicBezTo>
                    <a:pt x="63188" y="9456"/>
                    <a:pt x="63171" y="9464"/>
                    <a:pt x="63155" y="9468"/>
                  </a:cubicBezTo>
                  <a:cubicBezTo>
                    <a:pt x="63146" y="9471"/>
                    <a:pt x="63139" y="9474"/>
                    <a:pt x="63131" y="9474"/>
                  </a:cubicBezTo>
                  <a:cubicBezTo>
                    <a:pt x="63128" y="9474"/>
                    <a:pt x="63124" y="9474"/>
                    <a:pt x="63121" y="9473"/>
                  </a:cubicBezTo>
                  <a:cubicBezTo>
                    <a:pt x="63112" y="9468"/>
                    <a:pt x="63108" y="9460"/>
                    <a:pt x="63100" y="9456"/>
                  </a:cubicBezTo>
                  <a:cubicBezTo>
                    <a:pt x="63095" y="9456"/>
                    <a:pt x="63089" y="9456"/>
                    <a:pt x="63083" y="9456"/>
                  </a:cubicBezTo>
                  <a:cubicBezTo>
                    <a:pt x="63074" y="9456"/>
                    <a:pt x="63065" y="9455"/>
                    <a:pt x="63057" y="9447"/>
                  </a:cubicBezTo>
                  <a:cubicBezTo>
                    <a:pt x="63045" y="9439"/>
                    <a:pt x="63041" y="9418"/>
                    <a:pt x="63019" y="9414"/>
                  </a:cubicBezTo>
                  <a:cubicBezTo>
                    <a:pt x="63009" y="9414"/>
                    <a:pt x="62997" y="9419"/>
                    <a:pt x="62985" y="9419"/>
                  </a:cubicBezTo>
                  <a:cubicBezTo>
                    <a:pt x="62983" y="9419"/>
                    <a:pt x="62980" y="9419"/>
                    <a:pt x="62977" y="9418"/>
                  </a:cubicBezTo>
                  <a:cubicBezTo>
                    <a:pt x="62965" y="9401"/>
                    <a:pt x="63032" y="9388"/>
                    <a:pt x="63003" y="9359"/>
                  </a:cubicBezTo>
                  <a:cubicBezTo>
                    <a:pt x="62998" y="9354"/>
                    <a:pt x="62986" y="9350"/>
                    <a:pt x="62977" y="9346"/>
                  </a:cubicBezTo>
                  <a:cubicBezTo>
                    <a:pt x="62969" y="9346"/>
                    <a:pt x="62965" y="9342"/>
                    <a:pt x="62956" y="9338"/>
                  </a:cubicBezTo>
                  <a:cubicBezTo>
                    <a:pt x="62956" y="9325"/>
                    <a:pt x="62952" y="9312"/>
                    <a:pt x="62952" y="9300"/>
                  </a:cubicBezTo>
                  <a:cubicBezTo>
                    <a:pt x="62969" y="9300"/>
                    <a:pt x="62986" y="9303"/>
                    <a:pt x="63001" y="9303"/>
                  </a:cubicBezTo>
                  <a:cubicBezTo>
                    <a:pt x="63009" y="9303"/>
                    <a:pt x="63017" y="9302"/>
                    <a:pt x="63024" y="9300"/>
                  </a:cubicBezTo>
                  <a:cubicBezTo>
                    <a:pt x="63024" y="9287"/>
                    <a:pt x="62994" y="9287"/>
                    <a:pt x="62998" y="9270"/>
                  </a:cubicBezTo>
                  <a:cubicBezTo>
                    <a:pt x="63001" y="9269"/>
                    <a:pt x="63004" y="9269"/>
                    <a:pt x="63007" y="9269"/>
                  </a:cubicBezTo>
                  <a:cubicBezTo>
                    <a:pt x="63015" y="9269"/>
                    <a:pt x="63024" y="9271"/>
                    <a:pt x="63032" y="9271"/>
                  </a:cubicBezTo>
                  <a:cubicBezTo>
                    <a:pt x="63035" y="9271"/>
                    <a:pt x="63038" y="9271"/>
                    <a:pt x="63041" y="9270"/>
                  </a:cubicBezTo>
                  <a:cubicBezTo>
                    <a:pt x="63045" y="9270"/>
                    <a:pt x="63057" y="9266"/>
                    <a:pt x="63062" y="9262"/>
                  </a:cubicBezTo>
                  <a:cubicBezTo>
                    <a:pt x="63066" y="9262"/>
                    <a:pt x="63066" y="9257"/>
                    <a:pt x="63070" y="9253"/>
                  </a:cubicBezTo>
                  <a:cubicBezTo>
                    <a:pt x="63073" y="9252"/>
                    <a:pt x="63078" y="9251"/>
                    <a:pt x="63083" y="9251"/>
                  </a:cubicBezTo>
                  <a:close/>
                  <a:moveTo>
                    <a:pt x="38608" y="9390"/>
                  </a:moveTo>
                  <a:cubicBezTo>
                    <a:pt x="38637" y="9390"/>
                    <a:pt x="38665" y="9399"/>
                    <a:pt x="38691" y="9405"/>
                  </a:cubicBezTo>
                  <a:cubicBezTo>
                    <a:pt x="38708" y="9409"/>
                    <a:pt x="38721" y="9414"/>
                    <a:pt x="38738" y="9426"/>
                  </a:cubicBezTo>
                  <a:cubicBezTo>
                    <a:pt x="38750" y="9435"/>
                    <a:pt x="38759" y="9447"/>
                    <a:pt x="38776" y="9452"/>
                  </a:cubicBezTo>
                  <a:cubicBezTo>
                    <a:pt x="38801" y="9460"/>
                    <a:pt x="38826" y="9464"/>
                    <a:pt x="38852" y="9473"/>
                  </a:cubicBezTo>
                  <a:cubicBezTo>
                    <a:pt x="38852" y="9477"/>
                    <a:pt x="38856" y="9477"/>
                    <a:pt x="38856" y="9477"/>
                  </a:cubicBezTo>
                  <a:cubicBezTo>
                    <a:pt x="38844" y="9480"/>
                    <a:pt x="38832" y="9483"/>
                    <a:pt x="38819" y="9483"/>
                  </a:cubicBezTo>
                  <a:cubicBezTo>
                    <a:pt x="38813" y="9483"/>
                    <a:pt x="38807" y="9482"/>
                    <a:pt x="38801" y="9481"/>
                  </a:cubicBezTo>
                  <a:cubicBezTo>
                    <a:pt x="38776" y="9477"/>
                    <a:pt x="38755" y="9452"/>
                    <a:pt x="38725" y="9452"/>
                  </a:cubicBezTo>
                  <a:cubicBezTo>
                    <a:pt x="38717" y="9452"/>
                    <a:pt x="38712" y="9460"/>
                    <a:pt x="38700" y="9464"/>
                  </a:cubicBezTo>
                  <a:cubicBezTo>
                    <a:pt x="38691" y="9464"/>
                    <a:pt x="38687" y="9460"/>
                    <a:pt x="38679" y="9460"/>
                  </a:cubicBezTo>
                  <a:cubicBezTo>
                    <a:pt x="38653" y="9456"/>
                    <a:pt x="38561" y="9439"/>
                    <a:pt x="38582" y="9392"/>
                  </a:cubicBezTo>
                  <a:cubicBezTo>
                    <a:pt x="38590" y="9390"/>
                    <a:pt x="38599" y="9390"/>
                    <a:pt x="38608" y="9390"/>
                  </a:cubicBezTo>
                  <a:close/>
                  <a:moveTo>
                    <a:pt x="61300" y="9372"/>
                  </a:moveTo>
                  <a:cubicBezTo>
                    <a:pt x="61309" y="9372"/>
                    <a:pt x="61317" y="9378"/>
                    <a:pt x="61323" y="9384"/>
                  </a:cubicBezTo>
                  <a:cubicBezTo>
                    <a:pt x="61334" y="9391"/>
                    <a:pt x="61357" y="9411"/>
                    <a:pt x="61371" y="9411"/>
                  </a:cubicBezTo>
                  <a:cubicBezTo>
                    <a:pt x="61374" y="9411"/>
                    <a:pt x="61376" y="9411"/>
                    <a:pt x="61378" y="9409"/>
                  </a:cubicBezTo>
                  <a:cubicBezTo>
                    <a:pt x="61390" y="9405"/>
                    <a:pt x="61382" y="9401"/>
                    <a:pt x="61395" y="9401"/>
                  </a:cubicBezTo>
                  <a:cubicBezTo>
                    <a:pt x="61397" y="9400"/>
                    <a:pt x="61399" y="9399"/>
                    <a:pt x="61401" y="9399"/>
                  </a:cubicBezTo>
                  <a:cubicBezTo>
                    <a:pt x="61405" y="9399"/>
                    <a:pt x="61408" y="9402"/>
                    <a:pt x="61411" y="9405"/>
                  </a:cubicBezTo>
                  <a:cubicBezTo>
                    <a:pt x="61428" y="9414"/>
                    <a:pt x="61428" y="9426"/>
                    <a:pt x="61449" y="9426"/>
                  </a:cubicBezTo>
                  <a:cubicBezTo>
                    <a:pt x="61456" y="9426"/>
                    <a:pt x="61462" y="9425"/>
                    <a:pt x="61468" y="9425"/>
                  </a:cubicBezTo>
                  <a:cubicBezTo>
                    <a:pt x="61475" y="9425"/>
                    <a:pt x="61481" y="9426"/>
                    <a:pt x="61487" y="9430"/>
                  </a:cubicBezTo>
                  <a:cubicBezTo>
                    <a:pt x="61500" y="9439"/>
                    <a:pt x="61500" y="9452"/>
                    <a:pt x="61500" y="9464"/>
                  </a:cubicBezTo>
                  <a:cubicBezTo>
                    <a:pt x="61505" y="9479"/>
                    <a:pt x="61498" y="9482"/>
                    <a:pt x="61488" y="9482"/>
                  </a:cubicBezTo>
                  <a:cubicBezTo>
                    <a:pt x="61481" y="9482"/>
                    <a:pt x="61473" y="9481"/>
                    <a:pt x="61466" y="9481"/>
                  </a:cubicBezTo>
                  <a:cubicBezTo>
                    <a:pt x="61458" y="9481"/>
                    <a:pt x="61448" y="9479"/>
                    <a:pt x="61437" y="9479"/>
                  </a:cubicBezTo>
                  <a:cubicBezTo>
                    <a:pt x="61431" y="9479"/>
                    <a:pt x="61425" y="9480"/>
                    <a:pt x="61420" y="9481"/>
                  </a:cubicBezTo>
                  <a:cubicBezTo>
                    <a:pt x="61411" y="9485"/>
                    <a:pt x="61399" y="9490"/>
                    <a:pt x="61390" y="9494"/>
                  </a:cubicBezTo>
                  <a:cubicBezTo>
                    <a:pt x="61384" y="9496"/>
                    <a:pt x="61379" y="9497"/>
                    <a:pt x="61373" y="9497"/>
                  </a:cubicBezTo>
                  <a:cubicBezTo>
                    <a:pt x="61368" y="9497"/>
                    <a:pt x="61363" y="9496"/>
                    <a:pt x="61357" y="9494"/>
                  </a:cubicBezTo>
                  <a:cubicBezTo>
                    <a:pt x="61344" y="9494"/>
                    <a:pt x="61340" y="9485"/>
                    <a:pt x="61331" y="9485"/>
                  </a:cubicBezTo>
                  <a:lnTo>
                    <a:pt x="61306" y="9485"/>
                  </a:lnTo>
                  <a:cubicBezTo>
                    <a:pt x="61293" y="9485"/>
                    <a:pt x="61281" y="9481"/>
                    <a:pt x="61234" y="9464"/>
                  </a:cubicBezTo>
                  <a:lnTo>
                    <a:pt x="61205" y="9464"/>
                  </a:lnTo>
                  <a:cubicBezTo>
                    <a:pt x="61196" y="9464"/>
                    <a:pt x="61188" y="9456"/>
                    <a:pt x="61179" y="9456"/>
                  </a:cubicBezTo>
                  <a:cubicBezTo>
                    <a:pt x="61177" y="9454"/>
                    <a:pt x="61174" y="9454"/>
                    <a:pt x="61171" y="9454"/>
                  </a:cubicBezTo>
                  <a:cubicBezTo>
                    <a:pt x="61168" y="9454"/>
                    <a:pt x="61164" y="9454"/>
                    <a:pt x="61162" y="9452"/>
                  </a:cubicBezTo>
                  <a:cubicBezTo>
                    <a:pt x="61158" y="9452"/>
                    <a:pt x="61145" y="9443"/>
                    <a:pt x="61141" y="9443"/>
                  </a:cubicBezTo>
                  <a:cubicBezTo>
                    <a:pt x="61129" y="9430"/>
                    <a:pt x="61133" y="9426"/>
                    <a:pt x="61129" y="9414"/>
                  </a:cubicBezTo>
                  <a:cubicBezTo>
                    <a:pt x="61120" y="9409"/>
                    <a:pt x="61091" y="9401"/>
                    <a:pt x="61091" y="9388"/>
                  </a:cubicBezTo>
                  <a:cubicBezTo>
                    <a:pt x="61093" y="9384"/>
                    <a:pt x="61100" y="9383"/>
                    <a:pt x="61108" y="9383"/>
                  </a:cubicBezTo>
                  <a:cubicBezTo>
                    <a:pt x="61116" y="9383"/>
                    <a:pt x="61124" y="9384"/>
                    <a:pt x="61129" y="9384"/>
                  </a:cubicBezTo>
                  <a:cubicBezTo>
                    <a:pt x="61137" y="9380"/>
                    <a:pt x="61137" y="9380"/>
                    <a:pt x="61145" y="9380"/>
                  </a:cubicBezTo>
                  <a:cubicBezTo>
                    <a:pt x="61154" y="9380"/>
                    <a:pt x="61158" y="9384"/>
                    <a:pt x="61167" y="9384"/>
                  </a:cubicBezTo>
                  <a:cubicBezTo>
                    <a:pt x="61183" y="9384"/>
                    <a:pt x="61196" y="9384"/>
                    <a:pt x="61213" y="9388"/>
                  </a:cubicBezTo>
                  <a:cubicBezTo>
                    <a:pt x="61221" y="9390"/>
                    <a:pt x="61229" y="9391"/>
                    <a:pt x="61236" y="9391"/>
                  </a:cubicBezTo>
                  <a:cubicBezTo>
                    <a:pt x="61244" y="9391"/>
                    <a:pt x="61251" y="9390"/>
                    <a:pt x="61259" y="9388"/>
                  </a:cubicBezTo>
                  <a:cubicBezTo>
                    <a:pt x="61268" y="9388"/>
                    <a:pt x="61272" y="9388"/>
                    <a:pt x="61276" y="9384"/>
                  </a:cubicBezTo>
                  <a:cubicBezTo>
                    <a:pt x="61281" y="9384"/>
                    <a:pt x="61285" y="9376"/>
                    <a:pt x="61289" y="9376"/>
                  </a:cubicBezTo>
                  <a:cubicBezTo>
                    <a:pt x="61293" y="9373"/>
                    <a:pt x="61296" y="9372"/>
                    <a:pt x="61300" y="9372"/>
                  </a:cubicBezTo>
                  <a:close/>
                  <a:moveTo>
                    <a:pt x="59964" y="9392"/>
                  </a:moveTo>
                  <a:cubicBezTo>
                    <a:pt x="59968" y="9405"/>
                    <a:pt x="59976" y="9414"/>
                    <a:pt x="59989" y="9418"/>
                  </a:cubicBezTo>
                  <a:cubicBezTo>
                    <a:pt x="59993" y="9420"/>
                    <a:pt x="59998" y="9420"/>
                    <a:pt x="60003" y="9420"/>
                  </a:cubicBezTo>
                  <a:cubicBezTo>
                    <a:pt x="60010" y="9420"/>
                    <a:pt x="60017" y="9419"/>
                    <a:pt x="60024" y="9419"/>
                  </a:cubicBezTo>
                  <a:cubicBezTo>
                    <a:pt x="60034" y="9419"/>
                    <a:pt x="60043" y="9421"/>
                    <a:pt x="60048" y="9430"/>
                  </a:cubicBezTo>
                  <a:cubicBezTo>
                    <a:pt x="60061" y="9452"/>
                    <a:pt x="60044" y="9473"/>
                    <a:pt x="60027" y="9485"/>
                  </a:cubicBezTo>
                  <a:cubicBezTo>
                    <a:pt x="60006" y="9494"/>
                    <a:pt x="59989" y="9506"/>
                    <a:pt x="59972" y="9519"/>
                  </a:cubicBezTo>
                  <a:cubicBezTo>
                    <a:pt x="59972" y="9515"/>
                    <a:pt x="59972" y="9511"/>
                    <a:pt x="59972" y="9511"/>
                  </a:cubicBezTo>
                  <a:cubicBezTo>
                    <a:pt x="59968" y="9473"/>
                    <a:pt x="59964" y="9435"/>
                    <a:pt x="59964" y="9392"/>
                  </a:cubicBezTo>
                  <a:close/>
                  <a:moveTo>
                    <a:pt x="37812" y="9283"/>
                  </a:moveTo>
                  <a:cubicBezTo>
                    <a:pt x="37824" y="9283"/>
                    <a:pt x="37836" y="9284"/>
                    <a:pt x="37847" y="9287"/>
                  </a:cubicBezTo>
                  <a:cubicBezTo>
                    <a:pt x="37860" y="9291"/>
                    <a:pt x="37868" y="9300"/>
                    <a:pt x="37881" y="9304"/>
                  </a:cubicBezTo>
                  <a:cubicBezTo>
                    <a:pt x="37889" y="9308"/>
                    <a:pt x="37898" y="9312"/>
                    <a:pt x="37906" y="9316"/>
                  </a:cubicBezTo>
                  <a:cubicBezTo>
                    <a:pt x="37906" y="9354"/>
                    <a:pt x="37911" y="9397"/>
                    <a:pt x="37915" y="9435"/>
                  </a:cubicBezTo>
                  <a:cubicBezTo>
                    <a:pt x="37911" y="9439"/>
                    <a:pt x="37902" y="9439"/>
                    <a:pt x="37898" y="9439"/>
                  </a:cubicBezTo>
                  <a:cubicBezTo>
                    <a:pt x="37884" y="9439"/>
                    <a:pt x="37867" y="9424"/>
                    <a:pt x="37852" y="9424"/>
                  </a:cubicBezTo>
                  <a:cubicBezTo>
                    <a:pt x="37849" y="9424"/>
                    <a:pt x="37846" y="9425"/>
                    <a:pt x="37843" y="9426"/>
                  </a:cubicBezTo>
                  <a:cubicBezTo>
                    <a:pt x="37839" y="9456"/>
                    <a:pt x="37839" y="9485"/>
                    <a:pt x="37835" y="9515"/>
                  </a:cubicBezTo>
                  <a:cubicBezTo>
                    <a:pt x="37809" y="9523"/>
                    <a:pt x="37780" y="9523"/>
                    <a:pt x="37754" y="9523"/>
                  </a:cubicBezTo>
                  <a:cubicBezTo>
                    <a:pt x="37746" y="9506"/>
                    <a:pt x="37742" y="9494"/>
                    <a:pt x="37737" y="9481"/>
                  </a:cubicBezTo>
                  <a:cubicBezTo>
                    <a:pt x="37716" y="9439"/>
                    <a:pt x="37704" y="9392"/>
                    <a:pt x="37691" y="9342"/>
                  </a:cubicBezTo>
                  <a:cubicBezTo>
                    <a:pt x="37716" y="9342"/>
                    <a:pt x="37729" y="9329"/>
                    <a:pt x="37737" y="9308"/>
                  </a:cubicBezTo>
                  <a:cubicBezTo>
                    <a:pt x="37742" y="9304"/>
                    <a:pt x="37742" y="9295"/>
                    <a:pt x="37742" y="9287"/>
                  </a:cubicBezTo>
                  <a:cubicBezTo>
                    <a:pt x="37764" y="9287"/>
                    <a:pt x="37789" y="9283"/>
                    <a:pt x="37812" y="9283"/>
                  </a:cubicBezTo>
                  <a:close/>
                  <a:moveTo>
                    <a:pt x="59917" y="9371"/>
                  </a:moveTo>
                  <a:cubicBezTo>
                    <a:pt x="59917" y="9376"/>
                    <a:pt x="59917" y="9376"/>
                    <a:pt x="59917" y="9380"/>
                  </a:cubicBezTo>
                  <a:cubicBezTo>
                    <a:pt x="59917" y="9422"/>
                    <a:pt x="59921" y="9468"/>
                    <a:pt x="59926" y="9515"/>
                  </a:cubicBezTo>
                  <a:cubicBezTo>
                    <a:pt x="59926" y="9519"/>
                    <a:pt x="59926" y="9523"/>
                    <a:pt x="59926" y="9532"/>
                  </a:cubicBezTo>
                  <a:cubicBezTo>
                    <a:pt x="59905" y="9528"/>
                    <a:pt x="59879" y="9519"/>
                    <a:pt x="59858" y="9515"/>
                  </a:cubicBezTo>
                  <a:cubicBezTo>
                    <a:pt x="59847" y="9510"/>
                    <a:pt x="59831" y="9507"/>
                    <a:pt x="59817" y="9507"/>
                  </a:cubicBezTo>
                  <a:cubicBezTo>
                    <a:pt x="59805" y="9507"/>
                    <a:pt x="59794" y="9509"/>
                    <a:pt x="59786" y="9515"/>
                  </a:cubicBezTo>
                  <a:cubicBezTo>
                    <a:pt x="59774" y="9523"/>
                    <a:pt x="59774" y="9536"/>
                    <a:pt x="59770" y="9544"/>
                  </a:cubicBezTo>
                  <a:cubicBezTo>
                    <a:pt x="59767" y="9546"/>
                    <a:pt x="59765" y="9548"/>
                    <a:pt x="59763" y="9548"/>
                  </a:cubicBezTo>
                  <a:cubicBezTo>
                    <a:pt x="59761" y="9548"/>
                    <a:pt x="59759" y="9546"/>
                    <a:pt x="59757" y="9544"/>
                  </a:cubicBezTo>
                  <a:cubicBezTo>
                    <a:pt x="59748" y="9544"/>
                    <a:pt x="59710" y="9544"/>
                    <a:pt x="59702" y="9536"/>
                  </a:cubicBezTo>
                  <a:cubicBezTo>
                    <a:pt x="59698" y="9528"/>
                    <a:pt x="59706" y="9515"/>
                    <a:pt x="59706" y="9511"/>
                  </a:cubicBezTo>
                  <a:cubicBezTo>
                    <a:pt x="59715" y="9494"/>
                    <a:pt x="59715" y="9485"/>
                    <a:pt x="59727" y="9485"/>
                  </a:cubicBezTo>
                  <a:cubicBezTo>
                    <a:pt x="59744" y="9481"/>
                    <a:pt x="59765" y="9477"/>
                    <a:pt x="59774" y="9464"/>
                  </a:cubicBezTo>
                  <a:cubicBezTo>
                    <a:pt x="59778" y="9456"/>
                    <a:pt x="59774" y="9452"/>
                    <a:pt x="59778" y="9443"/>
                  </a:cubicBezTo>
                  <a:cubicBezTo>
                    <a:pt x="59791" y="9435"/>
                    <a:pt x="59808" y="9426"/>
                    <a:pt x="59820" y="9422"/>
                  </a:cubicBezTo>
                  <a:cubicBezTo>
                    <a:pt x="59833" y="9409"/>
                    <a:pt x="59850" y="9401"/>
                    <a:pt x="59858" y="9388"/>
                  </a:cubicBezTo>
                  <a:lnTo>
                    <a:pt x="59862" y="9388"/>
                  </a:lnTo>
                  <a:cubicBezTo>
                    <a:pt x="59879" y="9388"/>
                    <a:pt x="59892" y="9380"/>
                    <a:pt x="59905" y="9376"/>
                  </a:cubicBezTo>
                  <a:cubicBezTo>
                    <a:pt x="59909" y="9376"/>
                    <a:pt x="59913" y="9371"/>
                    <a:pt x="59917" y="9371"/>
                  </a:cubicBezTo>
                  <a:close/>
                  <a:moveTo>
                    <a:pt x="42722" y="9067"/>
                  </a:moveTo>
                  <a:lnTo>
                    <a:pt x="42709" y="9333"/>
                  </a:lnTo>
                  <a:cubicBezTo>
                    <a:pt x="42709" y="9338"/>
                    <a:pt x="42709" y="9338"/>
                    <a:pt x="42709" y="9342"/>
                  </a:cubicBezTo>
                  <a:cubicBezTo>
                    <a:pt x="42697" y="9363"/>
                    <a:pt x="42688" y="9388"/>
                    <a:pt x="42684" y="9409"/>
                  </a:cubicBezTo>
                  <a:cubicBezTo>
                    <a:pt x="42693" y="9414"/>
                    <a:pt x="42701" y="9418"/>
                    <a:pt x="42709" y="9422"/>
                  </a:cubicBezTo>
                  <a:lnTo>
                    <a:pt x="42705" y="9528"/>
                  </a:lnTo>
                  <a:cubicBezTo>
                    <a:pt x="42697" y="9528"/>
                    <a:pt x="42693" y="9523"/>
                    <a:pt x="42688" y="9523"/>
                  </a:cubicBezTo>
                  <a:cubicBezTo>
                    <a:pt x="42676" y="9519"/>
                    <a:pt x="42667" y="9515"/>
                    <a:pt x="42650" y="9515"/>
                  </a:cubicBezTo>
                  <a:cubicBezTo>
                    <a:pt x="42621" y="9511"/>
                    <a:pt x="42596" y="9485"/>
                    <a:pt x="42562" y="9477"/>
                  </a:cubicBezTo>
                  <a:cubicBezTo>
                    <a:pt x="42557" y="9476"/>
                    <a:pt x="42551" y="9475"/>
                    <a:pt x="42545" y="9475"/>
                  </a:cubicBezTo>
                  <a:cubicBezTo>
                    <a:pt x="42531" y="9475"/>
                    <a:pt x="42515" y="9478"/>
                    <a:pt x="42503" y="9481"/>
                  </a:cubicBezTo>
                  <a:cubicBezTo>
                    <a:pt x="42490" y="9485"/>
                    <a:pt x="42477" y="9494"/>
                    <a:pt x="42460" y="9494"/>
                  </a:cubicBezTo>
                  <a:cubicBezTo>
                    <a:pt x="42431" y="9490"/>
                    <a:pt x="42406" y="9473"/>
                    <a:pt x="42376" y="9464"/>
                  </a:cubicBezTo>
                  <a:cubicBezTo>
                    <a:pt x="42370" y="9462"/>
                    <a:pt x="42362" y="9460"/>
                    <a:pt x="42355" y="9460"/>
                  </a:cubicBezTo>
                  <a:cubicBezTo>
                    <a:pt x="42348" y="9460"/>
                    <a:pt x="42340" y="9462"/>
                    <a:pt x="42334" y="9468"/>
                  </a:cubicBezTo>
                  <a:cubicBezTo>
                    <a:pt x="42321" y="9477"/>
                    <a:pt x="42321" y="9494"/>
                    <a:pt x="42313" y="9506"/>
                  </a:cubicBezTo>
                  <a:cubicBezTo>
                    <a:pt x="42300" y="9523"/>
                    <a:pt x="42283" y="9540"/>
                    <a:pt x="42262" y="9553"/>
                  </a:cubicBezTo>
                  <a:cubicBezTo>
                    <a:pt x="42254" y="9557"/>
                    <a:pt x="42245" y="9561"/>
                    <a:pt x="42233" y="9561"/>
                  </a:cubicBezTo>
                  <a:lnTo>
                    <a:pt x="42237" y="9266"/>
                  </a:lnTo>
                  <a:cubicBezTo>
                    <a:pt x="42248" y="9266"/>
                    <a:pt x="42259" y="9268"/>
                    <a:pt x="42268" y="9268"/>
                  </a:cubicBezTo>
                  <a:cubicBezTo>
                    <a:pt x="42272" y="9268"/>
                    <a:pt x="42276" y="9267"/>
                    <a:pt x="42279" y="9266"/>
                  </a:cubicBezTo>
                  <a:cubicBezTo>
                    <a:pt x="42296" y="9253"/>
                    <a:pt x="42300" y="9228"/>
                    <a:pt x="42296" y="9211"/>
                  </a:cubicBezTo>
                  <a:cubicBezTo>
                    <a:pt x="42292" y="9190"/>
                    <a:pt x="42275" y="9190"/>
                    <a:pt x="42258" y="9186"/>
                  </a:cubicBezTo>
                  <a:lnTo>
                    <a:pt x="42237" y="9186"/>
                  </a:lnTo>
                  <a:lnTo>
                    <a:pt x="42241" y="9097"/>
                  </a:lnTo>
                  <a:cubicBezTo>
                    <a:pt x="42258" y="9118"/>
                    <a:pt x="42271" y="9143"/>
                    <a:pt x="42296" y="9148"/>
                  </a:cubicBezTo>
                  <a:cubicBezTo>
                    <a:pt x="42303" y="9149"/>
                    <a:pt x="42310" y="9150"/>
                    <a:pt x="42316" y="9150"/>
                  </a:cubicBezTo>
                  <a:cubicBezTo>
                    <a:pt x="42325" y="9150"/>
                    <a:pt x="42333" y="9148"/>
                    <a:pt x="42338" y="9143"/>
                  </a:cubicBezTo>
                  <a:cubicBezTo>
                    <a:pt x="42359" y="9135"/>
                    <a:pt x="42368" y="9118"/>
                    <a:pt x="42384" y="9105"/>
                  </a:cubicBezTo>
                  <a:cubicBezTo>
                    <a:pt x="42403" y="9092"/>
                    <a:pt x="42422" y="9082"/>
                    <a:pt x="42443" y="9082"/>
                  </a:cubicBezTo>
                  <a:cubicBezTo>
                    <a:pt x="42455" y="9082"/>
                    <a:pt x="42468" y="9085"/>
                    <a:pt x="42482" y="9093"/>
                  </a:cubicBezTo>
                  <a:cubicBezTo>
                    <a:pt x="42503" y="9110"/>
                    <a:pt x="42520" y="9114"/>
                    <a:pt x="42549" y="9114"/>
                  </a:cubicBezTo>
                  <a:cubicBezTo>
                    <a:pt x="42570" y="9114"/>
                    <a:pt x="42596" y="9110"/>
                    <a:pt x="42617" y="9101"/>
                  </a:cubicBezTo>
                  <a:cubicBezTo>
                    <a:pt x="42655" y="9093"/>
                    <a:pt x="42688" y="9080"/>
                    <a:pt x="42722" y="9067"/>
                  </a:cubicBezTo>
                  <a:close/>
                  <a:moveTo>
                    <a:pt x="63556" y="9502"/>
                  </a:moveTo>
                  <a:cubicBezTo>
                    <a:pt x="63547" y="9528"/>
                    <a:pt x="63543" y="9544"/>
                    <a:pt x="63534" y="9565"/>
                  </a:cubicBezTo>
                  <a:lnTo>
                    <a:pt x="63513" y="9565"/>
                  </a:lnTo>
                  <a:cubicBezTo>
                    <a:pt x="63507" y="9565"/>
                    <a:pt x="63495" y="9568"/>
                    <a:pt x="63485" y="9568"/>
                  </a:cubicBezTo>
                  <a:cubicBezTo>
                    <a:pt x="63474" y="9568"/>
                    <a:pt x="63465" y="9565"/>
                    <a:pt x="63463" y="9557"/>
                  </a:cubicBezTo>
                  <a:cubicBezTo>
                    <a:pt x="63470" y="9554"/>
                    <a:pt x="63477" y="9554"/>
                    <a:pt x="63484" y="9554"/>
                  </a:cubicBezTo>
                  <a:cubicBezTo>
                    <a:pt x="63487" y="9554"/>
                    <a:pt x="63491" y="9554"/>
                    <a:pt x="63494" y="9554"/>
                  </a:cubicBezTo>
                  <a:cubicBezTo>
                    <a:pt x="63505" y="9554"/>
                    <a:pt x="63515" y="9553"/>
                    <a:pt x="63526" y="9544"/>
                  </a:cubicBezTo>
                  <a:cubicBezTo>
                    <a:pt x="63534" y="9536"/>
                    <a:pt x="63543" y="9519"/>
                    <a:pt x="63543" y="9506"/>
                  </a:cubicBezTo>
                  <a:cubicBezTo>
                    <a:pt x="63547" y="9506"/>
                    <a:pt x="63551" y="9506"/>
                    <a:pt x="63556" y="9502"/>
                  </a:cubicBezTo>
                  <a:close/>
                  <a:moveTo>
                    <a:pt x="48977" y="9354"/>
                  </a:moveTo>
                  <a:cubicBezTo>
                    <a:pt x="49133" y="9359"/>
                    <a:pt x="49298" y="9363"/>
                    <a:pt x="49429" y="9447"/>
                  </a:cubicBezTo>
                  <a:cubicBezTo>
                    <a:pt x="49479" y="9481"/>
                    <a:pt x="49522" y="9523"/>
                    <a:pt x="49560" y="9570"/>
                  </a:cubicBezTo>
                  <a:lnTo>
                    <a:pt x="49564" y="9570"/>
                  </a:lnTo>
                  <a:cubicBezTo>
                    <a:pt x="49564" y="9570"/>
                    <a:pt x="49564" y="9574"/>
                    <a:pt x="49564" y="9574"/>
                  </a:cubicBezTo>
                  <a:cubicBezTo>
                    <a:pt x="49496" y="9523"/>
                    <a:pt x="49416" y="9485"/>
                    <a:pt x="49332" y="9464"/>
                  </a:cubicBezTo>
                  <a:cubicBezTo>
                    <a:pt x="49277" y="9452"/>
                    <a:pt x="49222" y="9447"/>
                    <a:pt x="49163" y="9447"/>
                  </a:cubicBezTo>
                  <a:cubicBezTo>
                    <a:pt x="49112" y="9422"/>
                    <a:pt x="49057" y="9392"/>
                    <a:pt x="49003" y="9367"/>
                  </a:cubicBezTo>
                  <a:cubicBezTo>
                    <a:pt x="48994" y="9363"/>
                    <a:pt x="48986" y="9359"/>
                    <a:pt x="48977" y="9354"/>
                  </a:cubicBezTo>
                  <a:close/>
                  <a:moveTo>
                    <a:pt x="61992" y="9518"/>
                  </a:moveTo>
                  <a:cubicBezTo>
                    <a:pt x="62000" y="9518"/>
                    <a:pt x="62004" y="9524"/>
                    <a:pt x="62011" y="9528"/>
                  </a:cubicBezTo>
                  <a:cubicBezTo>
                    <a:pt x="62019" y="9532"/>
                    <a:pt x="62023" y="9532"/>
                    <a:pt x="62028" y="9536"/>
                  </a:cubicBezTo>
                  <a:cubicBezTo>
                    <a:pt x="62032" y="9536"/>
                    <a:pt x="62036" y="9540"/>
                    <a:pt x="62040" y="9540"/>
                  </a:cubicBezTo>
                  <a:lnTo>
                    <a:pt x="62044" y="9540"/>
                  </a:lnTo>
                  <a:cubicBezTo>
                    <a:pt x="62044" y="9557"/>
                    <a:pt x="62044" y="9570"/>
                    <a:pt x="62044" y="9587"/>
                  </a:cubicBezTo>
                  <a:cubicBezTo>
                    <a:pt x="62034" y="9594"/>
                    <a:pt x="62023" y="9604"/>
                    <a:pt x="62014" y="9604"/>
                  </a:cubicBezTo>
                  <a:cubicBezTo>
                    <a:pt x="62013" y="9604"/>
                    <a:pt x="62012" y="9604"/>
                    <a:pt x="62011" y="9603"/>
                  </a:cubicBezTo>
                  <a:cubicBezTo>
                    <a:pt x="61998" y="9603"/>
                    <a:pt x="61994" y="9587"/>
                    <a:pt x="61977" y="9587"/>
                  </a:cubicBezTo>
                  <a:cubicBezTo>
                    <a:pt x="61966" y="9587"/>
                    <a:pt x="61955" y="9588"/>
                    <a:pt x="61946" y="9588"/>
                  </a:cubicBezTo>
                  <a:cubicBezTo>
                    <a:pt x="61934" y="9588"/>
                    <a:pt x="61923" y="9586"/>
                    <a:pt x="61914" y="9574"/>
                  </a:cubicBezTo>
                  <a:cubicBezTo>
                    <a:pt x="61914" y="9561"/>
                    <a:pt x="61918" y="9544"/>
                    <a:pt x="61922" y="9536"/>
                  </a:cubicBezTo>
                  <a:cubicBezTo>
                    <a:pt x="61926" y="9523"/>
                    <a:pt x="61935" y="9523"/>
                    <a:pt x="61947" y="9523"/>
                  </a:cubicBezTo>
                  <a:cubicBezTo>
                    <a:pt x="61953" y="9523"/>
                    <a:pt x="61961" y="9525"/>
                    <a:pt x="61967" y="9525"/>
                  </a:cubicBezTo>
                  <a:cubicBezTo>
                    <a:pt x="61971" y="9525"/>
                    <a:pt x="61974" y="9525"/>
                    <a:pt x="61977" y="9523"/>
                  </a:cubicBezTo>
                  <a:cubicBezTo>
                    <a:pt x="61977" y="9523"/>
                    <a:pt x="61981" y="9519"/>
                    <a:pt x="61985" y="9519"/>
                  </a:cubicBezTo>
                  <a:cubicBezTo>
                    <a:pt x="61988" y="9518"/>
                    <a:pt x="61990" y="9518"/>
                    <a:pt x="61992" y="9518"/>
                  </a:cubicBezTo>
                  <a:close/>
                  <a:moveTo>
                    <a:pt x="54569" y="9484"/>
                  </a:moveTo>
                  <a:cubicBezTo>
                    <a:pt x="54584" y="9484"/>
                    <a:pt x="54589" y="9495"/>
                    <a:pt x="54603" y="9502"/>
                  </a:cubicBezTo>
                  <a:cubicBezTo>
                    <a:pt x="54616" y="9506"/>
                    <a:pt x="54625" y="9506"/>
                    <a:pt x="54637" y="9511"/>
                  </a:cubicBezTo>
                  <a:cubicBezTo>
                    <a:pt x="54641" y="9515"/>
                    <a:pt x="54646" y="9519"/>
                    <a:pt x="54654" y="9523"/>
                  </a:cubicBezTo>
                  <a:lnTo>
                    <a:pt x="54658" y="9523"/>
                  </a:lnTo>
                  <a:cubicBezTo>
                    <a:pt x="54658" y="9549"/>
                    <a:pt x="54658" y="9574"/>
                    <a:pt x="54662" y="9599"/>
                  </a:cubicBezTo>
                  <a:cubicBezTo>
                    <a:pt x="54644" y="9614"/>
                    <a:pt x="54625" y="9629"/>
                    <a:pt x="54609" y="9629"/>
                  </a:cubicBezTo>
                  <a:cubicBezTo>
                    <a:pt x="54607" y="9629"/>
                    <a:pt x="54605" y="9629"/>
                    <a:pt x="54603" y="9629"/>
                  </a:cubicBezTo>
                  <a:cubicBezTo>
                    <a:pt x="54582" y="9625"/>
                    <a:pt x="54574" y="9603"/>
                    <a:pt x="54549" y="9603"/>
                  </a:cubicBezTo>
                  <a:cubicBezTo>
                    <a:pt x="54538" y="9602"/>
                    <a:pt x="54528" y="9602"/>
                    <a:pt x="54518" y="9602"/>
                  </a:cubicBezTo>
                  <a:lnTo>
                    <a:pt x="54518" y="9602"/>
                  </a:lnTo>
                  <a:cubicBezTo>
                    <a:pt x="54489" y="9602"/>
                    <a:pt x="54464" y="9602"/>
                    <a:pt x="54439" y="9574"/>
                  </a:cubicBezTo>
                  <a:cubicBezTo>
                    <a:pt x="54443" y="9557"/>
                    <a:pt x="54447" y="9532"/>
                    <a:pt x="54456" y="9515"/>
                  </a:cubicBezTo>
                  <a:cubicBezTo>
                    <a:pt x="54462" y="9496"/>
                    <a:pt x="54471" y="9493"/>
                    <a:pt x="54484" y="9493"/>
                  </a:cubicBezTo>
                  <a:cubicBezTo>
                    <a:pt x="54488" y="9493"/>
                    <a:pt x="54493" y="9494"/>
                    <a:pt x="54498" y="9494"/>
                  </a:cubicBezTo>
                  <a:cubicBezTo>
                    <a:pt x="54509" y="9494"/>
                    <a:pt x="54520" y="9496"/>
                    <a:pt x="54530" y="9496"/>
                  </a:cubicBezTo>
                  <a:cubicBezTo>
                    <a:pt x="54535" y="9496"/>
                    <a:pt x="54540" y="9495"/>
                    <a:pt x="54544" y="9494"/>
                  </a:cubicBezTo>
                  <a:cubicBezTo>
                    <a:pt x="54549" y="9494"/>
                    <a:pt x="54557" y="9490"/>
                    <a:pt x="54561" y="9485"/>
                  </a:cubicBezTo>
                  <a:cubicBezTo>
                    <a:pt x="54564" y="9485"/>
                    <a:pt x="54567" y="9484"/>
                    <a:pt x="54569" y="9484"/>
                  </a:cubicBezTo>
                  <a:close/>
                  <a:moveTo>
                    <a:pt x="60507" y="9508"/>
                  </a:moveTo>
                  <a:cubicBezTo>
                    <a:pt x="60515" y="9508"/>
                    <a:pt x="60522" y="9509"/>
                    <a:pt x="60529" y="9511"/>
                  </a:cubicBezTo>
                  <a:cubicBezTo>
                    <a:pt x="60533" y="9511"/>
                    <a:pt x="60542" y="9515"/>
                    <a:pt x="60546" y="9515"/>
                  </a:cubicBezTo>
                  <a:cubicBezTo>
                    <a:pt x="60546" y="9519"/>
                    <a:pt x="60542" y="9523"/>
                    <a:pt x="60542" y="9528"/>
                  </a:cubicBezTo>
                  <a:cubicBezTo>
                    <a:pt x="60542" y="9561"/>
                    <a:pt x="60538" y="9599"/>
                    <a:pt x="60533" y="9637"/>
                  </a:cubicBezTo>
                  <a:cubicBezTo>
                    <a:pt x="60508" y="9637"/>
                    <a:pt x="60487" y="9629"/>
                    <a:pt x="60462" y="9612"/>
                  </a:cubicBezTo>
                  <a:cubicBezTo>
                    <a:pt x="60449" y="9599"/>
                    <a:pt x="60415" y="9570"/>
                    <a:pt x="60420" y="9549"/>
                  </a:cubicBezTo>
                  <a:cubicBezTo>
                    <a:pt x="60420" y="9532"/>
                    <a:pt x="60462" y="9515"/>
                    <a:pt x="60474" y="9515"/>
                  </a:cubicBezTo>
                  <a:cubicBezTo>
                    <a:pt x="60484" y="9510"/>
                    <a:pt x="60496" y="9508"/>
                    <a:pt x="60507" y="9508"/>
                  </a:cubicBezTo>
                  <a:close/>
                  <a:moveTo>
                    <a:pt x="60588" y="9544"/>
                  </a:moveTo>
                  <a:cubicBezTo>
                    <a:pt x="60601" y="9553"/>
                    <a:pt x="60614" y="9553"/>
                    <a:pt x="60631" y="9553"/>
                  </a:cubicBezTo>
                  <a:cubicBezTo>
                    <a:pt x="60656" y="9553"/>
                    <a:pt x="60685" y="9557"/>
                    <a:pt x="60711" y="9565"/>
                  </a:cubicBezTo>
                  <a:cubicBezTo>
                    <a:pt x="60703" y="9570"/>
                    <a:pt x="60693" y="9571"/>
                    <a:pt x="60683" y="9571"/>
                  </a:cubicBezTo>
                  <a:cubicBezTo>
                    <a:pt x="60680" y="9571"/>
                    <a:pt x="60677" y="9571"/>
                    <a:pt x="60673" y="9571"/>
                  </a:cubicBezTo>
                  <a:cubicBezTo>
                    <a:pt x="60660" y="9571"/>
                    <a:pt x="60647" y="9572"/>
                    <a:pt x="60639" y="9582"/>
                  </a:cubicBezTo>
                  <a:cubicBezTo>
                    <a:pt x="60631" y="9591"/>
                    <a:pt x="60635" y="9603"/>
                    <a:pt x="60639" y="9616"/>
                  </a:cubicBezTo>
                  <a:cubicBezTo>
                    <a:pt x="60639" y="9620"/>
                    <a:pt x="60639" y="9625"/>
                    <a:pt x="60643" y="9633"/>
                  </a:cubicBezTo>
                  <a:lnTo>
                    <a:pt x="60639" y="9633"/>
                  </a:lnTo>
                  <a:cubicBezTo>
                    <a:pt x="60618" y="9633"/>
                    <a:pt x="60605" y="9637"/>
                    <a:pt x="60584" y="9637"/>
                  </a:cubicBezTo>
                  <a:lnTo>
                    <a:pt x="60576" y="9637"/>
                  </a:lnTo>
                  <a:cubicBezTo>
                    <a:pt x="60580" y="9608"/>
                    <a:pt x="60584" y="9578"/>
                    <a:pt x="60588" y="9544"/>
                  </a:cubicBezTo>
                  <a:close/>
                  <a:moveTo>
                    <a:pt x="62082" y="9540"/>
                  </a:moveTo>
                  <a:lnTo>
                    <a:pt x="62082" y="9540"/>
                  </a:lnTo>
                  <a:cubicBezTo>
                    <a:pt x="62099" y="9544"/>
                    <a:pt x="62116" y="9549"/>
                    <a:pt x="62133" y="9549"/>
                  </a:cubicBezTo>
                  <a:cubicBezTo>
                    <a:pt x="62127" y="9563"/>
                    <a:pt x="62138" y="9566"/>
                    <a:pt x="62154" y="9566"/>
                  </a:cubicBezTo>
                  <a:cubicBezTo>
                    <a:pt x="62167" y="9566"/>
                    <a:pt x="62183" y="9564"/>
                    <a:pt x="62197" y="9564"/>
                  </a:cubicBezTo>
                  <a:cubicBezTo>
                    <a:pt x="62213" y="9564"/>
                    <a:pt x="62226" y="9567"/>
                    <a:pt x="62226" y="9578"/>
                  </a:cubicBezTo>
                  <a:cubicBezTo>
                    <a:pt x="62226" y="9587"/>
                    <a:pt x="62222" y="9603"/>
                    <a:pt x="62213" y="9608"/>
                  </a:cubicBezTo>
                  <a:cubicBezTo>
                    <a:pt x="62209" y="9608"/>
                    <a:pt x="62205" y="9608"/>
                    <a:pt x="62201" y="9612"/>
                  </a:cubicBezTo>
                  <a:cubicBezTo>
                    <a:pt x="62187" y="9622"/>
                    <a:pt x="62187" y="9641"/>
                    <a:pt x="62174" y="9641"/>
                  </a:cubicBezTo>
                  <a:cubicBezTo>
                    <a:pt x="62171" y="9641"/>
                    <a:pt x="62168" y="9640"/>
                    <a:pt x="62163" y="9637"/>
                  </a:cubicBezTo>
                  <a:cubicBezTo>
                    <a:pt x="62154" y="9633"/>
                    <a:pt x="62146" y="9629"/>
                    <a:pt x="62137" y="9625"/>
                  </a:cubicBezTo>
                  <a:cubicBezTo>
                    <a:pt x="62142" y="9620"/>
                    <a:pt x="62146" y="9612"/>
                    <a:pt x="62137" y="9603"/>
                  </a:cubicBezTo>
                  <a:cubicBezTo>
                    <a:pt x="62133" y="9599"/>
                    <a:pt x="62116" y="9595"/>
                    <a:pt x="62108" y="9591"/>
                  </a:cubicBezTo>
                  <a:cubicBezTo>
                    <a:pt x="62104" y="9587"/>
                    <a:pt x="62095" y="9587"/>
                    <a:pt x="62087" y="9582"/>
                  </a:cubicBezTo>
                  <a:cubicBezTo>
                    <a:pt x="62087" y="9570"/>
                    <a:pt x="62087" y="9553"/>
                    <a:pt x="62082" y="9540"/>
                  </a:cubicBezTo>
                  <a:close/>
                  <a:moveTo>
                    <a:pt x="41017" y="9485"/>
                  </a:moveTo>
                  <a:cubicBezTo>
                    <a:pt x="41017" y="9532"/>
                    <a:pt x="41017" y="9582"/>
                    <a:pt x="41013" y="9633"/>
                  </a:cubicBezTo>
                  <a:cubicBezTo>
                    <a:pt x="41000" y="9629"/>
                    <a:pt x="40987" y="9620"/>
                    <a:pt x="40971" y="9616"/>
                  </a:cubicBezTo>
                  <a:cubicBezTo>
                    <a:pt x="40958" y="9612"/>
                    <a:pt x="40941" y="9612"/>
                    <a:pt x="40928" y="9612"/>
                  </a:cubicBezTo>
                  <a:cubicBezTo>
                    <a:pt x="40911" y="9616"/>
                    <a:pt x="40899" y="9625"/>
                    <a:pt x="40886" y="9629"/>
                  </a:cubicBezTo>
                  <a:cubicBezTo>
                    <a:pt x="40873" y="9633"/>
                    <a:pt x="40861" y="9637"/>
                    <a:pt x="40852" y="9646"/>
                  </a:cubicBezTo>
                  <a:cubicBezTo>
                    <a:pt x="40840" y="9650"/>
                    <a:pt x="40831" y="9650"/>
                    <a:pt x="40819" y="9650"/>
                  </a:cubicBezTo>
                  <a:cubicBezTo>
                    <a:pt x="40807" y="9650"/>
                    <a:pt x="40798" y="9644"/>
                    <a:pt x="40793" y="9644"/>
                  </a:cubicBezTo>
                  <a:cubicBezTo>
                    <a:pt x="40790" y="9644"/>
                    <a:pt x="40789" y="9646"/>
                    <a:pt x="40789" y="9650"/>
                  </a:cubicBezTo>
                  <a:cubicBezTo>
                    <a:pt x="40789" y="9629"/>
                    <a:pt x="40776" y="9612"/>
                    <a:pt x="40781" y="9591"/>
                  </a:cubicBezTo>
                  <a:cubicBezTo>
                    <a:pt x="40785" y="9590"/>
                    <a:pt x="40790" y="9590"/>
                    <a:pt x="40795" y="9590"/>
                  </a:cubicBezTo>
                  <a:cubicBezTo>
                    <a:pt x="40804" y="9590"/>
                    <a:pt x="40814" y="9591"/>
                    <a:pt x="40822" y="9591"/>
                  </a:cubicBezTo>
                  <a:cubicBezTo>
                    <a:pt x="40830" y="9591"/>
                    <a:pt x="40838" y="9590"/>
                    <a:pt x="40844" y="9587"/>
                  </a:cubicBezTo>
                  <a:cubicBezTo>
                    <a:pt x="40852" y="9587"/>
                    <a:pt x="40852" y="9582"/>
                    <a:pt x="40857" y="9578"/>
                  </a:cubicBezTo>
                  <a:cubicBezTo>
                    <a:pt x="40859" y="9578"/>
                    <a:pt x="40862" y="9580"/>
                    <a:pt x="40865" y="9580"/>
                  </a:cubicBezTo>
                  <a:cubicBezTo>
                    <a:pt x="40866" y="9580"/>
                    <a:pt x="40868" y="9580"/>
                    <a:pt x="40869" y="9578"/>
                  </a:cubicBezTo>
                  <a:cubicBezTo>
                    <a:pt x="40878" y="9578"/>
                    <a:pt x="40882" y="9565"/>
                    <a:pt x="40886" y="9557"/>
                  </a:cubicBezTo>
                  <a:cubicBezTo>
                    <a:pt x="40895" y="9546"/>
                    <a:pt x="40911" y="9544"/>
                    <a:pt x="40926" y="9544"/>
                  </a:cubicBezTo>
                  <a:cubicBezTo>
                    <a:pt x="40934" y="9544"/>
                    <a:pt x="40942" y="9544"/>
                    <a:pt x="40949" y="9544"/>
                  </a:cubicBezTo>
                  <a:lnTo>
                    <a:pt x="40975" y="9544"/>
                  </a:lnTo>
                  <a:cubicBezTo>
                    <a:pt x="40983" y="9540"/>
                    <a:pt x="40979" y="9540"/>
                    <a:pt x="40987" y="9532"/>
                  </a:cubicBezTo>
                  <a:cubicBezTo>
                    <a:pt x="40996" y="9515"/>
                    <a:pt x="41009" y="9498"/>
                    <a:pt x="41017" y="9485"/>
                  </a:cubicBezTo>
                  <a:close/>
                  <a:moveTo>
                    <a:pt x="63302" y="9608"/>
                  </a:moveTo>
                  <a:cubicBezTo>
                    <a:pt x="63319" y="9608"/>
                    <a:pt x="63332" y="9612"/>
                    <a:pt x="63344" y="9616"/>
                  </a:cubicBezTo>
                  <a:lnTo>
                    <a:pt x="63344" y="9646"/>
                  </a:lnTo>
                  <a:lnTo>
                    <a:pt x="63302" y="9646"/>
                  </a:lnTo>
                  <a:cubicBezTo>
                    <a:pt x="63294" y="9646"/>
                    <a:pt x="63285" y="9646"/>
                    <a:pt x="63277" y="9650"/>
                  </a:cubicBezTo>
                  <a:cubicBezTo>
                    <a:pt x="63264" y="9654"/>
                    <a:pt x="63260" y="9658"/>
                    <a:pt x="63252" y="9663"/>
                  </a:cubicBezTo>
                  <a:cubicBezTo>
                    <a:pt x="63247" y="9667"/>
                    <a:pt x="63243" y="9667"/>
                    <a:pt x="63235" y="9671"/>
                  </a:cubicBezTo>
                  <a:cubicBezTo>
                    <a:pt x="63222" y="9679"/>
                    <a:pt x="63226" y="9684"/>
                    <a:pt x="63209" y="9684"/>
                  </a:cubicBezTo>
                  <a:cubicBezTo>
                    <a:pt x="63193" y="9684"/>
                    <a:pt x="63184" y="9684"/>
                    <a:pt x="63171" y="9692"/>
                  </a:cubicBezTo>
                  <a:cubicBezTo>
                    <a:pt x="63165" y="9699"/>
                    <a:pt x="63155" y="9711"/>
                    <a:pt x="63145" y="9711"/>
                  </a:cubicBezTo>
                  <a:cubicBezTo>
                    <a:pt x="63142" y="9711"/>
                    <a:pt x="63140" y="9711"/>
                    <a:pt x="63138" y="9709"/>
                  </a:cubicBezTo>
                  <a:cubicBezTo>
                    <a:pt x="63129" y="9705"/>
                    <a:pt x="63133" y="9692"/>
                    <a:pt x="63121" y="9688"/>
                  </a:cubicBezTo>
                  <a:cubicBezTo>
                    <a:pt x="63117" y="9684"/>
                    <a:pt x="63108" y="9684"/>
                    <a:pt x="63100" y="9679"/>
                  </a:cubicBezTo>
                  <a:cubicBezTo>
                    <a:pt x="63091" y="9675"/>
                    <a:pt x="63091" y="9671"/>
                    <a:pt x="63083" y="9663"/>
                  </a:cubicBezTo>
                  <a:cubicBezTo>
                    <a:pt x="63079" y="9658"/>
                    <a:pt x="63070" y="9654"/>
                    <a:pt x="63066" y="9650"/>
                  </a:cubicBezTo>
                  <a:cubicBezTo>
                    <a:pt x="63057" y="9646"/>
                    <a:pt x="63049" y="9641"/>
                    <a:pt x="63041" y="9637"/>
                  </a:cubicBezTo>
                  <a:cubicBezTo>
                    <a:pt x="63045" y="9633"/>
                    <a:pt x="63049" y="9629"/>
                    <a:pt x="63053" y="9629"/>
                  </a:cubicBezTo>
                  <a:cubicBezTo>
                    <a:pt x="63063" y="9626"/>
                    <a:pt x="63073" y="9625"/>
                    <a:pt x="63084" y="9625"/>
                  </a:cubicBezTo>
                  <a:cubicBezTo>
                    <a:pt x="63105" y="9625"/>
                    <a:pt x="63126" y="9629"/>
                    <a:pt x="63146" y="9629"/>
                  </a:cubicBezTo>
                  <a:cubicBezTo>
                    <a:pt x="63163" y="9629"/>
                    <a:pt x="63176" y="9629"/>
                    <a:pt x="63188" y="9625"/>
                  </a:cubicBezTo>
                  <a:cubicBezTo>
                    <a:pt x="63199" y="9622"/>
                    <a:pt x="63209" y="9622"/>
                    <a:pt x="63220" y="9622"/>
                  </a:cubicBezTo>
                  <a:cubicBezTo>
                    <a:pt x="63231" y="9622"/>
                    <a:pt x="63241" y="9622"/>
                    <a:pt x="63252" y="9620"/>
                  </a:cubicBezTo>
                  <a:cubicBezTo>
                    <a:pt x="63269" y="9620"/>
                    <a:pt x="63285" y="9612"/>
                    <a:pt x="63302" y="9608"/>
                  </a:cubicBezTo>
                  <a:close/>
                  <a:moveTo>
                    <a:pt x="41059" y="9481"/>
                  </a:moveTo>
                  <a:cubicBezTo>
                    <a:pt x="41063" y="9481"/>
                    <a:pt x="41072" y="9485"/>
                    <a:pt x="41076" y="9490"/>
                  </a:cubicBezTo>
                  <a:cubicBezTo>
                    <a:pt x="41089" y="9498"/>
                    <a:pt x="41097" y="9498"/>
                    <a:pt x="41110" y="9498"/>
                  </a:cubicBezTo>
                  <a:cubicBezTo>
                    <a:pt x="41122" y="9498"/>
                    <a:pt x="41139" y="9498"/>
                    <a:pt x="41148" y="9502"/>
                  </a:cubicBezTo>
                  <a:cubicBezTo>
                    <a:pt x="41182" y="9506"/>
                    <a:pt x="41203" y="9540"/>
                    <a:pt x="41236" y="9549"/>
                  </a:cubicBezTo>
                  <a:lnTo>
                    <a:pt x="41266" y="9549"/>
                  </a:lnTo>
                  <a:cubicBezTo>
                    <a:pt x="41283" y="9549"/>
                    <a:pt x="41296" y="9557"/>
                    <a:pt x="41312" y="9565"/>
                  </a:cubicBezTo>
                  <a:cubicBezTo>
                    <a:pt x="41308" y="9578"/>
                    <a:pt x="41266" y="9591"/>
                    <a:pt x="41253" y="9591"/>
                  </a:cubicBezTo>
                  <a:cubicBezTo>
                    <a:pt x="41232" y="9591"/>
                    <a:pt x="41207" y="9582"/>
                    <a:pt x="41186" y="9578"/>
                  </a:cubicBezTo>
                  <a:cubicBezTo>
                    <a:pt x="41175" y="9576"/>
                    <a:pt x="41166" y="9575"/>
                    <a:pt x="41156" y="9575"/>
                  </a:cubicBezTo>
                  <a:cubicBezTo>
                    <a:pt x="41146" y="9575"/>
                    <a:pt x="41135" y="9576"/>
                    <a:pt x="41122" y="9578"/>
                  </a:cubicBezTo>
                  <a:cubicBezTo>
                    <a:pt x="41118" y="9580"/>
                    <a:pt x="41114" y="9580"/>
                    <a:pt x="41110" y="9580"/>
                  </a:cubicBezTo>
                  <a:cubicBezTo>
                    <a:pt x="41106" y="9580"/>
                    <a:pt x="41101" y="9580"/>
                    <a:pt x="41097" y="9582"/>
                  </a:cubicBezTo>
                  <a:cubicBezTo>
                    <a:pt x="41089" y="9582"/>
                    <a:pt x="41080" y="9587"/>
                    <a:pt x="41076" y="9591"/>
                  </a:cubicBezTo>
                  <a:cubicBezTo>
                    <a:pt x="41089" y="9595"/>
                    <a:pt x="41097" y="9595"/>
                    <a:pt x="41110" y="9595"/>
                  </a:cubicBezTo>
                  <a:cubicBezTo>
                    <a:pt x="41131" y="9599"/>
                    <a:pt x="41148" y="9612"/>
                    <a:pt x="41169" y="9612"/>
                  </a:cubicBezTo>
                  <a:cubicBezTo>
                    <a:pt x="41186" y="9616"/>
                    <a:pt x="41190" y="9612"/>
                    <a:pt x="41203" y="9625"/>
                  </a:cubicBezTo>
                  <a:cubicBezTo>
                    <a:pt x="41207" y="9629"/>
                    <a:pt x="41215" y="9633"/>
                    <a:pt x="41220" y="9637"/>
                  </a:cubicBezTo>
                  <a:cubicBezTo>
                    <a:pt x="41236" y="9646"/>
                    <a:pt x="41253" y="9646"/>
                    <a:pt x="41270" y="9654"/>
                  </a:cubicBezTo>
                  <a:cubicBezTo>
                    <a:pt x="41279" y="9658"/>
                    <a:pt x="41317" y="9684"/>
                    <a:pt x="41300" y="9692"/>
                  </a:cubicBezTo>
                  <a:cubicBezTo>
                    <a:pt x="41297" y="9694"/>
                    <a:pt x="41292" y="9694"/>
                    <a:pt x="41286" y="9694"/>
                  </a:cubicBezTo>
                  <a:cubicBezTo>
                    <a:pt x="41273" y="9694"/>
                    <a:pt x="41258" y="9692"/>
                    <a:pt x="41249" y="9692"/>
                  </a:cubicBezTo>
                  <a:lnTo>
                    <a:pt x="41194" y="9692"/>
                  </a:lnTo>
                  <a:cubicBezTo>
                    <a:pt x="41184" y="9692"/>
                    <a:pt x="41173" y="9691"/>
                    <a:pt x="41163" y="9691"/>
                  </a:cubicBezTo>
                  <a:cubicBezTo>
                    <a:pt x="41152" y="9691"/>
                    <a:pt x="41141" y="9692"/>
                    <a:pt x="41131" y="9696"/>
                  </a:cubicBezTo>
                  <a:cubicBezTo>
                    <a:pt x="41114" y="9705"/>
                    <a:pt x="41097" y="9709"/>
                    <a:pt x="41076" y="9709"/>
                  </a:cubicBezTo>
                  <a:cubicBezTo>
                    <a:pt x="41068" y="9713"/>
                    <a:pt x="41059" y="9713"/>
                    <a:pt x="41047" y="9713"/>
                  </a:cubicBezTo>
                  <a:cubicBezTo>
                    <a:pt x="41055" y="9637"/>
                    <a:pt x="41055" y="9557"/>
                    <a:pt x="41059" y="9481"/>
                  </a:cubicBezTo>
                  <a:close/>
                  <a:moveTo>
                    <a:pt x="63496" y="9679"/>
                  </a:moveTo>
                  <a:cubicBezTo>
                    <a:pt x="63488" y="9709"/>
                    <a:pt x="63475" y="9743"/>
                    <a:pt x="63458" y="9772"/>
                  </a:cubicBezTo>
                  <a:cubicBezTo>
                    <a:pt x="63442" y="9768"/>
                    <a:pt x="63420" y="9768"/>
                    <a:pt x="63404" y="9764"/>
                  </a:cubicBezTo>
                  <a:lnTo>
                    <a:pt x="63382" y="9764"/>
                  </a:lnTo>
                  <a:lnTo>
                    <a:pt x="63382" y="9713"/>
                  </a:lnTo>
                  <a:lnTo>
                    <a:pt x="63387" y="9713"/>
                  </a:lnTo>
                  <a:cubicBezTo>
                    <a:pt x="63395" y="9713"/>
                    <a:pt x="63399" y="9713"/>
                    <a:pt x="63408" y="9709"/>
                  </a:cubicBezTo>
                  <a:cubicBezTo>
                    <a:pt x="63420" y="9709"/>
                    <a:pt x="63437" y="9705"/>
                    <a:pt x="63450" y="9701"/>
                  </a:cubicBezTo>
                  <a:cubicBezTo>
                    <a:pt x="63458" y="9696"/>
                    <a:pt x="63471" y="9692"/>
                    <a:pt x="63484" y="9688"/>
                  </a:cubicBezTo>
                  <a:cubicBezTo>
                    <a:pt x="63488" y="9684"/>
                    <a:pt x="63492" y="9684"/>
                    <a:pt x="63496" y="9679"/>
                  </a:cubicBezTo>
                  <a:close/>
                  <a:moveTo>
                    <a:pt x="60638" y="9719"/>
                  </a:moveTo>
                  <a:cubicBezTo>
                    <a:pt x="60665" y="9719"/>
                    <a:pt x="60693" y="9728"/>
                    <a:pt x="60719" y="9734"/>
                  </a:cubicBezTo>
                  <a:cubicBezTo>
                    <a:pt x="60736" y="9739"/>
                    <a:pt x="60753" y="9743"/>
                    <a:pt x="60766" y="9751"/>
                  </a:cubicBezTo>
                  <a:cubicBezTo>
                    <a:pt x="60778" y="9764"/>
                    <a:pt x="60787" y="9777"/>
                    <a:pt x="60804" y="9781"/>
                  </a:cubicBezTo>
                  <a:cubicBezTo>
                    <a:pt x="60829" y="9789"/>
                    <a:pt x="60854" y="9789"/>
                    <a:pt x="60880" y="9802"/>
                  </a:cubicBezTo>
                  <a:cubicBezTo>
                    <a:pt x="60880" y="9802"/>
                    <a:pt x="60884" y="9802"/>
                    <a:pt x="60888" y="9806"/>
                  </a:cubicBezTo>
                  <a:cubicBezTo>
                    <a:pt x="60873" y="9809"/>
                    <a:pt x="60860" y="9812"/>
                    <a:pt x="60848" y="9812"/>
                  </a:cubicBezTo>
                  <a:cubicBezTo>
                    <a:pt x="60843" y="9812"/>
                    <a:pt x="60838" y="9812"/>
                    <a:pt x="60833" y="9810"/>
                  </a:cubicBezTo>
                  <a:cubicBezTo>
                    <a:pt x="60804" y="9806"/>
                    <a:pt x="60783" y="9777"/>
                    <a:pt x="60757" y="9777"/>
                  </a:cubicBezTo>
                  <a:cubicBezTo>
                    <a:pt x="60745" y="9777"/>
                    <a:pt x="60740" y="9789"/>
                    <a:pt x="60728" y="9789"/>
                  </a:cubicBezTo>
                  <a:cubicBezTo>
                    <a:pt x="60725" y="9791"/>
                    <a:pt x="60722" y="9791"/>
                    <a:pt x="60720" y="9791"/>
                  </a:cubicBezTo>
                  <a:cubicBezTo>
                    <a:pt x="60716" y="9791"/>
                    <a:pt x="60712" y="9789"/>
                    <a:pt x="60707" y="9789"/>
                  </a:cubicBezTo>
                  <a:cubicBezTo>
                    <a:pt x="60685" y="9781"/>
                    <a:pt x="60593" y="9768"/>
                    <a:pt x="60614" y="9722"/>
                  </a:cubicBezTo>
                  <a:cubicBezTo>
                    <a:pt x="60622" y="9720"/>
                    <a:pt x="60630" y="9719"/>
                    <a:pt x="60638" y="9719"/>
                  </a:cubicBezTo>
                  <a:close/>
                  <a:moveTo>
                    <a:pt x="54944" y="9445"/>
                  </a:moveTo>
                  <a:cubicBezTo>
                    <a:pt x="54960" y="9445"/>
                    <a:pt x="54980" y="9447"/>
                    <a:pt x="54992" y="9447"/>
                  </a:cubicBezTo>
                  <a:cubicBezTo>
                    <a:pt x="55009" y="9452"/>
                    <a:pt x="55030" y="9456"/>
                    <a:pt x="55047" y="9456"/>
                  </a:cubicBezTo>
                  <a:cubicBezTo>
                    <a:pt x="55059" y="9460"/>
                    <a:pt x="55076" y="9460"/>
                    <a:pt x="55080" y="9473"/>
                  </a:cubicBezTo>
                  <a:cubicBezTo>
                    <a:pt x="55047" y="9498"/>
                    <a:pt x="54983" y="9502"/>
                    <a:pt x="54962" y="9544"/>
                  </a:cubicBezTo>
                  <a:cubicBezTo>
                    <a:pt x="54954" y="9557"/>
                    <a:pt x="54949" y="9574"/>
                    <a:pt x="54962" y="9582"/>
                  </a:cubicBezTo>
                  <a:cubicBezTo>
                    <a:pt x="54966" y="9584"/>
                    <a:pt x="54972" y="9584"/>
                    <a:pt x="54977" y="9584"/>
                  </a:cubicBezTo>
                  <a:cubicBezTo>
                    <a:pt x="54982" y="9584"/>
                    <a:pt x="54987" y="9584"/>
                    <a:pt x="54992" y="9587"/>
                  </a:cubicBezTo>
                  <a:cubicBezTo>
                    <a:pt x="55004" y="9591"/>
                    <a:pt x="55030" y="9616"/>
                    <a:pt x="55038" y="9629"/>
                  </a:cubicBezTo>
                  <a:cubicBezTo>
                    <a:pt x="55048" y="9642"/>
                    <a:pt x="55048" y="9658"/>
                    <a:pt x="55059" y="9658"/>
                  </a:cubicBezTo>
                  <a:cubicBezTo>
                    <a:pt x="55062" y="9658"/>
                    <a:pt x="55067" y="9657"/>
                    <a:pt x="55072" y="9654"/>
                  </a:cubicBezTo>
                  <a:cubicBezTo>
                    <a:pt x="55093" y="9646"/>
                    <a:pt x="55106" y="9625"/>
                    <a:pt x="55127" y="9616"/>
                  </a:cubicBezTo>
                  <a:cubicBezTo>
                    <a:pt x="55137" y="9612"/>
                    <a:pt x="55148" y="9610"/>
                    <a:pt x="55160" y="9610"/>
                  </a:cubicBezTo>
                  <a:cubicBezTo>
                    <a:pt x="55185" y="9610"/>
                    <a:pt x="55209" y="9620"/>
                    <a:pt x="55224" y="9637"/>
                  </a:cubicBezTo>
                  <a:cubicBezTo>
                    <a:pt x="55237" y="9650"/>
                    <a:pt x="55232" y="9654"/>
                    <a:pt x="55253" y="9663"/>
                  </a:cubicBezTo>
                  <a:cubicBezTo>
                    <a:pt x="55266" y="9671"/>
                    <a:pt x="55279" y="9671"/>
                    <a:pt x="55291" y="9675"/>
                  </a:cubicBezTo>
                  <a:cubicBezTo>
                    <a:pt x="55312" y="9679"/>
                    <a:pt x="55346" y="9679"/>
                    <a:pt x="55363" y="9696"/>
                  </a:cubicBezTo>
                  <a:cubicBezTo>
                    <a:pt x="55384" y="9722"/>
                    <a:pt x="55342" y="9722"/>
                    <a:pt x="55321" y="9730"/>
                  </a:cubicBezTo>
                  <a:cubicBezTo>
                    <a:pt x="55279" y="9739"/>
                    <a:pt x="55228" y="9730"/>
                    <a:pt x="55186" y="9743"/>
                  </a:cubicBezTo>
                  <a:cubicBezTo>
                    <a:pt x="55165" y="9751"/>
                    <a:pt x="55165" y="9764"/>
                    <a:pt x="55148" y="9777"/>
                  </a:cubicBezTo>
                  <a:cubicBezTo>
                    <a:pt x="55123" y="9793"/>
                    <a:pt x="55089" y="9802"/>
                    <a:pt x="55063" y="9810"/>
                  </a:cubicBezTo>
                  <a:cubicBezTo>
                    <a:pt x="55049" y="9813"/>
                    <a:pt x="55036" y="9818"/>
                    <a:pt x="55024" y="9818"/>
                  </a:cubicBezTo>
                  <a:cubicBezTo>
                    <a:pt x="55019" y="9818"/>
                    <a:pt x="55014" y="9817"/>
                    <a:pt x="55009" y="9815"/>
                  </a:cubicBezTo>
                  <a:cubicBezTo>
                    <a:pt x="54996" y="9806"/>
                    <a:pt x="54987" y="9793"/>
                    <a:pt x="54975" y="9789"/>
                  </a:cubicBezTo>
                  <a:cubicBezTo>
                    <a:pt x="54966" y="9788"/>
                    <a:pt x="54958" y="9788"/>
                    <a:pt x="54950" y="9788"/>
                  </a:cubicBezTo>
                  <a:lnTo>
                    <a:pt x="54950" y="9788"/>
                  </a:lnTo>
                  <a:cubicBezTo>
                    <a:pt x="54933" y="9788"/>
                    <a:pt x="54917" y="9788"/>
                    <a:pt x="54903" y="9777"/>
                  </a:cubicBezTo>
                  <a:cubicBezTo>
                    <a:pt x="54878" y="9755"/>
                    <a:pt x="54869" y="9726"/>
                    <a:pt x="54840" y="9717"/>
                  </a:cubicBezTo>
                  <a:cubicBezTo>
                    <a:pt x="54837" y="9717"/>
                    <a:pt x="54834" y="9717"/>
                    <a:pt x="54831" y="9717"/>
                  </a:cubicBezTo>
                  <a:cubicBezTo>
                    <a:pt x="54812" y="9717"/>
                    <a:pt x="54792" y="9727"/>
                    <a:pt x="54775" y="9727"/>
                  </a:cubicBezTo>
                  <a:cubicBezTo>
                    <a:pt x="54773" y="9727"/>
                    <a:pt x="54770" y="9726"/>
                    <a:pt x="54768" y="9726"/>
                  </a:cubicBezTo>
                  <a:cubicBezTo>
                    <a:pt x="54747" y="9692"/>
                    <a:pt x="54857" y="9675"/>
                    <a:pt x="54810" y="9629"/>
                  </a:cubicBezTo>
                  <a:cubicBezTo>
                    <a:pt x="54806" y="9620"/>
                    <a:pt x="54776" y="9612"/>
                    <a:pt x="54768" y="9608"/>
                  </a:cubicBezTo>
                  <a:cubicBezTo>
                    <a:pt x="54755" y="9599"/>
                    <a:pt x="54743" y="9599"/>
                    <a:pt x="54734" y="9595"/>
                  </a:cubicBezTo>
                  <a:cubicBezTo>
                    <a:pt x="54730" y="9591"/>
                    <a:pt x="54730" y="9591"/>
                    <a:pt x="54730" y="9591"/>
                  </a:cubicBezTo>
                  <a:cubicBezTo>
                    <a:pt x="54730" y="9570"/>
                    <a:pt x="54726" y="9544"/>
                    <a:pt x="54726" y="9523"/>
                  </a:cubicBezTo>
                  <a:lnTo>
                    <a:pt x="54726" y="9523"/>
                  </a:lnTo>
                  <a:cubicBezTo>
                    <a:pt x="54755" y="9526"/>
                    <a:pt x="54783" y="9533"/>
                    <a:pt x="54811" y="9533"/>
                  </a:cubicBezTo>
                  <a:cubicBezTo>
                    <a:pt x="54824" y="9533"/>
                    <a:pt x="54836" y="9532"/>
                    <a:pt x="54848" y="9528"/>
                  </a:cubicBezTo>
                  <a:cubicBezTo>
                    <a:pt x="54844" y="9506"/>
                    <a:pt x="54798" y="9502"/>
                    <a:pt x="54802" y="9477"/>
                  </a:cubicBezTo>
                  <a:cubicBezTo>
                    <a:pt x="54807" y="9476"/>
                    <a:pt x="54812" y="9476"/>
                    <a:pt x="54818" y="9476"/>
                  </a:cubicBezTo>
                  <a:cubicBezTo>
                    <a:pt x="54832" y="9476"/>
                    <a:pt x="54847" y="9478"/>
                    <a:pt x="54860" y="9478"/>
                  </a:cubicBezTo>
                  <a:cubicBezTo>
                    <a:pt x="54864" y="9478"/>
                    <a:pt x="54869" y="9478"/>
                    <a:pt x="54874" y="9477"/>
                  </a:cubicBezTo>
                  <a:cubicBezTo>
                    <a:pt x="54882" y="9477"/>
                    <a:pt x="54903" y="9468"/>
                    <a:pt x="54907" y="9464"/>
                  </a:cubicBezTo>
                  <a:cubicBezTo>
                    <a:pt x="54916" y="9460"/>
                    <a:pt x="54916" y="9452"/>
                    <a:pt x="54924" y="9447"/>
                  </a:cubicBezTo>
                  <a:cubicBezTo>
                    <a:pt x="54928" y="9446"/>
                    <a:pt x="54935" y="9445"/>
                    <a:pt x="54944" y="9445"/>
                  </a:cubicBezTo>
                  <a:close/>
                  <a:moveTo>
                    <a:pt x="38349" y="9654"/>
                  </a:moveTo>
                  <a:cubicBezTo>
                    <a:pt x="38379" y="9654"/>
                    <a:pt x="38413" y="9654"/>
                    <a:pt x="38442" y="9667"/>
                  </a:cubicBezTo>
                  <a:cubicBezTo>
                    <a:pt x="38468" y="9679"/>
                    <a:pt x="38480" y="9705"/>
                    <a:pt x="38501" y="9717"/>
                  </a:cubicBezTo>
                  <a:cubicBezTo>
                    <a:pt x="38506" y="9717"/>
                    <a:pt x="38510" y="9722"/>
                    <a:pt x="38514" y="9726"/>
                  </a:cubicBezTo>
                  <a:lnTo>
                    <a:pt x="38506" y="9836"/>
                  </a:lnTo>
                  <a:cubicBezTo>
                    <a:pt x="38485" y="9827"/>
                    <a:pt x="38463" y="9823"/>
                    <a:pt x="38442" y="9815"/>
                  </a:cubicBezTo>
                  <a:cubicBezTo>
                    <a:pt x="38421" y="9806"/>
                    <a:pt x="38387" y="9802"/>
                    <a:pt x="38375" y="9781"/>
                  </a:cubicBezTo>
                  <a:cubicBezTo>
                    <a:pt x="38366" y="9764"/>
                    <a:pt x="38375" y="9747"/>
                    <a:pt x="38366" y="9730"/>
                  </a:cubicBezTo>
                  <a:cubicBezTo>
                    <a:pt x="38354" y="9717"/>
                    <a:pt x="38337" y="9713"/>
                    <a:pt x="38333" y="9692"/>
                  </a:cubicBezTo>
                  <a:cubicBezTo>
                    <a:pt x="38328" y="9675"/>
                    <a:pt x="38328" y="9658"/>
                    <a:pt x="38349" y="9654"/>
                  </a:cubicBezTo>
                  <a:close/>
                  <a:moveTo>
                    <a:pt x="59843" y="9611"/>
                  </a:moveTo>
                  <a:cubicBezTo>
                    <a:pt x="59854" y="9611"/>
                    <a:pt x="59865" y="9612"/>
                    <a:pt x="59875" y="9616"/>
                  </a:cubicBezTo>
                  <a:cubicBezTo>
                    <a:pt x="59888" y="9616"/>
                    <a:pt x="59896" y="9625"/>
                    <a:pt x="59909" y="9633"/>
                  </a:cubicBezTo>
                  <a:cubicBezTo>
                    <a:pt x="59917" y="9637"/>
                    <a:pt x="59926" y="9641"/>
                    <a:pt x="59934" y="9646"/>
                  </a:cubicBezTo>
                  <a:cubicBezTo>
                    <a:pt x="59934" y="9684"/>
                    <a:pt x="59938" y="9722"/>
                    <a:pt x="59943" y="9764"/>
                  </a:cubicBezTo>
                  <a:cubicBezTo>
                    <a:pt x="59938" y="9764"/>
                    <a:pt x="59934" y="9768"/>
                    <a:pt x="59926" y="9768"/>
                  </a:cubicBezTo>
                  <a:cubicBezTo>
                    <a:pt x="59910" y="9768"/>
                    <a:pt x="59892" y="9751"/>
                    <a:pt x="59876" y="9751"/>
                  </a:cubicBezTo>
                  <a:cubicBezTo>
                    <a:pt x="59874" y="9751"/>
                    <a:pt x="59872" y="9751"/>
                    <a:pt x="59871" y="9751"/>
                  </a:cubicBezTo>
                  <a:cubicBezTo>
                    <a:pt x="59867" y="9781"/>
                    <a:pt x="59867" y="9810"/>
                    <a:pt x="59862" y="9840"/>
                  </a:cubicBezTo>
                  <a:cubicBezTo>
                    <a:pt x="59837" y="9848"/>
                    <a:pt x="59808" y="9848"/>
                    <a:pt x="59782" y="9848"/>
                  </a:cubicBezTo>
                  <a:cubicBezTo>
                    <a:pt x="59778" y="9836"/>
                    <a:pt x="59770" y="9823"/>
                    <a:pt x="59765" y="9810"/>
                  </a:cubicBezTo>
                  <a:cubicBezTo>
                    <a:pt x="59744" y="9764"/>
                    <a:pt x="59732" y="9722"/>
                    <a:pt x="59719" y="9671"/>
                  </a:cubicBezTo>
                  <a:cubicBezTo>
                    <a:pt x="59744" y="9671"/>
                    <a:pt x="59757" y="9658"/>
                    <a:pt x="59770" y="9637"/>
                  </a:cubicBezTo>
                  <a:cubicBezTo>
                    <a:pt x="59770" y="9629"/>
                    <a:pt x="59770" y="9620"/>
                    <a:pt x="59774" y="9616"/>
                  </a:cubicBezTo>
                  <a:cubicBezTo>
                    <a:pt x="59796" y="9616"/>
                    <a:pt x="59821" y="9611"/>
                    <a:pt x="59843" y="9611"/>
                  </a:cubicBezTo>
                  <a:close/>
                  <a:moveTo>
                    <a:pt x="61882" y="9779"/>
                  </a:moveTo>
                  <a:cubicBezTo>
                    <a:pt x="61887" y="9779"/>
                    <a:pt x="61892" y="9780"/>
                    <a:pt x="61897" y="9781"/>
                  </a:cubicBezTo>
                  <a:cubicBezTo>
                    <a:pt x="61914" y="9785"/>
                    <a:pt x="61935" y="9785"/>
                    <a:pt x="61956" y="9785"/>
                  </a:cubicBezTo>
                  <a:cubicBezTo>
                    <a:pt x="61964" y="9793"/>
                    <a:pt x="61985" y="9793"/>
                    <a:pt x="61994" y="9798"/>
                  </a:cubicBezTo>
                  <a:cubicBezTo>
                    <a:pt x="62002" y="9798"/>
                    <a:pt x="62019" y="9798"/>
                    <a:pt x="62015" y="9810"/>
                  </a:cubicBezTo>
                  <a:cubicBezTo>
                    <a:pt x="62011" y="9819"/>
                    <a:pt x="61985" y="9819"/>
                    <a:pt x="61981" y="9819"/>
                  </a:cubicBezTo>
                  <a:cubicBezTo>
                    <a:pt x="61969" y="9819"/>
                    <a:pt x="61956" y="9823"/>
                    <a:pt x="61943" y="9823"/>
                  </a:cubicBezTo>
                  <a:cubicBezTo>
                    <a:pt x="61935" y="9827"/>
                    <a:pt x="61926" y="9831"/>
                    <a:pt x="61918" y="9836"/>
                  </a:cubicBezTo>
                  <a:cubicBezTo>
                    <a:pt x="61912" y="9837"/>
                    <a:pt x="61907" y="9837"/>
                    <a:pt x="61901" y="9837"/>
                  </a:cubicBezTo>
                  <a:cubicBezTo>
                    <a:pt x="61890" y="9837"/>
                    <a:pt x="61878" y="9836"/>
                    <a:pt x="61867" y="9836"/>
                  </a:cubicBezTo>
                  <a:cubicBezTo>
                    <a:pt x="61855" y="9836"/>
                    <a:pt x="61846" y="9844"/>
                    <a:pt x="61833" y="9844"/>
                  </a:cubicBezTo>
                  <a:cubicBezTo>
                    <a:pt x="61825" y="9848"/>
                    <a:pt x="61812" y="9848"/>
                    <a:pt x="61800" y="9848"/>
                  </a:cubicBezTo>
                  <a:cubicBezTo>
                    <a:pt x="61800" y="9852"/>
                    <a:pt x="61800" y="9852"/>
                    <a:pt x="61800" y="9852"/>
                  </a:cubicBezTo>
                  <a:cubicBezTo>
                    <a:pt x="61791" y="9831"/>
                    <a:pt x="61779" y="9810"/>
                    <a:pt x="61770" y="9789"/>
                  </a:cubicBezTo>
                  <a:cubicBezTo>
                    <a:pt x="61779" y="9789"/>
                    <a:pt x="61787" y="9785"/>
                    <a:pt x="61791" y="9785"/>
                  </a:cubicBezTo>
                  <a:cubicBezTo>
                    <a:pt x="61805" y="9785"/>
                    <a:pt x="61818" y="9787"/>
                    <a:pt x="61829" y="9787"/>
                  </a:cubicBezTo>
                  <a:cubicBezTo>
                    <a:pt x="61835" y="9787"/>
                    <a:pt x="61840" y="9786"/>
                    <a:pt x="61846" y="9785"/>
                  </a:cubicBezTo>
                  <a:cubicBezTo>
                    <a:pt x="61858" y="9782"/>
                    <a:pt x="61870" y="9779"/>
                    <a:pt x="61882" y="9779"/>
                  </a:cubicBezTo>
                  <a:close/>
                  <a:moveTo>
                    <a:pt x="61728" y="9793"/>
                  </a:moveTo>
                  <a:cubicBezTo>
                    <a:pt x="61736" y="9815"/>
                    <a:pt x="61745" y="9836"/>
                    <a:pt x="61757" y="9857"/>
                  </a:cubicBezTo>
                  <a:lnTo>
                    <a:pt x="61753" y="9857"/>
                  </a:lnTo>
                  <a:cubicBezTo>
                    <a:pt x="61741" y="9861"/>
                    <a:pt x="61736" y="9869"/>
                    <a:pt x="61728" y="9874"/>
                  </a:cubicBezTo>
                  <a:cubicBezTo>
                    <a:pt x="61723" y="9877"/>
                    <a:pt x="61716" y="9878"/>
                    <a:pt x="61710" y="9878"/>
                  </a:cubicBezTo>
                  <a:cubicBezTo>
                    <a:pt x="61702" y="9878"/>
                    <a:pt x="61693" y="9876"/>
                    <a:pt x="61686" y="9874"/>
                  </a:cubicBezTo>
                  <a:cubicBezTo>
                    <a:pt x="61677" y="9869"/>
                    <a:pt x="61669" y="9865"/>
                    <a:pt x="61665" y="9861"/>
                  </a:cubicBezTo>
                  <a:cubicBezTo>
                    <a:pt x="61657" y="9861"/>
                    <a:pt x="61650" y="9848"/>
                    <a:pt x="61642" y="9848"/>
                  </a:cubicBezTo>
                  <a:cubicBezTo>
                    <a:pt x="61641" y="9848"/>
                    <a:pt x="61640" y="9848"/>
                    <a:pt x="61639" y="9848"/>
                  </a:cubicBezTo>
                  <a:cubicBezTo>
                    <a:pt x="61639" y="9848"/>
                    <a:pt x="61635" y="9852"/>
                    <a:pt x="61635" y="9852"/>
                  </a:cubicBezTo>
                  <a:cubicBezTo>
                    <a:pt x="61635" y="9840"/>
                    <a:pt x="61635" y="9823"/>
                    <a:pt x="61635" y="9806"/>
                  </a:cubicBezTo>
                  <a:cubicBezTo>
                    <a:pt x="61648" y="9806"/>
                    <a:pt x="61665" y="9802"/>
                    <a:pt x="61682" y="9802"/>
                  </a:cubicBezTo>
                  <a:cubicBezTo>
                    <a:pt x="61698" y="9798"/>
                    <a:pt x="61715" y="9793"/>
                    <a:pt x="61728" y="9793"/>
                  </a:cubicBezTo>
                  <a:close/>
                  <a:moveTo>
                    <a:pt x="61580" y="9802"/>
                  </a:moveTo>
                  <a:cubicBezTo>
                    <a:pt x="61584" y="9802"/>
                    <a:pt x="61589" y="9802"/>
                    <a:pt x="61593" y="9806"/>
                  </a:cubicBezTo>
                  <a:cubicBezTo>
                    <a:pt x="61593" y="9831"/>
                    <a:pt x="61593" y="9857"/>
                    <a:pt x="61597" y="9882"/>
                  </a:cubicBezTo>
                  <a:cubicBezTo>
                    <a:pt x="61589" y="9874"/>
                    <a:pt x="61584" y="9865"/>
                    <a:pt x="61580" y="9861"/>
                  </a:cubicBezTo>
                  <a:cubicBezTo>
                    <a:pt x="61563" y="9844"/>
                    <a:pt x="61555" y="9836"/>
                    <a:pt x="61534" y="9836"/>
                  </a:cubicBezTo>
                  <a:lnTo>
                    <a:pt x="61521" y="9836"/>
                  </a:lnTo>
                  <a:cubicBezTo>
                    <a:pt x="61517" y="9831"/>
                    <a:pt x="61521" y="9823"/>
                    <a:pt x="61525" y="9802"/>
                  </a:cubicBezTo>
                  <a:close/>
                  <a:moveTo>
                    <a:pt x="61150" y="9701"/>
                  </a:moveTo>
                  <a:cubicBezTo>
                    <a:pt x="61183" y="9701"/>
                    <a:pt x="61213" y="9701"/>
                    <a:pt x="61247" y="9705"/>
                  </a:cubicBezTo>
                  <a:cubicBezTo>
                    <a:pt x="61255" y="9705"/>
                    <a:pt x="61331" y="9709"/>
                    <a:pt x="61323" y="9734"/>
                  </a:cubicBezTo>
                  <a:cubicBezTo>
                    <a:pt x="61319" y="9747"/>
                    <a:pt x="61297" y="9751"/>
                    <a:pt x="61289" y="9755"/>
                  </a:cubicBezTo>
                  <a:cubicBezTo>
                    <a:pt x="61281" y="9764"/>
                    <a:pt x="61272" y="9777"/>
                    <a:pt x="61268" y="9785"/>
                  </a:cubicBezTo>
                  <a:cubicBezTo>
                    <a:pt x="61254" y="9805"/>
                    <a:pt x="61266" y="9809"/>
                    <a:pt x="61285" y="9809"/>
                  </a:cubicBezTo>
                  <a:cubicBezTo>
                    <a:pt x="61297" y="9809"/>
                    <a:pt x="61313" y="9807"/>
                    <a:pt x="61326" y="9807"/>
                  </a:cubicBezTo>
                  <a:cubicBezTo>
                    <a:pt x="61343" y="9807"/>
                    <a:pt x="61357" y="9810"/>
                    <a:pt x="61357" y="9823"/>
                  </a:cubicBezTo>
                  <a:cubicBezTo>
                    <a:pt x="61357" y="9827"/>
                    <a:pt x="61352" y="9844"/>
                    <a:pt x="61348" y="9848"/>
                  </a:cubicBezTo>
                  <a:cubicBezTo>
                    <a:pt x="61340" y="9852"/>
                    <a:pt x="61335" y="9852"/>
                    <a:pt x="61331" y="9857"/>
                  </a:cubicBezTo>
                  <a:cubicBezTo>
                    <a:pt x="61317" y="9867"/>
                    <a:pt x="61318" y="9884"/>
                    <a:pt x="61303" y="9884"/>
                  </a:cubicBezTo>
                  <a:cubicBezTo>
                    <a:pt x="61301" y="9884"/>
                    <a:pt x="61297" y="9883"/>
                    <a:pt x="61293" y="9882"/>
                  </a:cubicBezTo>
                  <a:cubicBezTo>
                    <a:pt x="61276" y="9874"/>
                    <a:pt x="61264" y="9865"/>
                    <a:pt x="61251" y="9861"/>
                  </a:cubicBezTo>
                  <a:cubicBezTo>
                    <a:pt x="61238" y="9857"/>
                    <a:pt x="61226" y="9857"/>
                    <a:pt x="61213" y="9857"/>
                  </a:cubicBezTo>
                  <a:cubicBezTo>
                    <a:pt x="61196" y="9857"/>
                    <a:pt x="61179" y="9861"/>
                    <a:pt x="61162" y="9861"/>
                  </a:cubicBezTo>
                  <a:lnTo>
                    <a:pt x="61095" y="9861"/>
                  </a:lnTo>
                  <a:cubicBezTo>
                    <a:pt x="61082" y="9865"/>
                    <a:pt x="61074" y="9869"/>
                    <a:pt x="61065" y="9869"/>
                  </a:cubicBezTo>
                  <a:lnTo>
                    <a:pt x="61040" y="9869"/>
                  </a:lnTo>
                  <a:cubicBezTo>
                    <a:pt x="61044" y="9857"/>
                    <a:pt x="61053" y="9848"/>
                    <a:pt x="61053" y="9836"/>
                  </a:cubicBezTo>
                  <a:cubicBezTo>
                    <a:pt x="61057" y="9823"/>
                    <a:pt x="61057" y="9802"/>
                    <a:pt x="61053" y="9793"/>
                  </a:cubicBezTo>
                  <a:cubicBezTo>
                    <a:pt x="61044" y="9772"/>
                    <a:pt x="61019" y="9781"/>
                    <a:pt x="61006" y="9777"/>
                  </a:cubicBezTo>
                  <a:lnTo>
                    <a:pt x="61002" y="9777"/>
                  </a:lnTo>
                  <a:cubicBezTo>
                    <a:pt x="61010" y="9768"/>
                    <a:pt x="61019" y="9755"/>
                    <a:pt x="61023" y="9747"/>
                  </a:cubicBezTo>
                  <a:cubicBezTo>
                    <a:pt x="61027" y="9734"/>
                    <a:pt x="61032" y="9730"/>
                    <a:pt x="61044" y="9726"/>
                  </a:cubicBezTo>
                  <a:lnTo>
                    <a:pt x="61095" y="9726"/>
                  </a:lnTo>
                  <a:cubicBezTo>
                    <a:pt x="61098" y="9726"/>
                    <a:pt x="61108" y="9728"/>
                    <a:pt x="61116" y="9728"/>
                  </a:cubicBezTo>
                  <a:cubicBezTo>
                    <a:pt x="61120" y="9728"/>
                    <a:pt x="61123" y="9727"/>
                    <a:pt x="61124" y="9726"/>
                  </a:cubicBezTo>
                  <a:cubicBezTo>
                    <a:pt x="61133" y="9722"/>
                    <a:pt x="61137" y="9709"/>
                    <a:pt x="61141" y="9701"/>
                  </a:cubicBezTo>
                  <a:close/>
                  <a:moveTo>
                    <a:pt x="62948" y="9815"/>
                  </a:moveTo>
                  <a:cubicBezTo>
                    <a:pt x="62952" y="9819"/>
                    <a:pt x="62956" y="9823"/>
                    <a:pt x="62960" y="9823"/>
                  </a:cubicBezTo>
                  <a:cubicBezTo>
                    <a:pt x="62977" y="9831"/>
                    <a:pt x="62981" y="9836"/>
                    <a:pt x="62998" y="9836"/>
                  </a:cubicBezTo>
                  <a:cubicBezTo>
                    <a:pt x="63007" y="9836"/>
                    <a:pt x="63015" y="9834"/>
                    <a:pt x="63024" y="9834"/>
                  </a:cubicBezTo>
                  <a:cubicBezTo>
                    <a:pt x="63028" y="9834"/>
                    <a:pt x="63032" y="9834"/>
                    <a:pt x="63036" y="9836"/>
                  </a:cubicBezTo>
                  <a:cubicBezTo>
                    <a:pt x="63070" y="9840"/>
                    <a:pt x="63091" y="9874"/>
                    <a:pt x="63125" y="9882"/>
                  </a:cubicBezTo>
                  <a:cubicBezTo>
                    <a:pt x="63128" y="9883"/>
                    <a:pt x="63131" y="9884"/>
                    <a:pt x="63135" y="9884"/>
                  </a:cubicBezTo>
                  <a:cubicBezTo>
                    <a:pt x="63141" y="9884"/>
                    <a:pt x="63149" y="9882"/>
                    <a:pt x="63155" y="9882"/>
                  </a:cubicBezTo>
                  <a:cubicBezTo>
                    <a:pt x="63171" y="9886"/>
                    <a:pt x="63184" y="9895"/>
                    <a:pt x="63197" y="9899"/>
                  </a:cubicBezTo>
                  <a:cubicBezTo>
                    <a:pt x="63197" y="9916"/>
                    <a:pt x="63155" y="9924"/>
                    <a:pt x="63142" y="9928"/>
                  </a:cubicBezTo>
                  <a:cubicBezTo>
                    <a:pt x="63121" y="9928"/>
                    <a:pt x="63095" y="9916"/>
                    <a:pt x="63074" y="9912"/>
                  </a:cubicBezTo>
                  <a:cubicBezTo>
                    <a:pt x="63068" y="9910"/>
                    <a:pt x="63062" y="9910"/>
                    <a:pt x="63056" y="9910"/>
                  </a:cubicBezTo>
                  <a:cubicBezTo>
                    <a:pt x="63041" y="9910"/>
                    <a:pt x="63026" y="9913"/>
                    <a:pt x="63011" y="9916"/>
                  </a:cubicBezTo>
                  <a:lnTo>
                    <a:pt x="62986" y="9916"/>
                  </a:lnTo>
                  <a:cubicBezTo>
                    <a:pt x="62981" y="9907"/>
                    <a:pt x="62973" y="9903"/>
                    <a:pt x="62969" y="9895"/>
                  </a:cubicBezTo>
                  <a:cubicBezTo>
                    <a:pt x="62960" y="9886"/>
                    <a:pt x="62952" y="9882"/>
                    <a:pt x="62944" y="9878"/>
                  </a:cubicBezTo>
                  <a:cubicBezTo>
                    <a:pt x="62948" y="9857"/>
                    <a:pt x="62948" y="9836"/>
                    <a:pt x="62948" y="9815"/>
                  </a:cubicBezTo>
                  <a:close/>
                  <a:moveTo>
                    <a:pt x="41459" y="9833"/>
                  </a:moveTo>
                  <a:cubicBezTo>
                    <a:pt x="41470" y="9833"/>
                    <a:pt x="41482" y="9834"/>
                    <a:pt x="41494" y="9836"/>
                  </a:cubicBezTo>
                  <a:cubicBezTo>
                    <a:pt x="41511" y="9840"/>
                    <a:pt x="41540" y="9840"/>
                    <a:pt x="41549" y="9852"/>
                  </a:cubicBezTo>
                  <a:cubicBezTo>
                    <a:pt x="41561" y="9865"/>
                    <a:pt x="41553" y="9886"/>
                    <a:pt x="41553" y="9903"/>
                  </a:cubicBezTo>
                  <a:lnTo>
                    <a:pt x="41578" y="9903"/>
                  </a:lnTo>
                  <a:cubicBezTo>
                    <a:pt x="41587" y="9907"/>
                    <a:pt x="41599" y="9907"/>
                    <a:pt x="41608" y="9912"/>
                  </a:cubicBezTo>
                  <a:cubicBezTo>
                    <a:pt x="41621" y="9916"/>
                    <a:pt x="41633" y="9920"/>
                    <a:pt x="41642" y="9928"/>
                  </a:cubicBezTo>
                  <a:cubicBezTo>
                    <a:pt x="41650" y="9937"/>
                    <a:pt x="41654" y="9950"/>
                    <a:pt x="41646" y="9958"/>
                  </a:cubicBezTo>
                  <a:cubicBezTo>
                    <a:pt x="41642" y="9962"/>
                    <a:pt x="41638" y="9963"/>
                    <a:pt x="41634" y="9963"/>
                  </a:cubicBezTo>
                  <a:cubicBezTo>
                    <a:pt x="41627" y="9963"/>
                    <a:pt x="41621" y="9960"/>
                    <a:pt x="41616" y="9958"/>
                  </a:cubicBezTo>
                  <a:cubicBezTo>
                    <a:pt x="41604" y="9954"/>
                    <a:pt x="41595" y="9945"/>
                    <a:pt x="41583" y="9937"/>
                  </a:cubicBezTo>
                  <a:lnTo>
                    <a:pt x="41566" y="9937"/>
                  </a:lnTo>
                  <a:cubicBezTo>
                    <a:pt x="41557" y="9933"/>
                    <a:pt x="41553" y="9928"/>
                    <a:pt x="41545" y="9928"/>
                  </a:cubicBezTo>
                  <a:cubicBezTo>
                    <a:pt x="41540" y="9926"/>
                    <a:pt x="41536" y="9925"/>
                    <a:pt x="41531" y="9925"/>
                  </a:cubicBezTo>
                  <a:cubicBezTo>
                    <a:pt x="41521" y="9925"/>
                    <a:pt x="41509" y="9928"/>
                    <a:pt x="41498" y="9928"/>
                  </a:cubicBezTo>
                  <a:cubicBezTo>
                    <a:pt x="41486" y="9931"/>
                    <a:pt x="41471" y="9936"/>
                    <a:pt x="41457" y="9936"/>
                  </a:cubicBezTo>
                  <a:cubicBezTo>
                    <a:pt x="41450" y="9936"/>
                    <a:pt x="41444" y="9935"/>
                    <a:pt x="41439" y="9933"/>
                  </a:cubicBezTo>
                  <a:cubicBezTo>
                    <a:pt x="41431" y="9933"/>
                    <a:pt x="41426" y="9924"/>
                    <a:pt x="41418" y="9920"/>
                  </a:cubicBezTo>
                  <a:lnTo>
                    <a:pt x="41409" y="9920"/>
                  </a:lnTo>
                  <a:cubicBezTo>
                    <a:pt x="41401" y="9916"/>
                    <a:pt x="41405" y="9912"/>
                    <a:pt x="41397" y="9907"/>
                  </a:cubicBezTo>
                  <a:cubicBezTo>
                    <a:pt x="41393" y="9903"/>
                    <a:pt x="41386" y="9902"/>
                    <a:pt x="41379" y="9902"/>
                  </a:cubicBezTo>
                  <a:cubicBezTo>
                    <a:pt x="41373" y="9902"/>
                    <a:pt x="41365" y="9903"/>
                    <a:pt x="41359" y="9903"/>
                  </a:cubicBezTo>
                  <a:cubicBezTo>
                    <a:pt x="41346" y="9903"/>
                    <a:pt x="41342" y="9895"/>
                    <a:pt x="41329" y="9890"/>
                  </a:cubicBezTo>
                  <a:cubicBezTo>
                    <a:pt x="41321" y="9890"/>
                    <a:pt x="41304" y="9886"/>
                    <a:pt x="41300" y="9882"/>
                  </a:cubicBezTo>
                  <a:cubicBezTo>
                    <a:pt x="41300" y="9874"/>
                    <a:pt x="41317" y="9852"/>
                    <a:pt x="41321" y="9848"/>
                  </a:cubicBezTo>
                  <a:cubicBezTo>
                    <a:pt x="41334" y="9840"/>
                    <a:pt x="41350" y="9838"/>
                    <a:pt x="41368" y="9838"/>
                  </a:cubicBezTo>
                  <a:cubicBezTo>
                    <a:pt x="41385" y="9838"/>
                    <a:pt x="41403" y="9840"/>
                    <a:pt x="41418" y="9840"/>
                  </a:cubicBezTo>
                  <a:cubicBezTo>
                    <a:pt x="41430" y="9835"/>
                    <a:pt x="41444" y="9833"/>
                    <a:pt x="41459" y="9833"/>
                  </a:cubicBezTo>
                  <a:close/>
                  <a:moveTo>
                    <a:pt x="55735" y="9869"/>
                  </a:moveTo>
                  <a:cubicBezTo>
                    <a:pt x="55726" y="9903"/>
                    <a:pt x="55718" y="9937"/>
                    <a:pt x="55705" y="9971"/>
                  </a:cubicBezTo>
                  <a:lnTo>
                    <a:pt x="55663" y="9971"/>
                  </a:lnTo>
                  <a:cubicBezTo>
                    <a:pt x="55654" y="9971"/>
                    <a:pt x="55633" y="9975"/>
                    <a:pt x="55614" y="9975"/>
                  </a:cubicBezTo>
                  <a:cubicBezTo>
                    <a:pt x="55598" y="9975"/>
                    <a:pt x="55585" y="9972"/>
                    <a:pt x="55583" y="9958"/>
                  </a:cubicBezTo>
                  <a:cubicBezTo>
                    <a:pt x="55594" y="9953"/>
                    <a:pt x="55607" y="9953"/>
                    <a:pt x="55620" y="9953"/>
                  </a:cubicBezTo>
                  <a:cubicBezTo>
                    <a:pt x="55624" y="9953"/>
                    <a:pt x="55629" y="9953"/>
                    <a:pt x="55633" y="9953"/>
                  </a:cubicBezTo>
                  <a:cubicBezTo>
                    <a:pt x="55651" y="9953"/>
                    <a:pt x="55669" y="9952"/>
                    <a:pt x="55684" y="9941"/>
                  </a:cubicBezTo>
                  <a:cubicBezTo>
                    <a:pt x="55705" y="9924"/>
                    <a:pt x="55713" y="9895"/>
                    <a:pt x="55718" y="9874"/>
                  </a:cubicBezTo>
                  <a:cubicBezTo>
                    <a:pt x="55726" y="9874"/>
                    <a:pt x="55730" y="9869"/>
                    <a:pt x="55735" y="9869"/>
                  </a:cubicBezTo>
                  <a:close/>
                  <a:moveTo>
                    <a:pt x="38620" y="9737"/>
                  </a:moveTo>
                  <a:cubicBezTo>
                    <a:pt x="38628" y="9737"/>
                    <a:pt x="38636" y="9737"/>
                    <a:pt x="38645" y="9739"/>
                  </a:cubicBezTo>
                  <a:cubicBezTo>
                    <a:pt x="38658" y="9743"/>
                    <a:pt x="38666" y="9747"/>
                    <a:pt x="38679" y="9751"/>
                  </a:cubicBezTo>
                  <a:cubicBezTo>
                    <a:pt x="38679" y="9755"/>
                    <a:pt x="38683" y="9755"/>
                    <a:pt x="38687" y="9760"/>
                  </a:cubicBezTo>
                  <a:cubicBezTo>
                    <a:pt x="38687" y="9768"/>
                    <a:pt x="38687" y="9777"/>
                    <a:pt x="38687" y="9785"/>
                  </a:cubicBezTo>
                  <a:cubicBezTo>
                    <a:pt x="38683" y="9802"/>
                    <a:pt x="38683" y="9819"/>
                    <a:pt x="38679" y="9836"/>
                  </a:cubicBezTo>
                  <a:cubicBezTo>
                    <a:pt x="38674" y="9886"/>
                    <a:pt x="38666" y="9933"/>
                    <a:pt x="38662" y="9983"/>
                  </a:cubicBezTo>
                  <a:cubicBezTo>
                    <a:pt x="38649" y="9983"/>
                    <a:pt x="38641" y="9979"/>
                    <a:pt x="38632" y="9966"/>
                  </a:cubicBezTo>
                  <a:cubicBezTo>
                    <a:pt x="38628" y="9958"/>
                    <a:pt x="38624" y="9950"/>
                    <a:pt x="38615" y="9950"/>
                  </a:cubicBezTo>
                  <a:lnTo>
                    <a:pt x="38607" y="9950"/>
                  </a:lnTo>
                  <a:cubicBezTo>
                    <a:pt x="38594" y="9945"/>
                    <a:pt x="38590" y="9937"/>
                    <a:pt x="38586" y="9924"/>
                  </a:cubicBezTo>
                  <a:lnTo>
                    <a:pt x="38586" y="9924"/>
                  </a:lnTo>
                  <a:lnTo>
                    <a:pt x="38615" y="9933"/>
                  </a:lnTo>
                  <a:cubicBezTo>
                    <a:pt x="38615" y="9928"/>
                    <a:pt x="38615" y="9928"/>
                    <a:pt x="38611" y="9924"/>
                  </a:cubicBezTo>
                  <a:cubicBezTo>
                    <a:pt x="38603" y="9924"/>
                    <a:pt x="38594" y="9920"/>
                    <a:pt x="38586" y="9920"/>
                  </a:cubicBezTo>
                  <a:cubicBezTo>
                    <a:pt x="38582" y="9920"/>
                    <a:pt x="38582" y="9916"/>
                    <a:pt x="38582" y="9912"/>
                  </a:cubicBezTo>
                  <a:cubicBezTo>
                    <a:pt x="38573" y="9912"/>
                    <a:pt x="38561" y="9916"/>
                    <a:pt x="38552" y="9916"/>
                  </a:cubicBezTo>
                  <a:cubicBezTo>
                    <a:pt x="38552" y="9916"/>
                    <a:pt x="38548" y="9920"/>
                    <a:pt x="38548" y="9920"/>
                  </a:cubicBezTo>
                  <a:lnTo>
                    <a:pt x="38569" y="9920"/>
                  </a:lnTo>
                  <a:cubicBezTo>
                    <a:pt x="38561" y="9924"/>
                    <a:pt x="38552" y="9924"/>
                    <a:pt x="38548" y="9924"/>
                  </a:cubicBezTo>
                  <a:lnTo>
                    <a:pt x="38548" y="9920"/>
                  </a:lnTo>
                  <a:lnTo>
                    <a:pt x="38548" y="9916"/>
                  </a:lnTo>
                  <a:cubicBezTo>
                    <a:pt x="38565" y="9899"/>
                    <a:pt x="38573" y="9869"/>
                    <a:pt x="38569" y="9848"/>
                  </a:cubicBezTo>
                  <a:cubicBezTo>
                    <a:pt x="38565" y="9844"/>
                    <a:pt x="38556" y="9844"/>
                    <a:pt x="38552" y="9844"/>
                  </a:cubicBezTo>
                  <a:lnTo>
                    <a:pt x="38556" y="9739"/>
                  </a:lnTo>
                  <a:lnTo>
                    <a:pt x="38573" y="9739"/>
                  </a:lnTo>
                  <a:cubicBezTo>
                    <a:pt x="38587" y="9739"/>
                    <a:pt x="38603" y="9737"/>
                    <a:pt x="38620" y="9737"/>
                  </a:cubicBezTo>
                  <a:close/>
                  <a:moveTo>
                    <a:pt x="62732" y="9920"/>
                  </a:moveTo>
                  <a:cubicBezTo>
                    <a:pt x="62762" y="9920"/>
                    <a:pt x="62787" y="9924"/>
                    <a:pt x="62817" y="9928"/>
                  </a:cubicBezTo>
                  <a:lnTo>
                    <a:pt x="62825" y="9928"/>
                  </a:lnTo>
                  <a:lnTo>
                    <a:pt x="62821" y="9950"/>
                  </a:lnTo>
                  <a:cubicBezTo>
                    <a:pt x="62821" y="9950"/>
                    <a:pt x="62819" y="9948"/>
                    <a:pt x="62817" y="9948"/>
                  </a:cubicBezTo>
                  <a:cubicBezTo>
                    <a:pt x="62815" y="9948"/>
                    <a:pt x="62814" y="9948"/>
                    <a:pt x="62813" y="9950"/>
                  </a:cubicBezTo>
                  <a:cubicBezTo>
                    <a:pt x="62800" y="9950"/>
                    <a:pt x="62783" y="9958"/>
                    <a:pt x="62770" y="9962"/>
                  </a:cubicBezTo>
                  <a:cubicBezTo>
                    <a:pt x="62758" y="9966"/>
                    <a:pt x="62749" y="9975"/>
                    <a:pt x="62741" y="9979"/>
                  </a:cubicBezTo>
                  <a:cubicBezTo>
                    <a:pt x="62735" y="9983"/>
                    <a:pt x="62729" y="9984"/>
                    <a:pt x="62724" y="9984"/>
                  </a:cubicBezTo>
                  <a:cubicBezTo>
                    <a:pt x="62719" y="9984"/>
                    <a:pt x="62713" y="9983"/>
                    <a:pt x="62707" y="9983"/>
                  </a:cubicBezTo>
                  <a:cubicBezTo>
                    <a:pt x="62696" y="9983"/>
                    <a:pt x="62685" y="9980"/>
                    <a:pt x="62678" y="9980"/>
                  </a:cubicBezTo>
                  <a:cubicBezTo>
                    <a:pt x="62676" y="9980"/>
                    <a:pt x="62674" y="9980"/>
                    <a:pt x="62674" y="9981"/>
                  </a:cubicBezTo>
                  <a:lnTo>
                    <a:pt x="62674" y="9981"/>
                  </a:lnTo>
                  <a:cubicBezTo>
                    <a:pt x="62677" y="9965"/>
                    <a:pt x="62665" y="9949"/>
                    <a:pt x="62669" y="9933"/>
                  </a:cubicBezTo>
                  <a:cubicBezTo>
                    <a:pt x="62669" y="9933"/>
                    <a:pt x="62669" y="9928"/>
                    <a:pt x="62673" y="9924"/>
                  </a:cubicBezTo>
                  <a:cubicBezTo>
                    <a:pt x="62682" y="9924"/>
                    <a:pt x="62691" y="9925"/>
                    <a:pt x="62701" y="9925"/>
                  </a:cubicBezTo>
                  <a:cubicBezTo>
                    <a:pt x="62711" y="9925"/>
                    <a:pt x="62722" y="9924"/>
                    <a:pt x="62732" y="9920"/>
                  </a:cubicBezTo>
                  <a:close/>
                  <a:moveTo>
                    <a:pt x="38043" y="9791"/>
                  </a:moveTo>
                  <a:cubicBezTo>
                    <a:pt x="38058" y="9791"/>
                    <a:pt x="38072" y="9797"/>
                    <a:pt x="38088" y="9810"/>
                  </a:cubicBezTo>
                  <a:cubicBezTo>
                    <a:pt x="38096" y="9819"/>
                    <a:pt x="38105" y="9827"/>
                    <a:pt x="38117" y="9836"/>
                  </a:cubicBezTo>
                  <a:cubicBezTo>
                    <a:pt x="38126" y="9840"/>
                    <a:pt x="38126" y="9840"/>
                    <a:pt x="38138" y="9840"/>
                  </a:cubicBezTo>
                  <a:cubicBezTo>
                    <a:pt x="38168" y="9844"/>
                    <a:pt x="38181" y="9874"/>
                    <a:pt x="38206" y="9882"/>
                  </a:cubicBezTo>
                  <a:cubicBezTo>
                    <a:pt x="38219" y="9886"/>
                    <a:pt x="38227" y="9886"/>
                    <a:pt x="38240" y="9886"/>
                  </a:cubicBezTo>
                  <a:cubicBezTo>
                    <a:pt x="38257" y="9886"/>
                    <a:pt x="38265" y="9890"/>
                    <a:pt x="38278" y="9895"/>
                  </a:cubicBezTo>
                  <a:cubicBezTo>
                    <a:pt x="38290" y="9899"/>
                    <a:pt x="38303" y="9899"/>
                    <a:pt x="38316" y="9899"/>
                  </a:cubicBezTo>
                  <a:cubicBezTo>
                    <a:pt x="38328" y="9895"/>
                    <a:pt x="38341" y="9882"/>
                    <a:pt x="38354" y="9878"/>
                  </a:cubicBezTo>
                  <a:cubicBezTo>
                    <a:pt x="38366" y="9878"/>
                    <a:pt x="38379" y="9886"/>
                    <a:pt x="38392" y="9890"/>
                  </a:cubicBezTo>
                  <a:cubicBezTo>
                    <a:pt x="38409" y="9899"/>
                    <a:pt x="38421" y="9907"/>
                    <a:pt x="38438" y="9916"/>
                  </a:cubicBezTo>
                  <a:cubicBezTo>
                    <a:pt x="38451" y="9924"/>
                    <a:pt x="38463" y="9928"/>
                    <a:pt x="38480" y="9933"/>
                  </a:cubicBezTo>
                  <a:cubicBezTo>
                    <a:pt x="38459" y="9933"/>
                    <a:pt x="38434" y="9937"/>
                    <a:pt x="38413" y="9937"/>
                  </a:cubicBezTo>
                  <a:cubicBezTo>
                    <a:pt x="38404" y="9937"/>
                    <a:pt x="38394" y="9935"/>
                    <a:pt x="38384" y="9935"/>
                  </a:cubicBezTo>
                  <a:cubicBezTo>
                    <a:pt x="38379" y="9935"/>
                    <a:pt x="38375" y="9936"/>
                    <a:pt x="38371" y="9937"/>
                  </a:cubicBezTo>
                  <a:cubicBezTo>
                    <a:pt x="38349" y="9945"/>
                    <a:pt x="38337" y="9966"/>
                    <a:pt x="38320" y="9975"/>
                  </a:cubicBezTo>
                  <a:cubicBezTo>
                    <a:pt x="38311" y="9979"/>
                    <a:pt x="38303" y="9983"/>
                    <a:pt x="38290" y="9988"/>
                  </a:cubicBezTo>
                  <a:cubicBezTo>
                    <a:pt x="38283" y="9990"/>
                    <a:pt x="38276" y="9990"/>
                    <a:pt x="38268" y="9990"/>
                  </a:cubicBezTo>
                  <a:cubicBezTo>
                    <a:pt x="38243" y="9990"/>
                    <a:pt x="38215" y="9982"/>
                    <a:pt x="38189" y="9979"/>
                  </a:cubicBezTo>
                  <a:cubicBezTo>
                    <a:pt x="38172" y="9975"/>
                    <a:pt x="38160" y="9971"/>
                    <a:pt x="38143" y="9962"/>
                  </a:cubicBezTo>
                  <a:cubicBezTo>
                    <a:pt x="38130" y="9958"/>
                    <a:pt x="38113" y="9954"/>
                    <a:pt x="38105" y="9941"/>
                  </a:cubicBezTo>
                  <a:cubicBezTo>
                    <a:pt x="38096" y="9933"/>
                    <a:pt x="38100" y="9920"/>
                    <a:pt x="38088" y="9912"/>
                  </a:cubicBezTo>
                  <a:cubicBezTo>
                    <a:pt x="38084" y="9912"/>
                    <a:pt x="38071" y="9907"/>
                    <a:pt x="38067" y="9907"/>
                  </a:cubicBezTo>
                  <a:cubicBezTo>
                    <a:pt x="38060" y="9905"/>
                    <a:pt x="38054" y="9905"/>
                    <a:pt x="38048" y="9905"/>
                  </a:cubicBezTo>
                  <a:cubicBezTo>
                    <a:pt x="38042" y="9905"/>
                    <a:pt x="38037" y="9905"/>
                    <a:pt x="38033" y="9903"/>
                  </a:cubicBezTo>
                  <a:cubicBezTo>
                    <a:pt x="38024" y="9903"/>
                    <a:pt x="38016" y="9899"/>
                    <a:pt x="38012" y="9899"/>
                  </a:cubicBezTo>
                  <a:lnTo>
                    <a:pt x="38016" y="9798"/>
                  </a:lnTo>
                  <a:cubicBezTo>
                    <a:pt x="38026" y="9793"/>
                    <a:pt x="38034" y="9791"/>
                    <a:pt x="38043" y="9791"/>
                  </a:cubicBezTo>
                  <a:close/>
                  <a:moveTo>
                    <a:pt x="13992" y="9025"/>
                  </a:moveTo>
                  <a:cubicBezTo>
                    <a:pt x="14013" y="9029"/>
                    <a:pt x="14030" y="9034"/>
                    <a:pt x="14051" y="9042"/>
                  </a:cubicBezTo>
                  <a:cubicBezTo>
                    <a:pt x="14042" y="9359"/>
                    <a:pt x="14042" y="9696"/>
                    <a:pt x="14042" y="10004"/>
                  </a:cubicBezTo>
                  <a:lnTo>
                    <a:pt x="13954" y="10004"/>
                  </a:lnTo>
                  <a:cubicBezTo>
                    <a:pt x="13971" y="9692"/>
                    <a:pt x="13983" y="9359"/>
                    <a:pt x="13992" y="9025"/>
                  </a:cubicBezTo>
                  <a:close/>
                  <a:moveTo>
                    <a:pt x="14106" y="8688"/>
                  </a:moveTo>
                  <a:cubicBezTo>
                    <a:pt x="14118" y="8688"/>
                    <a:pt x="14127" y="8692"/>
                    <a:pt x="14135" y="8700"/>
                  </a:cubicBezTo>
                  <a:cubicBezTo>
                    <a:pt x="14123" y="9135"/>
                    <a:pt x="14118" y="9570"/>
                    <a:pt x="14118" y="10004"/>
                  </a:cubicBezTo>
                  <a:lnTo>
                    <a:pt x="14085" y="10004"/>
                  </a:lnTo>
                  <a:cubicBezTo>
                    <a:pt x="14080" y="9578"/>
                    <a:pt x="14089" y="9093"/>
                    <a:pt x="14097" y="8688"/>
                  </a:cubicBezTo>
                  <a:close/>
                  <a:moveTo>
                    <a:pt x="13867" y="9010"/>
                  </a:moveTo>
                  <a:cubicBezTo>
                    <a:pt x="13887" y="9010"/>
                    <a:pt x="13908" y="9011"/>
                    <a:pt x="13928" y="9013"/>
                  </a:cubicBezTo>
                  <a:cubicBezTo>
                    <a:pt x="13920" y="9354"/>
                    <a:pt x="13907" y="9688"/>
                    <a:pt x="13895" y="10009"/>
                  </a:cubicBezTo>
                  <a:lnTo>
                    <a:pt x="13751" y="10009"/>
                  </a:lnTo>
                  <a:cubicBezTo>
                    <a:pt x="13654" y="10009"/>
                    <a:pt x="13570" y="10004"/>
                    <a:pt x="13485" y="10000"/>
                  </a:cubicBezTo>
                  <a:cubicBezTo>
                    <a:pt x="13490" y="9781"/>
                    <a:pt x="13443" y="9570"/>
                    <a:pt x="13464" y="9354"/>
                  </a:cubicBezTo>
                  <a:cubicBezTo>
                    <a:pt x="13468" y="9304"/>
                    <a:pt x="13481" y="9253"/>
                    <a:pt x="13481" y="9203"/>
                  </a:cubicBezTo>
                  <a:cubicBezTo>
                    <a:pt x="13485" y="9181"/>
                    <a:pt x="13485" y="9160"/>
                    <a:pt x="13481" y="9139"/>
                  </a:cubicBezTo>
                  <a:cubicBezTo>
                    <a:pt x="13498" y="9122"/>
                    <a:pt x="13511" y="9105"/>
                    <a:pt x="13528" y="9093"/>
                  </a:cubicBezTo>
                  <a:cubicBezTo>
                    <a:pt x="13635" y="9039"/>
                    <a:pt x="13751" y="9010"/>
                    <a:pt x="13867" y="9010"/>
                  </a:cubicBezTo>
                  <a:close/>
                  <a:moveTo>
                    <a:pt x="54258" y="9864"/>
                  </a:moveTo>
                  <a:cubicBezTo>
                    <a:pt x="54300" y="9864"/>
                    <a:pt x="54334" y="9873"/>
                    <a:pt x="54380" y="9890"/>
                  </a:cubicBezTo>
                  <a:cubicBezTo>
                    <a:pt x="54395" y="9898"/>
                    <a:pt x="54409" y="9900"/>
                    <a:pt x="54423" y="9900"/>
                  </a:cubicBezTo>
                  <a:cubicBezTo>
                    <a:pt x="54433" y="9900"/>
                    <a:pt x="54444" y="9899"/>
                    <a:pt x="54456" y="9899"/>
                  </a:cubicBezTo>
                  <a:cubicBezTo>
                    <a:pt x="54460" y="9899"/>
                    <a:pt x="54465" y="9898"/>
                    <a:pt x="54470" y="9898"/>
                  </a:cubicBezTo>
                  <a:cubicBezTo>
                    <a:pt x="54476" y="9898"/>
                    <a:pt x="54481" y="9899"/>
                    <a:pt x="54485" y="9903"/>
                  </a:cubicBezTo>
                  <a:cubicBezTo>
                    <a:pt x="54498" y="9907"/>
                    <a:pt x="54494" y="9920"/>
                    <a:pt x="54502" y="9928"/>
                  </a:cubicBezTo>
                  <a:cubicBezTo>
                    <a:pt x="54515" y="9945"/>
                    <a:pt x="54557" y="9950"/>
                    <a:pt x="54578" y="9954"/>
                  </a:cubicBezTo>
                  <a:cubicBezTo>
                    <a:pt x="54587" y="9954"/>
                    <a:pt x="54620" y="9954"/>
                    <a:pt x="54612" y="9971"/>
                  </a:cubicBezTo>
                  <a:cubicBezTo>
                    <a:pt x="54608" y="9988"/>
                    <a:pt x="54561" y="9988"/>
                    <a:pt x="54553" y="9988"/>
                  </a:cubicBezTo>
                  <a:cubicBezTo>
                    <a:pt x="54532" y="9988"/>
                    <a:pt x="54511" y="9992"/>
                    <a:pt x="54489" y="10000"/>
                  </a:cubicBezTo>
                  <a:cubicBezTo>
                    <a:pt x="54477" y="10004"/>
                    <a:pt x="54460" y="10013"/>
                    <a:pt x="54447" y="10017"/>
                  </a:cubicBezTo>
                  <a:cubicBezTo>
                    <a:pt x="54437" y="10019"/>
                    <a:pt x="54428" y="10019"/>
                    <a:pt x="54418" y="10019"/>
                  </a:cubicBezTo>
                  <a:cubicBezTo>
                    <a:pt x="54398" y="10019"/>
                    <a:pt x="54380" y="10017"/>
                    <a:pt x="54363" y="10017"/>
                  </a:cubicBezTo>
                  <a:cubicBezTo>
                    <a:pt x="54337" y="10017"/>
                    <a:pt x="54325" y="10030"/>
                    <a:pt x="54308" y="10034"/>
                  </a:cubicBezTo>
                  <a:cubicBezTo>
                    <a:pt x="54291" y="10038"/>
                    <a:pt x="54270" y="10038"/>
                    <a:pt x="54253" y="10042"/>
                  </a:cubicBezTo>
                  <a:lnTo>
                    <a:pt x="54249" y="10042"/>
                  </a:lnTo>
                  <a:cubicBezTo>
                    <a:pt x="54224" y="9988"/>
                    <a:pt x="54198" y="9933"/>
                    <a:pt x="54181" y="9878"/>
                  </a:cubicBezTo>
                  <a:cubicBezTo>
                    <a:pt x="54186" y="9874"/>
                    <a:pt x="54186" y="9874"/>
                    <a:pt x="54186" y="9874"/>
                  </a:cubicBezTo>
                  <a:cubicBezTo>
                    <a:pt x="54196" y="9866"/>
                    <a:pt x="54204" y="9864"/>
                    <a:pt x="54213" y="9864"/>
                  </a:cubicBezTo>
                  <a:cubicBezTo>
                    <a:pt x="54219" y="9864"/>
                    <a:pt x="54225" y="9865"/>
                    <a:pt x="54232" y="9865"/>
                  </a:cubicBezTo>
                  <a:cubicBezTo>
                    <a:pt x="54241" y="9864"/>
                    <a:pt x="54250" y="9864"/>
                    <a:pt x="54258" y="9864"/>
                  </a:cubicBezTo>
                  <a:close/>
                  <a:moveTo>
                    <a:pt x="62994" y="9933"/>
                  </a:moveTo>
                  <a:cubicBezTo>
                    <a:pt x="63019" y="9933"/>
                    <a:pt x="63036" y="9945"/>
                    <a:pt x="63057" y="9950"/>
                  </a:cubicBezTo>
                  <a:cubicBezTo>
                    <a:pt x="63074" y="9950"/>
                    <a:pt x="63079" y="9950"/>
                    <a:pt x="63091" y="9958"/>
                  </a:cubicBezTo>
                  <a:cubicBezTo>
                    <a:pt x="63095" y="9962"/>
                    <a:pt x="63104" y="9966"/>
                    <a:pt x="63108" y="9971"/>
                  </a:cubicBezTo>
                  <a:cubicBezTo>
                    <a:pt x="63125" y="9983"/>
                    <a:pt x="63142" y="9979"/>
                    <a:pt x="63159" y="9988"/>
                  </a:cubicBezTo>
                  <a:cubicBezTo>
                    <a:pt x="63167" y="9992"/>
                    <a:pt x="63205" y="10021"/>
                    <a:pt x="63188" y="10030"/>
                  </a:cubicBezTo>
                  <a:cubicBezTo>
                    <a:pt x="63184" y="10031"/>
                    <a:pt x="63178" y="10032"/>
                    <a:pt x="63171" y="10032"/>
                  </a:cubicBezTo>
                  <a:cubicBezTo>
                    <a:pt x="63158" y="10032"/>
                    <a:pt x="63143" y="10030"/>
                    <a:pt x="63138" y="10030"/>
                  </a:cubicBezTo>
                  <a:lnTo>
                    <a:pt x="63083" y="10030"/>
                  </a:lnTo>
                  <a:cubicBezTo>
                    <a:pt x="63072" y="10030"/>
                    <a:pt x="63061" y="10029"/>
                    <a:pt x="63050" y="10029"/>
                  </a:cubicBezTo>
                  <a:cubicBezTo>
                    <a:pt x="63038" y="10029"/>
                    <a:pt x="63028" y="10030"/>
                    <a:pt x="63019" y="10034"/>
                  </a:cubicBezTo>
                  <a:cubicBezTo>
                    <a:pt x="62998" y="10042"/>
                    <a:pt x="62986" y="10042"/>
                    <a:pt x="62965" y="10047"/>
                  </a:cubicBezTo>
                  <a:lnTo>
                    <a:pt x="62935" y="10047"/>
                  </a:lnTo>
                  <a:cubicBezTo>
                    <a:pt x="62935" y="10026"/>
                    <a:pt x="62939" y="10004"/>
                    <a:pt x="62939" y="9983"/>
                  </a:cubicBezTo>
                  <a:cubicBezTo>
                    <a:pt x="62944" y="9983"/>
                    <a:pt x="62948" y="9983"/>
                    <a:pt x="62956" y="9988"/>
                  </a:cubicBezTo>
                  <a:cubicBezTo>
                    <a:pt x="62962" y="9988"/>
                    <a:pt x="62969" y="9986"/>
                    <a:pt x="62976" y="9986"/>
                  </a:cubicBezTo>
                  <a:cubicBezTo>
                    <a:pt x="62980" y="9986"/>
                    <a:pt x="62983" y="9986"/>
                    <a:pt x="62986" y="9988"/>
                  </a:cubicBezTo>
                  <a:cubicBezTo>
                    <a:pt x="62998" y="9992"/>
                    <a:pt x="63007" y="10000"/>
                    <a:pt x="63015" y="10004"/>
                  </a:cubicBezTo>
                  <a:cubicBezTo>
                    <a:pt x="63023" y="10010"/>
                    <a:pt x="63030" y="10013"/>
                    <a:pt x="63035" y="10013"/>
                  </a:cubicBezTo>
                  <a:cubicBezTo>
                    <a:pt x="63041" y="10013"/>
                    <a:pt x="63043" y="10008"/>
                    <a:pt x="63036" y="9996"/>
                  </a:cubicBezTo>
                  <a:cubicBezTo>
                    <a:pt x="63032" y="9983"/>
                    <a:pt x="63024" y="9971"/>
                    <a:pt x="63015" y="9966"/>
                  </a:cubicBezTo>
                  <a:cubicBezTo>
                    <a:pt x="63007" y="9958"/>
                    <a:pt x="63003" y="9958"/>
                    <a:pt x="62998" y="9950"/>
                  </a:cubicBezTo>
                  <a:cubicBezTo>
                    <a:pt x="62994" y="9941"/>
                    <a:pt x="62994" y="9941"/>
                    <a:pt x="62994" y="9933"/>
                  </a:cubicBezTo>
                  <a:close/>
                  <a:moveTo>
                    <a:pt x="53966" y="9857"/>
                  </a:moveTo>
                  <a:cubicBezTo>
                    <a:pt x="53979" y="9857"/>
                    <a:pt x="53987" y="9857"/>
                    <a:pt x="54000" y="9865"/>
                  </a:cubicBezTo>
                  <a:cubicBezTo>
                    <a:pt x="54017" y="9869"/>
                    <a:pt x="54029" y="9882"/>
                    <a:pt x="54046" y="9890"/>
                  </a:cubicBezTo>
                  <a:cubicBezTo>
                    <a:pt x="54067" y="9903"/>
                    <a:pt x="54097" y="9912"/>
                    <a:pt x="54122" y="9912"/>
                  </a:cubicBezTo>
                  <a:cubicBezTo>
                    <a:pt x="54135" y="9962"/>
                    <a:pt x="54156" y="10009"/>
                    <a:pt x="54177" y="10055"/>
                  </a:cubicBezTo>
                  <a:lnTo>
                    <a:pt x="54169" y="10055"/>
                  </a:lnTo>
                  <a:cubicBezTo>
                    <a:pt x="54148" y="10064"/>
                    <a:pt x="54143" y="10072"/>
                    <a:pt x="54126" y="10085"/>
                  </a:cubicBezTo>
                  <a:cubicBezTo>
                    <a:pt x="54120" y="10089"/>
                    <a:pt x="54112" y="10091"/>
                    <a:pt x="54104" y="10091"/>
                  </a:cubicBezTo>
                  <a:cubicBezTo>
                    <a:pt x="54089" y="10091"/>
                    <a:pt x="54072" y="10086"/>
                    <a:pt x="54059" y="10080"/>
                  </a:cubicBezTo>
                  <a:cubicBezTo>
                    <a:pt x="54046" y="10076"/>
                    <a:pt x="54034" y="10068"/>
                    <a:pt x="54021" y="10064"/>
                  </a:cubicBezTo>
                  <a:cubicBezTo>
                    <a:pt x="54013" y="10055"/>
                    <a:pt x="53991" y="10034"/>
                    <a:pt x="53979" y="10034"/>
                  </a:cubicBezTo>
                  <a:cubicBezTo>
                    <a:pt x="53979" y="10038"/>
                    <a:pt x="53975" y="10042"/>
                    <a:pt x="53975" y="10047"/>
                  </a:cubicBezTo>
                  <a:cubicBezTo>
                    <a:pt x="53970" y="9983"/>
                    <a:pt x="53966" y="9920"/>
                    <a:pt x="53966" y="9857"/>
                  </a:cubicBezTo>
                  <a:close/>
                  <a:moveTo>
                    <a:pt x="53756" y="9843"/>
                  </a:moveTo>
                  <a:cubicBezTo>
                    <a:pt x="53764" y="9843"/>
                    <a:pt x="53773" y="9844"/>
                    <a:pt x="53780" y="9844"/>
                  </a:cubicBezTo>
                  <a:lnTo>
                    <a:pt x="53839" y="9844"/>
                  </a:lnTo>
                  <a:cubicBezTo>
                    <a:pt x="53856" y="9848"/>
                    <a:pt x="53877" y="9852"/>
                    <a:pt x="53894" y="9852"/>
                  </a:cubicBezTo>
                  <a:cubicBezTo>
                    <a:pt x="53899" y="9933"/>
                    <a:pt x="53903" y="10013"/>
                    <a:pt x="53907" y="10093"/>
                  </a:cubicBezTo>
                  <a:cubicBezTo>
                    <a:pt x="53894" y="10080"/>
                    <a:pt x="53886" y="10068"/>
                    <a:pt x="53877" y="10059"/>
                  </a:cubicBezTo>
                  <a:cubicBezTo>
                    <a:pt x="53852" y="10034"/>
                    <a:pt x="53839" y="10017"/>
                    <a:pt x="53806" y="10017"/>
                  </a:cubicBezTo>
                  <a:cubicBezTo>
                    <a:pt x="53800" y="10017"/>
                    <a:pt x="53793" y="10019"/>
                    <a:pt x="53787" y="10019"/>
                  </a:cubicBezTo>
                  <a:cubicBezTo>
                    <a:pt x="53784" y="10019"/>
                    <a:pt x="53782" y="10019"/>
                    <a:pt x="53780" y="10017"/>
                  </a:cubicBezTo>
                  <a:cubicBezTo>
                    <a:pt x="53768" y="10009"/>
                    <a:pt x="53785" y="9992"/>
                    <a:pt x="53797" y="9937"/>
                  </a:cubicBezTo>
                  <a:lnTo>
                    <a:pt x="53797" y="9937"/>
                  </a:lnTo>
                  <a:cubicBezTo>
                    <a:pt x="53794" y="9942"/>
                    <a:pt x="53790" y="9944"/>
                    <a:pt x="53786" y="9944"/>
                  </a:cubicBezTo>
                  <a:cubicBezTo>
                    <a:pt x="53764" y="9944"/>
                    <a:pt x="53734" y="9876"/>
                    <a:pt x="53734" y="9865"/>
                  </a:cubicBezTo>
                  <a:cubicBezTo>
                    <a:pt x="53731" y="9846"/>
                    <a:pt x="53742" y="9843"/>
                    <a:pt x="53756" y="9843"/>
                  </a:cubicBezTo>
                  <a:close/>
                  <a:moveTo>
                    <a:pt x="60377" y="9983"/>
                  </a:moveTo>
                  <a:cubicBezTo>
                    <a:pt x="60411" y="9983"/>
                    <a:pt x="60441" y="9983"/>
                    <a:pt x="60470" y="9996"/>
                  </a:cubicBezTo>
                  <a:cubicBezTo>
                    <a:pt x="60495" y="10009"/>
                    <a:pt x="60508" y="10034"/>
                    <a:pt x="60533" y="10047"/>
                  </a:cubicBezTo>
                  <a:cubicBezTo>
                    <a:pt x="60533" y="10047"/>
                    <a:pt x="60538" y="10051"/>
                    <a:pt x="60542" y="10051"/>
                  </a:cubicBezTo>
                  <a:lnTo>
                    <a:pt x="60538" y="10161"/>
                  </a:lnTo>
                  <a:cubicBezTo>
                    <a:pt x="60512" y="10156"/>
                    <a:pt x="60491" y="10148"/>
                    <a:pt x="60470" y="10140"/>
                  </a:cubicBezTo>
                  <a:cubicBezTo>
                    <a:pt x="60449" y="10131"/>
                    <a:pt x="60415" y="10131"/>
                    <a:pt x="60403" y="10110"/>
                  </a:cubicBezTo>
                  <a:cubicBezTo>
                    <a:pt x="60394" y="10093"/>
                    <a:pt x="60403" y="10076"/>
                    <a:pt x="60394" y="10059"/>
                  </a:cubicBezTo>
                  <a:cubicBezTo>
                    <a:pt x="60386" y="10042"/>
                    <a:pt x="60365" y="10038"/>
                    <a:pt x="60360" y="10021"/>
                  </a:cubicBezTo>
                  <a:cubicBezTo>
                    <a:pt x="60356" y="10000"/>
                    <a:pt x="60356" y="9983"/>
                    <a:pt x="60377" y="9983"/>
                  </a:cubicBezTo>
                  <a:close/>
                  <a:moveTo>
                    <a:pt x="62078" y="10059"/>
                  </a:moveTo>
                  <a:cubicBezTo>
                    <a:pt x="62082" y="10059"/>
                    <a:pt x="62087" y="10064"/>
                    <a:pt x="62091" y="10068"/>
                  </a:cubicBezTo>
                  <a:cubicBezTo>
                    <a:pt x="62108" y="10076"/>
                    <a:pt x="62112" y="10076"/>
                    <a:pt x="62129" y="10076"/>
                  </a:cubicBezTo>
                  <a:lnTo>
                    <a:pt x="62167" y="10076"/>
                  </a:lnTo>
                  <a:cubicBezTo>
                    <a:pt x="62201" y="10085"/>
                    <a:pt x="62218" y="10110"/>
                    <a:pt x="62247" y="10123"/>
                  </a:cubicBezTo>
                  <a:cubicBezTo>
                    <a:pt x="62239" y="10131"/>
                    <a:pt x="62230" y="10144"/>
                    <a:pt x="62218" y="10148"/>
                  </a:cubicBezTo>
                  <a:cubicBezTo>
                    <a:pt x="62213" y="10148"/>
                    <a:pt x="62209" y="10147"/>
                    <a:pt x="62205" y="10147"/>
                  </a:cubicBezTo>
                  <a:cubicBezTo>
                    <a:pt x="62202" y="10147"/>
                    <a:pt x="62199" y="10148"/>
                    <a:pt x="62196" y="10152"/>
                  </a:cubicBezTo>
                  <a:cubicBezTo>
                    <a:pt x="62192" y="10152"/>
                    <a:pt x="62192" y="10152"/>
                    <a:pt x="62192" y="10156"/>
                  </a:cubicBezTo>
                  <a:cubicBezTo>
                    <a:pt x="62187" y="10155"/>
                    <a:pt x="62181" y="10155"/>
                    <a:pt x="62175" y="10155"/>
                  </a:cubicBezTo>
                  <a:cubicBezTo>
                    <a:pt x="62164" y="10155"/>
                    <a:pt x="62153" y="10156"/>
                    <a:pt x="62142" y="10156"/>
                  </a:cubicBezTo>
                  <a:cubicBezTo>
                    <a:pt x="62137" y="10158"/>
                    <a:pt x="62133" y="10158"/>
                    <a:pt x="62129" y="10158"/>
                  </a:cubicBezTo>
                  <a:cubicBezTo>
                    <a:pt x="62125" y="10158"/>
                    <a:pt x="62120" y="10158"/>
                    <a:pt x="62116" y="10161"/>
                  </a:cubicBezTo>
                  <a:cubicBezTo>
                    <a:pt x="62108" y="10161"/>
                    <a:pt x="62099" y="10165"/>
                    <a:pt x="62091" y="10169"/>
                  </a:cubicBezTo>
                  <a:cubicBezTo>
                    <a:pt x="62104" y="10173"/>
                    <a:pt x="62112" y="10173"/>
                    <a:pt x="62125" y="10173"/>
                  </a:cubicBezTo>
                  <a:cubicBezTo>
                    <a:pt x="62142" y="10177"/>
                    <a:pt x="62154" y="10182"/>
                    <a:pt x="62167" y="10186"/>
                  </a:cubicBezTo>
                  <a:cubicBezTo>
                    <a:pt x="62161" y="10189"/>
                    <a:pt x="62155" y="10192"/>
                    <a:pt x="62147" y="10192"/>
                  </a:cubicBezTo>
                  <a:cubicBezTo>
                    <a:pt x="62144" y="10192"/>
                    <a:pt x="62141" y="10191"/>
                    <a:pt x="62137" y="10190"/>
                  </a:cubicBezTo>
                  <a:cubicBezTo>
                    <a:pt x="62125" y="10186"/>
                    <a:pt x="62108" y="10182"/>
                    <a:pt x="62095" y="10182"/>
                  </a:cubicBezTo>
                  <a:cubicBezTo>
                    <a:pt x="62087" y="10186"/>
                    <a:pt x="62082" y="10190"/>
                    <a:pt x="62074" y="10194"/>
                  </a:cubicBezTo>
                  <a:cubicBezTo>
                    <a:pt x="62074" y="10148"/>
                    <a:pt x="62078" y="10102"/>
                    <a:pt x="62078" y="10059"/>
                  </a:cubicBezTo>
                  <a:close/>
                  <a:moveTo>
                    <a:pt x="55287" y="9945"/>
                  </a:moveTo>
                  <a:cubicBezTo>
                    <a:pt x="55334" y="9945"/>
                    <a:pt x="55376" y="9950"/>
                    <a:pt x="55418" y="9954"/>
                  </a:cubicBezTo>
                  <a:cubicBezTo>
                    <a:pt x="55397" y="9962"/>
                    <a:pt x="55422" y="9962"/>
                    <a:pt x="55443" y="9962"/>
                  </a:cubicBezTo>
                  <a:cubicBezTo>
                    <a:pt x="55469" y="9962"/>
                    <a:pt x="55469" y="9966"/>
                    <a:pt x="55481" y="9988"/>
                  </a:cubicBezTo>
                  <a:cubicBezTo>
                    <a:pt x="55502" y="10042"/>
                    <a:pt x="55553" y="10038"/>
                    <a:pt x="55595" y="10068"/>
                  </a:cubicBezTo>
                  <a:cubicBezTo>
                    <a:pt x="55591" y="10071"/>
                    <a:pt x="55585" y="10072"/>
                    <a:pt x="55580" y="10072"/>
                  </a:cubicBezTo>
                  <a:cubicBezTo>
                    <a:pt x="55565" y="10072"/>
                    <a:pt x="55548" y="10064"/>
                    <a:pt x="55536" y="10064"/>
                  </a:cubicBezTo>
                  <a:cubicBezTo>
                    <a:pt x="55530" y="10061"/>
                    <a:pt x="55521" y="10060"/>
                    <a:pt x="55513" y="10060"/>
                  </a:cubicBezTo>
                  <a:cubicBezTo>
                    <a:pt x="55505" y="10060"/>
                    <a:pt x="55496" y="10061"/>
                    <a:pt x="55490" y="10064"/>
                  </a:cubicBezTo>
                  <a:cubicBezTo>
                    <a:pt x="55460" y="10068"/>
                    <a:pt x="55448" y="10102"/>
                    <a:pt x="55418" y="10110"/>
                  </a:cubicBezTo>
                  <a:cubicBezTo>
                    <a:pt x="55408" y="10111"/>
                    <a:pt x="55398" y="10112"/>
                    <a:pt x="55387" y="10112"/>
                  </a:cubicBezTo>
                  <a:cubicBezTo>
                    <a:pt x="55362" y="10112"/>
                    <a:pt x="55336" y="10109"/>
                    <a:pt x="55312" y="10106"/>
                  </a:cubicBezTo>
                  <a:cubicBezTo>
                    <a:pt x="55300" y="10106"/>
                    <a:pt x="55283" y="10106"/>
                    <a:pt x="55270" y="10110"/>
                  </a:cubicBezTo>
                  <a:cubicBezTo>
                    <a:pt x="55249" y="10118"/>
                    <a:pt x="55245" y="10127"/>
                    <a:pt x="55228" y="10140"/>
                  </a:cubicBezTo>
                  <a:cubicBezTo>
                    <a:pt x="55220" y="10144"/>
                    <a:pt x="55211" y="10144"/>
                    <a:pt x="55199" y="10152"/>
                  </a:cubicBezTo>
                  <a:cubicBezTo>
                    <a:pt x="55182" y="10165"/>
                    <a:pt x="55182" y="10169"/>
                    <a:pt x="55156" y="10169"/>
                  </a:cubicBezTo>
                  <a:cubicBezTo>
                    <a:pt x="55131" y="10169"/>
                    <a:pt x="55114" y="10173"/>
                    <a:pt x="55093" y="10186"/>
                  </a:cubicBezTo>
                  <a:cubicBezTo>
                    <a:pt x="55079" y="10193"/>
                    <a:pt x="55064" y="10218"/>
                    <a:pt x="55048" y="10218"/>
                  </a:cubicBezTo>
                  <a:cubicBezTo>
                    <a:pt x="55045" y="10218"/>
                    <a:pt x="55041" y="10217"/>
                    <a:pt x="55038" y="10215"/>
                  </a:cubicBezTo>
                  <a:cubicBezTo>
                    <a:pt x="55021" y="10207"/>
                    <a:pt x="55025" y="10186"/>
                    <a:pt x="55009" y="10177"/>
                  </a:cubicBezTo>
                  <a:cubicBezTo>
                    <a:pt x="55000" y="10169"/>
                    <a:pt x="54983" y="10173"/>
                    <a:pt x="54975" y="10165"/>
                  </a:cubicBezTo>
                  <a:cubicBezTo>
                    <a:pt x="54962" y="10161"/>
                    <a:pt x="54954" y="10148"/>
                    <a:pt x="54945" y="10135"/>
                  </a:cubicBezTo>
                  <a:cubicBezTo>
                    <a:pt x="54937" y="10131"/>
                    <a:pt x="54924" y="10123"/>
                    <a:pt x="54916" y="10118"/>
                  </a:cubicBezTo>
                  <a:cubicBezTo>
                    <a:pt x="54895" y="10102"/>
                    <a:pt x="54878" y="10097"/>
                    <a:pt x="54857" y="10080"/>
                  </a:cubicBezTo>
                  <a:cubicBezTo>
                    <a:pt x="54848" y="10072"/>
                    <a:pt x="54840" y="10064"/>
                    <a:pt x="54831" y="10055"/>
                  </a:cubicBezTo>
                  <a:cubicBezTo>
                    <a:pt x="54827" y="10055"/>
                    <a:pt x="54823" y="10047"/>
                    <a:pt x="54819" y="10047"/>
                  </a:cubicBezTo>
                  <a:cubicBezTo>
                    <a:pt x="54806" y="10042"/>
                    <a:pt x="54785" y="10042"/>
                    <a:pt x="54772" y="10042"/>
                  </a:cubicBezTo>
                  <a:cubicBezTo>
                    <a:pt x="54760" y="10042"/>
                    <a:pt x="54743" y="10047"/>
                    <a:pt x="54726" y="10047"/>
                  </a:cubicBezTo>
                  <a:cubicBezTo>
                    <a:pt x="54726" y="10030"/>
                    <a:pt x="54726" y="10009"/>
                    <a:pt x="54726" y="9992"/>
                  </a:cubicBezTo>
                  <a:cubicBezTo>
                    <a:pt x="54751" y="9988"/>
                    <a:pt x="54768" y="9971"/>
                    <a:pt x="54793" y="9971"/>
                  </a:cubicBezTo>
                  <a:cubicBezTo>
                    <a:pt x="54805" y="9971"/>
                    <a:pt x="54818" y="9973"/>
                    <a:pt x="54830" y="9973"/>
                  </a:cubicBezTo>
                  <a:cubicBezTo>
                    <a:pt x="54836" y="9973"/>
                    <a:pt x="54843" y="9972"/>
                    <a:pt x="54848" y="9971"/>
                  </a:cubicBezTo>
                  <a:cubicBezTo>
                    <a:pt x="54865" y="9971"/>
                    <a:pt x="54874" y="9962"/>
                    <a:pt x="54890" y="9962"/>
                  </a:cubicBezTo>
                  <a:cubicBezTo>
                    <a:pt x="54920" y="9962"/>
                    <a:pt x="54941" y="9979"/>
                    <a:pt x="54971" y="9983"/>
                  </a:cubicBezTo>
                  <a:cubicBezTo>
                    <a:pt x="54979" y="9983"/>
                    <a:pt x="54986" y="9983"/>
                    <a:pt x="54992" y="9983"/>
                  </a:cubicBezTo>
                  <a:cubicBezTo>
                    <a:pt x="55005" y="9983"/>
                    <a:pt x="55016" y="9985"/>
                    <a:pt x="55030" y="9996"/>
                  </a:cubicBezTo>
                  <a:cubicBezTo>
                    <a:pt x="55047" y="10004"/>
                    <a:pt x="55055" y="10009"/>
                    <a:pt x="55076" y="10009"/>
                  </a:cubicBezTo>
                  <a:cubicBezTo>
                    <a:pt x="55101" y="10009"/>
                    <a:pt x="55097" y="10000"/>
                    <a:pt x="55123" y="9992"/>
                  </a:cubicBezTo>
                  <a:cubicBezTo>
                    <a:pt x="55125" y="9990"/>
                    <a:pt x="55129" y="9990"/>
                    <a:pt x="55133" y="9990"/>
                  </a:cubicBezTo>
                  <a:cubicBezTo>
                    <a:pt x="55142" y="9990"/>
                    <a:pt x="55152" y="9992"/>
                    <a:pt x="55161" y="9992"/>
                  </a:cubicBezTo>
                  <a:cubicBezTo>
                    <a:pt x="55182" y="9992"/>
                    <a:pt x="55199" y="9992"/>
                    <a:pt x="55220" y="9979"/>
                  </a:cubicBezTo>
                  <a:cubicBezTo>
                    <a:pt x="55232" y="9971"/>
                    <a:pt x="55241" y="9958"/>
                    <a:pt x="55253" y="9950"/>
                  </a:cubicBezTo>
                  <a:cubicBezTo>
                    <a:pt x="55262" y="9945"/>
                    <a:pt x="55274" y="9945"/>
                    <a:pt x="55287" y="9945"/>
                  </a:cubicBezTo>
                  <a:close/>
                  <a:moveTo>
                    <a:pt x="62036" y="10064"/>
                  </a:moveTo>
                  <a:cubicBezTo>
                    <a:pt x="62036" y="10106"/>
                    <a:pt x="62036" y="10148"/>
                    <a:pt x="62032" y="10190"/>
                  </a:cubicBezTo>
                  <a:lnTo>
                    <a:pt x="62023" y="10190"/>
                  </a:lnTo>
                  <a:cubicBezTo>
                    <a:pt x="62018" y="10187"/>
                    <a:pt x="62004" y="10182"/>
                    <a:pt x="61992" y="10182"/>
                  </a:cubicBezTo>
                  <a:cubicBezTo>
                    <a:pt x="61986" y="10182"/>
                    <a:pt x="61981" y="10183"/>
                    <a:pt x="61977" y="10186"/>
                  </a:cubicBezTo>
                  <a:cubicBezTo>
                    <a:pt x="61977" y="10186"/>
                    <a:pt x="61973" y="10190"/>
                    <a:pt x="61973" y="10190"/>
                  </a:cubicBezTo>
                  <a:lnTo>
                    <a:pt x="61947" y="10190"/>
                  </a:lnTo>
                  <a:cubicBezTo>
                    <a:pt x="61931" y="10194"/>
                    <a:pt x="61918" y="10203"/>
                    <a:pt x="61901" y="10207"/>
                  </a:cubicBezTo>
                  <a:cubicBezTo>
                    <a:pt x="61893" y="10211"/>
                    <a:pt x="61880" y="10215"/>
                    <a:pt x="61871" y="10224"/>
                  </a:cubicBezTo>
                  <a:cubicBezTo>
                    <a:pt x="61859" y="10228"/>
                    <a:pt x="61850" y="10228"/>
                    <a:pt x="61838" y="10228"/>
                  </a:cubicBezTo>
                  <a:cubicBezTo>
                    <a:pt x="61826" y="10228"/>
                    <a:pt x="61817" y="10223"/>
                    <a:pt x="61811" y="10223"/>
                  </a:cubicBezTo>
                  <a:cubicBezTo>
                    <a:pt x="61808" y="10223"/>
                    <a:pt x="61805" y="10224"/>
                    <a:pt x="61804" y="10228"/>
                  </a:cubicBezTo>
                  <a:cubicBezTo>
                    <a:pt x="61808" y="10207"/>
                    <a:pt x="61795" y="10190"/>
                    <a:pt x="61800" y="10169"/>
                  </a:cubicBezTo>
                  <a:cubicBezTo>
                    <a:pt x="61804" y="10168"/>
                    <a:pt x="61809" y="10168"/>
                    <a:pt x="61814" y="10168"/>
                  </a:cubicBezTo>
                  <a:cubicBezTo>
                    <a:pt x="61823" y="10168"/>
                    <a:pt x="61831" y="10169"/>
                    <a:pt x="61840" y="10169"/>
                  </a:cubicBezTo>
                  <a:cubicBezTo>
                    <a:pt x="61847" y="10169"/>
                    <a:pt x="61855" y="10168"/>
                    <a:pt x="61863" y="10165"/>
                  </a:cubicBezTo>
                  <a:cubicBezTo>
                    <a:pt x="61867" y="10165"/>
                    <a:pt x="61871" y="10161"/>
                    <a:pt x="61876" y="10156"/>
                  </a:cubicBezTo>
                  <a:cubicBezTo>
                    <a:pt x="61878" y="10156"/>
                    <a:pt x="61881" y="10158"/>
                    <a:pt x="61884" y="10158"/>
                  </a:cubicBezTo>
                  <a:cubicBezTo>
                    <a:pt x="61886" y="10158"/>
                    <a:pt x="61887" y="10158"/>
                    <a:pt x="61888" y="10156"/>
                  </a:cubicBezTo>
                  <a:cubicBezTo>
                    <a:pt x="61897" y="10156"/>
                    <a:pt x="61901" y="10144"/>
                    <a:pt x="61905" y="10135"/>
                  </a:cubicBezTo>
                  <a:cubicBezTo>
                    <a:pt x="61914" y="10124"/>
                    <a:pt x="61930" y="10120"/>
                    <a:pt x="61946" y="10120"/>
                  </a:cubicBezTo>
                  <a:cubicBezTo>
                    <a:pt x="61954" y="10120"/>
                    <a:pt x="61961" y="10121"/>
                    <a:pt x="61969" y="10123"/>
                  </a:cubicBezTo>
                  <a:lnTo>
                    <a:pt x="61994" y="10123"/>
                  </a:lnTo>
                  <a:cubicBezTo>
                    <a:pt x="62002" y="10118"/>
                    <a:pt x="61998" y="10118"/>
                    <a:pt x="62002" y="10110"/>
                  </a:cubicBezTo>
                  <a:cubicBezTo>
                    <a:pt x="62015" y="10093"/>
                    <a:pt x="62023" y="10076"/>
                    <a:pt x="62036" y="10064"/>
                  </a:cubicBezTo>
                  <a:close/>
                  <a:moveTo>
                    <a:pt x="60757" y="10118"/>
                  </a:moveTo>
                  <a:cubicBezTo>
                    <a:pt x="60761" y="10127"/>
                    <a:pt x="60766" y="10135"/>
                    <a:pt x="60770" y="10140"/>
                  </a:cubicBezTo>
                  <a:cubicBezTo>
                    <a:pt x="60783" y="10161"/>
                    <a:pt x="60804" y="10173"/>
                    <a:pt x="60825" y="10177"/>
                  </a:cubicBezTo>
                  <a:cubicBezTo>
                    <a:pt x="60834" y="10181"/>
                    <a:pt x="60842" y="10182"/>
                    <a:pt x="60850" y="10182"/>
                  </a:cubicBezTo>
                  <a:cubicBezTo>
                    <a:pt x="60861" y="10182"/>
                    <a:pt x="60872" y="10180"/>
                    <a:pt x="60884" y="10177"/>
                  </a:cubicBezTo>
                  <a:cubicBezTo>
                    <a:pt x="60890" y="10175"/>
                    <a:pt x="60898" y="10174"/>
                    <a:pt x="60905" y="10174"/>
                  </a:cubicBezTo>
                  <a:cubicBezTo>
                    <a:pt x="60912" y="10174"/>
                    <a:pt x="60920" y="10175"/>
                    <a:pt x="60926" y="10177"/>
                  </a:cubicBezTo>
                  <a:cubicBezTo>
                    <a:pt x="60930" y="10182"/>
                    <a:pt x="60934" y="10186"/>
                    <a:pt x="60939" y="10190"/>
                  </a:cubicBezTo>
                  <a:cubicBezTo>
                    <a:pt x="60943" y="10199"/>
                    <a:pt x="60947" y="10207"/>
                    <a:pt x="60951" y="10211"/>
                  </a:cubicBezTo>
                  <a:cubicBezTo>
                    <a:pt x="60956" y="10215"/>
                    <a:pt x="60964" y="10211"/>
                    <a:pt x="60964" y="10220"/>
                  </a:cubicBezTo>
                  <a:cubicBezTo>
                    <a:pt x="60960" y="10222"/>
                    <a:pt x="60957" y="10222"/>
                    <a:pt x="60953" y="10222"/>
                  </a:cubicBezTo>
                  <a:cubicBezTo>
                    <a:pt x="60950" y="10222"/>
                    <a:pt x="60947" y="10222"/>
                    <a:pt x="60943" y="10224"/>
                  </a:cubicBezTo>
                  <a:cubicBezTo>
                    <a:pt x="60934" y="10228"/>
                    <a:pt x="60930" y="10232"/>
                    <a:pt x="60926" y="10241"/>
                  </a:cubicBezTo>
                  <a:cubicBezTo>
                    <a:pt x="60918" y="10248"/>
                    <a:pt x="60914" y="10250"/>
                    <a:pt x="60908" y="10250"/>
                  </a:cubicBezTo>
                  <a:cubicBezTo>
                    <a:pt x="60904" y="10250"/>
                    <a:pt x="60899" y="10249"/>
                    <a:pt x="60892" y="10249"/>
                  </a:cubicBezTo>
                  <a:cubicBezTo>
                    <a:pt x="60869" y="10249"/>
                    <a:pt x="60850" y="10255"/>
                    <a:pt x="60829" y="10255"/>
                  </a:cubicBezTo>
                  <a:cubicBezTo>
                    <a:pt x="60824" y="10255"/>
                    <a:pt x="60818" y="10254"/>
                    <a:pt x="60812" y="10253"/>
                  </a:cubicBezTo>
                  <a:cubicBezTo>
                    <a:pt x="60787" y="10253"/>
                    <a:pt x="60770" y="10241"/>
                    <a:pt x="60745" y="10237"/>
                  </a:cubicBezTo>
                  <a:cubicBezTo>
                    <a:pt x="60745" y="10215"/>
                    <a:pt x="60749" y="10190"/>
                    <a:pt x="60753" y="10169"/>
                  </a:cubicBezTo>
                  <a:lnTo>
                    <a:pt x="60757" y="10118"/>
                  </a:lnTo>
                  <a:close/>
                  <a:moveTo>
                    <a:pt x="63256" y="10171"/>
                  </a:moveTo>
                  <a:cubicBezTo>
                    <a:pt x="63274" y="10171"/>
                    <a:pt x="63292" y="10173"/>
                    <a:pt x="63306" y="10173"/>
                  </a:cubicBezTo>
                  <a:lnTo>
                    <a:pt x="63315" y="10173"/>
                  </a:lnTo>
                  <a:lnTo>
                    <a:pt x="63311" y="10258"/>
                  </a:lnTo>
                  <a:cubicBezTo>
                    <a:pt x="63306" y="10258"/>
                    <a:pt x="63306" y="10258"/>
                    <a:pt x="63306" y="10253"/>
                  </a:cubicBezTo>
                  <a:lnTo>
                    <a:pt x="63294" y="10253"/>
                  </a:lnTo>
                  <a:cubicBezTo>
                    <a:pt x="63290" y="10249"/>
                    <a:pt x="63290" y="10249"/>
                    <a:pt x="63285" y="10241"/>
                  </a:cubicBezTo>
                  <a:cubicBezTo>
                    <a:pt x="63279" y="10237"/>
                    <a:pt x="63273" y="10236"/>
                    <a:pt x="63266" y="10236"/>
                  </a:cubicBezTo>
                  <a:cubicBezTo>
                    <a:pt x="63260" y="10236"/>
                    <a:pt x="63254" y="10237"/>
                    <a:pt x="63247" y="10237"/>
                  </a:cubicBezTo>
                  <a:cubicBezTo>
                    <a:pt x="63235" y="10237"/>
                    <a:pt x="63226" y="10228"/>
                    <a:pt x="63214" y="10224"/>
                  </a:cubicBezTo>
                  <a:cubicBezTo>
                    <a:pt x="63209" y="10224"/>
                    <a:pt x="63188" y="10220"/>
                    <a:pt x="63188" y="10215"/>
                  </a:cubicBezTo>
                  <a:cubicBezTo>
                    <a:pt x="63184" y="10207"/>
                    <a:pt x="63205" y="10186"/>
                    <a:pt x="63209" y="10182"/>
                  </a:cubicBezTo>
                  <a:cubicBezTo>
                    <a:pt x="63222" y="10173"/>
                    <a:pt x="63239" y="10171"/>
                    <a:pt x="63256" y="10171"/>
                  </a:cubicBezTo>
                  <a:close/>
                  <a:moveTo>
                    <a:pt x="38270" y="10148"/>
                  </a:moveTo>
                  <a:cubicBezTo>
                    <a:pt x="38277" y="10148"/>
                    <a:pt x="38284" y="10148"/>
                    <a:pt x="38290" y="10148"/>
                  </a:cubicBezTo>
                  <a:cubicBezTo>
                    <a:pt x="38320" y="10148"/>
                    <a:pt x="38341" y="10148"/>
                    <a:pt x="38362" y="10161"/>
                  </a:cubicBezTo>
                  <a:cubicBezTo>
                    <a:pt x="38379" y="10169"/>
                    <a:pt x="38392" y="10169"/>
                    <a:pt x="38404" y="10173"/>
                  </a:cubicBezTo>
                  <a:cubicBezTo>
                    <a:pt x="38425" y="10182"/>
                    <a:pt x="38434" y="10199"/>
                    <a:pt x="38455" y="10207"/>
                  </a:cubicBezTo>
                  <a:lnTo>
                    <a:pt x="38489" y="10207"/>
                  </a:lnTo>
                  <a:lnTo>
                    <a:pt x="38485" y="10275"/>
                  </a:lnTo>
                  <a:cubicBezTo>
                    <a:pt x="38480" y="10270"/>
                    <a:pt x="38480" y="10270"/>
                    <a:pt x="38476" y="10270"/>
                  </a:cubicBezTo>
                  <a:cubicBezTo>
                    <a:pt x="38451" y="10258"/>
                    <a:pt x="38417" y="10258"/>
                    <a:pt x="38387" y="10258"/>
                  </a:cubicBezTo>
                  <a:cubicBezTo>
                    <a:pt x="38341" y="10249"/>
                    <a:pt x="38290" y="10232"/>
                    <a:pt x="38240" y="10220"/>
                  </a:cubicBezTo>
                  <a:cubicBezTo>
                    <a:pt x="38227" y="10220"/>
                    <a:pt x="38214" y="10215"/>
                    <a:pt x="38210" y="10203"/>
                  </a:cubicBezTo>
                  <a:cubicBezTo>
                    <a:pt x="38206" y="10194"/>
                    <a:pt x="38210" y="10177"/>
                    <a:pt x="38214" y="10169"/>
                  </a:cubicBezTo>
                  <a:cubicBezTo>
                    <a:pt x="38227" y="10150"/>
                    <a:pt x="38249" y="10148"/>
                    <a:pt x="38270" y="10148"/>
                  </a:cubicBezTo>
                  <a:close/>
                  <a:moveTo>
                    <a:pt x="38582" y="10207"/>
                  </a:moveTo>
                  <a:cubicBezTo>
                    <a:pt x="38573" y="10215"/>
                    <a:pt x="38569" y="10224"/>
                    <a:pt x="38561" y="10232"/>
                  </a:cubicBezTo>
                  <a:cubicBezTo>
                    <a:pt x="38552" y="10249"/>
                    <a:pt x="38539" y="10266"/>
                    <a:pt x="38527" y="10279"/>
                  </a:cubicBezTo>
                  <a:lnTo>
                    <a:pt x="38531" y="10207"/>
                  </a:lnTo>
                  <a:close/>
                  <a:moveTo>
                    <a:pt x="63357" y="10169"/>
                  </a:moveTo>
                  <a:cubicBezTo>
                    <a:pt x="63366" y="10169"/>
                    <a:pt x="63374" y="10169"/>
                    <a:pt x="63382" y="10173"/>
                  </a:cubicBezTo>
                  <a:cubicBezTo>
                    <a:pt x="63395" y="10177"/>
                    <a:pt x="63429" y="10173"/>
                    <a:pt x="63437" y="10190"/>
                  </a:cubicBezTo>
                  <a:cubicBezTo>
                    <a:pt x="63446" y="10203"/>
                    <a:pt x="63437" y="10224"/>
                    <a:pt x="63442" y="10237"/>
                  </a:cubicBezTo>
                  <a:cubicBezTo>
                    <a:pt x="63446" y="10239"/>
                    <a:pt x="63450" y="10239"/>
                    <a:pt x="63454" y="10239"/>
                  </a:cubicBezTo>
                  <a:cubicBezTo>
                    <a:pt x="63458" y="10239"/>
                    <a:pt x="63463" y="10239"/>
                    <a:pt x="63467" y="10241"/>
                  </a:cubicBezTo>
                  <a:cubicBezTo>
                    <a:pt x="63475" y="10241"/>
                    <a:pt x="63484" y="10245"/>
                    <a:pt x="63496" y="10245"/>
                  </a:cubicBezTo>
                  <a:cubicBezTo>
                    <a:pt x="63509" y="10249"/>
                    <a:pt x="63522" y="10253"/>
                    <a:pt x="63530" y="10262"/>
                  </a:cubicBezTo>
                  <a:cubicBezTo>
                    <a:pt x="63539" y="10270"/>
                    <a:pt x="63543" y="10283"/>
                    <a:pt x="63534" y="10296"/>
                  </a:cubicBezTo>
                  <a:cubicBezTo>
                    <a:pt x="63532" y="10297"/>
                    <a:pt x="63528" y="10298"/>
                    <a:pt x="63525" y="10298"/>
                  </a:cubicBezTo>
                  <a:cubicBezTo>
                    <a:pt x="63518" y="10298"/>
                    <a:pt x="63510" y="10296"/>
                    <a:pt x="63505" y="10296"/>
                  </a:cubicBezTo>
                  <a:cubicBezTo>
                    <a:pt x="63488" y="10291"/>
                    <a:pt x="63480" y="10279"/>
                    <a:pt x="63467" y="10275"/>
                  </a:cubicBezTo>
                  <a:cubicBezTo>
                    <a:pt x="63463" y="10270"/>
                    <a:pt x="63458" y="10270"/>
                    <a:pt x="63450" y="10270"/>
                  </a:cubicBezTo>
                  <a:cubicBezTo>
                    <a:pt x="63446" y="10270"/>
                    <a:pt x="63442" y="10266"/>
                    <a:pt x="63433" y="10262"/>
                  </a:cubicBezTo>
                  <a:cubicBezTo>
                    <a:pt x="63428" y="10261"/>
                    <a:pt x="63424" y="10260"/>
                    <a:pt x="63419" y="10260"/>
                  </a:cubicBezTo>
                  <a:cubicBezTo>
                    <a:pt x="63408" y="10260"/>
                    <a:pt x="63399" y="10263"/>
                    <a:pt x="63387" y="10266"/>
                  </a:cubicBezTo>
                  <a:cubicBezTo>
                    <a:pt x="63378" y="10266"/>
                    <a:pt x="63366" y="10270"/>
                    <a:pt x="63353" y="10270"/>
                  </a:cubicBezTo>
                  <a:lnTo>
                    <a:pt x="63357" y="10169"/>
                  </a:lnTo>
                  <a:close/>
                  <a:moveTo>
                    <a:pt x="60650" y="10066"/>
                  </a:moveTo>
                  <a:cubicBezTo>
                    <a:pt x="60658" y="10066"/>
                    <a:pt x="60666" y="10066"/>
                    <a:pt x="60673" y="10068"/>
                  </a:cubicBezTo>
                  <a:cubicBezTo>
                    <a:pt x="60685" y="10068"/>
                    <a:pt x="60694" y="10076"/>
                    <a:pt x="60707" y="10080"/>
                  </a:cubicBezTo>
                  <a:cubicBezTo>
                    <a:pt x="60711" y="10085"/>
                    <a:pt x="60715" y="10085"/>
                    <a:pt x="60719" y="10089"/>
                  </a:cubicBezTo>
                  <a:cubicBezTo>
                    <a:pt x="60715" y="10093"/>
                    <a:pt x="60715" y="10102"/>
                    <a:pt x="60715" y="10110"/>
                  </a:cubicBezTo>
                  <a:cubicBezTo>
                    <a:pt x="60711" y="10127"/>
                    <a:pt x="60711" y="10144"/>
                    <a:pt x="60707" y="10161"/>
                  </a:cubicBezTo>
                  <a:cubicBezTo>
                    <a:pt x="60707" y="10190"/>
                    <a:pt x="60702" y="10220"/>
                    <a:pt x="60698" y="10245"/>
                  </a:cubicBezTo>
                  <a:cubicBezTo>
                    <a:pt x="60694" y="10245"/>
                    <a:pt x="60690" y="10249"/>
                    <a:pt x="60690" y="10249"/>
                  </a:cubicBezTo>
                  <a:cubicBezTo>
                    <a:pt x="60681" y="10253"/>
                    <a:pt x="60652" y="10253"/>
                    <a:pt x="60660" y="10270"/>
                  </a:cubicBezTo>
                  <a:cubicBezTo>
                    <a:pt x="60664" y="10279"/>
                    <a:pt x="60681" y="10283"/>
                    <a:pt x="60694" y="10287"/>
                  </a:cubicBezTo>
                  <a:cubicBezTo>
                    <a:pt x="60690" y="10296"/>
                    <a:pt x="60690" y="10304"/>
                    <a:pt x="60690" y="10313"/>
                  </a:cubicBezTo>
                  <a:cubicBezTo>
                    <a:pt x="60681" y="10313"/>
                    <a:pt x="60673" y="10308"/>
                    <a:pt x="60660" y="10291"/>
                  </a:cubicBezTo>
                  <a:cubicBezTo>
                    <a:pt x="60656" y="10283"/>
                    <a:pt x="60652" y="10279"/>
                    <a:pt x="60643" y="10275"/>
                  </a:cubicBezTo>
                  <a:cubicBezTo>
                    <a:pt x="60639" y="10279"/>
                    <a:pt x="60639" y="10279"/>
                    <a:pt x="60635" y="10279"/>
                  </a:cubicBezTo>
                  <a:cubicBezTo>
                    <a:pt x="60622" y="10275"/>
                    <a:pt x="60618" y="10266"/>
                    <a:pt x="60614" y="10253"/>
                  </a:cubicBezTo>
                  <a:lnTo>
                    <a:pt x="60614" y="10253"/>
                  </a:lnTo>
                  <a:lnTo>
                    <a:pt x="60643" y="10258"/>
                  </a:lnTo>
                  <a:cubicBezTo>
                    <a:pt x="60643" y="10258"/>
                    <a:pt x="60643" y="10253"/>
                    <a:pt x="60643" y="10253"/>
                  </a:cubicBezTo>
                  <a:cubicBezTo>
                    <a:pt x="60635" y="10249"/>
                    <a:pt x="60622" y="10249"/>
                    <a:pt x="60614" y="10249"/>
                  </a:cubicBezTo>
                  <a:cubicBezTo>
                    <a:pt x="60614" y="10245"/>
                    <a:pt x="60609" y="10241"/>
                    <a:pt x="60609" y="10241"/>
                  </a:cubicBezTo>
                  <a:cubicBezTo>
                    <a:pt x="60601" y="10241"/>
                    <a:pt x="60588" y="10241"/>
                    <a:pt x="60580" y="10245"/>
                  </a:cubicBezTo>
                  <a:lnTo>
                    <a:pt x="60576" y="10245"/>
                  </a:lnTo>
                  <a:lnTo>
                    <a:pt x="60597" y="10249"/>
                  </a:lnTo>
                  <a:lnTo>
                    <a:pt x="60576" y="10249"/>
                  </a:lnTo>
                  <a:lnTo>
                    <a:pt x="60576" y="10245"/>
                  </a:lnTo>
                  <a:cubicBezTo>
                    <a:pt x="60593" y="10224"/>
                    <a:pt x="60601" y="10199"/>
                    <a:pt x="60597" y="10177"/>
                  </a:cubicBezTo>
                  <a:cubicBezTo>
                    <a:pt x="60593" y="10173"/>
                    <a:pt x="60588" y="10173"/>
                    <a:pt x="60580" y="10169"/>
                  </a:cubicBezTo>
                  <a:lnTo>
                    <a:pt x="60584" y="10068"/>
                  </a:lnTo>
                  <a:lnTo>
                    <a:pt x="60601" y="10068"/>
                  </a:lnTo>
                  <a:cubicBezTo>
                    <a:pt x="60618" y="10068"/>
                    <a:pt x="60635" y="10066"/>
                    <a:pt x="60650" y="10066"/>
                  </a:cubicBezTo>
                  <a:close/>
                  <a:moveTo>
                    <a:pt x="60072" y="10118"/>
                  </a:moveTo>
                  <a:cubicBezTo>
                    <a:pt x="60086" y="10118"/>
                    <a:pt x="60100" y="10125"/>
                    <a:pt x="60116" y="10135"/>
                  </a:cubicBezTo>
                  <a:cubicBezTo>
                    <a:pt x="60124" y="10144"/>
                    <a:pt x="60133" y="10156"/>
                    <a:pt x="60145" y="10165"/>
                  </a:cubicBezTo>
                  <a:cubicBezTo>
                    <a:pt x="60149" y="10167"/>
                    <a:pt x="60152" y="10167"/>
                    <a:pt x="60154" y="10167"/>
                  </a:cubicBezTo>
                  <a:cubicBezTo>
                    <a:pt x="60157" y="10167"/>
                    <a:pt x="60160" y="10167"/>
                    <a:pt x="60166" y="10169"/>
                  </a:cubicBezTo>
                  <a:cubicBezTo>
                    <a:pt x="60196" y="10173"/>
                    <a:pt x="60208" y="10199"/>
                    <a:pt x="60234" y="10211"/>
                  </a:cubicBezTo>
                  <a:cubicBezTo>
                    <a:pt x="60238" y="10213"/>
                    <a:pt x="60242" y="10213"/>
                    <a:pt x="60246" y="10213"/>
                  </a:cubicBezTo>
                  <a:cubicBezTo>
                    <a:pt x="60255" y="10213"/>
                    <a:pt x="60263" y="10211"/>
                    <a:pt x="60272" y="10211"/>
                  </a:cubicBezTo>
                  <a:cubicBezTo>
                    <a:pt x="60284" y="10215"/>
                    <a:pt x="60293" y="10215"/>
                    <a:pt x="60306" y="10220"/>
                  </a:cubicBezTo>
                  <a:cubicBezTo>
                    <a:pt x="60318" y="10224"/>
                    <a:pt x="60331" y="10228"/>
                    <a:pt x="60344" y="10228"/>
                  </a:cubicBezTo>
                  <a:cubicBezTo>
                    <a:pt x="60360" y="10224"/>
                    <a:pt x="60369" y="10211"/>
                    <a:pt x="60382" y="10207"/>
                  </a:cubicBezTo>
                  <a:cubicBezTo>
                    <a:pt x="60384" y="10206"/>
                    <a:pt x="60386" y="10206"/>
                    <a:pt x="60388" y="10206"/>
                  </a:cubicBezTo>
                  <a:cubicBezTo>
                    <a:pt x="60402" y="10206"/>
                    <a:pt x="60412" y="10216"/>
                    <a:pt x="60420" y="10220"/>
                  </a:cubicBezTo>
                  <a:cubicBezTo>
                    <a:pt x="60436" y="10228"/>
                    <a:pt x="60453" y="10232"/>
                    <a:pt x="60466" y="10245"/>
                  </a:cubicBezTo>
                  <a:cubicBezTo>
                    <a:pt x="60479" y="10253"/>
                    <a:pt x="60491" y="10258"/>
                    <a:pt x="60508" y="10258"/>
                  </a:cubicBezTo>
                  <a:cubicBezTo>
                    <a:pt x="60487" y="10262"/>
                    <a:pt x="60466" y="10262"/>
                    <a:pt x="60445" y="10266"/>
                  </a:cubicBezTo>
                  <a:cubicBezTo>
                    <a:pt x="60434" y="10266"/>
                    <a:pt x="60422" y="10264"/>
                    <a:pt x="60412" y="10264"/>
                  </a:cubicBezTo>
                  <a:cubicBezTo>
                    <a:pt x="60407" y="10264"/>
                    <a:pt x="60403" y="10265"/>
                    <a:pt x="60398" y="10266"/>
                  </a:cubicBezTo>
                  <a:cubicBezTo>
                    <a:pt x="60377" y="10270"/>
                    <a:pt x="60365" y="10291"/>
                    <a:pt x="60348" y="10304"/>
                  </a:cubicBezTo>
                  <a:cubicBezTo>
                    <a:pt x="60339" y="10308"/>
                    <a:pt x="60331" y="10313"/>
                    <a:pt x="60322" y="10313"/>
                  </a:cubicBezTo>
                  <a:cubicBezTo>
                    <a:pt x="60312" y="10315"/>
                    <a:pt x="60301" y="10316"/>
                    <a:pt x="60290" y="10316"/>
                  </a:cubicBezTo>
                  <a:cubicBezTo>
                    <a:pt x="60266" y="10316"/>
                    <a:pt x="60240" y="10311"/>
                    <a:pt x="60217" y="10308"/>
                  </a:cubicBezTo>
                  <a:cubicBezTo>
                    <a:pt x="60200" y="10304"/>
                    <a:pt x="60187" y="10296"/>
                    <a:pt x="60171" y="10291"/>
                  </a:cubicBezTo>
                  <a:cubicBezTo>
                    <a:pt x="60158" y="10283"/>
                    <a:pt x="60141" y="10283"/>
                    <a:pt x="60133" y="10270"/>
                  </a:cubicBezTo>
                  <a:cubicBezTo>
                    <a:pt x="60124" y="10262"/>
                    <a:pt x="60128" y="10245"/>
                    <a:pt x="60116" y="10241"/>
                  </a:cubicBezTo>
                  <a:cubicBezTo>
                    <a:pt x="60111" y="10237"/>
                    <a:pt x="60099" y="10232"/>
                    <a:pt x="60095" y="10232"/>
                  </a:cubicBezTo>
                  <a:lnTo>
                    <a:pt x="60061" y="10232"/>
                  </a:lnTo>
                  <a:cubicBezTo>
                    <a:pt x="60052" y="10228"/>
                    <a:pt x="60048" y="10228"/>
                    <a:pt x="60040" y="10228"/>
                  </a:cubicBezTo>
                  <a:lnTo>
                    <a:pt x="60044" y="10127"/>
                  </a:lnTo>
                  <a:cubicBezTo>
                    <a:pt x="60054" y="10120"/>
                    <a:pt x="60063" y="10118"/>
                    <a:pt x="60072" y="10118"/>
                  </a:cubicBezTo>
                  <a:close/>
                  <a:moveTo>
                    <a:pt x="55642" y="10165"/>
                  </a:moveTo>
                  <a:cubicBezTo>
                    <a:pt x="55621" y="10215"/>
                    <a:pt x="55599" y="10266"/>
                    <a:pt x="55574" y="10317"/>
                  </a:cubicBezTo>
                  <a:cubicBezTo>
                    <a:pt x="55545" y="10313"/>
                    <a:pt x="55511" y="10308"/>
                    <a:pt x="55481" y="10308"/>
                  </a:cubicBezTo>
                  <a:cubicBezTo>
                    <a:pt x="55443" y="10304"/>
                    <a:pt x="55410" y="10300"/>
                    <a:pt x="55372" y="10296"/>
                  </a:cubicBezTo>
                  <a:cubicBezTo>
                    <a:pt x="55353" y="10296"/>
                    <a:pt x="55332" y="10286"/>
                    <a:pt x="55313" y="10286"/>
                  </a:cubicBezTo>
                  <a:cubicBezTo>
                    <a:pt x="55310" y="10286"/>
                    <a:pt x="55307" y="10287"/>
                    <a:pt x="55304" y="10287"/>
                  </a:cubicBezTo>
                  <a:cubicBezTo>
                    <a:pt x="55321" y="10283"/>
                    <a:pt x="55338" y="10279"/>
                    <a:pt x="55355" y="10270"/>
                  </a:cubicBezTo>
                  <a:cubicBezTo>
                    <a:pt x="55372" y="10266"/>
                    <a:pt x="55380" y="10253"/>
                    <a:pt x="55397" y="10249"/>
                  </a:cubicBezTo>
                  <a:cubicBezTo>
                    <a:pt x="55418" y="10237"/>
                    <a:pt x="55431" y="10224"/>
                    <a:pt x="55456" y="10220"/>
                  </a:cubicBezTo>
                  <a:cubicBezTo>
                    <a:pt x="55464" y="10215"/>
                    <a:pt x="55477" y="10215"/>
                    <a:pt x="55490" y="10215"/>
                  </a:cubicBezTo>
                  <a:cubicBezTo>
                    <a:pt x="55515" y="10215"/>
                    <a:pt x="55536" y="10207"/>
                    <a:pt x="55557" y="10199"/>
                  </a:cubicBezTo>
                  <a:cubicBezTo>
                    <a:pt x="55578" y="10190"/>
                    <a:pt x="55595" y="10182"/>
                    <a:pt x="55612" y="10173"/>
                  </a:cubicBezTo>
                  <a:cubicBezTo>
                    <a:pt x="55621" y="10169"/>
                    <a:pt x="55633" y="10169"/>
                    <a:pt x="55642" y="10165"/>
                  </a:cubicBezTo>
                  <a:close/>
                  <a:moveTo>
                    <a:pt x="61407" y="10215"/>
                  </a:moveTo>
                  <a:cubicBezTo>
                    <a:pt x="61411" y="10215"/>
                    <a:pt x="61420" y="10215"/>
                    <a:pt x="61424" y="10220"/>
                  </a:cubicBezTo>
                  <a:cubicBezTo>
                    <a:pt x="61428" y="10220"/>
                    <a:pt x="61428" y="10224"/>
                    <a:pt x="61432" y="10224"/>
                  </a:cubicBezTo>
                  <a:cubicBezTo>
                    <a:pt x="61438" y="10224"/>
                    <a:pt x="61446" y="10222"/>
                    <a:pt x="61453" y="10222"/>
                  </a:cubicBezTo>
                  <a:cubicBezTo>
                    <a:pt x="61456" y="10222"/>
                    <a:pt x="61459" y="10223"/>
                    <a:pt x="61462" y="10224"/>
                  </a:cubicBezTo>
                  <a:cubicBezTo>
                    <a:pt x="61466" y="10224"/>
                    <a:pt x="61470" y="10228"/>
                    <a:pt x="61475" y="10228"/>
                  </a:cubicBezTo>
                  <a:lnTo>
                    <a:pt x="61496" y="10228"/>
                  </a:lnTo>
                  <a:cubicBezTo>
                    <a:pt x="61513" y="10228"/>
                    <a:pt x="61525" y="10232"/>
                    <a:pt x="61542" y="10232"/>
                  </a:cubicBezTo>
                  <a:lnTo>
                    <a:pt x="61568" y="10232"/>
                  </a:lnTo>
                  <a:cubicBezTo>
                    <a:pt x="61576" y="10237"/>
                    <a:pt x="61572" y="10232"/>
                    <a:pt x="61580" y="10241"/>
                  </a:cubicBezTo>
                  <a:cubicBezTo>
                    <a:pt x="61584" y="10245"/>
                    <a:pt x="61584" y="10253"/>
                    <a:pt x="61593" y="10258"/>
                  </a:cubicBezTo>
                  <a:cubicBezTo>
                    <a:pt x="61596" y="10260"/>
                    <a:pt x="61600" y="10261"/>
                    <a:pt x="61604" y="10261"/>
                  </a:cubicBezTo>
                  <a:cubicBezTo>
                    <a:pt x="61620" y="10261"/>
                    <a:pt x="61638" y="10246"/>
                    <a:pt x="61654" y="10246"/>
                  </a:cubicBezTo>
                  <a:cubicBezTo>
                    <a:pt x="61658" y="10246"/>
                    <a:pt x="61661" y="10247"/>
                    <a:pt x="61665" y="10249"/>
                  </a:cubicBezTo>
                  <a:cubicBezTo>
                    <a:pt x="61677" y="10253"/>
                    <a:pt x="61694" y="10266"/>
                    <a:pt x="61698" y="10279"/>
                  </a:cubicBezTo>
                  <a:cubicBezTo>
                    <a:pt x="61698" y="10291"/>
                    <a:pt x="61686" y="10296"/>
                    <a:pt x="61682" y="10304"/>
                  </a:cubicBezTo>
                  <a:cubicBezTo>
                    <a:pt x="61656" y="10321"/>
                    <a:pt x="61631" y="10317"/>
                    <a:pt x="61606" y="10329"/>
                  </a:cubicBezTo>
                  <a:cubicBezTo>
                    <a:pt x="61589" y="10338"/>
                    <a:pt x="61584" y="10351"/>
                    <a:pt x="61568" y="10351"/>
                  </a:cubicBezTo>
                  <a:cubicBezTo>
                    <a:pt x="61555" y="10351"/>
                    <a:pt x="61542" y="10346"/>
                    <a:pt x="61530" y="10342"/>
                  </a:cubicBezTo>
                  <a:cubicBezTo>
                    <a:pt x="61525" y="10341"/>
                    <a:pt x="61522" y="10340"/>
                    <a:pt x="61518" y="10340"/>
                  </a:cubicBezTo>
                  <a:cubicBezTo>
                    <a:pt x="61511" y="10340"/>
                    <a:pt x="61506" y="10342"/>
                    <a:pt x="61500" y="10342"/>
                  </a:cubicBezTo>
                  <a:cubicBezTo>
                    <a:pt x="61494" y="10342"/>
                    <a:pt x="61487" y="10340"/>
                    <a:pt x="61481" y="10340"/>
                  </a:cubicBezTo>
                  <a:cubicBezTo>
                    <a:pt x="61478" y="10340"/>
                    <a:pt x="61476" y="10341"/>
                    <a:pt x="61475" y="10342"/>
                  </a:cubicBezTo>
                  <a:cubicBezTo>
                    <a:pt x="61470" y="10342"/>
                    <a:pt x="61466" y="10351"/>
                    <a:pt x="61462" y="10351"/>
                  </a:cubicBezTo>
                  <a:cubicBezTo>
                    <a:pt x="61458" y="10352"/>
                    <a:pt x="61453" y="10352"/>
                    <a:pt x="61447" y="10352"/>
                  </a:cubicBezTo>
                  <a:cubicBezTo>
                    <a:pt x="61436" y="10352"/>
                    <a:pt x="61424" y="10351"/>
                    <a:pt x="61416" y="10351"/>
                  </a:cubicBezTo>
                  <a:lnTo>
                    <a:pt x="61411" y="10351"/>
                  </a:lnTo>
                  <a:cubicBezTo>
                    <a:pt x="61395" y="10346"/>
                    <a:pt x="61378" y="10342"/>
                    <a:pt x="61361" y="10342"/>
                  </a:cubicBezTo>
                  <a:cubicBezTo>
                    <a:pt x="61348" y="10342"/>
                    <a:pt x="61335" y="10338"/>
                    <a:pt x="61327" y="10338"/>
                  </a:cubicBezTo>
                  <a:cubicBezTo>
                    <a:pt x="61314" y="10338"/>
                    <a:pt x="61297" y="10338"/>
                    <a:pt x="61289" y="10342"/>
                  </a:cubicBezTo>
                  <a:cubicBezTo>
                    <a:pt x="61272" y="10342"/>
                    <a:pt x="61268" y="10359"/>
                    <a:pt x="61255" y="10359"/>
                  </a:cubicBezTo>
                  <a:cubicBezTo>
                    <a:pt x="61247" y="10355"/>
                    <a:pt x="61243" y="10342"/>
                    <a:pt x="61234" y="10342"/>
                  </a:cubicBezTo>
                  <a:cubicBezTo>
                    <a:pt x="61233" y="10341"/>
                    <a:pt x="61232" y="10341"/>
                    <a:pt x="61232" y="10341"/>
                  </a:cubicBezTo>
                  <a:cubicBezTo>
                    <a:pt x="61228" y="10341"/>
                    <a:pt x="61224" y="10346"/>
                    <a:pt x="61217" y="10346"/>
                  </a:cubicBezTo>
                  <a:cubicBezTo>
                    <a:pt x="61209" y="10346"/>
                    <a:pt x="61196" y="10342"/>
                    <a:pt x="61183" y="10342"/>
                  </a:cubicBezTo>
                  <a:cubicBezTo>
                    <a:pt x="61162" y="10342"/>
                    <a:pt x="61137" y="10346"/>
                    <a:pt x="61112" y="10346"/>
                  </a:cubicBezTo>
                  <a:cubicBezTo>
                    <a:pt x="61101" y="10348"/>
                    <a:pt x="61091" y="10349"/>
                    <a:pt x="61080" y="10349"/>
                  </a:cubicBezTo>
                  <a:cubicBezTo>
                    <a:pt x="61070" y="10349"/>
                    <a:pt x="61059" y="10348"/>
                    <a:pt x="61048" y="10346"/>
                  </a:cubicBezTo>
                  <a:cubicBezTo>
                    <a:pt x="61043" y="10346"/>
                    <a:pt x="61040" y="10347"/>
                    <a:pt x="61036" y="10347"/>
                  </a:cubicBezTo>
                  <a:cubicBezTo>
                    <a:pt x="61032" y="10347"/>
                    <a:pt x="61028" y="10345"/>
                    <a:pt x="61023" y="10338"/>
                  </a:cubicBezTo>
                  <a:cubicBezTo>
                    <a:pt x="61019" y="10334"/>
                    <a:pt x="61019" y="10325"/>
                    <a:pt x="61015" y="10317"/>
                  </a:cubicBezTo>
                  <a:cubicBezTo>
                    <a:pt x="61032" y="10317"/>
                    <a:pt x="61048" y="10317"/>
                    <a:pt x="61065" y="10313"/>
                  </a:cubicBezTo>
                  <a:cubicBezTo>
                    <a:pt x="61082" y="10313"/>
                    <a:pt x="61082" y="10313"/>
                    <a:pt x="61086" y="10296"/>
                  </a:cubicBezTo>
                  <a:cubicBezTo>
                    <a:pt x="61095" y="10283"/>
                    <a:pt x="61103" y="10279"/>
                    <a:pt x="61116" y="10270"/>
                  </a:cubicBezTo>
                  <a:cubicBezTo>
                    <a:pt x="61124" y="10266"/>
                    <a:pt x="61133" y="10266"/>
                    <a:pt x="61145" y="10262"/>
                  </a:cubicBezTo>
                  <a:cubicBezTo>
                    <a:pt x="61148" y="10261"/>
                    <a:pt x="61150" y="10261"/>
                    <a:pt x="61152" y="10261"/>
                  </a:cubicBezTo>
                  <a:cubicBezTo>
                    <a:pt x="61160" y="10261"/>
                    <a:pt x="61166" y="10266"/>
                    <a:pt x="61179" y="10266"/>
                  </a:cubicBezTo>
                  <a:cubicBezTo>
                    <a:pt x="61188" y="10266"/>
                    <a:pt x="61200" y="10262"/>
                    <a:pt x="61213" y="10258"/>
                  </a:cubicBezTo>
                  <a:cubicBezTo>
                    <a:pt x="61226" y="10253"/>
                    <a:pt x="61238" y="10249"/>
                    <a:pt x="61251" y="10249"/>
                  </a:cubicBezTo>
                  <a:cubicBezTo>
                    <a:pt x="61281" y="10245"/>
                    <a:pt x="61306" y="10232"/>
                    <a:pt x="61331" y="10220"/>
                  </a:cubicBezTo>
                  <a:cubicBezTo>
                    <a:pt x="61348" y="10215"/>
                    <a:pt x="61386" y="10215"/>
                    <a:pt x="61407" y="10215"/>
                  </a:cubicBezTo>
                  <a:close/>
                  <a:moveTo>
                    <a:pt x="62462" y="10414"/>
                  </a:moveTo>
                  <a:cubicBezTo>
                    <a:pt x="62454" y="10427"/>
                    <a:pt x="62441" y="10439"/>
                    <a:pt x="62429" y="10448"/>
                  </a:cubicBezTo>
                  <a:cubicBezTo>
                    <a:pt x="62416" y="10456"/>
                    <a:pt x="62403" y="10460"/>
                    <a:pt x="62386" y="10464"/>
                  </a:cubicBezTo>
                  <a:cubicBezTo>
                    <a:pt x="62378" y="10469"/>
                    <a:pt x="62374" y="10473"/>
                    <a:pt x="62365" y="10477"/>
                  </a:cubicBezTo>
                  <a:cubicBezTo>
                    <a:pt x="62361" y="10473"/>
                    <a:pt x="62353" y="10473"/>
                    <a:pt x="62348" y="10469"/>
                  </a:cubicBezTo>
                  <a:cubicBezTo>
                    <a:pt x="62340" y="10464"/>
                    <a:pt x="62319" y="10464"/>
                    <a:pt x="62319" y="10460"/>
                  </a:cubicBezTo>
                  <a:cubicBezTo>
                    <a:pt x="62315" y="10452"/>
                    <a:pt x="62336" y="10431"/>
                    <a:pt x="62340" y="10427"/>
                  </a:cubicBezTo>
                  <a:cubicBezTo>
                    <a:pt x="62353" y="10418"/>
                    <a:pt x="62369" y="10416"/>
                    <a:pt x="62387" y="10416"/>
                  </a:cubicBezTo>
                  <a:cubicBezTo>
                    <a:pt x="62404" y="10416"/>
                    <a:pt x="62422" y="10418"/>
                    <a:pt x="62437" y="10418"/>
                  </a:cubicBezTo>
                  <a:cubicBezTo>
                    <a:pt x="62445" y="10414"/>
                    <a:pt x="62454" y="10414"/>
                    <a:pt x="62462" y="10414"/>
                  </a:cubicBezTo>
                  <a:close/>
                  <a:moveTo>
                    <a:pt x="38671" y="10206"/>
                  </a:moveTo>
                  <a:cubicBezTo>
                    <a:pt x="38673" y="10206"/>
                    <a:pt x="38676" y="10206"/>
                    <a:pt x="38679" y="10207"/>
                  </a:cubicBezTo>
                  <a:cubicBezTo>
                    <a:pt x="38696" y="10207"/>
                    <a:pt x="38708" y="10215"/>
                    <a:pt x="38725" y="10220"/>
                  </a:cubicBezTo>
                  <a:cubicBezTo>
                    <a:pt x="38728" y="10221"/>
                    <a:pt x="38732" y="10221"/>
                    <a:pt x="38735" y="10221"/>
                  </a:cubicBezTo>
                  <a:cubicBezTo>
                    <a:pt x="38748" y="10221"/>
                    <a:pt x="38762" y="10215"/>
                    <a:pt x="38776" y="10211"/>
                  </a:cubicBezTo>
                  <a:cubicBezTo>
                    <a:pt x="38805" y="10207"/>
                    <a:pt x="38831" y="10207"/>
                    <a:pt x="38860" y="10207"/>
                  </a:cubicBezTo>
                  <a:cubicBezTo>
                    <a:pt x="38886" y="10211"/>
                    <a:pt x="38919" y="10207"/>
                    <a:pt x="38945" y="10215"/>
                  </a:cubicBezTo>
                  <a:cubicBezTo>
                    <a:pt x="38961" y="10220"/>
                    <a:pt x="38978" y="10237"/>
                    <a:pt x="38991" y="10249"/>
                  </a:cubicBezTo>
                  <a:cubicBezTo>
                    <a:pt x="39004" y="10266"/>
                    <a:pt x="39037" y="10313"/>
                    <a:pt x="39012" y="10329"/>
                  </a:cubicBezTo>
                  <a:cubicBezTo>
                    <a:pt x="39005" y="10335"/>
                    <a:pt x="38996" y="10336"/>
                    <a:pt x="38987" y="10336"/>
                  </a:cubicBezTo>
                  <a:cubicBezTo>
                    <a:pt x="38970" y="10336"/>
                    <a:pt x="38950" y="10330"/>
                    <a:pt x="38933" y="10330"/>
                  </a:cubicBezTo>
                  <a:cubicBezTo>
                    <a:pt x="38921" y="10330"/>
                    <a:pt x="38910" y="10333"/>
                    <a:pt x="38902" y="10342"/>
                  </a:cubicBezTo>
                  <a:cubicBezTo>
                    <a:pt x="38894" y="10351"/>
                    <a:pt x="38894" y="10367"/>
                    <a:pt x="38886" y="10372"/>
                  </a:cubicBezTo>
                  <a:cubicBezTo>
                    <a:pt x="38877" y="10376"/>
                    <a:pt x="38869" y="10376"/>
                    <a:pt x="38860" y="10380"/>
                  </a:cubicBezTo>
                  <a:cubicBezTo>
                    <a:pt x="38852" y="10389"/>
                    <a:pt x="38848" y="10397"/>
                    <a:pt x="38839" y="10401"/>
                  </a:cubicBezTo>
                  <a:cubicBezTo>
                    <a:pt x="38833" y="10403"/>
                    <a:pt x="38825" y="10403"/>
                    <a:pt x="38818" y="10403"/>
                  </a:cubicBezTo>
                  <a:cubicBezTo>
                    <a:pt x="38811" y="10403"/>
                    <a:pt x="38803" y="10403"/>
                    <a:pt x="38797" y="10405"/>
                  </a:cubicBezTo>
                  <a:cubicBezTo>
                    <a:pt x="38784" y="10414"/>
                    <a:pt x="38772" y="10422"/>
                    <a:pt x="38755" y="10422"/>
                  </a:cubicBezTo>
                  <a:cubicBezTo>
                    <a:pt x="38750" y="10424"/>
                    <a:pt x="38746" y="10424"/>
                    <a:pt x="38741" y="10424"/>
                  </a:cubicBezTo>
                  <a:cubicBezTo>
                    <a:pt x="38731" y="10424"/>
                    <a:pt x="38719" y="10422"/>
                    <a:pt x="38708" y="10422"/>
                  </a:cubicBezTo>
                  <a:cubicBezTo>
                    <a:pt x="38687" y="10427"/>
                    <a:pt x="38666" y="10435"/>
                    <a:pt x="38649" y="10452"/>
                  </a:cubicBezTo>
                  <a:cubicBezTo>
                    <a:pt x="38636" y="10464"/>
                    <a:pt x="38636" y="10477"/>
                    <a:pt x="38615" y="10481"/>
                  </a:cubicBezTo>
                  <a:cubicBezTo>
                    <a:pt x="38594" y="10481"/>
                    <a:pt x="38590" y="10486"/>
                    <a:pt x="38577" y="10498"/>
                  </a:cubicBezTo>
                  <a:cubicBezTo>
                    <a:pt x="38561" y="10511"/>
                    <a:pt x="38544" y="10515"/>
                    <a:pt x="38523" y="10519"/>
                  </a:cubicBezTo>
                  <a:cubicBezTo>
                    <a:pt x="38523" y="10524"/>
                    <a:pt x="38518" y="10524"/>
                    <a:pt x="38514" y="10524"/>
                  </a:cubicBezTo>
                  <a:lnTo>
                    <a:pt x="38523" y="10376"/>
                  </a:lnTo>
                  <a:cubicBezTo>
                    <a:pt x="38531" y="10367"/>
                    <a:pt x="38535" y="10355"/>
                    <a:pt x="38544" y="10342"/>
                  </a:cubicBezTo>
                  <a:cubicBezTo>
                    <a:pt x="38544" y="10338"/>
                    <a:pt x="38548" y="10334"/>
                    <a:pt x="38548" y="10329"/>
                  </a:cubicBezTo>
                  <a:cubicBezTo>
                    <a:pt x="38565" y="10304"/>
                    <a:pt x="38582" y="10283"/>
                    <a:pt x="38598" y="10258"/>
                  </a:cubicBezTo>
                  <a:cubicBezTo>
                    <a:pt x="38607" y="10245"/>
                    <a:pt x="38620" y="10228"/>
                    <a:pt x="38632" y="10211"/>
                  </a:cubicBezTo>
                  <a:lnTo>
                    <a:pt x="38636" y="10211"/>
                  </a:lnTo>
                  <a:cubicBezTo>
                    <a:pt x="38647" y="10211"/>
                    <a:pt x="38659" y="10206"/>
                    <a:pt x="38671" y="10206"/>
                  </a:cubicBezTo>
                  <a:close/>
                  <a:moveTo>
                    <a:pt x="42659" y="9603"/>
                  </a:moveTo>
                  <a:cubicBezTo>
                    <a:pt x="42671" y="9603"/>
                    <a:pt x="42688" y="9608"/>
                    <a:pt x="42701" y="9612"/>
                  </a:cubicBezTo>
                  <a:lnTo>
                    <a:pt x="42676" y="10224"/>
                  </a:lnTo>
                  <a:cubicBezTo>
                    <a:pt x="42566" y="10287"/>
                    <a:pt x="42477" y="10397"/>
                    <a:pt x="42368" y="10460"/>
                  </a:cubicBezTo>
                  <a:cubicBezTo>
                    <a:pt x="42321" y="10490"/>
                    <a:pt x="42271" y="10511"/>
                    <a:pt x="42220" y="10536"/>
                  </a:cubicBezTo>
                  <a:lnTo>
                    <a:pt x="42228" y="9852"/>
                  </a:lnTo>
                  <a:lnTo>
                    <a:pt x="42245" y="9852"/>
                  </a:lnTo>
                  <a:cubicBezTo>
                    <a:pt x="42245" y="9844"/>
                    <a:pt x="42245" y="9840"/>
                    <a:pt x="42254" y="9831"/>
                  </a:cubicBezTo>
                  <a:cubicBezTo>
                    <a:pt x="42258" y="9827"/>
                    <a:pt x="42262" y="9823"/>
                    <a:pt x="42266" y="9815"/>
                  </a:cubicBezTo>
                  <a:cubicBezTo>
                    <a:pt x="42292" y="9764"/>
                    <a:pt x="42313" y="9722"/>
                    <a:pt x="42330" y="9679"/>
                  </a:cubicBezTo>
                  <a:cubicBezTo>
                    <a:pt x="42334" y="9671"/>
                    <a:pt x="42338" y="9663"/>
                    <a:pt x="42338" y="9654"/>
                  </a:cubicBezTo>
                  <a:lnTo>
                    <a:pt x="42363" y="9654"/>
                  </a:lnTo>
                  <a:cubicBezTo>
                    <a:pt x="42380" y="9650"/>
                    <a:pt x="42393" y="9633"/>
                    <a:pt x="42410" y="9629"/>
                  </a:cubicBezTo>
                  <a:cubicBezTo>
                    <a:pt x="42425" y="9625"/>
                    <a:pt x="42440" y="9624"/>
                    <a:pt x="42456" y="9624"/>
                  </a:cubicBezTo>
                  <a:cubicBezTo>
                    <a:pt x="42472" y="9624"/>
                    <a:pt x="42488" y="9625"/>
                    <a:pt x="42503" y="9625"/>
                  </a:cubicBezTo>
                  <a:cubicBezTo>
                    <a:pt x="42520" y="9625"/>
                    <a:pt x="42532" y="9625"/>
                    <a:pt x="42545" y="9620"/>
                  </a:cubicBezTo>
                  <a:cubicBezTo>
                    <a:pt x="42555" y="9618"/>
                    <a:pt x="42566" y="9618"/>
                    <a:pt x="42577" y="9618"/>
                  </a:cubicBezTo>
                  <a:cubicBezTo>
                    <a:pt x="42587" y="9618"/>
                    <a:pt x="42598" y="9618"/>
                    <a:pt x="42608" y="9616"/>
                  </a:cubicBezTo>
                  <a:cubicBezTo>
                    <a:pt x="42625" y="9616"/>
                    <a:pt x="42638" y="9608"/>
                    <a:pt x="42659" y="9603"/>
                  </a:cubicBezTo>
                  <a:close/>
                  <a:moveTo>
                    <a:pt x="60290" y="10476"/>
                  </a:moveTo>
                  <a:cubicBezTo>
                    <a:pt x="60300" y="10476"/>
                    <a:pt x="60312" y="10477"/>
                    <a:pt x="60322" y="10477"/>
                  </a:cubicBezTo>
                  <a:cubicBezTo>
                    <a:pt x="60348" y="10477"/>
                    <a:pt x="60369" y="10477"/>
                    <a:pt x="60394" y="10490"/>
                  </a:cubicBezTo>
                  <a:cubicBezTo>
                    <a:pt x="60407" y="10494"/>
                    <a:pt x="60420" y="10498"/>
                    <a:pt x="60436" y="10502"/>
                  </a:cubicBezTo>
                  <a:cubicBezTo>
                    <a:pt x="60453" y="10507"/>
                    <a:pt x="60462" y="10528"/>
                    <a:pt x="60483" y="10532"/>
                  </a:cubicBezTo>
                  <a:cubicBezTo>
                    <a:pt x="60491" y="10536"/>
                    <a:pt x="60504" y="10536"/>
                    <a:pt x="60517" y="10536"/>
                  </a:cubicBezTo>
                  <a:lnTo>
                    <a:pt x="60512" y="10600"/>
                  </a:lnTo>
                  <a:lnTo>
                    <a:pt x="60504" y="10600"/>
                  </a:lnTo>
                  <a:cubicBezTo>
                    <a:pt x="60479" y="10587"/>
                    <a:pt x="60449" y="10587"/>
                    <a:pt x="60420" y="10583"/>
                  </a:cubicBezTo>
                  <a:cubicBezTo>
                    <a:pt x="60369" y="10578"/>
                    <a:pt x="60318" y="10557"/>
                    <a:pt x="60272" y="10549"/>
                  </a:cubicBezTo>
                  <a:cubicBezTo>
                    <a:pt x="60259" y="10545"/>
                    <a:pt x="60242" y="10545"/>
                    <a:pt x="60238" y="10532"/>
                  </a:cubicBezTo>
                  <a:cubicBezTo>
                    <a:pt x="60234" y="10519"/>
                    <a:pt x="60238" y="10507"/>
                    <a:pt x="60242" y="10498"/>
                  </a:cubicBezTo>
                  <a:cubicBezTo>
                    <a:pt x="60253" y="10479"/>
                    <a:pt x="60271" y="10476"/>
                    <a:pt x="60290" y="10476"/>
                  </a:cubicBezTo>
                  <a:close/>
                  <a:moveTo>
                    <a:pt x="60609" y="10532"/>
                  </a:moveTo>
                  <a:cubicBezTo>
                    <a:pt x="60605" y="10540"/>
                    <a:pt x="60597" y="10553"/>
                    <a:pt x="60588" y="10562"/>
                  </a:cubicBezTo>
                  <a:cubicBezTo>
                    <a:pt x="60580" y="10578"/>
                    <a:pt x="60567" y="10591"/>
                    <a:pt x="60555" y="10608"/>
                  </a:cubicBezTo>
                  <a:lnTo>
                    <a:pt x="60559" y="10532"/>
                  </a:lnTo>
                  <a:close/>
                  <a:moveTo>
                    <a:pt x="61606" y="10528"/>
                  </a:moveTo>
                  <a:cubicBezTo>
                    <a:pt x="61631" y="10528"/>
                    <a:pt x="61652" y="10536"/>
                    <a:pt x="61673" y="10540"/>
                  </a:cubicBezTo>
                  <a:cubicBezTo>
                    <a:pt x="61677" y="10540"/>
                    <a:pt x="61682" y="10540"/>
                    <a:pt x="61686" y="10545"/>
                  </a:cubicBezTo>
                  <a:cubicBezTo>
                    <a:pt x="61690" y="10545"/>
                    <a:pt x="61686" y="10557"/>
                    <a:pt x="61686" y="10562"/>
                  </a:cubicBezTo>
                  <a:cubicBezTo>
                    <a:pt x="61686" y="10574"/>
                    <a:pt x="61690" y="10591"/>
                    <a:pt x="61682" y="10604"/>
                  </a:cubicBezTo>
                  <a:cubicBezTo>
                    <a:pt x="61673" y="10612"/>
                    <a:pt x="61656" y="10612"/>
                    <a:pt x="61644" y="10616"/>
                  </a:cubicBezTo>
                  <a:cubicBezTo>
                    <a:pt x="61622" y="10625"/>
                    <a:pt x="61610" y="10633"/>
                    <a:pt x="61597" y="10654"/>
                  </a:cubicBezTo>
                  <a:cubicBezTo>
                    <a:pt x="61593" y="10659"/>
                    <a:pt x="61589" y="10659"/>
                    <a:pt x="61589" y="10663"/>
                  </a:cubicBezTo>
                  <a:cubicBezTo>
                    <a:pt x="61589" y="10659"/>
                    <a:pt x="61589" y="10654"/>
                    <a:pt x="61589" y="10646"/>
                  </a:cubicBezTo>
                  <a:cubicBezTo>
                    <a:pt x="61584" y="10629"/>
                    <a:pt x="61572" y="10600"/>
                    <a:pt x="61555" y="10583"/>
                  </a:cubicBezTo>
                  <a:cubicBezTo>
                    <a:pt x="61572" y="10566"/>
                    <a:pt x="61576" y="10532"/>
                    <a:pt x="61606" y="10528"/>
                  </a:cubicBezTo>
                  <a:close/>
                  <a:moveTo>
                    <a:pt x="54650" y="10397"/>
                  </a:moveTo>
                  <a:cubicBezTo>
                    <a:pt x="54646" y="10481"/>
                    <a:pt x="54641" y="10566"/>
                    <a:pt x="54637" y="10650"/>
                  </a:cubicBezTo>
                  <a:cubicBezTo>
                    <a:pt x="54616" y="10642"/>
                    <a:pt x="54595" y="10629"/>
                    <a:pt x="54570" y="10621"/>
                  </a:cubicBezTo>
                  <a:cubicBezTo>
                    <a:pt x="54554" y="10614"/>
                    <a:pt x="54534" y="10611"/>
                    <a:pt x="54515" y="10611"/>
                  </a:cubicBezTo>
                  <a:cubicBezTo>
                    <a:pt x="54508" y="10611"/>
                    <a:pt x="54500" y="10611"/>
                    <a:pt x="54494" y="10612"/>
                  </a:cubicBezTo>
                  <a:cubicBezTo>
                    <a:pt x="54473" y="10616"/>
                    <a:pt x="54443" y="10633"/>
                    <a:pt x="54422" y="10642"/>
                  </a:cubicBezTo>
                  <a:cubicBezTo>
                    <a:pt x="54401" y="10646"/>
                    <a:pt x="54384" y="10659"/>
                    <a:pt x="54367" y="10667"/>
                  </a:cubicBezTo>
                  <a:cubicBezTo>
                    <a:pt x="54357" y="10675"/>
                    <a:pt x="54347" y="10676"/>
                    <a:pt x="54336" y="10676"/>
                  </a:cubicBezTo>
                  <a:cubicBezTo>
                    <a:pt x="54328" y="10676"/>
                    <a:pt x="54321" y="10676"/>
                    <a:pt x="54312" y="10676"/>
                  </a:cubicBezTo>
                  <a:cubicBezTo>
                    <a:pt x="54292" y="10676"/>
                    <a:pt x="54277" y="10666"/>
                    <a:pt x="54267" y="10666"/>
                  </a:cubicBezTo>
                  <a:cubicBezTo>
                    <a:pt x="54262" y="10666"/>
                    <a:pt x="54259" y="10668"/>
                    <a:pt x="54257" y="10676"/>
                  </a:cubicBezTo>
                  <a:cubicBezTo>
                    <a:pt x="54262" y="10642"/>
                    <a:pt x="54240" y="10612"/>
                    <a:pt x="54253" y="10578"/>
                  </a:cubicBezTo>
                  <a:cubicBezTo>
                    <a:pt x="54261" y="10577"/>
                    <a:pt x="54269" y="10576"/>
                    <a:pt x="54277" y="10576"/>
                  </a:cubicBezTo>
                  <a:cubicBezTo>
                    <a:pt x="54291" y="10576"/>
                    <a:pt x="54305" y="10578"/>
                    <a:pt x="54320" y="10578"/>
                  </a:cubicBezTo>
                  <a:cubicBezTo>
                    <a:pt x="54333" y="10578"/>
                    <a:pt x="54346" y="10576"/>
                    <a:pt x="54359" y="10570"/>
                  </a:cubicBezTo>
                  <a:cubicBezTo>
                    <a:pt x="54367" y="10566"/>
                    <a:pt x="54367" y="10562"/>
                    <a:pt x="54375" y="10557"/>
                  </a:cubicBezTo>
                  <a:cubicBezTo>
                    <a:pt x="54381" y="10557"/>
                    <a:pt x="54387" y="10559"/>
                    <a:pt x="54392" y="10559"/>
                  </a:cubicBezTo>
                  <a:cubicBezTo>
                    <a:pt x="54395" y="10559"/>
                    <a:pt x="54398" y="10559"/>
                    <a:pt x="54401" y="10557"/>
                  </a:cubicBezTo>
                  <a:cubicBezTo>
                    <a:pt x="54413" y="10553"/>
                    <a:pt x="54418" y="10536"/>
                    <a:pt x="54426" y="10524"/>
                  </a:cubicBezTo>
                  <a:cubicBezTo>
                    <a:pt x="54446" y="10497"/>
                    <a:pt x="54477" y="10494"/>
                    <a:pt x="54509" y="10494"/>
                  </a:cubicBezTo>
                  <a:cubicBezTo>
                    <a:pt x="54516" y="10494"/>
                    <a:pt x="54524" y="10494"/>
                    <a:pt x="54532" y="10494"/>
                  </a:cubicBezTo>
                  <a:cubicBezTo>
                    <a:pt x="54542" y="10494"/>
                    <a:pt x="54557" y="10499"/>
                    <a:pt x="54567" y="10499"/>
                  </a:cubicBezTo>
                  <a:cubicBezTo>
                    <a:pt x="54570" y="10499"/>
                    <a:pt x="54572" y="10499"/>
                    <a:pt x="54574" y="10498"/>
                  </a:cubicBezTo>
                  <a:cubicBezTo>
                    <a:pt x="54591" y="10490"/>
                    <a:pt x="54582" y="10490"/>
                    <a:pt x="54595" y="10477"/>
                  </a:cubicBezTo>
                  <a:cubicBezTo>
                    <a:pt x="54608" y="10452"/>
                    <a:pt x="54629" y="10422"/>
                    <a:pt x="54646" y="10397"/>
                  </a:cubicBezTo>
                  <a:close/>
                  <a:moveTo>
                    <a:pt x="33896" y="10623"/>
                  </a:moveTo>
                  <a:cubicBezTo>
                    <a:pt x="33914" y="10623"/>
                    <a:pt x="33937" y="10628"/>
                    <a:pt x="33943" y="10638"/>
                  </a:cubicBezTo>
                  <a:cubicBezTo>
                    <a:pt x="33947" y="10646"/>
                    <a:pt x="33943" y="10654"/>
                    <a:pt x="33943" y="10663"/>
                  </a:cubicBezTo>
                  <a:cubicBezTo>
                    <a:pt x="33943" y="10667"/>
                    <a:pt x="33947" y="10667"/>
                    <a:pt x="33952" y="10671"/>
                  </a:cubicBezTo>
                  <a:cubicBezTo>
                    <a:pt x="33952" y="10688"/>
                    <a:pt x="33956" y="10697"/>
                    <a:pt x="33947" y="10709"/>
                  </a:cubicBezTo>
                  <a:cubicBezTo>
                    <a:pt x="33934" y="10722"/>
                    <a:pt x="33913" y="10733"/>
                    <a:pt x="33895" y="10733"/>
                  </a:cubicBezTo>
                  <a:cubicBezTo>
                    <a:pt x="33889" y="10733"/>
                    <a:pt x="33884" y="10732"/>
                    <a:pt x="33880" y="10730"/>
                  </a:cubicBezTo>
                  <a:cubicBezTo>
                    <a:pt x="33867" y="10726"/>
                    <a:pt x="33846" y="10709"/>
                    <a:pt x="33842" y="10697"/>
                  </a:cubicBezTo>
                  <a:cubicBezTo>
                    <a:pt x="33835" y="10686"/>
                    <a:pt x="33834" y="10673"/>
                    <a:pt x="33833" y="10659"/>
                  </a:cubicBezTo>
                  <a:lnTo>
                    <a:pt x="33833" y="10659"/>
                  </a:lnTo>
                  <a:cubicBezTo>
                    <a:pt x="33846" y="10633"/>
                    <a:pt x="33850" y="10625"/>
                    <a:pt x="33880" y="10625"/>
                  </a:cubicBezTo>
                  <a:cubicBezTo>
                    <a:pt x="33884" y="10624"/>
                    <a:pt x="33890" y="10623"/>
                    <a:pt x="33896" y="10623"/>
                  </a:cubicBezTo>
                  <a:close/>
                  <a:moveTo>
                    <a:pt x="54633" y="10688"/>
                  </a:moveTo>
                  <a:cubicBezTo>
                    <a:pt x="54633" y="10714"/>
                    <a:pt x="54633" y="10735"/>
                    <a:pt x="54629" y="10760"/>
                  </a:cubicBezTo>
                  <a:cubicBezTo>
                    <a:pt x="54620" y="10756"/>
                    <a:pt x="54608" y="10752"/>
                    <a:pt x="54595" y="10752"/>
                  </a:cubicBezTo>
                  <a:cubicBezTo>
                    <a:pt x="54574" y="10747"/>
                    <a:pt x="54553" y="10743"/>
                    <a:pt x="54532" y="10739"/>
                  </a:cubicBezTo>
                  <a:cubicBezTo>
                    <a:pt x="54532" y="10730"/>
                    <a:pt x="54527" y="10722"/>
                    <a:pt x="54523" y="10714"/>
                  </a:cubicBezTo>
                  <a:cubicBezTo>
                    <a:pt x="54540" y="10701"/>
                    <a:pt x="54557" y="10701"/>
                    <a:pt x="54578" y="10697"/>
                  </a:cubicBezTo>
                  <a:cubicBezTo>
                    <a:pt x="54595" y="10692"/>
                    <a:pt x="54616" y="10692"/>
                    <a:pt x="54633" y="10688"/>
                  </a:cubicBezTo>
                  <a:close/>
                  <a:moveTo>
                    <a:pt x="34105" y="10611"/>
                  </a:moveTo>
                  <a:cubicBezTo>
                    <a:pt x="34120" y="10611"/>
                    <a:pt x="34133" y="10613"/>
                    <a:pt x="34141" y="10616"/>
                  </a:cubicBezTo>
                  <a:lnTo>
                    <a:pt x="34116" y="10625"/>
                  </a:lnTo>
                  <a:cubicBezTo>
                    <a:pt x="34136" y="10625"/>
                    <a:pt x="34161" y="10621"/>
                    <a:pt x="34186" y="10621"/>
                  </a:cubicBezTo>
                  <a:cubicBezTo>
                    <a:pt x="34198" y="10621"/>
                    <a:pt x="34210" y="10622"/>
                    <a:pt x="34222" y="10625"/>
                  </a:cubicBezTo>
                  <a:cubicBezTo>
                    <a:pt x="34251" y="10629"/>
                    <a:pt x="34281" y="10659"/>
                    <a:pt x="34314" y="10671"/>
                  </a:cubicBezTo>
                  <a:cubicBezTo>
                    <a:pt x="34352" y="10684"/>
                    <a:pt x="34416" y="10667"/>
                    <a:pt x="34416" y="10722"/>
                  </a:cubicBezTo>
                  <a:cubicBezTo>
                    <a:pt x="34416" y="10764"/>
                    <a:pt x="34391" y="10769"/>
                    <a:pt x="34361" y="10769"/>
                  </a:cubicBezTo>
                  <a:cubicBezTo>
                    <a:pt x="34351" y="10769"/>
                    <a:pt x="34341" y="10768"/>
                    <a:pt x="34331" y="10768"/>
                  </a:cubicBezTo>
                  <a:cubicBezTo>
                    <a:pt x="34310" y="10768"/>
                    <a:pt x="34298" y="10768"/>
                    <a:pt x="34281" y="10760"/>
                  </a:cubicBezTo>
                  <a:cubicBezTo>
                    <a:pt x="34272" y="10756"/>
                    <a:pt x="34268" y="10752"/>
                    <a:pt x="34260" y="10752"/>
                  </a:cubicBezTo>
                  <a:cubicBezTo>
                    <a:pt x="34255" y="10749"/>
                    <a:pt x="34249" y="10749"/>
                    <a:pt x="34244" y="10749"/>
                  </a:cubicBezTo>
                  <a:cubicBezTo>
                    <a:pt x="34227" y="10749"/>
                    <a:pt x="34208" y="10757"/>
                    <a:pt x="34192" y="10760"/>
                  </a:cubicBezTo>
                  <a:cubicBezTo>
                    <a:pt x="34187" y="10760"/>
                    <a:pt x="34182" y="10761"/>
                    <a:pt x="34178" y="10761"/>
                  </a:cubicBezTo>
                  <a:cubicBezTo>
                    <a:pt x="34146" y="10761"/>
                    <a:pt x="34117" y="10748"/>
                    <a:pt x="34091" y="10726"/>
                  </a:cubicBezTo>
                  <a:cubicBezTo>
                    <a:pt x="34087" y="10722"/>
                    <a:pt x="34078" y="10709"/>
                    <a:pt x="34070" y="10705"/>
                  </a:cubicBezTo>
                  <a:cubicBezTo>
                    <a:pt x="34064" y="10705"/>
                    <a:pt x="34060" y="10707"/>
                    <a:pt x="34056" y="10707"/>
                  </a:cubicBezTo>
                  <a:cubicBezTo>
                    <a:pt x="34054" y="10707"/>
                    <a:pt x="34051" y="10706"/>
                    <a:pt x="34049" y="10705"/>
                  </a:cubicBezTo>
                  <a:cubicBezTo>
                    <a:pt x="34036" y="10701"/>
                    <a:pt x="34006" y="10684"/>
                    <a:pt x="34006" y="10671"/>
                  </a:cubicBezTo>
                  <a:cubicBezTo>
                    <a:pt x="34003" y="10627"/>
                    <a:pt x="34061" y="10611"/>
                    <a:pt x="34105" y="10611"/>
                  </a:cubicBezTo>
                  <a:close/>
                  <a:moveTo>
                    <a:pt x="38485" y="10283"/>
                  </a:moveTo>
                  <a:lnTo>
                    <a:pt x="38468" y="10553"/>
                  </a:lnTo>
                  <a:cubicBezTo>
                    <a:pt x="38468" y="10553"/>
                    <a:pt x="38468" y="10553"/>
                    <a:pt x="38463" y="10557"/>
                  </a:cubicBezTo>
                  <a:cubicBezTo>
                    <a:pt x="38455" y="10578"/>
                    <a:pt x="38447" y="10604"/>
                    <a:pt x="38442" y="10629"/>
                  </a:cubicBezTo>
                  <a:cubicBezTo>
                    <a:pt x="38447" y="10629"/>
                    <a:pt x="38455" y="10633"/>
                    <a:pt x="38463" y="10642"/>
                  </a:cubicBezTo>
                  <a:lnTo>
                    <a:pt x="38459" y="10743"/>
                  </a:lnTo>
                  <a:cubicBezTo>
                    <a:pt x="38451" y="10743"/>
                    <a:pt x="38447" y="10743"/>
                    <a:pt x="38442" y="10739"/>
                  </a:cubicBezTo>
                  <a:cubicBezTo>
                    <a:pt x="38430" y="10735"/>
                    <a:pt x="38421" y="10730"/>
                    <a:pt x="38404" y="10730"/>
                  </a:cubicBezTo>
                  <a:cubicBezTo>
                    <a:pt x="38375" y="10726"/>
                    <a:pt x="38349" y="10701"/>
                    <a:pt x="38320" y="10692"/>
                  </a:cubicBezTo>
                  <a:cubicBezTo>
                    <a:pt x="38314" y="10691"/>
                    <a:pt x="38308" y="10691"/>
                    <a:pt x="38301" y="10691"/>
                  </a:cubicBezTo>
                  <a:cubicBezTo>
                    <a:pt x="38286" y="10691"/>
                    <a:pt x="38272" y="10694"/>
                    <a:pt x="38257" y="10697"/>
                  </a:cubicBezTo>
                  <a:cubicBezTo>
                    <a:pt x="38244" y="10701"/>
                    <a:pt x="38231" y="10705"/>
                    <a:pt x="38214" y="10705"/>
                  </a:cubicBezTo>
                  <a:cubicBezTo>
                    <a:pt x="38185" y="10701"/>
                    <a:pt x="38160" y="10688"/>
                    <a:pt x="38130" y="10676"/>
                  </a:cubicBezTo>
                  <a:cubicBezTo>
                    <a:pt x="38124" y="10673"/>
                    <a:pt x="38116" y="10671"/>
                    <a:pt x="38109" y="10671"/>
                  </a:cubicBezTo>
                  <a:cubicBezTo>
                    <a:pt x="38102" y="10671"/>
                    <a:pt x="38094" y="10673"/>
                    <a:pt x="38088" y="10680"/>
                  </a:cubicBezTo>
                  <a:cubicBezTo>
                    <a:pt x="38079" y="10688"/>
                    <a:pt x="38075" y="10705"/>
                    <a:pt x="38067" y="10718"/>
                  </a:cubicBezTo>
                  <a:cubicBezTo>
                    <a:pt x="38058" y="10735"/>
                    <a:pt x="38037" y="10752"/>
                    <a:pt x="38016" y="10764"/>
                  </a:cubicBezTo>
                  <a:cubicBezTo>
                    <a:pt x="38008" y="10768"/>
                    <a:pt x="37995" y="10773"/>
                    <a:pt x="37986" y="10773"/>
                  </a:cubicBezTo>
                  <a:lnTo>
                    <a:pt x="37995" y="10473"/>
                  </a:lnTo>
                  <a:cubicBezTo>
                    <a:pt x="38005" y="10475"/>
                    <a:pt x="38014" y="10478"/>
                    <a:pt x="38023" y="10478"/>
                  </a:cubicBezTo>
                  <a:cubicBezTo>
                    <a:pt x="38028" y="10478"/>
                    <a:pt x="38034" y="10477"/>
                    <a:pt x="38037" y="10473"/>
                  </a:cubicBezTo>
                  <a:cubicBezTo>
                    <a:pt x="38054" y="10464"/>
                    <a:pt x="38058" y="10439"/>
                    <a:pt x="38054" y="10422"/>
                  </a:cubicBezTo>
                  <a:cubicBezTo>
                    <a:pt x="38054" y="10401"/>
                    <a:pt x="38033" y="10401"/>
                    <a:pt x="38016" y="10397"/>
                  </a:cubicBezTo>
                  <a:cubicBezTo>
                    <a:pt x="38012" y="10397"/>
                    <a:pt x="38003" y="10393"/>
                    <a:pt x="37999" y="10393"/>
                  </a:cubicBezTo>
                  <a:lnTo>
                    <a:pt x="37999" y="10308"/>
                  </a:lnTo>
                  <a:lnTo>
                    <a:pt x="38003" y="10308"/>
                  </a:lnTo>
                  <a:cubicBezTo>
                    <a:pt x="38016" y="10329"/>
                    <a:pt x="38029" y="10355"/>
                    <a:pt x="38058" y="10359"/>
                  </a:cubicBezTo>
                  <a:cubicBezTo>
                    <a:pt x="38063" y="10361"/>
                    <a:pt x="38069" y="10362"/>
                    <a:pt x="38076" y="10362"/>
                  </a:cubicBezTo>
                  <a:cubicBezTo>
                    <a:pt x="38084" y="10362"/>
                    <a:pt x="38093" y="10360"/>
                    <a:pt x="38100" y="10355"/>
                  </a:cubicBezTo>
                  <a:cubicBezTo>
                    <a:pt x="38117" y="10346"/>
                    <a:pt x="38130" y="10329"/>
                    <a:pt x="38147" y="10317"/>
                  </a:cubicBezTo>
                  <a:cubicBezTo>
                    <a:pt x="38164" y="10304"/>
                    <a:pt x="38182" y="10296"/>
                    <a:pt x="38201" y="10296"/>
                  </a:cubicBezTo>
                  <a:cubicBezTo>
                    <a:pt x="38213" y="10296"/>
                    <a:pt x="38226" y="10300"/>
                    <a:pt x="38240" y="10308"/>
                  </a:cubicBezTo>
                  <a:cubicBezTo>
                    <a:pt x="38265" y="10325"/>
                    <a:pt x="38278" y="10329"/>
                    <a:pt x="38307" y="10329"/>
                  </a:cubicBezTo>
                  <a:cubicBezTo>
                    <a:pt x="38333" y="10329"/>
                    <a:pt x="38358" y="10325"/>
                    <a:pt x="38379" y="10317"/>
                  </a:cubicBezTo>
                  <a:cubicBezTo>
                    <a:pt x="38413" y="10308"/>
                    <a:pt x="38447" y="10296"/>
                    <a:pt x="38485" y="10283"/>
                  </a:cubicBezTo>
                  <a:close/>
                  <a:moveTo>
                    <a:pt x="54717" y="10393"/>
                  </a:moveTo>
                  <a:cubicBezTo>
                    <a:pt x="54726" y="10397"/>
                    <a:pt x="54734" y="10401"/>
                    <a:pt x="54743" y="10405"/>
                  </a:cubicBezTo>
                  <a:cubicBezTo>
                    <a:pt x="54764" y="10418"/>
                    <a:pt x="54776" y="10422"/>
                    <a:pt x="54802" y="10422"/>
                  </a:cubicBezTo>
                  <a:cubicBezTo>
                    <a:pt x="54823" y="10422"/>
                    <a:pt x="54844" y="10422"/>
                    <a:pt x="54865" y="10427"/>
                  </a:cubicBezTo>
                  <a:cubicBezTo>
                    <a:pt x="54924" y="10435"/>
                    <a:pt x="54958" y="10494"/>
                    <a:pt x="55013" y="10502"/>
                  </a:cubicBezTo>
                  <a:cubicBezTo>
                    <a:pt x="55021" y="10505"/>
                    <a:pt x="55030" y="10505"/>
                    <a:pt x="55038" y="10505"/>
                  </a:cubicBezTo>
                  <a:cubicBezTo>
                    <a:pt x="55047" y="10505"/>
                    <a:pt x="55055" y="10505"/>
                    <a:pt x="55063" y="10507"/>
                  </a:cubicBezTo>
                  <a:cubicBezTo>
                    <a:pt x="55089" y="10511"/>
                    <a:pt x="55114" y="10524"/>
                    <a:pt x="55135" y="10536"/>
                  </a:cubicBezTo>
                  <a:cubicBezTo>
                    <a:pt x="55135" y="10557"/>
                    <a:pt x="55063" y="10578"/>
                    <a:pt x="55042" y="10578"/>
                  </a:cubicBezTo>
                  <a:cubicBezTo>
                    <a:pt x="55004" y="10578"/>
                    <a:pt x="54966" y="10562"/>
                    <a:pt x="54928" y="10553"/>
                  </a:cubicBezTo>
                  <a:cubicBezTo>
                    <a:pt x="54917" y="10551"/>
                    <a:pt x="54906" y="10550"/>
                    <a:pt x="54895" y="10550"/>
                  </a:cubicBezTo>
                  <a:cubicBezTo>
                    <a:pt x="54871" y="10550"/>
                    <a:pt x="54849" y="10554"/>
                    <a:pt x="54823" y="10557"/>
                  </a:cubicBezTo>
                  <a:cubicBezTo>
                    <a:pt x="54817" y="10559"/>
                    <a:pt x="54809" y="10559"/>
                    <a:pt x="54802" y="10559"/>
                  </a:cubicBezTo>
                  <a:cubicBezTo>
                    <a:pt x="54794" y="10559"/>
                    <a:pt x="54787" y="10559"/>
                    <a:pt x="54781" y="10562"/>
                  </a:cubicBezTo>
                  <a:cubicBezTo>
                    <a:pt x="54768" y="10566"/>
                    <a:pt x="54755" y="10570"/>
                    <a:pt x="54738" y="10578"/>
                  </a:cubicBezTo>
                  <a:cubicBezTo>
                    <a:pt x="54760" y="10583"/>
                    <a:pt x="54776" y="10587"/>
                    <a:pt x="54798" y="10587"/>
                  </a:cubicBezTo>
                  <a:cubicBezTo>
                    <a:pt x="54836" y="10587"/>
                    <a:pt x="54865" y="10612"/>
                    <a:pt x="54903" y="10612"/>
                  </a:cubicBezTo>
                  <a:cubicBezTo>
                    <a:pt x="54928" y="10616"/>
                    <a:pt x="54933" y="10612"/>
                    <a:pt x="54958" y="10633"/>
                  </a:cubicBezTo>
                  <a:cubicBezTo>
                    <a:pt x="54966" y="10638"/>
                    <a:pt x="54975" y="10646"/>
                    <a:pt x="54987" y="10654"/>
                  </a:cubicBezTo>
                  <a:cubicBezTo>
                    <a:pt x="55013" y="10671"/>
                    <a:pt x="55042" y="10667"/>
                    <a:pt x="55068" y="10680"/>
                  </a:cubicBezTo>
                  <a:cubicBezTo>
                    <a:pt x="55085" y="10688"/>
                    <a:pt x="55148" y="10735"/>
                    <a:pt x="55118" y="10747"/>
                  </a:cubicBezTo>
                  <a:cubicBezTo>
                    <a:pt x="55113" y="10750"/>
                    <a:pt x="55104" y="10751"/>
                    <a:pt x="55094" y="10751"/>
                  </a:cubicBezTo>
                  <a:cubicBezTo>
                    <a:pt x="55074" y="10751"/>
                    <a:pt x="55049" y="10747"/>
                    <a:pt x="55038" y="10747"/>
                  </a:cubicBezTo>
                  <a:lnTo>
                    <a:pt x="54945" y="10747"/>
                  </a:lnTo>
                  <a:cubicBezTo>
                    <a:pt x="54930" y="10747"/>
                    <a:pt x="54915" y="10747"/>
                    <a:pt x="54900" y="10747"/>
                  </a:cubicBezTo>
                  <a:cubicBezTo>
                    <a:pt x="54878" y="10747"/>
                    <a:pt x="54856" y="10748"/>
                    <a:pt x="54836" y="10756"/>
                  </a:cubicBezTo>
                  <a:cubicBezTo>
                    <a:pt x="54802" y="10773"/>
                    <a:pt x="54776" y="10773"/>
                    <a:pt x="54743" y="10777"/>
                  </a:cubicBezTo>
                  <a:cubicBezTo>
                    <a:pt x="54726" y="10781"/>
                    <a:pt x="54713" y="10785"/>
                    <a:pt x="54696" y="10785"/>
                  </a:cubicBezTo>
                  <a:cubicBezTo>
                    <a:pt x="54705" y="10654"/>
                    <a:pt x="54709" y="10524"/>
                    <a:pt x="54717" y="10393"/>
                  </a:cubicBezTo>
                  <a:close/>
                  <a:moveTo>
                    <a:pt x="60711" y="10532"/>
                  </a:moveTo>
                  <a:cubicBezTo>
                    <a:pt x="60723" y="10532"/>
                    <a:pt x="60736" y="10540"/>
                    <a:pt x="60753" y="10545"/>
                  </a:cubicBezTo>
                  <a:cubicBezTo>
                    <a:pt x="60758" y="10546"/>
                    <a:pt x="60763" y="10546"/>
                    <a:pt x="60768" y="10546"/>
                  </a:cubicBezTo>
                  <a:cubicBezTo>
                    <a:pt x="60780" y="10546"/>
                    <a:pt x="60792" y="10543"/>
                    <a:pt x="60804" y="10540"/>
                  </a:cubicBezTo>
                  <a:cubicBezTo>
                    <a:pt x="60821" y="10536"/>
                    <a:pt x="60837" y="10533"/>
                    <a:pt x="60853" y="10533"/>
                  </a:cubicBezTo>
                  <a:cubicBezTo>
                    <a:pt x="60864" y="10533"/>
                    <a:pt x="60876" y="10535"/>
                    <a:pt x="60888" y="10536"/>
                  </a:cubicBezTo>
                  <a:cubicBezTo>
                    <a:pt x="60888" y="10545"/>
                    <a:pt x="60884" y="10545"/>
                    <a:pt x="60880" y="10549"/>
                  </a:cubicBezTo>
                  <a:cubicBezTo>
                    <a:pt x="60880" y="10562"/>
                    <a:pt x="60884" y="10566"/>
                    <a:pt x="60875" y="10574"/>
                  </a:cubicBezTo>
                  <a:cubicBezTo>
                    <a:pt x="60871" y="10583"/>
                    <a:pt x="60863" y="10587"/>
                    <a:pt x="60850" y="10587"/>
                  </a:cubicBezTo>
                  <a:cubicBezTo>
                    <a:pt x="60837" y="10595"/>
                    <a:pt x="60833" y="10600"/>
                    <a:pt x="60825" y="10608"/>
                  </a:cubicBezTo>
                  <a:cubicBezTo>
                    <a:pt x="60818" y="10617"/>
                    <a:pt x="60814" y="10622"/>
                    <a:pt x="60806" y="10622"/>
                  </a:cubicBezTo>
                  <a:cubicBezTo>
                    <a:pt x="60803" y="10622"/>
                    <a:pt x="60799" y="10622"/>
                    <a:pt x="60795" y="10621"/>
                  </a:cubicBezTo>
                  <a:cubicBezTo>
                    <a:pt x="60789" y="10619"/>
                    <a:pt x="60770" y="10615"/>
                    <a:pt x="60754" y="10615"/>
                  </a:cubicBezTo>
                  <a:cubicBezTo>
                    <a:pt x="60736" y="10615"/>
                    <a:pt x="60721" y="10620"/>
                    <a:pt x="60732" y="10638"/>
                  </a:cubicBezTo>
                  <a:cubicBezTo>
                    <a:pt x="60736" y="10642"/>
                    <a:pt x="60745" y="10646"/>
                    <a:pt x="60753" y="10646"/>
                  </a:cubicBezTo>
                  <a:cubicBezTo>
                    <a:pt x="60757" y="10650"/>
                    <a:pt x="60766" y="10650"/>
                    <a:pt x="60774" y="10654"/>
                  </a:cubicBezTo>
                  <a:cubicBezTo>
                    <a:pt x="60787" y="10654"/>
                    <a:pt x="60791" y="10663"/>
                    <a:pt x="60799" y="10667"/>
                  </a:cubicBezTo>
                  <a:cubicBezTo>
                    <a:pt x="60812" y="10676"/>
                    <a:pt x="60829" y="10676"/>
                    <a:pt x="60846" y="10676"/>
                  </a:cubicBezTo>
                  <a:cubicBezTo>
                    <a:pt x="60863" y="10671"/>
                    <a:pt x="60863" y="10663"/>
                    <a:pt x="60875" y="10650"/>
                  </a:cubicBezTo>
                  <a:cubicBezTo>
                    <a:pt x="60880" y="10645"/>
                    <a:pt x="60884" y="10643"/>
                    <a:pt x="60888" y="10643"/>
                  </a:cubicBezTo>
                  <a:cubicBezTo>
                    <a:pt x="60890" y="10643"/>
                    <a:pt x="60893" y="10644"/>
                    <a:pt x="60896" y="10646"/>
                  </a:cubicBezTo>
                  <a:cubicBezTo>
                    <a:pt x="60910" y="10653"/>
                    <a:pt x="60916" y="10660"/>
                    <a:pt x="60926" y="10660"/>
                  </a:cubicBezTo>
                  <a:cubicBezTo>
                    <a:pt x="60929" y="10660"/>
                    <a:pt x="60931" y="10659"/>
                    <a:pt x="60934" y="10659"/>
                  </a:cubicBezTo>
                  <a:cubicBezTo>
                    <a:pt x="60951" y="10654"/>
                    <a:pt x="60968" y="10646"/>
                    <a:pt x="60977" y="10638"/>
                  </a:cubicBezTo>
                  <a:cubicBezTo>
                    <a:pt x="60989" y="10629"/>
                    <a:pt x="60998" y="10625"/>
                    <a:pt x="61015" y="10625"/>
                  </a:cubicBezTo>
                  <a:cubicBezTo>
                    <a:pt x="61023" y="10625"/>
                    <a:pt x="61023" y="10629"/>
                    <a:pt x="61032" y="10633"/>
                  </a:cubicBezTo>
                  <a:cubicBezTo>
                    <a:pt x="61040" y="10638"/>
                    <a:pt x="61044" y="10638"/>
                    <a:pt x="61048" y="10638"/>
                  </a:cubicBezTo>
                  <a:cubicBezTo>
                    <a:pt x="61053" y="10646"/>
                    <a:pt x="61048" y="10654"/>
                    <a:pt x="61040" y="10659"/>
                  </a:cubicBezTo>
                  <a:cubicBezTo>
                    <a:pt x="61034" y="10662"/>
                    <a:pt x="61027" y="10664"/>
                    <a:pt x="61019" y="10664"/>
                  </a:cubicBezTo>
                  <a:cubicBezTo>
                    <a:pt x="61001" y="10664"/>
                    <a:pt x="60979" y="10657"/>
                    <a:pt x="60960" y="10657"/>
                  </a:cubicBezTo>
                  <a:cubicBezTo>
                    <a:pt x="60948" y="10657"/>
                    <a:pt x="60938" y="10660"/>
                    <a:pt x="60930" y="10667"/>
                  </a:cubicBezTo>
                  <a:cubicBezTo>
                    <a:pt x="60922" y="10676"/>
                    <a:pt x="60926" y="10692"/>
                    <a:pt x="60913" y="10701"/>
                  </a:cubicBezTo>
                  <a:cubicBezTo>
                    <a:pt x="60905" y="10705"/>
                    <a:pt x="60901" y="10701"/>
                    <a:pt x="60892" y="10709"/>
                  </a:cubicBezTo>
                  <a:cubicBezTo>
                    <a:pt x="60884" y="10718"/>
                    <a:pt x="60880" y="10726"/>
                    <a:pt x="60867" y="10730"/>
                  </a:cubicBezTo>
                  <a:cubicBezTo>
                    <a:pt x="60861" y="10733"/>
                    <a:pt x="60854" y="10733"/>
                    <a:pt x="60847" y="10733"/>
                  </a:cubicBezTo>
                  <a:cubicBezTo>
                    <a:pt x="60841" y="10733"/>
                    <a:pt x="60833" y="10733"/>
                    <a:pt x="60825" y="10735"/>
                  </a:cubicBezTo>
                  <a:cubicBezTo>
                    <a:pt x="60812" y="10739"/>
                    <a:pt x="60804" y="10752"/>
                    <a:pt x="60783" y="10752"/>
                  </a:cubicBezTo>
                  <a:lnTo>
                    <a:pt x="60740" y="10752"/>
                  </a:lnTo>
                  <a:cubicBezTo>
                    <a:pt x="60719" y="10756"/>
                    <a:pt x="60694" y="10764"/>
                    <a:pt x="60677" y="10777"/>
                  </a:cubicBezTo>
                  <a:cubicBezTo>
                    <a:pt x="60664" y="10794"/>
                    <a:pt x="60669" y="10806"/>
                    <a:pt x="60643" y="10811"/>
                  </a:cubicBezTo>
                  <a:cubicBezTo>
                    <a:pt x="60626" y="10811"/>
                    <a:pt x="60622" y="10815"/>
                    <a:pt x="60605" y="10823"/>
                  </a:cubicBezTo>
                  <a:cubicBezTo>
                    <a:pt x="60588" y="10836"/>
                    <a:pt x="60571" y="10844"/>
                    <a:pt x="60555" y="10849"/>
                  </a:cubicBezTo>
                  <a:cubicBezTo>
                    <a:pt x="60550" y="10849"/>
                    <a:pt x="60546" y="10849"/>
                    <a:pt x="60542" y="10853"/>
                  </a:cubicBezTo>
                  <a:lnTo>
                    <a:pt x="60550" y="10705"/>
                  </a:lnTo>
                  <a:cubicBezTo>
                    <a:pt x="60559" y="10692"/>
                    <a:pt x="60567" y="10680"/>
                    <a:pt x="60571" y="10671"/>
                  </a:cubicBezTo>
                  <a:cubicBezTo>
                    <a:pt x="60571" y="10663"/>
                    <a:pt x="60576" y="10659"/>
                    <a:pt x="60580" y="10654"/>
                  </a:cubicBezTo>
                  <a:cubicBezTo>
                    <a:pt x="60593" y="10633"/>
                    <a:pt x="60609" y="10612"/>
                    <a:pt x="60626" y="10587"/>
                  </a:cubicBezTo>
                  <a:cubicBezTo>
                    <a:pt x="60639" y="10570"/>
                    <a:pt x="60647" y="10557"/>
                    <a:pt x="60660" y="10540"/>
                  </a:cubicBezTo>
                  <a:lnTo>
                    <a:pt x="60664" y="10540"/>
                  </a:lnTo>
                  <a:cubicBezTo>
                    <a:pt x="60677" y="10536"/>
                    <a:pt x="60694" y="10532"/>
                    <a:pt x="60711" y="10532"/>
                  </a:cubicBezTo>
                  <a:close/>
                  <a:moveTo>
                    <a:pt x="38041" y="10870"/>
                  </a:moveTo>
                  <a:cubicBezTo>
                    <a:pt x="38041" y="10870"/>
                    <a:pt x="38041" y="10870"/>
                    <a:pt x="38041" y="10874"/>
                  </a:cubicBezTo>
                  <a:cubicBezTo>
                    <a:pt x="38024" y="10908"/>
                    <a:pt x="38008" y="10950"/>
                    <a:pt x="37982" y="10992"/>
                  </a:cubicBezTo>
                  <a:lnTo>
                    <a:pt x="37982" y="10874"/>
                  </a:lnTo>
                  <a:lnTo>
                    <a:pt x="37986" y="10874"/>
                  </a:lnTo>
                  <a:cubicBezTo>
                    <a:pt x="37995" y="10870"/>
                    <a:pt x="37999" y="10870"/>
                    <a:pt x="38012" y="10870"/>
                  </a:cubicBezTo>
                  <a:cubicBezTo>
                    <a:pt x="38015" y="10871"/>
                    <a:pt x="38018" y="10872"/>
                    <a:pt x="38021" y="10872"/>
                  </a:cubicBezTo>
                  <a:cubicBezTo>
                    <a:pt x="38028" y="10872"/>
                    <a:pt x="38036" y="10870"/>
                    <a:pt x="38041" y="10870"/>
                  </a:cubicBezTo>
                  <a:close/>
                  <a:moveTo>
                    <a:pt x="34035" y="10857"/>
                  </a:moveTo>
                  <a:cubicBezTo>
                    <a:pt x="34041" y="10857"/>
                    <a:pt x="34047" y="10857"/>
                    <a:pt x="34053" y="10857"/>
                  </a:cubicBezTo>
                  <a:cubicBezTo>
                    <a:pt x="34057" y="10887"/>
                    <a:pt x="34099" y="10882"/>
                    <a:pt x="34116" y="10903"/>
                  </a:cubicBezTo>
                  <a:cubicBezTo>
                    <a:pt x="34129" y="10916"/>
                    <a:pt x="34137" y="10929"/>
                    <a:pt x="34133" y="10946"/>
                  </a:cubicBezTo>
                  <a:cubicBezTo>
                    <a:pt x="34133" y="10954"/>
                    <a:pt x="34129" y="10975"/>
                    <a:pt x="34120" y="10984"/>
                  </a:cubicBezTo>
                  <a:cubicBezTo>
                    <a:pt x="34116" y="10996"/>
                    <a:pt x="34091" y="10996"/>
                    <a:pt x="34078" y="10996"/>
                  </a:cubicBezTo>
                  <a:cubicBezTo>
                    <a:pt x="34053" y="10988"/>
                    <a:pt x="34053" y="10954"/>
                    <a:pt x="34027" y="10941"/>
                  </a:cubicBezTo>
                  <a:cubicBezTo>
                    <a:pt x="34006" y="10929"/>
                    <a:pt x="33981" y="10933"/>
                    <a:pt x="33977" y="10895"/>
                  </a:cubicBezTo>
                  <a:cubicBezTo>
                    <a:pt x="33973" y="10860"/>
                    <a:pt x="34005" y="10857"/>
                    <a:pt x="34035" y="10857"/>
                  </a:cubicBezTo>
                  <a:close/>
                  <a:moveTo>
                    <a:pt x="41751" y="9118"/>
                  </a:moveTo>
                  <a:cubicBezTo>
                    <a:pt x="41768" y="9118"/>
                    <a:pt x="41777" y="9122"/>
                    <a:pt x="41789" y="9122"/>
                  </a:cubicBezTo>
                  <a:cubicBezTo>
                    <a:pt x="41794" y="9143"/>
                    <a:pt x="41815" y="9156"/>
                    <a:pt x="41836" y="9156"/>
                  </a:cubicBezTo>
                  <a:cubicBezTo>
                    <a:pt x="41853" y="9156"/>
                    <a:pt x="41870" y="9156"/>
                    <a:pt x="41882" y="9152"/>
                  </a:cubicBezTo>
                  <a:cubicBezTo>
                    <a:pt x="41895" y="9148"/>
                    <a:pt x="41903" y="9143"/>
                    <a:pt x="41916" y="9143"/>
                  </a:cubicBezTo>
                  <a:lnTo>
                    <a:pt x="41937" y="9143"/>
                  </a:lnTo>
                  <a:cubicBezTo>
                    <a:pt x="41946" y="9148"/>
                    <a:pt x="41950" y="9156"/>
                    <a:pt x="41954" y="9160"/>
                  </a:cubicBezTo>
                  <a:cubicBezTo>
                    <a:pt x="41962" y="9173"/>
                    <a:pt x="41975" y="9181"/>
                    <a:pt x="41983" y="9190"/>
                  </a:cubicBezTo>
                  <a:cubicBezTo>
                    <a:pt x="41996" y="9203"/>
                    <a:pt x="42005" y="9211"/>
                    <a:pt x="42017" y="9215"/>
                  </a:cubicBezTo>
                  <a:cubicBezTo>
                    <a:pt x="42034" y="9228"/>
                    <a:pt x="42047" y="9236"/>
                    <a:pt x="42068" y="9236"/>
                  </a:cubicBezTo>
                  <a:cubicBezTo>
                    <a:pt x="42093" y="9236"/>
                    <a:pt x="42081" y="9215"/>
                    <a:pt x="42068" y="9207"/>
                  </a:cubicBezTo>
                  <a:cubicBezTo>
                    <a:pt x="42077" y="9205"/>
                    <a:pt x="42084" y="9203"/>
                    <a:pt x="42091" y="9203"/>
                  </a:cubicBezTo>
                  <a:cubicBezTo>
                    <a:pt x="42109" y="9203"/>
                    <a:pt x="42122" y="9212"/>
                    <a:pt x="42144" y="9228"/>
                  </a:cubicBezTo>
                  <a:cubicBezTo>
                    <a:pt x="42157" y="9236"/>
                    <a:pt x="42173" y="9240"/>
                    <a:pt x="42195" y="9249"/>
                  </a:cubicBezTo>
                  <a:lnTo>
                    <a:pt x="42190" y="9565"/>
                  </a:lnTo>
                  <a:cubicBezTo>
                    <a:pt x="42182" y="9570"/>
                    <a:pt x="42178" y="9570"/>
                    <a:pt x="42173" y="9570"/>
                  </a:cubicBezTo>
                  <a:cubicBezTo>
                    <a:pt x="42148" y="9582"/>
                    <a:pt x="42102" y="9616"/>
                    <a:pt x="42097" y="9637"/>
                  </a:cubicBezTo>
                  <a:cubicBezTo>
                    <a:pt x="42131" y="9654"/>
                    <a:pt x="42135" y="9675"/>
                    <a:pt x="42161" y="9675"/>
                  </a:cubicBezTo>
                  <a:cubicBezTo>
                    <a:pt x="42169" y="9675"/>
                    <a:pt x="42178" y="9671"/>
                    <a:pt x="42186" y="9667"/>
                  </a:cubicBezTo>
                  <a:lnTo>
                    <a:pt x="42186" y="9667"/>
                  </a:lnTo>
                  <a:lnTo>
                    <a:pt x="42178" y="10557"/>
                  </a:lnTo>
                  <a:cubicBezTo>
                    <a:pt x="42000" y="10642"/>
                    <a:pt x="41806" y="10714"/>
                    <a:pt x="41633" y="10785"/>
                  </a:cubicBezTo>
                  <a:cubicBezTo>
                    <a:pt x="41426" y="10874"/>
                    <a:pt x="41165" y="10933"/>
                    <a:pt x="40924" y="10996"/>
                  </a:cubicBezTo>
                  <a:cubicBezTo>
                    <a:pt x="40928" y="10718"/>
                    <a:pt x="40933" y="10439"/>
                    <a:pt x="40937" y="10161"/>
                  </a:cubicBezTo>
                  <a:cubicBezTo>
                    <a:pt x="40949" y="10152"/>
                    <a:pt x="40958" y="10140"/>
                    <a:pt x="40971" y="10127"/>
                  </a:cubicBezTo>
                  <a:cubicBezTo>
                    <a:pt x="40992" y="10110"/>
                    <a:pt x="41025" y="10110"/>
                    <a:pt x="41051" y="10097"/>
                  </a:cubicBezTo>
                  <a:cubicBezTo>
                    <a:pt x="41076" y="10085"/>
                    <a:pt x="41101" y="10076"/>
                    <a:pt x="41127" y="10064"/>
                  </a:cubicBezTo>
                  <a:cubicBezTo>
                    <a:pt x="41139" y="10059"/>
                    <a:pt x="41144" y="10055"/>
                    <a:pt x="41148" y="10042"/>
                  </a:cubicBezTo>
                  <a:cubicBezTo>
                    <a:pt x="41152" y="10026"/>
                    <a:pt x="41152" y="10021"/>
                    <a:pt x="41160" y="10013"/>
                  </a:cubicBezTo>
                  <a:cubicBezTo>
                    <a:pt x="41165" y="10004"/>
                    <a:pt x="41182" y="9988"/>
                    <a:pt x="41186" y="9979"/>
                  </a:cubicBezTo>
                  <a:lnTo>
                    <a:pt x="41317" y="9979"/>
                  </a:lnTo>
                  <a:cubicBezTo>
                    <a:pt x="41338" y="9979"/>
                    <a:pt x="41363" y="9979"/>
                    <a:pt x="41384" y="9992"/>
                  </a:cubicBezTo>
                  <a:cubicBezTo>
                    <a:pt x="41405" y="10000"/>
                    <a:pt x="41426" y="10017"/>
                    <a:pt x="41452" y="10021"/>
                  </a:cubicBezTo>
                  <a:cubicBezTo>
                    <a:pt x="41467" y="10028"/>
                    <a:pt x="41485" y="10031"/>
                    <a:pt x="41502" y="10031"/>
                  </a:cubicBezTo>
                  <a:cubicBezTo>
                    <a:pt x="41508" y="10031"/>
                    <a:pt x="41514" y="10031"/>
                    <a:pt x="41519" y="10030"/>
                  </a:cubicBezTo>
                  <a:lnTo>
                    <a:pt x="41578" y="10030"/>
                  </a:lnTo>
                  <a:cubicBezTo>
                    <a:pt x="41604" y="10034"/>
                    <a:pt x="41621" y="10047"/>
                    <a:pt x="41642" y="10047"/>
                  </a:cubicBezTo>
                  <a:cubicBezTo>
                    <a:pt x="41663" y="10047"/>
                    <a:pt x="41680" y="10042"/>
                    <a:pt x="41692" y="10026"/>
                  </a:cubicBezTo>
                  <a:cubicBezTo>
                    <a:pt x="41696" y="10021"/>
                    <a:pt x="41701" y="10009"/>
                    <a:pt x="41709" y="10004"/>
                  </a:cubicBezTo>
                  <a:cubicBezTo>
                    <a:pt x="41711" y="10000"/>
                    <a:pt x="41714" y="9999"/>
                    <a:pt x="41718" y="9999"/>
                  </a:cubicBezTo>
                  <a:cubicBezTo>
                    <a:pt x="41722" y="9999"/>
                    <a:pt x="41726" y="10000"/>
                    <a:pt x="41730" y="10000"/>
                  </a:cubicBezTo>
                  <a:lnTo>
                    <a:pt x="41827" y="10000"/>
                  </a:lnTo>
                  <a:cubicBezTo>
                    <a:pt x="41833" y="10000"/>
                    <a:pt x="41840" y="9998"/>
                    <a:pt x="41849" y="9998"/>
                  </a:cubicBezTo>
                  <a:cubicBezTo>
                    <a:pt x="41853" y="9998"/>
                    <a:pt x="41857" y="9999"/>
                    <a:pt x="41861" y="10000"/>
                  </a:cubicBezTo>
                  <a:cubicBezTo>
                    <a:pt x="41874" y="10000"/>
                    <a:pt x="41882" y="10009"/>
                    <a:pt x="41895" y="10009"/>
                  </a:cubicBezTo>
                  <a:cubicBezTo>
                    <a:pt x="41904" y="10010"/>
                    <a:pt x="41913" y="10011"/>
                    <a:pt x="41922" y="10011"/>
                  </a:cubicBezTo>
                  <a:cubicBezTo>
                    <a:pt x="41938" y="10011"/>
                    <a:pt x="41953" y="10008"/>
                    <a:pt x="41967" y="10000"/>
                  </a:cubicBezTo>
                  <a:cubicBezTo>
                    <a:pt x="41979" y="9992"/>
                    <a:pt x="41988" y="9988"/>
                    <a:pt x="42000" y="9983"/>
                  </a:cubicBezTo>
                  <a:cubicBezTo>
                    <a:pt x="42021" y="9983"/>
                    <a:pt x="42034" y="9979"/>
                    <a:pt x="42051" y="9975"/>
                  </a:cubicBezTo>
                  <a:cubicBezTo>
                    <a:pt x="42058" y="9973"/>
                    <a:pt x="42064" y="9973"/>
                    <a:pt x="42070" y="9973"/>
                  </a:cubicBezTo>
                  <a:cubicBezTo>
                    <a:pt x="42082" y="9973"/>
                    <a:pt x="42092" y="9975"/>
                    <a:pt x="42106" y="9975"/>
                  </a:cubicBezTo>
                  <a:cubicBezTo>
                    <a:pt x="42114" y="9971"/>
                    <a:pt x="42119" y="9975"/>
                    <a:pt x="42114" y="9962"/>
                  </a:cubicBezTo>
                  <a:cubicBezTo>
                    <a:pt x="42114" y="9950"/>
                    <a:pt x="42102" y="9941"/>
                    <a:pt x="42093" y="9933"/>
                  </a:cubicBezTo>
                  <a:cubicBezTo>
                    <a:pt x="42089" y="9928"/>
                    <a:pt x="42085" y="9924"/>
                    <a:pt x="42076" y="9920"/>
                  </a:cubicBezTo>
                  <a:cubicBezTo>
                    <a:pt x="42075" y="9919"/>
                    <a:pt x="42073" y="9918"/>
                    <a:pt x="42071" y="9918"/>
                  </a:cubicBezTo>
                  <a:cubicBezTo>
                    <a:pt x="42067" y="9918"/>
                    <a:pt x="42061" y="9920"/>
                    <a:pt x="42055" y="9920"/>
                  </a:cubicBezTo>
                  <a:cubicBezTo>
                    <a:pt x="42043" y="9916"/>
                    <a:pt x="42034" y="9907"/>
                    <a:pt x="42021" y="9903"/>
                  </a:cubicBezTo>
                  <a:cubicBezTo>
                    <a:pt x="42019" y="9903"/>
                    <a:pt x="42017" y="9902"/>
                    <a:pt x="42014" y="9902"/>
                  </a:cubicBezTo>
                  <a:cubicBezTo>
                    <a:pt x="41995" y="9902"/>
                    <a:pt x="41973" y="9916"/>
                    <a:pt x="41954" y="9916"/>
                  </a:cubicBezTo>
                  <a:cubicBezTo>
                    <a:pt x="41941" y="9920"/>
                    <a:pt x="41929" y="9920"/>
                    <a:pt x="41916" y="9920"/>
                  </a:cubicBezTo>
                  <a:cubicBezTo>
                    <a:pt x="41906" y="9923"/>
                    <a:pt x="41893" y="9930"/>
                    <a:pt x="41881" y="9930"/>
                  </a:cubicBezTo>
                  <a:cubicBezTo>
                    <a:pt x="41879" y="9930"/>
                    <a:pt x="41876" y="9929"/>
                    <a:pt x="41874" y="9928"/>
                  </a:cubicBezTo>
                  <a:cubicBezTo>
                    <a:pt x="41870" y="9920"/>
                    <a:pt x="41912" y="9895"/>
                    <a:pt x="41916" y="9890"/>
                  </a:cubicBezTo>
                  <a:cubicBezTo>
                    <a:pt x="41929" y="9882"/>
                    <a:pt x="41929" y="9874"/>
                    <a:pt x="41937" y="9865"/>
                  </a:cubicBezTo>
                  <a:cubicBezTo>
                    <a:pt x="41941" y="9861"/>
                    <a:pt x="41950" y="9852"/>
                    <a:pt x="41958" y="9848"/>
                  </a:cubicBezTo>
                  <a:cubicBezTo>
                    <a:pt x="41971" y="9840"/>
                    <a:pt x="41992" y="9844"/>
                    <a:pt x="42009" y="9840"/>
                  </a:cubicBezTo>
                  <a:cubicBezTo>
                    <a:pt x="42026" y="9831"/>
                    <a:pt x="42043" y="9823"/>
                    <a:pt x="42064" y="9819"/>
                  </a:cubicBezTo>
                  <a:cubicBezTo>
                    <a:pt x="42072" y="9815"/>
                    <a:pt x="42102" y="9815"/>
                    <a:pt x="42102" y="9802"/>
                  </a:cubicBezTo>
                  <a:cubicBezTo>
                    <a:pt x="42102" y="9793"/>
                    <a:pt x="42089" y="9789"/>
                    <a:pt x="42085" y="9785"/>
                  </a:cubicBezTo>
                  <a:cubicBezTo>
                    <a:pt x="42076" y="9781"/>
                    <a:pt x="42076" y="9781"/>
                    <a:pt x="42072" y="9772"/>
                  </a:cubicBezTo>
                  <a:cubicBezTo>
                    <a:pt x="42068" y="9764"/>
                    <a:pt x="42055" y="9751"/>
                    <a:pt x="42047" y="9747"/>
                  </a:cubicBezTo>
                  <a:cubicBezTo>
                    <a:pt x="42038" y="9743"/>
                    <a:pt x="42030" y="9734"/>
                    <a:pt x="42021" y="9730"/>
                  </a:cubicBezTo>
                  <a:lnTo>
                    <a:pt x="41996" y="9730"/>
                  </a:lnTo>
                  <a:cubicBezTo>
                    <a:pt x="41989" y="9730"/>
                    <a:pt x="41981" y="9731"/>
                    <a:pt x="41973" y="9731"/>
                  </a:cubicBezTo>
                  <a:cubicBezTo>
                    <a:pt x="41961" y="9731"/>
                    <a:pt x="41949" y="9729"/>
                    <a:pt x="41941" y="9722"/>
                  </a:cubicBezTo>
                  <a:cubicBezTo>
                    <a:pt x="41933" y="9709"/>
                    <a:pt x="41929" y="9701"/>
                    <a:pt x="41920" y="9692"/>
                  </a:cubicBezTo>
                  <a:cubicBezTo>
                    <a:pt x="41912" y="9679"/>
                    <a:pt x="41908" y="9671"/>
                    <a:pt x="41891" y="9671"/>
                  </a:cubicBezTo>
                  <a:lnTo>
                    <a:pt x="41819" y="9671"/>
                  </a:lnTo>
                  <a:cubicBezTo>
                    <a:pt x="41794" y="9671"/>
                    <a:pt x="41781" y="9684"/>
                    <a:pt x="41760" y="9692"/>
                  </a:cubicBezTo>
                  <a:cubicBezTo>
                    <a:pt x="41747" y="9696"/>
                    <a:pt x="41734" y="9709"/>
                    <a:pt x="41718" y="9709"/>
                  </a:cubicBezTo>
                  <a:cubicBezTo>
                    <a:pt x="41705" y="9713"/>
                    <a:pt x="41692" y="9713"/>
                    <a:pt x="41680" y="9717"/>
                  </a:cubicBezTo>
                  <a:cubicBezTo>
                    <a:pt x="41659" y="9722"/>
                    <a:pt x="41637" y="9734"/>
                    <a:pt x="41616" y="9734"/>
                  </a:cubicBezTo>
                  <a:cubicBezTo>
                    <a:pt x="41610" y="9737"/>
                    <a:pt x="41593" y="9741"/>
                    <a:pt x="41582" y="9741"/>
                  </a:cubicBezTo>
                  <a:cubicBezTo>
                    <a:pt x="41572" y="9741"/>
                    <a:pt x="41566" y="9738"/>
                    <a:pt x="41574" y="9726"/>
                  </a:cubicBezTo>
                  <a:cubicBezTo>
                    <a:pt x="41578" y="9722"/>
                    <a:pt x="41583" y="9722"/>
                    <a:pt x="41587" y="9717"/>
                  </a:cubicBezTo>
                  <a:cubicBezTo>
                    <a:pt x="41595" y="9709"/>
                    <a:pt x="41599" y="9701"/>
                    <a:pt x="41608" y="9692"/>
                  </a:cubicBezTo>
                  <a:cubicBezTo>
                    <a:pt x="41612" y="9688"/>
                    <a:pt x="41621" y="9684"/>
                    <a:pt x="41629" y="9675"/>
                  </a:cubicBezTo>
                  <a:cubicBezTo>
                    <a:pt x="41633" y="9671"/>
                    <a:pt x="41633" y="9663"/>
                    <a:pt x="41642" y="9658"/>
                  </a:cubicBezTo>
                  <a:cubicBezTo>
                    <a:pt x="41646" y="9650"/>
                    <a:pt x="41667" y="9650"/>
                    <a:pt x="41680" y="9650"/>
                  </a:cubicBezTo>
                  <a:lnTo>
                    <a:pt x="41764" y="9650"/>
                  </a:lnTo>
                  <a:cubicBezTo>
                    <a:pt x="41785" y="9650"/>
                    <a:pt x="41802" y="9650"/>
                    <a:pt x="41823" y="9646"/>
                  </a:cubicBezTo>
                  <a:cubicBezTo>
                    <a:pt x="41832" y="9646"/>
                    <a:pt x="41840" y="9646"/>
                    <a:pt x="41848" y="9637"/>
                  </a:cubicBezTo>
                  <a:cubicBezTo>
                    <a:pt x="41844" y="9629"/>
                    <a:pt x="41844" y="9616"/>
                    <a:pt x="41840" y="9608"/>
                  </a:cubicBezTo>
                  <a:cubicBezTo>
                    <a:pt x="41840" y="9603"/>
                    <a:pt x="41836" y="9591"/>
                    <a:pt x="41832" y="9591"/>
                  </a:cubicBezTo>
                  <a:cubicBezTo>
                    <a:pt x="41827" y="9582"/>
                    <a:pt x="41819" y="9587"/>
                    <a:pt x="41815" y="9582"/>
                  </a:cubicBezTo>
                  <a:cubicBezTo>
                    <a:pt x="41806" y="9574"/>
                    <a:pt x="41806" y="9570"/>
                    <a:pt x="41798" y="9565"/>
                  </a:cubicBezTo>
                  <a:cubicBezTo>
                    <a:pt x="41794" y="9565"/>
                    <a:pt x="41785" y="9561"/>
                    <a:pt x="41781" y="9561"/>
                  </a:cubicBezTo>
                  <a:cubicBezTo>
                    <a:pt x="41764" y="9557"/>
                    <a:pt x="41751" y="9561"/>
                    <a:pt x="41739" y="9553"/>
                  </a:cubicBezTo>
                  <a:cubicBezTo>
                    <a:pt x="41713" y="9540"/>
                    <a:pt x="41709" y="9515"/>
                    <a:pt x="41696" y="9494"/>
                  </a:cubicBezTo>
                  <a:cubicBezTo>
                    <a:pt x="41692" y="9477"/>
                    <a:pt x="41688" y="9468"/>
                    <a:pt x="41671" y="9464"/>
                  </a:cubicBezTo>
                  <a:cubicBezTo>
                    <a:pt x="41650" y="9456"/>
                    <a:pt x="41633" y="9452"/>
                    <a:pt x="41612" y="9447"/>
                  </a:cubicBezTo>
                  <a:cubicBezTo>
                    <a:pt x="41612" y="9443"/>
                    <a:pt x="41612" y="9443"/>
                    <a:pt x="41612" y="9443"/>
                  </a:cubicBezTo>
                  <a:cubicBezTo>
                    <a:pt x="41629" y="9409"/>
                    <a:pt x="41646" y="9371"/>
                    <a:pt x="41659" y="9338"/>
                  </a:cubicBezTo>
                  <a:cubicBezTo>
                    <a:pt x="41663" y="9342"/>
                    <a:pt x="41667" y="9342"/>
                    <a:pt x="41680" y="9342"/>
                  </a:cubicBezTo>
                  <a:cubicBezTo>
                    <a:pt x="41682" y="9343"/>
                    <a:pt x="41686" y="9344"/>
                    <a:pt x="41689" y="9344"/>
                  </a:cubicBezTo>
                  <a:cubicBezTo>
                    <a:pt x="41696" y="9344"/>
                    <a:pt x="41705" y="9342"/>
                    <a:pt x="41713" y="9342"/>
                  </a:cubicBezTo>
                  <a:cubicBezTo>
                    <a:pt x="41739" y="9342"/>
                    <a:pt x="41768" y="9346"/>
                    <a:pt x="41798" y="9350"/>
                  </a:cubicBezTo>
                  <a:cubicBezTo>
                    <a:pt x="41810" y="9350"/>
                    <a:pt x="41823" y="9350"/>
                    <a:pt x="41836" y="9354"/>
                  </a:cubicBezTo>
                  <a:cubicBezTo>
                    <a:pt x="41848" y="9359"/>
                    <a:pt x="41857" y="9371"/>
                    <a:pt x="41870" y="9380"/>
                  </a:cubicBezTo>
                  <a:cubicBezTo>
                    <a:pt x="41891" y="9397"/>
                    <a:pt x="41912" y="9405"/>
                    <a:pt x="41937" y="9409"/>
                  </a:cubicBezTo>
                  <a:cubicBezTo>
                    <a:pt x="41943" y="9409"/>
                    <a:pt x="41950" y="9407"/>
                    <a:pt x="41958" y="9407"/>
                  </a:cubicBezTo>
                  <a:cubicBezTo>
                    <a:pt x="41962" y="9407"/>
                    <a:pt x="41967" y="9408"/>
                    <a:pt x="41971" y="9409"/>
                  </a:cubicBezTo>
                  <a:cubicBezTo>
                    <a:pt x="41979" y="9414"/>
                    <a:pt x="41992" y="9422"/>
                    <a:pt x="42000" y="9426"/>
                  </a:cubicBezTo>
                  <a:cubicBezTo>
                    <a:pt x="42006" y="9432"/>
                    <a:pt x="42012" y="9435"/>
                    <a:pt x="42017" y="9435"/>
                  </a:cubicBezTo>
                  <a:cubicBezTo>
                    <a:pt x="42023" y="9435"/>
                    <a:pt x="42026" y="9430"/>
                    <a:pt x="42021" y="9418"/>
                  </a:cubicBezTo>
                  <a:cubicBezTo>
                    <a:pt x="42013" y="9409"/>
                    <a:pt x="42005" y="9392"/>
                    <a:pt x="41996" y="9388"/>
                  </a:cubicBezTo>
                  <a:cubicBezTo>
                    <a:pt x="41988" y="9380"/>
                    <a:pt x="41988" y="9380"/>
                    <a:pt x="41979" y="9371"/>
                  </a:cubicBezTo>
                  <a:cubicBezTo>
                    <a:pt x="41975" y="9363"/>
                    <a:pt x="41975" y="9363"/>
                    <a:pt x="41975" y="9354"/>
                  </a:cubicBezTo>
                  <a:cubicBezTo>
                    <a:pt x="41971" y="9338"/>
                    <a:pt x="41958" y="9329"/>
                    <a:pt x="41950" y="9316"/>
                  </a:cubicBezTo>
                  <a:cubicBezTo>
                    <a:pt x="41937" y="9304"/>
                    <a:pt x="41929" y="9300"/>
                    <a:pt x="41912" y="9291"/>
                  </a:cubicBezTo>
                  <a:cubicBezTo>
                    <a:pt x="41891" y="9283"/>
                    <a:pt x="41865" y="9270"/>
                    <a:pt x="41844" y="9253"/>
                  </a:cubicBezTo>
                  <a:cubicBezTo>
                    <a:pt x="41836" y="9249"/>
                    <a:pt x="41836" y="9245"/>
                    <a:pt x="41827" y="9240"/>
                  </a:cubicBezTo>
                  <a:cubicBezTo>
                    <a:pt x="41819" y="9236"/>
                    <a:pt x="41815" y="9236"/>
                    <a:pt x="41806" y="9236"/>
                  </a:cubicBezTo>
                  <a:lnTo>
                    <a:pt x="41743" y="9236"/>
                  </a:lnTo>
                  <a:cubicBezTo>
                    <a:pt x="41726" y="9236"/>
                    <a:pt x="41709" y="9232"/>
                    <a:pt x="41692" y="9232"/>
                  </a:cubicBezTo>
                  <a:cubicBezTo>
                    <a:pt x="41701" y="9198"/>
                    <a:pt x="41709" y="9169"/>
                    <a:pt x="41713" y="9135"/>
                  </a:cubicBezTo>
                  <a:cubicBezTo>
                    <a:pt x="41718" y="9135"/>
                    <a:pt x="41722" y="9131"/>
                    <a:pt x="41726" y="9127"/>
                  </a:cubicBezTo>
                  <a:cubicBezTo>
                    <a:pt x="41734" y="9122"/>
                    <a:pt x="41739" y="9118"/>
                    <a:pt x="41751" y="9118"/>
                  </a:cubicBezTo>
                  <a:close/>
                  <a:moveTo>
                    <a:pt x="40848" y="10127"/>
                  </a:moveTo>
                  <a:cubicBezTo>
                    <a:pt x="40861" y="10127"/>
                    <a:pt x="40869" y="10135"/>
                    <a:pt x="40878" y="10144"/>
                  </a:cubicBezTo>
                  <a:cubicBezTo>
                    <a:pt x="40869" y="10431"/>
                    <a:pt x="40865" y="10722"/>
                    <a:pt x="40865" y="11013"/>
                  </a:cubicBezTo>
                  <a:cubicBezTo>
                    <a:pt x="40852" y="11017"/>
                    <a:pt x="40840" y="11022"/>
                    <a:pt x="40827" y="11026"/>
                  </a:cubicBezTo>
                  <a:cubicBezTo>
                    <a:pt x="40831" y="10718"/>
                    <a:pt x="40835" y="10405"/>
                    <a:pt x="40844" y="10131"/>
                  </a:cubicBezTo>
                  <a:cubicBezTo>
                    <a:pt x="40844" y="10131"/>
                    <a:pt x="40848" y="10127"/>
                    <a:pt x="40848" y="10127"/>
                  </a:cubicBezTo>
                  <a:close/>
                  <a:moveTo>
                    <a:pt x="56020" y="10898"/>
                  </a:moveTo>
                  <a:cubicBezTo>
                    <a:pt x="56034" y="10898"/>
                    <a:pt x="56047" y="10902"/>
                    <a:pt x="56060" y="10912"/>
                  </a:cubicBezTo>
                  <a:cubicBezTo>
                    <a:pt x="56068" y="10916"/>
                    <a:pt x="56076" y="10925"/>
                    <a:pt x="56085" y="10929"/>
                  </a:cubicBezTo>
                  <a:cubicBezTo>
                    <a:pt x="56093" y="10933"/>
                    <a:pt x="56110" y="10937"/>
                    <a:pt x="56114" y="10950"/>
                  </a:cubicBezTo>
                  <a:cubicBezTo>
                    <a:pt x="56119" y="10958"/>
                    <a:pt x="56114" y="10971"/>
                    <a:pt x="56106" y="10975"/>
                  </a:cubicBezTo>
                  <a:cubicBezTo>
                    <a:pt x="56103" y="10977"/>
                    <a:pt x="56100" y="10977"/>
                    <a:pt x="56096" y="10977"/>
                  </a:cubicBezTo>
                  <a:cubicBezTo>
                    <a:pt x="56090" y="10977"/>
                    <a:pt x="56082" y="10975"/>
                    <a:pt x="56076" y="10975"/>
                  </a:cubicBezTo>
                  <a:cubicBezTo>
                    <a:pt x="56074" y="10975"/>
                    <a:pt x="56071" y="10973"/>
                    <a:pt x="56067" y="10973"/>
                  </a:cubicBezTo>
                  <a:cubicBezTo>
                    <a:pt x="56065" y="10973"/>
                    <a:pt x="56062" y="10974"/>
                    <a:pt x="56060" y="10975"/>
                  </a:cubicBezTo>
                  <a:cubicBezTo>
                    <a:pt x="56047" y="10984"/>
                    <a:pt x="56043" y="11009"/>
                    <a:pt x="56034" y="11017"/>
                  </a:cubicBezTo>
                  <a:cubicBezTo>
                    <a:pt x="56030" y="11022"/>
                    <a:pt x="56013" y="11022"/>
                    <a:pt x="56009" y="11022"/>
                  </a:cubicBezTo>
                  <a:cubicBezTo>
                    <a:pt x="56000" y="11022"/>
                    <a:pt x="55996" y="11026"/>
                    <a:pt x="55988" y="11030"/>
                  </a:cubicBezTo>
                  <a:cubicBezTo>
                    <a:pt x="55984" y="11031"/>
                    <a:pt x="55980" y="11031"/>
                    <a:pt x="55975" y="11031"/>
                  </a:cubicBezTo>
                  <a:cubicBezTo>
                    <a:pt x="55957" y="11031"/>
                    <a:pt x="55937" y="11025"/>
                    <a:pt x="55916" y="11022"/>
                  </a:cubicBezTo>
                  <a:cubicBezTo>
                    <a:pt x="55895" y="11017"/>
                    <a:pt x="55878" y="11001"/>
                    <a:pt x="55891" y="10975"/>
                  </a:cubicBezTo>
                  <a:cubicBezTo>
                    <a:pt x="55895" y="10963"/>
                    <a:pt x="55912" y="10958"/>
                    <a:pt x="55920" y="10946"/>
                  </a:cubicBezTo>
                  <a:cubicBezTo>
                    <a:pt x="55924" y="10941"/>
                    <a:pt x="55929" y="10933"/>
                    <a:pt x="55937" y="10929"/>
                  </a:cubicBezTo>
                  <a:cubicBezTo>
                    <a:pt x="55954" y="10912"/>
                    <a:pt x="55979" y="10903"/>
                    <a:pt x="56005" y="10899"/>
                  </a:cubicBezTo>
                  <a:cubicBezTo>
                    <a:pt x="56010" y="10898"/>
                    <a:pt x="56015" y="10898"/>
                    <a:pt x="56020" y="10898"/>
                  </a:cubicBezTo>
                  <a:close/>
                  <a:moveTo>
                    <a:pt x="63201" y="10313"/>
                  </a:moveTo>
                  <a:cubicBezTo>
                    <a:pt x="63226" y="10313"/>
                    <a:pt x="63247" y="10317"/>
                    <a:pt x="63269" y="10325"/>
                  </a:cubicBezTo>
                  <a:cubicBezTo>
                    <a:pt x="63281" y="10329"/>
                    <a:pt x="63294" y="10338"/>
                    <a:pt x="63306" y="10342"/>
                  </a:cubicBezTo>
                  <a:lnTo>
                    <a:pt x="63269" y="11017"/>
                  </a:lnTo>
                  <a:cubicBezTo>
                    <a:pt x="63129" y="11034"/>
                    <a:pt x="62986" y="11039"/>
                    <a:pt x="62838" y="11039"/>
                  </a:cubicBezTo>
                  <a:lnTo>
                    <a:pt x="62851" y="10578"/>
                  </a:lnTo>
                  <a:cubicBezTo>
                    <a:pt x="62856" y="10578"/>
                    <a:pt x="62864" y="10577"/>
                    <a:pt x="62871" y="10577"/>
                  </a:cubicBezTo>
                  <a:cubicBezTo>
                    <a:pt x="62874" y="10577"/>
                    <a:pt x="62877" y="10577"/>
                    <a:pt x="62880" y="10578"/>
                  </a:cubicBezTo>
                  <a:cubicBezTo>
                    <a:pt x="62893" y="10578"/>
                    <a:pt x="62901" y="10587"/>
                    <a:pt x="62914" y="10587"/>
                  </a:cubicBezTo>
                  <a:cubicBezTo>
                    <a:pt x="62923" y="10588"/>
                    <a:pt x="62933" y="10589"/>
                    <a:pt x="62941" y="10589"/>
                  </a:cubicBezTo>
                  <a:cubicBezTo>
                    <a:pt x="62957" y="10589"/>
                    <a:pt x="62971" y="10586"/>
                    <a:pt x="62981" y="10578"/>
                  </a:cubicBezTo>
                  <a:cubicBezTo>
                    <a:pt x="62998" y="10570"/>
                    <a:pt x="63003" y="10566"/>
                    <a:pt x="63019" y="10562"/>
                  </a:cubicBezTo>
                  <a:cubicBezTo>
                    <a:pt x="63036" y="10562"/>
                    <a:pt x="63053" y="10557"/>
                    <a:pt x="63070" y="10553"/>
                  </a:cubicBezTo>
                  <a:cubicBezTo>
                    <a:pt x="63079" y="10551"/>
                    <a:pt x="63087" y="10551"/>
                    <a:pt x="63095" y="10551"/>
                  </a:cubicBezTo>
                  <a:cubicBezTo>
                    <a:pt x="63104" y="10551"/>
                    <a:pt x="63112" y="10551"/>
                    <a:pt x="63121" y="10549"/>
                  </a:cubicBezTo>
                  <a:cubicBezTo>
                    <a:pt x="63124" y="10549"/>
                    <a:pt x="63127" y="10550"/>
                    <a:pt x="63129" y="10550"/>
                  </a:cubicBezTo>
                  <a:cubicBezTo>
                    <a:pt x="63132" y="10550"/>
                    <a:pt x="63133" y="10548"/>
                    <a:pt x="63133" y="10540"/>
                  </a:cubicBezTo>
                  <a:cubicBezTo>
                    <a:pt x="63133" y="10528"/>
                    <a:pt x="63121" y="10519"/>
                    <a:pt x="63112" y="10511"/>
                  </a:cubicBezTo>
                  <a:cubicBezTo>
                    <a:pt x="63104" y="10507"/>
                    <a:pt x="63104" y="10502"/>
                    <a:pt x="63095" y="10498"/>
                  </a:cubicBezTo>
                  <a:cubicBezTo>
                    <a:pt x="63093" y="10497"/>
                    <a:pt x="63090" y="10496"/>
                    <a:pt x="63088" y="10496"/>
                  </a:cubicBezTo>
                  <a:cubicBezTo>
                    <a:pt x="63084" y="10496"/>
                    <a:pt x="63080" y="10498"/>
                    <a:pt x="63074" y="10498"/>
                  </a:cubicBezTo>
                  <a:cubicBezTo>
                    <a:pt x="63062" y="10494"/>
                    <a:pt x="63049" y="10486"/>
                    <a:pt x="63041" y="10481"/>
                  </a:cubicBezTo>
                  <a:cubicBezTo>
                    <a:pt x="63038" y="10481"/>
                    <a:pt x="63035" y="10481"/>
                    <a:pt x="63032" y="10481"/>
                  </a:cubicBezTo>
                  <a:cubicBezTo>
                    <a:pt x="63011" y="10481"/>
                    <a:pt x="62992" y="10494"/>
                    <a:pt x="62973" y="10494"/>
                  </a:cubicBezTo>
                  <a:cubicBezTo>
                    <a:pt x="62960" y="10498"/>
                    <a:pt x="62948" y="10498"/>
                    <a:pt x="62935" y="10498"/>
                  </a:cubicBezTo>
                  <a:cubicBezTo>
                    <a:pt x="62925" y="10502"/>
                    <a:pt x="62909" y="10508"/>
                    <a:pt x="62897" y="10508"/>
                  </a:cubicBezTo>
                  <a:cubicBezTo>
                    <a:pt x="62894" y="10508"/>
                    <a:pt x="62891" y="10508"/>
                    <a:pt x="62889" y="10507"/>
                  </a:cubicBezTo>
                  <a:cubicBezTo>
                    <a:pt x="62889" y="10494"/>
                    <a:pt x="62931" y="10473"/>
                    <a:pt x="62935" y="10469"/>
                  </a:cubicBezTo>
                  <a:cubicBezTo>
                    <a:pt x="62944" y="10460"/>
                    <a:pt x="62948" y="10452"/>
                    <a:pt x="62956" y="10443"/>
                  </a:cubicBezTo>
                  <a:cubicBezTo>
                    <a:pt x="62960" y="10439"/>
                    <a:pt x="62969" y="10431"/>
                    <a:pt x="62977" y="10427"/>
                  </a:cubicBezTo>
                  <a:cubicBezTo>
                    <a:pt x="62990" y="10418"/>
                    <a:pt x="63011" y="10422"/>
                    <a:pt x="63028" y="10418"/>
                  </a:cubicBezTo>
                  <a:cubicBezTo>
                    <a:pt x="63045" y="10410"/>
                    <a:pt x="63062" y="10401"/>
                    <a:pt x="63079" y="10397"/>
                  </a:cubicBezTo>
                  <a:cubicBezTo>
                    <a:pt x="63087" y="10393"/>
                    <a:pt x="63117" y="10393"/>
                    <a:pt x="63117" y="10380"/>
                  </a:cubicBezTo>
                  <a:cubicBezTo>
                    <a:pt x="63117" y="10372"/>
                    <a:pt x="63108" y="10367"/>
                    <a:pt x="63104" y="10363"/>
                  </a:cubicBezTo>
                  <a:cubicBezTo>
                    <a:pt x="63095" y="10359"/>
                    <a:pt x="63095" y="10359"/>
                    <a:pt x="63091" y="10351"/>
                  </a:cubicBezTo>
                  <a:cubicBezTo>
                    <a:pt x="63083" y="10342"/>
                    <a:pt x="63074" y="10334"/>
                    <a:pt x="63066" y="10325"/>
                  </a:cubicBezTo>
                  <a:cubicBezTo>
                    <a:pt x="63066" y="10321"/>
                    <a:pt x="63070" y="10317"/>
                    <a:pt x="63074" y="10313"/>
                  </a:cubicBezTo>
                  <a:close/>
                  <a:moveTo>
                    <a:pt x="62627" y="10616"/>
                  </a:moveTo>
                  <a:cubicBezTo>
                    <a:pt x="62635" y="10621"/>
                    <a:pt x="62648" y="10625"/>
                    <a:pt x="62661" y="10625"/>
                  </a:cubicBezTo>
                  <a:cubicBezTo>
                    <a:pt x="62669" y="10625"/>
                    <a:pt x="62678" y="10625"/>
                    <a:pt x="62686" y="10621"/>
                  </a:cubicBezTo>
                  <a:lnTo>
                    <a:pt x="62686" y="10621"/>
                  </a:lnTo>
                  <a:cubicBezTo>
                    <a:pt x="62682" y="10756"/>
                    <a:pt x="62678" y="10899"/>
                    <a:pt x="62678" y="11043"/>
                  </a:cubicBezTo>
                  <a:lnTo>
                    <a:pt x="62614" y="11043"/>
                  </a:lnTo>
                  <a:cubicBezTo>
                    <a:pt x="62619" y="10899"/>
                    <a:pt x="62623" y="10760"/>
                    <a:pt x="62627" y="10616"/>
                  </a:cubicBezTo>
                  <a:close/>
                  <a:moveTo>
                    <a:pt x="62737" y="10577"/>
                  </a:moveTo>
                  <a:cubicBezTo>
                    <a:pt x="62741" y="10577"/>
                    <a:pt x="62745" y="10578"/>
                    <a:pt x="62749" y="10578"/>
                  </a:cubicBezTo>
                  <a:lnTo>
                    <a:pt x="62762" y="10578"/>
                  </a:lnTo>
                  <a:cubicBezTo>
                    <a:pt x="62758" y="10730"/>
                    <a:pt x="62758" y="10887"/>
                    <a:pt x="62754" y="11039"/>
                  </a:cubicBezTo>
                  <a:cubicBezTo>
                    <a:pt x="62741" y="11039"/>
                    <a:pt x="62728" y="11043"/>
                    <a:pt x="62720" y="11043"/>
                  </a:cubicBezTo>
                  <a:cubicBezTo>
                    <a:pt x="62720" y="10882"/>
                    <a:pt x="62724" y="10726"/>
                    <a:pt x="62728" y="10583"/>
                  </a:cubicBezTo>
                  <a:cubicBezTo>
                    <a:pt x="62730" y="10578"/>
                    <a:pt x="62734" y="10577"/>
                    <a:pt x="62737" y="10577"/>
                  </a:cubicBezTo>
                  <a:close/>
                  <a:moveTo>
                    <a:pt x="40743" y="10114"/>
                  </a:moveTo>
                  <a:cubicBezTo>
                    <a:pt x="40751" y="10114"/>
                    <a:pt x="40764" y="10118"/>
                    <a:pt x="40772" y="10127"/>
                  </a:cubicBezTo>
                  <a:cubicBezTo>
                    <a:pt x="40780" y="10135"/>
                    <a:pt x="40785" y="10138"/>
                    <a:pt x="40790" y="10138"/>
                  </a:cubicBezTo>
                  <a:cubicBezTo>
                    <a:pt x="40794" y="10138"/>
                    <a:pt x="40797" y="10137"/>
                    <a:pt x="40802" y="10135"/>
                  </a:cubicBezTo>
                  <a:lnTo>
                    <a:pt x="40802" y="10135"/>
                  </a:lnTo>
                  <a:cubicBezTo>
                    <a:pt x="40793" y="10414"/>
                    <a:pt x="40789" y="10730"/>
                    <a:pt x="40785" y="11039"/>
                  </a:cubicBezTo>
                  <a:cubicBezTo>
                    <a:pt x="40776" y="11039"/>
                    <a:pt x="40768" y="11043"/>
                    <a:pt x="40755" y="11047"/>
                  </a:cubicBezTo>
                  <a:cubicBezTo>
                    <a:pt x="40743" y="11051"/>
                    <a:pt x="40726" y="11055"/>
                    <a:pt x="40713" y="11060"/>
                  </a:cubicBezTo>
                  <a:cubicBezTo>
                    <a:pt x="40726" y="10752"/>
                    <a:pt x="40734" y="10435"/>
                    <a:pt x="40743" y="10114"/>
                  </a:cubicBezTo>
                  <a:close/>
                  <a:moveTo>
                    <a:pt x="60512" y="10612"/>
                  </a:moveTo>
                  <a:lnTo>
                    <a:pt x="60495" y="10878"/>
                  </a:lnTo>
                  <a:cubicBezTo>
                    <a:pt x="60495" y="10882"/>
                    <a:pt x="60495" y="10882"/>
                    <a:pt x="60495" y="10887"/>
                  </a:cubicBezTo>
                  <a:cubicBezTo>
                    <a:pt x="60483" y="10908"/>
                    <a:pt x="60474" y="10933"/>
                    <a:pt x="60470" y="10954"/>
                  </a:cubicBezTo>
                  <a:cubicBezTo>
                    <a:pt x="60479" y="10958"/>
                    <a:pt x="60483" y="10963"/>
                    <a:pt x="60491" y="10967"/>
                  </a:cubicBezTo>
                  <a:lnTo>
                    <a:pt x="60487" y="11072"/>
                  </a:lnTo>
                  <a:cubicBezTo>
                    <a:pt x="60483" y="11072"/>
                    <a:pt x="60474" y="11068"/>
                    <a:pt x="60470" y="11068"/>
                  </a:cubicBezTo>
                  <a:cubicBezTo>
                    <a:pt x="60458" y="11064"/>
                    <a:pt x="60449" y="11060"/>
                    <a:pt x="60436" y="11060"/>
                  </a:cubicBezTo>
                  <a:cubicBezTo>
                    <a:pt x="60403" y="11051"/>
                    <a:pt x="60377" y="11030"/>
                    <a:pt x="60348" y="11022"/>
                  </a:cubicBezTo>
                  <a:cubicBezTo>
                    <a:pt x="60339" y="11020"/>
                    <a:pt x="60330" y="11019"/>
                    <a:pt x="60322" y="11019"/>
                  </a:cubicBezTo>
                  <a:cubicBezTo>
                    <a:pt x="60309" y="11019"/>
                    <a:pt x="60297" y="11021"/>
                    <a:pt x="60284" y="11026"/>
                  </a:cubicBezTo>
                  <a:cubicBezTo>
                    <a:pt x="60272" y="11026"/>
                    <a:pt x="60259" y="11034"/>
                    <a:pt x="60246" y="11034"/>
                  </a:cubicBezTo>
                  <a:cubicBezTo>
                    <a:pt x="60213" y="11030"/>
                    <a:pt x="60187" y="11013"/>
                    <a:pt x="60162" y="11005"/>
                  </a:cubicBezTo>
                  <a:cubicBezTo>
                    <a:pt x="60154" y="11003"/>
                    <a:pt x="60145" y="11001"/>
                    <a:pt x="60137" y="11001"/>
                  </a:cubicBezTo>
                  <a:cubicBezTo>
                    <a:pt x="60129" y="11001"/>
                    <a:pt x="60122" y="11003"/>
                    <a:pt x="60116" y="11009"/>
                  </a:cubicBezTo>
                  <a:cubicBezTo>
                    <a:pt x="60107" y="11017"/>
                    <a:pt x="60103" y="11034"/>
                    <a:pt x="60099" y="11043"/>
                  </a:cubicBezTo>
                  <a:cubicBezTo>
                    <a:pt x="60086" y="11064"/>
                    <a:pt x="60065" y="11081"/>
                    <a:pt x="60044" y="11089"/>
                  </a:cubicBezTo>
                  <a:cubicBezTo>
                    <a:pt x="60035" y="11098"/>
                    <a:pt x="60027" y="11098"/>
                    <a:pt x="60014" y="11102"/>
                  </a:cubicBezTo>
                  <a:lnTo>
                    <a:pt x="60023" y="10802"/>
                  </a:lnTo>
                  <a:cubicBezTo>
                    <a:pt x="60031" y="10804"/>
                    <a:pt x="60040" y="10805"/>
                    <a:pt x="60048" y="10805"/>
                  </a:cubicBezTo>
                  <a:cubicBezTo>
                    <a:pt x="60055" y="10805"/>
                    <a:pt x="60063" y="10804"/>
                    <a:pt x="60069" y="10802"/>
                  </a:cubicBezTo>
                  <a:cubicBezTo>
                    <a:pt x="60082" y="10794"/>
                    <a:pt x="60086" y="10768"/>
                    <a:pt x="60086" y="10752"/>
                  </a:cubicBezTo>
                  <a:cubicBezTo>
                    <a:pt x="60082" y="10730"/>
                    <a:pt x="60065" y="10726"/>
                    <a:pt x="60044" y="10722"/>
                  </a:cubicBezTo>
                  <a:lnTo>
                    <a:pt x="60027" y="10722"/>
                  </a:lnTo>
                  <a:lnTo>
                    <a:pt x="60027" y="10633"/>
                  </a:lnTo>
                  <a:cubicBezTo>
                    <a:pt x="60031" y="10638"/>
                    <a:pt x="60031" y="10638"/>
                    <a:pt x="60031" y="10638"/>
                  </a:cubicBezTo>
                  <a:cubicBezTo>
                    <a:pt x="60048" y="10654"/>
                    <a:pt x="60061" y="10684"/>
                    <a:pt x="60086" y="10688"/>
                  </a:cubicBezTo>
                  <a:cubicBezTo>
                    <a:pt x="60099" y="10688"/>
                    <a:pt x="60116" y="10688"/>
                    <a:pt x="60128" y="10684"/>
                  </a:cubicBezTo>
                  <a:cubicBezTo>
                    <a:pt x="60145" y="10676"/>
                    <a:pt x="60158" y="10654"/>
                    <a:pt x="60175" y="10646"/>
                  </a:cubicBezTo>
                  <a:cubicBezTo>
                    <a:pt x="60193" y="10633"/>
                    <a:pt x="60211" y="10623"/>
                    <a:pt x="60229" y="10623"/>
                  </a:cubicBezTo>
                  <a:cubicBezTo>
                    <a:pt x="60242" y="10623"/>
                    <a:pt x="60254" y="10628"/>
                    <a:pt x="60268" y="10638"/>
                  </a:cubicBezTo>
                  <a:cubicBezTo>
                    <a:pt x="60293" y="10650"/>
                    <a:pt x="60310" y="10654"/>
                    <a:pt x="60335" y="10654"/>
                  </a:cubicBezTo>
                  <a:cubicBezTo>
                    <a:pt x="60360" y="10654"/>
                    <a:pt x="60386" y="10650"/>
                    <a:pt x="60407" y="10646"/>
                  </a:cubicBezTo>
                  <a:cubicBezTo>
                    <a:pt x="60445" y="10633"/>
                    <a:pt x="60479" y="10621"/>
                    <a:pt x="60512" y="10612"/>
                  </a:cubicBezTo>
                  <a:close/>
                  <a:moveTo>
                    <a:pt x="62336" y="10557"/>
                  </a:moveTo>
                  <a:cubicBezTo>
                    <a:pt x="62357" y="10557"/>
                    <a:pt x="62378" y="10557"/>
                    <a:pt x="62399" y="10570"/>
                  </a:cubicBezTo>
                  <a:cubicBezTo>
                    <a:pt x="62424" y="10578"/>
                    <a:pt x="62445" y="10595"/>
                    <a:pt x="62471" y="10600"/>
                  </a:cubicBezTo>
                  <a:cubicBezTo>
                    <a:pt x="62492" y="10608"/>
                    <a:pt x="62513" y="10608"/>
                    <a:pt x="62538" y="10608"/>
                  </a:cubicBezTo>
                  <a:lnTo>
                    <a:pt x="62564" y="10608"/>
                  </a:lnTo>
                  <a:cubicBezTo>
                    <a:pt x="62559" y="10752"/>
                    <a:pt x="62555" y="10899"/>
                    <a:pt x="62551" y="11043"/>
                  </a:cubicBezTo>
                  <a:lnTo>
                    <a:pt x="62319" y="11043"/>
                  </a:lnTo>
                  <a:cubicBezTo>
                    <a:pt x="62192" y="11047"/>
                    <a:pt x="62070" y="11072"/>
                    <a:pt x="61952" y="11106"/>
                  </a:cubicBezTo>
                  <a:cubicBezTo>
                    <a:pt x="61952" y="10984"/>
                    <a:pt x="61956" y="10861"/>
                    <a:pt x="61956" y="10739"/>
                  </a:cubicBezTo>
                  <a:cubicBezTo>
                    <a:pt x="61969" y="10730"/>
                    <a:pt x="61977" y="10718"/>
                    <a:pt x="61990" y="10705"/>
                  </a:cubicBezTo>
                  <a:cubicBezTo>
                    <a:pt x="62011" y="10688"/>
                    <a:pt x="62044" y="10688"/>
                    <a:pt x="62070" y="10676"/>
                  </a:cubicBezTo>
                  <a:cubicBezTo>
                    <a:pt x="62095" y="10663"/>
                    <a:pt x="62120" y="10654"/>
                    <a:pt x="62146" y="10642"/>
                  </a:cubicBezTo>
                  <a:cubicBezTo>
                    <a:pt x="62158" y="10638"/>
                    <a:pt x="62163" y="10633"/>
                    <a:pt x="62167" y="10621"/>
                  </a:cubicBezTo>
                  <a:cubicBezTo>
                    <a:pt x="62171" y="10604"/>
                    <a:pt x="62171" y="10600"/>
                    <a:pt x="62180" y="10591"/>
                  </a:cubicBezTo>
                  <a:cubicBezTo>
                    <a:pt x="62184" y="10583"/>
                    <a:pt x="62201" y="10566"/>
                    <a:pt x="62205" y="10557"/>
                  </a:cubicBezTo>
                  <a:close/>
                  <a:moveTo>
                    <a:pt x="61867" y="10705"/>
                  </a:moveTo>
                  <a:cubicBezTo>
                    <a:pt x="61880" y="10705"/>
                    <a:pt x="61888" y="10714"/>
                    <a:pt x="61897" y="10722"/>
                  </a:cubicBezTo>
                  <a:cubicBezTo>
                    <a:pt x="61893" y="10853"/>
                    <a:pt x="61888" y="10988"/>
                    <a:pt x="61888" y="11123"/>
                  </a:cubicBezTo>
                  <a:cubicBezTo>
                    <a:pt x="61876" y="11127"/>
                    <a:pt x="61863" y="11131"/>
                    <a:pt x="61850" y="11136"/>
                  </a:cubicBezTo>
                  <a:cubicBezTo>
                    <a:pt x="61855" y="10988"/>
                    <a:pt x="61855" y="10844"/>
                    <a:pt x="61859" y="10709"/>
                  </a:cubicBezTo>
                  <a:cubicBezTo>
                    <a:pt x="61863" y="10709"/>
                    <a:pt x="61863" y="10705"/>
                    <a:pt x="61867" y="10705"/>
                  </a:cubicBezTo>
                  <a:close/>
                  <a:moveTo>
                    <a:pt x="61762" y="10692"/>
                  </a:moveTo>
                  <a:cubicBezTo>
                    <a:pt x="61770" y="10692"/>
                    <a:pt x="61779" y="10697"/>
                    <a:pt x="61787" y="10705"/>
                  </a:cubicBezTo>
                  <a:cubicBezTo>
                    <a:pt x="61795" y="10713"/>
                    <a:pt x="61800" y="10716"/>
                    <a:pt x="61806" y="10716"/>
                  </a:cubicBezTo>
                  <a:cubicBezTo>
                    <a:pt x="61810" y="10716"/>
                    <a:pt x="61815" y="10715"/>
                    <a:pt x="61821" y="10714"/>
                  </a:cubicBezTo>
                  <a:lnTo>
                    <a:pt x="61821" y="10714"/>
                  </a:lnTo>
                  <a:cubicBezTo>
                    <a:pt x="61817" y="10853"/>
                    <a:pt x="61812" y="11001"/>
                    <a:pt x="61808" y="11152"/>
                  </a:cubicBezTo>
                  <a:cubicBezTo>
                    <a:pt x="61791" y="11157"/>
                    <a:pt x="61770" y="11165"/>
                    <a:pt x="61749" y="11174"/>
                  </a:cubicBezTo>
                  <a:cubicBezTo>
                    <a:pt x="61753" y="11013"/>
                    <a:pt x="61757" y="10853"/>
                    <a:pt x="61762" y="10692"/>
                  </a:cubicBezTo>
                  <a:close/>
                  <a:moveTo>
                    <a:pt x="55382" y="10984"/>
                  </a:moveTo>
                  <a:cubicBezTo>
                    <a:pt x="55401" y="10984"/>
                    <a:pt x="55422" y="10986"/>
                    <a:pt x="55443" y="10992"/>
                  </a:cubicBezTo>
                  <a:cubicBezTo>
                    <a:pt x="55473" y="10996"/>
                    <a:pt x="55519" y="10996"/>
                    <a:pt x="55540" y="11017"/>
                  </a:cubicBezTo>
                  <a:cubicBezTo>
                    <a:pt x="55553" y="11039"/>
                    <a:pt x="55540" y="11076"/>
                    <a:pt x="55545" y="11098"/>
                  </a:cubicBezTo>
                  <a:cubicBezTo>
                    <a:pt x="55551" y="11102"/>
                    <a:pt x="55558" y="11103"/>
                    <a:pt x="55566" y="11103"/>
                  </a:cubicBezTo>
                  <a:cubicBezTo>
                    <a:pt x="55573" y="11103"/>
                    <a:pt x="55580" y="11102"/>
                    <a:pt x="55587" y="11102"/>
                  </a:cubicBezTo>
                  <a:cubicBezTo>
                    <a:pt x="55604" y="11106"/>
                    <a:pt x="55621" y="11110"/>
                    <a:pt x="55637" y="11114"/>
                  </a:cubicBezTo>
                  <a:cubicBezTo>
                    <a:pt x="55654" y="11119"/>
                    <a:pt x="55680" y="11127"/>
                    <a:pt x="55697" y="11144"/>
                  </a:cubicBezTo>
                  <a:cubicBezTo>
                    <a:pt x="55709" y="11157"/>
                    <a:pt x="55713" y="11178"/>
                    <a:pt x="55701" y="11195"/>
                  </a:cubicBezTo>
                  <a:cubicBezTo>
                    <a:pt x="55695" y="11200"/>
                    <a:pt x="55687" y="11203"/>
                    <a:pt x="55678" y="11203"/>
                  </a:cubicBezTo>
                  <a:cubicBezTo>
                    <a:pt x="55668" y="11203"/>
                    <a:pt x="55657" y="11199"/>
                    <a:pt x="55650" y="11195"/>
                  </a:cubicBezTo>
                  <a:cubicBezTo>
                    <a:pt x="55629" y="11186"/>
                    <a:pt x="55612" y="11169"/>
                    <a:pt x="55591" y="11161"/>
                  </a:cubicBezTo>
                  <a:cubicBezTo>
                    <a:pt x="55578" y="11157"/>
                    <a:pt x="55574" y="11157"/>
                    <a:pt x="55561" y="11157"/>
                  </a:cubicBezTo>
                  <a:cubicBezTo>
                    <a:pt x="55549" y="11152"/>
                    <a:pt x="55545" y="11148"/>
                    <a:pt x="55532" y="11144"/>
                  </a:cubicBezTo>
                  <a:cubicBezTo>
                    <a:pt x="55524" y="11140"/>
                    <a:pt x="55516" y="11139"/>
                    <a:pt x="55508" y="11139"/>
                  </a:cubicBezTo>
                  <a:cubicBezTo>
                    <a:pt x="55490" y="11139"/>
                    <a:pt x="55472" y="11145"/>
                    <a:pt x="55452" y="11148"/>
                  </a:cubicBezTo>
                  <a:cubicBezTo>
                    <a:pt x="55434" y="11151"/>
                    <a:pt x="55407" y="11158"/>
                    <a:pt x="55382" y="11158"/>
                  </a:cubicBezTo>
                  <a:cubicBezTo>
                    <a:pt x="55371" y="11158"/>
                    <a:pt x="55360" y="11156"/>
                    <a:pt x="55350" y="11152"/>
                  </a:cubicBezTo>
                  <a:cubicBezTo>
                    <a:pt x="55338" y="11148"/>
                    <a:pt x="55329" y="11136"/>
                    <a:pt x="55317" y="11131"/>
                  </a:cubicBezTo>
                  <a:cubicBezTo>
                    <a:pt x="55315" y="11129"/>
                    <a:pt x="55311" y="11129"/>
                    <a:pt x="55308" y="11129"/>
                  </a:cubicBezTo>
                  <a:cubicBezTo>
                    <a:pt x="55305" y="11129"/>
                    <a:pt x="55302" y="11129"/>
                    <a:pt x="55300" y="11127"/>
                  </a:cubicBezTo>
                  <a:cubicBezTo>
                    <a:pt x="55287" y="11123"/>
                    <a:pt x="55291" y="11119"/>
                    <a:pt x="55283" y="11110"/>
                  </a:cubicBezTo>
                  <a:cubicBezTo>
                    <a:pt x="55274" y="11102"/>
                    <a:pt x="55264" y="11100"/>
                    <a:pt x="55253" y="11100"/>
                  </a:cubicBezTo>
                  <a:cubicBezTo>
                    <a:pt x="55242" y="11100"/>
                    <a:pt x="55230" y="11102"/>
                    <a:pt x="55220" y="11102"/>
                  </a:cubicBezTo>
                  <a:cubicBezTo>
                    <a:pt x="55199" y="11102"/>
                    <a:pt x="55186" y="11089"/>
                    <a:pt x="55165" y="11081"/>
                  </a:cubicBezTo>
                  <a:cubicBezTo>
                    <a:pt x="55156" y="11076"/>
                    <a:pt x="55123" y="11072"/>
                    <a:pt x="55118" y="11064"/>
                  </a:cubicBezTo>
                  <a:cubicBezTo>
                    <a:pt x="55114" y="11051"/>
                    <a:pt x="55148" y="11017"/>
                    <a:pt x="55156" y="11009"/>
                  </a:cubicBezTo>
                  <a:cubicBezTo>
                    <a:pt x="55177" y="10993"/>
                    <a:pt x="55208" y="10989"/>
                    <a:pt x="55240" y="10989"/>
                  </a:cubicBezTo>
                  <a:cubicBezTo>
                    <a:pt x="55268" y="10989"/>
                    <a:pt x="55295" y="10992"/>
                    <a:pt x="55317" y="10992"/>
                  </a:cubicBezTo>
                  <a:cubicBezTo>
                    <a:pt x="55335" y="10987"/>
                    <a:pt x="55358" y="10984"/>
                    <a:pt x="55382" y="10984"/>
                  </a:cubicBezTo>
                  <a:close/>
                  <a:moveTo>
                    <a:pt x="32808" y="11148"/>
                  </a:moveTo>
                  <a:cubicBezTo>
                    <a:pt x="32808" y="11174"/>
                    <a:pt x="32812" y="11199"/>
                    <a:pt x="32812" y="11224"/>
                  </a:cubicBezTo>
                  <a:cubicBezTo>
                    <a:pt x="32800" y="11230"/>
                    <a:pt x="32788" y="11238"/>
                    <a:pt x="32777" y="11238"/>
                  </a:cubicBezTo>
                  <a:cubicBezTo>
                    <a:pt x="32772" y="11238"/>
                    <a:pt x="32766" y="11237"/>
                    <a:pt x="32761" y="11233"/>
                  </a:cubicBezTo>
                  <a:cubicBezTo>
                    <a:pt x="32753" y="11228"/>
                    <a:pt x="32749" y="11203"/>
                    <a:pt x="32749" y="11190"/>
                  </a:cubicBezTo>
                  <a:cubicBezTo>
                    <a:pt x="32753" y="11174"/>
                    <a:pt x="32765" y="11161"/>
                    <a:pt x="32778" y="11152"/>
                  </a:cubicBezTo>
                  <a:cubicBezTo>
                    <a:pt x="32787" y="11148"/>
                    <a:pt x="32795" y="11148"/>
                    <a:pt x="32803" y="11148"/>
                  </a:cubicBezTo>
                  <a:close/>
                  <a:moveTo>
                    <a:pt x="32879" y="11148"/>
                  </a:moveTo>
                  <a:cubicBezTo>
                    <a:pt x="32884" y="11148"/>
                    <a:pt x="32884" y="11152"/>
                    <a:pt x="32884" y="11152"/>
                  </a:cubicBezTo>
                  <a:cubicBezTo>
                    <a:pt x="32909" y="11161"/>
                    <a:pt x="32905" y="11174"/>
                    <a:pt x="32930" y="11178"/>
                  </a:cubicBezTo>
                  <a:cubicBezTo>
                    <a:pt x="32947" y="11182"/>
                    <a:pt x="32964" y="11182"/>
                    <a:pt x="32981" y="11186"/>
                  </a:cubicBezTo>
                  <a:cubicBezTo>
                    <a:pt x="32985" y="11195"/>
                    <a:pt x="32989" y="11207"/>
                    <a:pt x="32989" y="11216"/>
                  </a:cubicBezTo>
                  <a:cubicBezTo>
                    <a:pt x="32993" y="11237"/>
                    <a:pt x="32985" y="11241"/>
                    <a:pt x="32964" y="11250"/>
                  </a:cubicBezTo>
                  <a:cubicBezTo>
                    <a:pt x="32947" y="11261"/>
                    <a:pt x="32928" y="11265"/>
                    <a:pt x="32910" y="11265"/>
                  </a:cubicBezTo>
                  <a:cubicBezTo>
                    <a:pt x="32901" y="11265"/>
                    <a:pt x="32892" y="11264"/>
                    <a:pt x="32884" y="11262"/>
                  </a:cubicBezTo>
                  <a:cubicBezTo>
                    <a:pt x="32884" y="11224"/>
                    <a:pt x="32879" y="11186"/>
                    <a:pt x="32879" y="11148"/>
                  </a:cubicBezTo>
                  <a:close/>
                  <a:moveTo>
                    <a:pt x="23168" y="11174"/>
                  </a:moveTo>
                  <a:cubicBezTo>
                    <a:pt x="23184" y="11174"/>
                    <a:pt x="23222" y="11174"/>
                    <a:pt x="23231" y="11190"/>
                  </a:cubicBezTo>
                  <a:cubicBezTo>
                    <a:pt x="23235" y="11195"/>
                    <a:pt x="23231" y="11207"/>
                    <a:pt x="23231" y="11212"/>
                  </a:cubicBezTo>
                  <a:cubicBezTo>
                    <a:pt x="23231" y="11216"/>
                    <a:pt x="23235" y="11220"/>
                    <a:pt x="23239" y="11224"/>
                  </a:cubicBezTo>
                  <a:cubicBezTo>
                    <a:pt x="23239" y="11237"/>
                    <a:pt x="23244" y="11245"/>
                    <a:pt x="23235" y="11258"/>
                  </a:cubicBezTo>
                  <a:cubicBezTo>
                    <a:pt x="23222" y="11275"/>
                    <a:pt x="23201" y="11286"/>
                    <a:pt x="23182" y="11286"/>
                  </a:cubicBezTo>
                  <a:cubicBezTo>
                    <a:pt x="23177" y="11286"/>
                    <a:pt x="23172" y="11285"/>
                    <a:pt x="23168" y="11283"/>
                  </a:cubicBezTo>
                  <a:cubicBezTo>
                    <a:pt x="23155" y="11279"/>
                    <a:pt x="23134" y="11262"/>
                    <a:pt x="23130" y="11250"/>
                  </a:cubicBezTo>
                  <a:cubicBezTo>
                    <a:pt x="23123" y="11239"/>
                    <a:pt x="23121" y="11225"/>
                    <a:pt x="23121" y="11211"/>
                  </a:cubicBezTo>
                  <a:lnTo>
                    <a:pt x="23121" y="11211"/>
                  </a:lnTo>
                  <a:cubicBezTo>
                    <a:pt x="23134" y="11186"/>
                    <a:pt x="23138" y="11178"/>
                    <a:pt x="23168" y="11174"/>
                  </a:cubicBezTo>
                  <a:close/>
                  <a:moveTo>
                    <a:pt x="32342" y="11101"/>
                  </a:moveTo>
                  <a:cubicBezTo>
                    <a:pt x="32357" y="11101"/>
                    <a:pt x="32369" y="11111"/>
                    <a:pt x="32381" y="11123"/>
                  </a:cubicBezTo>
                  <a:cubicBezTo>
                    <a:pt x="32396" y="11134"/>
                    <a:pt x="32440" y="11167"/>
                    <a:pt x="32465" y="11167"/>
                  </a:cubicBezTo>
                  <a:cubicBezTo>
                    <a:pt x="32468" y="11167"/>
                    <a:pt x="32472" y="11167"/>
                    <a:pt x="32474" y="11165"/>
                  </a:cubicBezTo>
                  <a:cubicBezTo>
                    <a:pt x="32491" y="11157"/>
                    <a:pt x="32483" y="11152"/>
                    <a:pt x="32500" y="11148"/>
                  </a:cubicBezTo>
                  <a:cubicBezTo>
                    <a:pt x="32503" y="11147"/>
                    <a:pt x="32507" y="11147"/>
                    <a:pt x="32510" y="11147"/>
                  </a:cubicBezTo>
                  <a:cubicBezTo>
                    <a:pt x="32517" y="11147"/>
                    <a:pt x="32523" y="11149"/>
                    <a:pt x="32529" y="11152"/>
                  </a:cubicBezTo>
                  <a:cubicBezTo>
                    <a:pt x="32554" y="11169"/>
                    <a:pt x="32559" y="11190"/>
                    <a:pt x="32592" y="11195"/>
                  </a:cubicBezTo>
                  <a:cubicBezTo>
                    <a:pt x="32604" y="11195"/>
                    <a:pt x="32618" y="11192"/>
                    <a:pt x="32630" y="11192"/>
                  </a:cubicBezTo>
                  <a:cubicBezTo>
                    <a:pt x="32640" y="11192"/>
                    <a:pt x="32649" y="11193"/>
                    <a:pt x="32656" y="11199"/>
                  </a:cubicBezTo>
                  <a:cubicBezTo>
                    <a:pt x="32677" y="11212"/>
                    <a:pt x="32673" y="11237"/>
                    <a:pt x="32681" y="11258"/>
                  </a:cubicBezTo>
                  <a:cubicBezTo>
                    <a:pt x="32686" y="11281"/>
                    <a:pt x="32673" y="11285"/>
                    <a:pt x="32656" y="11285"/>
                  </a:cubicBezTo>
                  <a:cubicBezTo>
                    <a:pt x="32645" y="11285"/>
                    <a:pt x="32632" y="11283"/>
                    <a:pt x="32622" y="11283"/>
                  </a:cubicBezTo>
                  <a:cubicBezTo>
                    <a:pt x="32605" y="11283"/>
                    <a:pt x="32586" y="11281"/>
                    <a:pt x="32568" y="11281"/>
                  </a:cubicBezTo>
                  <a:cubicBezTo>
                    <a:pt x="32559" y="11281"/>
                    <a:pt x="32550" y="11282"/>
                    <a:pt x="32542" y="11283"/>
                  </a:cubicBezTo>
                  <a:cubicBezTo>
                    <a:pt x="32525" y="11288"/>
                    <a:pt x="32512" y="11300"/>
                    <a:pt x="32495" y="11304"/>
                  </a:cubicBezTo>
                  <a:cubicBezTo>
                    <a:pt x="32480" y="11307"/>
                    <a:pt x="32466" y="11310"/>
                    <a:pt x="32452" y="11310"/>
                  </a:cubicBezTo>
                  <a:cubicBezTo>
                    <a:pt x="32447" y="11310"/>
                    <a:pt x="32441" y="11310"/>
                    <a:pt x="32436" y="11309"/>
                  </a:cubicBezTo>
                  <a:cubicBezTo>
                    <a:pt x="32419" y="11304"/>
                    <a:pt x="32411" y="11296"/>
                    <a:pt x="32394" y="11292"/>
                  </a:cubicBezTo>
                  <a:lnTo>
                    <a:pt x="32348" y="11292"/>
                  </a:lnTo>
                  <a:cubicBezTo>
                    <a:pt x="32331" y="11292"/>
                    <a:pt x="32314" y="11288"/>
                    <a:pt x="32229" y="11258"/>
                  </a:cubicBezTo>
                  <a:cubicBezTo>
                    <a:pt x="32213" y="11258"/>
                    <a:pt x="32196" y="11258"/>
                    <a:pt x="32179" y="11254"/>
                  </a:cubicBezTo>
                  <a:cubicBezTo>
                    <a:pt x="32166" y="11254"/>
                    <a:pt x="32153" y="11241"/>
                    <a:pt x="32141" y="11241"/>
                  </a:cubicBezTo>
                  <a:cubicBezTo>
                    <a:pt x="32134" y="11239"/>
                    <a:pt x="32129" y="11239"/>
                    <a:pt x="32124" y="11239"/>
                  </a:cubicBezTo>
                  <a:cubicBezTo>
                    <a:pt x="32120" y="11239"/>
                    <a:pt x="32115" y="11239"/>
                    <a:pt x="32111" y="11237"/>
                  </a:cubicBezTo>
                  <a:cubicBezTo>
                    <a:pt x="32103" y="11233"/>
                    <a:pt x="32086" y="11224"/>
                    <a:pt x="32078" y="11220"/>
                  </a:cubicBezTo>
                  <a:cubicBezTo>
                    <a:pt x="32052" y="11203"/>
                    <a:pt x="32065" y="11190"/>
                    <a:pt x="32056" y="11165"/>
                  </a:cubicBezTo>
                  <a:cubicBezTo>
                    <a:pt x="32040" y="11165"/>
                    <a:pt x="31989" y="11148"/>
                    <a:pt x="31993" y="11131"/>
                  </a:cubicBezTo>
                  <a:cubicBezTo>
                    <a:pt x="31993" y="11121"/>
                    <a:pt x="32006" y="11119"/>
                    <a:pt x="32020" y="11119"/>
                  </a:cubicBezTo>
                  <a:cubicBezTo>
                    <a:pt x="32029" y="11119"/>
                    <a:pt x="32040" y="11120"/>
                    <a:pt x="32047" y="11120"/>
                  </a:cubicBezTo>
                  <a:cubicBezTo>
                    <a:pt x="32051" y="11120"/>
                    <a:pt x="32054" y="11119"/>
                    <a:pt x="32056" y="11119"/>
                  </a:cubicBezTo>
                  <a:cubicBezTo>
                    <a:pt x="32065" y="11116"/>
                    <a:pt x="32068" y="11113"/>
                    <a:pt x="32075" y="11113"/>
                  </a:cubicBezTo>
                  <a:cubicBezTo>
                    <a:pt x="32078" y="11113"/>
                    <a:pt x="32081" y="11113"/>
                    <a:pt x="32086" y="11114"/>
                  </a:cubicBezTo>
                  <a:cubicBezTo>
                    <a:pt x="32096" y="11114"/>
                    <a:pt x="32104" y="11120"/>
                    <a:pt x="32113" y="11120"/>
                  </a:cubicBezTo>
                  <a:cubicBezTo>
                    <a:pt x="32115" y="11120"/>
                    <a:pt x="32117" y="11120"/>
                    <a:pt x="32120" y="11119"/>
                  </a:cubicBezTo>
                  <a:cubicBezTo>
                    <a:pt x="32145" y="11119"/>
                    <a:pt x="32166" y="11119"/>
                    <a:pt x="32191" y="11127"/>
                  </a:cubicBezTo>
                  <a:cubicBezTo>
                    <a:pt x="32212" y="11132"/>
                    <a:pt x="32227" y="11136"/>
                    <a:pt x="32243" y="11136"/>
                  </a:cubicBezTo>
                  <a:cubicBezTo>
                    <a:pt x="32253" y="11136"/>
                    <a:pt x="32263" y="11135"/>
                    <a:pt x="32276" y="11131"/>
                  </a:cubicBezTo>
                  <a:cubicBezTo>
                    <a:pt x="32289" y="11127"/>
                    <a:pt x="32293" y="11131"/>
                    <a:pt x="32305" y="11123"/>
                  </a:cubicBezTo>
                  <a:cubicBezTo>
                    <a:pt x="32310" y="11119"/>
                    <a:pt x="32314" y="11106"/>
                    <a:pt x="32322" y="11106"/>
                  </a:cubicBezTo>
                  <a:cubicBezTo>
                    <a:pt x="32329" y="11102"/>
                    <a:pt x="32336" y="11101"/>
                    <a:pt x="32342" y="11101"/>
                  </a:cubicBezTo>
                  <a:close/>
                  <a:moveTo>
                    <a:pt x="23400" y="11162"/>
                  </a:moveTo>
                  <a:cubicBezTo>
                    <a:pt x="23412" y="11162"/>
                    <a:pt x="23422" y="11163"/>
                    <a:pt x="23429" y="11165"/>
                  </a:cubicBezTo>
                  <a:lnTo>
                    <a:pt x="23404" y="11174"/>
                  </a:lnTo>
                  <a:cubicBezTo>
                    <a:pt x="23424" y="11174"/>
                    <a:pt x="23449" y="11172"/>
                    <a:pt x="23474" y="11172"/>
                  </a:cubicBezTo>
                  <a:cubicBezTo>
                    <a:pt x="23486" y="11172"/>
                    <a:pt x="23498" y="11172"/>
                    <a:pt x="23509" y="11174"/>
                  </a:cubicBezTo>
                  <a:cubicBezTo>
                    <a:pt x="23539" y="11182"/>
                    <a:pt x="23569" y="11212"/>
                    <a:pt x="23602" y="11220"/>
                  </a:cubicBezTo>
                  <a:cubicBezTo>
                    <a:pt x="23640" y="11233"/>
                    <a:pt x="23704" y="11216"/>
                    <a:pt x="23704" y="11271"/>
                  </a:cubicBezTo>
                  <a:cubicBezTo>
                    <a:pt x="23704" y="11317"/>
                    <a:pt x="23678" y="11322"/>
                    <a:pt x="23647" y="11322"/>
                  </a:cubicBezTo>
                  <a:cubicBezTo>
                    <a:pt x="23638" y="11322"/>
                    <a:pt x="23629" y="11321"/>
                    <a:pt x="23619" y="11321"/>
                  </a:cubicBezTo>
                  <a:cubicBezTo>
                    <a:pt x="23598" y="11321"/>
                    <a:pt x="23585" y="11317"/>
                    <a:pt x="23569" y="11313"/>
                  </a:cubicBezTo>
                  <a:cubicBezTo>
                    <a:pt x="23560" y="11309"/>
                    <a:pt x="23556" y="11304"/>
                    <a:pt x="23547" y="11300"/>
                  </a:cubicBezTo>
                  <a:cubicBezTo>
                    <a:pt x="23544" y="11300"/>
                    <a:pt x="23541" y="11299"/>
                    <a:pt x="23538" y="11299"/>
                  </a:cubicBezTo>
                  <a:cubicBezTo>
                    <a:pt x="23519" y="11299"/>
                    <a:pt x="23498" y="11309"/>
                    <a:pt x="23480" y="11309"/>
                  </a:cubicBezTo>
                  <a:cubicBezTo>
                    <a:pt x="23472" y="11310"/>
                    <a:pt x="23464" y="11311"/>
                    <a:pt x="23457" y="11311"/>
                  </a:cubicBezTo>
                  <a:cubicBezTo>
                    <a:pt x="23428" y="11311"/>
                    <a:pt x="23402" y="11299"/>
                    <a:pt x="23379" y="11279"/>
                  </a:cubicBezTo>
                  <a:cubicBezTo>
                    <a:pt x="23374" y="11275"/>
                    <a:pt x="23366" y="11262"/>
                    <a:pt x="23358" y="11258"/>
                  </a:cubicBezTo>
                  <a:cubicBezTo>
                    <a:pt x="23355" y="11257"/>
                    <a:pt x="23352" y="11256"/>
                    <a:pt x="23349" y="11256"/>
                  </a:cubicBezTo>
                  <a:cubicBezTo>
                    <a:pt x="23344" y="11256"/>
                    <a:pt x="23339" y="11258"/>
                    <a:pt x="23336" y="11258"/>
                  </a:cubicBezTo>
                  <a:cubicBezTo>
                    <a:pt x="23324" y="11254"/>
                    <a:pt x="23294" y="11237"/>
                    <a:pt x="23294" y="11220"/>
                  </a:cubicBezTo>
                  <a:cubicBezTo>
                    <a:pt x="23291" y="11177"/>
                    <a:pt x="23356" y="11162"/>
                    <a:pt x="23400" y="11162"/>
                  </a:cubicBezTo>
                  <a:close/>
                  <a:moveTo>
                    <a:pt x="33499" y="11346"/>
                  </a:moveTo>
                  <a:cubicBezTo>
                    <a:pt x="33515" y="11346"/>
                    <a:pt x="33523" y="11356"/>
                    <a:pt x="33538" y="11364"/>
                  </a:cubicBezTo>
                  <a:cubicBezTo>
                    <a:pt x="33546" y="11368"/>
                    <a:pt x="33559" y="11368"/>
                    <a:pt x="33567" y="11372"/>
                  </a:cubicBezTo>
                  <a:cubicBezTo>
                    <a:pt x="33576" y="11376"/>
                    <a:pt x="33576" y="11380"/>
                    <a:pt x="33584" y="11385"/>
                  </a:cubicBezTo>
                  <a:lnTo>
                    <a:pt x="33589" y="11385"/>
                  </a:lnTo>
                  <a:cubicBezTo>
                    <a:pt x="33593" y="11410"/>
                    <a:pt x="33593" y="11435"/>
                    <a:pt x="33593" y="11465"/>
                  </a:cubicBezTo>
                  <a:cubicBezTo>
                    <a:pt x="33578" y="11476"/>
                    <a:pt x="33559" y="11491"/>
                    <a:pt x="33540" y="11491"/>
                  </a:cubicBezTo>
                  <a:cubicBezTo>
                    <a:pt x="33538" y="11491"/>
                    <a:pt x="33536" y="11491"/>
                    <a:pt x="33534" y="11490"/>
                  </a:cubicBezTo>
                  <a:cubicBezTo>
                    <a:pt x="33513" y="11486"/>
                    <a:pt x="33504" y="11465"/>
                    <a:pt x="33479" y="11465"/>
                  </a:cubicBezTo>
                  <a:cubicBezTo>
                    <a:pt x="33437" y="11461"/>
                    <a:pt x="33403" y="11473"/>
                    <a:pt x="33373" y="11435"/>
                  </a:cubicBezTo>
                  <a:cubicBezTo>
                    <a:pt x="33373" y="11418"/>
                    <a:pt x="33382" y="11393"/>
                    <a:pt x="33386" y="11376"/>
                  </a:cubicBezTo>
                  <a:cubicBezTo>
                    <a:pt x="33395" y="11357"/>
                    <a:pt x="33403" y="11355"/>
                    <a:pt x="33416" y="11355"/>
                  </a:cubicBezTo>
                  <a:cubicBezTo>
                    <a:pt x="33421" y="11355"/>
                    <a:pt x="33426" y="11355"/>
                    <a:pt x="33432" y="11355"/>
                  </a:cubicBezTo>
                  <a:cubicBezTo>
                    <a:pt x="33441" y="11355"/>
                    <a:pt x="33451" y="11357"/>
                    <a:pt x="33461" y="11357"/>
                  </a:cubicBezTo>
                  <a:cubicBezTo>
                    <a:pt x="33466" y="11357"/>
                    <a:pt x="33470" y="11356"/>
                    <a:pt x="33475" y="11355"/>
                  </a:cubicBezTo>
                  <a:cubicBezTo>
                    <a:pt x="33483" y="11355"/>
                    <a:pt x="33487" y="11351"/>
                    <a:pt x="33491" y="11347"/>
                  </a:cubicBezTo>
                  <a:cubicBezTo>
                    <a:pt x="33494" y="11346"/>
                    <a:pt x="33497" y="11346"/>
                    <a:pt x="33499" y="11346"/>
                  </a:cubicBezTo>
                  <a:close/>
                  <a:moveTo>
                    <a:pt x="23323" y="11410"/>
                  </a:moveTo>
                  <a:cubicBezTo>
                    <a:pt x="23329" y="11410"/>
                    <a:pt x="23335" y="11410"/>
                    <a:pt x="23341" y="11410"/>
                  </a:cubicBezTo>
                  <a:cubicBezTo>
                    <a:pt x="23345" y="11439"/>
                    <a:pt x="23387" y="11435"/>
                    <a:pt x="23404" y="11452"/>
                  </a:cubicBezTo>
                  <a:cubicBezTo>
                    <a:pt x="23417" y="11465"/>
                    <a:pt x="23425" y="11477"/>
                    <a:pt x="23421" y="11494"/>
                  </a:cubicBezTo>
                  <a:cubicBezTo>
                    <a:pt x="23421" y="11507"/>
                    <a:pt x="23417" y="11528"/>
                    <a:pt x="23408" y="11537"/>
                  </a:cubicBezTo>
                  <a:cubicBezTo>
                    <a:pt x="23403" y="11545"/>
                    <a:pt x="23392" y="11548"/>
                    <a:pt x="23382" y="11548"/>
                  </a:cubicBezTo>
                  <a:cubicBezTo>
                    <a:pt x="23376" y="11548"/>
                    <a:pt x="23371" y="11547"/>
                    <a:pt x="23366" y="11545"/>
                  </a:cubicBezTo>
                  <a:cubicBezTo>
                    <a:pt x="23341" y="11541"/>
                    <a:pt x="23341" y="11503"/>
                    <a:pt x="23315" y="11490"/>
                  </a:cubicBezTo>
                  <a:cubicBezTo>
                    <a:pt x="23294" y="11477"/>
                    <a:pt x="23269" y="11486"/>
                    <a:pt x="23265" y="11448"/>
                  </a:cubicBezTo>
                  <a:cubicBezTo>
                    <a:pt x="23261" y="11413"/>
                    <a:pt x="23293" y="11410"/>
                    <a:pt x="23323" y="11410"/>
                  </a:cubicBezTo>
                  <a:close/>
                  <a:moveTo>
                    <a:pt x="61698" y="10739"/>
                  </a:moveTo>
                  <a:lnTo>
                    <a:pt x="61698" y="10739"/>
                  </a:lnTo>
                  <a:cubicBezTo>
                    <a:pt x="61694" y="10891"/>
                    <a:pt x="61690" y="11047"/>
                    <a:pt x="61686" y="11199"/>
                  </a:cubicBezTo>
                  <a:cubicBezTo>
                    <a:pt x="61365" y="11330"/>
                    <a:pt x="61057" y="11503"/>
                    <a:pt x="60723" y="11570"/>
                  </a:cubicBezTo>
                  <a:cubicBezTo>
                    <a:pt x="60652" y="11583"/>
                    <a:pt x="60576" y="11596"/>
                    <a:pt x="60504" y="11608"/>
                  </a:cubicBezTo>
                  <a:lnTo>
                    <a:pt x="60525" y="11178"/>
                  </a:lnTo>
                  <a:cubicBezTo>
                    <a:pt x="60529" y="11178"/>
                    <a:pt x="60538" y="11178"/>
                    <a:pt x="60542" y="11182"/>
                  </a:cubicBezTo>
                  <a:cubicBezTo>
                    <a:pt x="60567" y="11182"/>
                    <a:pt x="60588" y="11182"/>
                    <a:pt x="60609" y="11186"/>
                  </a:cubicBezTo>
                  <a:cubicBezTo>
                    <a:pt x="60620" y="11188"/>
                    <a:pt x="60640" y="11193"/>
                    <a:pt x="60659" y="11193"/>
                  </a:cubicBezTo>
                  <a:cubicBezTo>
                    <a:pt x="60680" y="11193"/>
                    <a:pt x="60698" y="11187"/>
                    <a:pt x="60698" y="11165"/>
                  </a:cubicBezTo>
                  <a:cubicBezTo>
                    <a:pt x="60702" y="11161"/>
                    <a:pt x="60694" y="11140"/>
                    <a:pt x="60694" y="11136"/>
                  </a:cubicBezTo>
                  <a:cubicBezTo>
                    <a:pt x="60685" y="11127"/>
                    <a:pt x="60677" y="11127"/>
                    <a:pt x="60669" y="11127"/>
                  </a:cubicBezTo>
                  <a:cubicBezTo>
                    <a:pt x="60665" y="11128"/>
                    <a:pt x="60662" y="11128"/>
                    <a:pt x="60659" y="11128"/>
                  </a:cubicBezTo>
                  <a:cubicBezTo>
                    <a:pt x="60647" y="11128"/>
                    <a:pt x="60644" y="11121"/>
                    <a:pt x="60631" y="11114"/>
                  </a:cubicBezTo>
                  <a:cubicBezTo>
                    <a:pt x="60622" y="11110"/>
                    <a:pt x="60614" y="11110"/>
                    <a:pt x="60601" y="11110"/>
                  </a:cubicBezTo>
                  <a:cubicBezTo>
                    <a:pt x="60584" y="11106"/>
                    <a:pt x="60580" y="11102"/>
                    <a:pt x="60571" y="11089"/>
                  </a:cubicBezTo>
                  <a:cubicBezTo>
                    <a:pt x="60559" y="11076"/>
                    <a:pt x="60546" y="11072"/>
                    <a:pt x="60529" y="11072"/>
                  </a:cubicBezTo>
                  <a:lnTo>
                    <a:pt x="60538" y="10979"/>
                  </a:lnTo>
                  <a:cubicBezTo>
                    <a:pt x="60546" y="10979"/>
                    <a:pt x="60559" y="10971"/>
                    <a:pt x="60567" y="10971"/>
                  </a:cubicBezTo>
                  <a:cubicBezTo>
                    <a:pt x="60584" y="10975"/>
                    <a:pt x="60580" y="11013"/>
                    <a:pt x="60580" y="11026"/>
                  </a:cubicBezTo>
                  <a:cubicBezTo>
                    <a:pt x="60597" y="11017"/>
                    <a:pt x="60609" y="10992"/>
                    <a:pt x="60622" y="10979"/>
                  </a:cubicBezTo>
                  <a:cubicBezTo>
                    <a:pt x="60635" y="10988"/>
                    <a:pt x="60626" y="11001"/>
                    <a:pt x="60631" y="11013"/>
                  </a:cubicBezTo>
                  <a:cubicBezTo>
                    <a:pt x="60639" y="11013"/>
                    <a:pt x="60652" y="11013"/>
                    <a:pt x="60660" y="11009"/>
                  </a:cubicBezTo>
                  <a:cubicBezTo>
                    <a:pt x="60669" y="11013"/>
                    <a:pt x="60677" y="11017"/>
                    <a:pt x="60681" y="11026"/>
                  </a:cubicBezTo>
                  <a:cubicBezTo>
                    <a:pt x="60694" y="11034"/>
                    <a:pt x="60702" y="11030"/>
                    <a:pt x="60715" y="11034"/>
                  </a:cubicBezTo>
                  <a:cubicBezTo>
                    <a:pt x="60723" y="11039"/>
                    <a:pt x="60732" y="11047"/>
                    <a:pt x="60740" y="11051"/>
                  </a:cubicBezTo>
                  <a:cubicBezTo>
                    <a:pt x="60747" y="11054"/>
                    <a:pt x="60751" y="11056"/>
                    <a:pt x="60756" y="11056"/>
                  </a:cubicBezTo>
                  <a:cubicBezTo>
                    <a:pt x="60762" y="11056"/>
                    <a:pt x="60768" y="11052"/>
                    <a:pt x="60778" y="11047"/>
                  </a:cubicBezTo>
                  <a:cubicBezTo>
                    <a:pt x="60783" y="11068"/>
                    <a:pt x="60783" y="11085"/>
                    <a:pt x="60795" y="11098"/>
                  </a:cubicBezTo>
                  <a:cubicBezTo>
                    <a:pt x="60808" y="11089"/>
                    <a:pt x="60816" y="11081"/>
                    <a:pt x="60825" y="11068"/>
                  </a:cubicBezTo>
                  <a:cubicBezTo>
                    <a:pt x="60842" y="11076"/>
                    <a:pt x="60842" y="11093"/>
                    <a:pt x="60863" y="11098"/>
                  </a:cubicBezTo>
                  <a:cubicBezTo>
                    <a:pt x="60871" y="11089"/>
                    <a:pt x="60875" y="11081"/>
                    <a:pt x="60888" y="11072"/>
                  </a:cubicBezTo>
                  <a:cubicBezTo>
                    <a:pt x="60892" y="11085"/>
                    <a:pt x="60892" y="11102"/>
                    <a:pt x="60901" y="11110"/>
                  </a:cubicBezTo>
                  <a:cubicBezTo>
                    <a:pt x="60906" y="11118"/>
                    <a:pt x="60909" y="11119"/>
                    <a:pt x="60914" y="11119"/>
                  </a:cubicBezTo>
                  <a:cubicBezTo>
                    <a:pt x="60917" y="11119"/>
                    <a:pt x="60921" y="11119"/>
                    <a:pt x="60926" y="11119"/>
                  </a:cubicBezTo>
                  <a:cubicBezTo>
                    <a:pt x="60951" y="11119"/>
                    <a:pt x="60947" y="11152"/>
                    <a:pt x="60964" y="11152"/>
                  </a:cubicBezTo>
                  <a:cubicBezTo>
                    <a:pt x="60966" y="11153"/>
                    <a:pt x="60967" y="11154"/>
                    <a:pt x="60969" y="11154"/>
                  </a:cubicBezTo>
                  <a:cubicBezTo>
                    <a:pt x="60974" y="11154"/>
                    <a:pt x="60978" y="11148"/>
                    <a:pt x="60985" y="11148"/>
                  </a:cubicBezTo>
                  <a:cubicBezTo>
                    <a:pt x="60998" y="11148"/>
                    <a:pt x="61006" y="11165"/>
                    <a:pt x="61019" y="11169"/>
                  </a:cubicBezTo>
                  <a:cubicBezTo>
                    <a:pt x="61027" y="11174"/>
                    <a:pt x="61044" y="11178"/>
                    <a:pt x="61053" y="11182"/>
                  </a:cubicBezTo>
                  <a:cubicBezTo>
                    <a:pt x="61063" y="11182"/>
                    <a:pt x="61074" y="11191"/>
                    <a:pt x="61085" y="11191"/>
                  </a:cubicBezTo>
                  <a:cubicBezTo>
                    <a:pt x="61087" y="11191"/>
                    <a:pt x="61089" y="11191"/>
                    <a:pt x="61091" y="11190"/>
                  </a:cubicBezTo>
                  <a:cubicBezTo>
                    <a:pt x="61108" y="11186"/>
                    <a:pt x="61154" y="11140"/>
                    <a:pt x="61133" y="11119"/>
                  </a:cubicBezTo>
                  <a:cubicBezTo>
                    <a:pt x="61133" y="11114"/>
                    <a:pt x="61124" y="11114"/>
                    <a:pt x="61120" y="11114"/>
                  </a:cubicBezTo>
                  <a:cubicBezTo>
                    <a:pt x="61112" y="11110"/>
                    <a:pt x="61103" y="11102"/>
                    <a:pt x="61091" y="11102"/>
                  </a:cubicBezTo>
                  <a:cubicBezTo>
                    <a:pt x="61084" y="11099"/>
                    <a:pt x="61077" y="11098"/>
                    <a:pt x="61072" y="11098"/>
                  </a:cubicBezTo>
                  <a:cubicBezTo>
                    <a:pt x="61060" y="11098"/>
                    <a:pt x="61050" y="11102"/>
                    <a:pt x="61036" y="11102"/>
                  </a:cubicBezTo>
                  <a:cubicBezTo>
                    <a:pt x="61027" y="11076"/>
                    <a:pt x="61057" y="11047"/>
                    <a:pt x="61048" y="11022"/>
                  </a:cubicBezTo>
                  <a:cubicBezTo>
                    <a:pt x="61044" y="11005"/>
                    <a:pt x="61032" y="11013"/>
                    <a:pt x="61023" y="11005"/>
                  </a:cubicBezTo>
                  <a:cubicBezTo>
                    <a:pt x="61015" y="10996"/>
                    <a:pt x="61015" y="10984"/>
                    <a:pt x="61015" y="10971"/>
                  </a:cubicBezTo>
                  <a:cubicBezTo>
                    <a:pt x="61015" y="10963"/>
                    <a:pt x="61010" y="10941"/>
                    <a:pt x="61023" y="10933"/>
                  </a:cubicBezTo>
                  <a:cubicBezTo>
                    <a:pt x="61027" y="10929"/>
                    <a:pt x="61032" y="10929"/>
                    <a:pt x="61036" y="10929"/>
                  </a:cubicBezTo>
                  <a:cubicBezTo>
                    <a:pt x="61040" y="10929"/>
                    <a:pt x="61048" y="10929"/>
                    <a:pt x="61053" y="10925"/>
                  </a:cubicBezTo>
                  <a:cubicBezTo>
                    <a:pt x="61057" y="10920"/>
                    <a:pt x="61061" y="10920"/>
                    <a:pt x="61070" y="10916"/>
                  </a:cubicBezTo>
                  <a:cubicBezTo>
                    <a:pt x="61086" y="10912"/>
                    <a:pt x="61095" y="10899"/>
                    <a:pt x="61108" y="10887"/>
                  </a:cubicBezTo>
                  <a:cubicBezTo>
                    <a:pt x="61116" y="10878"/>
                    <a:pt x="61129" y="10870"/>
                    <a:pt x="61137" y="10861"/>
                  </a:cubicBezTo>
                  <a:cubicBezTo>
                    <a:pt x="61154" y="10853"/>
                    <a:pt x="61158" y="10836"/>
                    <a:pt x="61171" y="10823"/>
                  </a:cubicBezTo>
                  <a:cubicBezTo>
                    <a:pt x="61179" y="10812"/>
                    <a:pt x="61182" y="10810"/>
                    <a:pt x="61187" y="10810"/>
                  </a:cubicBezTo>
                  <a:cubicBezTo>
                    <a:pt x="61189" y="10810"/>
                    <a:pt x="61192" y="10811"/>
                    <a:pt x="61196" y="10811"/>
                  </a:cubicBezTo>
                  <a:cubicBezTo>
                    <a:pt x="61217" y="10806"/>
                    <a:pt x="61234" y="10802"/>
                    <a:pt x="61255" y="10802"/>
                  </a:cubicBezTo>
                  <a:cubicBezTo>
                    <a:pt x="61276" y="10802"/>
                    <a:pt x="61281" y="10789"/>
                    <a:pt x="61297" y="10785"/>
                  </a:cubicBezTo>
                  <a:cubicBezTo>
                    <a:pt x="61300" y="10784"/>
                    <a:pt x="61302" y="10784"/>
                    <a:pt x="61305" y="10784"/>
                  </a:cubicBezTo>
                  <a:cubicBezTo>
                    <a:pt x="61311" y="10784"/>
                    <a:pt x="61317" y="10787"/>
                    <a:pt x="61323" y="10789"/>
                  </a:cubicBezTo>
                  <a:cubicBezTo>
                    <a:pt x="61335" y="10789"/>
                    <a:pt x="61344" y="10789"/>
                    <a:pt x="61357" y="10781"/>
                  </a:cubicBezTo>
                  <a:cubicBezTo>
                    <a:pt x="61378" y="10768"/>
                    <a:pt x="61407" y="10764"/>
                    <a:pt x="61432" y="10764"/>
                  </a:cubicBezTo>
                  <a:cubicBezTo>
                    <a:pt x="61441" y="10764"/>
                    <a:pt x="61449" y="10760"/>
                    <a:pt x="61458" y="10756"/>
                  </a:cubicBezTo>
                  <a:cubicBezTo>
                    <a:pt x="61458" y="10760"/>
                    <a:pt x="61458" y="10760"/>
                    <a:pt x="61458" y="10760"/>
                  </a:cubicBezTo>
                  <a:cubicBezTo>
                    <a:pt x="61459" y="10761"/>
                    <a:pt x="61463" y="10762"/>
                    <a:pt x="61466" y="10762"/>
                  </a:cubicBezTo>
                  <a:cubicBezTo>
                    <a:pt x="61474" y="10762"/>
                    <a:pt x="61485" y="10760"/>
                    <a:pt x="61487" y="10760"/>
                  </a:cubicBezTo>
                  <a:cubicBezTo>
                    <a:pt x="61496" y="10760"/>
                    <a:pt x="61504" y="10756"/>
                    <a:pt x="61513" y="10756"/>
                  </a:cubicBezTo>
                  <a:cubicBezTo>
                    <a:pt x="61519" y="10754"/>
                    <a:pt x="61532" y="10753"/>
                    <a:pt x="61544" y="10753"/>
                  </a:cubicBezTo>
                  <a:cubicBezTo>
                    <a:pt x="61557" y="10753"/>
                    <a:pt x="61570" y="10754"/>
                    <a:pt x="61576" y="10756"/>
                  </a:cubicBezTo>
                  <a:cubicBezTo>
                    <a:pt x="61589" y="10760"/>
                    <a:pt x="61593" y="10773"/>
                    <a:pt x="61606" y="10777"/>
                  </a:cubicBezTo>
                  <a:cubicBezTo>
                    <a:pt x="61614" y="10777"/>
                    <a:pt x="61627" y="10777"/>
                    <a:pt x="61631" y="10768"/>
                  </a:cubicBezTo>
                  <a:cubicBezTo>
                    <a:pt x="61639" y="10764"/>
                    <a:pt x="61644" y="10760"/>
                    <a:pt x="61652" y="10756"/>
                  </a:cubicBezTo>
                  <a:cubicBezTo>
                    <a:pt x="61669" y="10747"/>
                    <a:pt x="61686" y="10743"/>
                    <a:pt x="61698" y="10739"/>
                  </a:cubicBezTo>
                  <a:close/>
                  <a:moveTo>
                    <a:pt x="33891" y="11308"/>
                  </a:moveTo>
                  <a:cubicBezTo>
                    <a:pt x="33904" y="11308"/>
                    <a:pt x="33918" y="11309"/>
                    <a:pt x="33926" y="11309"/>
                  </a:cubicBezTo>
                  <a:cubicBezTo>
                    <a:pt x="33943" y="11313"/>
                    <a:pt x="33960" y="11317"/>
                    <a:pt x="33981" y="11317"/>
                  </a:cubicBezTo>
                  <a:cubicBezTo>
                    <a:pt x="33994" y="11321"/>
                    <a:pt x="34011" y="11321"/>
                    <a:pt x="34015" y="11334"/>
                  </a:cubicBezTo>
                  <a:cubicBezTo>
                    <a:pt x="33981" y="11359"/>
                    <a:pt x="33914" y="11364"/>
                    <a:pt x="33892" y="11406"/>
                  </a:cubicBezTo>
                  <a:cubicBezTo>
                    <a:pt x="33888" y="11418"/>
                    <a:pt x="33884" y="11435"/>
                    <a:pt x="33897" y="11444"/>
                  </a:cubicBezTo>
                  <a:cubicBezTo>
                    <a:pt x="33901" y="11446"/>
                    <a:pt x="33905" y="11446"/>
                    <a:pt x="33909" y="11446"/>
                  </a:cubicBezTo>
                  <a:cubicBezTo>
                    <a:pt x="33914" y="11446"/>
                    <a:pt x="33918" y="11446"/>
                    <a:pt x="33922" y="11448"/>
                  </a:cubicBezTo>
                  <a:cubicBezTo>
                    <a:pt x="33939" y="11452"/>
                    <a:pt x="33960" y="11477"/>
                    <a:pt x="33973" y="11490"/>
                  </a:cubicBezTo>
                  <a:cubicBezTo>
                    <a:pt x="33979" y="11503"/>
                    <a:pt x="33978" y="11519"/>
                    <a:pt x="33992" y="11519"/>
                  </a:cubicBezTo>
                  <a:cubicBezTo>
                    <a:pt x="33995" y="11519"/>
                    <a:pt x="34000" y="11518"/>
                    <a:pt x="34006" y="11515"/>
                  </a:cubicBezTo>
                  <a:cubicBezTo>
                    <a:pt x="34027" y="11507"/>
                    <a:pt x="34040" y="11486"/>
                    <a:pt x="34061" y="11477"/>
                  </a:cubicBezTo>
                  <a:cubicBezTo>
                    <a:pt x="34072" y="11474"/>
                    <a:pt x="34083" y="11472"/>
                    <a:pt x="34094" y="11472"/>
                  </a:cubicBezTo>
                  <a:cubicBezTo>
                    <a:pt x="34119" y="11472"/>
                    <a:pt x="34144" y="11481"/>
                    <a:pt x="34158" y="11499"/>
                  </a:cubicBezTo>
                  <a:cubicBezTo>
                    <a:pt x="34171" y="11511"/>
                    <a:pt x="34167" y="11515"/>
                    <a:pt x="34184" y="11524"/>
                  </a:cubicBezTo>
                  <a:cubicBezTo>
                    <a:pt x="34196" y="11532"/>
                    <a:pt x="34213" y="11532"/>
                    <a:pt x="34226" y="11537"/>
                  </a:cubicBezTo>
                  <a:cubicBezTo>
                    <a:pt x="34247" y="11541"/>
                    <a:pt x="34281" y="11541"/>
                    <a:pt x="34298" y="11558"/>
                  </a:cubicBezTo>
                  <a:cubicBezTo>
                    <a:pt x="34319" y="11583"/>
                    <a:pt x="34272" y="11587"/>
                    <a:pt x="34255" y="11591"/>
                  </a:cubicBezTo>
                  <a:cubicBezTo>
                    <a:pt x="34209" y="11600"/>
                    <a:pt x="34163" y="11591"/>
                    <a:pt x="34120" y="11604"/>
                  </a:cubicBezTo>
                  <a:cubicBezTo>
                    <a:pt x="34099" y="11613"/>
                    <a:pt x="34095" y="11625"/>
                    <a:pt x="34078" y="11638"/>
                  </a:cubicBezTo>
                  <a:cubicBezTo>
                    <a:pt x="34057" y="11655"/>
                    <a:pt x="34023" y="11663"/>
                    <a:pt x="33994" y="11672"/>
                  </a:cubicBezTo>
                  <a:cubicBezTo>
                    <a:pt x="33982" y="11675"/>
                    <a:pt x="33970" y="11679"/>
                    <a:pt x="33959" y="11679"/>
                  </a:cubicBezTo>
                  <a:cubicBezTo>
                    <a:pt x="33954" y="11679"/>
                    <a:pt x="33948" y="11678"/>
                    <a:pt x="33943" y="11676"/>
                  </a:cubicBezTo>
                  <a:cubicBezTo>
                    <a:pt x="33930" y="11672"/>
                    <a:pt x="33922" y="11655"/>
                    <a:pt x="33905" y="11651"/>
                  </a:cubicBezTo>
                  <a:cubicBezTo>
                    <a:pt x="33897" y="11649"/>
                    <a:pt x="33889" y="11649"/>
                    <a:pt x="33881" y="11649"/>
                  </a:cubicBezTo>
                  <a:lnTo>
                    <a:pt x="33881" y="11649"/>
                  </a:lnTo>
                  <a:cubicBezTo>
                    <a:pt x="33865" y="11649"/>
                    <a:pt x="33850" y="11649"/>
                    <a:pt x="33833" y="11638"/>
                  </a:cubicBezTo>
                  <a:cubicBezTo>
                    <a:pt x="33812" y="11617"/>
                    <a:pt x="33804" y="11587"/>
                    <a:pt x="33770" y="11579"/>
                  </a:cubicBezTo>
                  <a:cubicBezTo>
                    <a:pt x="33767" y="11578"/>
                    <a:pt x="33764" y="11578"/>
                    <a:pt x="33762" y="11578"/>
                  </a:cubicBezTo>
                  <a:cubicBezTo>
                    <a:pt x="33743" y="11578"/>
                    <a:pt x="33726" y="11588"/>
                    <a:pt x="33707" y="11588"/>
                  </a:cubicBezTo>
                  <a:cubicBezTo>
                    <a:pt x="33704" y="11588"/>
                    <a:pt x="33701" y="11588"/>
                    <a:pt x="33698" y="11587"/>
                  </a:cubicBezTo>
                  <a:cubicBezTo>
                    <a:pt x="33681" y="11558"/>
                    <a:pt x="33787" y="11537"/>
                    <a:pt x="33745" y="11490"/>
                  </a:cubicBezTo>
                  <a:cubicBezTo>
                    <a:pt x="33736" y="11482"/>
                    <a:pt x="33711" y="11473"/>
                    <a:pt x="33698" y="11469"/>
                  </a:cubicBezTo>
                  <a:cubicBezTo>
                    <a:pt x="33690" y="11465"/>
                    <a:pt x="33677" y="11461"/>
                    <a:pt x="33669" y="11456"/>
                  </a:cubicBezTo>
                  <a:cubicBezTo>
                    <a:pt x="33664" y="11452"/>
                    <a:pt x="33664" y="11452"/>
                    <a:pt x="33660" y="11452"/>
                  </a:cubicBezTo>
                  <a:cubicBezTo>
                    <a:pt x="33660" y="11431"/>
                    <a:pt x="33660" y="11406"/>
                    <a:pt x="33660" y="11385"/>
                  </a:cubicBezTo>
                  <a:cubicBezTo>
                    <a:pt x="33686" y="11387"/>
                    <a:pt x="33714" y="11394"/>
                    <a:pt x="33741" y="11394"/>
                  </a:cubicBezTo>
                  <a:cubicBezTo>
                    <a:pt x="33754" y="11394"/>
                    <a:pt x="33766" y="11393"/>
                    <a:pt x="33778" y="11389"/>
                  </a:cubicBezTo>
                  <a:cubicBezTo>
                    <a:pt x="33774" y="11368"/>
                    <a:pt x="33732" y="11364"/>
                    <a:pt x="33736" y="11338"/>
                  </a:cubicBezTo>
                  <a:cubicBezTo>
                    <a:pt x="33741" y="11337"/>
                    <a:pt x="33745" y="11337"/>
                    <a:pt x="33750" y="11337"/>
                  </a:cubicBezTo>
                  <a:cubicBezTo>
                    <a:pt x="33763" y="11337"/>
                    <a:pt x="33777" y="11339"/>
                    <a:pt x="33792" y="11339"/>
                  </a:cubicBezTo>
                  <a:cubicBezTo>
                    <a:pt x="33797" y="11339"/>
                    <a:pt x="33803" y="11339"/>
                    <a:pt x="33808" y="11338"/>
                  </a:cubicBezTo>
                  <a:cubicBezTo>
                    <a:pt x="33816" y="11338"/>
                    <a:pt x="33833" y="11330"/>
                    <a:pt x="33842" y="11326"/>
                  </a:cubicBezTo>
                  <a:cubicBezTo>
                    <a:pt x="33846" y="11321"/>
                    <a:pt x="33850" y="11313"/>
                    <a:pt x="33859" y="11313"/>
                  </a:cubicBezTo>
                  <a:cubicBezTo>
                    <a:pt x="33865" y="11309"/>
                    <a:pt x="33878" y="11308"/>
                    <a:pt x="33891" y="11308"/>
                  </a:cubicBezTo>
                  <a:close/>
                  <a:moveTo>
                    <a:pt x="60441" y="11148"/>
                  </a:moveTo>
                  <a:cubicBezTo>
                    <a:pt x="60453" y="11148"/>
                    <a:pt x="60470" y="11152"/>
                    <a:pt x="60483" y="11157"/>
                  </a:cubicBezTo>
                  <a:lnTo>
                    <a:pt x="60458" y="11617"/>
                  </a:lnTo>
                  <a:cubicBezTo>
                    <a:pt x="60306" y="11642"/>
                    <a:pt x="60154" y="11667"/>
                    <a:pt x="59997" y="11697"/>
                  </a:cubicBezTo>
                  <a:lnTo>
                    <a:pt x="59997" y="11680"/>
                  </a:lnTo>
                  <a:cubicBezTo>
                    <a:pt x="60006" y="11672"/>
                    <a:pt x="60014" y="11667"/>
                    <a:pt x="60019" y="11663"/>
                  </a:cubicBezTo>
                  <a:lnTo>
                    <a:pt x="60002" y="11621"/>
                  </a:lnTo>
                  <a:lnTo>
                    <a:pt x="60002" y="11562"/>
                  </a:lnTo>
                  <a:lnTo>
                    <a:pt x="60078" y="11600"/>
                  </a:lnTo>
                  <a:cubicBezTo>
                    <a:pt x="60145" y="11520"/>
                    <a:pt x="60200" y="11435"/>
                    <a:pt x="60246" y="11347"/>
                  </a:cubicBezTo>
                  <a:lnTo>
                    <a:pt x="60246" y="11347"/>
                  </a:lnTo>
                  <a:cubicBezTo>
                    <a:pt x="60175" y="11351"/>
                    <a:pt x="60099" y="11359"/>
                    <a:pt x="60027" y="11376"/>
                  </a:cubicBezTo>
                  <a:cubicBezTo>
                    <a:pt x="60027" y="11376"/>
                    <a:pt x="60027" y="11372"/>
                    <a:pt x="60031" y="11372"/>
                  </a:cubicBezTo>
                  <a:cubicBezTo>
                    <a:pt x="60035" y="11364"/>
                    <a:pt x="60040" y="11359"/>
                    <a:pt x="60044" y="11351"/>
                  </a:cubicBezTo>
                  <a:cubicBezTo>
                    <a:pt x="60073" y="11300"/>
                    <a:pt x="60095" y="11258"/>
                    <a:pt x="60111" y="11216"/>
                  </a:cubicBezTo>
                  <a:cubicBezTo>
                    <a:pt x="60116" y="11207"/>
                    <a:pt x="60116" y="11203"/>
                    <a:pt x="60120" y="11195"/>
                  </a:cubicBezTo>
                  <a:lnTo>
                    <a:pt x="60145" y="11195"/>
                  </a:lnTo>
                  <a:cubicBezTo>
                    <a:pt x="60162" y="11190"/>
                    <a:pt x="60175" y="11174"/>
                    <a:pt x="60192" y="11169"/>
                  </a:cubicBezTo>
                  <a:cubicBezTo>
                    <a:pt x="60204" y="11166"/>
                    <a:pt x="60217" y="11164"/>
                    <a:pt x="60231" y="11164"/>
                  </a:cubicBezTo>
                  <a:cubicBezTo>
                    <a:pt x="60249" y="11164"/>
                    <a:pt x="60267" y="11167"/>
                    <a:pt x="60284" y="11169"/>
                  </a:cubicBezTo>
                  <a:cubicBezTo>
                    <a:pt x="60301" y="11169"/>
                    <a:pt x="60314" y="11165"/>
                    <a:pt x="60327" y="11165"/>
                  </a:cubicBezTo>
                  <a:cubicBezTo>
                    <a:pt x="60348" y="11161"/>
                    <a:pt x="60369" y="11161"/>
                    <a:pt x="60390" y="11161"/>
                  </a:cubicBezTo>
                  <a:cubicBezTo>
                    <a:pt x="60407" y="11161"/>
                    <a:pt x="60420" y="11152"/>
                    <a:pt x="60441" y="11148"/>
                  </a:cubicBezTo>
                  <a:close/>
                  <a:moveTo>
                    <a:pt x="19120" y="11625"/>
                  </a:moveTo>
                  <a:lnTo>
                    <a:pt x="19120" y="11625"/>
                  </a:lnTo>
                  <a:cubicBezTo>
                    <a:pt x="19133" y="11629"/>
                    <a:pt x="19141" y="11634"/>
                    <a:pt x="19154" y="11634"/>
                  </a:cubicBezTo>
                  <a:cubicBezTo>
                    <a:pt x="19179" y="11655"/>
                    <a:pt x="19204" y="11680"/>
                    <a:pt x="19230" y="11705"/>
                  </a:cubicBezTo>
                  <a:cubicBezTo>
                    <a:pt x="19209" y="11688"/>
                    <a:pt x="19187" y="11676"/>
                    <a:pt x="19166" y="11663"/>
                  </a:cubicBezTo>
                  <a:cubicBezTo>
                    <a:pt x="19154" y="11651"/>
                    <a:pt x="19137" y="11638"/>
                    <a:pt x="19120" y="11625"/>
                  </a:cubicBezTo>
                  <a:close/>
                  <a:moveTo>
                    <a:pt x="19200" y="11604"/>
                  </a:moveTo>
                  <a:lnTo>
                    <a:pt x="19200" y="11604"/>
                  </a:lnTo>
                  <a:cubicBezTo>
                    <a:pt x="19217" y="11608"/>
                    <a:pt x="19234" y="11617"/>
                    <a:pt x="19251" y="11621"/>
                  </a:cubicBezTo>
                  <a:cubicBezTo>
                    <a:pt x="19268" y="11646"/>
                    <a:pt x="19280" y="11672"/>
                    <a:pt x="19289" y="11693"/>
                  </a:cubicBezTo>
                  <a:cubicBezTo>
                    <a:pt x="19289" y="11701"/>
                    <a:pt x="19289" y="11705"/>
                    <a:pt x="19285" y="11710"/>
                  </a:cubicBezTo>
                  <a:cubicBezTo>
                    <a:pt x="19259" y="11672"/>
                    <a:pt x="19230" y="11638"/>
                    <a:pt x="19200" y="11604"/>
                  </a:cubicBezTo>
                  <a:close/>
                  <a:moveTo>
                    <a:pt x="19107" y="11570"/>
                  </a:moveTo>
                  <a:cubicBezTo>
                    <a:pt x="19128" y="11579"/>
                    <a:pt x="19154" y="11587"/>
                    <a:pt x="19179" y="11596"/>
                  </a:cubicBezTo>
                  <a:cubicBezTo>
                    <a:pt x="19221" y="11634"/>
                    <a:pt x="19255" y="11676"/>
                    <a:pt x="19285" y="11722"/>
                  </a:cubicBezTo>
                  <a:cubicBezTo>
                    <a:pt x="19280" y="11731"/>
                    <a:pt x="19280" y="11739"/>
                    <a:pt x="19280" y="11748"/>
                  </a:cubicBezTo>
                  <a:cubicBezTo>
                    <a:pt x="19238" y="11701"/>
                    <a:pt x="19196" y="11659"/>
                    <a:pt x="19154" y="11625"/>
                  </a:cubicBezTo>
                  <a:cubicBezTo>
                    <a:pt x="19137" y="11604"/>
                    <a:pt x="19124" y="11587"/>
                    <a:pt x="19107" y="11570"/>
                  </a:cubicBezTo>
                  <a:close/>
                  <a:moveTo>
                    <a:pt x="22100" y="11697"/>
                  </a:moveTo>
                  <a:cubicBezTo>
                    <a:pt x="22100" y="11722"/>
                    <a:pt x="22100" y="11748"/>
                    <a:pt x="22100" y="11773"/>
                  </a:cubicBezTo>
                  <a:cubicBezTo>
                    <a:pt x="22090" y="11779"/>
                    <a:pt x="22076" y="11790"/>
                    <a:pt x="22064" y="11790"/>
                  </a:cubicBezTo>
                  <a:cubicBezTo>
                    <a:pt x="22060" y="11790"/>
                    <a:pt x="22057" y="11789"/>
                    <a:pt x="22053" y="11786"/>
                  </a:cubicBezTo>
                  <a:cubicBezTo>
                    <a:pt x="22041" y="11777"/>
                    <a:pt x="22036" y="11752"/>
                    <a:pt x="22041" y="11743"/>
                  </a:cubicBezTo>
                  <a:cubicBezTo>
                    <a:pt x="22045" y="11726"/>
                    <a:pt x="22058" y="11714"/>
                    <a:pt x="22070" y="11705"/>
                  </a:cubicBezTo>
                  <a:cubicBezTo>
                    <a:pt x="22074" y="11701"/>
                    <a:pt x="22083" y="11697"/>
                    <a:pt x="22091" y="11697"/>
                  </a:cubicBezTo>
                  <a:close/>
                  <a:moveTo>
                    <a:pt x="22172" y="11701"/>
                  </a:moveTo>
                  <a:cubicBezTo>
                    <a:pt x="22197" y="11714"/>
                    <a:pt x="22193" y="11722"/>
                    <a:pt x="22218" y="11731"/>
                  </a:cubicBezTo>
                  <a:cubicBezTo>
                    <a:pt x="22235" y="11731"/>
                    <a:pt x="22252" y="11735"/>
                    <a:pt x="22269" y="11735"/>
                  </a:cubicBezTo>
                  <a:cubicBezTo>
                    <a:pt x="22273" y="11748"/>
                    <a:pt x="22277" y="11756"/>
                    <a:pt x="22277" y="11764"/>
                  </a:cubicBezTo>
                  <a:cubicBezTo>
                    <a:pt x="22281" y="11790"/>
                    <a:pt x="22273" y="11794"/>
                    <a:pt x="22252" y="11802"/>
                  </a:cubicBezTo>
                  <a:cubicBezTo>
                    <a:pt x="22233" y="11812"/>
                    <a:pt x="22211" y="11817"/>
                    <a:pt x="22191" y="11817"/>
                  </a:cubicBezTo>
                  <a:cubicBezTo>
                    <a:pt x="22184" y="11817"/>
                    <a:pt x="22178" y="11816"/>
                    <a:pt x="22172" y="11815"/>
                  </a:cubicBezTo>
                  <a:cubicBezTo>
                    <a:pt x="22172" y="11777"/>
                    <a:pt x="22167" y="11739"/>
                    <a:pt x="22167" y="11701"/>
                  </a:cubicBezTo>
                  <a:close/>
                  <a:moveTo>
                    <a:pt x="34669" y="11731"/>
                  </a:moveTo>
                  <a:cubicBezTo>
                    <a:pt x="34661" y="11764"/>
                    <a:pt x="34648" y="11802"/>
                    <a:pt x="34639" y="11832"/>
                  </a:cubicBezTo>
                  <a:lnTo>
                    <a:pt x="34597" y="11832"/>
                  </a:lnTo>
                  <a:cubicBezTo>
                    <a:pt x="34586" y="11832"/>
                    <a:pt x="34565" y="11837"/>
                    <a:pt x="34547" y="11837"/>
                  </a:cubicBezTo>
                  <a:cubicBezTo>
                    <a:pt x="34531" y="11837"/>
                    <a:pt x="34517" y="11833"/>
                    <a:pt x="34513" y="11819"/>
                  </a:cubicBezTo>
                  <a:cubicBezTo>
                    <a:pt x="34526" y="11815"/>
                    <a:pt x="34539" y="11814"/>
                    <a:pt x="34553" y="11814"/>
                  </a:cubicBezTo>
                  <a:cubicBezTo>
                    <a:pt x="34558" y="11814"/>
                    <a:pt x="34563" y="11814"/>
                    <a:pt x="34567" y="11814"/>
                  </a:cubicBezTo>
                  <a:cubicBezTo>
                    <a:pt x="34586" y="11814"/>
                    <a:pt x="34604" y="11813"/>
                    <a:pt x="34618" y="11802"/>
                  </a:cubicBezTo>
                  <a:cubicBezTo>
                    <a:pt x="34639" y="11786"/>
                    <a:pt x="34648" y="11756"/>
                    <a:pt x="34652" y="11735"/>
                  </a:cubicBezTo>
                  <a:cubicBezTo>
                    <a:pt x="34656" y="11735"/>
                    <a:pt x="34665" y="11731"/>
                    <a:pt x="34669" y="11731"/>
                  </a:cubicBezTo>
                  <a:close/>
                  <a:moveTo>
                    <a:pt x="21628" y="11650"/>
                  </a:moveTo>
                  <a:cubicBezTo>
                    <a:pt x="21646" y="11650"/>
                    <a:pt x="21661" y="11662"/>
                    <a:pt x="21673" y="11672"/>
                  </a:cubicBezTo>
                  <a:cubicBezTo>
                    <a:pt x="21688" y="11683"/>
                    <a:pt x="21729" y="11716"/>
                    <a:pt x="21753" y="11716"/>
                  </a:cubicBezTo>
                  <a:cubicBezTo>
                    <a:pt x="21756" y="11716"/>
                    <a:pt x="21759" y="11715"/>
                    <a:pt x="21762" y="11714"/>
                  </a:cubicBezTo>
                  <a:cubicBezTo>
                    <a:pt x="21779" y="11705"/>
                    <a:pt x="21771" y="11701"/>
                    <a:pt x="21792" y="11697"/>
                  </a:cubicBezTo>
                  <a:cubicBezTo>
                    <a:pt x="21800" y="11697"/>
                    <a:pt x="21809" y="11697"/>
                    <a:pt x="21817" y="11705"/>
                  </a:cubicBezTo>
                  <a:cubicBezTo>
                    <a:pt x="21842" y="11722"/>
                    <a:pt x="21847" y="11743"/>
                    <a:pt x="21880" y="11743"/>
                  </a:cubicBezTo>
                  <a:cubicBezTo>
                    <a:pt x="21886" y="11744"/>
                    <a:pt x="21891" y="11745"/>
                    <a:pt x="21897" y="11745"/>
                  </a:cubicBezTo>
                  <a:cubicBezTo>
                    <a:pt x="21902" y="11745"/>
                    <a:pt x="21908" y="11744"/>
                    <a:pt x="21914" y="11744"/>
                  </a:cubicBezTo>
                  <a:cubicBezTo>
                    <a:pt x="21926" y="11744"/>
                    <a:pt x="21937" y="11745"/>
                    <a:pt x="21948" y="11752"/>
                  </a:cubicBezTo>
                  <a:cubicBezTo>
                    <a:pt x="21969" y="11764"/>
                    <a:pt x="21965" y="11786"/>
                    <a:pt x="21969" y="11807"/>
                  </a:cubicBezTo>
                  <a:cubicBezTo>
                    <a:pt x="21977" y="11833"/>
                    <a:pt x="21963" y="11838"/>
                    <a:pt x="21945" y="11838"/>
                  </a:cubicBezTo>
                  <a:cubicBezTo>
                    <a:pt x="21934" y="11838"/>
                    <a:pt x="21921" y="11836"/>
                    <a:pt x="21910" y="11836"/>
                  </a:cubicBezTo>
                  <a:cubicBezTo>
                    <a:pt x="21893" y="11836"/>
                    <a:pt x="21876" y="11834"/>
                    <a:pt x="21859" y="11834"/>
                  </a:cubicBezTo>
                  <a:cubicBezTo>
                    <a:pt x="21851" y="11834"/>
                    <a:pt x="21842" y="11835"/>
                    <a:pt x="21834" y="11836"/>
                  </a:cubicBezTo>
                  <a:cubicBezTo>
                    <a:pt x="21817" y="11840"/>
                    <a:pt x="21800" y="11849"/>
                    <a:pt x="21783" y="11853"/>
                  </a:cubicBezTo>
                  <a:cubicBezTo>
                    <a:pt x="21771" y="11859"/>
                    <a:pt x="21756" y="11863"/>
                    <a:pt x="21741" y="11863"/>
                  </a:cubicBezTo>
                  <a:cubicBezTo>
                    <a:pt x="21735" y="11863"/>
                    <a:pt x="21730" y="11863"/>
                    <a:pt x="21724" y="11862"/>
                  </a:cubicBezTo>
                  <a:cubicBezTo>
                    <a:pt x="21707" y="11853"/>
                    <a:pt x="21699" y="11845"/>
                    <a:pt x="21682" y="11845"/>
                  </a:cubicBezTo>
                  <a:cubicBezTo>
                    <a:pt x="21678" y="11843"/>
                    <a:pt x="21673" y="11843"/>
                    <a:pt x="21668" y="11843"/>
                  </a:cubicBezTo>
                  <a:cubicBezTo>
                    <a:pt x="21658" y="11843"/>
                    <a:pt x="21648" y="11845"/>
                    <a:pt x="21640" y="11845"/>
                  </a:cubicBezTo>
                  <a:cubicBezTo>
                    <a:pt x="21619" y="11845"/>
                    <a:pt x="21602" y="11836"/>
                    <a:pt x="21517" y="11807"/>
                  </a:cubicBezTo>
                  <a:cubicBezTo>
                    <a:pt x="21506" y="11807"/>
                    <a:pt x="21495" y="11809"/>
                    <a:pt x="21484" y="11809"/>
                  </a:cubicBezTo>
                  <a:cubicBezTo>
                    <a:pt x="21478" y="11809"/>
                    <a:pt x="21472" y="11808"/>
                    <a:pt x="21467" y="11807"/>
                  </a:cubicBezTo>
                  <a:cubicBezTo>
                    <a:pt x="21454" y="11802"/>
                    <a:pt x="21441" y="11794"/>
                    <a:pt x="21429" y="11790"/>
                  </a:cubicBezTo>
                  <a:cubicBezTo>
                    <a:pt x="21420" y="11790"/>
                    <a:pt x="21408" y="11790"/>
                    <a:pt x="21399" y="11786"/>
                  </a:cubicBezTo>
                  <a:cubicBezTo>
                    <a:pt x="21391" y="11786"/>
                    <a:pt x="21374" y="11773"/>
                    <a:pt x="21365" y="11769"/>
                  </a:cubicBezTo>
                  <a:cubicBezTo>
                    <a:pt x="21344" y="11752"/>
                    <a:pt x="21353" y="11739"/>
                    <a:pt x="21344" y="11718"/>
                  </a:cubicBezTo>
                  <a:cubicBezTo>
                    <a:pt x="21327" y="11718"/>
                    <a:pt x="21277" y="11701"/>
                    <a:pt x="21281" y="11680"/>
                  </a:cubicBezTo>
                  <a:cubicBezTo>
                    <a:pt x="21283" y="11673"/>
                    <a:pt x="21293" y="11671"/>
                    <a:pt x="21304" y="11671"/>
                  </a:cubicBezTo>
                  <a:cubicBezTo>
                    <a:pt x="21315" y="11671"/>
                    <a:pt x="21327" y="11673"/>
                    <a:pt x="21336" y="11673"/>
                  </a:cubicBezTo>
                  <a:cubicBezTo>
                    <a:pt x="21339" y="11673"/>
                    <a:pt x="21342" y="11672"/>
                    <a:pt x="21344" y="11672"/>
                  </a:cubicBezTo>
                  <a:cubicBezTo>
                    <a:pt x="21357" y="11667"/>
                    <a:pt x="21361" y="11663"/>
                    <a:pt x="21374" y="11663"/>
                  </a:cubicBezTo>
                  <a:cubicBezTo>
                    <a:pt x="21386" y="11667"/>
                    <a:pt x="21395" y="11672"/>
                    <a:pt x="21408" y="11672"/>
                  </a:cubicBezTo>
                  <a:cubicBezTo>
                    <a:pt x="21437" y="11672"/>
                    <a:pt x="21458" y="11672"/>
                    <a:pt x="21479" y="11680"/>
                  </a:cubicBezTo>
                  <a:cubicBezTo>
                    <a:pt x="21499" y="11685"/>
                    <a:pt x="21513" y="11687"/>
                    <a:pt x="21528" y="11687"/>
                  </a:cubicBezTo>
                  <a:cubicBezTo>
                    <a:pt x="21539" y="11687"/>
                    <a:pt x="21550" y="11686"/>
                    <a:pt x="21564" y="11684"/>
                  </a:cubicBezTo>
                  <a:cubicBezTo>
                    <a:pt x="21576" y="11680"/>
                    <a:pt x="21581" y="11680"/>
                    <a:pt x="21593" y="11676"/>
                  </a:cubicBezTo>
                  <a:cubicBezTo>
                    <a:pt x="21598" y="11672"/>
                    <a:pt x="21602" y="11659"/>
                    <a:pt x="21610" y="11655"/>
                  </a:cubicBezTo>
                  <a:cubicBezTo>
                    <a:pt x="21616" y="11652"/>
                    <a:pt x="21623" y="11650"/>
                    <a:pt x="21628" y="11650"/>
                  </a:cubicBezTo>
                  <a:close/>
                  <a:moveTo>
                    <a:pt x="33143" y="11726"/>
                  </a:moveTo>
                  <a:cubicBezTo>
                    <a:pt x="33149" y="11726"/>
                    <a:pt x="33155" y="11726"/>
                    <a:pt x="33162" y="11726"/>
                  </a:cubicBezTo>
                  <a:cubicBezTo>
                    <a:pt x="33217" y="11726"/>
                    <a:pt x="33259" y="11731"/>
                    <a:pt x="33310" y="11752"/>
                  </a:cubicBezTo>
                  <a:cubicBezTo>
                    <a:pt x="33325" y="11759"/>
                    <a:pt x="33340" y="11761"/>
                    <a:pt x="33356" y="11761"/>
                  </a:cubicBezTo>
                  <a:cubicBezTo>
                    <a:pt x="33366" y="11761"/>
                    <a:pt x="33376" y="11760"/>
                    <a:pt x="33386" y="11760"/>
                  </a:cubicBezTo>
                  <a:cubicBezTo>
                    <a:pt x="33390" y="11760"/>
                    <a:pt x="33396" y="11759"/>
                    <a:pt x="33403" y="11759"/>
                  </a:cubicBezTo>
                  <a:cubicBezTo>
                    <a:pt x="33409" y="11759"/>
                    <a:pt x="33415" y="11760"/>
                    <a:pt x="33420" y="11764"/>
                  </a:cubicBezTo>
                  <a:cubicBezTo>
                    <a:pt x="33428" y="11769"/>
                    <a:pt x="33424" y="11781"/>
                    <a:pt x="33432" y="11790"/>
                  </a:cubicBezTo>
                  <a:cubicBezTo>
                    <a:pt x="33449" y="11807"/>
                    <a:pt x="33487" y="11811"/>
                    <a:pt x="33508" y="11815"/>
                  </a:cubicBezTo>
                  <a:cubicBezTo>
                    <a:pt x="33521" y="11815"/>
                    <a:pt x="33551" y="11815"/>
                    <a:pt x="33542" y="11836"/>
                  </a:cubicBezTo>
                  <a:cubicBezTo>
                    <a:pt x="33538" y="11849"/>
                    <a:pt x="33496" y="11849"/>
                    <a:pt x="33483" y="11849"/>
                  </a:cubicBezTo>
                  <a:cubicBezTo>
                    <a:pt x="33462" y="11853"/>
                    <a:pt x="33441" y="11853"/>
                    <a:pt x="33420" y="11862"/>
                  </a:cubicBezTo>
                  <a:cubicBezTo>
                    <a:pt x="33407" y="11866"/>
                    <a:pt x="33394" y="11874"/>
                    <a:pt x="33377" y="11878"/>
                  </a:cubicBezTo>
                  <a:cubicBezTo>
                    <a:pt x="33369" y="11880"/>
                    <a:pt x="33360" y="11880"/>
                    <a:pt x="33351" y="11880"/>
                  </a:cubicBezTo>
                  <a:cubicBezTo>
                    <a:pt x="33332" y="11880"/>
                    <a:pt x="33313" y="11878"/>
                    <a:pt x="33293" y="11878"/>
                  </a:cubicBezTo>
                  <a:cubicBezTo>
                    <a:pt x="33272" y="11878"/>
                    <a:pt x="33259" y="11891"/>
                    <a:pt x="33238" y="11895"/>
                  </a:cubicBezTo>
                  <a:cubicBezTo>
                    <a:pt x="33221" y="11900"/>
                    <a:pt x="33200" y="11900"/>
                    <a:pt x="33183" y="11904"/>
                  </a:cubicBezTo>
                  <a:cubicBezTo>
                    <a:pt x="33154" y="11853"/>
                    <a:pt x="33133" y="11794"/>
                    <a:pt x="33116" y="11739"/>
                  </a:cubicBezTo>
                  <a:cubicBezTo>
                    <a:pt x="33116" y="11735"/>
                    <a:pt x="33116" y="11735"/>
                    <a:pt x="33116" y="11735"/>
                  </a:cubicBezTo>
                  <a:cubicBezTo>
                    <a:pt x="33126" y="11727"/>
                    <a:pt x="33135" y="11726"/>
                    <a:pt x="33143" y="11726"/>
                  </a:cubicBezTo>
                  <a:close/>
                  <a:moveTo>
                    <a:pt x="32896" y="11718"/>
                  </a:moveTo>
                  <a:cubicBezTo>
                    <a:pt x="32909" y="11718"/>
                    <a:pt x="32922" y="11718"/>
                    <a:pt x="32930" y="11726"/>
                  </a:cubicBezTo>
                  <a:cubicBezTo>
                    <a:pt x="32947" y="11731"/>
                    <a:pt x="32964" y="11743"/>
                    <a:pt x="32977" y="11752"/>
                  </a:cubicBezTo>
                  <a:cubicBezTo>
                    <a:pt x="32998" y="11764"/>
                    <a:pt x="33027" y="11773"/>
                    <a:pt x="33052" y="11773"/>
                  </a:cubicBezTo>
                  <a:cubicBezTo>
                    <a:pt x="33069" y="11824"/>
                    <a:pt x="33086" y="11870"/>
                    <a:pt x="33112" y="11916"/>
                  </a:cubicBezTo>
                  <a:lnTo>
                    <a:pt x="33103" y="11916"/>
                  </a:lnTo>
                  <a:cubicBezTo>
                    <a:pt x="33078" y="11925"/>
                    <a:pt x="33078" y="11938"/>
                    <a:pt x="33061" y="11946"/>
                  </a:cubicBezTo>
                  <a:cubicBezTo>
                    <a:pt x="33053" y="11951"/>
                    <a:pt x="33044" y="11952"/>
                    <a:pt x="33035" y="11952"/>
                  </a:cubicBezTo>
                  <a:cubicBezTo>
                    <a:pt x="33019" y="11952"/>
                    <a:pt x="33003" y="11947"/>
                    <a:pt x="32989" y="11942"/>
                  </a:cubicBezTo>
                  <a:cubicBezTo>
                    <a:pt x="32981" y="11938"/>
                    <a:pt x="32964" y="11933"/>
                    <a:pt x="32951" y="11925"/>
                  </a:cubicBezTo>
                  <a:cubicBezTo>
                    <a:pt x="32944" y="11917"/>
                    <a:pt x="32929" y="11899"/>
                    <a:pt x="32917" y="11899"/>
                  </a:cubicBezTo>
                  <a:cubicBezTo>
                    <a:pt x="32916" y="11899"/>
                    <a:pt x="32914" y="11899"/>
                    <a:pt x="32913" y="11900"/>
                  </a:cubicBezTo>
                  <a:cubicBezTo>
                    <a:pt x="32909" y="11900"/>
                    <a:pt x="32909" y="11904"/>
                    <a:pt x="32909" y="11908"/>
                  </a:cubicBezTo>
                  <a:cubicBezTo>
                    <a:pt x="32905" y="11845"/>
                    <a:pt x="32901" y="11781"/>
                    <a:pt x="32896" y="11718"/>
                  </a:cubicBezTo>
                  <a:close/>
                  <a:moveTo>
                    <a:pt x="32686" y="11704"/>
                  </a:moveTo>
                  <a:cubicBezTo>
                    <a:pt x="32694" y="11704"/>
                    <a:pt x="32703" y="11705"/>
                    <a:pt x="32711" y="11705"/>
                  </a:cubicBezTo>
                  <a:lnTo>
                    <a:pt x="32770" y="11705"/>
                  </a:lnTo>
                  <a:cubicBezTo>
                    <a:pt x="32791" y="11710"/>
                    <a:pt x="32808" y="11714"/>
                    <a:pt x="32825" y="11714"/>
                  </a:cubicBezTo>
                  <a:cubicBezTo>
                    <a:pt x="32829" y="11794"/>
                    <a:pt x="32833" y="11874"/>
                    <a:pt x="32837" y="11954"/>
                  </a:cubicBezTo>
                  <a:cubicBezTo>
                    <a:pt x="32829" y="11942"/>
                    <a:pt x="32816" y="11929"/>
                    <a:pt x="32808" y="11921"/>
                  </a:cubicBezTo>
                  <a:cubicBezTo>
                    <a:pt x="32782" y="11895"/>
                    <a:pt x="32774" y="11878"/>
                    <a:pt x="32736" y="11878"/>
                  </a:cubicBezTo>
                  <a:cubicBezTo>
                    <a:pt x="32733" y="11878"/>
                    <a:pt x="32725" y="11880"/>
                    <a:pt x="32718" y="11880"/>
                  </a:cubicBezTo>
                  <a:cubicBezTo>
                    <a:pt x="32715" y="11880"/>
                    <a:pt x="32712" y="11880"/>
                    <a:pt x="32711" y="11878"/>
                  </a:cubicBezTo>
                  <a:cubicBezTo>
                    <a:pt x="32702" y="11870"/>
                    <a:pt x="32715" y="11853"/>
                    <a:pt x="32727" y="11798"/>
                  </a:cubicBezTo>
                  <a:lnTo>
                    <a:pt x="32727" y="11798"/>
                  </a:lnTo>
                  <a:cubicBezTo>
                    <a:pt x="32724" y="11803"/>
                    <a:pt x="32721" y="11806"/>
                    <a:pt x="32717" y="11806"/>
                  </a:cubicBezTo>
                  <a:cubicBezTo>
                    <a:pt x="32696" y="11806"/>
                    <a:pt x="32668" y="11737"/>
                    <a:pt x="32664" y="11726"/>
                  </a:cubicBezTo>
                  <a:cubicBezTo>
                    <a:pt x="32662" y="11708"/>
                    <a:pt x="32672" y="11704"/>
                    <a:pt x="32686" y="11704"/>
                  </a:cubicBezTo>
                  <a:close/>
                  <a:moveTo>
                    <a:pt x="22787" y="11899"/>
                  </a:moveTo>
                  <a:cubicBezTo>
                    <a:pt x="22803" y="11899"/>
                    <a:pt x="22811" y="11909"/>
                    <a:pt x="22826" y="11912"/>
                  </a:cubicBezTo>
                  <a:cubicBezTo>
                    <a:pt x="22834" y="11916"/>
                    <a:pt x="22847" y="11921"/>
                    <a:pt x="22855" y="11925"/>
                  </a:cubicBezTo>
                  <a:cubicBezTo>
                    <a:pt x="22864" y="11929"/>
                    <a:pt x="22864" y="11933"/>
                    <a:pt x="22872" y="11933"/>
                  </a:cubicBezTo>
                  <a:lnTo>
                    <a:pt x="22876" y="11933"/>
                  </a:lnTo>
                  <a:cubicBezTo>
                    <a:pt x="22881" y="11963"/>
                    <a:pt x="22881" y="11988"/>
                    <a:pt x="22881" y="12013"/>
                  </a:cubicBezTo>
                  <a:cubicBezTo>
                    <a:pt x="22865" y="12025"/>
                    <a:pt x="22843" y="12044"/>
                    <a:pt x="22826" y="12044"/>
                  </a:cubicBezTo>
                  <a:cubicBezTo>
                    <a:pt x="22825" y="12044"/>
                    <a:pt x="22823" y="12043"/>
                    <a:pt x="22822" y="12043"/>
                  </a:cubicBezTo>
                  <a:cubicBezTo>
                    <a:pt x="22800" y="12039"/>
                    <a:pt x="22792" y="12018"/>
                    <a:pt x="22767" y="12013"/>
                  </a:cubicBezTo>
                  <a:cubicBezTo>
                    <a:pt x="22750" y="12013"/>
                    <a:pt x="22734" y="12016"/>
                    <a:pt x="22720" y="12016"/>
                  </a:cubicBezTo>
                  <a:cubicBezTo>
                    <a:pt x="22698" y="12016"/>
                    <a:pt x="22679" y="12011"/>
                    <a:pt x="22661" y="11988"/>
                  </a:cubicBezTo>
                  <a:cubicBezTo>
                    <a:pt x="22661" y="11971"/>
                    <a:pt x="22670" y="11946"/>
                    <a:pt x="22674" y="11925"/>
                  </a:cubicBezTo>
                  <a:cubicBezTo>
                    <a:pt x="22683" y="11910"/>
                    <a:pt x="22690" y="11908"/>
                    <a:pt x="22702" y="11908"/>
                  </a:cubicBezTo>
                  <a:cubicBezTo>
                    <a:pt x="22707" y="11908"/>
                    <a:pt x="22713" y="11908"/>
                    <a:pt x="22720" y="11908"/>
                  </a:cubicBezTo>
                  <a:lnTo>
                    <a:pt x="22762" y="11908"/>
                  </a:lnTo>
                  <a:cubicBezTo>
                    <a:pt x="22771" y="11904"/>
                    <a:pt x="22775" y="11900"/>
                    <a:pt x="22779" y="11900"/>
                  </a:cubicBezTo>
                  <a:cubicBezTo>
                    <a:pt x="22782" y="11899"/>
                    <a:pt x="22785" y="11899"/>
                    <a:pt x="22787" y="11899"/>
                  </a:cubicBezTo>
                  <a:close/>
                  <a:moveTo>
                    <a:pt x="34222" y="11807"/>
                  </a:moveTo>
                  <a:cubicBezTo>
                    <a:pt x="34264" y="11807"/>
                    <a:pt x="34306" y="11811"/>
                    <a:pt x="34352" y="11815"/>
                  </a:cubicBezTo>
                  <a:cubicBezTo>
                    <a:pt x="34331" y="11824"/>
                    <a:pt x="34352" y="11824"/>
                    <a:pt x="34378" y="11824"/>
                  </a:cubicBezTo>
                  <a:cubicBezTo>
                    <a:pt x="34403" y="11824"/>
                    <a:pt x="34403" y="11828"/>
                    <a:pt x="34412" y="11849"/>
                  </a:cubicBezTo>
                  <a:cubicBezTo>
                    <a:pt x="34437" y="11904"/>
                    <a:pt x="34488" y="11900"/>
                    <a:pt x="34530" y="11933"/>
                  </a:cubicBezTo>
                  <a:cubicBezTo>
                    <a:pt x="34526" y="11935"/>
                    <a:pt x="34523" y="11936"/>
                    <a:pt x="34519" y="11936"/>
                  </a:cubicBezTo>
                  <a:cubicBezTo>
                    <a:pt x="34503" y="11936"/>
                    <a:pt x="34483" y="11925"/>
                    <a:pt x="34466" y="11925"/>
                  </a:cubicBezTo>
                  <a:cubicBezTo>
                    <a:pt x="34460" y="11923"/>
                    <a:pt x="34453" y="11922"/>
                    <a:pt x="34445" y="11922"/>
                  </a:cubicBezTo>
                  <a:cubicBezTo>
                    <a:pt x="34438" y="11922"/>
                    <a:pt x="34431" y="11923"/>
                    <a:pt x="34424" y="11925"/>
                  </a:cubicBezTo>
                  <a:cubicBezTo>
                    <a:pt x="34390" y="11929"/>
                    <a:pt x="34382" y="11963"/>
                    <a:pt x="34348" y="11971"/>
                  </a:cubicBezTo>
                  <a:cubicBezTo>
                    <a:pt x="34338" y="11973"/>
                    <a:pt x="34327" y="11973"/>
                    <a:pt x="34315" y="11973"/>
                  </a:cubicBezTo>
                  <a:cubicBezTo>
                    <a:pt x="34292" y="11973"/>
                    <a:pt x="34267" y="11971"/>
                    <a:pt x="34247" y="11971"/>
                  </a:cubicBezTo>
                  <a:cubicBezTo>
                    <a:pt x="34239" y="11969"/>
                    <a:pt x="34231" y="11968"/>
                    <a:pt x="34224" y="11968"/>
                  </a:cubicBezTo>
                  <a:cubicBezTo>
                    <a:pt x="34216" y="11968"/>
                    <a:pt x="34209" y="11969"/>
                    <a:pt x="34201" y="11971"/>
                  </a:cubicBezTo>
                  <a:cubicBezTo>
                    <a:pt x="34184" y="11980"/>
                    <a:pt x="34175" y="11988"/>
                    <a:pt x="34163" y="12001"/>
                  </a:cubicBezTo>
                  <a:cubicBezTo>
                    <a:pt x="34154" y="12005"/>
                    <a:pt x="34141" y="12005"/>
                    <a:pt x="34133" y="12013"/>
                  </a:cubicBezTo>
                  <a:cubicBezTo>
                    <a:pt x="34112" y="12030"/>
                    <a:pt x="34116" y="12035"/>
                    <a:pt x="34091" y="12035"/>
                  </a:cubicBezTo>
                  <a:cubicBezTo>
                    <a:pt x="34065" y="12035"/>
                    <a:pt x="34049" y="12035"/>
                    <a:pt x="34023" y="12047"/>
                  </a:cubicBezTo>
                  <a:cubicBezTo>
                    <a:pt x="34013" y="12054"/>
                    <a:pt x="33999" y="12080"/>
                    <a:pt x="33980" y="12080"/>
                  </a:cubicBezTo>
                  <a:cubicBezTo>
                    <a:pt x="33976" y="12080"/>
                    <a:pt x="33972" y="12079"/>
                    <a:pt x="33968" y="12077"/>
                  </a:cubicBezTo>
                  <a:cubicBezTo>
                    <a:pt x="33956" y="12068"/>
                    <a:pt x="33960" y="12047"/>
                    <a:pt x="33943" y="12039"/>
                  </a:cubicBezTo>
                  <a:cubicBezTo>
                    <a:pt x="33930" y="12030"/>
                    <a:pt x="33918" y="12035"/>
                    <a:pt x="33905" y="12026"/>
                  </a:cubicBezTo>
                  <a:cubicBezTo>
                    <a:pt x="33892" y="12022"/>
                    <a:pt x="33888" y="12009"/>
                    <a:pt x="33880" y="12001"/>
                  </a:cubicBezTo>
                  <a:cubicBezTo>
                    <a:pt x="33867" y="11992"/>
                    <a:pt x="33859" y="11984"/>
                    <a:pt x="33846" y="11980"/>
                  </a:cubicBezTo>
                  <a:cubicBezTo>
                    <a:pt x="33829" y="11963"/>
                    <a:pt x="33808" y="11959"/>
                    <a:pt x="33791" y="11942"/>
                  </a:cubicBezTo>
                  <a:cubicBezTo>
                    <a:pt x="33783" y="11933"/>
                    <a:pt x="33774" y="11925"/>
                    <a:pt x="33762" y="11916"/>
                  </a:cubicBezTo>
                  <a:cubicBezTo>
                    <a:pt x="33757" y="11916"/>
                    <a:pt x="33753" y="11908"/>
                    <a:pt x="33749" y="11908"/>
                  </a:cubicBezTo>
                  <a:cubicBezTo>
                    <a:pt x="33745" y="11906"/>
                    <a:pt x="33737" y="11905"/>
                    <a:pt x="33729" y="11905"/>
                  </a:cubicBezTo>
                  <a:cubicBezTo>
                    <a:pt x="33721" y="11905"/>
                    <a:pt x="33713" y="11906"/>
                    <a:pt x="33707" y="11908"/>
                  </a:cubicBezTo>
                  <a:lnTo>
                    <a:pt x="33660" y="11908"/>
                  </a:lnTo>
                  <a:cubicBezTo>
                    <a:pt x="33660" y="11891"/>
                    <a:pt x="33660" y="11870"/>
                    <a:pt x="33660" y="11853"/>
                  </a:cubicBezTo>
                  <a:cubicBezTo>
                    <a:pt x="33686" y="11849"/>
                    <a:pt x="33702" y="11832"/>
                    <a:pt x="33728" y="11832"/>
                  </a:cubicBezTo>
                  <a:cubicBezTo>
                    <a:pt x="33745" y="11832"/>
                    <a:pt x="33766" y="11836"/>
                    <a:pt x="33778" y="11836"/>
                  </a:cubicBezTo>
                  <a:cubicBezTo>
                    <a:pt x="33795" y="11832"/>
                    <a:pt x="33804" y="11824"/>
                    <a:pt x="33825" y="11824"/>
                  </a:cubicBezTo>
                  <a:cubicBezTo>
                    <a:pt x="33854" y="11824"/>
                    <a:pt x="33876" y="11840"/>
                    <a:pt x="33905" y="11845"/>
                  </a:cubicBezTo>
                  <a:cubicBezTo>
                    <a:pt x="33914" y="11845"/>
                    <a:pt x="33921" y="11844"/>
                    <a:pt x="33927" y="11844"/>
                  </a:cubicBezTo>
                  <a:cubicBezTo>
                    <a:pt x="33940" y="11844"/>
                    <a:pt x="33950" y="11846"/>
                    <a:pt x="33964" y="11857"/>
                  </a:cubicBezTo>
                  <a:cubicBezTo>
                    <a:pt x="33981" y="11866"/>
                    <a:pt x="33989" y="11870"/>
                    <a:pt x="34011" y="11870"/>
                  </a:cubicBezTo>
                  <a:cubicBezTo>
                    <a:pt x="34036" y="11870"/>
                    <a:pt x="34032" y="11862"/>
                    <a:pt x="34053" y="11853"/>
                  </a:cubicBezTo>
                  <a:cubicBezTo>
                    <a:pt x="34057" y="11852"/>
                    <a:pt x="34061" y="11851"/>
                    <a:pt x="34065" y="11851"/>
                  </a:cubicBezTo>
                  <a:cubicBezTo>
                    <a:pt x="34074" y="11851"/>
                    <a:pt x="34082" y="11853"/>
                    <a:pt x="34091" y="11853"/>
                  </a:cubicBezTo>
                  <a:cubicBezTo>
                    <a:pt x="34112" y="11853"/>
                    <a:pt x="34133" y="11853"/>
                    <a:pt x="34150" y="11840"/>
                  </a:cubicBezTo>
                  <a:cubicBezTo>
                    <a:pt x="34167" y="11832"/>
                    <a:pt x="34171" y="11819"/>
                    <a:pt x="34184" y="11811"/>
                  </a:cubicBezTo>
                  <a:cubicBezTo>
                    <a:pt x="34196" y="11807"/>
                    <a:pt x="34209" y="11807"/>
                    <a:pt x="34222" y="11807"/>
                  </a:cubicBezTo>
                  <a:close/>
                  <a:moveTo>
                    <a:pt x="38413" y="10819"/>
                  </a:moveTo>
                  <a:cubicBezTo>
                    <a:pt x="38425" y="10819"/>
                    <a:pt x="38438" y="10823"/>
                    <a:pt x="38455" y="10827"/>
                  </a:cubicBezTo>
                  <a:lnTo>
                    <a:pt x="38383" y="12085"/>
                  </a:lnTo>
                  <a:cubicBezTo>
                    <a:pt x="38244" y="12085"/>
                    <a:pt x="38100" y="12077"/>
                    <a:pt x="37949" y="12073"/>
                  </a:cubicBezTo>
                  <a:lnTo>
                    <a:pt x="37978" y="11064"/>
                  </a:lnTo>
                  <a:lnTo>
                    <a:pt x="37995" y="11064"/>
                  </a:lnTo>
                  <a:cubicBezTo>
                    <a:pt x="37995" y="11055"/>
                    <a:pt x="37995" y="11051"/>
                    <a:pt x="38003" y="11043"/>
                  </a:cubicBezTo>
                  <a:cubicBezTo>
                    <a:pt x="38008" y="11039"/>
                    <a:pt x="38012" y="11030"/>
                    <a:pt x="38016" y="11026"/>
                  </a:cubicBezTo>
                  <a:cubicBezTo>
                    <a:pt x="38041" y="10975"/>
                    <a:pt x="38062" y="10933"/>
                    <a:pt x="38084" y="10891"/>
                  </a:cubicBezTo>
                  <a:cubicBezTo>
                    <a:pt x="38084" y="10882"/>
                    <a:pt x="38088" y="10874"/>
                    <a:pt x="38092" y="10865"/>
                  </a:cubicBezTo>
                  <a:lnTo>
                    <a:pt x="38117" y="10865"/>
                  </a:lnTo>
                  <a:cubicBezTo>
                    <a:pt x="38134" y="10861"/>
                    <a:pt x="38147" y="10844"/>
                    <a:pt x="38164" y="10840"/>
                  </a:cubicBezTo>
                  <a:cubicBezTo>
                    <a:pt x="38174" y="10837"/>
                    <a:pt x="38184" y="10836"/>
                    <a:pt x="38194" y="10836"/>
                  </a:cubicBezTo>
                  <a:cubicBezTo>
                    <a:pt x="38215" y="10836"/>
                    <a:pt x="38237" y="10840"/>
                    <a:pt x="38257" y="10840"/>
                  </a:cubicBezTo>
                  <a:cubicBezTo>
                    <a:pt x="38269" y="10840"/>
                    <a:pt x="38286" y="10840"/>
                    <a:pt x="38299" y="10836"/>
                  </a:cubicBezTo>
                  <a:cubicBezTo>
                    <a:pt x="38309" y="10834"/>
                    <a:pt x="38319" y="10834"/>
                    <a:pt x="38328" y="10834"/>
                  </a:cubicBezTo>
                  <a:cubicBezTo>
                    <a:pt x="38338" y="10834"/>
                    <a:pt x="38347" y="10834"/>
                    <a:pt x="38358" y="10832"/>
                  </a:cubicBezTo>
                  <a:cubicBezTo>
                    <a:pt x="38379" y="10832"/>
                    <a:pt x="38392" y="10823"/>
                    <a:pt x="38413" y="10819"/>
                  </a:cubicBezTo>
                  <a:close/>
                  <a:moveTo>
                    <a:pt x="34572" y="12026"/>
                  </a:moveTo>
                  <a:cubicBezTo>
                    <a:pt x="34555" y="12077"/>
                    <a:pt x="34534" y="12127"/>
                    <a:pt x="34509" y="12178"/>
                  </a:cubicBezTo>
                  <a:cubicBezTo>
                    <a:pt x="34475" y="12174"/>
                    <a:pt x="34445" y="12170"/>
                    <a:pt x="34412" y="12170"/>
                  </a:cubicBezTo>
                  <a:cubicBezTo>
                    <a:pt x="34378" y="12165"/>
                    <a:pt x="34340" y="12161"/>
                    <a:pt x="34306" y="12157"/>
                  </a:cubicBezTo>
                  <a:cubicBezTo>
                    <a:pt x="34288" y="12157"/>
                    <a:pt x="34264" y="12148"/>
                    <a:pt x="34244" y="12148"/>
                  </a:cubicBezTo>
                  <a:cubicBezTo>
                    <a:pt x="34240" y="12148"/>
                    <a:pt x="34237" y="12148"/>
                    <a:pt x="34234" y="12149"/>
                  </a:cubicBezTo>
                  <a:cubicBezTo>
                    <a:pt x="34251" y="12144"/>
                    <a:pt x="34272" y="12140"/>
                    <a:pt x="34289" y="12132"/>
                  </a:cubicBezTo>
                  <a:cubicBezTo>
                    <a:pt x="34302" y="12127"/>
                    <a:pt x="34314" y="12115"/>
                    <a:pt x="34327" y="12111"/>
                  </a:cubicBezTo>
                  <a:cubicBezTo>
                    <a:pt x="34352" y="12098"/>
                    <a:pt x="34365" y="12089"/>
                    <a:pt x="34386" y="12081"/>
                  </a:cubicBezTo>
                  <a:cubicBezTo>
                    <a:pt x="34399" y="12081"/>
                    <a:pt x="34407" y="12077"/>
                    <a:pt x="34424" y="12077"/>
                  </a:cubicBezTo>
                  <a:cubicBezTo>
                    <a:pt x="34445" y="12077"/>
                    <a:pt x="34471" y="12068"/>
                    <a:pt x="34492" y="12060"/>
                  </a:cubicBezTo>
                  <a:cubicBezTo>
                    <a:pt x="34509" y="12051"/>
                    <a:pt x="34530" y="12043"/>
                    <a:pt x="34547" y="12035"/>
                  </a:cubicBezTo>
                  <a:cubicBezTo>
                    <a:pt x="34555" y="12030"/>
                    <a:pt x="34564" y="12030"/>
                    <a:pt x="34572" y="12026"/>
                  </a:cubicBezTo>
                  <a:close/>
                  <a:moveTo>
                    <a:pt x="23179" y="11858"/>
                  </a:moveTo>
                  <a:cubicBezTo>
                    <a:pt x="23192" y="11858"/>
                    <a:pt x="23206" y="11859"/>
                    <a:pt x="23214" y="11862"/>
                  </a:cubicBezTo>
                  <a:cubicBezTo>
                    <a:pt x="23231" y="11862"/>
                    <a:pt x="23248" y="11866"/>
                    <a:pt x="23269" y="11870"/>
                  </a:cubicBezTo>
                  <a:cubicBezTo>
                    <a:pt x="23282" y="11874"/>
                    <a:pt x="23298" y="11874"/>
                    <a:pt x="23303" y="11887"/>
                  </a:cubicBezTo>
                  <a:cubicBezTo>
                    <a:pt x="23269" y="11912"/>
                    <a:pt x="23201" y="11916"/>
                    <a:pt x="23180" y="11959"/>
                  </a:cubicBezTo>
                  <a:cubicBezTo>
                    <a:pt x="23176" y="11967"/>
                    <a:pt x="23172" y="11988"/>
                    <a:pt x="23184" y="11997"/>
                  </a:cubicBezTo>
                  <a:cubicBezTo>
                    <a:pt x="23189" y="11999"/>
                    <a:pt x="23193" y="11999"/>
                    <a:pt x="23197" y="11999"/>
                  </a:cubicBezTo>
                  <a:cubicBezTo>
                    <a:pt x="23201" y="11999"/>
                    <a:pt x="23206" y="11999"/>
                    <a:pt x="23210" y="12001"/>
                  </a:cubicBezTo>
                  <a:cubicBezTo>
                    <a:pt x="23227" y="12005"/>
                    <a:pt x="23248" y="12030"/>
                    <a:pt x="23260" y="12043"/>
                  </a:cubicBezTo>
                  <a:cubicBezTo>
                    <a:pt x="23267" y="12057"/>
                    <a:pt x="23266" y="12071"/>
                    <a:pt x="23281" y="12071"/>
                  </a:cubicBezTo>
                  <a:cubicBezTo>
                    <a:pt x="23285" y="12071"/>
                    <a:pt x="23289" y="12070"/>
                    <a:pt x="23294" y="12068"/>
                  </a:cubicBezTo>
                  <a:cubicBezTo>
                    <a:pt x="23315" y="12060"/>
                    <a:pt x="23328" y="12039"/>
                    <a:pt x="23349" y="12030"/>
                  </a:cubicBezTo>
                  <a:cubicBezTo>
                    <a:pt x="23360" y="12026"/>
                    <a:pt x="23370" y="12025"/>
                    <a:pt x="23381" y="12025"/>
                  </a:cubicBezTo>
                  <a:cubicBezTo>
                    <a:pt x="23405" y="12025"/>
                    <a:pt x="23429" y="12034"/>
                    <a:pt x="23446" y="12051"/>
                  </a:cubicBezTo>
                  <a:cubicBezTo>
                    <a:pt x="23459" y="12064"/>
                    <a:pt x="23455" y="12068"/>
                    <a:pt x="23471" y="12077"/>
                  </a:cubicBezTo>
                  <a:cubicBezTo>
                    <a:pt x="23484" y="12081"/>
                    <a:pt x="23501" y="12085"/>
                    <a:pt x="23514" y="12089"/>
                  </a:cubicBezTo>
                  <a:cubicBezTo>
                    <a:pt x="23535" y="12089"/>
                    <a:pt x="23569" y="12089"/>
                    <a:pt x="23585" y="12111"/>
                  </a:cubicBezTo>
                  <a:cubicBezTo>
                    <a:pt x="23607" y="12132"/>
                    <a:pt x="23560" y="12136"/>
                    <a:pt x="23543" y="12140"/>
                  </a:cubicBezTo>
                  <a:cubicBezTo>
                    <a:pt x="23497" y="12153"/>
                    <a:pt x="23450" y="12140"/>
                    <a:pt x="23408" y="12157"/>
                  </a:cubicBezTo>
                  <a:cubicBezTo>
                    <a:pt x="23387" y="12165"/>
                    <a:pt x="23383" y="12178"/>
                    <a:pt x="23366" y="12191"/>
                  </a:cubicBezTo>
                  <a:cubicBezTo>
                    <a:pt x="23345" y="12203"/>
                    <a:pt x="23311" y="12216"/>
                    <a:pt x="23282" y="12225"/>
                  </a:cubicBezTo>
                  <a:cubicBezTo>
                    <a:pt x="23270" y="12228"/>
                    <a:pt x="23258" y="12230"/>
                    <a:pt x="23246" y="12230"/>
                  </a:cubicBezTo>
                  <a:cubicBezTo>
                    <a:pt x="23241" y="12230"/>
                    <a:pt x="23236" y="12230"/>
                    <a:pt x="23231" y="12229"/>
                  </a:cubicBezTo>
                  <a:cubicBezTo>
                    <a:pt x="23214" y="12220"/>
                    <a:pt x="23210" y="12208"/>
                    <a:pt x="23193" y="12203"/>
                  </a:cubicBezTo>
                  <a:cubicBezTo>
                    <a:pt x="23168" y="12199"/>
                    <a:pt x="23147" y="12203"/>
                    <a:pt x="23121" y="12187"/>
                  </a:cubicBezTo>
                  <a:cubicBezTo>
                    <a:pt x="23100" y="12170"/>
                    <a:pt x="23092" y="12136"/>
                    <a:pt x="23058" y="12132"/>
                  </a:cubicBezTo>
                  <a:cubicBezTo>
                    <a:pt x="23054" y="12131"/>
                    <a:pt x="23051" y="12131"/>
                    <a:pt x="23047" y="12131"/>
                  </a:cubicBezTo>
                  <a:cubicBezTo>
                    <a:pt x="23026" y="12131"/>
                    <a:pt x="23008" y="12140"/>
                    <a:pt x="22986" y="12140"/>
                  </a:cubicBezTo>
                  <a:cubicBezTo>
                    <a:pt x="22969" y="12106"/>
                    <a:pt x="23075" y="12085"/>
                    <a:pt x="23033" y="12039"/>
                  </a:cubicBezTo>
                  <a:cubicBezTo>
                    <a:pt x="23024" y="12030"/>
                    <a:pt x="22999" y="12022"/>
                    <a:pt x="22986" y="12018"/>
                  </a:cubicBezTo>
                  <a:cubicBezTo>
                    <a:pt x="22978" y="12013"/>
                    <a:pt x="22965" y="12009"/>
                    <a:pt x="22952" y="12005"/>
                  </a:cubicBezTo>
                  <a:lnTo>
                    <a:pt x="22948" y="12005"/>
                  </a:lnTo>
                  <a:cubicBezTo>
                    <a:pt x="22948" y="11980"/>
                    <a:pt x="22948" y="11959"/>
                    <a:pt x="22948" y="11938"/>
                  </a:cubicBezTo>
                  <a:cubicBezTo>
                    <a:pt x="22974" y="11940"/>
                    <a:pt x="23002" y="11947"/>
                    <a:pt x="23029" y="11947"/>
                  </a:cubicBezTo>
                  <a:cubicBezTo>
                    <a:pt x="23042" y="11947"/>
                    <a:pt x="23054" y="11946"/>
                    <a:pt x="23066" y="11942"/>
                  </a:cubicBezTo>
                  <a:cubicBezTo>
                    <a:pt x="23062" y="11921"/>
                    <a:pt x="23020" y="11916"/>
                    <a:pt x="23024" y="11891"/>
                  </a:cubicBezTo>
                  <a:cubicBezTo>
                    <a:pt x="23031" y="11888"/>
                    <a:pt x="23039" y="11887"/>
                    <a:pt x="23046" y="11887"/>
                  </a:cubicBezTo>
                  <a:cubicBezTo>
                    <a:pt x="23062" y="11887"/>
                    <a:pt x="23079" y="11891"/>
                    <a:pt x="23096" y="11891"/>
                  </a:cubicBezTo>
                  <a:cubicBezTo>
                    <a:pt x="23104" y="11887"/>
                    <a:pt x="23121" y="11883"/>
                    <a:pt x="23130" y="11878"/>
                  </a:cubicBezTo>
                  <a:cubicBezTo>
                    <a:pt x="23134" y="11874"/>
                    <a:pt x="23138" y="11866"/>
                    <a:pt x="23147" y="11862"/>
                  </a:cubicBezTo>
                  <a:cubicBezTo>
                    <a:pt x="23153" y="11859"/>
                    <a:pt x="23165" y="11858"/>
                    <a:pt x="23179" y="11858"/>
                  </a:cubicBezTo>
                  <a:close/>
                  <a:moveTo>
                    <a:pt x="23957" y="12284"/>
                  </a:moveTo>
                  <a:cubicBezTo>
                    <a:pt x="23948" y="12317"/>
                    <a:pt x="23936" y="12351"/>
                    <a:pt x="23927" y="12385"/>
                  </a:cubicBezTo>
                  <a:lnTo>
                    <a:pt x="23885" y="12385"/>
                  </a:lnTo>
                  <a:cubicBezTo>
                    <a:pt x="23875" y="12385"/>
                    <a:pt x="23858" y="12388"/>
                    <a:pt x="23842" y="12388"/>
                  </a:cubicBezTo>
                  <a:cubicBezTo>
                    <a:pt x="23823" y="12388"/>
                    <a:pt x="23805" y="12384"/>
                    <a:pt x="23801" y="12368"/>
                  </a:cubicBezTo>
                  <a:cubicBezTo>
                    <a:pt x="23809" y="12366"/>
                    <a:pt x="23818" y="12365"/>
                    <a:pt x="23827" y="12365"/>
                  </a:cubicBezTo>
                  <a:cubicBezTo>
                    <a:pt x="23836" y="12365"/>
                    <a:pt x="23846" y="12366"/>
                    <a:pt x="23855" y="12366"/>
                  </a:cubicBezTo>
                  <a:cubicBezTo>
                    <a:pt x="23874" y="12366"/>
                    <a:pt x="23891" y="12364"/>
                    <a:pt x="23906" y="12351"/>
                  </a:cubicBezTo>
                  <a:cubicBezTo>
                    <a:pt x="23927" y="12338"/>
                    <a:pt x="23936" y="12309"/>
                    <a:pt x="23940" y="12288"/>
                  </a:cubicBezTo>
                  <a:cubicBezTo>
                    <a:pt x="23944" y="12288"/>
                    <a:pt x="23948" y="12284"/>
                    <a:pt x="23957" y="12284"/>
                  </a:cubicBezTo>
                  <a:close/>
                  <a:moveTo>
                    <a:pt x="22450" y="12275"/>
                  </a:moveTo>
                  <a:cubicBezTo>
                    <a:pt x="22505" y="12275"/>
                    <a:pt x="22547" y="12284"/>
                    <a:pt x="22598" y="12305"/>
                  </a:cubicBezTo>
                  <a:cubicBezTo>
                    <a:pt x="22623" y="12313"/>
                    <a:pt x="22644" y="12313"/>
                    <a:pt x="22674" y="12313"/>
                  </a:cubicBezTo>
                  <a:cubicBezTo>
                    <a:pt x="22679" y="12313"/>
                    <a:pt x="22689" y="12311"/>
                    <a:pt x="22697" y="12311"/>
                  </a:cubicBezTo>
                  <a:cubicBezTo>
                    <a:pt x="22701" y="12311"/>
                    <a:pt x="22705" y="12312"/>
                    <a:pt x="22708" y="12313"/>
                  </a:cubicBezTo>
                  <a:cubicBezTo>
                    <a:pt x="22716" y="12322"/>
                    <a:pt x="22712" y="12334"/>
                    <a:pt x="22720" y="12343"/>
                  </a:cubicBezTo>
                  <a:cubicBezTo>
                    <a:pt x="22737" y="12360"/>
                    <a:pt x="22775" y="12360"/>
                    <a:pt x="22796" y="12364"/>
                  </a:cubicBezTo>
                  <a:cubicBezTo>
                    <a:pt x="22809" y="12368"/>
                    <a:pt x="22838" y="12364"/>
                    <a:pt x="22830" y="12385"/>
                  </a:cubicBezTo>
                  <a:cubicBezTo>
                    <a:pt x="22826" y="12402"/>
                    <a:pt x="22784" y="12398"/>
                    <a:pt x="22771" y="12402"/>
                  </a:cubicBezTo>
                  <a:cubicBezTo>
                    <a:pt x="22750" y="12402"/>
                    <a:pt x="22729" y="12406"/>
                    <a:pt x="22708" y="12410"/>
                  </a:cubicBezTo>
                  <a:cubicBezTo>
                    <a:pt x="22695" y="12419"/>
                    <a:pt x="22682" y="12423"/>
                    <a:pt x="22665" y="12427"/>
                  </a:cubicBezTo>
                  <a:cubicBezTo>
                    <a:pt x="22656" y="12430"/>
                    <a:pt x="22646" y="12431"/>
                    <a:pt x="22636" y="12431"/>
                  </a:cubicBezTo>
                  <a:cubicBezTo>
                    <a:pt x="22625" y="12431"/>
                    <a:pt x="22613" y="12430"/>
                    <a:pt x="22601" y="12430"/>
                  </a:cubicBezTo>
                  <a:cubicBezTo>
                    <a:pt x="22594" y="12430"/>
                    <a:pt x="22588" y="12430"/>
                    <a:pt x="22581" y="12431"/>
                  </a:cubicBezTo>
                  <a:cubicBezTo>
                    <a:pt x="22560" y="12431"/>
                    <a:pt x="22547" y="12444"/>
                    <a:pt x="22526" y="12448"/>
                  </a:cubicBezTo>
                  <a:cubicBezTo>
                    <a:pt x="22509" y="12452"/>
                    <a:pt x="22488" y="12452"/>
                    <a:pt x="22471" y="12457"/>
                  </a:cubicBezTo>
                  <a:cubicBezTo>
                    <a:pt x="22442" y="12402"/>
                    <a:pt x="22421" y="12347"/>
                    <a:pt x="22404" y="12288"/>
                  </a:cubicBezTo>
                  <a:cubicBezTo>
                    <a:pt x="22404" y="12288"/>
                    <a:pt x="22404" y="12288"/>
                    <a:pt x="22404" y="12284"/>
                  </a:cubicBezTo>
                  <a:cubicBezTo>
                    <a:pt x="22421" y="12275"/>
                    <a:pt x="22433" y="12275"/>
                    <a:pt x="22450" y="12275"/>
                  </a:cubicBezTo>
                  <a:close/>
                  <a:moveTo>
                    <a:pt x="22184" y="12271"/>
                  </a:moveTo>
                  <a:cubicBezTo>
                    <a:pt x="22197" y="12271"/>
                    <a:pt x="22210" y="12271"/>
                    <a:pt x="22218" y="12275"/>
                  </a:cubicBezTo>
                  <a:cubicBezTo>
                    <a:pt x="22235" y="12284"/>
                    <a:pt x="22252" y="12296"/>
                    <a:pt x="22264" y="12305"/>
                  </a:cubicBezTo>
                  <a:cubicBezTo>
                    <a:pt x="22285" y="12313"/>
                    <a:pt x="22315" y="12326"/>
                    <a:pt x="22340" y="12326"/>
                  </a:cubicBezTo>
                  <a:cubicBezTo>
                    <a:pt x="22357" y="12372"/>
                    <a:pt x="22374" y="12419"/>
                    <a:pt x="22399" y="12465"/>
                  </a:cubicBezTo>
                  <a:cubicBezTo>
                    <a:pt x="22395" y="12465"/>
                    <a:pt x="22391" y="12469"/>
                    <a:pt x="22391" y="12469"/>
                  </a:cubicBezTo>
                  <a:cubicBezTo>
                    <a:pt x="22366" y="12474"/>
                    <a:pt x="22366" y="12486"/>
                    <a:pt x="22349" y="12499"/>
                  </a:cubicBezTo>
                  <a:cubicBezTo>
                    <a:pt x="22341" y="12504"/>
                    <a:pt x="22332" y="12505"/>
                    <a:pt x="22323" y="12505"/>
                  </a:cubicBezTo>
                  <a:cubicBezTo>
                    <a:pt x="22307" y="12505"/>
                    <a:pt x="22290" y="12500"/>
                    <a:pt x="22277" y="12495"/>
                  </a:cubicBezTo>
                  <a:cubicBezTo>
                    <a:pt x="22264" y="12486"/>
                    <a:pt x="22252" y="12482"/>
                    <a:pt x="22239" y="12478"/>
                  </a:cubicBezTo>
                  <a:cubicBezTo>
                    <a:pt x="22231" y="12469"/>
                    <a:pt x="22214" y="12448"/>
                    <a:pt x="22201" y="12448"/>
                  </a:cubicBezTo>
                  <a:cubicBezTo>
                    <a:pt x="22197" y="12452"/>
                    <a:pt x="22197" y="12457"/>
                    <a:pt x="22193" y="12461"/>
                  </a:cubicBezTo>
                  <a:cubicBezTo>
                    <a:pt x="22193" y="12398"/>
                    <a:pt x="22188" y="12334"/>
                    <a:pt x="22184" y="12271"/>
                  </a:cubicBezTo>
                  <a:close/>
                  <a:moveTo>
                    <a:pt x="21974" y="12257"/>
                  </a:moveTo>
                  <a:cubicBezTo>
                    <a:pt x="21982" y="12257"/>
                    <a:pt x="21991" y="12258"/>
                    <a:pt x="21998" y="12258"/>
                  </a:cubicBezTo>
                  <a:lnTo>
                    <a:pt x="22058" y="12258"/>
                  </a:lnTo>
                  <a:cubicBezTo>
                    <a:pt x="22079" y="12258"/>
                    <a:pt x="22096" y="12263"/>
                    <a:pt x="22117" y="12267"/>
                  </a:cubicBezTo>
                  <a:cubicBezTo>
                    <a:pt x="22121" y="12347"/>
                    <a:pt x="22125" y="12427"/>
                    <a:pt x="22129" y="12507"/>
                  </a:cubicBezTo>
                  <a:cubicBezTo>
                    <a:pt x="22117" y="12495"/>
                    <a:pt x="22108" y="12482"/>
                    <a:pt x="22100" y="12474"/>
                  </a:cubicBezTo>
                  <a:cubicBezTo>
                    <a:pt x="22070" y="12448"/>
                    <a:pt x="22062" y="12431"/>
                    <a:pt x="22024" y="12431"/>
                  </a:cubicBezTo>
                  <a:cubicBezTo>
                    <a:pt x="22022" y="12431"/>
                    <a:pt x="22017" y="12432"/>
                    <a:pt x="22013" y="12432"/>
                  </a:cubicBezTo>
                  <a:cubicBezTo>
                    <a:pt x="22008" y="12432"/>
                    <a:pt x="22003" y="12431"/>
                    <a:pt x="21998" y="12427"/>
                  </a:cubicBezTo>
                  <a:cubicBezTo>
                    <a:pt x="21990" y="12419"/>
                    <a:pt x="22003" y="12406"/>
                    <a:pt x="22015" y="12347"/>
                  </a:cubicBezTo>
                  <a:lnTo>
                    <a:pt x="22015" y="12347"/>
                  </a:lnTo>
                  <a:cubicBezTo>
                    <a:pt x="22013" y="12352"/>
                    <a:pt x="22009" y="12355"/>
                    <a:pt x="22006" y="12355"/>
                  </a:cubicBezTo>
                  <a:cubicBezTo>
                    <a:pt x="21986" y="12355"/>
                    <a:pt x="21956" y="12290"/>
                    <a:pt x="21952" y="12279"/>
                  </a:cubicBezTo>
                  <a:cubicBezTo>
                    <a:pt x="21949" y="12261"/>
                    <a:pt x="21960" y="12257"/>
                    <a:pt x="21974" y="12257"/>
                  </a:cubicBezTo>
                  <a:close/>
                  <a:moveTo>
                    <a:pt x="21378" y="12203"/>
                  </a:moveTo>
                  <a:cubicBezTo>
                    <a:pt x="21433" y="12203"/>
                    <a:pt x="21484" y="12203"/>
                    <a:pt x="21538" y="12212"/>
                  </a:cubicBezTo>
                  <a:cubicBezTo>
                    <a:pt x="21560" y="12212"/>
                    <a:pt x="21686" y="12216"/>
                    <a:pt x="21673" y="12258"/>
                  </a:cubicBezTo>
                  <a:cubicBezTo>
                    <a:pt x="21661" y="12284"/>
                    <a:pt x="21627" y="12288"/>
                    <a:pt x="21610" y="12300"/>
                  </a:cubicBezTo>
                  <a:cubicBezTo>
                    <a:pt x="21593" y="12309"/>
                    <a:pt x="21585" y="12330"/>
                    <a:pt x="21572" y="12343"/>
                  </a:cubicBezTo>
                  <a:cubicBezTo>
                    <a:pt x="21551" y="12379"/>
                    <a:pt x="21576" y="12385"/>
                    <a:pt x="21612" y="12385"/>
                  </a:cubicBezTo>
                  <a:cubicBezTo>
                    <a:pt x="21630" y="12385"/>
                    <a:pt x="21651" y="12383"/>
                    <a:pt x="21670" y="12383"/>
                  </a:cubicBezTo>
                  <a:cubicBezTo>
                    <a:pt x="21702" y="12383"/>
                    <a:pt x="21728" y="12388"/>
                    <a:pt x="21728" y="12410"/>
                  </a:cubicBezTo>
                  <a:cubicBezTo>
                    <a:pt x="21728" y="12419"/>
                    <a:pt x="21716" y="12444"/>
                    <a:pt x="21707" y="12452"/>
                  </a:cubicBezTo>
                  <a:cubicBezTo>
                    <a:pt x="21699" y="12461"/>
                    <a:pt x="21690" y="12457"/>
                    <a:pt x="21682" y="12465"/>
                  </a:cubicBezTo>
                  <a:cubicBezTo>
                    <a:pt x="21661" y="12483"/>
                    <a:pt x="21660" y="12512"/>
                    <a:pt x="21637" y="12512"/>
                  </a:cubicBezTo>
                  <a:cubicBezTo>
                    <a:pt x="21632" y="12512"/>
                    <a:pt x="21626" y="12510"/>
                    <a:pt x="21619" y="12507"/>
                  </a:cubicBezTo>
                  <a:cubicBezTo>
                    <a:pt x="21593" y="12495"/>
                    <a:pt x="21572" y="12478"/>
                    <a:pt x="21547" y="12469"/>
                  </a:cubicBezTo>
                  <a:cubicBezTo>
                    <a:pt x="21526" y="12465"/>
                    <a:pt x="21505" y="12465"/>
                    <a:pt x="21484" y="12465"/>
                  </a:cubicBezTo>
                  <a:cubicBezTo>
                    <a:pt x="21458" y="12465"/>
                    <a:pt x="21436" y="12474"/>
                    <a:pt x="21412" y="12474"/>
                  </a:cubicBezTo>
                  <a:cubicBezTo>
                    <a:pt x="21407" y="12474"/>
                    <a:pt x="21403" y="12474"/>
                    <a:pt x="21399" y="12474"/>
                  </a:cubicBezTo>
                  <a:cubicBezTo>
                    <a:pt x="21380" y="12474"/>
                    <a:pt x="21360" y="12472"/>
                    <a:pt x="21340" y="12472"/>
                  </a:cubicBezTo>
                  <a:cubicBezTo>
                    <a:pt x="21320" y="12472"/>
                    <a:pt x="21300" y="12474"/>
                    <a:pt x="21281" y="12478"/>
                  </a:cubicBezTo>
                  <a:cubicBezTo>
                    <a:pt x="21268" y="12478"/>
                    <a:pt x="21256" y="12486"/>
                    <a:pt x="21239" y="12486"/>
                  </a:cubicBezTo>
                  <a:cubicBezTo>
                    <a:pt x="21222" y="12486"/>
                    <a:pt x="21205" y="12482"/>
                    <a:pt x="21188" y="12482"/>
                  </a:cubicBezTo>
                  <a:cubicBezTo>
                    <a:pt x="21167" y="12486"/>
                    <a:pt x="21154" y="12495"/>
                    <a:pt x="21137" y="12499"/>
                  </a:cubicBezTo>
                  <a:cubicBezTo>
                    <a:pt x="21125" y="12503"/>
                    <a:pt x="21113" y="12504"/>
                    <a:pt x="21102" y="12504"/>
                  </a:cubicBezTo>
                  <a:cubicBezTo>
                    <a:pt x="21090" y="12504"/>
                    <a:pt x="21078" y="12503"/>
                    <a:pt x="21066" y="12503"/>
                  </a:cubicBezTo>
                  <a:cubicBezTo>
                    <a:pt x="20994" y="12444"/>
                    <a:pt x="20922" y="12385"/>
                    <a:pt x="20859" y="12317"/>
                  </a:cubicBezTo>
                  <a:cubicBezTo>
                    <a:pt x="20867" y="12317"/>
                    <a:pt x="20876" y="12313"/>
                    <a:pt x="20888" y="12305"/>
                  </a:cubicBezTo>
                  <a:cubicBezTo>
                    <a:pt x="20901" y="12292"/>
                    <a:pt x="20910" y="12279"/>
                    <a:pt x="20910" y="12258"/>
                  </a:cubicBezTo>
                  <a:cubicBezTo>
                    <a:pt x="20914" y="12250"/>
                    <a:pt x="20905" y="12233"/>
                    <a:pt x="20918" y="12229"/>
                  </a:cubicBezTo>
                  <a:cubicBezTo>
                    <a:pt x="20931" y="12229"/>
                    <a:pt x="20931" y="12241"/>
                    <a:pt x="20935" y="12246"/>
                  </a:cubicBezTo>
                  <a:cubicBezTo>
                    <a:pt x="20956" y="12254"/>
                    <a:pt x="20990" y="12250"/>
                    <a:pt x="21011" y="12254"/>
                  </a:cubicBezTo>
                  <a:cubicBezTo>
                    <a:pt x="21022" y="12256"/>
                    <a:pt x="21033" y="12257"/>
                    <a:pt x="21044" y="12257"/>
                  </a:cubicBezTo>
                  <a:cubicBezTo>
                    <a:pt x="21110" y="12257"/>
                    <a:pt x="21169" y="12219"/>
                    <a:pt x="21235" y="12208"/>
                  </a:cubicBezTo>
                  <a:cubicBezTo>
                    <a:pt x="21281" y="12203"/>
                    <a:pt x="21327" y="12203"/>
                    <a:pt x="21378" y="12203"/>
                  </a:cubicBezTo>
                  <a:close/>
                  <a:moveTo>
                    <a:pt x="33580" y="12258"/>
                  </a:moveTo>
                  <a:cubicBezTo>
                    <a:pt x="33576" y="12343"/>
                    <a:pt x="33572" y="12427"/>
                    <a:pt x="33567" y="12512"/>
                  </a:cubicBezTo>
                  <a:cubicBezTo>
                    <a:pt x="33546" y="12503"/>
                    <a:pt x="33525" y="12490"/>
                    <a:pt x="33500" y="12482"/>
                  </a:cubicBezTo>
                  <a:cubicBezTo>
                    <a:pt x="33484" y="12476"/>
                    <a:pt x="33467" y="12472"/>
                    <a:pt x="33448" y="12472"/>
                  </a:cubicBezTo>
                  <a:cubicBezTo>
                    <a:pt x="33442" y="12472"/>
                    <a:pt x="33435" y="12472"/>
                    <a:pt x="33428" y="12474"/>
                  </a:cubicBezTo>
                  <a:cubicBezTo>
                    <a:pt x="33403" y="12478"/>
                    <a:pt x="33377" y="12495"/>
                    <a:pt x="33352" y="12503"/>
                  </a:cubicBezTo>
                  <a:cubicBezTo>
                    <a:pt x="33335" y="12507"/>
                    <a:pt x="33318" y="12520"/>
                    <a:pt x="33302" y="12528"/>
                  </a:cubicBezTo>
                  <a:cubicBezTo>
                    <a:pt x="33289" y="12536"/>
                    <a:pt x="33279" y="12538"/>
                    <a:pt x="33269" y="12538"/>
                  </a:cubicBezTo>
                  <a:cubicBezTo>
                    <a:pt x="33262" y="12538"/>
                    <a:pt x="33255" y="12537"/>
                    <a:pt x="33247" y="12537"/>
                  </a:cubicBezTo>
                  <a:cubicBezTo>
                    <a:pt x="33227" y="12537"/>
                    <a:pt x="33209" y="12529"/>
                    <a:pt x="33199" y="12529"/>
                  </a:cubicBezTo>
                  <a:cubicBezTo>
                    <a:pt x="33195" y="12529"/>
                    <a:pt x="33193" y="12531"/>
                    <a:pt x="33192" y="12534"/>
                  </a:cubicBezTo>
                  <a:lnTo>
                    <a:pt x="33192" y="12534"/>
                  </a:lnTo>
                  <a:cubicBezTo>
                    <a:pt x="33195" y="12501"/>
                    <a:pt x="33171" y="12473"/>
                    <a:pt x="33183" y="12440"/>
                  </a:cubicBezTo>
                  <a:cubicBezTo>
                    <a:pt x="33191" y="12438"/>
                    <a:pt x="33199" y="12437"/>
                    <a:pt x="33207" y="12437"/>
                  </a:cubicBezTo>
                  <a:cubicBezTo>
                    <a:pt x="33221" y="12437"/>
                    <a:pt x="33236" y="12439"/>
                    <a:pt x="33250" y="12439"/>
                  </a:cubicBezTo>
                  <a:cubicBezTo>
                    <a:pt x="33263" y="12439"/>
                    <a:pt x="33276" y="12438"/>
                    <a:pt x="33289" y="12431"/>
                  </a:cubicBezTo>
                  <a:cubicBezTo>
                    <a:pt x="33297" y="12427"/>
                    <a:pt x="33302" y="12423"/>
                    <a:pt x="33310" y="12419"/>
                  </a:cubicBezTo>
                  <a:cubicBezTo>
                    <a:pt x="33313" y="12419"/>
                    <a:pt x="33317" y="12421"/>
                    <a:pt x="33323" y="12421"/>
                  </a:cubicBezTo>
                  <a:cubicBezTo>
                    <a:pt x="33325" y="12421"/>
                    <a:pt x="33328" y="12420"/>
                    <a:pt x="33331" y="12419"/>
                  </a:cubicBezTo>
                  <a:cubicBezTo>
                    <a:pt x="33344" y="12414"/>
                    <a:pt x="33348" y="12398"/>
                    <a:pt x="33356" y="12385"/>
                  </a:cubicBezTo>
                  <a:cubicBezTo>
                    <a:pt x="33377" y="12358"/>
                    <a:pt x="33410" y="12355"/>
                    <a:pt x="33440" y="12355"/>
                  </a:cubicBezTo>
                  <a:cubicBezTo>
                    <a:pt x="33448" y="12355"/>
                    <a:pt x="33455" y="12355"/>
                    <a:pt x="33462" y="12355"/>
                  </a:cubicBezTo>
                  <a:cubicBezTo>
                    <a:pt x="33472" y="12355"/>
                    <a:pt x="33488" y="12361"/>
                    <a:pt x="33500" y="12361"/>
                  </a:cubicBezTo>
                  <a:cubicBezTo>
                    <a:pt x="33503" y="12361"/>
                    <a:pt x="33506" y="12360"/>
                    <a:pt x="33508" y="12360"/>
                  </a:cubicBezTo>
                  <a:cubicBezTo>
                    <a:pt x="33521" y="12351"/>
                    <a:pt x="33517" y="12355"/>
                    <a:pt x="33525" y="12338"/>
                  </a:cubicBezTo>
                  <a:cubicBezTo>
                    <a:pt x="33542" y="12313"/>
                    <a:pt x="33559" y="12284"/>
                    <a:pt x="33580" y="12258"/>
                  </a:cubicBezTo>
                  <a:close/>
                  <a:moveTo>
                    <a:pt x="33567" y="12550"/>
                  </a:moveTo>
                  <a:cubicBezTo>
                    <a:pt x="33563" y="12575"/>
                    <a:pt x="33563" y="12600"/>
                    <a:pt x="33563" y="12621"/>
                  </a:cubicBezTo>
                  <a:cubicBezTo>
                    <a:pt x="33551" y="12617"/>
                    <a:pt x="33538" y="12613"/>
                    <a:pt x="33529" y="12613"/>
                  </a:cubicBezTo>
                  <a:cubicBezTo>
                    <a:pt x="33508" y="12609"/>
                    <a:pt x="33483" y="12604"/>
                    <a:pt x="33466" y="12600"/>
                  </a:cubicBezTo>
                  <a:cubicBezTo>
                    <a:pt x="33466" y="12592"/>
                    <a:pt x="33458" y="12583"/>
                    <a:pt x="33453" y="12575"/>
                  </a:cubicBezTo>
                  <a:cubicBezTo>
                    <a:pt x="33470" y="12562"/>
                    <a:pt x="33487" y="12562"/>
                    <a:pt x="33508" y="12558"/>
                  </a:cubicBezTo>
                  <a:cubicBezTo>
                    <a:pt x="33529" y="12558"/>
                    <a:pt x="33546" y="12554"/>
                    <a:pt x="33563" y="12550"/>
                  </a:cubicBezTo>
                  <a:close/>
                  <a:moveTo>
                    <a:pt x="23494" y="12357"/>
                  </a:moveTo>
                  <a:cubicBezTo>
                    <a:pt x="23499" y="12357"/>
                    <a:pt x="23504" y="12358"/>
                    <a:pt x="23509" y="12360"/>
                  </a:cubicBezTo>
                  <a:cubicBezTo>
                    <a:pt x="23552" y="12360"/>
                    <a:pt x="23594" y="12364"/>
                    <a:pt x="23640" y="12368"/>
                  </a:cubicBezTo>
                  <a:cubicBezTo>
                    <a:pt x="23619" y="12376"/>
                    <a:pt x="23640" y="12376"/>
                    <a:pt x="23666" y="12376"/>
                  </a:cubicBezTo>
                  <a:cubicBezTo>
                    <a:pt x="23691" y="12376"/>
                    <a:pt x="23691" y="12376"/>
                    <a:pt x="23699" y="12398"/>
                  </a:cubicBezTo>
                  <a:cubicBezTo>
                    <a:pt x="23725" y="12452"/>
                    <a:pt x="23775" y="12452"/>
                    <a:pt x="23818" y="12482"/>
                  </a:cubicBezTo>
                  <a:cubicBezTo>
                    <a:pt x="23814" y="12484"/>
                    <a:pt x="23809" y="12485"/>
                    <a:pt x="23804" y="12485"/>
                  </a:cubicBezTo>
                  <a:cubicBezTo>
                    <a:pt x="23789" y="12485"/>
                    <a:pt x="23770" y="12477"/>
                    <a:pt x="23754" y="12474"/>
                  </a:cubicBezTo>
                  <a:lnTo>
                    <a:pt x="23712" y="12474"/>
                  </a:lnTo>
                  <a:cubicBezTo>
                    <a:pt x="23678" y="12482"/>
                    <a:pt x="23670" y="12516"/>
                    <a:pt x="23636" y="12520"/>
                  </a:cubicBezTo>
                  <a:cubicBezTo>
                    <a:pt x="23626" y="12521"/>
                    <a:pt x="23615" y="12522"/>
                    <a:pt x="23603" y="12522"/>
                  </a:cubicBezTo>
                  <a:cubicBezTo>
                    <a:pt x="23580" y="12522"/>
                    <a:pt x="23555" y="12520"/>
                    <a:pt x="23535" y="12520"/>
                  </a:cubicBezTo>
                  <a:cubicBezTo>
                    <a:pt x="23518" y="12520"/>
                    <a:pt x="23505" y="12520"/>
                    <a:pt x="23488" y="12524"/>
                  </a:cubicBezTo>
                  <a:cubicBezTo>
                    <a:pt x="23471" y="12528"/>
                    <a:pt x="23463" y="12541"/>
                    <a:pt x="23450" y="12550"/>
                  </a:cubicBezTo>
                  <a:cubicBezTo>
                    <a:pt x="23442" y="12558"/>
                    <a:pt x="23429" y="12558"/>
                    <a:pt x="23421" y="12566"/>
                  </a:cubicBezTo>
                  <a:cubicBezTo>
                    <a:pt x="23400" y="12579"/>
                    <a:pt x="23404" y="12583"/>
                    <a:pt x="23379" y="12583"/>
                  </a:cubicBezTo>
                  <a:cubicBezTo>
                    <a:pt x="23353" y="12583"/>
                    <a:pt x="23336" y="12588"/>
                    <a:pt x="23311" y="12600"/>
                  </a:cubicBezTo>
                  <a:cubicBezTo>
                    <a:pt x="23300" y="12607"/>
                    <a:pt x="23287" y="12633"/>
                    <a:pt x="23267" y="12633"/>
                  </a:cubicBezTo>
                  <a:cubicBezTo>
                    <a:pt x="23264" y="12633"/>
                    <a:pt x="23260" y="12632"/>
                    <a:pt x="23256" y="12630"/>
                  </a:cubicBezTo>
                  <a:cubicBezTo>
                    <a:pt x="23244" y="12621"/>
                    <a:pt x="23248" y="12600"/>
                    <a:pt x="23231" y="12588"/>
                  </a:cubicBezTo>
                  <a:cubicBezTo>
                    <a:pt x="23218" y="12583"/>
                    <a:pt x="23206" y="12583"/>
                    <a:pt x="23193" y="12579"/>
                  </a:cubicBezTo>
                  <a:cubicBezTo>
                    <a:pt x="23180" y="12571"/>
                    <a:pt x="23176" y="12558"/>
                    <a:pt x="23163" y="12550"/>
                  </a:cubicBezTo>
                  <a:cubicBezTo>
                    <a:pt x="23155" y="12541"/>
                    <a:pt x="23147" y="12537"/>
                    <a:pt x="23134" y="12528"/>
                  </a:cubicBezTo>
                  <a:cubicBezTo>
                    <a:pt x="23117" y="12516"/>
                    <a:pt x="23096" y="12507"/>
                    <a:pt x="23079" y="12495"/>
                  </a:cubicBezTo>
                  <a:cubicBezTo>
                    <a:pt x="23071" y="12486"/>
                    <a:pt x="23062" y="12478"/>
                    <a:pt x="23049" y="12469"/>
                  </a:cubicBezTo>
                  <a:cubicBezTo>
                    <a:pt x="23045" y="12469"/>
                    <a:pt x="23041" y="12461"/>
                    <a:pt x="23037" y="12461"/>
                  </a:cubicBezTo>
                  <a:cubicBezTo>
                    <a:pt x="23033" y="12457"/>
                    <a:pt x="23024" y="12456"/>
                    <a:pt x="23016" y="12456"/>
                  </a:cubicBezTo>
                  <a:cubicBezTo>
                    <a:pt x="23007" y="12456"/>
                    <a:pt x="22999" y="12457"/>
                    <a:pt x="22995" y="12457"/>
                  </a:cubicBezTo>
                  <a:cubicBezTo>
                    <a:pt x="22982" y="12457"/>
                    <a:pt x="22965" y="12461"/>
                    <a:pt x="22948" y="12461"/>
                  </a:cubicBezTo>
                  <a:cubicBezTo>
                    <a:pt x="22948" y="12440"/>
                    <a:pt x="22948" y="12423"/>
                    <a:pt x="22948" y="12402"/>
                  </a:cubicBezTo>
                  <a:cubicBezTo>
                    <a:pt x="22973" y="12398"/>
                    <a:pt x="22990" y="12385"/>
                    <a:pt x="23016" y="12385"/>
                  </a:cubicBezTo>
                  <a:cubicBezTo>
                    <a:pt x="23027" y="12385"/>
                    <a:pt x="23040" y="12387"/>
                    <a:pt x="23051" y="12387"/>
                  </a:cubicBezTo>
                  <a:cubicBezTo>
                    <a:pt x="23057" y="12387"/>
                    <a:pt x="23062" y="12386"/>
                    <a:pt x="23066" y="12385"/>
                  </a:cubicBezTo>
                  <a:cubicBezTo>
                    <a:pt x="23083" y="12381"/>
                    <a:pt x="23092" y="12376"/>
                    <a:pt x="23113" y="12376"/>
                  </a:cubicBezTo>
                  <a:cubicBezTo>
                    <a:pt x="23142" y="12376"/>
                    <a:pt x="23163" y="12393"/>
                    <a:pt x="23193" y="12393"/>
                  </a:cubicBezTo>
                  <a:cubicBezTo>
                    <a:pt x="23218" y="12398"/>
                    <a:pt x="23231" y="12393"/>
                    <a:pt x="23252" y="12406"/>
                  </a:cubicBezTo>
                  <a:cubicBezTo>
                    <a:pt x="23269" y="12419"/>
                    <a:pt x="23277" y="12423"/>
                    <a:pt x="23298" y="12423"/>
                  </a:cubicBezTo>
                  <a:cubicBezTo>
                    <a:pt x="23324" y="12423"/>
                    <a:pt x="23320" y="12414"/>
                    <a:pt x="23341" y="12406"/>
                  </a:cubicBezTo>
                  <a:cubicBezTo>
                    <a:pt x="23353" y="12402"/>
                    <a:pt x="23366" y="12402"/>
                    <a:pt x="23379" y="12402"/>
                  </a:cubicBezTo>
                  <a:cubicBezTo>
                    <a:pt x="23400" y="12402"/>
                    <a:pt x="23421" y="12402"/>
                    <a:pt x="23438" y="12393"/>
                  </a:cubicBezTo>
                  <a:cubicBezTo>
                    <a:pt x="23455" y="12385"/>
                    <a:pt x="23459" y="12372"/>
                    <a:pt x="23471" y="12364"/>
                  </a:cubicBezTo>
                  <a:cubicBezTo>
                    <a:pt x="23479" y="12359"/>
                    <a:pt x="23486" y="12357"/>
                    <a:pt x="23494" y="12357"/>
                  </a:cubicBezTo>
                  <a:close/>
                  <a:moveTo>
                    <a:pt x="33648" y="12254"/>
                  </a:moveTo>
                  <a:cubicBezTo>
                    <a:pt x="33656" y="12258"/>
                    <a:pt x="33664" y="12263"/>
                    <a:pt x="33673" y="12267"/>
                  </a:cubicBezTo>
                  <a:cubicBezTo>
                    <a:pt x="33698" y="12279"/>
                    <a:pt x="33707" y="12284"/>
                    <a:pt x="33736" y="12284"/>
                  </a:cubicBezTo>
                  <a:cubicBezTo>
                    <a:pt x="33757" y="12284"/>
                    <a:pt x="33778" y="12284"/>
                    <a:pt x="33800" y="12288"/>
                  </a:cubicBezTo>
                  <a:cubicBezTo>
                    <a:pt x="33854" y="12296"/>
                    <a:pt x="33892" y="12355"/>
                    <a:pt x="33947" y="12364"/>
                  </a:cubicBezTo>
                  <a:cubicBezTo>
                    <a:pt x="33956" y="12366"/>
                    <a:pt x="33964" y="12366"/>
                    <a:pt x="33973" y="12366"/>
                  </a:cubicBezTo>
                  <a:cubicBezTo>
                    <a:pt x="33981" y="12366"/>
                    <a:pt x="33989" y="12366"/>
                    <a:pt x="33998" y="12368"/>
                  </a:cubicBezTo>
                  <a:cubicBezTo>
                    <a:pt x="34023" y="12372"/>
                    <a:pt x="34044" y="12385"/>
                    <a:pt x="34070" y="12398"/>
                  </a:cubicBezTo>
                  <a:cubicBezTo>
                    <a:pt x="34070" y="12419"/>
                    <a:pt x="33994" y="12440"/>
                    <a:pt x="33973" y="12440"/>
                  </a:cubicBezTo>
                  <a:cubicBezTo>
                    <a:pt x="33939" y="12440"/>
                    <a:pt x="33897" y="12423"/>
                    <a:pt x="33863" y="12414"/>
                  </a:cubicBezTo>
                  <a:cubicBezTo>
                    <a:pt x="33851" y="12412"/>
                    <a:pt x="33840" y="12411"/>
                    <a:pt x="33829" y="12411"/>
                  </a:cubicBezTo>
                  <a:cubicBezTo>
                    <a:pt x="33804" y="12411"/>
                    <a:pt x="33781" y="12416"/>
                    <a:pt x="33757" y="12419"/>
                  </a:cubicBezTo>
                  <a:cubicBezTo>
                    <a:pt x="33749" y="12421"/>
                    <a:pt x="33742" y="12421"/>
                    <a:pt x="33735" y="12421"/>
                  </a:cubicBezTo>
                  <a:cubicBezTo>
                    <a:pt x="33728" y="12421"/>
                    <a:pt x="33721" y="12421"/>
                    <a:pt x="33715" y="12423"/>
                  </a:cubicBezTo>
                  <a:cubicBezTo>
                    <a:pt x="33698" y="12427"/>
                    <a:pt x="33686" y="12431"/>
                    <a:pt x="33673" y="12440"/>
                  </a:cubicBezTo>
                  <a:cubicBezTo>
                    <a:pt x="33694" y="12444"/>
                    <a:pt x="33711" y="12448"/>
                    <a:pt x="33732" y="12448"/>
                  </a:cubicBezTo>
                  <a:cubicBezTo>
                    <a:pt x="33766" y="12452"/>
                    <a:pt x="33800" y="12474"/>
                    <a:pt x="33833" y="12474"/>
                  </a:cubicBezTo>
                  <a:cubicBezTo>
                    <a:pt x="33863" y="12478"/>
                    <a:pt x="33867" y="12474"/>
                    <a:pt x="33888" y="12495"/>
                  </a:cubicBezTo>
                  <a:cubicBezTo>
                    <a:pt x="33901" y="12503"/>
                    <a:pt x="33909" y="12507"/>
                    <a:pt x="33922" y="12516"/>
                  </a:cubicBezTo>
                  <a:cubicBezTo>
                    <a:pt x="33947" y="12533"/>
                    <a:pt x="33973" y="12528"/>
                    <a:pt x="34002" y="12541"/>
                  </a:cubicBezTo>
                  <a:cubicBezTo>
                    <a:pt x="34019" y="12550"/>
                    <a:pt x="34082" y="12596"/>
                    <a:pt x="34053" y="12613"/>
                  </a:cubicBezTo>
                  <a:cubicBezTo>
                    <a:pt x="34049" y="12615"/>
                    <a:pt x="34042" y="12616"/>
                    <a:pt x="34035" y="12616"/>
                  </a:cubicBezTo>
                  <a:cubicBezTo>
                    <a:pt x="34013" y="12616"/>
                    <a:pt x="33981" y="12609"/>
                    <a:pt x="33968" y="12609"/>
                  </a:cubicBezTo>
                  <a:lnTo>
                    <a:pt x="33876" y="12609"/>
                  </a:lnTo>
                  <a:cubicBezTo>
                    <a:pt x="33862" y="12609"/>
                    <a:pt x="33848" y="12608"/>
                    <a:pt x="33834" y="12608"/>
                  </a:cubicBezTo>
                  <a:cubicBezTo>
                    <a:pt x="33812" y="12608"/>
                    <a:pt x="33790" y="12609"/>
                    <a:pt x="33770" y="12617"/>
                  </a:cubicBezTo>
                  <a:cubicBezTo>
                    <a:pt x="33736" y="12634"/>
                    <a:pt x="33711" y="12634"/>
                    <a:pt x="33677" y="12638"/>
                  </a:cubicBezTo>
                  <a:cubicBezTo>
                    <a:pt x="33660" y="12642"/>
                    <a:pt x="33643" y="12647"/>
                    <a:pt x="33631" y="12647"/>
                  </a:cubicBezTo>
                  <a:cubicBezTo>
                    <a:pt x="33639" y="12516"/>
                    <a:pt x="33643" y="12385"/>
                    <a:pt x="33648" y="12254"/>
                  </a:cubicBezTo>
                  <a:close/>
                  <a:moveTo>
                    <a:pt x="23860" y="12579"/>
                  </a:moveTo>
                  <a:cubicBezTo>
                    <a:pt x="23843" y="12630"/>
                    <a:pt x="23822" y="12680"/>
                    <a:pt x="23796" y="12731"/>
                  </a:cubicBezTo>
                  <a:cubicBezTo>
                    <a:pt x="23763" y="12727"/>
                    <a:pt x="23733" y="12723"/>
                    <a:pt x="23699" y="12718"/>
                  </a:cubicBezTo>
                  <a:cubicBezTo>
                    <a:pt x="23666" y="12714"/>
                    <a:pt x="23628" y="12710"/>
                    <a:pt x="23594" y="12710"/>
                  </a:cubicBezTo>
                  <a:cubicBezTo>
                    <a:pt x="23576" y="12710"/>
                    <a:pt x="23552" y="12701"/>
                    <a:pt x="23532" y="12701"/>
                  </a:cubicBezTo>
                  <a:cubicBezTo>
                    <a:pt x="23528" y="12701"/>
                    <a:pt x="23525" y="12701"/>
                    <a:pt x="23522" y="12701"/>
                  </a:cubicBezTo>
                  <a:cubicBezTo>
                    <a:pt x="23539" y="12693"/>
                    <a:pt x="23560" y="12689"/>
                    <a:pt x="23577" y="12685"/>
                  </a:cubicBezTo>
                  <a:cubicBezTo>
                    <a:pt x="23590" y="12676"/>
                    <a:pt x="23602" y="12668"/>
                    <a:pt x="23615" y="12659"/>
                  </a:cubicBezTo>
                  <a:cubicBezTo>
                    <a:pt x="23640" y="12651"/>
                    <a:pt x="23653" y="12638"/>
                    <a:pt x="23674" y="12634"/>
                  </a:cubicBezTo>
                  <a:cubicBezTo>
                    <a:pt x="23687" y="12630"/>
                    <a:pt x="23695" y="12630"/>
                    <a:pt x="23712" y="12630"/>
                  </a:cubicBezTo>
                  <a:cubicBezTo>
                    <a:pt x="23733" y="12630"/>
                    <a:pt x="23759" y="12621"/>
                    <a:pt x="23780" y="12613"/>
                  </a:cubicBezTo>
                  <a:cubicBezTo>
                    <a:pt x="23796" y="12604"/>
                    <a:pt x="23818" y="12596"/>
                    <a:pt x="23834" y="12588"/>
                  </a:cubicBezTo>
                  <a:cubicBezTo>
                    <a:pt x="23843" y="12583"/>
                    <a:pt x="23851" y="12579"/>
                    <a:pt x="23860" y="12579"/>
                  </a:cubicBezTo>
                  <a:close/>
                  <a:moveTo>
                    <a:pt x="21481" y="12751"/>
                  </a:moveTo>
                  <a:cubicBezTo>
                    <a:pt x="21491" y="12751"/>
                    <a:pt x="21499" y="12753"/>
                    <a:pt x="21505" y="12756"/>
                  </a:cubicBezTo>
                  <a:cubicBezTo>
                    <a:pt x="21522" y="12761"/>
                    <a:pt x="21517" y="12782"/>
                    <a:pt x="21513" y="12794"/>
                  </a:cubicBezTo>
                  <a:cubicBezTo>
                    <a:pt x="21488" y="12782"/>
                    <a:pt x="21462" y="12769"/>
                    <a:pt x="21437" y="12756"/>
                  </a:cubicBezTo>
                  <a:cubicBezTo>
                    <a:pt x="21452" y="12754"/>
                    <a:pt x="21468" y="12751"/>
                    <a:pt x="21481" y="12751"/>
                  </a:cubicBezTo>
                  <a:close/>
                  <a:moveTo>
                    <a:pt x="34954" y="12759"/>
                  </a:moveTo>
                  <a:cubicBezTo>
                    <a:pt x="34969" y="12759"/>
                    <a:pt x="34981" y="12764"/>
                    <a:pt x="34994" y="12773"/>
                  </a:cubicBezTo>
                  <a:cubicBezTo>
                    <a:pt x="35002" y="12777"/>
                    <a:pt x="35011" y="12786"/>
                    <a:pt x="35019" y="12790"/>
                  </a:cubicBezTo>
                  <a:cubicBezTo>
                    <a:pt x="35028" y="12794"/>
                    <a:pt x="35045" y="12799"/>
                    <a:pt x="35049" y="12811"/>
                  </a:cubicBezTo>
                  <a:cubicBezTo>
                    <a:pt x="35053" y="12820"/>
                    <a:pt x="35049" y="12832"/>
                    <a:pt x="35040" y="12837"/>
                  </a:cubicBezTo>
                  <a:cubicBezTo>
                    <a:pt x="35038" y="12838"/>
                    <a:pt x="35034" y="12838"/>
                    <a:pt x="35031" y="12838"/>
                  </a:cubicBezTo>
                  <a:cubicBezTo>
                    <a:pt x="35024" y="12838"/>
                    <a:pt x="35017" y="12837"/>
                    <a:pt x="35011" y="12837"/>
                  </a:cubicBezTo>
                  <a:lnTo>
                    <a:pt x="34994" y="12837"/>
                  </a:lnTo>
                  <a:cubicBezTo>
                    <a:pt x="34977" y="12845"/>
                    <a:pt x="34977" y="12870"/>
                    <a:pt x="34964" y="12879"/>
                  </a:cubicBezTo>
                  <a:cubicBezTo>
                    <a:pt x="34960" y="12883"/>
                    <a:pt x="34948" y="12883"/>
                    <a:pt x="34943" y="12883"/>
                  </a:cubicBezTo>
                  <a:cubicBezTo>
                    <a:pt x="34935" y="12883"/>
                    <a:pt x="34931" y="12887"/>
                    <a:pt x="34922" y="12891"/>
                  </a:cubicBezTo>
                  <a:cubicBezTo>
                    <a:pt x="34917" y="12892"/>
                    <a:pt x="34913" y="12893"/>
                    <a:pt x="34908" y="12893"/>
                  </a:cubicBezTo>
                  <a:cubicBezTo>
                    <a:pt x="34887" y="12893"/>
                    <a:pt x="34868" y="12886"/>
                    <a:pt x="34851" y="12883"/>
                  </a:cubicBezTo>
                  <a:cubicBezTo>
                    <a:pt x="34829" y="12879"/>
                    <a:pt x="34808" y="12862"/>
                    <a:pt x="34821" y="12837"/>
                  </a:cubicBezTo>
                  <a:cubicBezTo>
                    <a:pt x="34829" y="12824"/>
                    <a:pt x="34846" y="12820"/>
                    <a:pt x="34855" y="12807"/>
                  </a:cubicBezTo>
                  <a:cubicBezTo>
                    <a:pt x="34859" y="12803"/>
                    <a:pt x="34863" y="12794"/>
                    <a:pt x="34867" y="12790"/>
                  </a:cubicBezTo>
                  <a:cubicBezTo>
                    <a:pt x="34888" y="12773"/>
                    <a:pt x="34914" y="12765"/>
                    <a:pt x="34939" y="12761"/>
                  </a:cubicBezTo>
                  <a:cubicBezTo>
                    <a:pt x="34944" y="12759"/>
                    <a:pt x="34949" y="12759"/>
                    <a:pt x="34954" y="12759"/>
                  </a:cubicBezTo>
                  <a:close/>
                  <a:moveTo>
                    <a:pt x="34315" y="12845"/>
                  </a:moveTo>
                  <a:cubicBezTo>
                    <a:pt x="34335" y="12845"/>
                    <a:pt x="34357" y="12848"/>
                    <a:pt x="34378" y="12853"/>
                  </a:cubicBezTo>
                  <a:cubicBezTo>
                    <a:pt x="34403" y="12858"/>
                    <a:pt x="34454" y="12858"/>
                    <a:pt x="34471" y="12879"/>
                  </a:cubicBezTo>
                  <a:cubicBezTo>
                    <a:pt x="34488" y="12904"/>
                    <a:pt x="34475" y="12938"/>
                    <a:pt x="34479" y="12959"/>
                  </a:cubicBezTo>
                  <a:cubicBezTo>
                    <a:pt x="34485" y="12963"/>
                    <a:pt x="34493" y="12964"/>
                    <a:pt x="34500" y="12964"/>
                  </a:cubicBezTo>
                  <a:cubicBezTo>
                    <a:pt x="34508" y="12964"/>
                    <a:pt x="34515" y="12963"/>
                    <a:pt x="34521" y="12963"/>
                  </a:cubicBezTo>
                  <a:cubicBezTo>
                    <a:pt x="34538" y="12967"/>
                    <a:pt x="34551" y="12972"/>
                    <a:pt x="34568" y="12976"/>
                  </a:cubicBezTo>
                  <a:cubicBezTo>
                    <a:pt x="34589" y="12980"/>
                    <a:pt x="34610" y="12988"/>
                    <a:pt x="34627" y="13005"/>
                  </a:cubicBezTo>
                  <a:cubicBezTo>
                    <a:pt x="34644" y="13018"/>
                    <a:pt x="34648" y="13039"/>
                    <a:pt x="34631" y="13056"/>
                  </a:cubicBezTo>
                  <a:cubicBezTo>
                    <a:pt x="34627" y="13062"/>
                    <a:pt x="34620" y="13064"/>
                    <a:pt x="34612" y="13064"/>
                  </a:cubicBezTo>
                  <a:cubicBezTo>
                    <a:pt x="34602" y="13064"/>
                    <a:pt x="34592" y="13061"/>
                    <a:pt x="34585" y="13056"/>
                  </a:cubicBezTo>
                  <a:cubicBezTo>
                    <a:pt x="34559" y="13048"/>
                    <a:pt x="34542" y="13031"/>
                    <a:pt x="34521" y="13022"/>
                  </a:cubicBezTo>
                  <a:cubicBezTo>
                    <a:pt x="34513" y="13018"/>
                    <a:pt x="34504" y="13018"/>
                    <a:pt x="34496" y="13018"/>
                  </a:cubicBezTo>
                  <a:cubicBezTo>
                    <a:pt x="34483" y="13014"/>
                    <a:pt x="34475" y="13010"/>
                    <a:pt x="34466" y="13005"/>
                  </a:cubicBezTo>
                  <a:cubicBezTo>
                    <a:pt x="34457" y="13001"/>
                    <a:pt x="34449" y="13000"/>
                    <a:pt x="34440" y="13000"/>
                  </a:cubicBezTo>
                  <a:cubicBezTo>
                    <a:pt x="34423" y="13000"/>
                    <a:pt x="34406" y="13007"/>
                    <a:pt x="34386" y="13010"/>
                  </a:cubicBezTo>
                  <a:cubicBezTo>
                    <a:pt x="34366" y="13012"/>
                    <a:pt x="34340" y="13019"/>
                    <a:pt x="34316" y="13019"/>
                  </a:cubicBezTo>
                  <a:cubicBezTo>
                    <a:pt x="34305" y="13019"/>
                    <a:pt x="34294" y="13018"/>
                    <a:pt x="34285" y="13014"/>
                  </a:cubicBezTo>
                  <a:cubicBezTo>
                    <a:pt x="34272" y="13010"/>
                    <a:pt x="34260" y="12997"/>
                    <a:pt x="34251" y="12993"/>
                  </a:cubicBezTo>
                  <a:cubicBezTo>
                    <a:pt x="34247" y="12991"/>
                    <a:pt x="34243" y="12991"/>
                    <a:pt x="34240" y="12991"/>
                  </a:cubicBezTo>
                  <a:cubicBezTo>
                    <a:pt x="34236" y="12991"/>
                    <a:pt x="34234" y="12991"/>
                    <a:pt x="34234" y="12988"/>
                  </a:cubicBezTo>
                  <a:cubicBezTo>
                    <a:pt x="34222" y="12984"/>
                    <a:pt x="34226" y="12980"/>
                    <a:pt x="34217" y="12972"/>
                  </a:cubicBezTo>
                  <a:cubicBezTo>
                    <a:pt x="34209" y="12963"/>
                    <a:pt x="34198" y="12961"/>
                    <a:pt x="34187" y="12961"/>
                  </a:cubicBezTo>
                  <a:cubicBezTo>
                    <a:pt x="34176" y="12961"/>
                    <a:pt x="34165" y="12963"/>
                    <a:pt x="34154" y="12963"/>
                  </a:cubicBezTo>
                  <a:cubicBezTo>
                    <a:pt x="34133" y="12963"/>
                    <a:pt x="34120" y="12950"/>
                    <a:pt x="34099" y="12942"/>
                  </a:cubicBezTo>
                  <a:cubicBezTo>
                    <a:pt x="34091" y="12938"/>
                    <a:pt x="34057" y="12934"/>
                    <a:pt x="34053" y="12925"/>
                  </a:cubicBezTo>
                  <a:cubicBezTo>
                    <a:pt x="34049" y="12912"/>
                    <a:pt x="34082" y="12879"/>
                    <a:pt x="34091" y="12870"/>
                  </a:cubicBezTo>
                  <a:cubicBezTo>
                    <a:pt x="34111" y="12854"/>
                    <a:pt x="34141" y="12851"/>
                    <a:pt x="34173" y="12851"/>
                  </a:cubicBezTo>
                  <a:cubicBezTo>
                    <a:pt x="34200" y="12851"/>
                    <a:pt x="34228" y="12853"/>
                    <a:pt x="34251" y="12853"/>
                  </a:cubicBezTo>
                  <a:cubicBezTo>
                    <a:pt x="34267" y="12849"/>
                    <a:pt x="34290" y="12845"/>
                    <a:pt x="34315" y="12845"/>
                  </a:cubicBezTo>
                  <a:close/>
                  <a:moveTo>
                    <a:pt x="22868" y="12811"/>
                  </a:moveTo>
                  <a:cubicBezTo>
                    <a:pt x="22864" y="12896"/>
                    <a:pt x="22859" y="12980"/>
                    <a:pt x="22855" y="13064"/>
                  </a:cubicBezTo>
                  <a:cubicBezTo>
                    <a:pt x="22834" y="13052"/>
                    <a:pt x="22813" y="13039"/>
                    <a:pt x="22788" y="13035"/>
                  </a:cubicBezTo>
                  <a:cubicBezTo>
                    <a:pt x="22772" y="13029"/>
                    <a:pt x="22755" y="13025"/>
                    <a:pt x="22736" y="13025"/>
                  </a:cubicBezTo>
                  <a:cubicBezTo>
                    <a:pt x="22730" y="13025"/>
                    <a:pt x="22723" y="13025"/>
                    <a:pt x="22716" y="13026"/>
                  </a:cubicBezTo>
                  <a:cubicBezTo>
                    <a:pt x="22691" y="13031"/>
                    <a:pt x="22665" y="13048"/>
                    <a:pt x="22640" y="13052"/>
                  </a:cubicBezTo>
                  <a:cubicBezTo>
                    <a:pt x="22623" y="13060"/>
                    <a:pt x="22606" y="13069"/>
                    <a:pt x="22589" y="13081"/>
                  </a:cubicBezTo>
                  <a:cubicBezTo>
                    <a:pt x="22568" y="13090"/>
                    <a:pt x="22556" y="13090"/>
                    <a:pt x="22535" y="13090"/>
                  </a:cubicBezTo>
                  <a:cubicBezTo>
                    <a:pt x="22515" y="13090"/>
                    <a:pt x="22497" y="13080"/>
                    <a:pt x="22487" y="13080"/>
                  </a:cubicBezTo>
                  <a:cubicBezTo>
                    <a:pt x="22483" y="13080"/>
                    <a:pt x="22481" y="13082"/>
                    <a:pt x="22480" y="13086"/>
                  </a:cubicBezTo>
                  <a:lnTo>
                    <a:pt x="22480" y="13086"/>
                  </a:lnTo>
                  <a:cubicBezTo>
                    <a:pt x="22482" y="13053"/>
                    <a:pt x="22459" y="13021"/>
                    <a:pt x="22471" y="12988"/>
                  </a:cubicBezTo>
                  <a:cubicBezTo>
                    <a:pt x="22476" y="12988"/>
                    <a:pt x="22482" y="12988"/>
                    <a:pt x="22487" y="12988"/>
                  </a:cubicBezTo>
                  <a:cubicBezTo>
                    <a:pt x="22504" y="12988"/>
                    <a:pt x="22522" y="12990"/>
                    <a:pt x="22540" y="12990"/>
                  </a:cubicBezTo>
                  <a:cubicBezTo>
                    <a:pt x="22552" y="12990"/>
                    <a:pt x="22565" y="12989"/>
                    <a:pt x="22577" y="12984"/>
                  </a:cubicBezTo>
                  <a:cubicBezTo>
                    <a:pt x="22585" y="12980"/>
                    <a:pt x="22589" y="12972"/>
                    <a:pt x="22598" y="12972"/>
                  </a:cubicBezTo>
                  <a:cubicBezTo>
                    <a:pt x="22601" y="12972"/>
                    <a:pt x="22605" y="12973"/>
                    <a:pt x="22611" y="12973"/>
                  </a:cubicBezTo>
                  <a:cubicBezTo>
                    <a:pt x="22613" y="12973"/>
                    <a:pt x="22616" y="12973"/>
                    <a:pt x="22619" y="12972"/>
                  </a:cubicBezTo>
                  <a:cubicBezTo>
                    <a:pt x="22632" y="12967"/>
                    <a:pt x="22636" y="12946"/>
                    <a:pt x="22644" y="12934"/>
                  </a:cubicBezTo>
                  <a:cubicBezTo>
                    <a:pt x="22664" y="12911"/>
                    <a:pt x="22696" y="12908"/>
                    <a:pt x="22726" y="12908"/>
                  </a:cubicBezTo>
                  <a:cubicBezTo>
                    <a:pt x="22734" y="12908"/>
                    <a:pt x="22742" y="12908"/>
                    <a:pt x="22750" y="12908"/>
                  </a:cubicBezTo>
                  <a:cubicBezTo>
                    <a:pt x="22758" y="12908"/>
                    <a:pt x="22770" y="12910"/>
                    <a:pt x="22781" y="12910"/>
                  </a:cubicBezTo>
                  <a:cubicBezTo>
                    <a:pt x="22787" y="12910"/>
                    <a:pt x="22792" y="12910"/>
                    <a:pt x="22796" y="12908"/>
                  </a:cubicBezTo>
                  <a:cubicBezTo>
                    <a:pt x="22809" y="12904"/>
                    <a:pt x="22805" y="12904"/>
                    <a:pt x="22813" y="12891"/>
                  </a:cubicBezTo>
                  <a:cubicBezTo>
                    <a:pt x="22830" y="12862"/>
                    <a:pt x="22847" y="12837"/>
                    <a:pt x="22868" y="12811"/>
                  </a:cubicBezTo>
                  <a:close/>
                  <a:moveTo>
                    <a:pt x="22855" y="13098"/>
                  </a:moveTo>
                  <a:cubicBezTo>
                    <a:pt x="22851" y="13124"/>
                    <a:pt x="22851" y="13149"/>
                    <a:pt x="22851" y="13174"/>
                  </a:cubicBezTo>
                  <a:cubicBezTo>
                    <a:pt x="22838" y="13170"/>
                    <a:pt x="22826" y="13166"/>
                    <a:pt x="22817" y="13162"/>
                  </a:cubicBezTo>
                  <a:cubicBezTo>
                    <a:pt x="22796" y="13157"/>
                    <a:pt x="22771" y="13157"/>
                    <a:pt x="22750" y="13149"/>
                  </a:cubicBezTo>
                  <a:cubicBezTo>
                    <a:pt x="22750" y="13140"/>
                    <a:pt x="22746" y="13136"/>
                    <a:pt x="22741" y="13128"/>
                  </a:cubicBezTo>
                  <a:cubicBezTo>
                    <a:pt x="22758" y="13115"/>
                    <a:pt x="22775" y="13111"/>
                    <a:pt x="22796" y="13111"/>
                  </a:cubicBezTo>
                  <a:cubicBezTo>
                    <a:pt x="22817" y="13107"/>
                    <a:pt x="22834" y="13102"/>
                    <a:pt x="22851" y="13098"/>
                  </a:cubicBezTo>
                  <a:close/>
                  <a:moveTo>
                    <a:pt x="22935" y="12803"/>
                  </a:moveTo>
                  <a:cubicBezTo>
                    <a:pt x="22944" y="12807"/>
                    <a:pt x="22952" y="12815"/>
                    <a:pt x="22961" y="12820"/>
                  </a:cubicBezTo>
                  <a:cubicBezTo>
                    <a:pt x="22986" y="12832"/>
                    <a:pt x="22995" y="12837"/>
                    <a:pt x="23024" y="12837"/>
                  </a:cubicBezTo>
                  <a:cubicBezTo>
                    <a:pt x="23038" y="12837"/>
                    <a:pt x="23052" y="12835"/>
                    <a:pt x="23066" y="12835"/>
                  </a:cubicBezTo>
                  <a:cubicBezTo>
                    <a:pt x="23073" y="12835"/>
                    <a:pt x="23080" y="12835"/>
                    <a:pt x="23087" y="12837"/>
                  </a:cubicBezTo>
                  <a:cubicBezTo>
                    <a:pt x="23142" y="12849"/>
                    <a:pt x="23180" y="12904"/>
                    <a:pt x="23235" y="12917"/>
                  </a:cubicBezTo>
                  <a:cubicBezTo>
                    <a:pt x="23241" y="12918"/>
                    <a:pt x="23246" y="12919"/>
                    <a:pt x="23252" y="12919"/>
                  </a:cubicBezTo>
                  <a:cubicBezTo>
                    <a:pt x="23263" y="12919"/>
                    <a:pt x="23275" y="12917"/>
                    <a:pt x="23286" y="12917"/>
                  </a:cubicBezTo>
                  <a:cubicBezTo>
                    <a:pt x="23311" y="12921"/>
                    <a:pt x="23332" y="12938"/>
                    <a:pt x="23358" y="12946"/>
                  </a:cubicBezTo>
                  <a:cubicBezTo>
                    <a:pt x="23358" y="12972"/>
                    <a:pt x="23282" y="12988"/>
                    <a:pt x="23260" y="12993"/>
                  </a:cubicBezTo>
                  <a:cubicBezTo>
                    <a:pt x="23227" y="12993"/>
                    <a:pt x="23184" y="12976"/>
                    <a:pt x="23151" y="12967"/>
                  </a:cubicBezTo>
                  <a:cubicBezTo>
                    <a:pt x="23136" y="12964"/>
                    <a:pt x="23122" y="12963"/>
                    <a:pt x="23109" y="12963"/>
                  </a:cubicBezTo>
                  <a:cubicBezTo>
                    <a:pt x="23087" y="12963"/>
                    <a:pt x="23066" y="12966"/>
                    <a:pt x="23045" y="12972"/>
                  </a:cubicBezTo>
                  <a:lnTo>
                    <a:pt x="23003" y="12972"/>
                  </a:lnTo>
                  <a:cubicBezTo>
                    <a:pt x="22986" y="12976"/>
                    <a:pt x="22973" y="12984"/>
                    <a:pt x="22961" y="12988"/>
                  </a:cubicBezTo>
                  <a:cubicBezTo>
                    <a:pt x="22982" y="12997"/>
                    <a:pt x="22999" y="12997"/>
                    <a:pt x="23020" y="13001"/>
                  </a:cubicBezTo>
                  <a:cubicBezTo>
                    <a:pt x="23054" y="13001"/>
                    <a:pt x="23087" y="13022"/>
                    <a:pt x="23121" y="13026"/>
                  </a:cubicBezTo>
                  <a:cubicBezTo>
                    <a:pt x="23151" y="13031"/>
                    <a:pt x="23155" y="13026"/>
                    <a:pt x="23176" y="13043"/>
                  </a:cubicBezTo>
                  <a:cubicBezTo>
                    <a:pt x="23189" y="13052"/>
                    <a:pt x="23197" y="13060"/>
                    <a:pt x="23210" y="13069"/>
                  </a:cubicBezTo>
                  <a:cubicBezTo>
                    <a:pt x="23235" y="13081"/>
                    <a:pt x="23260" y="13081"/>
                    <a:pt x="23290" y="13094"/>
                  </a:cubicBezTo>
                  <a:cubicBezTo>
                    <a:pt x="23307" y="13102"/>
                    <a:pt x="23370" y="13149"/>
                    <a:pt x="23341" y="13162"/>
                  </a:cubicBezTo>
                  <a:cubicBezTo>
                    <a:pt x="23335" y="13164"/>
                    <a:pt x="23326" y="13165"/>
                    <a:pt x="23315" y="13165"/>
                  </a:cubicBezTo>
                  <a:cubicBezTo>
                    <a:pt x="23294" y="13165"/>
                    <a:pt x="23267" y="13162"/>
                    <a:pt x="23256" y="13162"/>
                  </a:cubicBezTo>
                  <a:lnTo>
                    <a:pt x="23163" y="13162"/>
                  </a:lnTo>
                  <a:cubicBezTo>
                    <a:pt x="23150" y="13162"/>
                    <a:pt x="23136" y="13161"/>
                    <a:pt x="23121" y="13161"/>
                  </a:cubicBezTo>
                  <a:cubicBezTo>
                    <a:pt x="23100" y="13161"/>
                    <a:pt x="23078" y="13162"/>
                    <a:pt x="23058" y="13170"/>
                  </a:cubicBezTo>
                  <a:cubicBezTo>
                    <a:pt x="23024" y="13183"/>
                    <a:pt x="22999" y="13187"/>
                    <a:pt x="22965" y="13191"/>
                  </a:cubicBezTo>
                  <a:cubicBezTo>
                    <a:pt x="22948" y="13191"/>
                    <a:pt x="22931" y="13195"/>
                    <a:pt x="22919" y="13195"/>
                  </a:cubicBezTo>
                  <a:cubicBezTo>
                    <a:pt x="22927" y="13064"/>
                    <a:pt x="22931" y="12934"/>
                    <a:pt x="22935" y="12803"/>
                  </a:cubicBezTo>
                  <a:close/>
                  <a:moveTo>
                    <a:pt x="54194" y="11455"/>
                  </a:moveTo>
                  <a:cubicBezTo>
                    <a:pt x="54207" y="11455"/>
                    <a:pt x="54218" y="11463"/>
                    <a:pt x="54232" y="11473"/>
                  </a:cubicBezTo>
                  <a:cubicBezTo>
                    <a:pt x="54248" y="11490"/>
                    <a:pt x="54257" y="11496"/>
                    <a:pt x="54270" y="11496"/>
                  </a:cubicBezTo>
                  <a:cubicBezTo>
                    <a:pt x="54274" y="11496"/>
                    <a:pt x="54278" y="11495"/>
                    <a:pt x="54283" y="11494"/>
                  </a:cubicBezTo>
                  <a:lnTo>
                    <a:pt x="54283" y="11494"/>
                  </a:lnTo>
                  <a:cubicBezTo>
                    <a:pt x="54266" y="12026"/>
                    <a:pt x="54257" y="12638"/>
                    <a:pt x="54257" y="13221"/>
                  </a:cubicBezTo>
                  <a:cubicBezTo>
                    <a:pt x="54219" y="13187"/>
                    <a:pt x="54177" y="13149"/>
                    <a:pt x="54135" y="13115"/>
                  </a:cubicBezTo>
                  <a:cubicBezTo>
                    <a:pt x="54156" y="12575"/>
                    <a:pt x="54173" y="12013"/>
                    <a:pt x="54186" y="11456"/>
                  </a:cubicBezTo>
                  <a:cubicBezTo>
                    <a:pt x="54189" y="11456"/>
                    <a:pt x="54191" y="11455"/>
                    <a:pt x="54194" y="11455"/>
                  </a:cubicBezTo>
                  <a:close/>
                  <a:moveTo>
                    <a:pt x="54363" y="11482"/>
                  </a:moveTo>
                  <a:cubicBezTo>
                    <a:pt x="54384" y="11482"/>
                    <a:pt x="54397" y="11490"/>
                    <a:pt x="54409" y="11503"/>
                  </a:cubicBezTo>
                  <a:cubicBezTo>
                    <a:pt x="54397" y="12115"/>
                    <a:pt x="54388" y="12727"/>
                    <a:pt x="54384" y="13343"/>
                  </a:cubicBezTo>
                  <a:cubicBezTo>
                    <a:pt x="54367" y="13322"/>
                    <a:pt x="54346" y="13305"/>
                    <a:pt x="54329" y="13288"/>
                  </a:cubicBezTo>
                  <a:cubicBezTo>
                    <a:pt x="54329" y="12680"/>
                    <a:pt x="54337" y="12035"/>
                    <a:pt x="54350" y="11482"/>
                  </a:cubicBezTo>
                  <a:close/>
                  <a:moveTo>
                    <a:pt x="32871" y="13043"/>
                  </a:moveTo>
                  <a:cubicBezTo>
                    <a:pt x="32904" y="13043"/>
                    <a:pt x="32934" y="13056"/>
                    <a:pt x="32968" y="13060"/>
                  </a:cubicBezTo>
                  <a:cubicBezTo>
                    <a:pt x="32972" y="13062"/>
                    <a:pt x="32977" y="13062"/>
                    <a:pt x="32980" y="13062"/>
                  </a:cubicBezTo>
                  <a:cubicBezTo>
                    <a:pt x="32984" y="13062"/>
                    <a:pt x="32987" y="13062"/>
                    <a:pt x="32989" y="13064"/>
                  </a:cubicBezTo>
                  <a:cubicBezTo>
                    <a:pt x="32993" y="13073"/>
                    <a:pt x="32993" y="13094"/>
                    <a:pt x="32993" y="13098"/>
                  </a:cubicBezTo>
                  <a:cubicBezTo>
                    <a:pt x="32993" y="13119"/>
                    <a:pt x="32998" y="13149"/>
                    <a:pt x="32985" y="13166"/>
                  </a:cubicBezTo>
                  <a:cubicBezTo>
                    <a:pt x="32968" y="13183"/>
                    <a:pt x="32939" y="13183"/>
                    <a:pt x="32917" y="13191"/>
                  </a:cubicBezTo>
                  <a:cubicBezTo>
                    <a:pt x="32884" y="13200"/>
                    <a:pt x="32867" y="13221"/>
                    <a:pt x="32841" y="13250"/>
                  </a:cubicBezTo>
                  <a:cubicBezTo>
                    <a:pt x="32825" y="13275"/>
                    <a:pt x="32803" y="13297"/>
                    <a:pt x="32778" y="13313"/>
                  </a:cubicBezTo>
                  <a:cubicBezTo>
                    <a:pt x="32757" y="13330"/>
                    <a:pt x="32732" y="13335"/>
                    <a:pt x="32711" y="13343"/>
                  </a:cubicBezTo>
                  <a:cubicBezTo>
                    <a:pt x="32690" y="13351"/>
                    <a:pt x="32673" y="13368"/>
                    <a:pt x="32656" y="13377"/>
                  </a:cubicBezTo>
                  <a:cubicBezTo>
                    <a:pt x="32639" y="13385"/>
                    <a:pt x="32630" y="13381"/>
                    <a:pt x="32618" y="13385"/>
                  </a:cubicBezTo>
                  <a:cubicBezTo>
                    <a:pt x="32614" y="13389"/>
                    <a:pt x="32614" y="13389"/>
                    <a:pt x="32609" y="13394"/>
                  </a:cubicBezTo>
                  <a:cubicBezTo>
                    <a:pt x="32609" y="13394"/>
                    <a:pt x="32609" y="13389"/>
                    <a:pt x="32605" y="13389"/>
                  </a:cubicBezTo>
                  <a:cubicBezTo>
                    <a:pt x="32584" y="13385"/>
                    <a:pt x="32563" y="13381"/>
                    <a:pt x="32542" y="13377"/>
                  </a:cubicBezTo>
                  <a:cubicBezTo>
                    <a:pt x="32523" y="13373"/>
                    <a:pt x="32504" y="13359"/>
                    <a:pt x="32485" y="13359"/>
                  </a:cubicBezTo>
                  <a:cubicBezTo>
                    <a:pt x="32483" y="13359"/>
                    <a:pt x="32481" y="13359"/>
                    <a:pt x="32478" y="13360"/>
                  </a:cubicBezTo>
                  <a:cubicBezTo>
                    <a:pt x="32462" y="13364"/>
                    <a:pt x="32449" y="13377"/>
                    <a:pt x="32432" y="13381"/>
                  </a:cubicBezTo>
                  <a:lnTo>
                    <a:pt x="32428" y="13381"/>
                  </a:lnTo>
                  <a:cubicBezTo>
                    <a:pt x="32432" y="13347"/>
                    <a:pt x="32440" y="13322"/>
                    <a:pt x="32466" y="13313"/>
                  </a:cubicBezTo>
                  <a:cubicBezTo>
                    <a:pt x="32478" y="13309"/>
                    <a:pt x="32491" y="13313"/>
                    <a:pt x="32504" y="13301"/>
                  </a:cubicBezTo>
                  <a:cubicBezTo>
                    <a:pt x="32521" y="13292"/>
                    <a:pt x="32533" y="13275"/>
                    <a:pt x="32546" y="13263"/>
                  </a:cubicBezTo>
                  <a:cubicBezTo>
                    <a:pt x="32559" y="13242"/>
                    <a:pt x="32567" y="13216"/>
                    <a:pt x="32576" y="13191"/>
                  </a:cubicBezTo>
                  <a:cubicBezTo>
                    <a:pt x="32580" y="13174"/>
                    <a:pt x="32580" y="13157"/>
                    <a:pt x="32584" y="13140"/>
                  </a:cubicBezTo>
                  <a:cubicBezTo>
                    <a:pt x="32594" y="13124"/>
                    <a:pt x="32612" y="13112"/>
                    <a:pt x="32631" y="13112"/>
                  </a:cubicBezTo>
                  <a:cubicBezTo>
                    <a:pt x="32636" y="13112"/>
                    <a:pt x="32642" y="13113"/>
                    <a:pt x="32647" y="13115"/>
                  </a:cubicBezTo>
                  <a:cubicBezTo>
                    <a:pt x="32668" y="13124"/>
                    <a:pt x="32677" y="13149"/>
                    <a:pt x="32698" y="13157"/>
                  </a:cubicBezTo>
                  <a:cubicBezTo>
                    <a:pt x="32706" y="13162"/>
                    <a:pt x="32715" y="13162"/>
                    <a:pt x="32727" y="13162"/>
                  </a:cubicBezTo>
                  <a:cubicBezTo>
                    <a:pt x="32799" y="13162"/>
                    <a:pt x="32787" y="13052"/>
                    <a:pt x="32858" y="13043"/>
                  </a:cubicBezTo>
                  <a:cubicBezTo>
                    <a:pt x="32863" y="13043"/>
                    <a:pt x="32867" y="13043"/>
                    <a:pt x="32871" y="13043"/>
                  </a:cubicBezTo>
                  <a:close/>
                  <a:moveTo>
                    <a:pt x="32035" y="13242"/>
                  </a:moveTo>
                  <a:cubicBezTo>
                    <a:pt x="32040" y="13246"/>
                    <a:pt x="32040" y="13250"/>
                    <a:pt x="32044" y="13259"/>
                  </a:cubicBezTo>
                  <a:cubicBezTo>
                    <a:pt x="32056" y="13284"/>
                    <a:pt x="32061" y="13318"/>
                    <a:pt x="32086" y="13335"/>
                  </a:cubicBezTo>
                  <a:cubicBezTo>
                    <a:pt x="32099" y="13343"/>
                    <a:pt x="32111" y="13343"/>
                    <a:pt x="32128" y="13343"/>
                  </a:cubicBezTo>
                  <a:cubicBezTo>
                    <a:pt x="32136" y="13342"/>
                    <a:pt x="32144" y="13342"/>
                    <a:pt x="32152" y="13342"/>
                  </a:cubicBezTo>
                  <a:cubicBezTo>
                    <a:pt x="32185" y="13342"/>
                    <a:pt x="32216" y="13348"/>
                    <a:pt x="32251" y="13351"/>
                  </a:cubicBezTo>
                  <a:cubicBezTo>
                    <a:pt x="32242" y="13356"/>
                    <a:pt x="32234" y="13360"/>
                    <a:pt x="32225" y="13364"/>
                  </a:cubicBezTo>
                  <a:cubicBezTo>
                    <a:pt x="32208" y="13381"/>
                    <a:pt x="32187" y="13398"/>
                    <a:pt x="32162" y="13402"/>
                  </a:cubicBezTo>
                  <a:cubicBezTo>
                    <a:pt x="32156" y="13404"/>
                    <a:pt x="32148" y="13404"/>
                    <a:pt x="32141" y="13404"/>
                  </a:cubicBezTo>
                  <a:cubicBezTo>
                    <a:pt x="32133" y="13404"/>
                    <a:pt x="32126" y="13404"/>
                    <a:pt x="32120" y="13406"/>
                  </a:cubicBezTo>
                  <a:cubicBezTo>
                    <a:pt x="32106" y="13412"/>
                    <a:pt x="32093" y="13417"/>
                    <a:pt x="32080" y="13417"/>
                  </a:cubicBezTo>
                  <a:cubicBezTo>
                    <a:pt x="32072" y="13417"/>
                    <a:pt x="32064" y="13415"/>
                    <a:pt x="32056" y="13411"/>
                  </a:cubicBezTo>
                  <a:cubicBezTo>
                    <a:pt x="32035" y="13394"/>
                    <a:pt x="32027" y="13368"/>
                    <a:pt x="32002" y="13356"/>
                  </a:cubicBezTo>
                  <a:cubicBezTo>
                    <a:pt x="31997" y="13354"/>
                    <a:pt x="31993" y="13354"/>
                    <a:pt x="31988" y="13354"/>
                  </a:cubicBezTo>
                  <a:cubicBezTo>
                    <a:pt x="31978" y="13354"/>
                    <a:pt x="31968" y="13356"/>
                    <a:pt x="31959" y="13356"/>
                  </a:cubicBezTo>
                  <a:cubicBezTo>
                    <a:pt x="31954" y="13356"/>
                    <a:pt x="31944" y="13358"/>
                    <a:pt x="31936" y="13358"/>
                  </a:cubicBezTo>
                  <a:cubicBezTo>
                    <a:pt x="31932" y="13358"/>
                    <a:pt x="31928" y="13357"/>
                    <a:pt x="31926" y="13356"/>
                  </a:cubicBezTo>
                  <a:cubicBezTo>
                    <a:pt x="31913" y="13347"/>
                    <a:pt x="31917" y="13318"/>
                    <a:pt x="31917" y="13305"/>
                  </a:cubicBezTo>
                  <a:cubicBezTo>
                    <a:pt x="31921" y="13288"/>
                    <a:pt x="31934" y="13280"/>
                    <a:pt x="31951" y="13275"/>
                  </a:cubicBezTo>
                  <a:cubicBezTo>
                    <a:pt x="31968" y="13271"/>
                    <a:pt x="31989" y="13275"/>
                    <a:pt x="32002" y="13263"/>
                  </a:cubicBezTo>
                  <a:cubicBezTo>
                    <a:pt x="32006" y="13259"/>
                    <a:pt x="32010" y="13254"/>
                    <a:pt x="32014" y="13250"/>
                  </a:cubicBezTo>
                  <a:cubicBezTo>
                    <a:pt x="32018" y="13246"/>
                    <a:pt x="32027" y="13242"/>
                    <a:pt x="32035" y="13242"/>
                  </a:cubicBezTo>
                  <a:close/>
                  <a:moveTo>
                    <a:pt x="24241" y="13312"/>
                  </a:moveTo>
                  <a:cubicBezTo>
                    <a:pt x="24253" y="13312"/>
                    <a:pt x="24265" y="13316"/>
                    <a:pt x="24278" y="13322"/>
                  </a:cubicBezTo>
                  <a:cubicBezTo>
                    <a:pt x="24286" y="13330"/>
                    <a:pt x="24295" y="13335"/>
                    <a:pt x="24303" y="13343"/>
                  </a:cubicBezTo>
                  <a:cubicBezTo>
                    <a:pt x="24316" y="13347"/>
                    <a:pt x="24328" y="13351"/>
                    <a:pt x="24337" y="13364"/>
                  </a:cubicBezTo>
                  <a:cubicBezTo>
                    <a:pt x="24341" y="13373"/>
                    <a:pt x="24333" y="13381"/>
                    <a:pt x="24324" y="13385"/>
                  </a:cubicBezTo>
                  <a:cubicBezTo>
                    <a:pt x="24321" y="13387"/>
                    <a:pt x="24318" y="13387"/>
                    <a:pt x="24316" y="13387"/>
                  </a:cubicBezTo>
                  <a:cubicBezTo>
                    <a:pt x="24310" y="13387"/>
                    <a:pt x="24304" y="13385"/>
                    <a:pt x="24299" y="13385"/>
                  </a:cubicBezTo>
                  <a:cubicBezTo>
                    <a:pt x="24290" y="13385"/>
                    <a:pt x="24286" y="13385"/>
                    <a:pt x="24282" y="13389"/>
                  </a:cubicBezTo>
                  <a:cubicBezTo>
                    <a:pt x="24265" y="13398"/>
                    <a:pt x="24265" y="13423"/>
                    <a:pt x="24252" y="13432"/>
                  </a:cubicBezTo>
                  <a:cubicBezTo>
                    <a:pt x="24250" y="13434"/>
                    <a:pt x="24246" y="13434"/>
                    <a:pt x="24241" y="13434"/>
                  </a:cubicBezTo>
                  <a:cubicBezTo>
                    <a:pt x="24236" y="13434"/>
                    <a:pt x="24231" y="13434"/>
                    <a:pt x="24227" y="13436"/>
                  </a:cubicBezTo>
                  <a:cubicBezTo>
                    <a:pt x="24223" y="13436"/>
                    <a:pt x="24219" y="13440"/>
                    <a:pt x="24210" y="13440"/>
                  </a:cubicBezTo>
                  <a:cubicBezTo>
                    <a:pt x="24203" y="13441"/>
                    <a:pt x="24195" y="13442"/>
                    <a:pt x="24188" y="13442"/>
                  </a:cubicBezTo>
                  <a:cubicBezTo>
                    <a:pt x="24170" y="13442"/>
                    <a:pt x="24153" y="13439"/>
                    <a:pt x="24138" y="13436"/>
                  </a:cubicBezTo>
                  <a:cubicBezTo>
                    <a:pt x="24113" y="13427"/>
                    <a:pt x="24096" y="13415"/>
                    <a:pt x="24109" y="13385"/>
                  </a:cubicBezTo>
                  <a:cubicBezTo>
                    <a:pt x="24113" y="13373"/>
                    <a:pt x="24130" y="13373"/>
                    <a:pt x="24138" y="13360"/>
                  </a:cubicBezTo>
                  <a:cubicBezTo>
                    <a:pt x="24143" y="13356"/>
                    <a:pt x="24147" y="13347"/>
                    <a:pt x="24155" y="13343"/>
                  </a:cubicBezTo>
                  <a:cubicBezTo>
                    <a:pt x="24176" y="13326"/>
                    <a:pt x="24202" y="13318"/>
                    <a:pt x="24227" y="13313"/>
                  </a:cubicBezTo>
                  <a:cubicBezTo>
                    <a:pt x="24232" y="13312"/>
                    <a:pt x="24236" y="13312"/>
                    <a:pt x="24241" y="13312"/>
                  </a:cubicBezTo>
                  <a:close/>
                  <a:moveTo>
                    <a:pt x="31757" y="13436"/>
                  </a:moveTo>
                  <a:lnTo>
                    <a:pt x="31757" y="13436"/>
                  </a:lnTo>
                  <a:cubicBezTo>
                    <a:pt x="31761" y="13444"/>
                    <a:pt x="31769" y="13453"/>
                    <a:pt x="31782" y="13457"/>
                  </a:cubicBezTo>
                  <a:cubicBezTo>
                    <a:pt x="31786" y="13459"/>
                    <a:pt x="31791" y="13460"/>
                    <a:pt x="31796" y="13460"/>
                  </a:cubicBezTo>
                  <a:cubicBezTo>
                    <a:pt x="31803" y="13460"/>
                    <a:pt x="31810" y="13458"/>
                    <a:pt x="31817" y="13458"/>
                  </a:cubicBezTo>
                  <a:cubicBezTo>
                    <a:pt x="31827" y="13458"/>
                    <a:pt x="31836" y="13460"/>
                    <a:pt x="31841" y="13470"/>
                  </a:cubicBezTo>
                  <a:cubicBezTo>
                    <a:pt x="31854" y="13491"/>
                    <a:pt x="31837" y="13512"/>
                    <a:pt x="31820" y="13524"/>
                  </a:cubicBezTo>
                  <a:cubicBezTo>
                    <a:pt x="31803" y="13533"/>
                    <a:pt x="31786" y="13550"/>
                    <a:pt x="31765" y="13558"/>
                  </a:cubicBezTo>
                  <a:cubicBezTo>
                    <a:pt x="31765" y="13558"/>
                    <a:pt x="31765" y="13554"/>
                    <a:pt x="31765" y="13550"/>
                  </a:cubicBezTo>
                  <a:cubicBezTo>
                    <a:pt x="31761" y="13512"/>
                    <a:pt x="31757" y="13474"/>
                    <a:pt x="31757" y="13436"/>
                  </a:cubicBezTo>
                  <a:close/>
                  <a:moveTo>
                    <a:pt x="31710" y="13415"/>
                  </a:moveTo>
                  <a:cubicBezTo>
                    <a:pt x="31710" y="13415"/>
                    <a:pt x="31710" y="13419"/>
                    <a:pt x="31710" y="13419"/>
                  </a:cubicBezTo>
                  <a:cubicBezTo>
                    <a:pt x="31715" y="13465"/>
                    <a:pt x="31719" y="13512"/>
                    <a:pt x="31723" y="13554"/>
                  </a:cubicBezTo>
                  <a:cubicBezTo>
                    <a:pt x="31723" y="13562"/>
                    <a:pt x="31723" y="13567"/>
                    <a:pt x="31723" y="13571"/>
                  </a:cubicBezTo>
                  <a:cubicBezTo>
                    <a:pt x="31698" y="13571"/>
                    <a:pt x="31677" y="13562"/>
                    <a:pt x="31651" y="13558"/>
                  </a:cubicBezTo>
                  <a:cubicBezTo>
                    <a:pt x="31641" y="13554"/>
                    <a:pt x="31627" y="13551"/>
                    <a:pt x="31614" y="13551"/>
                  </a:cubicBezTo>
                  <a:cubicBezTo>
                    <a:pt x="31601" y="13551"/>
                    <a:pt x="31588" y="13554"/>
                    <a:pt x="31579" y="13562"/>
                  </a:cubicBezTo>
                  <a:cubicBezTo>
                    <a:pt x="31571" y="13571"/>
                    <a:pt x="31571" y="13584"/>
                    <a:pt x="31563" y="13592"/>
                  </a:cubicBezTo>
                  <a:lnTo>
                    <a:pt x="31550" y="13592"/>
                  </a:lnTo>
                  <a:cubicBezTo>
                    <a:pt x="31546" y="13592"/>
                    <a:pt x="31503" y="13588"/>
                    <a:pt x="31499" y="13579"/>
                  </a:cubicBezTo>
                  <a:cubicBezTo>
                    <a:pt x="31495" y="13571"/>
                    <a:pt x="31499" y="13562"/>
                    <a:pt x="31503" y="13554"/>
                  </a:cubicBezTo>
                  <a:cubicBezTo>
                    <a:pt x="31508" y="13541"/>
                    <a:pt x="31508" y="13533"/>
                    <a:pt x="31525" y="13529"/>
                  </a:cubicBezTo>
                  <a:cubicBezTo>
                    <a:pt x="31537" y="13524"/>
                    <a:pt x="31558" y="13524"/>
                    <a:pt x="31567" y="13508"/>
                  </a:cubicBezTo>
                  <a:cubicBezTo>
                    <a:pt x="31571" y="13499"/>
                    <a:pt x="31567" y="13495"/>
                    <a:pt x="31575" y="13487"/>
                  </a:cubicBezTo>
                  <a:cubicBezTo>
                    <a:pt x="31584" y="13478"/>
                    <a:pt x="31601" y="13474"/>
                    <a:pt x="31613" y="13465"/>
                  </a:cubicBezTo>
                  <a:cubicBezTo>
                    <a:pt x="31626" y="13453"/>
                    <a:pt x="31643" y="13444"/>
                    <a:pt x="31651" y="13432"/>
                  </a:cubicBezTo>
                  <a:lnTo>
                    <a:pt x="31655" y="13432"/>
                  </a:lnTo>
                  <a:cubicBezTo>
                    <a:pt x="31672" y="13432"/>
                    <a:pt x="31685" y="13423"/>
                    <a:pt x="31698" y="13419"/>
                  </a:cubicBezTo>
                  <a:cubicBezTo>
                    <a:pt x="31702" y="13419"/>
                    <a:pt x="31706" y="13415"/>
                    <a:pt x="31710" y="13415"/>
                  </a:cubicBezTo>
                  <a:close/>
                  <a:moveTo>
                    <a:pt x="23612" y="13397"/>
                  </a:moveTo>
                  <a:cubicBezTo>
                    <a:pt x="23630" y="13397"/>
                    <a:pt x="23648" y="13399"/>
                    <a:pt x="23666" y="13402"/>
                  </a:cubicBezTo>
                  <a:cubicBezTo>
                    <a:pt x="23691" y="13411"/>
                    <a:pt x="23742" y="13406"/>
                    <a:pt x="23759" y="13432"/>
                  </a:cubicBezTo>
                  <a:cubicBezTo>
                    <a:pt x="23775" y="13453"/>
                    <a:pt x="23763" y="13487"/>
                    <a:pt x="23767" y="13512"/>
                  </a:cubicBezTo>
                  <a:cubicBezTo>
                    <a:pt x="23773" y="13514"/>
                    <a:pt x="23781" y="13514"/>
                    <a:pt x="23788" y="13514"/>
                  </a:cubicBezTo>
                  <a:cubicBezTo>
                    <a:pt x="23795" y="13514"/>
                    <a:pt x="23803" y="13514"/>
                    <a:pt x="23809" y="13516"/>
                  </a:cubicBezTo>
                  <a:cubicBezTo>
                    <a:pt x="23826" y="13516"/>
                    <a:pt x="23839" y="13524"/>
                    <a:pt x="23856" y="13529"/>
                  </a:cubicBezTo>
                  <a:cubicBezTo>
                    <a:pt x="23877" y="13533"/>
                    <a:pt x="23898" y="13541"/>
                    <a:pt x="23915" y="13554"/>
                  </a:cubicBezTo>
                  <a:cubicBezTo>
                    <a:pt x="23932" y="13567"/>
                    <a:pt x="23936" y="13592"/>
                    <a:pt x="23919" y="13609"/>
                  </a:cubicBezTo>
                  <a:cubicBezTo>
                    <a:pt x="23915" y="13612"/>
                    <a:pt x="23909" y="13614"/>
                    <a:pt x="23901" y="13614"/>
                  </a:cubicBezTo>
                  <a:cubicBezTo>
                    <a:pt x="23891" y="13614"/>
                    <a:pt x="23880" y="13611"/>
                    <a:pt x="23872" y="13609"/>
                  </a:cubicBezTo>
                  <a:cubicBezTo>
                    <a:pt x="23847" y="13600"/>
                    <a:pt x="23830" y="13584"/>
                    <a:pt x="23809" y="13571"/>
                  </a:cubicBezTo>
                  <a:cubicBezTo>
                    <a:pt x="23805" y="13569"/>
                    <a:pt x="23801" y="13569"/>
                    <a:pt x="23796" y="13569"/>
                  </a:cubicBezTo>
                  <a:cubicBezTo>
                    <a:pt x="23792" y="13569"/>
                    <a:pt x="23788" y="13569"/>
                    <a:pt x="23784" y="13567"/>
                  </a:cubicBezTo>
                  <a:cubicBezTo>
                    <a:pt x="23771" y="13567"/>
                    <a:pt x="23763" y="13558"/>
                    <a:pt x="23750" y="13554"/>
                  </a:cubicBezTo>
                  <a:cubicBezTo>
                    <a:pt x="23742" y="13551"/>
                    <a:pt x="23735" y="13550"/>
                    <a:pt x="23727" y="13550"/>
                  </a:cubicBezTo>
                  <a:cubicBezTo>
                    <a:pt x="23711" y="13550"/>
                    <a:pt x="23694" y="13555"/>
                    <a:pt x="23674" y="13558"/>
                  </a:cubicBezTo>
                  <a:cubicBezTo>
                    <a:pt x="23652" y="13561"/>
                    <a:pt x="23624" y="13571"/>
                    <a:pt x="23598" y="13571"/>
                  </a:cubicBezTo>
                  <a:cubicBezTo>
                    <a:pt x="23589" y="13571"/>
                    <a:pt x="23581" y="13570"/>
                    <a:pt x="23573" y="13567"/>
                  </a:cubicBezTo>
                  <a:cubicBezTo>
                    <a:pt x="23560" y="13562"/>
                    <a:pt x="23547" y="13546"/>
                    <a:pt x="23535" y="13541"/>
                  </a:cubicBezTo>
                  <a:lnTo>
                    <a:pt x="23522" y="13541"/>
                  </a:lnTo>
                  <a:cubicBezTo>
                    <a:pt x="23509" y="13533"/>
                    <a:pt x="23514" y="13533"/>
                    <a:pt x="23505" y="13520"/>
                  </a:cubicBezTo>
                  <a:cubicBezTo>
                    <a:pt x="23497" y="13514"/>
                    <a:pt x="23486" y="13513"/>
                    <a:pt x="23475" y="13513"/>
                  </a:cubicBezTo>
                  <a:cubicBezTo>
                    <a:pt x="23470" y="13513"/>
                    <a:pt x="23464" y="13513"/>
                    <a:pt x="23458" y="13513"/>
                  </a:cubicBezTo>
                  <a:cubicBezTo>
                    <a:pt x="23453" y="13513"/>
                    <a:pt x="23447" y="13513"/>
                    <a:pt x="23442" y="13512"/>
                  </a:cubicBezTo>
                  <a:cubicBezTo>
                    <a:pt x="23421" y="13512"/>
                    <a:pt x="23408" y="13499"/>
                    <a:pt x="23387" y="13491"/>
                  </a:cubicBezTo>
                  <a:cubicBezTo>
                    <a:pt x="23379" y="13491"/>
                    <a:pt x="23345" y="13487"/>
                    <a:pt x="23341" y="13474"/>
                  </a:cubicBezTo>
                  <a:cubicBezTo>
                    <a:pt x="23336" y="13465"/>
                    <a:pt x="23370" y="13427"/>
                    <a:pt x="23379" y="13423"/>
                  </a:cubicBezTo>
                  <a:cubicBezTo>
                    <a:pt x="23398" y="13406"/>
                    <a:pt x="23425" y="13402"/>
                    <a:pt x="23454" y="13402"/>
                  </a:cubicBezTo>
                  <a:cubicBezTo>
                    <a:pt x="23483" y="13402"/>
                    <a:pt x="23514" y="13406"/>
                    <a:pt x="23539" y="13406"/>
                  </a:cubicBezTo>
                  <a:cubicBezTo>
                    <a:pt x="23557" y="13401"/>
                    <a:pt x="23584" y="13397"/>
                    <a:pt x="23612" y="13397"/>
                  </a:cubicBezTo>
                  <a:close/>
                  <a:moveTo>
                    <a:pt x="32322" y="13541"/>
                  </a:moveTo>
                  <a:cubicBezTo>
                    <a:pt x="32331" y="13546"/>
                    <a:pt x="32335" y="13546"/>
                    <a:pt x="32339" y="13550"/>
                  </a:cubicBezTo>
                  <a:cubicBezTo>
                    <a:pt x="32339" y="13550"/>
                    <a:pt x="32339" y="13554"/>
                    <a:pt x="32339" y="13558"/>
                  </a:cubicBezTo>
                  <a:cubicBezTo>
                    <a:pt x="32335" y="13596"/>
                    <a:pt x="32335" y="13634"/>
                    <a:pt x="32331" y="13668"/>
                  </a:cubicBezTo>
                  <a:cubicBezTo>
                    <a:pt x="32305" y="13668"/>
                    <a:pt x="32280" y="13664"/>
                    <a:pt x="32259" y="13647"/>
                  </a:cubicBezTo>
                  <a:cubicBezTo>
                    <a:pt x="32246" y="13634"/>
                    <a:pt x="32208" y="13605"/>
                    <a:pt x="32213" y="13584"/>
                  </a:cubicBezTo>
                  <a:cubicBezTo>
                    <a:pt x="32213" y="13567"/>
                    <a:pt x="32259" y="13550"/>
                    <a:pt x="32267" y="13546"/>
                  </a:cubicBezTo>
                  <a:cubicBezTo>
                    <a:pt x="32284" y="13541"/>
                    <a:pt x="32305" y="13541"/>
                    <a:pt x="32322" y="13541"/>
                  </a:cubicBezTo>
                  <a:close/>
                  <a:moveTo>
                    <a:pt x="32381" y="13579"/>
                  </a:moveTo>
                  <a:cubicBezTo>
                    <a:pt x="32390" y="13582"/>
                    <a:pt x="32399" y="13585"/>
                    <a:pt x="32410" y="13585"/>
                  </a:cubicBezTo>
                  <a:cubicBezTo>
                    <a:pt x="32414" y="13585"/>
                    <a:pt x="32419" y="13585"/>
                    <a:pt x="32424" y="13584"/>
                  </a:cubicBezTo>
                  <a:cubicBezTo>
                    <a:pt x="32466" y="13584"/>
                    <a:pt x="32508" y="13592"/>
                    <a:pt x="32546" y="13605"/>
                  </a:cubicBezTo>
                  <a:cubicBezTo>
                    <a:pt x="32554" y="13609"/>
                    <a:pt x="32563" y="13613"/>
                    <a:pt x="32571" y="13617"/>
                  </a:cubicBezTo>
                  <a:cubicBezTo>
                    <a:pt x="32567" y="13617"/>
                    <a:pt x="32563" y="13622"/>
                    <a:pt x="32563" y="13622"/>
                  </a:cubicBezTo>
                  <a:cubicBezTo>
                    <a:pt x="32538" y="13634"/>
                    <a:pt x="32516" y="13651"/>
                    <a:pt x="32491" y="13655"/>
                  </a:cubicBezTo>
                  <a:cubicBezTo>
                    <a:pt x="32470" y="13664"/>
                    <a:pt x="32453" y="13660"/>
                    <a:pt x="32432" y="13664"/>
                  </a:cubicBezTo>
                  <a:cubicBezTo>
                    <a:pt x="32415" y="13664"/>
                    <a:pt x="32398" y="13668"/>
                    <a:pt x="32381" y="13668"/>
                  </a:cubicBezTo>
                  <a:lnTo>
                    <a:pt x="32373" y="13668"/>
                  </a:lnTo>
                  <a:cubicBezTo>
                    <a:pt x="32377" y="13638"/>
                    <a:pt x="32377" y="13609"/>
                    <a:pt x="32381" y="13579"/>
                  </a:cubicBezTo>
                  <a:close/>
                  <a:moveTo>
                    <a:pt x="32435" y="13750"/>
                  </a:moveTo>
                  <a:cubicBezTo>
                    <a:pt x="32462" y="13750"/>
                    <a:pt x="32491" y="13759"/>
                    <a:pt x="32516" y="13765"/>
                  </a:cubicBezTo>
                  <a:cubicBezTo>
                    <a:pt x="32533" y="13765"/>
                    <a:pt x="32550" y="13769"/>
                    <a:pt x="32563" y="13782"/>
                  </a:cubicBezTo>
                  <a:cubicBezTo>
                    <a:pt x="32576" y="13790"/>
                    <a:pt x="32584" y="13803"/>
                    <a:pt x="32601" y="13807"/>
                  </a:cubicBezTo>
                  <a:cubicBezTo>
                    <a:pt x="32626" y="13816"/>
                    <a:pt x="32652" y="13820"/>
                    <a:pt x="32677" y="13828"/>
                  </a:cubicBezTo>
                  <a:cubicBezTo>
                    <a:pt x="32681" y="13828"/>
                    <a:pt x="32681" y="13833"/>
                    <a:pt x="32685" y="13833"/>
                  </a:cubicBezTo>
                  <a:cubicBezTo>
                    <a:pt x="32673" y="13836"/>
                    <a:pt x="32659" y="13839"/>
                    <a:pt x="32646" y="13839"/>
                  </a:cubicBezTo>
                  <a:cubicBezTo>
                    <a:pt x="32641" y="13839"/>
                    <a:pt x="32635" y="13838"/>
                    <a:pt x="32630" y="13837"/>
                  </a:cubicBezTo>
                  <a:cubicBezTo>
                    <a:pt x="32605" y="13833"/>
                    <a:pt x="32580" y="13807"/>
                    <a:pt x="32554" y="13807"/>
                  </a:cubicBezTo>
                  <a:cubicBezTo>
                    <a:pt x="32542" y="13807"/>
                    <a:pt x="32538" y="13816"/>
                    <a:pt x="32529" y="13820"/>
                  </a:cubicBezTo>
                  <a:cubicBezTo>
                    <a:pt x="32526" y="13821"/>
                    <a:pt x="32523" y="13822"/>
                    <a:pt x="32521" y="13822"/>
                  </a:cubicBezTo>
                  <a:cubicBezTo>
                    <a:pt x="32515" y="13822"/>
                    <a:pt x="32509" y="13820"/>
                    <a:pt x="32504" y="13820"/>
                  </a:cubicBezTo>
                  <a:cubicBezTo>
                    <a:pt x="32483" y="13812"/>
                    <a:pt x="32390" y="13799"/>
                    <a:pt x="32411" y="13752"/>
                  </a:cubicBezTo>
                  <a:cubicBezTo>
                    <a:pt x="32419" y="13750"/>
                    <a:pt x="32427" y="13750"/>
                    <a:pt x="32435" y="13750"/>
                  </a:cubicBezTo>
                  <a:close/>
                  <a:moveTo>
                    <a:pt x="27101" y="13707"/>
                  </a:moveTo>
                  <a:cubicBezTo>
                    <a:pt x="27113" y="13707"/>
                    <a:pt x="27125" y="13708"/>
                    <a:pt x="27135" y="13710"/>
                  </a:cubicBezTo>
                  <a:cubicBezTo>
                    <a:pt x="27139" y="13714"/>
                    <a:pt x="27160" y="13714"/>
                    <a:pt x="27165" y="13719"/>
                  </a:cubicBezTo>
                  <a:cubicBezTo>
                    <a:pt x="27173" y="13723"/>
                    <a:pt x="27173" y="13731"/>
                    <a:pt x="27173" y="13740"/>
                  </a:cubicBezTo>
                  <a:cubicBezTo>
                    <a:pt x="27165" y="13757"/>
                    <a:pt x="27152" y="13769"/>
                    <a:pt x="27135" y="13786"/>
                  </a:cubicBezTo>
                  <a:cubicBezTo>
                    <a:pt x="27095" y="13822"/>
                    <a:pt x="27047" y="13843"/>
                    <a:pt x="26994" y="13843"/>
                  </a:cubicBezTo>
                  <a:cubicBezTo>
                    <a:pt x="26985" y="13843"/>
                    <a:pt x="26975" y="13842"/>
                    <a:pt x="26966" y="13841"/>
                  </a:cubicBezTo>
                  <a:cubicBezTo>
                    <a:pt x="26975" y="13820"/>
                    <a:pt x="26979" y="13799"/>
                    <a:pt x="26983" y="13778"/>
                  </a:cubicBezTo>
                  <a:cubicBezTo>
                    <a:pt x="26987" y="13761"/>
                    <a:pt x="26992" y="13736"/>
                    <a:pt x="26996" y="13714"/>
                  </a:cubicBezTo>
                  <a:cubicBezTo>
                    <a:pt x="27008" y="13714"/>
                    <a:pt x="27021" y="13719"/>
                    <a:pt x="27034" y="13719"/>
                  </a:cubicBezTo>
                  <a:lnTo>
                    <a:pt x="27059" y="13719"/>
                  </a:lnTo>
                  <a:cubicBezTo>
                    <a:pt x="27063" y="13719"/>
                    <a:pt x="27068" y="13710"/>
                    <a:pt x="27068" y="13710"/>
                  </a:cubicBezTo>
                  <a:cubicBezTo>
                    <a:pt x="27078" y="13708"/>
                    <a:pt x="27090" y="13707"/>
                    <a:pt x="27101" y="13707"/>
                  </a:cubicBezTo>
                  <a:close/>
                  <a:moveTo>
                    <a:pt x="27819" y="13550"/>
                  </a:moveTo>
                  <a:cubicBezTo>
                    <a:pt x="27803" y="13555"/>
                    <a:pt x="27796" y="13570"/>
                    <a:pt x="27793" y="13588"/>
                  </a:cubicBezTo>
                  <a:cubicBezTo>
                    <a:pt x="27789" y="13600"/>
                    <a:pt x="27785" y="13634"/>
                    <a:pt x="27781" y="13643"/>
                  </a:cubicBezTo>
                  <a:cubicBezTo>
                    <a:pt x="27775" y="13650"/>
                    <a:pt x="27767" y="13652"/>
                    <a:pt x="27757" y="13652"/>
                  </a:cubicBezTo>
                  <a:cubicBezTo>
                    <a:pt x="27748" y="13652"/>
                    <a:pt x="27739" y="13650"/>
                    <a:pt x="27731" y="13650"/>
                  </a:cubicBezTo>
                  <a:cubicBezTo>
                    <a:pt x="27727" y="13650"/>
                    <a:pt x="27724" y="13650"/>
                    <a:pt x="27722" y="13651"/>
                  </a:cubicBezTo>
                  <a:cubicBezTo>
                    <a:pt x="27675" y="13660"/>
                    <a:pt x="27696" y="13719"/>
                    <a:pt x="27675" y="13752"/>
                  </a:cubicBezTo>
                  <a:cubicBezTo>
                    <a:pt x="27663" y="13769"/>
                    <a:pt x="27642" y="13765"/>
                    <a:pt x="27620" y="13769"/>
                  </a:cubicBezTo>
                  <a:cubicBezTo>
                    <a:pt x="27595" y="13769"/>
                    <a:pt x="27566" y="13782"/>
                    <a:pt x="27549" y="13795"/>
                  </a:cubicBezTo>
                  <a:cubicBezTo>
                    <a:pt x="27528" y="13807"/>
                    <a:pt x="27523" y="13820"/>
                    <a:pt x="27502" y="13824"/>
                  </a:cubicBezTo>
                  <a:cubicBezTo>
                    <a:pt x="27473" y="13833"/>
                    <a:pt x="27469" y="13837"/>
                    <a:pt x="27447" y="13862"/>
                  </a:cubicBezTo>
                  <a:cubicBezTo>
                    <a:pt x="27426" y="13888"/>
                    <a:pt x="27402" y="13896"/>
                    <a:pt x="27376" y="13896"/>
                  </a:cubicBezTo>
                  <a:cubicBezTo>
                    <a:pt x="27356" y="13896"/>
                    <a:pt x="27335" y="13891"/>
                    <a:pt x="27312" y="13887"/>
                  </a:cubicBezTo>
                  <a:lnTo>
                    <a:pt x="27304" y="13887"/>
                  </a:lnTo>
                  <a:cubicBezTo>
                    <a:pt x="27308" y="13858"/>
                    <a:pt x="27312" y="13828"/>
                    <a:pt x="27325" y="13803"/>
                  </a:cubicBezTo>
                  <a:cubicBezTo>
                    <a:pt x="27332" y="13806"/>
                    <a:pt x="27338" y="13808"/>
                    <a:pt x="27344" y="13808"/>
                  </a:cubicBezTo>
                  <a:cubicBezTo>
                    <a:pt x="27349" y="13808"/>
                    <a:pt x="27353" y="13807"/>
                    <a:pt x="27359" y="13803"/>
                  </a:cubicBezTo>
                  <a:cubicBezTo>
                    <a:pt x="27371" y="13799"/>
                    <a:pt x="27376" y="13790"/>
                    <a:pt x="27388" y="13782"/>
                  </a:cubicBezTo>
                  <a:cubicBezTo>
                    <a:pt x="27401" y="13778"/>
                    <a:pt x="27414" y="13777"/>
                    <a:pt x="27427" y="13777"/>
                  </a:cubicBezTo>
                  <a:cubicBezTo>
                    <a:pt x="27431" y="13777"/>
                    <a:pt x="27435" y="13777"/>
                    <a:pt x="27438" y="13777"/>
                  </a:cubicBezTo>
                  <a:cubicBezTo>
                    <a:pt x="27461" y="13777"/>
                    <a:pt x="27483" y="13776"/>
                    <a:pt x="27502" y="13757"/>
                  </a:cubicBezTo>
                  <a:cubicBezTo>
                    <a:pt x="27519" y="13740"/>
                    <a:pt x="27498" y="13727"/>
                    <a:pt x="27490" y="13710"/>
                  </a:cubicBezTo>
                  <a:cubicBezTo>
                    <a:pt x="27477" y="13681"/>
                    <a:pt x="27494" y="13647"/>
                    <a:pt x="27519" y="13634"/>
                  </a:cubicBezTo>
                  <a:cubicBezTo>
                    <a:pt x="27566" y="13613"/>
                    <a:pt x="27637" y="13630"/>
                    <a:pt x="27646" y="13567"/>
                  </a:cubicBezTo>
                  <a:cubicBezTo>
                    <a:pt x="27675" y="13562"/>
                    <a:pt x="27709" y="13558"/>
                    <a:pt x="27739" y="13558"/>
                  </a:cubicBezTo>
                  <a:cubicBezTo>
                    <a:pt x="27760" y="13554"/>
                    <a:pt x="27785" y="13550"/>
                    <a:pt x="27810" y="13550"/>
                  </a:cubicBezTo>
                  <a:cubicBezTo>
                    <a:pt x="27813" y="13550"/>
                    <a:pt x="27816" y="13550"/>
                    <a:pt x="27819" y="13550"/>
                  </a:cubicBezTo>
                  <a:close/>
                  <a:moveTo>
                    <a:pt x="26939" y="13700"/>
                  </a:moveTo>
                  <a:cubicBezTo>
                    <a:pt x="26946" y="13700"/>
                    <a:pt x="26953" y="13700"/>
                    <a:pt x="26958" y="13702"/>
                  </a:cubicBezTo>
                  <a:cubicBezTo>
                    <a:pt x="26954" y="13727"/>
                    <a:pt x="26949" y="13748"/>
                    <a:pt x="26945" y="13769"/>
                  </a:cubicBezTo>
                  <a:cubicBezTo>
                    <a:pt x="26937" y="13812"/>
                    <a:pt x="26924" y="13854"/>
                    <a:pt x="26907" y="13896"/>
                  </a:cubicBezTo>
                  <a:cubicBezTo>
                    <a:pt x="26890" y="13892"/>
                    <a:pt x="26873" y="13879"/>
                    <a:pt x="26869" y="13862"/>
                  </a:cubicBezTo>
                  <a:cubicBezTo>
                    <a:pt x="26865" y="13841"/>
                    <a:pt x="26873" y="13816"/>
                    <a:pt x="26878" y="13795"/>
                  </a:cubicBezTo>
                  <a:cubicBezTo>
                    <a:pt x="26882" y="13782"/>
                    <a:pt x="26882" y="13774"/>
                    <a:pt x="26890" y="13761"/>
                  </a:cubicBezTo>
                  <a:cubicBezTo>
                    <a:pt x="26894" y="13748"/>
                    <a:pt x="26890" y="13731"/>
                    <a:pt x="26899" y="13719"/>
                  </a:cubicBezTo>
                  <a:cubicBezTo>
                    <a:pt x="26905" y="13704"/>
                    <a:pt x="26922" y="13700"/>
                    <a:pt x="26939" y="13700"/>
                  </a:cubicBezTo>
                  <a:close/>
                  <a:moveTo>
                    <a:pt x="31647" y="13652"/>
                  </a:moveTo>
                  <a:cubicBezTo>
                    <a:pt x="31655" y="13652"/>
                    <a:pt x="31664" y="13653"/>
                    <a:pt x="31672" y="13655"/>
                  </a:cubicBezTo>
                  <a:cubicBezTo>
                    <a:pt x="31685" y="13660"/>
                    <a:pt x="31693" y="13668"/>
                    <a:pt x="31706" y="13676"/>
                  </a:cubicBezTo>
                  <a:cubicBezTo>
                    <a:pt x="31715" y="13681"/>
                    <a:pt x="31723" y="13681"/>
                    <a:pt x="31731" y="13685"/>
                  </a:cubicBezTo>
                  <a:cubicBezTo>
                    <a:pt x="31736" y="13727"/>
                    <a:pt x="31740" y="13765"/>
                    <a:pt x="31744" y="13803"/>
                  </a:cubicBezTo>
                  <a:cubicBezTo>
                    <a:pt x="31736" y="13807"/>
                    <a:pt x="31731" y="13807"/>
                    <a:pt x="31727" y="13807"/>
                  </a:cubicBezTo>
                  <a:cubicBezTo>
                    <a:pt x="31725" y="13808"/>
                    <a:pt x="31723" y="13808"/>
                    <a:pt x="31721" y="13808"/>
                  </a:cubicBezTo>
                  <a:cubicBezTo>
                    <a:pt x="31704" y="13808"/>
                    <a:pt x="31688" y="13794"/>
                    <a:pt x="31676" y="13794"/>
                  </a:cubicBezTo>
                  <a:cubicBezTo>
                    <a:pt x="31675" y="13794"/>
                    <a:pt x="31673" y="13794"/>
                    <a:pt x="31672" y="13795"/>
                  </a:cubicBezTo>
                  <a:cubicBezTo>
                    <a:pt x="31664" y="13824"/>
                    <a:pt x="31668" y="13854"/>
                    <a:pt x="31664" y="13883"/>
                  </a:cubicBezTo>
                  <a:cubicBezTo>
                    <a:pt x="31639" y="13892"/>
                    <a:pt x="31609" y="13892"/>
                    <a:pt x="31584" y="13896"/>
                  </a:cubicBezTo>
                  <a:cubicBezTo>
                    <a:pt x="31575" y="13879"/>
                    <a:pt x="31571" y="13866"/>
                    <a:pt x="31567" y="13854"/>
                  </a:cubicBezTo>
                  <a:cubicBezTo>
                    <a:pt x="31546" y="13812"/>
                    <a:pt x="31529" y="13765"/>
                    <a:pt x="31516" y="13714"/>
                  </a:cubicBezTo>
                  <a:cubicBezTo>
                    <a:pt x="31541" y="13714"/>
                    <a:pt x="31554" y="13702"/>
                    <a:pt x="31567" y="13681"/>
                  </a:cubicBezTo>
                  <a:cubicBezTo>
                    <a:pt x="31567" y="13676"/>
                    <a:pt x="31567" y="13664"/>
                    <a:pt x="31571" y="13660"/>
                  </a:cubicBezTo>
                  <a:cubicBezTo>
                    <a:pt x="31596" y="13660"/>
                    <a:pt x="31622" y="13652"/>
                    <a:pt x="31647" y="13652"/>
                  </a:cubicBezTo>
                  <a:close/>
                  <a:moveTo>
                    <a:pt x="26291" y="13193"/>
                  </a:moveTo>
                  <a:cubicBezTo>
                    <a:pt x="26295" y="13193"/>
                    <a:pt x="26301" y="13194"/>
                    <a:pt x="26308" y="13195"/>
                  </a:cubicBezTo>
                  <a:cubicBezTo>
                    <a:pt x="26320" y="13195"/>
                    <a:pt x="26337" y="13208"/>
                    <a:pt x="26342" y="13216"/>
                  </a:cubicBezTo>
                  <a:cubicBezTo>
                    <a:pt x="26350" y="13242"/>
                    <a:pt x="26325" y="13229"/>
                    <a:pt x="26308" y="13237"/>
                  </a:cubicBezTo>
                  <a:cubicBezTo>
                    <a:pt x="26299" y="13292"/>
                    <a:pt x="26333" y="13280"/>
                    <a:pt x="26367" y="13292"/>
                  </a:cubicBezTo>
                  <a:cubicBezTo>
                    <a:pt x="26371" y="13292"/>
                    <a:pt x="26380" y="13292"/>
                    <a:pt x="26384" y="13297"/>
                  </a:cubicBezTo>
                  <a:cubicBezTo>
                    <a:pt x="26384" y="13301"/>
                    <a:pt x="26388" y="13305"/>
                    <a:pt x="26396" y="13309"/>
                  </a:cubicBezTo>
                  <a:cubicBezTo>
                    <a:pt x="26399" y="13310"/>
                    <a:pt x="26401" y="13310"/>
                    <a:pt x="26402" y="13310"/>
                  </a:cubicBezTo>
                  <a:cubicBezTo>
                    <a:pt x="26409" y="13310"/>
                    <a:pt x="26411" y="13304"/>
                    <a:pt x="26418" y="13301"/>
                  </a:cubicBezTo>
                  <a:cubicBezTo>
                    <a:pt x="26425" y="13297"/>
                    <a:pt x="26444" y="13278"/>
                    <a:pt x="26455" y="13278"/>
                  </a:cubicBezTo>
                  <a:cubicBezTo>
                    <a:pt x="26457" y="13278"/>
                    <a:pt x="26459" y="13279"/>
                    <a:pt x="26460" y="13280"/>
                  </a:cubicBezTo>
                  <a:cubicBezTo>
                    <a:pt x="26468" y="13280"/>
                    <a:pt x="26472" y="13297"/>
                    <a:pt x="26481" y="13301"/>
                  </a:cubicBezTo>
                  <a:cubicBezTo>
                    <a:pt x="26481" y="13301"/>
                    <a:pt x="26498" y="13309"/>
                    <a:pt x="26498" y="13309"/>
                  </a:cubicBezTo>
                  <a:cubicBezTo>
                    <a:pt x="26515" y="13317"/>
                    <a:pt x="26532" y="13318"/>
                    <a:pt x="26548" y="13318"/>
                  </a:cubicBezTo>
                  <a:cubicBezTo>
                    <a:pt x="26559" y="13318"/>
                    <a:pt x="26570" y="13318"/>
                    <a:pt x="26582" y="13318"/>
                  </a:cubicBezTo>
                  <a:lnTo>
                    <a:pt x="26624" y="13318"/>
                  </a:lnTo>
                  <a:cubicBezTo>
                    <a:pt x="26633" y="13322"/>
                    <a:pt x="26633" y="13330"/>
                    <a:pt x="26641" y="13339"/>
                  </a:cubicBezTo>
                  <a:cubicBezTo>
                    <a:pt x="26648" y="13343"/>
                    <a:pt x="26657" y="13344"/>
                    <a:pt x="26665" y="13344"/>
                  </a:cubicBezTo>
                  <a:cubicBezTo>
                    <a:pt x="26672" y="13344"/>
                    <a:pt x="26680" y="13343"/>
                    <a:pt x="26687" y="13343"/>
                  </a:cubicBezTo>
                  <a:cubicBezTo>
                    <a:pt x="26697" y="13343"/>
                    <a:pt x="26706" y="13345"/>
                    <a:pt x="26713" y="13351"/>
                  </a:cubicBezTo>
                  <a:cubicBezTo>
                    <a:pt x="26721" y="13364"/>
                    <a:pt x="26717" y="13398"/>
                    <a:pt x="26717" y="13415"/>
                  </a:cubicBezTo>
                  <a:cubicBezTo>
                    <a:pt x="26717" y="13444"/>
                    <a:pt x="26717" y="13465"/>
                    <a:pt x="26700" y="13495"/>
                  </a:cubicBezTo>
                  <a:cubicBezTo>
                    <a:pt x="26692" y="13509"/>
                    <a:pt x="26685" y="13513"/>
                    <a:pt x="26678" y="13513"/>
                  </a:cubicBezTo>
                  <a:cubicBezTo>
                    <a:pt x="26669" y="13513"/>
                    <a:pt x="26659" y="13504"/>
                    <a:pt x="26641" y="13499"/>
                  </a:cubicBezTo>
                  <a:cubicBezTo>
                    <a:pt x="26631" y="13496"/>
                    <a:pt x="26620" y="13495"/>
                    <a:pt x="26609" y="13495"/>
                  </a:cubicBezTo>
                  <a:cubicBezTo>
                    <a:pt x="26586" y="13495"/>
                    <a:pt x="26562" y="13501"/>
                    <a:pt x="26548" y="13512"/>
                  </a:cubicBezTo>
                  <a:cubicBezTo>
                    <a:pt x="26536" y="13524"/>
                    <a:pt x="26527" y="13537"/>
                    <a:pt x="26515" y="13546"/>
                  </a:cubicBezTo>
                  <a:cubicBezTo>
                    <a:pt x="26489" y="13571"/>
                    <a:pt x="26456" y="13596"/>
                    <a:pt x="26434" y="13626"/>
                  </a:cubicBezTo>
                  <a:cubicBezTo>
                    <a:pt x="26413" y="13655"/>
                    <a:pt x="26409" y="13706"/>
                    <a:pt x="26430" y="13736"/>
                  </a:cubicBezTo>
                  <a:cubicBezTo>
                    <a:pt x="26439" y="13748"/>
                    <a:pt x="26460" y="13748"/>
                    <a:pt x="26468" y="13761"/>
                  </a:cubicBezTo>
                  <a:cubicBezTo>
                    <a:pt x="26485" y="13778"/>
                    <a:pt x="26477" y="13799"/>
                    <a:pt x="26481" y="13820"/>
                  </a:cubicBezTo>
                  <a:cubicBezTo>
                    <a:pt x="26484" y="13821"/>
                    <a:pt x="26487" y="13822"/>
                    <a:pt x="26490" y="13822"/>
                  </a:cubicBezTo>
                  <a:cubicBezTo>
                    <a:pt x="26497" y="13822"/>
                    <a:pt x="26505" y="13820"/>
                    <a:pt x="26510" y="13820"/>
                  </a:cubicBezTo>
                  <a:cubicBezTo>
                    <a:pt x="26532" y="13824"/>
                    <a:pt x="26548" y="13833"/>
                    <a:pt x="26569" y="13833"/>
                  </a:cubicBezTo>
                  <a:cubicBezTo>
                    <a:pt x="26591" y="13837"/>
                    <a:pt x="26599" y="13845"/>
                    <a:pt x="26616" y="13862"/>
                  </a:cubicBezTo>
                  <a:cubicBezTo>
                    <a:pt x="26645" y="13892"/>
                    <a:pt x="26591" y="13887"/>
                    <a:pt x="26574" y="13892"/>
                  </a:cubicBezTo>
                  <a:cubicBezTo>
                    <a:pt x="26557" y="13896"/>
                    <a:pt x="26544" y="13904"/>
                    <a:pt x="26532" y="13909"/>
                  </a:cubicBezTo>
                  <a:cubicBezTo>
                    <a:pt x="26422" y="13816"/>
                    <a:pt x="26329" y="13706"/>
                    <a:pt x="26236" y="13596"/>
                  </a:cubicBezTo>
                  <a:cubicBezTo>
                    <a:pt x="26173" y="13520"/>
                    <a:pt x="26105" y="13440"/>
                    <a:pt x="26055" y="13347"/>
                  </a:cubicBezTo>
                  <a:cubicBezTo>
                    <a:pt x="26059" y="13347"/>
                    <a:pt x="26063" y="13347"/>
                    <a:pt x="26067" y="13343"/>
                  </a:cubicBezTo>
                  <a:cubicBezTo>
                    <a:pt x="26073" y="13342"/>
                    <a:pt x="26079" y="13342"/>
                    <a:pt x="26086" y="13342"/>
                  </a:cubicBezTo>
                  <a:cubicBezTo>
                    <a:pt x="26112" y="13342"/>
                    <a:pt x="26141" y="13347"/>
                    <a:pt x="26164" y="13347"/>
                  </a:cubicBezTo>
                  <a:cubicBezTo>
                    <a:pt x="26190" y="13343"/>
                    <a:pt x="26198" y="13326"/>
                    <a:pt x="26215" y="13309"/>
                  </a:cubicBezTo>
                  <a:cubicBezTo>
                    <a:pt x="26232" y="13297"/>
                    <a:pt x="26249" y="13284"/>
                    <a:pt x="26257" y="13259"/>
                  </a:cubicBezTo>
                  <a:cubicBezTo>
                    <a:pt x="26261" y="13242"/>
                    <a:pt x="26261" y="13216"/>
                    <a:pt x="26274" y="13200"/>
                  </a:cubicBezTo>
                  <a:cubicBezTo>
                    <a:pt x="26279" y="13195"/>
                    <a:pt x="26284" y="13193"/>
                    <a:pt x="26291" y="13193"/>
                  </a:cubicBezTo>
                  <a:close/>
                  <a:moveTo>
                    <a:pt x="27203" y="13765"/>
                  </a:moveTo>
                  <a:cubicBezTo>
                    <a:pt x="27211" y="13769"/>
                    <a:pt x="27224" y="13769"/>
                    <a:pt x="27236" y="13769"/>
                  </a:cubicBezTo>
                  <a:cubicBezTo>
                    <a:pt x="27257" y="13774"/>
                    <a:pt x="27274" y="13782"/>
                    <a:pt x="27287" y="13790"/>
                  </a:cubicBezTo>
                  <a:cubicBezTo>
                    <a:pt x="27274" y="13824"/>
                    <a:pt x="27266" y="13858"/>
                    <a:pt x="27262" y="13892"/>
                  </a:cubicBezTo>
                  <a:cubicBezTo>
                    <a:pt x="27253" y="13896"/>
                    <a:pt x="27245" y="13900"/>
                    <a:pt x="27236" y="13900"/>
                  </a:cubicBezTo>
                  <a:cubicBezTo>
                    <a:pt x="27211" y="13909"/>
                    <a:pt x="27169" y="13909"/>
                    <a:pt x="27144" y="13925"/>
                  </a:cubicBezTo>
                  <a:cubicBezTo>
                    <a:pt x="27127" y="13938"/>
                    <a:pt x="27122" y="13972"/>
                    <a:pt x="27106" y="13985"/>
                  </a:cubicBezTo>
                  <a:cubicBezTo>
                    <a:pt x="27098" y="13989"/>
                    <a:pt x="27090" y="13991"/>
                    <a:pt x="27082" y="13991"/>
                  </a:cubicBezTo>
                  <a:cubicBezTo>
                    <a:pt x="27069" y="13991"/>
                    <a:pt x="27057" y="13986"/>
                    <a:pt x="27046" y="13980"/>
                  </a:cubicBezTo>
                  <a:cubicBezTo>
                    <a:pt x="27034" y="13976"/>
                    <a:pt x="27030" y="13972"/>
                    <a:pt x="27017" y="13972"/>
                  </a:cubicBezTo>
                  <a:cubicBezTo>
                    <a:pt x="27014" y="13972"/>
                    <a:pt x="27008" y="13974"/>
                    <a:pt x="27003" y="13974"/>
                  </a:cubicBezTo>
                  <a:cubicBezTo>
                    <a:pt x="27001" y="13974"/>
                    <a:pt x="27000" y="13973"/>
                    <a:pt x="27000" y="13972"/>
                  </a:cubicBezTo>
                  <a:cubicBezTo>
                    <a:pt x="26983" y="13968"/>
                    <a:pt x="26992" y="13947"/>
                    <a:pt x="26992" y="13934"/>
                  </a:cubicBezTo>
                  <a:cubicBezTo>
                    <a:pt x="26992" y="13913"/>
                    <a:pt x="26992" y="13896"/>
                    <a:pt x="26979" y="13883"/>
                  </a:cubicBezTo>
                  <a:lnTo>
                    <a:pt x="26983" y="13883"/>
                  </a:lnTo>
                  <a:cubicBezTo>
                    <a:pt x="27051" y="13883"/>
                    <a:pt x="27114" y="13858"/>
                    <a:pt x="27165" y="13812"/>
                  </a:cubicBezTo>
                  <a:cubicBezTo>
                    <a:pt x="27177" y="13799"/>
                    <a:pt x="27190" y="13782"/>
                    <a:pt x="27203" y="13765"/>
                  </a:cubicBezTo>
                  <a:close/>
                  <a:moveTo>
                    <a:pt x="33010" y="13394"/>
                  </a:moveTo>
                  <a:cubicBezTo>
                    <a:pt x="33006" y="13600"/>
                    <a:pt x="33002" y="13807"/>
                    <a:pt x="32993" y="14018"/>
                  </a:cubicBezTo>
                  <a:cubicBezTo>
                    <a:pt x="32964" y="14014"/>
                    <a:pt x="32934" y="14010"/>
                    <a:pt x="32905" y="13993"/>
                  </a:cubicBezTo>
                  <a:cubicBezTo>
                    <a:pt x="32892" y="13980"/>
                    <a:pt x="32892" y="13963"/>
                    <a:pt x="32879" y="13955"/>
                  </a:cubicBezTo>
                  <a:cubicBezTo>
                    <a:pt x="32873" y="13952"/>
                    <a:pt x="32867" y="13951"/>
                    <a:pt x="32861" y="13951"/>
                  </a:cubicBezTo>
                  <a:cubicBezTo>
                    <a:pt x="32854" y="13951"/>
                    <a:pt x="32847" y="13952"/>
                    <a:pt x="32840" y="13952"/>
                  </a:cubicBezTo>
                  <a:cubicBezTo>
                    <a:pt x="32836" y="13952"/>
                    <a:pt x="32833" y="13952"/>
                    <a:pt x="32829" y="13951"/>
                  </a:cubicBezTo>
                  <a:cubicBezTo>
                    <a:pt x="32820" y="13917"/>
                    <a:pt x="32846" y="13892"/>
                    <a:pt x="32854" y="13862"/>
                  </a:cubicBezTo>
                  <a:cubicBezTo>
                    <a:pt x="32854" y="13849"/>
                    <a:pt x="32858" y="13828"/>
                    <a:pt x="32850" y="13816"/>
                  </a:cubicBezTo>
                  <a:cubicBezTo>
                    <a:pt x="32844" y="13804"/>
                    <a:pt x="32831" y="13803"/>
                    <a:pt x="32819" y="13803"/>
                  </a:cubicBezTo>
                  <a:cubicBezTo>
                    <a:pt x="32813" y="13803"/>
                    <a:pt x="32808" y="13803"/>
                    <a:pt x="32803" y="13803"/>
                  </a:cubicBezTo>
                  <a:lnTo>
                    <a:pt x="32799" y="13803"/>
                  </a:lnTo>
                  <a:cubicBezTo>
                    <a:pt x="32808" y="13790"/>
                    <a:pt x="32816" y="13782"/>
                    <a:pt x="32820" y="13769"/>
                  </a:cubicBezTo>
                  <a:cubicBezTo>
                    <a:pt x="32825" y="13761"/>
                    <a:pt x="32829" y="13752"/>
                    <a:pt x="32841" y="13752"/>
                  </a:cubicBezTo>
                  <a:cubicBezTo>
                    <a:pt x="32847" y="13751"/>
                    <a:pt x="32853" y="13751"/>
                    <a:pt x="32858" y="13751"/>
                  </a:cubicBezTo>
                  <a:cubicBezTo>
                    <a:pt x="32870" y="13751"/>
                    <a:pt x="32881" y="13752"/>
                    <a:pt x="32892" y="13752"/>
                  </a:cubicBezTo>
                  <a:cubicBezTo>
                    <a:pt x="32895" y="13752"/>
                    <a:pt x="32905" y="13754"/>
                    <a:pt x="32913" y="13754"/>
                  </a:cubicBezTo>
                  <a:cubicBezTo>
                    <a:pt x="32917" y="13754"/>
                    <a:pt x="32920" y="13754"/>
                    <a:pt x="32922" y="13752"/>
                  </a:cubicBezTo>
                  <a:cubicBezTo>
                    <a:pt x="32930" y="13748"/>
                    <a:pt x="32934" y="13731"/>
                    <a:pt x="32939" y="13723"/>
                  </a:cubicBezTo>
                  <a:cubicBezTo>
                    <a:pt x="32950" y="13690"/>
                    <a:pt x="32906" y="13681"/>
                    <a:pt x="32870" y="13681"/>
                  </a:cubicBezTo>
                  <a:cubicBezTo>
                    <a:pt x="32855" y="13681"/>
                    <a:pt x="32841" y="13682"/>
                    <a:pt x="32833" y="13685"/>
                  </a:cubicBezTo>
                  <a:cubicBezTo>
                    <a:pt x="32828" y="13686"/>
                    <a:pt x="32824" y="13686"/>
                    <a:pt x="32821" y="13686"/>
                  </a:cubicBezTo>
                  <a:cubicBezTo>
                    <a:pt x="32810" y="13686"/>
                    <a:pt x="32809" y="13680"/>
                    <a:pt x="32812" y="13664"/>
                  </a:cubicBezTo>
                  <a:cubicBezTo>
                    <a:pt x="32816" y="13643"/>
                    <a:pt x="32837" y="13638"/>
                    <a:pt x="32846" y="13622"/>
                  </a:cubicBezTo>
                  <a:cubicBezTo>
                    <a:pt x="32858" y="13596"/>
                    <a:pt x="32841" y="13592"/>
                    <a:pt x="32825" y="13588"/>
                  </a:cubicBezTo>
                  <a:cubicBezTo>
                    <a:pt x="32805" y="13585"/>
                    <a:pt x="32780" y="13580"/>
                    <a:pt x="32757" y="13580"/>
                  </a:cubicBezTo>
                  <a:cubicBezTo>
                    <a:pt x="32740" y="13580"/>
                    <a:pt x="32723" y="13583"/>
                    <a:pt x="32711" y="13592"/>
                  </a:cubicBezTo>
                  <a:cubicBezTo>
                    <a:pt x="32695" y="13600"/>
                    <a:pt x="32679" y="13626"/>
                    <a:pt x="32660" y="13626"/>
                  </a:cubicBezTo>
                  <a:cubicBezTo>
                    <a:pt x="32659" y="13626"/>
                    <a:pt x="32657" y="13626"/>
                    <a:pt x="32656" y="13626"/>
                  </a:cubicBezTo>
                  <a:cubicBezTo>
                    <a:pt x="32673" y="13622"/>
                    <a:pt x="32677" y="13605"/>
                    <a:pt x="32677" y="13584"/>
                  </a:cubicBezTo>
                  <a:cubicBezTo>
                    <a:pt x="32681" y="13567"/>
                    <a:pt x="32685" y="13562"/>
                    <a:pt x="32677" y="13550"/>
                  </a:cubicBezTo>
                  <a:cubicBezTo>
                    <a:pt x="32673" y="13546"/>
                    <a:pt x="32656" y="13537"/>
                    <a:pt x="32652" y="13533"/>
                  </a:cubicBezTo>
                  <a:cubicBezTo>
                    <a:pt x="32635" y="13524"/>
                    <a:pt x="32609" y="13529"/>
                    <a:pt x="32601" y="13508"/>
                  </a:cubicBezTo>
                  <a:cubicBezTo>
                    <a:pt x="32588" y="13474"/>
                    <a:pt x="32609" y="13457"/>
                    <a:pt x="32626" y="13436"/>
                  </a:cubicBezTo>
                  <a:lnTo>
                    <a:pt x="32630" y="13436"/>
                  </a:lnTo>
                  <a:cubicBezTo>
                    <a:pt x="32639" y="13432"/>
                    <a:pt x="32652" y="13432"/>
                    <a:pt x="32656" y="13432"/>
                  </a:cubicBezTo>
                  <a:cubicBezTo>
                    <a:pt x="32668" y="13432"/>
                    <a:pt x="32681" y="13427"/>
                    <a:pt x="32698" y="13423"/>
                  </a:cubicBezTo>
                  <a:cubicBezTo>
                    <a:pt x="32713" y="13421"/>
                    <a:pt x="32738" y="13418"/>
                    <a:pt x="32762" y="13418"/>
                  </a:cubicBezTo>
                  <a:cubicBezTo>
                    <a:pt x="32779" y="13418"/>
                    <a:pt x="32795" y="13420"/>
                    <a:pt x="32803" y="13423"/>
                  </a:cubicBezTo>
                  <a:cubicBezTo>
                    <a:pt x="32825" y="13427"/>
                    <a:pt x="32833" y="13453"/>
                    <a:pt x="32854" y="13457"/>
                  </a:cubicBezTo>
                  <a:cubicBezTo>
                    <a:pt x="32859" y="13458"/>
                    <a:pt x="32863" y="13459"/>
                    <a:pt x="32868" y="13459"/>
                  </a:cubicBezTo>
                  <a:cubicBezTo>
                    <a:pt x="32880" y="13459"/>
                    <a:pt x="32891" y="13455"/>
                    <a:pt x="32901" y="13449"/>
                  </a:cubicBezTo>
                  <a:cubicBezTo>
                    <a:pt x="32913" y="13440"/>
                    <a:pt x="32922" y="13427"/>
                    <a:pt x="32934" y="13423"/>
                  </a:cubicBezTo>
                  <a:cubicBezTo>
                    <a:pt x="32960" y="13411"/>
                    <a:pt x="32989" y="13406"/>
                    <a:pt x="33010" y="13394"/>
                  </a:cubicBezTo>
                  <a:close/>
                  <a:moveTo>
                    <a:pt x="28207" y="13976"/>
                  </a:moveTo>
                  <a:cubicBezTo>
                    <a:pt x="28207" y="13976"/>
                    <a:pt x="28207" y="13980"/>
                    <a:pt x="28207" y="13980"/>
                  </a:cubicBezTo>
                  <a:cubicBezTo>
                    <a:pt x="28216" y="13997"/>
                    <a:pt x="28232" y="13997"/>
                    <a:pt x="28241" y="14014"/>
                  </a:cubicBezTo>
                  <a:cubicBezTo>
                    <a:pt x="28245" y="14033"/>
                    <a:pt x="28248" y="14106"/>
                    <a:pt x="28219" y="14106"/>
                  </a:cubicBezTo>
                  <a:cubicBezTo>
                    <a:pt x="28215" y="14106"/>
                    <a:pt x="28212" y="14105"/>
                    <a:pt x="28207" y="14103"/>
                  </a:cubicBezTo>
                  <a:cubicBezTo>
                    <a:pt x="28178" y="14086"/>
                    <a:pt x="28186" y="14052"/>
                    <a:pt x="28165" y="14031"/>
                  </a:cubicBezTo>
                  <a:cubicBezTo>
                    <a:pt x="28169" y="14031"/>
                    <a:pt x="28173" y="14027"/>
                    <a:pt x="28173" y="14023"/>
                  </a:cubicBezTo>
                  <a:cubicBezTo>
                    <a:pt x="28190" y="14001"/>
                    <a:pt x="28190" y="13985"/>
                    <a:pt x="28207" y="13976"/>
                  </a:cubicBezTo>
                  <a:close/>
                  <a:moveTo>
                    <a:pt x="27899" y="13862"/>
                  </a:moveTo>
                  <a:cubicBezTo>
                    <a:pt x="27912" y="13862"/>
                    <a:pt x="27945" y="13862"/>
                    <a:pt x="27950" y="13871"/>
                  </a:cubicBezTo>
                  <a:cubicBezTo>
                    <a:pt x="27971" y="13900"/>
                    <a:pt x="27924" y="13909"/>
                    <a:pt x="27907" y="13921"/>
                  </a:cubicBezTo>
                  <a:cubicBezTo>
                    <a:pt x="27895" y="13938"/>
                    <a:pt x="27882" y="13972"/>
                    <a:pt x="27882" y="13997"/>
                  </a:cubicBezTo>
                  <a:lnTo>
                    <a:pt x="27806" y="13997"/>
                  </a:lnTo>
                  <a:cubicBezTo>
                    <a:pt x="27768" y="13997"/>
                    <a:pt x="27751" y="13997"/>
                    <a:pt x="27734" y="14031"/>
                  </a:cubicBezTo>
                  <a:cubicBezTo>
                    <a:pt x="27726" y="14039"/>
                    <a:pt x="27722" y="14048"/>
                    <a:pt x="27713" y="14056"/>
                  </a:cubicBezTo>
                  <a:cubicBezTo>
                    <a:pt x="27709" y="14069"/>
                    <a:pt x="27696" y="14103"/>
                    <a:pt x="27688" y="14107"/>
                  </a:cubicBezTo>
                  <a:cubicBezTo>
                    <a:pt x="27685" y="14108"/>
                    <a:pt x="27680" y="14109"/>
                    <a:pt x="27675" y="14109"/>
                  </a:cubicBezTo>
                  <a:cubicBezTo>
                    <a:pt x="27665" y="14109"/>
                    <a:pt x="27653" y="14107"/>
                    <a:pt x="27650" y="14107"/>
                  </a:cubicBezTo>
                  <a:lnTo>
                    <a:pt x="27595" y="14107"/>
                  </a:lnTo>
                  <a:cubicBezTo>
                    <a:pt x="27570" y="14107"/>
                    <a:pt x="27544" y="14099"/>
                    <a:pt x="27523" y="14099"/>
                  </a:cubicBezTo>
                  <a:cubicBezTo>
                    <a:pt x="27477" y="14103"/>
                    <a:pt x="27443" y="14136"/>
                    <a:pt x="27397" y="14136"/>
                  </a:cubicBezTo>
                  <a:cubicBezTo>
                    <a:pt x="27359" y="14136"/>
                    <a:pt x="27350" y="14128"/>
                    <a:pt x="27359" y="14090"/>
                  </a:cubicBezTo>
                  <a:cubicBezTo>
                    <a:pt x="27359" y="14082"/>
                    <a:pt x="27363" y="14073"/>
                    <a:pt x="27367" y="14065"/>
                  </a:cubicBezTo>
                  <a:cubicBezTo>
                    <a:pt x="27384" y="14034"/>
                    <a:pt x="27416" y="14031"/>
                    <a:pt x="27445" y="14031"/>
                  </a:cubicBezTo>
                  <a:cubicBezTo>
                    <a:pt x="27452" y="14031"/>
                    <a:pt x="27458" y="14031"/>
                    <a:pt x="27464" y="14031"/>
                  </a:cubicBezTo>
                  <a:cubicBezTo>
                    <a:pt x="27473" y="14031"/>
                    <a:pt x="27491" y="14033"/>
                    <a:pt x="27503" y="14033"/>
                  </a:cubicBezTo>
                  <a:cubicBezTo>
                    <a:pt x="27509" y="14033"/>
                    <a:pt x="27514" y="14032"/>
                    <a:pt x="27515" y="14031"/>
                  </a:cubicBezTo>
                  <a:cubicBezTo>
                    <a:pt x="27523" y="14023"/>
                    <a:pt x="27528" y="13997"/>
                    <a:pt x="27528" y="13989"/>
                  </a:cubicBezTo>
                  <a:cubicBezTo>
                    <a:pt x="27532" y="13968"/>
                    <a:pt x="27544" y="13947"/>
                    <a:pt x="27557" y="13930"/>
                  </a:cubicBezTo>
                  <a:cubicBezTo>
                    <a:pt x="27570" y="13916"/>
                    <a:pt x="27585" y="13912"/>
                    <a:pt x="27599" y="13912"/>
                  </a:cubicBezTo>
                  <a:cubicBezTo>
                    <a:pt x="27617" y="13912"/>
                    <a:pt x="27636" y="13919"/>
                    <a:pt x="27654" y="13925"/>
                  </a:cubicBezTo>
                  <a:cubicBezTo>
                    <a:pt x="27680" y="13934"/>
                    <a:pt x="27696" y="13947"/>
                    <a:pt x="27722" y="13959"/>
                  </a:cubicBezTo>
                  <a:cubicBezTo>
                    <a:pt x="27730" y="13963"/>
                    <a:pt x="27738" y="13966"/>
                    <a:pt x="27745" y="13966"/>
                  </a:cubicBezTo>
                  <a:cubicBezTo>
                    <a:pt x="27752" y="13966"/>
                    <a:pt x="27760" y="13963"/>
                    <a:pt x="27768" y="13959"/>
                  </a:cubicBezTo>
                  <a:cubicBezTo>
                    <a:pt x="27798" y="13942"/>
                    <a:pt x="27810" y="13900"/>
                    <a:pt x="27836" y="13879"/>
                  </a:cubicBezTo>
                  <a:cubicBezTo>
                    <a:pt x="27857" y="13862"/>
                    <a:pt x="27874" y="13862"/>
                    <a:pt x="27899" y="13862"/>
                  </a:cubicBezTo>
                  <a:close/>
                  <a:moveTo>
                    <a:pt x="32202" y="14017"/>
                  </a:moveTo>
                  <a:cubicBezTo>
                    <a:pt x="32225" y="14017"/>
                    <a:pt x="32250" y="14021"/>
                    <a:pt x="32272" y="14031"/>
                  </a:cubicBezTo>
                  <a:cubicBezTo>
                    <a:pt x="32297" y="14039"/>
                    <a:pt x="32310" y="14065"/>
                    <a:pt x="32335" y="14077"/>
                  </a:cubicBezTo>
                  <a:cubicBezTo>
                    <a:pt x="32339" y="14082"/>
                    <a:pt x="32339" y="14082"/>
                    <a:pt x="32343" y="14086"/>
                  </a:cubicBezTo>
                  <a:lnTo>
                    <a:pt x="32339" y="14196"/>
                  </a:lnTo>
                  <a:cubicBezTo>
                    <a:pt x="32318" y="14191"/>
                    <a:pt x="32297" y="14183"/>
                    <a:pt x="32276" y="14174"/>
                  </a:cubicBezTo>
                  <a:cubicBezTo>
                    <a:pt x="32251" y="14166"/>
                    <a:pt x="32221" y="14166"/>
                    <a:pt x="32208" y="14145"/>
                  </a:cubicBezTo>
                  <a:cubicBezTo>
                    <a:pt x="32200" y="14128"/>
                    <a:pt x="32204" y="14111"/>
                    <a:pt x="32196" y="14094"/>
                  </a:cubicBezTo>
                  <a:cubicBezTo>
                    <a:pt x="32187" y="14082"/>
                    <a:pt x="32170" y="14077"/>
                    <a:pt x="32162" y="14056"/>
                  </a:cubicBezTo>
                  <a:cubicBezTo>
                    <a:pt x="32158" y="14039"/>
                    <a:pt x="32158" y="14018"/>
                    <a:pt x="32179" y="14018"/>
                  </a:cubicBezTo>
                  <a:cubicBezTo>
                    <a:pt x="32186" y="14017"/>
                    <a:pt x="32194" y="14017"/>
                    <a:pt x="32202" y="14017"/>
                  </a:cubicBezTo>
                  <a:close/>
                  <a:moveTo>
                    <a:pt x="27954" y="14044"/>
                  </a:moveTo>
                  <a:cubicBezTo>
                    <a:pt x="27971" y="14044"/>
                    <a:pt x="27988" y="14048"/>
                    <a:pt x="28009" y="14056"/>
                  </a:cubicBezTo>
                  <a:cubicBezTo>
                    <a:pt x="28031" y="14060"/>
                    <a:pt x="28046" y="14070"/>
                    <a:pt x="28066" y="14070"/>
                  </a:cubicBezTo>
                  <a:cubicBezTo>
                    <a:pt x="28069" y="14070"/>
                    <a:pt x="28073" y="14070"/>
                    <a:pt x="28076" y="14069"/>
                  </a:cubicBezTo>
                  <a:cubicBezTo>
                    <a:pt x="28076" y="14077"/>
                    <a:pt x="28081" y="14086"/>
                    <a:pt x="28081" y="14090"/>
                  </a:cubicBezTo>
                  <a:cubicBezTo>
                    <a:pt x="28085" y="14120"/>
                    <a:pt x="28106" y="14149"/>
                    <a:pt x="28102" y="14174"/>
                  </a:cubicBezTo>
                  <a:cubicBezTo>
                    <a:pt x="28097" y="14212"/>
                    <a:pt x="28093" y="14242"/>
                    <a:pt x="28064" y="14267"/>
                  </a:cubicBezTo>
                  <a:cubicBezTo>
                    <a:pt x="28043" y="14288"/>
                    <a:pt x="28009" y="14318"/>
                    <a:pt x="27975" y="14322"/>
                  </a:cubicBezTo>
                  <a:cubicBezTo>
                    <a:pt x="27950" y="14301"/>
                    <a:pt x="27979" y="14229"/>
                    <a:pt x="27967" y="14200"/>
                  </a:cubicBezTo>
                  <a:cubicBezTo>
                    <a:pt x="27962" y="14183"/>
                    <a:pt x="27945" y="14170"/>
                    <a:pt x="27933" y="14162"/>
                  </a:cubicBezTo>
                  <a:cubicBezTo>
                    <a:pt x="27920" y="14149"/>
                    <a:pt x="27920" y="14153"/>
                    <a:pt x="27916" y="14136"/>
                  </a:cubicBezTo>
                  <a:cubicBezTo>
                    <a:pt x="27916" y="14115"/>
                    <a:pt x="27937" y="14090"/>
                    <a:pt x="27945" y="14073"/>
                  </a:cubicBezTo>
                  <a:cubicBezTo>
                    <a:pt x="27950" y="14065"/>
                    <a:pt x="27950" y="14052"/>
                    <a:pt x="27954" y="14044"/>
                  </a:cubicBezTo>
                  <a:close/>
                  <a:moveTo>
                    <a:pt x="32452" y="14097"/>
                  </a:moveTo>
                  <a:cubicBezTo>
                    <a:pt x="32460" y="14097"/>
                    <a:pt x="32467" y="14097"/>
                    <a:pt x="32474" y="14099"/>
                  </a:cubicBezTo>
                  <a:cubicBezTo>
                    <a:pt x="32487" y="14099"/>
                    <a:pt x="32495" y="14103"/>
                    <a:pt x="32508" y="14111"/>
                  </a:cubicBezTo>
                  <a:cubicBezTo>
                    <a:pt x="32512" y="14111"/>
                    <a:pt x="32516" y="14115"/>
                    <a:pt x="32521" y="14115"/>
                  </a:cubicBezTo>
                  <a:cubicBezTo>
                    <a:pt x="32521" y="14124"/>
                    <a:pt x="32516" y="14132"/>
                    <a:pt x="32516" y="14141"/>
                  </a:cubicBezTo>
                  <a:cubicBezTo>
                    <a:pt x="32516" y="14158"/>
                    <a:pt x="32512" y="14174"/>
                    <a:pt x="32512" y="14191"/>
                  </a:cubicBezTo>
                  <a:cubicBezTo>
                    <a:pt x="32508" y="14242"/>
                    <a:pt x="32504" y="14293"/>
                    <a:pt x="32495" y="14343"/>
                  </a:cubicBezTo>
                  <a:cubicBezTo>
                    <a:pt x="32487" y="14343"/>
                    <a:pt x="32478" y="14339"/>
                    <a:pt x="32466" y="14326"/>
                  </a:cubicBezTo>
                  <a:cubicBezTo>
                    <a:pt x="32462" y="14314"/>
                    <a:pt x="32457" y="14310"/>
                    <a:pt x="32449" y="14310"/>
                  </a:cubicBezTo>
                  <a:lnTo>
                    <a:pt x="32440" y="14310"/>
                  </a:lnTo>
                  <a:cubicBezTo>
                    <a:pt x="32428" y="14305"/>
                    <a:pt x="32424" y="14297"/>
                    <a:pt x="32419" y="14284"/>
                  </a:cubicBezTo>
                  <a:lnTo>
                    <a:pt x="32419" y="14284"/>
                  </a:lnTo>
                  <a:lnTo>
                    <a:pt x="32449" y="14288"/>
                  </a:lnTo>
                  <a:cubicBezTo>
                    <a:pt x="32449" y="14288"/>
                    <a:pt x="32449" y="14284"/>
                    <a:pt x="32449" y="14284"/>
                  </a:cubicBezTo>
                  <a:cubicBezTo>
                    <a:pt x="32436" y="14280"/>
                    <a:pt x="32428" y="14280"/>
                    <a:pt x="32419" y="14280"/>
                  </a:cubicBezTo>
                  <a:cubicBezTo>
                    <a:pt x="32415" y="14276"/>
                    <a:pt x="32415" y="14276"/>
                    <a:pt x="32415" y="14272"/>
                  </a:cubicBezTo>
                  <a:cubicBezTo>
                    <a:pt x="32407" y="14272"/>
                    <a:pt x="32394" y="14276"/>
                    <a:pt x="32386" y="14276"/>
                  </a:cubicBezTo>
                  <a:cubicBezTo>
                    <a:pt x="32386" y="14276"/>
                    <a:pt x="32386" y="14276"/>
                    <a:pt x="32381" y="14280"/>
                  </a:cubicBezTo>
                  <a:lnTo>
                    <a:pt x="32403" y="14280"/>
                  </a:lnTo>
                  <a:cubicBezTo>
                    <a:pt x="32394" y="14280"/>
                    <a:pt x="32390" y="14284"/>
                    <a:pt x="32381" y="14284"/>
                  </a:cubicBezTo>
                  <a:lnTo>
                    <a:pt x="32381" y="14280"/>
                  </a:lnTo>
                  <a:lnTo>
                    <a:pt x="32381" y="14276"/>
                  </a:lnTo>
                  <a:cubicBezTo>
                    <a:pt x="32398" y="14259"/>
                    <a:pt x="32407" y="14229"/>
                    <a:pt x="32403" y="14208"/>
                  </a:cubicBezTo>
                  <a:cubicBezTo>
                    <a:pt x="32398" y="14204"/>
                    <a:pt x="32390" y="14204"/>
                    <a:pt x="32386" y="14204"/>
                  </a:cubicBezTo>
                  <a:lnTo>
                    <a:pt x="32390" y="14099"/>
                  </a:lnTo>
                  <a:lnTo>
                    <a:pt x="32407" y="14099"/>
                  </a:lnTo>
                  <a:cubicBezTo>
                    <a:pt x="32421" y="14099"/>
                    <a:pt x="32437" y="14097"/>
                    <a:pt x="32452" y="14097"/>
                  </a:cubicBezTo>
                  <a:close/>
                  <a:moveTo>
                    <a:pt x="31876" y="14159"/>
                  </a:moveTo>
                  <a:cubicBezTo>
                    <a:pt x="31890" y="14159"/>
                    <a:pt x="31902" y="14164"/>
                    <a:pt x="31917" y="14174"/>
                  </a:cubicBezTo>
                  <a:cubicBezTo>
                    <a:pt x="31930" y="14183"/>
                    <a:pt x="31938" y="14196"/>
                    <a:pt x="31951" y="14200"/>
                  </a:cubicBezTo>
                  <a:cubicBezTo>
                    <a:pt x="31959" y="14208"/>
                    <a:pt x="31959" y="14204"/>
                    <a:pt x="31972" y="14208"/>
                  </a:cubicBezTo>
                  <a:cubicBezTo>
                    <a:pt x="31997" y="14208"/>
                    <a:pt x="32014" y="14238"/>
                    <a:pt x="32040" y="14246"/>
                  </a:cubicBezTo>
                  <a:cubicBezTo>
                    <a:pt x="32052" y="14250"/>
                    <a:pt x="32061" y="14250"/>
                    <a:pt x="32073" y="14250"/>
                  </a:cubicBezTo>
                  <a:cubicBezTo>
                    <a:pt x="32090" y="14250"/>
                    <a:pt x="32099" y="14255"/>
                    <a:pt x="32111" y="14259"/>
                  </a:cubicBezTo>
                  <a:cubicBezTo>
                    <a:pt x="32124" y="14263"/>
                    <a:pt x="32137" y="14263"/>
                    <a:pt x="32149" y="14263"/>
                  </a:cubicBezTo>
                  <a:cubicBezTo>
                    <a:pt x="32162" y="14259"/>
                    <a:pt x="32175" y="14246"/>
                    <a:pt x="32187" y="14242"/>
                  </a:cubicBezTo>
                  <a:cubicBezTo>
                    <a:pt x="32189" y="14241"/>
                    <a:pt x="32191" y="14241"/>
                    <a:pt x="32193" y="14241"/>
                  </a:cubicBezTo>
                  <a:cubicBezTo>
                    <a:pt x="32203" y="14241"/>
                    <a:pt x="32214" y="14251"/>
                    <a:pt x="32225" y="14255"/>
                  </a:cubicBezTo>
                  <a:cubicBezTo>
                    <a:pt x="32242" y="14259"/>
                    <a:pt x="32259" y="14267"/>
                    <a:pt x="32272" y="14280"/>
                  </a:cubicBezTo>
                  <a:cubicBezTo>
                    <a:pt x="32284" y="14284"/>
                    <a:pt x="32297" y="14293"/>
                    <a:pt x="32314" y="14293"/>
                  </a:cubicBezTo>
                  <a:cubicBezTo>
                    <a:pt x="32293" y="14297"/>
                    <a:pt x="32272" y="14297"/>
                    <a:pt x="32251" y="14301"/>
                  </a:cubicBezTo>
                  <a:cubicBezTo>
                    <a:pt x="32239" y="14301"/>
                    <a:pt x="32228" y="14299"/>
                    <a:pt x="32218" y="14299"/>
                  </a:cubicBezTo>
                  <a:cubicBezTo>
                    <a:pt x="32213" y="14299"/>
                    <a:pt x="32208" y="14300"/>
                    <a:pt x="32204" y="14301"/>
                  </a:cubicBezTo>
                  <a:cubicBezTo>
                    <a:pt x="32183" y="14305"/>
                    <a:pt x="32170" y="14326"/>
                    <a:pt x="32153" y="14339"/>
                  </a:cubicBezTo>
                  <a:cubicBezTo>
                    <a:pt x="32145" y="14343"/>
                    <a:pt x="32137" y="14348"/>
                    <a:pt x="32128" y="14352"/>
                  </a:cubicBezTo>
                  <a:cubicBezTo>
                    <a:pt x="32118" y="14354"/>
                    <a:pt x="32108" y="14355"/>
                    <a:pt x="32098" y="14355"/>
                  </a:cubicBezTo>
                  <a:cubicBezTo>
                    <a:pt x="32073" y="14355"/>
                    <a:pt x="32048" y="14349"/>
                    <a:pt x="32027" y="14343"/>
                  </a:cubicBezTo>
                  <a:cubicBezTo>
                    <a:pt x="32010" y="14339"/>
                    <a:pt x="31993" y="14335"/>
                    <a:pt x="31976" y="14331"/>
                  </a:cubicBezTo>
                  <a:cubicBezTo>
                    <a:pt x="31964" y="14322"/>
                    <a:pt x="31947" y="14322"/>
                    <a:pt x="31938" y="14310"/>
                  </a:cubicBezTo>
                  <a:cubicBezTo>
                    <a:pt x="31930" y="14301"/>
                    <a:pt x="31934" y="14284"/>
                    <a:pt x="31921" y="14280"/>
                  </a:cubicBezTo>
                  <a:cubicBezTo>
                    <a:pt x="31917" y="14276"/>
                    <a:pt x="31904" y="14272"/>
                    <a:pt x="31900" y="14272"/>
                  </a:cubicBezTo>
                  <a:lnTo>
                    <a:pt x="31866" y="14272"/>
                  </a:lnTo>
                  <a:cubicBezTo>
                    <a:pt x="31858" y="14272"/>
                    <a:pt x="31850" y="14267"/>
                    <a:pt x="31845" y="14267"/>
                  </a:cubicBezTo>
                  <a:lnTo>
                    <a:pt x="31845" y="14166"/>
                  </a:lnTo>
                  <a:cubicBezTo>
                    <a:pt x="31857" y="14161"/>
                    <a:pt x="31867" y="14159"/>
                    <a:pt x="31876" y="14159"/>
                  </a:cubicBezTo>
                  <a:close/>
                  <a:moveTo>
                    <a:pt x="33125" y="13317"/>
                  </a:moveTo>
                  <a:cubicBezTo>
                    <a:pt x="33139" y="13317"/>
                    <a:pt x="33152" y="13324"/>
                    <a:pt x="33162" y="13335"/>
                  </a:cubicBezTo>
                  <a:cubicBezTo>
                    <a:pt x="33179" y="13351"/>
                    <a:pt x="33187" y="13357"/>
                    <a:pt x="33200" y="13357"/>
                  </a:cubicBezTo>
                  <a:cubicBezTo>
                    <a:pt x="33204" y="13357"/>
                    <a:pt x="33208" y="13357"/>
                    <a:pt x="33213" y="13356"/>
                  </a:cubicBezTo>
                  <a:lnTo>
                    <a:pt x="33213" y="13356"/>
                  </a:lnTo>
                  <a:cubicBezTo>
                    <a:pt x="33204" y="13672"/>
                    <a:pt x="33200" y="14014"/>
                    <a:pt x="33196" y="14364"/>
                  </a:cubicBezTo>
                  <a:cubicBezTo>
                    <a:pt x="33188" y="14364"/>
                    <a:pt x="33179" y="14360"/>
                    <a:pt x="33171" y="14360"/>
                  </a:cubicBezTo>
                  <a:cubicBezTo>
                    <a:pt x="33158" y="14360"/>
                    <a:pt x="33145" y="14356"/>
                    <a:pt x="33133" y="14356"/>
                  </a:cubicBezTo>
                  <a:cubicBezTo>
                    <a:pt x="33120" y="14356"/>
                    <a:pt x="33103" y="14360"/>
                    <a:pt x="33095" y="14364"/>
                  </a:cubicBezTo>
                  <a:lnTo>
                    <a:pt x="33090" y="14364"/>
                  </a:lnTo>
                  <a:cubicBezTo>
                    <a:pt x="33090" y="14263"/>
                    <a:pt x="33095" y="14158"/>
                    <a:pt x="33099" y="14052"/>
                  </a:cubicBezTo>
                  <a:cubicBezTo>
                    <a:pt x="33103" y="14044"/>
                    <a:pt x="33107" y="14031"/>
                    <a:pt x="33107" y="14023"/>
                  </a:cubicBezTo>
                  <a:lnTo>
                    <a:pt x="33099" y="14023"/>
                  </a:lnTo>
                  <a:cubicBezTo>
                    <a:pt x="33107" y="13790"/>
                    <a:pt x="33112" y="13554"/>
                    <a:pt x="33116" y="13318"/>
                  </a:cubicBezTo>
                  <a:cubicBezTo>
                    <a:pt x="33119" y="13317"/>
                    <a:pt x="33122" y="13317"/>
                    <a:pt x="33125" y="13317"/>
                  </a:cubicBezTo>
                  <a:close/>
                  <a:moveTo>
                    <a:pt x="32993" y="14120"/>
                  </a:moveTo>
                  <a:cubicBezTo>
                    <a:pt x="32989" y="14204"/>
                    <a:pt x="32989" y="14284"/>
                    <a:pt x="32985" y="14364"/>
                  </a:cubicBezTo>
                  <a:cubicBezTo>
                    <a:pt x="32964" y="14364"/>
                    <a:pt x="32943" y="14373"/>
                    <a:pt x="32917" y="14373"/>
                  </a:cubicBezTo>
                  <a:lnTo>
                    <a:pt x="32854" y="14373"/>
                  </a:lnTo>
                  <a:cubicBezTo>
                    <a:pt x="32841" y="14373"/>
                    <a:pt x="32837" y="14373"/>
                    <a:pt x="32829" y="14364"/>
                  </a:cubicBezTo>
                  <a:cubicBezTo>
                    <a:pt x="32825" y="14356"/>
                    <a:pt x="32820" y="14343"/>
                    <a:pt x="32820" y="14335"/>
                  </a:cubicBezTo>
                  <a:cubicBezTo>
                    <a:pt x="32816" y="14326"/>
                    <a:pt x="32820" y="14305"/>
                    <a:pt x="32812" y="14301"/>
                  </a:cubicBezTo>
                  <a:cubicBezTo>
                    <a:pt x="32803" y="14305"/>
                    <a:pt x="32795" y="14310"/>
                    <a:pt x="32782" y="14318"/>
                  </a:cubicBezTo>
                  <a:cubicBezTo>
                    <a:pt x="32774" y="14314"/>
                    <a:pt x="32765" y="14314"/>
                    <a:pt x="32761" y="14305"/>
                  </a:cubicBezTo>
                  <a:cubicBezTo>
                    <a:pt x="32756" y="14300"/>
                    <a:pt x="32750" y="14298"/>
                    <a:pt x="32744" y="14298"/>
                  </a:cubicBezTo>
                  <a:cubicBezTo>
                    <a:pt x="32739" y="14298"/>
                    <a:pt x="32735" y="14299"/>
                    <a:pt x="32732" y="14301"/>
                  </a:cubicBezTo>
                  <a:cubicBezTo>
                    <a:pt x="32719" y="14310"/>
                    <a:pt x="32706" y="14314"/>
                    <a:pt x="32694" y="14318"/>
                  </a:cubicBezTo>
                  <a:cubicBezTo>
                    <a:pt x="32689" y="14323"/>
                    <a:pt x="32684" y="14325"/>
                    <a:pt x="32679" y="14325"/>
                  </a:cubicBezTo>
                  <a:cubicBezTo>
                    <a:pt x="32675" y="14325"/>
                    <a:pt x="32672" y="14324"/>
                    <a:pt x="32668" y="14322"/>
                  </a:cubicBezTo>
                  <a:cubicBezTo>
                    <a:pt x="32660" y="14314"/>
                    <a:pt x="32647" y="14314"/>
                    <a:pt x="32639" y="14314"/>
                  </a:cubicBezTo>
                  <a:cubicBezTo>
                    <a:pt x="32614" y="14314"/>
                    <a:pt x="32597" y="14335"/>
                    <a:pt x="32576" y="14335"/>
                  </a:cubicBezTo>
                  <a:cubicBezTo>
                    <a:pt x="32570" y="14336"/>
                    <a:pt x="32565" y="14337"/>
                    <a:pt x="32561" y="14337"/>
                  </a:cubicBezTo>
                  <a:cubicBezTo>
                    <a:pt x="32553" y="14337"/>
                    <a:pt x="32547" y="14335"/>
                    <a:pt x="32542" y="14335"/>
                  </a:cubicBezTo>
                  <a:cubicBezTo>
                    <a:pt x="32546" y="14288"/>
                    <a:pt x="32550" y="14242"/>
                    <a:pt x="32554" y="14196"/>
                  </a:cubicBezTo>
                  <a:cubicBezTo>
                    <a:pt x="32559" y="14183"/>
                    <a:pt x="32559" y="14166"/>
                    <a:pt x="32563" y="14149"/>
                  </a:cubicBezTo>
                  <a:cubicBezTo>
                    <a:pt x="32567" y="14158"/>
                    <a:pt x="32567" y="14162"/>
                    <a:pt x="32576" y="14170"/>
                  </a:cubicBezTo>
                  <a:cubicBezTo>
                    <a:pt x="32588" y="14187"/>
                    <a:pt x="32609" y="14200"/>
                    <a:pt x="32630" y="14208"/>
                  </a:cubicBezTo>
                  <a:cubicBezTo>
                    <a:pt x="32637" y="14209"/>
                    <a:pt x="32642" y="14210"/>
                    <a:pt x="32647" y="14210"/>
                  </a:cubicBezTo>
                  <a:cubicBezTo>
                    <a:pt x="32660" y="14210"/>
                    <a:pt x="32672" y="14207"/>
                    <a:pt x="32690" y="14204"/>
                  </a:cubicBezTo>
                  <a:cubicBezTo>
                    <a:pt x="32700" y="14202"/>
                    <a:pt x="32712" y="14201"/>
                    <a:pt x="32723" y="14201"/>
                  </a:cubicBezTo>
                  <a:cubicBezTo>
                    <a:pt x="32735" y="14201"/>
                    <a:pt x="32746" y="14202"/>
                    <a:pt x="32757" y="14204"/>
                  </a:cubicBezTo>
                  <a:cubicBezTo>
                    <a:pt x="32799" y="14212"/>
                    <a:pt x="32829" y="14250"/>
                    <a:pt x="32867" y="14250"/>
                  </a:cubicBezTo>
                  <a:cubicBezTo>
                    <a:pt x="32869" y="14251"/>
                    <a:pt x="32871" y="14251"/>
                    <a:pt x="32874" y="14251"/>
                  </a:cubicBezTo>
                  <a:cubicBezTo>
                    <a:pt x="32909" y="14251"/>
                    <a:pt x="32910" y="14219"/>
                    <a:pt x="32922" y="14187"/>
                  </a:cubicBezTo>
                  <a:cubicBezTo>
                    <a:pt x="32930" y="14170"/>
                    <a:pt x="32930" y="14145"/>
                    <a:pt x="32947" y="14132"/>
                  </a:cubicBezTo>
                  <a:cubicBezTo>
                    <a:pt x="32960" y="14120"/>
                    <a:pt x="32977" y="14120"/>
                    <a:pt x="32993" y="14120"/>
                  </a:cubicBezTo>
                  <a:close/>
                  <a:moveTo>
                    <a:pt x="27004" y="14301"/>
                  </a:moveTo>
                  <a:cubicBezTo>
                    <a:pt x="27017" y="14301"/>
                    <a:pt x="27030" y="14301"/>
                    <a:pt x="27042" y="14305"/>
                  </a:cubicBezTo>
                  <a:cubicBezTo>
                    <a:pt x="27055" y="14305"/>
                    <a:pt x="27063" y="14318"/>
                    <a:pt x="27072" y="14318"/>
                  </a:cubicBezTo>
                  <a:cubicBezTo>
                    <a:pt x="27073" y="14319"/>
                    <a:pt x="27075" y="14320"/>
                    <a:pt x="27076" y="14320"/>
                  </a:cubicBezTo>
                  <a:cubicBezTo>
                    <a:pt x="27079" y="14320"/>
                    <a:pt x="27082" y="14318"/>
                    <a:pt x="27084" y="14318"/>
                  </a:cubicBezTo>
                  <a:cubicBezTo>
                    <a:pt x="27097" y="14322"/>
                    <a:pt x="27114" y="14322"/>
                    <a:pt x="27127" y="14326"/>
                  </a:cubicBezTo>
                  <a:cubicBezTo>
                    <a:pt x="27165" y="14339"/>
                    <a:pt x="27169" y="14373"/>
                    <a:pt x="27169" y="14407"/>
                  </a:cubicBezTo>
                  <a:cubicBezTo>
                    <a:pt x="27169" y="14419"/>
                    <a:pt x="27173" y="14449"/>
                    <a:pt x="27152" y="14449"/>
                  </a:cubicBezTo>
                  <a:cubicBezTo>
                    <a:pt x="27144" y="14449"/>
                    <a:pt x="27127" y="14436"/>
                    <a:pt x="27118" y="14432"/>
                  </a:cubicBezTo>
                  <a:cubicBezTo>
                    <a:pt x="27110" y="14424"/>
                    <a:pt x="27106" y="14411"/>
                    <a:pt x="27097" y="14402"/>
                  </a:cubicBezTo>
                  <a:cubicBezTo>
                    <a:pt x="27084" y="14394"/>
                    <a:pt x="27076" y="14394"/>
                    <a:pt x="27068" y="14381"/>
                  </a:cubicBezTo>
                  <a:cubicBezTo>
                    <a:pt x="27051" y="14356"/>
                    <a:pt x="27034" y="14326"/>
                    <a:pt x="27013" y="14305"/>
                  </a:cubicBezTo>
                  <a:cubicBezTo>
                    <a:pt x="27008" y="14305"/>
                    <a:pt x="27008" y="14305"/>
                    <a:pt x="27004" y="14301"/>
                  </a:cubicBezTo>
                  <a:close/>
                  <a:moveTo>
                    <a:pt x="33293" y="13343"/>
                  </a:moveTo>
                  <a:cubicBezTo>
                    <a:pt x="33314" y="13343"/>
                    <a:pt x="33331" y="13351"/>
                    <a:pt x="33344" y="13364"/>
                  </a:cubicBezTo>
                  <a:cubicBezTo>
                    <a:pt x="33335" y="13774"/>
                    <a:pt x="33327" y="14179"/>
                    <a:pt x="33318" y="14588"/>
                  </a:cubicBezTo>
                  <a:cubicBezTo>
                    <a:pt x="33314" y="14590"/>
                    <a:pt x="33311" y="14590"/>
                    <a:pt x="33308" y="14590"/>
                  </a:cubicBezTo>
                  <a:cubicBezTo>
                    <a:pt x="33303" y="14590"/>
                    <a:pt x="33302" y="14587"/>
                    <a:pt x="33302" y="14575"/>
                  </a:cubicBezTo>
                  <a:cubicBezTo>
                    <a:pt x="33302" y="14567"/>
                    <a:pt x="33302" y="14559"/>
                    <a:pt x="33302" y="14550"/>
                  </a:cubicBezTo>
                  <a:cubicBezTo>
                    <a:pt x="33302" y="14525"/>
                    <a:pt x="33297" y="14495"/>
                    <a:pt x="33306" y="14470"/>
                  </a:cubicBezTo>
                  <a:cubicBezTo>
                    <a:pt x="33306" y="14461"/>
                    <a:pt x="33310" y="14457"/>
                    <a:pt x="33314" y="14449"/>
                  </a:cubicBezTo>
                  <a:cubicBezTo>
                    <a:pt x="33318" y="14415"/>
                    <a:pt x="33289" y="14398"/>
                    <a:pt x="33264" y="14390"/>
                  </a:cubicBezTo>
                  <a:cubicBezTo>
                    <a:pt x="33268" y="14027"/>
                    <a:pt x="33276" y="13668"/>
                    <a:pt x="33285" y="13343"/>
                  </a:cubicBezTo>
                  <a:close/>
                  <a:moveTo>
                    <a:pt x="32108" y="14512"/>
                  </a:moveTo>
                  <a:cubicBezTo>
                    <a:pt x="32115" y="14512"/>
                    <a:pt x="32122" y="14512"/>
                    <a:pt x="32128" y="14512"/>
                  </a:cubicBezTo>
                  <a:cubicBezTo>
                    <a:pt x="32158" y="14512"/>
                    <a:pt x="32179" y="14512"/>
                    <a:pt x="32200" y="14525"/>
                  </a:cubicBezTo>
                  <a:cubicBezTo>
                    <a:pt x="32217" y="14529"/>
                    <a:pt x="32229" y="14533"/>
                    <a:pt x="32242" y="14537"/>
                  </a:cubicBezTo>
                  <a:cubicBezTo>
                    <a:pt x="32263" y="14542"/>
                    <a:pt x="32272" y="14563"/>
                    <a:pt x="32293" y="14567"/>
                  </a:cubicBezTo>
                  <a:cubicBezTo>
                    <a:pt x="32297" y="14569"/>
                    <a:pt x="32302" y="14570"/>
                    <a:pt x="32308" y="14570"/>
                  </a:cubicBezTo>
                  <a:cubicBezTo>
                    <a:pt x="32314" y="14570"/>
                    <a:pt x="32320" y="14569"/>
                    <a:pt x="32327" y="14567"/>
                  </a:cubicBezTo>
                  <a:lnTo>
                    <a:pt x="32327" y="14567"/>
                  </a:lnTo>
                  <a:lnTo>
                    <a:pt x="32322" y="14635"/>
                  </a:lnTo>
                  <a:cubicBezTo>
                    <a:pt x="32322" y="14635"/>
                    <a:pt x="32318" y="14630"/>
                    <a:pt x="32318" y="14630"/>
                  </a:cubicBezTo>
                  <a:cubicBezTo>
                    <a:pt x="32289" y="14622"/>
                    <a:pt x="32259" y="14622"/>
                    <a:pt x="32229" y="14618"/>
                  </a:cubicBezTo>
                  <a:cubicBezTo>
                    <a:pt x="32179" y="14613"/>
                    <a:pt x="32128" y="14597"/>
                    <a:pt x="32082" y="14584"/>
                  </a:cubicBezTo>
                  <a:cubicBezTo>
                    <a:pt x="32069" y="14584"/>
                    <a:pt x="32052" y="14580"/>
                    <a:pt x="32048" y="14567"/>
                  </a:cubicBezTo>
                  <a:cubicBezTo>
                    <a:pt x="32044" y="14559"/>
                    <a:pt x="32048" y="14542"/>
                    <a:pt x="32052" y="14533"/>
                  </a:cubicBezTo>
                  <a:cubicBezTo>
                    <a:pt x="32065" y="14514"/>
                    <a:pt x="32087" y="14512"/>
                    <a:pt x="32108" y="14512"/>
                  </a:cubicBezTo>
                  <a:close/>
                  <a:moveTo>
                    <a:pt x="32419" y="14567"/>
                  </a:moveTo>
                  <a:cubicBezTo>
                    <a:pt x="32415" y="14575"/>
                    <a:pt x="32407" y="14584"/>
                    <a:pt x="32398" y="14592"/>
                  </a:cubicBezTo>
                  <a:cubicBezTo>
                    <a:pt x="32390" y="14609"/>
                    <a:pt x="32377" y="14626"/>
                    <a:pt x="32369" y="14639"/>
                  </a:cubicBezTo>
                  <a:lnTo>
                    <a:pt x="32369" y="14567"/>
                  </a:lnTo>
                  <a:close/>
                  <a:moveTo>
                    <a:pt x="32673" y="14561"/>
                  </a:moveTo>
                  <a:cubicBezTo>
                    <a:pt x="32681" y="14561"/>
                    <a:pt x="32689" y="14562"/>
                    <a:pt x="32698" y="14563"/>
                  </a:cubicBezTo>
                  <a:cubicBezTo>
                    <a:pt x="32704" y="14564"/>
                    <a:pt x="32710" y="14564"/>
                    <a:pt x="32716" y="14564"/>
                  </a:cubicBezTo>
                  <a:cubicBezTo>
                    <a:pt x="32728" y="14564"/>
                    <a:pt x="32740" y="14563"/>
                    <a:pt x="32752" y="14563"/>
                  </a:cubicBezTo>
                  <a:cubicBezTo>
                    <a:pt x="32763" y="14563"/>
                    <a:pt x="32773" y="14564"/>
                    <a:pt x="32782" y="14567"/>
                  </a:cubicBezTo>
                  <a:cubicBezTo>
                    <a:pt x="32799" y="14575"/>
                    <a:pt x="32816" y="14592"/>
                    <a:pt x="32829" y="14605"/>
                  </a:cubicBezTo>
                  <a:cubicBezTo>
                    <a:pt x="32846" y="14618"/>
                    <a:pt x="32879" y="14668"/>
                    <a:pt x="32854" y="14685"/>
                  </a:cubicBezTo>
                  <a:cubicBezTo>
                    <a:pt x="32848" y="14689"/>
                    <a:pt x="32840" y="14690"/>
                    <a:pt x="32831" y="14690"/>
                  </a:cubicBezTo>
                  <a:cubicBezTo>
                    <a:pt x="32812" y="14690"/>
                    <a:pt x="32790" y="14684"/>
                    <a:pt x="32771" y="14684"/>
                  </a:cubicBezTo>
                  <a:cubicBezTo>
                    <a:pt x="32760" y="14684"/>
                    <a:pt x="32751" y="14686"/>
                    <a:pt x="32744" y="14694"/>
                  </a:cubicBezTo>
                  <a:cubicBezTo>
                    <a:pt x="32736" y="14702"/>
                    <a:pt x="32736" y="14719"/>
                    <a:pt x="32723" y="14727"/>
                  </a:cubicBezTo>
                  <a:cubicBezTo>
                    <a:pt x="32715" y="14732"/>
                    <a:pt x="32711" y="14727"/>
                    <a:pt x="32702" y="14736"/>
                  </a:cubicBezTo>
                  <a:cubicBezTo>
                    <a:pt x="32694" y="14744"/>
                    <a:pt x="32690" y="14753"/>
                    <a:pt x="32681" y="14757"/>
                  </a:cubicBezTo>
                  <a:cubicBezTo>
                    <a:pt x="32675" y="14759"/>
                    <a:pt x="32667" y="14759"/>
                    <a:pt x="32660" y="14759"/>
                  </a:cubicBezTo>
                  <a:cubicBezTo>
                    <a:pt x="32653" y="14759"/>
                    <a:pt x="32645" y="14759"/>
                    <a:pt x="32639" y="14761"/>
                  </a:cubicBezTo>
                  <a:cubicBezTo>
                    <a:pt x="32622" y="14770"/>
                    <a:pt x="32614" y="14778"/>
                    <a:pt x="32597" y="14782"/>
                  </a:cubicBezTo>
                  <a:cubicBezTo>
                    <a:pt x="32588" y="14782"/>
                    <a:pt x="32578" y="14780"/>
                    <a:pt x="32567" y="14780"/>
                  </a:cubicBezTo>
                  <a:cubicBezTo>
                    <a:pt x="32561" y="14780"/>
                    <a:pt x="32556" y="14781"/>
                    <a:pt x="32550" y="14782"/>
                  </a:cubicBezTo>
                  <a:cubicBezTo>
                    <a:pt x="32529" y="14782"/>
                    <a:pt x="32508" y="14795"/>
                    <a:pt x="32491" y="14808"/>
                  </a:cubicBezTo>
                  <a:cubicBezTo>
                    <a:pt x="32478" y="14824"/>
                    <a:pt x="32478" y="14837"/>
                    <a:pt x="32457" y="14841"/>
                  </a:cubicBezTo>
                  <a:cubicBezTo>
                    <a:pt x="32440" y="14841"/>
                    <a:pt x="32432" y="14846"/>
                    <a:pt x="32419" y="14858"/>
                  </a:cubicBezTo>
                  <a:cubicBezTo>
                    <a:pt x="32403" y="14871"/>
                    <a:pt x="32390" y="14875"/>
                    <a:pt x="32369" y="14879"/>
                  </a:cubicBezTo>
                  <a:cubicBezTo>
                    <a:pt x="32365" y="14884"/>
                    <a:pt x="32360" y="14884"/>
                    <a:pt x="32356" y="14884"/>
                  </a:cubicBezTo>
                  <a:lnTo>
                    <a:pt x="32365" y="14736"/>
                  </a:lnTo>
                  <a:cubicBezTo>
                    <a:pt x="32373" y="14727"/>
                    <a:pt x="32377" y="14715"/>
                    <a:pt x="32381" y="14702"/>
                  </a:cubicBezTo>
                  <a:cubicBezTo>
                    <a:pt x="32386" y="14698"/>
                    <a:pt x="32386" y="14689"/>
                    <a:pt x="32390" y="14689"/>
                  </a:cubicBezTo>
                  <a:cubicBezTo>
                    <a:pt x="32403" y="14664"/>
                    <a:pt x="32419" y="14643"/>
                    <a:pt x="32436" y="14618"/>
                  </a:cubicBezTo>
                  <a:cubicBezTo>
                    <a:pt x="32449" y="14601"/>
                    <a:pt x="32457" y="14588"/>
                    <a:pt x="32470" y="14571"/>
                  </a:cubicBezTo>
                  <a:lnTo>
                    <a:pt x="32474" y="14571"/>
                  </a:lnTo>
                  <a:cubicBezTo>
                    <a:pt x="32487" y="14567"/>
                    <a:pt x="32504" y="14563"/>
                    <a:pt x="32516" y="14563"/>
                  </a:cubicBezTo>
                  <a:cubicBezTo>
                    <a:pt x="32533" y="14563"/>
                    <a:pt x="32546" y="14571"/>
                    <a:pt x="32563" y="14575"/>
                  </a:cubicBezTo>
                  <a:cubicBezTo>
                    <a:pt x="32566" y="14576"/>
                    <a:pt x="32569" y="14577"/>
                    <a:pt x="32573" y="14577"/>
                  </a:cubicBezTo>
                  <a:cubicBezTo>
                    <a:pt x="32586" y="14577"/>
                    <a:pt x="32600" y="14570"/>
                    <a:pt x="32614" y="14567"/>
                  </a:cubicBezTo>
                  <a:cubicBezTo>
                    <a:pt x="32634" y="14564"/>
                    <a:pt x="32653" y="14561"/>
                    <a:pt x="32673" y="14561"/>
                  </a:cubicBezTo>
                  <a:close/>
                  <a:moveTo>
                    <a:pt x="35399" y="12815"/>
                  </a:moveTo>
                  <a:cubicBezTo>
                    <a:pt x="35395" y="12832"/>
                    <a:pt x="35387" y="12849"/>
                    <a:pt x="35374" y="12866"/>
                  </a:cubicBezTo>
                  <a:cubicBezTo>
                    <a:pt x="35374" y="12870"/>
                    <a:pt x="35374" y="12870"/>
                    <a:pt x="35374" y="12875"/>
                  </a:cubicBezTo>
                  <a:cubicBezTo>
                    <a:pt x="35370" y="12879"/>
                    <a:pt x="35365" y="12883"/>
                    <a:pt x="35361" y="12887"/>
                  </a:cubicBezTo>
                  <a:cubicBezTo>
                    <a:pt x="35361" y="12891"/>
                    <a:pt x="35361" y="12891"/>
                    <a:pt x="35361" y="12891"/>
                  </a:cubicBezTo>
                  <a:cubicBezTo>
                    <a:pt x="35357" y="12896"/>
                    <a:pt x="35353" y="12900"/>
                    <a:pt x="35349" y="12904"/>
                  </a:cubicBezTo>
                  <a:lnTo>
                    <a:pt x="35349" y="12908"/>
                  </a:lnTo>
                  <a:cubicBezTo>
                    <a:pt x="35344" y="12912"/>
                    <a:pt x="35340" y="12921"/>
                    <a:pt x="35336" y="12925"/>
                  </a:cubicBezTo>
                  <a:lnTo>
                    <a:pt x="35332" y="12925"/>
                  </a:lnTo>
                  <a:cubicBezTo>
                    <a:pt x="35327" y="12929"/>
                    <a:pt x="35323" y="12934"/>
                    <a:pt x="35319" y="12938"/>
                  </a:cubicBezTo>
                  <a:cubicBezTo>
                    <a:pt x="35319" y="12942"/>
                    <a:pt x="35319" y="12942"/>
                    <a:pt x="35319" y="12942"/>
                  </a:cubicBezTo>
                  <a:cubicBezTo>
                    <a:pt x="35315" y="12950"/>
                    <a:pt x="35306" y="12955"/>
                    <a:pt x="35302" y="12959"/>
                  </a:cubicBezTo>
                  <a:cubicBezTo>
                    <a:pt x="35311" y="12959"/>
                    <a:pt x="35315" y="12959"/>
                    <a:pt x="35319" y="12963"/>
                  </a:cubicBezTo>
                  <a:lnTo>
                    <a:pt x="35391" y="12963"/>
                  </a:lnTo>
                  <a:cubicBezTo>
                    <a:pt x="35408" y="12967"/>
                    <a:pt x="35425" y="12972"/>
                    <a:pt x="35437" y="12984"/>
                  </a:cubicBezTo>
                  <a:cubicBezTo>
                    <a:pt x="35437" y="12988"/>
                    <a:pt x="35441" y="12988"/>
                    <a:pt x="35441" y="12993"/>
                  </a:cubicBezTo>
                  <a:cubicBezTo>
                    <a:pt x="35446" y="12997"/>
                    <a:pt x="35446" y="13001"/>
                    <a:pt x="35450" y="13005"/>
                  </a:cubicBezTo>
                  <a:cubicBezTo>
                    <a:pt x="35450" y="13005"/>
                    <a:pt x="35450" y="13010"/>
                    <a:pt x="35454" y="13010"/>
                  </a:cubicBezTo>
                  <a:cubicBezTo>
                    <a:pt x="35454" y="13018"/>
                    <a:pt x="35458" y="13022"/>
                    <a:pt x="35458" y="13026"/>
                  </a:cubicBezTo>
                  <a:cubicBezTo>
                    <a:pt x="35458" y="13026"/>
                    <a:pt x="35458" y="13026"/>
                    <a:pt x="35458" y="13031"/>
                  </a:cubicBezTo>
                  <a:cubicBezTo>
                    <a:pt x="35458" y="13031"/>
                    <a:pt x="35463" y="13035"/>
                    <a:pt x="35463" y="13035"/>
                  </a:cubicBezTo>
                  <a:lnTo>
                    <a:pt x="35463" y="13039"/>
                  </a:lnTo>
                  <a:cubicBezTo>
                    <a:pt x="35463" y="13039"/>
                    <a:pt x="35463" y="13043"/>
                    <a:pt x="35467" y="13043"/>
                  </a:cubicBezTo>
                  <a:cubicBezTo>
                    <a:pt x="35467" y="13048"/>
                    <a:pt x="35467" y="13048"/>
                    <a:pt x="35467" y="13052"/>
                  </a:cubicBezTo>
                  <a:cubicBezTo>
                    <a:pt x="35471" y="13056"/>
                    <a:pt x="35475" y="13060"/>
                    <a:pt x="35475" y="13064"/>
                  </a:cubicBezTo>
                  <a:cubicBezTo>
                    <a:pt x="35479" y="13069"/>
                    <a:pt x="35479" y="13069"/>
                    <a:pt x="35479" y="13069"/>
                  </a:cubicBezTo>
                  <a:cubicBezTo>
                    <a:pt x="35484" y="13073"/>
                    <a:pt x="35484" y="13073"/>
                    <a:pt x="35484" y="13073"/>
                  </a:cubicBezTo>
                  <a:cubicBezTo>
                    <a:pt x="35484" y="13073"/>
                    <a:pt x="35484" y="13077"/>
                    <a:pt x="35488" y="13077"/>
                  </a:cubicBezTo>
                  <a:cubicBezTo>
                    <a:pt x="35488" y="13077"/>
                    <a:pt x="35492" y="13081"/>
                    <a:pt x="35492" y="13081"/>
                  </a:cubicBezTo>
                  <a:cubicBezTo>
                    <a:pt x="35492" y="13081"/>
                    <a:pt x="35496" y="13086"/>
                    <a:pt x="35496" y="13086"/>
                  </a:cubicBezTo>
                  <a:lnTo>
                    <a:pt x="35500" y="13086"/>
                  </a:lnTo>
                  <a:cubicBezTo>
                    <a:pt x="35500" y="13086"/>
                    <a:pt x="35500" y="13090"/>
                    <a:pt x="35505" y="13090"/>
                  </a:cubicBezTo>
                  <a:cubicBezTo>
                    <a:pt x="35505" y="13090"/>
                    <a:pt x="35509" y="13090"/>
                    <a:pt x="35509" y="13094"/>
                  </a:cubicBezTo>
                  <a:cubicBezTo>
                    <a:pt x="35513" y="13094"/>
                    <a:pt x="35517" y="13094"/>
                    <a:pt x="35522" y="13098"/>
                  </a:cubicBezTo>
                  <a:lnTo>
                    <a:pt x="35538" y="13098"/>
                  </a:lnTo>
                  <a:cubicBezTo>
                    <a:pt x="35543" y="13102"/>
                    <a:pt x="35547" y="13102"/>
                    <a:pt x="35551" y="13102"/>
                  </a:cubicBezTo>
                  <a:cubicBezTo>
                    <a:pt x="35560" y="13107"/>
                    <a:pt x="35564" y="13107"/>
                    <a:pt x="35572" y="13111"/>
                  </a:cubicBezTo>
                  <a:cubicBezTo>
                    <a:pt x="35576" y="13102"/>
                    <a:pt x="35585" y="13094"/>
                    <a:pt x="35593" y="13090"/>
                  </a:cubicBezTo>
                  <a:cubicBezTo>
                    <a:pt x="35593" y="13086"/>
                    <a:pt x="35593" y="13086"/>
                    <a:pt x="35598" y="13081"/>
                  </a:cubicBezTo>
                  <a:cubicBezTo>
                    <a:pt x="35602" y="13077"/>
                    <a:pt x="35610" y="13069"/>
                    <a:pt x="35614" y="13064"/>
                  </a:cubicBezTo>
                  <a:cubicBezTo>
                    <a:pt x="35614" y="13060"/>
                    <a:pt x="35619" y="13060"/>
                    <a:pt x="35619" y="13060"/>
                  </a:cubicBezTo>
                  <a:cubicBezTo>
                    <a:pt x="35623" y="13056"/>
                    <a:pt x="35627" y="13052"/>
                    <a:pt x="35627" y="13048"/>
                  </a:cubicBezTo>
                  <a:cubicBezTo>
                    <a:pt x="35636" y="13039"/>
                    <a:pt x="35644" y="13031"/>
                    <a:pt x="35648" y="13018"/>
                  </a:cubicBezTo>
                  <a:lnTo>
                    <a:pt x="35652" y="13018"/>
                  </a:lnTo>
                  <a:cubicBezTo>
                    <a:pt x="35652" y="13022"/>
                    <a:pt x="35648" y="13026"/>
                    <a:pt x="35648" y="13031"/>
                  </a:cubicBezTo>
                  <a:cubicBezTo>
                    <a:pt x="35648" y="13031"/>
                    <a:pt x="35648" y="13031"/>
                    <a:pt x="35644" y="13035"/>
                  </a:cubicBezTo>
                  <a:cubicBezTo>
                    <a:pt x="35488" y="13208"/>
                    <a:pt x="35327" y="13389"/>
                    <a:pt x="35163" y="13554"/>
                  </a:cubicBezTo>
                  <a:cubicBezTo>
                    <a:pt x="34926" y="13786"/>
                    <a:pt x="34585" y="14082"/>
                    <a:pt x="34306" y="14263"/>
                  </a:cubicBezTo>
                  <a:cubicBezTo>
                    <a:pt x="34011" y="14453"/>
                    <a:pt x="33812" y="14727"/>
                    <a:pt x="33525" y="14930"/>
                  </a:cubicBezTo>
                  <a:cubicBezTo>
                    <a:pt x="33491" y="14951"/>
                    <a:pt x="33458" y="14972"/>
                    <a:pt x="33420" y="14993"/>
                  </a:cubicBezTo>
                  <a:cubicBezTo>
                    <a:pt x="33424" y="14461"/>
                    <a:pt x="33432" y="13930"/>
                    <a:pt x="33445" y="13398"/>
                  </a:cubicBezTo>
                  <a:cubicBezTo>
                    <a:pt x="33462" y="13381"/>
                    <a:pt x="33479" y="13360"/>
                    <a:pt x="33500" y="13343"/>
                  </a:cubicBezTo>
                  <a:cubicBezTo>
                    <a:pt x="33534" y="13309"/>
                    <a:pt x="33593" y="13309"/>
                    <a:pt x="33635" y="13288"/>
                  </a:cubicBezTo>
                  <a:cubicBezTo>
                    <a:pt x="33677" y="13267"/>
                    <a:pt x="33719" y="13250"/>
                    <a:pt x="33762" y="13233"/>
                  </a:cubicBezTo>
                  <a:cubicBezTo>
                    <a:pt x="33783" y="13225"/>
                    <a:pt x="33791" y="13216"/>
                    <a:pt x="33795" y="13195"/>
                  </a:cubicBezTo>
                  <a:cubicBezTo>
                    <a:pt x="33804" y="13170"/>
                    <a:pt x="33804" y="13166"/>
                    <a:pt x="33816" y="13145"/>
                  </a:cubicBezTo>
                  <a:cubicBezTo>
                    <a:pt x="33825" y="13132"/>
                    <a:pt x="33854" y="13102"/>
                    <a:pt x="33863" y="13090"/>
                  </a:cubicBezTo>
                  <a:lnTo>
                    <a:pt x="34078" y="13090"/>
                  </a:lnTo>
                  <a:cubicBezTo>
                    <a:pt x="34116" y="13090"/>
                    <a:pt x="34154" y="13094"/>
                    <a:pt x="34188" y="13107"/>
                  </a:cubicBezTo>
                  <a:cubicBezTo>
                    <a:pt x="34230" y="13124"/>
                    <a:pt x="34264" y="13153"/>
                    <a:pt x="34306" y="13162"/>
                  </a:cubicBezTo>
                  <a:cubicBezTo>
                    <a:pt x="34340" y="13174"/>
                    <a:pt x="34382" y="13178"/>
                    <a:pt x="34420" y="13178"/>
                  </a:cubicBezTo>
                  <a:cubicBezTo>
                    <a:pt x="34440" y="13178"/>
                    <a:pt x="34463" y="13177"/>
                    <a:pt x="34487" y="13177"/>
                  </a:cubicBezTo>
                  <a:cubicBezTo>
                    <a:pt x="34498" y="13177"/>
                    <a:pt x="34510" y="13177"/>
                    <a:pt x="34521" y="13178"/>
                  </a:cubicBezTo>
                  <a:cubicBezTo>
                    <a:pt x="34559" y="13183"/>
                    <a:pt x="34589" y="13204"/>
                    <a:pt x="34627" y="13208"/>
                  </a:cubicBezTo>
                  <a:cubicBezTo>
                    <a:pt x="34661" y="13208"/>
                    <a:pt x="34686" y="13200"/>
                    <a:pt x="34711" y="13170"/>
                  </a:cubicBezTo>
                  <a:cubicBezTo>
                    <a:pt x="34720" y="13157"/>
                    <a:pt x="34728" y="13136"/>
                    <a:pt x="34737" y="13128"/>
                  </a:cubicBezTo>
                  <a:cubicBezTo>
                    <a:pt x="34743" y="13124"/>
                    <a:pt x="34749" y="13122"/>
                    <a:pt x="34756" y="13122"/>
                  </a:cubicBezTo>
                  <a:cubicBezTo>
                    <a:pt x="34762" y="13122"/>
                    <a:pt x="34768" y="13124"/>
                    <a:pt x="34775" y="13124"/>
                  </a:cubicBezTo>
                  <a:lnTo>
                    <a:pt x="34994" y="13124"/>
                  </a:lnTo>
                  <a:cubicBezTo>
                    <a:pt x="35015" y="13128"/>
                    <a:pt x="35032" y="13140"/>
                    <a:pt x="35053" y="13140"/>
                  </a:cubicBezTo>
                  <a:cubicBezTo>
                    <a:pt x="35065" y="13143"/>
                    <a:pt x="35078" y="13144"/>
                    <a:pt x="35090" y="13144"/>
                  </a:cubicBezTo>
                  <a:cubicBezTo>
                    <a:pt x="35117" y="13144"/>
                    <a:pt x="35144" y="13138"/>
                    <a:pt x="35167" y="13124"/>
                  </a:cubicBezTo>
                  <a:cubicBezTo>
                    <a:pt x="35192" y="13111"/>
                    <a:pt x="35205" y="13102"/>
                    <a:pt x="35230" y="13098"/>
                  </a:cubicBezTo>
                  <a:cubicBezTo>
                    <a:pt x="35260" y="13094"/>
                    <a:pt x="35285" y="13094"/>
                    <a:pt x="35315" y="13086"/>
                  </a:cubicBezTo>
                  <a:cubicBezTo>
                    <a:pt x="35326" y="13082"/>
                    <a:pt x="35337" y="13082"/>
                    <a:pt x="35347" y="13082"/>
                  </a:cubicBezTo>
                  <a:cubicBezTo>
                    <a:pt x="35359" y="13082"/>
                    <a:pt x="35370" y="13083"/>
                    <a:pt x="35381" y="13083"/>
                  </a:cubicBezTo>
                  <a:cubicBezTo>
                    <a:pt x="35388" y="13083"/>
                    <a:pt x="35393" y="13082"/>
                    <a:pt x="35399" y="13081"/>
                  </a:cubicBezTo>
                  <a:cubicBezTo>
                    <a:pt x="35416" y="13077"/>
                    <a:pt x="35425" y="13081"/>
                    <a:pt x="35420" y="13060"/>
                  </a:cubicBezTo>
                  <a:cubicBezTo>
                    <a:pt x="35416" y="13039"/>
                    <a:pt x="35399" y="13026"/>
                    <a:pt x="35382" y="13014"/>
                  </a:cubicBezTo>
                  <a:cubicBezTo>
                    <a:pt x="35374" y="13005"/>
                    <a:pt x="35370" y="12997"/>
                    <a:pt x="35357" y="12993"/>
                  </a:cubicBezTo>
                  <a:cubicBezTo>
                    <a:pt x="35351" y="12991"/>
                    <a:pt x="35344" y="12991"/>
                    <a:pt x="35338" y="12991"/>
                  </a:cubicBezTo>
                  <a:cubicBezTo>
                    <a:pt x="35332" y="12991"/>
                    <a:pt x="35325" y="12991"/>
                    <a:pt x="35319" y="12988"/>
                  </a:cubicBezTo>
                  <a:cubicBezTo>
                    <a:pt x="35298" y="12984"/>
                    <a:pt x="35281" y="12967"/>
                    <a:pt x="35260" y="12963"/>
                  </a:cubicBezTo>
                  <a:cubicBezTo>
                    <a:pt x="35255" y="12962"/>
                    <a:pt x="35250" y="12961"/>
                    <a:pt x="35245" y="12961"/>
                  </a:cubicBezTo>
                  <a:cubicBezTo>
                    <a:pt x="35214" y="12961"/>
                    <a:pt x="35179" y="12981"/>
                    <a:pt x="35146" y="12988"/>
                  </a:cubicBezTo>
                  <a:cubicBezTo>
                    <a:pt x="35135" y="12991"/>
                    <a:pt x="35125" y="12991"/>
                    <a:pt x="35114" y="12991"/>
                  </a:cubicBezTo>
                  <a:cubicBezTo>
                    <a:pt x="35104" y="12991"/>
                    <a:pt x="35093" y="12991"/>
                    <a:pt x="35083" y="12993"/>
                  </a:cubicBezTo>
                  <a:cubicBezTo>
                    <a:pt x="35066" y="12996"/>
                    <a:pt x="35043" y="13008"/>
                    <a:pt x="35024" y="13008"/>
                  </a:cubicBezTo>
                  <a:cubicBezTo>
                    <a:pt x="35019" y="13008"/>
                    <a:pt x="35015" y="13007"/>
                    <a:pt x="35011" y="13005"/>
                  </a:cubicBezTo>
                  <a:cubicBezTo>
                    <a:pt x="35011" y="12988"/>
                    <a:pt x="35078" y="12950"/>
                    <a:pt x="35087" y="12938"/>
                  </a:cubicBezTo>
                  <a:cubicBezTo>
                    <a:pt x="35104" y="12929"/>
                    <a:pt x="35108" y="12912"/>
                    <a:pt x="35121" y="12900"/>
                  </a:cubicBezTo>
                  <a:cubicBezTo>
                    <a:pt x="35129" y="12891"/>
                    <a:pt x="35146" y="12879"/>
                    <a:pt x="35154" y="12870"/>
                  </a:cubicBezTo>
                  <a:cubicBezTo>
                    <a:pt x="35165" y="12863"/>
                    <a:pt x="35178" y="12861"/>
                    <a:pt x="35192" y="12861"/>
                  </a:cubicBezTo>
                  <a:cubicBezTo>
                    <a:pt x="35202" y="12861"/>
                    <a:pt x="35212" y="12862"/>
                    <a:pt x="35222" y="12862"/>
                  </a:cubicBezTo>
                  <a:cubicBezTo>
                    <a:pt x="35226" y="12866"/>
                    <a:pt x="35230" y="12870"/>
                    <a:pt x="35235" y="12879"/>
                  </a:cubicBezTo>
                  <a:cubicBezTo>
                    <a:pt x="35239" y="12879"/>
                    <a:pt x="35239" y="12883"/>
                    <a:pt x="35243" y="12891"/>
                  </a:cubicBezTo>
                  <a:cubicBezTo>
                    <a:pt x="35243" y="12896"/>
                    <a:pt x="35247" y="12904"/>
                    <a:pt x="35251" y="12908"/>
                  </a:cubicBezTo>
                  <a:cubicBezTo>
                    <a:pt x="35256" y="12917"/>
                    <a:pt x="35256" y="12921"/>
                    <a:pt x="35260" y="12925"/>
                  </a:cubicBezTo>
                  <a:cubicBezTo>
                    <a:pt x="35260" y="12925"/>
                    <a:pt x="35260" y="12929"/>
                    <a:pt x="35264" y="12929"/>
                  </a:cubicBezTo>
                  <a:cubicBezTo>
                    <a:pt x="35264" y="12934"/>
                    <a:pt x="35264" y="12934"/>
                    <a:pt x="35264" y="12934"/>
                  </a:cubicBezTo>
                  <a:cubicBezTo>
                    <a:pt x="35264" y="12934"/>
                    <a:pt x="35268" y="12938"/>
                    <a:pt x="35268" y="12938"/>
                  </a:cubicBezTo>
                  <a:cubicBezTo>
                    <a:pt x="35268" y="12938"/>
                    <a:pt x="35273" y="12942"/>
                    <a:pt x="35273" y="12942"/>
                  </a:cubicBezTo>
                  <a:cubicBezTo>
                    <a:pt x="35273" y="12942"/>
                    <a:pt x="35273" y="12942"/>
                    <a:pt x="35277" y="12946"/>
                  </a:cubicBezTo>
                  <a:cubicBezTo>
                    <a:pt x="35277" y="12946"/>
                    <a:pt x="35281" y="12946"/>
                    <a:pt x="35281" y="12950"/>
                  </a:cubicBezTo>
                  <a:lnTo>
                    <a:pt x="35289" y="12950"/>
                  </a:lnTo>
                  <a:cubicBezTo>
                    <a:pt x="35294" y="12946"/>
                    <a:pt x="35302" y="12938"/>
                    <a:pt x="35311" y="12929"/>
                  </a:cubicBezTo>
                  <a:cubicBezTo>
                    <a:pt x="35311" y="12929"/>
                    <a:pt x="35315" y="12925"/>
                    <a:pt x="35315" y="12925"/>
                  </a:cubicBezTo>
                  <a:cubicBezTo>
                    <a:pt x="35323" y="12917"/>
                    <a:pt x="35332" y="12908"/>
                    <a:pt x="35336" y="12900"/>
                  </a:cubicBezTo>
                  <a:lnTo>
                    <a:pt x="35340" y="12900"/>
                  </a:lnTo>
                  <a:cubicBezTo>
                    <a:pt x="35344" y="12891"/>
                    <a:pt x="35353" y="12883"/>
                    <a:pt x="35357" y="12875"/>
                  </a:cubicBezTo>
                  <a:cubicBezTo>
                    <a:pt x="35361" y="12875"/>
                    <a:pt x="35361" y="12870"/>
                    <a:pt x="35361" y="12870"/>
                  </a:cubicBezTo>
                  <a:cubicBezTo>
                    <a:pt x="35370" y="12862"/>
                    <a:pt x="35374" y="12853"/>
                    <a:pt x="35382" y="12845"/>
                  </a:cubicBezTo>
                  <a:cubicBezTo>
                    <a:pt x="35387" y="12832"/>
                    <a:pt x="35395" y="12824"/>
                    <a:pt x="35399" y="12815"/>
                  </a:cubicBezTo>
                  <a:close/>
                  <a:moveTo>
                    <a:pt x="28764" y="14725"/>
                  </a:moveTo>
                  <a:cubicBezTo>
                    <a:pt x="28771" y="14725"/>
                    <a:pt x="28778" y="14726"/>
                    <a:pt x="28785" y="14727"/>
                  </a:cubicBezTo>
                  <a:cubicBezTo>
                    <a:pt x="28781" y="14736"/>
                    <a:pt x="28768" y="14757"/>
                    <a:pt x="28768" y="14765"/>
                  </a:cubicBezTo>
                  <a:cubicBezTo>
                    <a:pt x="28777" y="14774"/>
                    <a:pt x="28794" y="14770"/>
                    <a:pt x="28802" y="14774"/>
                  </a:cubicBezTo>
                  <a:cubicBezTo>
                    <a:pt x="28811" y="14778"/>
                    <a:pt x="28811" y="14791"/>
                    <a:pt x="28819" y="14795"/>
                  </a:cubicBezTo>
                  <a:cubicBezTo>
                    <a:pt x="28825" y="14795"/>
                    <a:pt x="28830" y="14793"/>
                    <a:pt x="28836" y="14793"/>
                  </a:cubicBezTo>
                  <a:cubicBezTo>
                    <a:pt x="28839" y="14793"/>
                    <a:pt x="28842" y="14794"/>
                    <a:pt x="28844" y="14795"/>
                  </a:cubicBezTo>
                  <a:cubicBezTo>
                    <a:pt x="28868" y="14803"/>
                    <a:pt x="28877" y="14829"/>
                    <a:pt x="28902" y="14829"/>
                  </a:cubicBezTo>
                  <a:cubicBezTo>
                    <a:pt x="28904" y="14829"/>
                    <a:pt x="28906" y="14829"/>
                    <a:pt x="28908" y="14829"/>
                  </a:cubicBezTo>
                  <a:cubicBezTo>
                    <a:pt x="28920" y="14824"/>
                    <a:pt x="28925" y="14812"/>
                    <a:pt x="28937" y="14812"/>
                  </a:cubicBezTo>
                  <a:cubicBezTo>
                    <a:pt x="28950" y="14812"/>
                    <a:pt x="28967" y="14824"/>
                    <a:pt x="28980" y="14829"/>
                  </a:cubicBezTo>
                  <a:cubicBezTo>
                    <a:pt x="28984" y="14829"/>
                    <a:pt x="28988" y="14830"/>
                    <a:pt x="28992" y="14830"/>
                  </a:cubicBezTo>
                  <a:cubicBezTo>
                    <a:pt x="29016" y="14830"/>
                    <a:pt x="29039" y="14820"/>
                    <a:pt x="29068" y="14820"/>
                  </a:cubicBezTo>
                  <a:cubicBezTo>
                    <a:pt x="29082" y="14820"/>
                    <a:pt x="29096" y="14822"/>
                    <a:pt x="29110" y="14822"/>
                  </a:cubicBezTo>
                  <a:cubicBezTo>
                    <a:pt x="29117" y="14822"/>
                    <a:pt x="29124" y="14822"/>
                    <a:pt x="29131" y="14820"/>
                  </a:cubicBezTo>
                  <a:lnTo>
                    <a:pt x="29136" y="14820"/>
                  </a:lnTo>
                  <a:cubicBezTo>
                    <a:pt x="29131" y="14833"/>
                    <a:pt x="29140" y="14850"/>
                    <a:pt x="29136" y="14862"/>
                  </a:cubicBezTo>
                  <a:cubicBezTo>
                    <a:pt x="29119" y="14862"/>
                    <a:pt x="29102" y="14846"/>
                    <a:pt x="29089" y="14841"/>
                  </a:cubicBezTo>
                  <a:cubicBezTo>
                    <a:pt x="29080" y="14838"/>
                    <a:pt x="29069" y="14835"/>
                    <a:pt x="29059" y="14835"/>
                  </a:cubicBezTo>
                  <a:cubicBezTo>
                    <a:pt x="29055" y="14835"/>
                    <a:pt x="29051" y="14836"/>
                    <a:pt x="29047" y="14837"/>
                  </a:cubicBezTo>
                  <a:cubicBezTo>
                    <a:pt x="29030" y="14841"/>
                    <a:pt x="29009" y="14858"/>
                    <a:pt x="29005" y="14879"/>
                  </a:cubicBezTo>
                  <a:cubicBezTo>
                    <a:pt x="29005" y="14896"/>
                    <a:pt x="29018" y="14909"/>
                    <a:pt x="29018" y="14922"/>
                  </a:cubicBezTo>
                  <a:cubicBezTo>
                    <a:pt x="29011" y="14928"/>
                    <a:pt x="29003" y="14930"/>
                    <a:pt x="28996" y="14930"/>
                  </a:cubicBezTo>
                  <a:cubicBezTo>
                    <a:pt x="28991" y="14930"/>
                    <a:pt x="28986" y="14929"/>
                    <a:pt x="28981" y="14929"/>
                  </a:cubicBezTo>
                  <a:cubicBezTo>
                    <a:pt x="28974" y="14929"/>
                    <a:pt x="28968" y="14930"/>
                    <a:pt x="28963" y="14934"/>
                  </a:cubicBezTo>
                  <a:cubicBezTo>
                    <a:pt x="28958" y="14943"/>
                    <a:pt x="28950" y="14955"/>
                    <a:pt x="28942" y="14964"/>
                  </a:cubicBezTo>
                  <a:cubicBezTo>
                    <a:pt x="28937" y="14972"/>
                    <a:pt x="28929" y="14981"/>
                    <a:pt x="28916" y="14989"/>
                  </a:cubicBezTo>
                  <a:cubicBezTo>
                    <a:pt x="28890" y="15002"/>
                    <a:pt x="28871" y="15013"/>
                    <a:pt x="28846" y="15013"/>
                  </a:cubicBezTo>
                  <a:cubicBezTo>
                    <a:pt x="28839" y="15013"/>
                    <a:pt x="28832" y="15012"/>
                    <a:pt x="28823" y="15010"/>
                  </a:cubicBezTo>
                  <a:cubicBezTo>
                    <a:pt x="28798" y="15006"/>
                    <a:pt x="28697" y="14951"/>
                    <a:pt x="28701" y="14913"/>
                  </a:cubicBezTo>
                  <a:lnTo>
                    <a:pt x="28701" y="14913"/>
                  </a:lnTo>
                  <a:cubicBezTo>
                    <a:pt x="28713" y="14918"/>
                    <a:pt x="28723" y="14920"/>
                    <a:pt x="28731" y="14920"/>
                  </a:cubicBezTo>
                  <a:cubicBezTo>
                    <a:pt x="28751" y="14920"/>
                    <a:pt x="28760" y="14904"/>
                    <a:pt x="28760" y="14871"/>
                  </a:cubicBezTo>
                  <a:cubicBezTo>
                    <a:pt x="28760" y="14867"/>
                    <a:pt x="28764" y="14841"/>
                    <a:pt x="28760" y="14833"/>
                  </a:cubicBezTo>
                  <a:cubicBezTo>
                    <a:pt x="28760" y="14816"/>
                    <a:pt x="28743" y="14812"/>
                    <a:pt x="28726" y="14808"/>
                  </a:cubicBezTo>
                  <a:cubicBezTo>
                    <a:pt x="28709" y="14803"/>
                    <a:pt x="28680" y="14812"/>
                    <a:pt x="28676" y="14786"/>
                  </a:cubicBezTo>
                  <a:cubicBezTo>
                    <a:pt x="28676" y="14774"/>
                    <a:pt x="28684" y="14761"/>
                    <a:pt x="28693" y="14753"/>
                  </a:cubicBezTo>
                  <a:cubicBezTo>
                    <a:pt x="28712" y="14736"/>
                    <a:pt x="28738" y="14725"/>
                    <a:pt x="28764" y="14725"/>
                  </a:cubicBezTo>
                  <a:close/>
                  <a:moveTo>
                    <a:pt x="33318" y="14757"/>
                  </a:moveTo>
                  <a:cubicBezTo>
                    <a:pt x="33318" y="14854"/>
                    <a:pt x="33318" y="14951"/>
                    <a:pt x="33318" y="15052"/>
                  </a:cubicBezTo>
                  <a:cubicBezTo>
                    <a:pt x="33297" y="15061"/>
                    <a:pt x="33280" y="15069"/>
                    <a:pt x="33259" y="15078"/>
                  </a:cubicBezTo>
                  <a:cubicBezTo>
                    <a:pt x="33259" y="14981"/>
                    <a:pt x="33259" y="14879"/>
                    <a:pt x="33259" y="14778"/>
                  </a:cubicBezTo>
                  <a:cubicBezTo>
                    <a:pt x="33272" y="14774"/>
                    <a:pt x="33285" y="14765"/>
                    <a:pt x="33302" y="14761"/>
                  </a:cubicBezTo>
                  <a:cubicBezTo>
                    <a:pt x="33306" y="14757"/>
                    <a:pt x="33314" y="14757"/>
                    <a:pt x="33318" y="14757"/>
                  </a:cubicBezTo>
                  <a:close/>
                  <a:moveTo>
                    <a:pt x="32322" y="14643"/>
                  </a:moveTo>
                  <a:lnTo>
                    <a:pt x="32314" y="14913"/>
                  </a:lnTo>
                  <a:cubicBezTo>
                    <a:pt x="32310" y="14913"/>
                    <a:pt x="32310" y="14917"/>
                    <a:pt x="32310" y="14917"/>
                  </a:cubicBezTo>
                  <a:cubicBezTo>
                    <a:pt x="32297" y="14938"/>
                    <a:pt x="32293" y="14964"/>
                    <a:pt x="32284" y="14989"/>
                  </a:cubicBezTo>
                  <a:cubicBezTo>
                    <a:pt x="32293" y="14989"/>
                    <a:pt x="32301" y="14998"/>
                    <a:pt x="32310" y="15002"/>
                  </a:cubicBezTo>
                  <a:lnTo>
                    <a:pt x="32305" y="15103"/>
                  </a:lnTo>
                  <a:lnTo>
                    <a:pt x="32289" y="15103"/>
                  </a:lnTo>
                  <a:cubicBezTo>
                    <a:pt x="32276" y="15095"/>
                    <a:pt x="32267" y="15095"/>
                    <a:pt x="32251" y="15090"/>
                  </a:cubicBezTo>
                  <a:cubicBezTo>
                    <a:pt x="32221" y="15086"/>
                    <a:pt x="32196" y="15065"/>
                    <a:pt x="32166" y="15057"/>
                  </a:cubicBezTo>
                  <a:cubicBezTo>
                    <a:pt x="32160" y="15055"/>
                    <a:pt x="32154" y="15055"/>
                    <a:pt x="32148" y="15055"/>
                  </a:cubicBezTo>
                  <a:cubicBezTo>
                    <a:pt x="32133" y="15055"/>
                    <a:pt x="32118" y="15058"/>
                    <a:pt x="32103" y="15061"/>
                  </a:cubicBezTo>
                  <a:cubicBezTo>
                    <a:pt x="32090" y="15065"/>
                    <a:pt x="32078" y="15069"/>
                    <a:pt x="32061" y="15069"/>
                  </a:cubicBezTo>
                  <a:cubicBezTo>
                    <a:pt x="32031" y="15065"/>
                    <a:pt x="32006" y="15052"/>
                    <a:pt x="31976" y="15044"/>
                  </a:cubicBezTo>
                  <a:cubicBezTo>
                    <a:pt x="31970" y="15042"/>
                    <a:pt x="31962" y="15040"/>
                    <a:pt x="31955" y="15040"/>
                  </a:cubicBezTo>
                  <a:cubicBezTo>
                    <a:pt x="31948" y="15040"/>
                    <a:pt x="31940" y="15042"/>
                    <a:pt x="31934" y="15048"/>
                  </a:cubicBezTo>
                  <a:cubicBezTo>
                    <a:pt x="31926" y="15057"/>
                    <a:pt x="31921" y="15073"/>
                    <a:pt x="31913" y="15082"/>
                  </a:cubicBezTo>
                  <a:cubicBezTo>
                    <a:pt x="31904" y="15103"/>
                    <a:pt x="31883" y="15120"/>
                    <a:pt x="31862" y="15133"/>
                  </a:cubicBezTo>
                  <a:cubicBezTo>
                    <a:pt x="31854" y="15137"/>
                    <a:pt x="31845" y="15141"/>
                    <a:pt x="31833" y="15141"/>
                  </a:cubicBezTo>
                  <a:lnTo>
                    <a:pt x="31837" y="14841"/>
                  </a:lnTo>
                  <a:cubicBezTo>
                    <a:pt x="31847" y="14844"/>
                    <a:pt x="31856" y="14846"/>
                    <a:pt x="31865" y="14846"/>
                  </a:cubicBezTo>
                  <a:cubicBezTo>
                    <a:pt x="31872" y="14846"/>
                    <a:pt x="31878" y="14845"/>
                    <a:pt x="31883" y="14841"/>
                  </a:cubicBezTo>
                  <a:cubicBezTo>
                    <a:pt x="31896" y="14833"/>
                    <a:pt x="31900" y="14808"/>
                    <a:pt x="31896" y="14791"/>
                  </a:cubicBezTo>
                  <a:cubicBezTo>
                    <a:pt x="31892" y="14770"/>
                    <a:pt x="31875" y="14765"/>
                    <a:pt x="31858" y="14765"/>
                  </a:cubicBezTo>
                  <a:cubicBezTo>
                    <a:pt x="31854" y="14765"/>
                    <a:pt x="31845" y="14761"/>
                    <a:pt x="31837" y="14761"/>
                  </a:cubicBezTo>
                  <a:lnTo>
                    <a:pt x="31841" y="14677"/>
                  </a:lnTo>
                  <a:cubicBezTo>
                    <a:pt x="31858" y="14698"/>
                    <a:pt x="31871" y="14723"/>
                    <a:pt x="31900" y="14727"/>
                  </a:cubicBezTo>
                  <a:cubicBezTo>
                    <a:pt x="31913" y="14727"/>
                    <a:pt x="31930" y="14727"/>
                    <a:pt x="31942" y="14723"/>
                  </a:cubicBezTo>
                  <a:cubicBezTo>
                    <a:pt x="31959" y="14715"/>
                    <a:pt x="31968" y="14694"/>
                    <a:pt x="31985" y="14685"/>
                  </a:cubicBezTo>
                  <a:cubicBezTo>
                    <a:pt x="32003" y="14670"/>
                    <a:pt x="32021" y="14661"/>
                    <a:pt x="32041" y="14661"/>
                  </a:cubicBezTo>
                  <a:cubicBezTo>
                    <a:pt x="32053" y="14661"/>
                    <a:pt x="32067" y="14664"/>
                    <a:pt x="32082" y="14673"/>
                  </a:cubicBezTo>
                  <a:cubicBezTo>
                    <a:pt x="32099" y="14683"/>
                    <a:pt x="32114" y="14691"/>
                    <a:pt x="32135" y="14691"/>
                  </a:cubicBezTo>
                  <a:cubicBezTo>
                    <a:pt x="32139" y="14691"/>
                    <a:pt x="32144" y="14690"/>
                    <a:pt x="32149" y="14689"/>
                  </a:cubicBezTo>
                  <a:cubicBezTo>
                    <a:pt x="32170" y="14689"/>
                    <a:pt x="32196" y="14685"/>
                    <a:pt x="32221" y="14681"/>
                  </a:cubicBezTo>
                  <a:cubicBezTo>
                    <a:pt x="32255" y="14668"/>
                    <a:pt x="32289" y="14656"/>
                    <a:pt x="32322" y="14643"/>
                  </a:cubicBezTo>
                  <a:close/>
                  <a:moveTo>
                    <a:pt x="32968" y="14871"/>
                  </a:moveTo>
                  <a:cubicBezTo>
                    <a:pt x="32964" y="14964"/>
                    <a:pt x="32960" y="15061"/>
                    <a:pt x="32955" y="15154"/>
                  </a:cubicBezTo>
                  <a:cubicBezTo>
                    <a:pt x="32955" y="15149"/>
                    <a:pt x="32955" y="15145"/>
                    <a:pt x="32951" y="15141"/>
                  </a:cubicBezTo>
                  <a:cubicBezTo>
                    <a:pt x="32951" y="15137"/>
                    <a:pt x="32943" y="15137"/>
                    <a:pt x="32939" y="15137"/>
                  </a:cubicBezTo>
                  <a:cubicBezTo>
                    <a:pt x="32930" y="15133"/>
                    <a:pt x="32922" y="15128"/>
                    <a:pt x="32909" y="15124"/>
                  </a:cubicBezTo>
                  <a:cubicBezTo>
                    <a:pt x="32905" y="15123"/>
                    <a:pt x="32901" y="15123"/>
                    <a:pt x="32897" y="15123"/>
                  </a:cubicBezTo>
                  <a:cubicBezTo>
                    <a:pt x="32882" y="15123"/>
                    <a:pt x="32871" y="15128"/>
                    <a:pt x="32854" y="15128"/>
                  </a:cubicBezTo>
                  <a:cubicBezTo>
                    <a:pt x="32846" y="15103"/>
                    <a:pt x="32875" y="15073"/>
                    <a:pt x="32867" y="15048"/>
                  </a:cubicBezTo>
                  <a:cubicBezTo>
                    <a:pt x="32858" y="15031"/>
                    <a:pt x="32850" y="15040"/>
                    <a:pt x="32837" y="15031"/>
                  </a:cubicBezTo>
                  <a:cubicBezTo>
                    <a:pt x="32829" y="15023"/>
                    <a:pt x="32833" y="15006"/>
                    <a:pt x="32833" y="14998"/>
                  </a:cubicBezTo>
                  <a:cubicBezTo>
                    <a:pt x="32833" y="14989"/>
                    <a:pt x="32829" y="14964"/>
                    <a:pt x="32837" y="14960"/>
                  </a:cubicBezTo>
                  <a:cubicBezTo>
                    <a:pt x="32841" y="14955"/>
                    <a:pt x="32846" y="14955"/>
                    <a:pt x="32850" y="14955"/>
                  </a:cubicBezTo>
                  <a:cubicBezTo>
                    <a:pt x="32858" y="14955"/>
                    <a:pt x="32863" y="14955"/>
                    <a:pt x="32867" y="14951"/>
                  </a:cubicBezTo>
                  <a:cubicBezTo>
                    <a:pt x="32875" y="14947"/>
                    <a:pt x="32875" y="14943"/>
                    <a:pt x="32884" y="14943"/>
                  </a:cubicBezTo>
                  <a:cubicBezTo>
                    <a:pt x="32901" y="14934"/>
                    <a:pt x="32913" y="14922"/>
                    <a:pt x="32922" y="14909"/>
                  </a:cubicBezTo>
                  <a:cubicBezTo>
                    <a:pt x="32930" y="14900"/>
                    <a:pt x="32943" y="14892"/>
                    <a:pt x="32951" y="14888"/>
                  </a:cubicBezTo>
                  <a:cubicBezTo>
                    <a:pt x="32960" y="14879"/>
                    <a:pt x="32964" y="14875"/>
                    <a:pt x="32968" y="14871"/>
                  </a:cubicBezTo>
                  <a:close/>
                  <a:moveTo>
                    <a:pt x="27197" y="14507"/>
                  </a:moveTo>
                  <a:cubicBezTo>
                    <a:pt x="27215" y="14507"/>
                    <a:pt x="27242" y="14519"/>
                    <a:pt x="27253" y="14533"/>
                  </a:cubicBezTo>
                  <a:cubicBezTo>
                    <a:pt x="27257" y="14546"/>
                    <a:pt x="27257" y="14575"/>
                    <a:pt x="27253" y="14588"/>
                  </a:cubicBezTo>
                  <a:cubicBezTo>
                    <a:pt x="27249" y="14618"/>
                    <a:pt x="27236" y="14660"/>
                    <a:pt x="27215" y="14685"/>
                  </a:cubicBezTo>
                  <a:cubicBezTo>
                    <a:pt x="27198" y="14702"/>
                    <a:pt x="27186" y="14711"/>
                    <a:pt x="27177" y="14732"/>
                  </a:cubicBezTo>
                  <a:cubicBezTo>
                    <a:pt x="27169" y="14748"/>
                    <a:pt x="27165" y="14774"/>
                    <a:pt x="27148" y="14782"/>
                  </a:cubicBezTo>
                  <a:cubicBezTo>
                    <a:pt x="27141" y="14784"/>
                    <a:pt x="27137" y="14784"/>
                    <a:pt x="27133" y="14784"/>
                  </a:cubicBezTo>
                  <a:cubicBezTo>
                    <a:pt x="27129" y="14784"/>
                    <a:pt x="27125" y="14784"/>
                    <a:pt x="27118" y="14786"/>
                  </a:cubicBezTo>
                  <a:cubicBezTo>
                    <a:pt x="27097" y="14791"/>
                    <a:pt x="27093" y="14808"/>
                    <a:pt x="27089" y="14829"/>
                  </a:cubicBezTo>
                  <a:cubicBezTo>
                    <a:pt x="27084" y="14850"/>
                    <a:pt x="27084" y="14867"/>
                    <a:pt x="27068" y="14884"/>
                  </a:cubicBezTo>
                  <a:cubicBezTo>
                    <a:pt x="27059" y="14884"/>
                    <a:pt x="27055" y="14888"/>
                    <a:pt x="27046" y="14892"/>
                  </a:cubicBezTo>
                  <a:cubicBezTo>
                    <a:pt x="27038" y="14900"/>
                    <a:pt x="27030" y="14909"/>
                    <a:pt x="27021" y="14917"/>
                  </a:cubicBezTo>
                  <a:cubicBezTo>
                    <a:pt x="27008" y="14934"/>
                    <a:pt x="26996" y="14951"/>
                    <a:pt x="26983" y="14964"/>
                  </a:cubicBezTo>
                  <a:cubicBezTo>
                    <a:pt x="26970" y="14972"/>
                    <a:pt x="26958" y="14972"/>
                    <a:pt x="26962" y="14989"/>
                  </a:cubicBezTo>
                  <a:cubicBezTo>
                    <a:pt x="26966" y="15002"/>
                    <a:pt x="26983" y="15002"/>
                    <a:pt x="26992" y="15006"/>
                  </a:cubicBezTo>
                  <a:cubicBezTo>
                    <a:pt x="27017" y="15014"/>
                    <a:pt x="27030" y="15019"/>
                    <a:pt x="27034" y="15048"/>
                  </a:cubicBezTo>
                  <a:cubicBezTo>
                    <a:pt x="27038" y="15090"/>
                    <a:pt x="27008" y="15120"/>
                    <a:pt x="26996" y="15158"/>
                  </a:cubicBezTo>
                  <a:cubicBezTo>
                    <a:pt x="26992" y="15154"/>
                    <a:pt x="26983" y="15154"/>
                    <a:pt x="26979" y="15149"/>
                  </a:cubicBezTo>
                  <a:cubicBezTo>
                    <a:pt x="26954" y="15057"/>
                    <a:pt x="26937" y="14955"/>
                    <a:pt x="26937" y="14858"/>
                  </a:cubicBezTo>
                  <a:cubicBezTo>
                    <a:pt x="26941" y="14841"/>
                    <a:pt x="26941" y="14824"/>
                    <a:pt x="26945" y="14808"/>
                  </a:cubicBezTo>
                  <a:cubicBezTo>
                    <a:pt x="26954" y="14765"/>
                    <a:pt x="26962" y="14723"/>
                    <a:pt x="26970" y="14685"/>
                  </a:cubicBezTo>
                  <a:cubicBezTo>
                    <a:pt x="26970" y="14685"/>
                    <a:pt x="26970" y="14681"/>
                    <a:pt x="26970" y="14677"/>
                  </a:cubicBezTo>
                  <a:cubicBezTo>
                    <a:pt x="26979" y="14677"/>
                    <a:pt x="26983" y="14677"/>
                    <a:pt x="26992" y="14673"/>
                  </a:cubicBezTo>
                  <a:cubicBezTo>
                    <a:pt x="27013" y="14668"/>
                    <a:pt x="27030" y="14660"/>
                    <a:pt x="27046" y="14647"/>
                  </a:cubicBezTo>
                  <a:cubicBezTo>
                    <a:pt x="27055" y="14639"/>
                    <a:pt x="27063" y="14618"/>
                    <a:pt x="27072" y="14613"/>
                  </a:cubicBezTo>
                  <a:cubicBezTo>
                    <a:pt x="27075" y="14610"/>
                    <a:pt x="27080" y="14609"/>
                    <a:pt x="27085" y="14609"/>
                  </a:cubicBezTo>
                  <a:cubicBezTo>
                    <a:pt x="27098" y="14609"/>
                    <a:pt x="27114" y="14618"/>
                    <a:pt x="27127" y="14618"/>
                  </a:cubicBezTo>
                  <a:lnTo>
                    <a:pt x="27177" y="14618"/>
                  </a:lnTo>
                  <a:cubicBezTo>
                    <a:pt x="27181" y="14584"/>
                    <a:pt x="27169" y="14537"/>
                    <a:pt x="27190" y="14508"/>
                  </a:cubicBezTo>
                  <a:cubicBezTo>
                    <a:pt x="27192" y="14507"/>
                    <a:pt x="27195" y="14507"/>
                    <a:pt x="27197" y="14507"/>
                  </a:cubicBezTo>
                  <a:close/>
                  <a:moveTo>
                    <a:pt x="33192" y="14795"/>
                  </a:moveTo>
                  <a:cubicBezTo>
                    <a:pt x="33192" y="14900"/>
                    <a:pt x="33192" y="15006"/>
                    <a:pt x="33192" y="15111"/>
                  </a:cubicBezTo>
                  <a:cubicBezTo>
                    <a:pt x="33145" y="15133"/>
                    <a:pt x="33103" y="15154"/>
                    <a:pt x="33057" y="15175"/>
                  </a:cubicBezTo>
                  <a:cubicBezTo>
                    <a:pt x="33065" y="15057"/>
                    <a:pt x="33069" y="14943"/>
                    <a:pt x="33074" y="14824"/>
                  </a:cubicBezTo>
                  <a:cubicBezTo>
                    <a:pt x="33090" y="14820"/>
                    <a:pt x="33095" y="14812"/>
                    <a:pt x="33112" y="14808"/>
                  </a:cubicBezTo>
                  <a:cubicBezTo>
                    <a:pt x="33116" y="14805"/>
                    <a:pt x="33120" y="14804"/>
                    <a:pt x="33124" y="14804"/>
                  </a:cubicBezTo>
                  <a:cubicBezTo>
                    <a:pt x="33128" y="14804"/>
                    <a:pt x="33133" y="14805"/>
                    <a:pt x="33137" y="14808"/>
                  </a:cubicBezTo>
                  <a:cubicBezTo>
                    <a:pt x="33141" y="14809"/>
                    <a:pt x="33144" y="14809"/>
                    <a:pt x="33147" y="14809"/>
                  </a:cubicBezTo>
                  <a:cubicBezTo>
                    <a:pt x="33155" y="14809"/>
                    <a:pt x="33160" y="14806"/>
                    <a:pt x="33166" y="14803"/>
                  </a:cubicBezTo>
                  <a:cubicBezTo>
                    <a:pt x="33175" y="14799"/>
                    <a:pt x="33183" y="14795"/>
                    <a:pt x="33192" y="14795"/>
                  </a:cubicBezTo>
                  <a:close/>
                  <a:moveTo>
                    <a:pt x="32381" y="15002"/>
                  </a:moveTo>
                  <a:cubicBezTo>
                    <a:pt x="32403" y="15006"/>
                    <a:pt x="32394" y="15044"/>
                    <a:pt x="32394" y="15057"/>
                  </a:cubicBezTo>
                  <a:cubicBezTo>
                    <a:pt x="32415" y="15048"/>
                    <a:pt x="32428" y="15023"/>
                    <a:pt x="32440" y="15010"/>
                  </a:cubicBezTo>
                  <a:cubicBezTo>
                    <a:pt x="32449" y="15019"/>
                    <a:pt x="32445" y="15031"/>
                    <a:pt x="32449" y="15044"/>
                  </a:cubicBezTo>
                  <a:cubicBezTo>
                    <a:pt x="32457" y="15044"/>
                    <a:pt x="32466" y="15044"/>
                    <a:pt x="32474" y="15040"/>
                  </a:cubicBezTo>
                  <a:cubicBezTo>
                    <a:pt x="32487" y="15044"/>
                    <a:pt x="32491" y="15048"/>
                    <a:pt x="32495" y="15057"/>
                  </a:cubicBezTo>
                  <a:cubicBezTo>
                    <a:pt x="32508" y="15065"/>
                    <a:pt x="32516" y="15061"/>
                    <a:pt x="32529" y="15065"/>
                  </a:cubicBezTo>
                  <a:cubicBezTo>
                    <a:pt x="32538" y="15065"/>
                    <a:pt x="32546" y="15078"/>
                    <a:pt x="32554" y="15082"/>
                  </a:cubicBezTo>
                  <a:cubicBezTo>
                    <a:pt x="32561" y="15085"/>
                    <a:pt x="32566" y="15086"/>
                    <a:pt x="32570" y="15086"/>
                  </a:cubicBezTo>
                  <a:cubicBezTo>
                    <a:pt x="32579" y="15086"/>
                    <a:pt x="32585" y="15081"/>
                    <a:pt x="32597" y="15078"/>
                  </a:cubicBezTo>
                  <a:cubicBezTo>
                    <a:pt x="32601" y="15095"/>
                    <a:pt x="32601" y="15111"/>
                    <a:pt x="32614" y="15128"/>
                  </a:cubicBezTo>
                  <a:cubicBezTo>
                    <a:pt x="32622" y="15120"/>
                    <a:pt x="32635" y="15107"/>
                    <a:pt x="32639" y="15095"/>
                  </a:cubicBezTo>
                  <a:cubicBezTo>
                    <a:pt x="32660" y="15103"/>
                    <a:pt x="32660" y="15120"/>
                    <a:pt x="32681" y="15128"/>
                  </a:cubicBezTo>
                  <a:cubicBezTo>
                    <a:pt x="32685" y="15120"/>
                    <a:pt x="32694" y="15111"/>
                    <a:pt x="32702" y="15103"/>
                  </a:cubicBezTo>
                  <a:cubicBezTo>
                    <a:pt x="32711" y="15111"/>
                    <a:pt x="32711" y="15128"/>
                    <a:pt x="32719" y="15137"/>
                  </a:cubicBezTo>
                  <a:cubicBezTo>
                    <a:pt x="32724" y="15144"/>
                    <a:pt x="32728" y="15146"/>
                    <a:pt x="32732" y="15146"/>
                  </a:cubicBezTo>
                  <a:cubicBezTo>
                    <a:pt x="32736" y="15146"/>
                    <a:pt x="32739" y="15145"/>
                    <a:pt x="32744" y="15145"/>
                  </a:cubicBezTo>
                  <a:cubicBezTo>
                    <a:pt x="32770" y="15145"/>
                    <a:pt x="32765" y="15179"/>
                    <a:pt x="32787" y="15179"/>
                  </a:cubicBezTo>
                  <a:cubicBezTo>
                    <a:pt x="32791" y="15179"/>
                    <a:pt x="32795" y="15175"/>
                    <a:pt x="32803" y="15175"/>
                  </a:cubicBezTo>
                  <a:cubicBezTo>
                    <a:pt x="32816" y="15175"/>
                    <a:pt x="32825" y="15192"/>
                    <a:pt x="32837" y="15196"/>
                  </a:cubicBezTo>
                  <a:cubicBezTo>
                    <a:pt x="32846" y="15200"/>
                    <a:pt x="32863" y="15200"/>
                    <a:pt x="32875" y="15204"/>
                  </a:cubicBezTo>
                  <a:cubicBezTo>
                    <a:pt x="32884" y="15209"/>
                    <a:pt x="32896" y="15217"/>
                    <a:pt x="32909" y="15217"/>
                  </a:cubicBezTo>
                  <a:cubicBezTo>
                    <a:pt x="32922" y="15213"/>
                    <a:pt x="32947" y="15187"/>
                    <a:pt x="32955" y="15166"/>
                  </a:cubicBezTo>
                  <a:lnTo>
                    <a:pt x="32955" y="15166"/>
                  </a:lnTo>
                  <a:cubicBezTo>
                    <a:pt x="32955" y="15187"/>
                    <a:pt x="32955" y="15204"/>
                    <a:pt x="32951" y="15225"/>
                  </a:cubicBezTo>
                  <a:cubicBezTo>
                    <a:pt x="32905" y="15251"/>
                    <a:pt x="32858" y="15272"/>
                    <a:pt x="32812" y="15297"/>
                  </a:cubicBezTo>
                  <a:cubicBezTo>
                    <a:pt x="32702" y="15369"/>
                    <a:pt x="32647" y="15420"/>
                    <a:pt x="32512" y="15462"/>
                  </a:cubicBezTo>
                  <a:cubicBezTo>
                    <a:pt x="32445" y="15483"/>
                    <a:pt x="32386" y="15508"/>
                    <a:pt x="32331" y="15538"/>
                  </a:cubicBezTo>
                  <a:lnTo>
                    <a:pt x="32343" y="15209"/>
                  </a:lnTo>
                  <a:cubicBezTo>
                    <a:pt x="32352" y="15213"/>
                    <a:pt x="32356" y="15213"/>
                    <a:pt x="32365" y="15213"/>
                  </a:cubicBezTo>
                  <a:cubicBezTo>
                    <a:pt x="32386" y="15213"/>
                    <a:pt x="32407" y="15213"/>
                    <a:pt x="32428" y="15217"/>
                  </a:cubicBezTo>
                  <a:cubicBezTo>
                    <a:pt x="32439" y="15221"/>
                    <a:pt x="32460" y="15226"/>
                    <a:pt x="32478" y="15226"/>
                  </a:cubicBezTo>
                  <a:cubicBezTo>
                    <a:pt x="32501" y="15226"/>
                    <a:pt x="32521" y="15219"/>
                    <a:pt x="32521" y="15196"/>
                  </a:cubicBezTo>
                  <a:cubicBezTo>
                    <a:pt x="32521" y="15192"/>
                    <a:pt x="32512" y="15171"/>
                    <a:pt x="32512" y="15166"/>
                  </a:cubicBezTo>
                  <a:cubicBezTo>
                    <a:pt x="32504" y="15158"/>
                    <a:pt x="32495" y="15158"/>
                    <a:pt x="32487" y="15158"/>
                  </a:cubicBezTo>
                  <a:cubicBezTo>
                    <a:pt x="32483" y="15159"/>
                    <a:pt x="32480" y="15159"/>
                    <a:pt x="32477" y="15159"/>
                  </a:cubicBezTo>
                  <a:cubicBezTo>
                    <a:pt x="32465" y="15159"/>
                    <a:pt x="32463" y="15152"/>
                    <a:pt x="32449" y="15145"/>
                  </a:cubicBezTo>
                  <a:cubicBezTo>
                    <a:pt x="32445" y="15143"/>
                    <a:pt x="32440" y="15143"/>
                    <a:pt x="32436" y="15143"/>
                  </a:cubicBezTo>
                  <a:cubicBezTo>
                    <a:pt x="32431" y="15143"/>
                    <a:pt x="32426" y="15143"/>
                    <a:pt x="32419" y="15141"/>
                  </a:cubicBezTo>
                  <a:cubicBezTo>
                    <a:pt x="32403" y="15141"/>
                    <a:pt x="32398" y="15133"/>
                    <a:pt x="32390" y="15120"/>
                  </a:cubicBezTo>
                  <a:cubicBezTo>
                    <a:pt x="32377" y="15107"/>
                    <a:pt x="32365" y="15103"/>
                    <a:pt x="32348" y="15103"/>
                  </a:cubicBezTo>
                  <a:lnTo>
                    <a:pt x="32352" y="15014"/>
                  </a:lnTo>
                  <a:cubicBezTo>
                    <a:pt x="32365" y="15010"/>
                    <a:pt x="32373" y="15002"/>
                    <a:pt x="32381" y="15002"/>
                  </a:cubicBezTo>
                  <a:close/>
                  <a:moveTo>
                    <a:pt x="27935" y="15224"/>
                  </a:moveTo>
                  <a:cubicBezTo>
                    <a:pt x="27941" y="15224"/>
                    <a:pt x="27948" y="15225"/>
                    <a:pt x="27954" y="15225"/>
                  </a:cubicBezTo>
                  <a:lnTo>
                    <a:pt x="27967" y="15225"/>
                  </a:lnTo>
                  <a:cubicBezTo>
                    <a:pt x="27992" y="15276"/>
                    <a:pt x="28017" y="15323"/>
                    <a:pt x="28047" y="15369"/>
                  </a:cubicBezTo>
                  <a:cubicBezTo>
                    <a:pt x="28047" y="15373"/>
                    <a:pt x="28047" y="15377"/>
                    <a:pt x="28047" y="15382"/>
                  </a:cubicBezTo>
                  <a:cubicBezTo>
                    <a:pt x="28030" y="15403"/>
                    <a:pt x="27988" y="15386"/>
                    <a:pt x="28005" y="15428"/>
                  </a:cubicBezTo>
                  <a:cubicBezTo>
                    <a:pt x="28009" y="15436"/>
                    <a:pt x="28013" y="15441"/>
                    <a:pt x="28017" y="15445"/>
                  </a:cubicBezTo>
                  <a:cubicBezTo>
                    <a:pt x="28021" y="15453"/>
                    <a:pt x="28021" y="15462"/>
                    <a:pt x="28021" y="15474"/>
                  </a:cubicBezTo>
                  <a:cubicBezTo>
                    <a:pt x="28021" y="15483"/>
                    <a:pt x="28021" y="15491"/>
                    <a:pt x="28021" y="15500"/>
                  </a:cubicBezTo>
                  <a:cubicBezTo>
                    <a:pt x="28017" y="15517"/>
                    <a:pt x="28013" y="15529"/>
                    <a:pt x="28000" y="15538"/>
                  </a:cubicBezTo>
                  <a:cubicBezTo>
                    <a:pt x="27987" y="15551"/>
                    <a:pt x="27974" y="15556"/>
                    <a:pt x="27961" y="15556"/>
                  </a:cubicBezTo>
                  <a:cubicBezTo>
                    <a:pt x="27952" y="15556"/>
                    <a:pt x="27943" y="15554"/>
                    <a:pt x="27933" y="15550"/>
                  </a:cubicBezTo>
                  <a:cubicBezTo>
                    <a:pt x="27912" y="15542"/>
                    <a:pt x="27895" y="15534"/>
                    <a:pt x="27878" y="15525"/>
                  </a:cubicBezTo>
                  <a:cubicBezTo>
                    <a:pt x="27874" y="15525"/>
                    <a:pt x="27865" y="15521"/>
                    <a:pt x="27857" y="15517"/>
                  </a:cubicBezTo>
                  <a:cubicBezTo>
                    <a:pt x="27848" y="15496"/>
                    <a:pt x="27844" y="15479"/>
                    <a:pt x="27857" y="15458"/>
                  </a:cubicBezTo>
                  <a:cubicBezTo>
                    <a:pt x="27869" y="15436"/>
                    <a:pt x="27899" y="15424"/>
                    <a:pt x="27907" y="15403"/>
                  </a:cubicBezTo>
                  <a:cubicBezTo>
                    <a:pt x="27912" y="15394"/>
                    <a:pt x="27907" y="15382"/>
                    <a:pt x="27907" y="15373"/>
                  </a:cubicBezTo>
                  <a:cubicBezTo>
                    <a:pt x="27907" y="15356"/>
                    <a:pt x="27912" y="15339"/>
                    <a:pt x="27907" y="15323"/>
                  </a:cubicBezTo>
                  <a:cubicBezTo>
                    <a:pt x="27907" y="15310"/>
                    <a:pt x="27903" y="15297"/>
                    <a:pt x="27899" y="15285"/>
                  </a:cubicBezTo>
                  <a:cubicBezTo>
                    <a:pt x="27899" y="15268"/>
                    <a:pt x="27903" y="15238"/>
                    <a:pt x="27916" y="15230"/>
                  </a:cubicBezTo>
                  <a:cubicBezTo>
                    <a:pt x="27922" y="15225"/>
                    <a:pt x="27929" y="15224"/>
                    <a:pt x="27935" y="15224"/>
                  </a:cubicBezTo>
                  <a:close/>
                  <a:moveTo>
                    <a:pt x="27561" y="15348"/>
                  </a:moveTo>
                  <a:cubicBezTo>
                    <a:pt x="27591" y="15390"/>
                    <a:pt x="27620" y="15432"/>
                    <a:pt x="27650" y="15474"/>
                  </a:cubicBezTo>
                  <a:cubicBezTo>
                    <a:pt x="27654" y="15474"/>
                    <a:pt x="27654" y="15479"/>
                    <a:pt x="27654" y="15483"/>
                  </a:cubicBezTo>
                  <a:cubicBezTo>
                    <a:pt x="27654" y="15496"/>
                    <a:pt x="27646" y="15521"/>
                    <a:pt x="27654" y="15534"/>
                  </a:cubicBezTo>
                  <a:cubicBezTo>
                    <a:pt x="27658" y="15538"/>
                    <a:pt x="27667" y="15538"/>
                    <a:pt x="27671" y="15542"/>
                  </a:cubicBezTo>
                  <a:cubicBezTo>
                    <a:pt x="27684" y="15559"/>
                    <a:pt x="27696" y="15572"/>
                    <a:pt x="27713" y="15580"/>
                  </a:cubicBezTo>
                  <a:cubicBezTo>
                    <a:pt x="27734" y="15597"/>
                    <a:pt x="27730" y="15618"/>
                    <a:pt x="27764" y="15618"/>
                  </a:cubicBezTo>
                  <a:cubicBezTo>
                    <a:pt x="27781" y="15639"/>
                    <a:pt x="27798" y="15664"/>
                    <a:pt x="27819" y="15685"/>
                  </a:cubicBezTo>
                  <a:cubicBezTo>
                    <a:pt x="27819" y="15698"/>
                    <a:pt x="27823" y="15707"/>
                    <a:pt x="27827" y="15719"/>
                  </a:cubicBezTo>
                  <a:lnTo>
                    <a:pt x="27756" y="15719"/>
                  </a:lnTo>
                  <a:cubicBezTo>
                    <a:pt x="27739" y="15711"/>
                    <a:pt x="27730" y="15681"/>
                    <a:pt x="27718" y="15669"/>
                  </a:cubicBezTo>
                  <a:cubicBezTo>
                    <a:pt x="27701" y="15652"/>
                    <a:pt x="27675" y="15648"/>
                    <a:pt x="27654" y="15643"/>
                  </a:cubicBezTo>
                  <a:cubicBezTo>
                    <a:pt x="27608" y="15639"/>
                    <a:pt x="27570" y="15622"/>
                    <a:pt x="27528" y="15601"/>
                  </a:cubicBezTo>
                  <a:cubicBezTo>
                    <a:pt x="27524" y="15600"/>
                    <a:pt x="27522" y="15600"/>
                    <a:pt x="27520" y="15600"/>
                  </a:cubicBezTo>
                  <a:cubicBezTo>
                    <a:pt x="27518" y="15600"/>
                    <a:pt x="27517" y="15600"/>
                    <a:pt x="27515" y="15600"/>
                  </a:cubicBezTo>
                  <a:cubicBezTo>
                    <a:pt x="27513" y="15600"/>
                    <a:pt x="27511" y="15599"/>
                    <a:pt x="27506" y="15593"/>
                  </a:cubicBezTo>
                  <a:cubicBezTo>
                    <a:pt x="27511" y="15572"/>
                    <a:pt x="27511" y="15555"/>
                    <a:pt x="27511" y="15534"/>
                  </a:cubicBezTo>
                  <a:cubicBezTo>
                    <a:pt x="27511" y="15521"/>
                    <a:pt x="27511" y="15508"/>
                    <a:pt x="27511" y="15496"/>
                  </a:cubicBezTo>
                  <a:cubicBezTo>
                    <a:pt x="27511" y="15462"/>
                    <a:pt x="27498" y="15403"/>
                    <a:pt x="27519" y="15369"/>
                  </a:cubicBezTo>
                  <a:cubicBezTo>
                    <a:pt x="27528" y="15352"/>
                    <a:pt x="27544" y="15348"/>
                    <a:pt x="27561" y="15348"/>
                  </a:cubicBezTo>
                  <a:close/>
                  <a:moveTo>
                    <a:pt x="31034" y="15615"/>
                  </a:moveTo>
                  <a:cubicBezTo>
                    <a:pt x="31045" y="15615"/>
                    <a:pt x="31054" y="15618"/>
                    <a:pt x="31065" y="15626"/>
                  </a:cubicBezTo>
                  <a:cubicBezTo>
                    <a:pt x="31081" y="15639"/>
                    <a:pt x="31086" y="15660"/>
                    <a:pt x="31098" y="15673"/>
                  </a:cubicBezTo>
                  <a:cubicBezTo>
                    <a:pt x="31115" y="15690"/>
                    <a:pt x="31136" y="15715"/>
                    <a:pt x="31157" y="15719"/>
                  </a:cubicBezTo>
                  <a:cubicBezTo>
                    <a:pt x="31162" y="15720"/>
                    <a:pt x="31166" y="15720"/>
                    <a:pt x="31171" y="15720"/>
                  </a:cubicBezTo>
                  <a:cubicBezTo>
                    <a:pt x="31183" y="15720"/>
                    <a:pt x="31195" y="15718"/>
                    <a:pt x="31207" y="15718"/>
                  </a:cubicBezTo>
                  <a:cubicBezTo>
                    <a:pt x="31212" y="15718"/>
                    <a:pt x="31216" y="15718"/>
                    <a:pt x="31221" y="15719"/>
                  </a:cubicBezTo>
                  <a:cubicBezTo>
                    <a:pt x="31242" y="15723"/>
                    <a:pt x="31242" y="15728"/>
                    <a:pt x="31246" y="15749"/>
                  </a:cubicBezTo>
                  <a:cubicBezTo>
                    <a:pt x="31246" y="15766"/>
                    <a:pt x="31250" y="15774"/>
                    <a:pt x="31254" y="15787"/>
                  </a:cubicBezTo>
                  <a:cubicBezTo>
                    <a:pt x="31229" y="15783"/>
                    <a:pt x="31204" y="15787"/>
                    <a:pt x="31178" y="15774"/>
                  </a:cubicBezTo>
                  <a:cubicBezTo>
                    <a:pt x="31160" y="15763"/>
                    <a:pt x="31148" y="15752"/>
                    <a:pt x="31129" y="15752"/>
                  </a:cubicBezTo>
                  <a:cubicBezTo>
                    <a:pt x="31126" y="15752"/>
                    <a:pt x="31123" y="15752"/>
                    <a:pt x="31119" y="15753"/>
                  </a:cubicBezTo>
                  <a:cubicBezTo>
                    <a:pt x="31103" y="15757"/>
                    <a:pt x="31081" y="15766"/>
                    <a:pt x="31065" y="15770"/>
                  </a:cubicBezTo>
                  <a:cubicBezTo>
                    <a:pt x="31043" y="15774"/>
                    <a:pt x="31027" y="15795"/>
                    <a:pt x="31005" y="15795"/>
                  </a:cubicBezTo>
                  <a:cubicBezTo>
                    <a:pt x="31002" y="15796"/>
                    <a:pt x="30999" y="15796"/>
                    <a:pt x="30996" y="15796"/>
                  </a:cubicBezTo>
                  <a:cubicBezTo>
                    <a:pt x="30970" y="15796"/>
                    <a:pt x="30961" y="15781"/>
                    <a:pt x="30946" y="15766"/>
                  </a:cubicBezTo>
                  <a:cubicBezTo>
                    <a:pt x="30925" y="15749"/>
                    <a:pt x="30904" y="15745"/>
                    <a:pt x="30879" y="15745"/>
                  </a:cubicBezTo>
                  <a:cubicBezTo>
                    <a:pt x="30870" y="15711"/>
                    <a:pt x="30883" y="15702"/>
                    <a:pt x="30900" y="15681"/>
                  </a:cubicBezTo>
                  <a:cubicBezTo>
                    <a:pt x="30917" y="15669"/>
                    <a:pt x="30913" y="15652"/>
                    <a:pt x="30921" y="15635"/>
                  </a:cubicBezTo>
                  <a:cubicBezTo>
                    <a:pt x="30929" y="15627"/>
                    <a:pt x="30938" y="15626"/>
                    <a:pt x="30947" y="15626"/>
                  </a:cubicBezTo>
                  <a:cubicBezTo>
                    <a:pt x="30952" y="15626"/>
                    <a:pt x="30958" y="15626"/>
                    <a:pt x="30963" y="15626"/>
                  </a:cubicBezTo>
                  <a:cubicBezTo>
                    <a:pt x="30984" y="15626"/>
                    <a:pt x="30997" y="15618"/>
                    <a:pt x="31014" y="15618"/>
                  </a:cubicBezTo>
                  <a:cubicBezTo>
                    <a:pt x="31022" y="15616"/>
                    <a:pt x="31028" y="15615"/>
                    <a:pt x="31034" y="15615"/>
                  </a:cubicBezTo>
                  <a:close/>
                  <a:moveTo>
                    <a:pt x="32270" y="15182"/>
                  </a:moveTo>
                  <a:cubicBezTo>
                    <a:pt x="32280" y="15182"/>
                    <a:pt x="32292" y="15185"/>
                    <a:pt x="32301" y="15192"/>
                  </a:cubicBezTo>
                  <a:lnTo>
                    <a:pt x="32289" y="15563"/>
                  </a:lnTo>
                  <a:cubicBezTo>
                    <a:pt x="32124" y="15656"/>
                    <a:pt x="31989" y="15778"/>
                    <a:pt x="31824" y="15875"/>
                  </a:cubicBezTo>
                  <a:lnTo>
                    <a:pt x="31828" y="15432"/>
                  </a:lnTo>
                  <a:lnTo>
                    <a:pt x="31845" y="15432"/>
                  </a:lnTo>
                  <a:cubicBezTo>
                    <a:pt x="31845" y="15424"/>
                    <a:pt x="31845" y="15420"/>
                    <a:pt x="31854" y="15411"/>
                  </a:cubicBezTo>
                  <a:cubicBezTo>
                    <a:pt x="31858" y="15407"/>
                    <a:pt x="31862" y="15398"/>
                    <a:pt x="31866" y="15394"/>
                  </a:cubicBezTo>
                  <a:cubicBezTo>
                    <a:pt x="31892" y="15344"/>
                    <a:pt x="31913" y="15297"/>
                    <a:pt x="31930" y="15255"/>
                  </a:cubicBezTo>
                  <a:cubicBezTo>
                    <a:pt x="31934" y="15247"/>
                    <a:pt x="31938" y="15242"/>
                    <a:pt x="31938" y="15234"/>
                  </a:cubicBezTo>
                  <a:cubicBezTo>
                    <a:pt x="31947" y="15234"/>
                    <a:pt x="31955" y="15234"/>
                    <a:pt x="31964" y="15230"/>
                  </a:cubicBezTo>
                  <a:cubicBezTo>
                    <a:pt x="31980" y="15230"/>
                    <a:pt x="31993" y="15213"/>
                    <a:pt x="32014" y="15204"/>
                  </a:cubicBezTo>
                  <a:cubicBezTo>
                    <a:pt x="32023" y="15203"/>
                    <a:pt x="32032" y="15202"/>
                    <a:pt x="32042" y="15202"/>
                  </a:cubicBezTo>
                  <a:cubicBezTo>
                    <a:pt x="32062" y="15202"/>
                    <a:pt x="32083" y="15204"/>
                    <a:pt x="32103" y="15204"/>
                  </a:cubicBezTo>
                  <a:cubicBezTo>
                    <a:pt x="32120" y="15204"/>
                    <a:pt x="32132" y="15204"/>
                    <a:pt x="32149" y="15200"/>
                  </a:cubicBezTo>
                  <a:cubicBezTo>
                    <a:pt x="32166" y="15196"/>
                    <a:pt x="32187" y="15196"/>
                    <a:pt x="32208" y="15196"/>
                  </a:cubicBezTo>
                  <a:cubicBezTo>
                    <a:pt x="32225" y="15196"/>
                    <a:pt x="32242" y="15183"/>
                    <a:pt x="32259" y="15183"/>
                  </a:cubicBezTo>
                  <a:cubicBezTo>
                    <a:pt x="32262" y="15182"/>
                    <a:pt x="32266" y="15182"/>
                    <a:pt x="32270" y="15182"/>
                  </a:cubicBezTo>
                  <a:close/>
                  <a:moveTo>
                    <a:pt x="27528" y="16027"/>
                  </a:moveTo>
                  <a:lnTo>
                    <a:pt x="27528" y="16027"/>
                  </a:lnTo>
                  <a:cubicBezTo>
                    <a:pt x="27599" y="16070"/>
                    <a:pt x="27671" y="16108"/>
                    <a:pt x="27743" y="16146"/>
                  </a:cubicBezTo>
                  <a:cubicBezTo>
                    <a:pt x="27709" y="16150"/>
                    <a:pt x="27680" y="16154"/>
                    <a:pt x="27646" y="16162"/>
                  </a:cubicBezTo>
                  <a:cubicBezTo>
                    <a:pt x="27650" y="16141"/>
                    <a:pt x="27646" y="16124"/>
                    <a:pt x="27642" y="16112"/>
                  </a:cubicBezTo>
                  <a:cubicBezTo>
                    <a:pt x="27633" y="16099"/>
                    <a:pt x="27616" y="16086"/>
                    <a:pt x="27604" y="16078"/>
                  </a:cubicBezTo>
                  <a:cubicBezTo>
                    <a:pt x="27582" y="16061"/>
                    <a:pt x="27557" y="16065"/>
                    <a:pt x="27540" y="16053"/>
                  </a:cubicBezTo>
                  <a:cubicBezTo>
                    <a:pt x="27536" y="16048"/>
                    <a:pt x="27532" y="16040"/>
                    <a:pt x="27528" y="16027"/>
                  </a:cubicBezTo>
                  <a:close/>
                  <a:moveTo>
                    <a:pt x="30855" y="16242"/>
                  </a:moveTo>
                  <a:cubicBezTo>
                    <a:pt x="30861" y="16242"/>
                    <a:pt x="30868" y="16243"/>
                    <a:pt x="30875" y="16243"/>
                  </a:cubicBezTo>
                  <a:cubicBezTo>
                    <a:pt x="30858" y="16251"/>
                    <a:pt x="30841" y="16260"/>
                    <a:pt x="30824" y="16270"/>
                  </a:cubicBezTo>
                  <a:lnTo>
                    <a:pt x="30824" y="16270"/>
                  </a:lnTo>
                  <a:cubicBezTo>
                    <a:pt x="30829" y="16261"/>
                    <a:pt x="30831" y="16250"/>
                    <a:pt x="30841" y="16247"/>
                  </a:cubicBezTo>
                  <a:cubicBezTo>
                    <a:pt x="30843" y="16243"/>
                    <a:pt x="30848" y="16242"/>
                    <a:pt x="30855" y="16242"/>
                  </a:cubicBezTo>
                  <a:close/>
                  <a:moveTo>
                    <a:pt x="28993" y="15834"/>
                  </a:moveTo>
                  <a:cubicBezTo>
                    <a:pt x="29013" y="15834"/>
                    <a:pt x="29032" y="15855"/>
                    <a:pt x="29047" y="15867"/>
                  </a:cubicBezTo>
                  <a:cubicBezTo>
                    <a:pt x="29055" y="15875"/>
                    <a:pt x="29068" y="15880"/>
                    <a:pt x="29077" y="15892"/>
                  </a:cubicBezTo>
                  <a:cubicBezTo>
                    <a:pt x="29089" y="15913"/>
                    <a:pt x="29085" y="15943"/>
                    <a:pt x="29085" y="15964"/>
                  </a:cubicBezTo>
                  <a:cubicBezTo>
                    <a:pt x="29085" y="15977"/>
                    <a:pt x="29081" y="15998"/>
                    <a:pt x="29085" y="16010"/>
                  </a:cubicBezTo>
                  <a:cubicBezTo>
                    <a:pt x="29085" y="16023"/>
                    <a:pt x="29089" y="16023"/>
                    <a:pt x="29102" y="16032"/>
                  </a:cubicBezTo>
                  <a:cubicBezTo>
                    <a:pt x="29127" y="16061"/>
                    <a:pt x="29148" y="16074"/>
                    <a:pt x="29123" y="16112"/>
                  </a:cubicBezTo>
                  <a:cubicBezTo>
                    <a:pt x="29102" y="16150"/>
                    <a:pt x="29077" y="16196"/>
                    <a:pt x="29034" y="16217"/>
                  </a:cubicBezTo>
                  <a:cubicBezTo>
                    <a:pt x="29018" y="16226"/>
                    <a:pt x="28996" y="16226"/>
                    <a:pt x="28984" y="16234"/>
                  </a:cubicBezTo>
                  <a:cubicBezTo>
                    <a:pt x="28967" y="16243"/>
                    <a:pt x="28942" y="16251"/>
                    <a:pt x="28946" y="16272"/>
                  </a:cubicBezTo>
                  <a:cubicBezTo>
                    <a:pt x="28950" y="16285"/>
                    <a:pt x="28954" y="16285"/>
                    <a:pt x="28963" y="16293"/>
                  </a:cubicBezTo>
                  <a:lnTo>
                    <a:pt x="28815" y="16327"/>
                  </a:lnTo>
                  <a:lnTo>
                    <a:pt x="28806" y="16327"/>
                  </a:lnTo>
                  <a:cubicBezTo>
                    <a:pt x="28806" y="16323"/>
                    <a:pt x="28806" y="16314"/>
                    <a:pt x="28802" y="16306"/>
                  </a:cubicBezTo>
                  <a:cubicBezTo>
                    <a:pt x="28802" y="16293"/>
                    <a:pt x="28806" y="16276"/>
                    <a:pt x="28802" y="16264"/>
                  </a:cubicBezTo>
                  <a:cubicBezTo>
                    <a:pt x="28798" y="16251"/>
                    <a:pt x="28790" y="16243"/>
                    <a:pt x="28790" y="16230"/>
                  </a:cubicBezTo>
                  <a:cubicBezTo>
                    <a:pt x="28781" y="16192"/>
                    <a:pt x="28777" y="16162"/>
                    <a:pt x="28777" y="16124"/>
                  </a:cubicBezTo>
                  <a:cubicBezTo>
                    <a:pt x="28777" y="16120"/>
                    <a:pt x="28777" y="16116"/>
                    <a:pt x="28777" y="16112"/>
                  </a:cubicBezTo>
                  <a:cubicBezTo>
                    <a:pt x="28781" y="16095"/>
                    <a:pt x="28790" y="16074"/>
                    <a:pt x="28798" y="16057"/>
                  </a:cubicBezTo>
                  <a:cubicBezTo>
                    <a:pt x="28802" y="16057"/>
                    <a:pt x="28802" y="16070"/>
                    <a:pt x="28811" y="16070"/>
                  </a:cubicBezTo>
                  <a:cubicBezTo>
                    <a:pt x="28819" y="16070"/>
                    <a:pt x="28823" y="16053"/>
                    <a:pt x="28828" y="16048"/>
                  </a:cubicBezTo>
                  <a:cubicBezTo>
                    <a:pt x="28836" y="16032"/>
                    <a:pt x="28844" y="16015"/>
                    <a:pt x="28849" y="15998"/>
                  </a:cubicBezTo>
                  <a:cubicBezTo>
                    <a:pt x="28853" y="15996"/>
                    <a:pt x="28858" y="15996"/>
                    <a:pt x="28864" y="15996"/>
                  </a:cubicBezTo>
                  <a:cubicBezTo>
                    <a:pt x="28875" y="15996"/>
                    <a:pt x="28888" y="15998"/>
                    <a:pt x="28899" y="15998"/>
                  </a:cubicBezTo>
                  <a:cubicBezTo>
                    <a:pt x="28920" y="15998"/>
                    <a:pt x="28925" y="15998"/>
                    <a:pt x="28929" y="15977"/>
                  </a:cubicBezTo>
                  <a:cubicBezTo>
                    <a:pt x="28937" y="15951"/>
                    <a:pt x="28946" y="15930"/>
                    <a:pt x="28950" y="15905"/>
                  </a:cubicBezTo>
                  <a:cubicBezTo>
                    <a:pt x="28954" y="15888"/>
                    <a:pt x="28954" y="15863"/>
                    <a:pt x="28971" y="15846"/>
                  </a:cubicBezTo>
                  <a:cubicBezTo>
                    <a:pt x="28978" y="15837"/>
                    <a:pt x="28986" y="15834"/>
                    <a:pt x="28993" y="15834"/>
                  </a:cubicBezTo>
                  <a:close/>
                  <a:moveTo>
                    <a:pt x="28365" y="15952"/>
                  </a:moveTo>
                  <a:cubicBezTo>
                    <a:pt x="28375" y="15952"/>
                    <a:pt x="28384" y="15953"/>
                    <a:pt x="28393" y="15956"/>
                  </a:cubicBezTo>
                  <a:cubicBezTo>
                    <a:pt x="28410" y="15960"/>
                    <a:pt x="28414" y="15968"/>
                    <a:pt x="28427" y="15981"/>
                  </a:cubicBezTo>
                  <a:cubicBezTo>
                    <a:pt x="28443" y="15989"/>
                    <a:pt x="28456" y="15994"/>
                    <a:pt x="28469" y="15998"/>
                  </a:cubicBezTo>
                  <a:cubicBezTo>
                    <a:pt x="28473" y="16015"/>
                    <a:pt x="28469" y="16032"/>
                    <a:pt x="28473" y="16048"/>
                  </a:cubicBezTo>
                  <a:cubicBezTo>
                    <a:pt x="28477" y="16065"/>
                    <a:pt x="28481" y="16061"/>
                    <a:pt x="28490" y="16074"/>
                  </a:cubicBezTo>
                  <a:cubicBezTo>
                    <a:pt x="28507" y="16103"/>
                    <a:pt x="28532" y="16112"/>
                    <a:pt x="28562" y="16133"/>
                  </a:cubicBezTo>
                  <a:cubicBezTo>
                    <a:pt x="28604" y="16158"/>
                    <a:pt x="28604" y="16226"/>
                    <a:pt x="28570" y="16264"/>
                  </a:cubicBezTo>
                  <a:cubicBezTo>
                    <a:pt x="28557" y="16281"/>
                    <a:pt x="28545" y="16297"/>
                    <a:pt x="28532" y="16310"/>
                  </a:cubicBezTo>
                  <a:cubicBezTo>
                    <a:pt x="28519" y="16323"/>
                    <a:pt x="28503" y="16331"/>
                    <a:pt x="28498" y="16340"/>
                  </a:cubicBezTo>
                  <a:cubicBezTo>
                    <a:pt x="28498" y="16340"/>
                    <a:pt x="28498" y="16340"/>
                    <a:pt x="28494" y="16344"/>
                  </a:cubicBezTo>
                  <a:cubicBezTo>
                    <a:pt x="28389" y="16238"/>
                    <a:pt x="28283" y="16129"/>
                    <a:pt x="28186" y="16015"/>
                  </a:cubicBezTo>
                  <a:lnTo>
                    <a:pt x="28190" y="16015"/>
                  </a:lnTo>
                  <a:cubicBezTo>
                    <a:pt x="28220" y="16002"/>
                    <a:pt x="28220" y="15960"/>
                    <a:pt x="28258" y="15956"/>
                  </a:cubicBezTo>
                  <a:lnTo>
                    <a:pt x="28308" y="15956"/>
                  </a:lnTo>
                  <a:cubicBezTo>
                    <a:pt x="28325" y="15956"/>
                    <a:pt x="28346" y="15952"/>
                    <a:pt x="28365" y="15952"/>
                  </a:cubicBezTo>
                  <a:close/>
                  <a:moveTo>
                    <a:pt x="28000" y="15913"/>
                  </a:moveTo>
                  <a:cubicBezTo>
                    <a:pt x="28127" y="16061"/>
                    <a:pt x="28254" y="16205"/>
                    <a:pt x="28389" y="16348"/>
                  </a:cubicBezTo>
                  <a:lnTo>
                    <a:pt x="27945" y="16112"/>
                  </a:lnTo>
                  <a:cubicBezTo>
                    <a:pt x="27975" y="16103"/>
                    <a:pt x="28026" y="16103"/>
                    <a:pt x="28030" y="16074"/>
                  </a:cubicBezTo>
                  <a:cubicBezTo>
                    <a:pt x="28030" y="16057"/>
                    <a:pt x="28021" y="16061"/>
                    <a:pt x="28013" y="16048"/>
                  </a:cubicBezTo>
                  <a:cubicBezTo>
                    <a:pt x="28000" y="16036"/>
                    <a:pt x="27992" y="16010"/>
                    <a:pt x="27988" y="15989"/>
                  </a:cubicBezTo>
                  <a:cubicBezTo>
                    <a:pt x="27983" y="15968"/>
                    <a:pt x="27983" y="15943"/>
                    <a:pt x="27996" y="15922"/>
                  </a:cubicBezTo>
                  <a:cubicBezTo>
                    <a:pt x="27996" y="15918"/>
                    <a:pt x="28000" y="15913"/>
                    <a:pt x="28000" y="15913"/>
                  </a:cubicBezTo>
                  <a:close/>
                  <a:moveTo>
                    <a:pt x="30788" y="16291"/>
                  </a:moveTo>
                  <a:cubicBezTo>
                    <a:pt x="30721" y="16333"/>
                    <a:pt x="30659" y="16382"/>
                    <a:pt x="30596" y="16433"/>
                  </a:cubicBezTo>
                  <a:cubicBezTo>
                    <a:pt x="30588" y="16428"/>
                    <a:pt x="30571" y="16428"/>
                    <a:pt x="30583" y="16416"/>
                  </a:cubicBezTo>
                  <a:cubicBezTo>
                    <a:pt x="30585" y="16414"/>
                    <a:pt x="30592" y="16414"/>
                    <a:pt x="30598" y="16414"/>
                  </a:cubicBezTo>
                  <a:cubicBezTo>
                    <a:pt x="30604" y="16414"/>
                    <a:pt x="30611" y="16414"/>
                    <a:pt x="30613" y="16411"/>
                  </a:cubicBezTo>
                  <a:cubicBezTo>
                    <a:pt x="30617" y="16407"/>
                    <a:pt x="30617" y="16403"/>
                    <a:pt x="30617" y="16399"/>
                  </a:cubicBezTo>
                  <a:cubicBezTo>
                    <a:pt x="30638" y="16395"/>
                    <a:pt x="30647" y="16390"/>
                    <a:pt x="30651" y="16373"/>
                  </a:cubicBezTo>
                  <a:cubicBezTo>
                    <a:pt x="30651" y="16357"/>
                    <a:pt x="30647" y="16344"/>
                    <a:pt x="30659" y="16327"/>
                  </a:cubicBezTo>
                  <a:cubicBezTo>
                    <a:pt x="30680" y="16302"/>
                    <a:pt x="30740" y="16302"/>
                    <a:pt x="30773" y="16293"/>
                  </a:cubicBezTo>
                  <a:cubicBezTo>
                    <a:pt x="30778" y="16293"/>
                    <a:pt x="30783" y="16293"/>
                    <a:pt x="30788" y="16291"/>
                  </a:cubicBezTo>
                  <a:close/>
                  <a:moveTo>
                    <a:pt x="28743" y="16492"/>
                  </a:moveTo>
                  <a:cubicBezTo>
                    <a:pt x="28747" y="16509"/>
                    <a:pt x="28752" y="16525"/>
                    <a:pt x="28752" y="16547"/>
                  </a:cubicBezTo>
                  <a:lnTo>
                    <a:pt x="28688" y="16509"/>
                  </a:lnTo>
                  <a:lnTo>
                    <a:pt x="28684" y="16509"/>
                  </a:lnTo>
                  <a:cubicBezTo>
                    <a:pt x="28684" y="16500"/>
                    <a:pt x="28684" y="16496"/>
                    <a:pt x="28680" y="16492"/>
                  </a:cubicBezTo>
                  <a:cubicBezTo>
                    <a:pt x="28694" y="16492"/>
                    <a:pt x="28710" y="16494"/>
                    <a:pt x="28724" y="16494"/>
                  </a:cubicBezTo>
                  <a:cubicBezTo>
                    <a:pt x="28731" y="16494"/>
                    <a:pt x="28738" y="16493"/>
                    <a:pt x="28743" y="16492"/>
                  </a:cubicBezTo>
                  <a:close/>
                  <a:moveTo>
                    <a:pt x="27773" y="16184"/>
                  </a:moveTo>
                  <a:cubicBezTo>
                    <a:pt x="27789" y="16184"/>
                    <a:pt x="27806" y="16185"/>
                    <a:pt x="27823" y="16188"/>
                  </a:cubicBezTo>
                  <a:cubicBezTo>
                    <a:pt x="27831" y="16192"/>
                    <a:pt x="27844" y="16200"/>
                    <a:pt x="27857" y="16205"/>
                  </a:cubicBezTo>
                  <a:cubicBezTo>
                    <a:pt x="28093" y="16323"/>
                    <a:pt x="28334" y="16445"/>
                    <a:pt x="28511" y="16635"/>
                  </a:cubicBezTo>
                  <a:cubicBezTo>
                    <a:pt x="28574" y="16703"/>
                    <a:pt x="28676" y="16834"/>
                    <a:pt x="28693" y="16985"/>
                  </a:cubicBezTo>
                  <a:cubicBezTo>
                    <a:pt x="28629" y="16956"/>
                    <a:pt x="28570" y="16926"/>
                    <a:pt x="28519" y="16901"/>
                  </a:cubicBezTo>
                  <a:cubicBezTo>
                    <a:pt x="28237" y="16749"/>
                    <a:pt x="28005" y="16576"/>
                    <a:pt x="27764" y="16373"/>
                  </a:cubicBezTo>
                  <a:cubicBezTo>
                    <a:pt x="27722" y="16331"/>
                    <a:pt x="27675" y="16285"/>
                    <a:pt x="27629" y="16234"/>
                  </a:cubicBezTo>
                  <a:cubicBezTo>
                    <a:pt x="27633" y="16222"/>
                    <a:pt x="27637" y="16213"/>
                    <a:pt x="27642" y="16205"/>
                  </a:cubicBezTo>
                  <a:cubicBezTo>
                    <a:pt x="27685" y="16192"/>
                    <a:pt x="27728" y="16184"/>
                    <a:pt x="27773" y="16184"/>
                  </a:cubicBezTo>
                  <a:close/>
                  <a:moveTo>
                    <a:pt x="29005" y="16323"/>
                  </a:moveTo>
                  <a:cubicBezTo>
                    <a:pt x="29009" y="16323"/>
                    <a:pt x="29018" y="16323"/>
                    <a:pt x="29022" y="16327"/>
                  </a:cubicBezTo>
                  <a:cubicBezTo>
                    <a:pt x="29034" y="16335"/>
                    <a:pt x="29039" y="16348"/>
                    <a:pt x="29039" y="16361"/>
                  </a:cubicBezTo>
                  <a:cubicBezTo>
                    <a:pt x="29043" y="16390"/>
                    <a:pt x="29039" y="16407"/>
                    <a:pt x="29034" y="16433"/>
                  </a:cubicBezTo>
                  <a:cubicBezTo>
                    <a:pt x="29030" y="16441"/>
                    <a:pt x="29030" y="16475"/>
                    <a:pt x="29034" y="16479"/>
                  </a:cubicBezTo>
                  <a:cubicBezTo>
                    <a:pt x="29036" y="16483"/>
                    <a:pt x="29043" y="16484"/>
                    <a:pt x="29050" y="16484"/>
                  </a:cubicBezTo>
                  <a:cubicBezTo>
                    <a:pt x="29057" y="16484"/>
                    <a:pt x="29064" y="16483"/>
                    <a:pt x="29068" y="16483"/>
                  </a:cubicBezTo>
                  <a:cubicBezTo>
                    <a:pt x="29089" y="16479"/>
                    <a:pt x="29119" y="16475"/>
                    <a:pt x="29136" y="16462"/>
                  </a:cubicBezTo>
                  <a:cubicBezTo>
                    <a:pt x="29148" y="16454"/>
                    <a:pt x="29157" y="16437"/>
                    <a:pt x="29169" y="16433"/>
                  </a:cubicBezTo>
                  <a:cubicBezTo>
                    <a:pt x="29176" y="16430"/>
                    <a:pt x="29182" y="16429"/>
                    <a:pt x="29188" y="16429"/>
                  </a:cubicBezTo>
                  <a:cubicBezTo>
                    <a:pt x="29195" y="16429"/>
                    <a:pt x="29201" y="16430"/>
                    <a:pt x="29207" y="16433"/>
                  </a:cubicBezTo>
                  <a:cubicBezTo>
                    <a:pt x="29237" y="16433"/>
                    <a:pt x="29254" y="16462"/>
                    <a:pt x="29262" y="16492"/>
                  </a:cubicBezTo>
                  <a:cubicBezTo>
                    <a:pt x="29271" y="16513"/>
                    <a:pt x="29271" y="16517"/>
                    <a:pt x="29292" y="16517"/>
                  </a:cubicBezTo>
                  <a:cubicBezTo>
                    <a:pt x="29305" y="16517"/>
                    <a:pt x="29321" y="16513"/>
                    <a:pt x="29330" y="16513"/>
                  </a:cubicBezTo>
                  <a:cubicBezTo>
                    <a:pt x="29355" y="16521"/>
                    <a:pt x="29380" y="16547"/>
                    <a:pt x="29389" y="16568"/>
                  </a:cubicBezTo>
                  <a:cubicBezTo>
                    <a:pt x="29397" y="16580"/>
                    <a:pt x="29406" y="16584"/>
                    <a:pt x="29406" y="16597"/>
                  </a:cubicBezTo>
                  <a:cubicBezTo>
                    <a:pt x="29410" y="16606"/>
                    <a:pt x="29406" y="16622"/>
                    <a:pt x="29410" y="16635"/>
                  </a:cubicBezTo>
                  <a:cubicBezTo>
                    <a:pt x="29414" y="16648"/>
                    <a:pt x="29420" y="16652"/>
                    <a:pt x="29426" y="16652"/>
                  </a:cubicBezTo>
                  <a:cubicBezTo>
                    <a:pt x="29432" y="16652"/>
                    <a:pt x="29440" y="16648"/>
                    <a:pt x="29448" y="16644"/>
                  </a:cubicBezTo>
                  <a:cubicBezTo>
                    <a:pt x="29462" y="16658"/>
                    <a:pt x="29484" y="16670"/>
                    <a:pt x="29506" y="16670"/>
                  </a:cubicBezTo>
                  <a:cubicBezTo>
                    <a:pt x="29517" y="16670"/>
                    <a:pt x="29527" y="16667"/>
                    <a:pt x="29537" y="16660"/>
                  </a:cubicBezTo>
                  <a:cubicBezTo>
                    <a:pt x="29554" y="16652"/>
                    <a:pt x="29558" y="16627"/>
                    <a:pt x="29575" y="16614"/>
                  </a:cubicBezTo>
                  <a:cubicBezTo>
                    <a:pt x="29582" y="16608"/>
                    <a:pt x="29592" y="16606"/>
                    <a:pt x="29602" y="16606"/>
                  </a:cubicBezTo>
                  <a:cubicBezTo>
                    <a:pt x="29624" y="16606"/>
                    <a:pt x="29649" y="16615"/>
                    <a:pt x="29663" y="16627"/>
                  </a:cubicBezTo>
                  <a:cubicBezTo>
                    <a:pt x="29676" y="16635"/>
                    <a:pt x="29689" y="16656"/>
                    <a:pt x="29705" y="16660"/>
                  </a:cubicBezTo>
                  <a:cubicBezTo>
                    <a:pt x="29710" y="16662"/>
                    <a:pt x="29715" y="16662"/>
                    <a:pt x="29720" y="16662"/>
                  </a:cubicBezTo>
                  <a:cubicBezTo>
                    <a:pt x="29733" y="16662"/>
                    <a:pt x="29747" y="16658"/>
                    <a:pt x="29756" y="16652"/>
                  </a:cubicBezTo>
                  <a:cubicBezTo>
                    <a:pt x="29777" y="16639"/>
                    <a:pt x="29798" y="16618"/>
                    <a:pt x="29824" y="16618"/>
                  </a:cubicBezTo>
                  <a:cubicBezTo>
                    <a:pt x="29836" y="16618"/>
                    <a:pt x="29841" y="16622"/>
                    <a:pt x="29853" y="16627"/>
                  </a:cubicBezTo>
                  <a:cubicBezTo>
                    <a:pt x="29866" y="16631"/>
                    <a:pt x="29883" y="16635"/>
                    <a:pt x="29895" y="16644"/>
                  </a:cubicBezTo>
                  <a:cubicBezTo>
                    <a:pt x="29921" y="16652"/>
                    <a:pt x="29942" y="16652"/>
                    <a:pt x="29971" y="16652"/>
                  </a:cubicBezTo>
                  <a:cubicBezTo>
                    <a:pt x="29978" y="16652"/>
                    <a:pt x="29988" y="16651"/>
                    <a:pt x="29997" y="16651"/>
                  </a:cubicBezTo>
                  <a:cubicBezTo>
                    <a:pt x="30012" y="16651"/>
                    <a:pt x="30027" y="16653"/>
                    <a:pt x="30035" y="16660"/>
                  </a:cubicBezTo>
                  <a:cubicBezTo>
                    <a:pt x="30043" y="16669"/>
                    <a:pt x="30043" y="16682"/>
                    <a:pt x="30052" y="16686"/>
                  </a:cubicBezTo>
                  <a:cubicBezTo>
                    <a:pt x="30053" y="16687"/>
                    <a:pt x="30056" y="16688"/>
                    <a:pt x="30059" y="16688"/>
                  </a:cubicBezTo>
                  <a:cubicBezTo>
                    <a:pt x="30066" y="16688"/>
                    <a:pt x="30075" y="16686"/>
                    <a:pt x="30081" y="16686"/>
                  </a:cubicBezTo>
                  <a:cubicBezTo>
                    <a:pt x="30106" y="16686"/>
                    <a:pt x="30136" y="16690"/>
                    <a:pt x="30161" y="16694"/>
                  </a:cubicBezTo>
                  <a:cubicBezTo>
                    <a:pt x="30178" y="16698"/>
                    <a:pt x="30212" y="16707"/>
                    <a:pt x="30229" y="16715"/>
                  </a:cubicBezTo>
                  <a:cubicBezTo>
                    <a:pt x="30237" y="16720"/>
                    <a:pt x="30242" y="16724"/>
                    <a:pt x="30250" y="16732"/>
                  </a:cubicBezTo>
                  <a:cubicBezTo>
                    <a:pt x="30052" y="16914"/>
                    <a:pt x="29870" y="17125"/>
                    <a:pt x="29651" y="17277"/>
                  </a:cubicBezTo>
                  <a:cubicBezTo>
                    <a:pt x="29604" y="17310"/>
                    <a:pt x="29549" y="17332"/>
                    <a:pt x="29499" y="17353"/>
                  </a:cubicBezTo>
                  <a:cubicBezTo>
                    <a:pt x="29473" y="17315"/>
                    <a:pt x="29440" y="17277"/>
                    <a:pt x="29402" y="17251"/>
                  </a:cubicBezTo>
                  <a:cubicBezTo>
                    <a:pt x="29380" y="17239"/>
                    <a:pt x="29359" y="17226"/>
                    <a:pt x="29338" y="17213"/>
                  </a:cubicBezTo>
                  <a:cubicBezTo>
                    <a:pt x="29279" y="17180"/>
                    <a:pt x="29216" y="17142"/>
                    <a:pt x="29186" y="17083"/>
                  </a:cubicBezTo>
                  <a:cubicBezTo>
                    <a:pt x="29169" y="17049"/>
                    <a:pt x="29161" y="17011"/>
                    <a:pt x="29157" y="16969"/>
                  </a:cubicBezTo>
                  <a:cubicBezTo>
                    <a:pt x="29153" y="16939"/>
                    <a:pt x="29144" y="16905"/>
                    <a:pt x="29136" y="16876"/>
                  </a:cubicBezTo>
                  <a:cubicBezTo>
                    <a:pt x="29089" y="16736"/>
                    <a:pt x="28954" y="16652"/>
                    <a:pt x="28815" y="16580"/>
                  </a:cubicBezTo>
                  <a:lnTo>
                    <a:pt x="28802" y="16572"/>
                  </a:lnTo>
                  <a:lnTo>
                    <a:pt x="28823" y="16559"/>
                  </a:lnTo>
                  <a:cubicBezTo>
                    <a:pt x="28806" y="16530"/>
                    <a:pt x="28790" y="16496"/>
                    <a:pt x="28781" y="16462"/>
                  </a:cubicBezTo>
                  <a:cubicBezTo>
                    <a:pt x="28781" y="16454"/>
                    <a:pt x="28777" y="16445"/>
                    <a:pt x="28777" y="16437"/>
                  </a:cubicBezTo>
                  <a:cubicBezTo>
                    <a:pt x="28777" y="16433"/>
                    <a:pt x="28777" y="16428"/>
                    <a:pt x="28773" y="16420"/>
                  </a:cubicBezTo>
                  <a:cubicBezTo>
                    <a:pt x="28781" y="16403"/>
                    <a:pt x="28790" y="16386"/>
                    <a:pt x="28798" y="16369"/>
                  </a:cubicBezTo>
                  <a:cubicBezTo>
                    <a:pt x="28806" y="16369"/>
                    <a:pt x="28815" y="16365"/>
                    <a:pt x="28828" y="16365"/>
                  </a:cubicBezTo>
                  <a:lnTo>
                    <a:pt x="29005" y="16323"/>
                  </a:lnTo>
                  <a:close/>
                  <a:moveTo>
                    <a:pt x="651" y="0"/>
                  </a:moveTo>
                  <a:cubicBezTo>
                    <a:pt x="648" y="0"/>
                    <a:pt x="645" y="1"/>
                    <a:pt x="642" y="1"/>
                  </a:cubicBezTo>
                  <a:cubicBezTo>
                    <a:pt x="633" y="6"/>
                    <a:pt x="633" y="14"/>
                    <a:pt x="625" y="18"/>
                  </a:cubicBezTo>
                  <a:cubicBezTo>
                    <a:pt x="616" y="27"/>
                    <a:pt x="604" y="18"/>
                    <a:pt x="595" y="35"/>
                  </a:cubicBezTo>
                  <a:cubicBezTo>
                    <a:pt x="591" y="48"/>
                    <a:pt x="600" y="69"/>
                    <a:pt x="587" y="77"/>
                  </a:cubicBezTo>
                  <a:cubicBezTo>
                    <a:pt x="582" y="81"/>
                    <a:pt x="576" y="82"/>
                    <a:pt x="569" y="82"/>
                  </a:cubicBezTo>
                  <a:cubicBezTo>
                    <a:pt x="555" y="82"/>
                    <a:pt x="538" y="77"/>
                    <a:pt x="526" y="77"/>
                  </a:cubicBezTo>
                  <a:cubicBezTo>
                    <a:pt x="523" y="77"/>
                    <a:pt x="521" y="77"/>
                    <a:pt x="519" y="77"/>
                  </a:cubicBezTo>
                  <a:cubicBezTo>
                    <a:pt x="498" y="82"/>
                    <a:pt x="507" y="98"/>
                    <a:pt x="498" y="111"/>
                  </a:cubicBezTo>
                  <a:cubicBezTo>
                    <a:pt x="494" y="120"/>
                    <a:pt x="473" y="120"/>
                    <a:pt x="464" y="124"/>
                  </a:cubicBezTo>
                  <a:cubicBezTo>
                    <a:pt x="443" y="136"/>
                    <a:pt x="435" y="162"/>
                    <a:pt x="443" y="183"/>
                  </a:cubicBezTo>
                  <a:cubicBezTo>
                    <a:pt x="448" y="204"/>
                    <a:pt x="469" y="208"/>
                    <a:pt x="469" y="229"/>
                  </a:cubicBezTo>
                  <a:cubicBezTo>
                    <a:pt x="464" y="255"/>
                    <a:pt x="448" y="267"/>
                    <a:pt x="448" y="293"/>
                  </a:cubicBezTo>
                  <a:cubicBezTo>
                    <a:pt x="452" y="331"/>
                    <a:pt x="494" y="348"/>
                    <a:pt x="464" y="394"/>
                  </a:cubicBezTo>
                  <a:cubicBezTo>
                    <a:pt x="456" y="411"/>
                    <a:pt x="443" y="415"/>
                    <a:pt x="422" y="419"/>
                  </a:cubicBezTo>
                  <a:cubicBezTo>
                    <a:pt x="410" y="423"/>
                    <a:pt x="384" y="423"/>
                    <a:pt x="376" y="432"/>
                  </a:cubicBezTo>
                  <a:cubicBezTo>
                    <a:pt x="359" y="453"/>
                    <a:pt x="376" y="504"/>
                    <a:pt x="372" y="529"/>
                  </a:cubicBezTo>
                  <a:cubicBezTo>
                    <a:pt x="367" y="537"/>
                    <a:pt x="355" y="571"/>
                    <a:pt x="342" y="571"/>
                  </a:cubicBezTo>
                  <a:cubicBezTo>
                    <a:pt x="325" y="571"/>
                    <a:pt x="313" y="546"/>
                    <a:pt x="308" y="533"/>
                  </a:cubicBezTo>
                  <a:cubicBezTo>
                    <a:pt x="304" y="525"/>
                    <a:pt x="296" y="491"/>
                    <a:pt x="279" y="491"/>
                  </a:cubicBezTo>
                  <a:cubicBezTo>
                    <a:pt x="266" y="491"/>
                    <a:pt x="258" y="512"/>
                    <a:pt x="249" y="521"/>
                  </a:cubicBezTo>
                  <a:cubicBezTo>
                    <a:pt x="232" y="545"/>
                    <a:pt x="211" y="561"/>
                    <a:pt x="188" y="561"/>
                  </a:cubicBezTo>
                  <a:cubicBezTo>
                    <a:pt x="172" y="561"/>
                    <a:pt x="155" y="553"/>
                    <a:pt x="139" y="533"/>
                  </a:cubicBezTo>
                  <a:cubicBezTo>
                    <a:pt x="123" y="512"/>
                    <a:pt x="131" y="491"/>
                    <a:pt x="123" y="474"/>
                  </a:cubicBezTo>
                  <a:cubicBezTo>
                    <a:pt x="114" y="461"/>
                    <a:pt x="101" y="457"/>
                    <a:pt x="101" y="440"/>
                  </a:cubicBezTo>
                  <a:cubicBezTo>
                    <a:pt x="97" y="428"/>
                    <a:pt x="101" y="411"/>
                    <a:pt x="97" y="394"/>
                  </a:cubicBezTo>
                  <a:cubicBezTo>
                    <a:pt x="72" y="390"/>
                    <a:pt x="42" y="377"/>
                    <a:pt x="21" y="356"/>
                  </a:cubicBezTo>
                  <a:cubicBezTo>
                    <a:pt x="13" y="352"/>
                    <a:pt x="4" y="339"/>
                    <a:pt x="0" y="331"/>
                  </a:cubicBezTo>
                  <a:lnTo>
                    <a:pt x="0" y="681"/>
                  </a:lnTo>
                  <a:cubicBezTo>
                    <a:pt x="13" y="694"/>
                    <a:pt x="9" y="723"/>
                    <a:pt x="9" y="740"/>
                  </a:cubicBezTo>
                  <a:cubicBezTo>
                    <a:pt x="9" y="761"/>
                    <a:pt x="4" y="778"/>
                    <a:pt x="0" y="791"/>
                  </a:cubicBezTo>
                  <a:lnTo>
                    <a:pt x="0" y="1740"/>
                  </a:lnTo>
                  <a:cubicBezTo>
                    <a:pt x="4" y="1745"/>
                    <a:pt x="13" y="1745"/>
                    <a:pt x="17" y="1749"/>
                  </a:cubicBezTo>
                  <a:cubicBezTo>
                    <a:pt x="24" y="1753"/>
                    <a:pt x="28" y="1757"/>
                    <a:pt x="33" y="1757"/>
                  </a:cubicBezTo>
                  <a:cubicBezTo>
                    <a:pt x="37" y="1757"/>
                    <a:pt x="41" y="1754"/>
                    <a:pt x="47" y="1749"/>
                  </a:cubicBezTo>
                  <a:cubicBezTo>
                    <a:pt x="51" y="1749"/>
                    <a:pt x="47" y="1740"/>
                    <a:pt x="51" y="1736"/>
                  </a:cubicBezTo>
                  <a:cubicBezTo>
                    <a:pt x="55" y="1732"/>
                    <a:pt x="59" y="1732"/>
                    <a:pt x="68" y="1728"/>
                  </a:cubicBezTo>
                  <a:cubicBezTo>
                    <a:pt x="85" y="1715"/>
                    <a:pt x="89" y="1698"/>
                    <a:pt x="110" y="1690"/>
                  </a:cubicBezTo>
                  <a:cubicBezTo>
                    <a:pt x="131" y="1681"/>
                    <a:pt x="156" y="1681"/>
                    <a:pt x="177" y="1681"/>
                  </a:cubicBezTo>
                  <a:cubicBezTo>
                    <a:pt x="199" y="1698"/>
                    <a:pt x="237" y="1707"/>
                    <a:pt x="237" y="1740"/>
                  </a:cubicBezTo>
                  <a:cubicBezTo>
                    <a:pt x="245" y="1795"/>
                    <a:pt x="182" y="1812"/>
                    <a:pt x="165" y="1850"/>
                  </a:cubicBezTo>
                  <a:cubicBezTo>
                    <a:pt x="148" y="1897"/>
                    <a:pt x="177" y="1918"/>
                    <a:pt x="194" y="1951"/>
                  </a:cubicBezTo>
                  <a:cubicBezTo>
                    <a:pt x="199" y="1960"/>
                    <a:pt x="199" y="1964"/>
                    <a:pt x="203" y="1972"/>
                  </a:cubicBezTo>
                  <a:cubicBezTo>
                    <a:pt x="190" y="2040"/>
                    <a:pt x="186" y="2112"/>
                    <a:pt x="186" y="2179"/>
                  </a:cubicBezTo>
                  <a:cubicBezTo>
                    <a:pt x="182" y="2234"/>
                    <a:pt x="177" y="2285"/>
                    <a:pt x="177" y="2340"/>
                  </a:cubicBezTo>
                  <a:cubicBezTo>
                    <a:pt x="135" y="2281"/>
                    <a:pt x="72" y="2238"/>
                    <a:pt x="0" y="2200"/>
                  </a:cubicBezTo>
                  <a:lnTo>
                    <a:pt x="0" y="2243"/>
                  </a:lnTo>
                  <a:cubicBezTo>
                    <a:pt x="80" y="2293"/>
                    <a:pt x="148" y="2344"/>
                    <a:pt x="182" y="2420"/>
                  </a:cubicBezTo>
                  <a:cubicBezTo>
                    <a:pt x="186" y="2441"/>
                    <a:pt x="186" y="2458"/>
                    <a:pt x="190" y="2479"/>
                  </a:cubicBezTo>
                  <a:cubicBezTo>
                    <a:pt x="173" y="2479"/>
                    <a:pt x="161" y="2479"/>
                    <a:pt x="144" y="2487"/>
                  </a:cubicBezTo>
                  <a:cubicBezTo>
                    <a:pt x="123" y="2496"/>
                    <a:pt x="93" y="2492"/>
                    <a:pt x="72" y="2509"/>
                  </a:cubicBezTo>
                  <a:cubicBezTo>
                    <a:pt x="51" y="2521"/>
                    <a:pt x="38" y="2538"/>
                    <a:pt x="17" y="2551"/>
                  </a:cubicBezTo>
                  <a:cubicBezTo>
                    <a:pt x="9" y="2551"/>
                    <a:pt x="4" y="2551"/>
                    <a:pt x="0" y="2555"/>
                  </a:cubicBezTo>
                  <a:lnTo>
                    <a:pt x="0" y="3319"/>
                  </a:lnTo>
                  <a:cubicBezTo>
                    <a:pt x="13" y="3285"/>
                    <a:pt x="4" y="3256"/>
                    <a:pt x="51" y="3230"/>
                  </a:cubicBezTo>
                  <a:cubicBezTo>
                    <a:pt x="72" y="3218"/>
                    <a:pt x="93" y="3218"/>
                    <a:pt x="118" y="3213"/>
                  </a:cubicBezTo>
                  <a:cubicBezTo>
                    <a:pt x="131" y="3213"/>
                    <a:pt x="139" y="3209"/>
                    <a:pt x="152" y="3209"/>
                  </a:cubicBezTo>
                  <a:cubicBezTo>
                    <a:pt x="163" y="3207"/>
                    <a:pt x="174" y="3207"/>
                    <a:pt x="186" y="3207"/>
                  </a:cubicBezTo>
                  <a:cubicBezTo>
                    <a:pt x="197" y="3207"/>
                    <a:pt x="209" y="3207"/>
                    <a:pt x="220" y="3205"/>
                  </a:cubicBezTo>
                  <a:cubicBezTo>
                    <a:pt x="241" y="3205"/>
                    <a:pt x="258" y="3205"/>
                    <a:pt x="249" y="3230"/>
                  </a:cubicBezTo>
                  <a:cubicBezTo>
                    <a:pt x="241" y="3251"/>
                    <a:pt x="215" y="3272"/>
                    <a:pt x="203" y="3294"/>
                  </a:cubicBezTo>
                  <a:cubicBezTo>
                    <a:pt x="190" y="3310"/>
                    <a:pt x="182" y="3344"/>
                    <a:pt x="161" y="3353"/>
                  </a:cubicBezTo>
                  <a:cubicBezTo>
                    <a:pt x="148" y="3361"/>
                    <a:pt x="127" y="3357"/>
                    <a:pt x="114" y="3365"/>
                  </a:cubicBezTo>
                  <a:cubicBezTo>
                    <a:pt x="89" y="3374"/>
                    <a:pt x="72" y="3399"/>
                    <a:pt x="47" y="3412"/>
                  </a:cubicBezTo>
                  <a:cubicBezTo>
                    <a:pt x="34" y="3420"/>
                    <a:pt x="17" y="3420"/>
                    <a:pt x="0" y="3424"/>
                  </a:cubicBezTo>
                  <a:lnTo>
                    <a:pt x="0" y="3825"/>
                  </a:lnTo>
                  <a:cubicBezTo>
                    <a:pt x="13" y="3808"/>
                    <a:pt x="25" y="3792"/>
                    <a:pt x="47" y="3792"/>
                  </a:cubicBezTo>
                  <a:cubicBezTo>
                    <a:pt x="49" y="3791"/>
                    <a:pt x="51" y="3791"/>
                    <a:pt x="53" y="3791"/>
                  </a:cubicBezTo>
                  <a:cubicBezTo>
                    <a:pt x="71" y="3791"/>
                    <a:pt x="87" y="3805"/>
                    <a:pt x="106" y="3808"/>
                  </a:cubicBezTo>
                  <a:cubicBezTo>
                    <a:pt x="114" y="3811"/>
                    <a:pt x="126" y="3812"/>
                    <a:pt x="137" y="3812"/>
                  </a:cubicBezTo>
                  <a:cubicBezTo>
                    <a:pt x="149" y="3812"/>
                    <a:pt x="161" y="3811"/>
                    <a:pt x="169" y="3808"/>
                  </a:cubicBezTo>
                  <a:cubicBezTo>
                    <a:pt x="191" y="3805"/>
                    <a:pt x="219" y="3797"/>
                    <a:pt x="244" y="3797"/>
                  </a:cubicBezTo>
                  <a:cubicBezTo>
                    <a:pt x="251" y="3797"/>
                    <a:pt x="259" y="3798"/>
                    <a:pt x="266" y="3800"/>
                  </a:cubicBezTo>
                  <a:cubicBezTo>
                    <a:pt x="283" y="3808"/>
                    <a:pt x="296" y="3821"/>
                    <a:pt x="313" y="3830"/>
                  </a:cubicBezTo>
                  <a:cubicBezTo>
                    <a:pt x="325" y="3834"/>
                    <a:pt x="334" y="3834"/>
                    <a:pt x="346" y="3838"/>
                  </a:cubicBezTo>
                  <a:cubicBezTo>
                    <a:pt x="376" y="3842"/>
                    <a:pt x="405" y="3851"/>
                    <a:pt x="435" y="3851"/>
                  </a:cubicBezTo>
                  <a:cubicBezTo>
                    <a:pt x="443" y="3851"/>
                    <a:pt x="452" y="3851"/>
                    <a:pt x="460" y="3851"/>
                  </a:cubicBezTo>
                  <a:cubicBezTo>
                    <a:pt x="477" y="3851"/>
                    <a:pt x="493" y="3849"/>
                    <a:pt x="507" y="3838"/>
                  </a:cubicBezTo>
                  <a:cubicBezTo>
                    <a:pt x="536" y="3817"/>
                    <a:pt x="549" y="3817"/>
                    <a:pt x="583" y="3808"/>
                  </a:cubicBezTo>
                  <a:cubicBezTo>
                    <a:pt x="604" y="3804"/>
                    <a:pt x="621" y="3800"/>
                    <a:pt x="637" y="3783"/>
                  </a:cubicBezTo>
                  <a:cubicBezTo>
                    <a:pt x="650" y="3770"/>
                    <a:pt x="659" y="3749"/>
                    <a:pt x="667" y="3733"/>
                  </a:cubicBezTo>
                  <a:cubicBezTo>
                    <a:pt x="671" y="3724"/>
                    <a:pt x="680" y="3690"/>
                    <a:pt x="688" y="3682"/>
                  </a:cubicBezTo>
                  <a:cubicBezTo>
                    <a:pt x="691" y="3680"/>
                    <a:pt x="694" y="3679"/>
                    <a:pt x="697" y="3679"/>
                  </a:cubicBezTo>
                  <a:cubicBezTo>
                    <a:pt x="705" y="3679"/>
                    <a:pt x="711" y="3687"/>
                    <a:pt x="718" y="3690"/>
                  </a:cubicBezTo>
                  <a:cubicBezTo>
                    <a:pt x="722" y="3692"/>
                    <a:pt x="727" y="3692"/>
                    <a:pt x="732" y="3692"/>
                  </a:cubicBezTo>
                  <a:cubicBezTo>
                    <a:pt x="742" y="3692"/>
                    <a:pt x="753" y="3690"/>
                    <a:pt x="764" y="3690"/>
                  </a:cubicBezTo>
                  <a:cubicBezTo>
                    <a:pt x="806" y="3690"/>
                    <a:pt x="844" y="3686"/>
                    <a:pt x="882" y="3673"/>
                  </a:cubicBezTo>
                  <a:cubicBezTo>
                    <a:pt x="895" y="3669"/>
                    <a:pt x="912" y="3665"/>
                    <a:pt x="916" y="3652"/>
                  </a:cubicBezTo>
                  <a:cubicBezTo>
                    <a:pt x="920" y="3640"/>
                    <a:pt x="912" y="3635"/>
                    <a:pt x="912" y="3627"/>
                  </a:cubicBezTo>
                  <a:cubicBezTo>
                    <a:pt x="908" y="3614"/>
                    <a:pt x="908" y="3602"/>
                    <a:pt x="908" y="3589"/>
                  </a:cubicBezTo>
                  <a:cubicBezTo>
                    <a:pt x="912" y="3564"/>
                    <a:pt x="925" y="3547"/>
                    <a:pt x="933" y="3530"/>
                  </a:cubicBezTo>
                  <a:cubicBezTo>
                    <a:pt x="975" y="3517"/>
                    <a:pt x="1022" y="3512"/>
                    <a:pt x="1068" y="3512"/>
                  </a:cubicBezTo>
                  <a:cubicBezTo>
                    <a:pt x="1082" y="3512"/>
                    <a:pt x="1096" y="3512"/>
                    <a:pt x="1110" y="3513"/>
                  </a:cubicBezTo>
                  <a:cubicBezTo>
                    <a:pt x="1123" y="3521"/>
                    <a:pt x="1136" y="3526"/>
                    <a:pt x="1148" y="3534"/>
                  </a:cubicBezTo>
                  <a:cubicBezTo>
                    <a:pt x="1380" y="3652"/>
                    <a:pt x="1621" y="3775"/>
                    <a:pt x="1798" y="3960"/>
                  </a:cubicBezTo>
                  <a:cubicBezTo>
                    <a:pt x="1849" y="4015"/>
                    <a:pt x="1921" y="4104"/>
                    <a:pt x="1959" y="4214"/>
                  </a:cubicBezTo>
                  <a:cubicBezTo>
                    <a:pt x="1946" y="4209"/>
                    <a:pt x="1937" y="4205"/>
                    <a:pt x="1925" y="4197"/>
                  </a:cubicBezTo>
                  <a:cubicBezTo>
                    <a:pt x="1739" y="4121"/>
                    <a:pt x="1574" y="3990"/>
                    <a:pt x="1393" y="3918"/>
                  </a:cubicBezTo>
                  <a:cubicBezTo>
                    <a:pt x="1262" y="3868"/>
                    <a:pt x="1123" y="3855"/>
                    <a:pt x="982" y="3855"/>
                  </a:cubicBezTo>
                  <a:cubicBezTo>
                    <a:pt x="821" y="3855"/>
                    <a:pt x="658" y="3872"/>
                    <a:pt x="501" y="3872"/>
                  </a:cubicBezTo>
                  <a:cubicBezTo>
                    <a:pt x="492" y="3872"/>
                    <a:pt x="482" y="3872"/>
                    <a:pt x="473" y="3872"/>
                  </a:cubicBezTo>
                  <a:cubicBezTo>
                    <a:pt x="317" y="3868"/>
                    <a:pt x="161" y="3855"/>
                    <a:pt x="0" y="3834"/>
                  </a:cubicBezTo>
                  <a:lnTo>
                    <a:pt x="0" y="20404"/>
                  </a:lnTo>
                  <a:lnTo>
                    <a:pt x="91273" y="20404"/>
                  </a:lnTo>
                  <a:lnTo>
                    <a:pt x="91273" y="4209"/>
                  </a:lnTo>
                  <a:cubicBezTo>
                    <a:pt x="91176" y="4298"/>
                    <a:pt x="91104" y="4412"/>
                    <a:pt x="91041" y="4530"/>
                  </a:cubicBezTo>
                  <a:cubicBezTo>
                    <a:pt x="90931" y="4733"/>
                    <a:pt x="90792" y="4948"/>
                    <a:pt x="90619" y="5096"/>
                  </a:cubicBezTo>
                  <a:cubicBezTo>
                    <a:pt x="90581" y="5125"/>
                    <a:pt x="90543" y="5155"/>
                    <a:pt x="90505" y="5180"/>
                  </a:cubicBezTo>
                  <a:cubicBezTo>
                    <a:pt x="90509" y="4594"/>
                    <a:pt x="90517" y="4003"/>
                    <a:pt x="90530" y="3416"/>
                  </a:cubicBezTo>
                  <a:cubicBezTo>
                    <a:pt x="90547" y="3399"/>
                    <a:pt x="90560" y="3378"/>
                    <a:pt x="90581" y="3357"/>
                  </a:cubicBezTo>
                  <a:cubicBezTo>
                    <a:pt x="90619" y="3327"/>
                    <a:pt x="90678" y="3323"/>
                    <a:pt x="90720" y="3306"/>
                  </a:cubicBezTo>
                  <a:cubicBezTo>
                    <a:pt x="90762" y="3285"/>
                    <a:pt x="90800" y="3268"/>
                    <a:pt x="90847" y="3251"/>
                  </a:cubicBezTo>
                  <a:cubicBezTo>
                    <a:pt x="90868" y="3243"/>
                    <a:pt x="90876" y="3234"/>
                    <a:pt x="90880" y="3213"/>
                  </a:cubicBezTo>
                  <a:cubicBezTo>
                    <a:pt x="90885" y="3188"/>
                    <a:pt x="90889" y="3180"/>
                    <a:pt x="90901" y="3163"/>
                  </a:cubicBezTo>
                  <a:cubicBezTo>
                    <a:pt x="90910" y="3150"/>
                    <a:pt x="90939" y="3121"/>
                    <a:pt x="90944" y="3104"/>
                  </a:cubicBezTo>
                  <a:cubicBezTo>
                    <a:pt x="90994" y="3104"/>
                    <a:pt x="91043" y="3105"/>
                    <a:pt x="91091" y="3105"/>
                  </a:cubicBezTo>
                  <a:cubicBezTo>
                    <a:pt x="91115" y="3105"/>
                    <a:pt x="91139" y="3105"/>
                    <a:pt x="91163" y="3104"/>
                  </a:cubicBezTo>
                  <a:cubicBezTo>
                    <a:pt x="91197" y="3104"/>
                    <a:pt x="91239" y="3112"/>
                    <a:pt x="91273" y="3125"/>
                  </a:cubicBezTo>
                  <a:lnTo>
                    <a:pt x="91273" y="2977"/>
                  </a:lnTo>
                  <a:cubicBezTo>
                    <a:pt x="91260" y="2977"/>
                    <a:pt x="91248" y="2981"/>
                    <a:pt x="91239" y="2981"/>
                  </a:cubicBezTo>
                  <a:cubicBezTo>
                    <a:pt x="91214" y="2977"/>
                    <a:pt x="91205" y="2964"/>
                    <a:pt x="91184" y="2960"/>
                  </a:cubicBezTo>
                  <a:cubicBezTo>
                    <a:pt x="91176" y="2956"/>
                    <a:pt x="91138" y="2952"/>
                    <a:pt x="91138" y="2943"/>
                  </a:cubicBezTo>
                  <a:cubicBezTo>
                    <a:pt x="91134" y="2931"/>
                    <a:pt x="91163" y="2897"/>
                    <a:pt x="91172" y="2888"/>
                  </a:cubicBezTo>
                  <a:cubicBezTo>
                    <a:pt x="91197" y="2867"/>
                    <a:pt x="91235" y="2867"/>
                    <a:pt x="91273" y="2867"/>
                  </a:cubicBezTo>
                  <a:lnTo>
                    <a:pt x="91273" y="1998"/>
                  </a:lnTo>
                  <a:cubicBezTo>
                    <a:pt x="91264" y="2002"/>
                    <a:pt x="91256" y="2010"/>
                    <a:pt x="91248" y="2015"/>
                  </a:cubicBezTo>
                  <a:cubicBezTo>
                    <a:pt x="91239" y="2023"/>
                    <a:pt x="91226" y="2023"/>
                    <a:pt x="91218" y="2032"/>
                  </a:cubicBezTo>
                  <a:cubicBezTo>
                    <a:pt x="91197" y="2044"/>
                    <a:pt x="91201" y="2048"/>
                    <a:pt x="91176" y="2048"/>
                  </a:cubicBezTo>
                  <a:cubicBezTo>
                    <a:pt x="91146" y="2048"/>
                    <a:pt x="91129" y="2053"/>
                    <a:pt x="91108" y="2065"/>
                  </a:cubicBezTo>
                  <a:cubicBezTo>
                    <a:pt x="91094" y="2072"/>
                    <a:pt x="91083" y="2098"/>
                    <a:pt x="91064" y="2098"/>
                  </a:cubicBezTo>
                  <a:cubicBezTo>
                    <a:pt x="91061" y="2098"/>
                    <a:pt x="91057" y="2097"/>
                    <a:pt x="91053" y="2095"/>
                  </a:cubicBezTo>
                  <a:cubicBezTo>
                    <a:pt x="91041" y="2086"/>
                    <a:pt x="91041" y="2065"/>
                    <a:pt x="91028" y="2057"/>
                  </a:cubicBezTo>
                  <a:cubicBezTo>
                    <a:pt x="91015" y="2048"/>
                    <a:pt x="91003" y="2048"/>
                    <a:pt x="90990" y="2044"/>
                  </a:cubicBezTo>
                  <a:cubicBezTo>
                    <a:pt x="90977" y="2036"/>
                    <a:pt x="90973" y="2027"/>
                    <a:pt x="90961" y="2015"/>
                  </a:cubicBezTo>
                  <a:cubicBezTo>
                    <a:pt x="90952" y="2006"/>
                    <a:pt x="90944" y="2002"/>
                    <a:pt x="90931" y="1994"/>
                  </a:cubicBezTo>
                  <a:cubicBezTo>
                    <a:pt x="90914" y="1981"/>
                    <a:pt x="90893" y="1977"/>
                    <a:pt x="90876" y="1960"/>
                  </a:cubicBezTo>
                  <a:cubicBezTo>
                    <a:pt x="90868" y="1951"/>
                    <a:pt x="90855" y="1943"/>
                    <a:pt x="90847" y="1934"/>
                  </a:cubicBezTo>
                  <a:cubicBezTo>
                    <a:pt x="90842" y="1934"/>
                    <a:pt x="90838" y="1926"/>
                    <a:pt x="90834" y="1926"/>
                  </a:cubicBezTo>
                  <a:cubicBezTo>
                    <a:pt x="90828" y="1922"/>
                    <a:pt x="90819" y="1921"/>
                    <a:pt x="90811" y="1921"/>
                  </a:cubicBezTo>
                  <a:cubicBezTo>
                    <a:pt x="90802" y="1921"/>
                    <a:pt x="90794" y="1922"/>
                    <a:pt x="90787" y="1922"/>
                  </a:cubicBezTo>
                  <a:cubicBezTo>
                    <a:pt x="90779" y="1922"/>
                    <a:pt x="90762" y="1926"/>
                    <a:pt x="90745" y="1926"/>
                  </a:cubicBezTo>
                  <a:cubicBezTo>
                    <a:pt x="90745" y="1905"/>
                    <a:pt x="90745" y="1888"/>
                    <a:pt x="90745" y="1867"/>
                  </a:cubicBezTo>
                  <a:cubicBezTo>
                    <a:pt x="90766" y="1867"/>
                    <a:pt x="90783" y="1850"/>
                    <a:pt x="90813" y="1850"/>
                  </a:cubicBezTo>
                  <a:cubicBezTo>
                    <a:pt x="90821" y="1850"/>
                    <a:pt x="90833" y="1852"/>
                    <a:pt x="90846" y="1852"/>
                  </a:cubicBezTo>
                  <a:cubicBezTo>
                    <a:pt x="90852" y="1852"/>
                    <a:pt x="90858" y="1851"/>
                    <a:pt x="90863" y="1850"/>
                  </a:cubicBezTo>
                  <a:cubicBezTo>
                    <a:pt x="90880" y="1850"/>
                    <a:pt x="90889" y="1842"/>
                    <a:pt x="90906" y="1842"/>
                  </a:cubicBezTo>
                  <a:cubicBezTo>
                    <a:pt x="90935" y="1842"/>
                    <a:pt x="90961" y="1859"/>
                    <a:pt x="90990" y="1859"/>
                  </a:cubicBezTo>
                  <a:cubicBezTo>
                    <a:pt x="91015" y="1863"/>
                    <a:pt x="91024" y="1859"/>
                    <a:pt x="91049" y="1875"/>
                  </a:cubicBezTo>
                  <a:cubicBezTo>
                    <a:pt x="91066" y="1884"/>
                    <a:pt x="91074" y="1888"/>
                    <a:pt x="91091" y="1888"/>
                  </a:cubicBezTo>
                  <a:cubicBezTo>
                    <a:pt x="91117" y="1888"/>
                    <a:pt x="91117" y="1880"/>
                    <a:pt x="91138" y="1871"/>
                  </a:cubicBezTo>
                  <a:cubicBezTo>
                    <a:pt x="91150" y="1867"/>
                    <a:pt x="91163" y="1867"/>
                    <a:pt x="91176" y="1867"/>
                  </a:cubicBezTo>
                  <a:cubicBezTo>
                    <a:pt x="91181" y="1868"/>
                    <a:pt x="91187" y="1869"/>
                    <a:pt x="91193" y="1869"/>
                  </a:cubicBezTo>
                  <a:cubicBezTo>
                    <a:pt x="91208" y="1869"/>
                    <a:pt x="91223" y="1865"/>
                    <a:pt x="91235" y="1859"/>
                  </a:cubicBezTo>
                  <a:cubicBezTo>
                    <a:pt x="91252" y="1850"/>
                    <a:pt x="91256" y="1837"/>
                    <a:pt x="91269" y="1829"/>
                  </a:cubicBezTo>
                  <a:lnTo>
                    <a:pt x="91273" y="1829"/>
                  </a:lnTo>
                  <a:lnTo>
                    <a:pt x="91273" y="1614"/>
                  </a:lnTo>
                  <a:cubicBezTo>
                    <a:pt x="91248" y="1614"/>
                    <a:pt x="91226" y="1614"/>
                    <a:pt x="91201" y="1622"/>
                  </a:cubicBezTo>
                  <a:cubicBezTo>
                    <a:pt x="91184" y="1631"/>
                    <a:pt x="91180" y="1643"/>
                    <a:pt x="91163" y="1656"/>
                  </a:cubicBezTo>
                  <a:cubicBezTo>
                    <a:pt x="91138" y="1669"/>
                    <a:pt x="91108" y="1681"/>
                    <a:pt x="91079" y="1690"/>
                  </a:cubicBezTo>
                  <a:cubicBezTo>
                    <a:pt x="91067" y="1693"/>
                    <a:pt x="91055" y="1698"/>
                    <a:pt x="91044" y="1698"/>
                  </a:cubicBezTo>
                  <a:cubicBezTo>
                    <a:pt x="91039" y="1698"/>
                    <a:pt x="91033" y="1697"/>
                    <a:pt x="91028" y="1694"/>
                  </a:cubicBezTo>
                  <a:cubicBezTo>
                    <a:pt x="91011" y="1685"/>
                    <a:pt x="91007" y="1673"/>
                    <a:pt x="90990" y="1669"/>
                  </a:cubicBezTo>
                  <a:cubicBezTo>
                    <a:pt x="90965" y="1664"/>
                    <a:pt x="90939" y="1669"/>
                    <a:pt x="90918" y="1652"/>
                  </a:cubicBezTo>
                  <a:cubicBezTo>
                    <a:pt x="90897" y="1635"/>
                    <a:pt x="90889" y="1601"/>
                    <a:pt x="90855" y="1597"/>
                  </a:cubicBezTo>
                  <a:cubicBezTo>
                    <a:pt x="90851" y="1596"/>
                    <a:pt x="90848" y="1596"/>
                    <a:pt x="90844" y="1596"/>
                  </a:cubicBezTo>
                  <a:cubicBezTo>
                    <a:pt x="90823" y="1596"/>
                    <a:pt x="90801" y="1605"/>
                    <a:pt x="90783" y="1605"/>
                  </a:cubicBezTo>
                  <a:cubicBezTo>
                    <a:pt x="90766" y="1572"/>
                    <a:pt x="90872" y="1550"/>
                    <a:pt x="90830" y="1504"/>
                  </a:cubicBezTo>
                  <a:cubicBezTo>
                    <a:pt x="90821" y="1500"/>
                    <a:pt x="90796" y="1491"/>
                    <a:pt x="90783" y="1483"/>
                  </a:cubicBezTo>
                  <a:cubicBezTo>
                    <a:pt x="90775" y="1479"/>
                    <a:pt x="90762" y="1474"/>
                    <a:pt x="90749" y="1470"/>
                  </a:cubicBezTo>
                  <a:lnTo>
                    <a:pt x="90745" y="1470"/>
                  </a:lnTo>
                  <a:cubicBezTo>
                    <a:pt x="90745" y="1449"/>
                    <a:pt x="90745" y="1424"/>
                    <a:pt x="90745" y="1403"/>
                  </a:cubicBezTo>
                  <a:cubicBezTo>
                    <a:pt x="90771" y="1406"/>
                    <a:pt x="90799" y="1412"/>
                    <a:pt x="90826" y="1412"/>
                  </a:cubicBezTo>
                  <a:cubicBezTo>
                    <a:pt x="90839" y="1412"/>
                    <a:pt x="90851" y="1411"/>
                    <a:pt x="90863" y="1407"/>
                  </a:cubicBezTo>
                  <a:cubicBezTo>
                    <a:pt x="90859" y="1386"/>
                    <a:pt x="90813" y="1382"/>
                    <a:pt x="90821" y="1356"/>
                  </a:cubicBezTo>
                  <a:cubicBezTo>
                    <a:pt x="90827" y="1354"/>
                    <a:pt x="90833" y="1353"/>
                    <a:pt x="90839" y="1353"/>
                  </a:cubicBezTo>
                  <a:cubicBezTo>
                    <a:pt x="90852" y="1353"/>
                    <a:pt x="90867" y="1357"/>
                    <a:pt x="90882" y="1357"/>
                  </a:cubicBezTo>
                  <a:cubicBezTo>
                    <a:pt x="90885" y="1357"/>
                    <a:pt x="90889" y="1357"/>
                    <a:pt x="90893" y="1356"/>
                  </a:cubicBezTo>
                  <a:cubicBezTo>
                    <a:pt x="90901" y="1352"/>
                    <a:pt x="90918" y="1348"/>
                    <a:pt x="90927" y="1344"/>
                  </a:cubicBezTo>
                  <a:cubicBezTo>
                    <a:pt x="90931" y="1339"/>
                    <a:pt x="90935" y="1331"/>
                    <a:pt x="90944" y="1327"/>
                  </a:cubicBezTo>
                  <a:cubicBezTo>
                    <a:pt x="90948" y="1325"/>
                    <a:pt x="90955" y="1325"/>
                    <a:pt x="90963" y="1325"/>
                  </a:cubicBezTo>
                  <a:cubicBezTo>
                    <a:pt x="90979" y="1325"/>
                    <a:pt x="90999" y="1327"/>
                    <a:pt x="91007" y="1327"/>
                  </a:cubicBezTo>
                  <a:cubicBezTo>
                    <a:pt x="91028" y="1331"/>
                    <a:pt x="91045" y="1335"/>
                    <a:pt x="91062" y="1335"/>
                  </a:cubicBezTo>
                  <a:cubicBezTo>
                    <a:pt x="91074" y="1339"/>
                    <a:pt x="91096" y="1339"/>
                    <a:pt x="91100" y="1352"/>
                  </a:cubicBezTo>
                  <a:cubicBezTo>
                    <a:pt x="91062" y="1377"/>
                    <a:pt x="90999" y="1382"/>
                    <a:pt x="90977" y="1424"/>
                  </a:cubicBezTo>
                  <a:cubicBezTo>
                    <a:pt x="90969" y="1432"/>
                    <a:pt x="90965" y="1453"/>
                    <a:pt x="90982" y="1462"/>
                  </a:cubicBezTo>
                  <a:cubicBezTo>
                    <a:pt x="90986" y="1464"/>
                    <a:pt x="90990" y="1464"/>
                    <a:pt x="90994" y="1464"/>
                  </a:cubicBezTo>
                  <a:cubicBezTo>
                    <a:pt x="90999" y="1464"/>
                    <a:pt x="91003" y="1464"/>
                    <a:pt x="91007" y="1466"/>
                  </a:cubicBezTo>
                  <a:cubicBezTo>
                    <a:pt x="91020" y="1470"/>
                    <a:pt x="91045" y="1496"/>
                    <a:pt x="91053" y="1508"/>
                  </a:cubicBezTo>
                  <a:cubicBezTo>
                    <a:pt x="91063" y="1521"/>
                    <a:pt x="91063" y="1537"/>
                    <a:pt x="91077" y="1537"/>
                  </a:cubicBezTo>
                  <a:cubicBezTo>
                    <a:pt x="91080" y="1537"/>
                    <a:pt x="91085" y="1536"/>
                    <a:pt x="91091" y="1534"/>
                  </a:cubicBezTo>
                  <a:cubicBezTo>
                    <a:pt x="91112" y="1525"/>
                    <a:pt x="91125" y="1504"/>
                    <a:pt x="91146" y="1496"/>
                  </a:cubicBezTo>
                  <a:cubicBezTo>
                    <a:pt x="91157" y="1492"/>
                    <a:pt x="91168" y="1490"/>
                    <a:pt x="91178" y="1490"/>
                  </a:cubicBezTo>
                  <a:cubicBezTo>
                    <a:pt x="91202" y="1490"/>
                    <a:pt x="91226" y="1499"/>
                    <a:pt x="91243" y="1517"/>
                  </a:cubicBezTo>
                  <a:cubicBezTo>
                    <a:pt x="91256" y="1529"/>
                    <a:pt x="91248" y="1534"/>
                    <a:pt x="91269" y="1542"/>
                  </a:cubicBezTo>
                  <a:lnTo>
                    <a:pt x="91273" y="1542"/>
                  </a:lnTo>
                  <a:lnTo>
                    <a:pt x="91273" y="774"/>
                  </a:lnTo>
                  <a:cubicBezTo>
                    <a:pt x="91267" y="774"/>
                    <a:pt x="91261" y="775"/>
                    <a:pt x="91255" y="775"/>
                  </a:cubicBezTo>
                  <a:cubicBezTo>
                    <a:pt x="91224" y="775"/>
                    <a:pt x="91197" y="765"/>
                    <a:pt x="91176" y="744"/>
                  </a:cubicBezTo>
                  <a:cubicBezTo>
                    <a:pt x="91167" y="740"/>
                    <a:pt x="91163" y="727"/>
                    <a:pt x="91155" y="723"/>
                  </a:cubicBezTo>
                  <a:cubicBezTo>
                    <a:pt x="91152" y="722"/>
                    <a:pt x="91149" y="721"/>
                    <a:pt x="91146" y="721"/>
                  </a:cubicBezTo>
                  <a:cubicBezTo>
                    <a:pt x="91141" y="721"/>
                    <a:pt x="91135" y="723"/>
                    <a:pt x="91129" y="723"/>
                  </a:cubicBezTo>
                  <a:cubicBezTo>
                    <a:pt x="91117" y="719"/>
                    <a:pt x="91091" y="702"/>
                    <a:pt x="91087" y="685"/>
                  </a:cubicBezTo>
                  <a:cubicBezTo>
                    <a:pt x="91084" y="642"/>
                    <a:pt x="91151" y="627"/>
                    <a:pt x="91197" y="627"/>
                  </a:cubicBezTo>
                  <a:cubicBezTo>
                    <a:pt x="91209" y="627"/>
                    <a:pt x="91219" y="629"/>
                    <a:pt x="91226" y="630"/>
                  </a:cubicBezTo>
                  <a:lnTo>
                    <a:pt x="91197" y="643"/>
                  </a:lnTo>
                  <a:cubicBezTo>
                    <a:pt x="91222" y="643"/>
                    <a:pt x="91248" y="639"/>
                    <a:pt x="91273" y="639"/>
                  </a:cubicBezTo>
                  <a:lnTo>
                    <a:pt x="91273" y="470"/>
                  </a:lnTo>
                  <a:cubicBezTo>
                    <a:pt x="91252" y="461"/>
                    <a:pt x="91231" y="445"/>
                    <a:pt x="91218" y="432"/>
                  </a:cubicBezTo>
                  <a:cubicBezTo>
                    <a:pt x="91205" y="415"/>
                    <a:pt x="91201" y="385"/>
                    <a:pt x="91180" y="377"/>
                  </a:cubicBezTo>
                  <a:cubicBezTo>
                    <a:pt x="91176" y="376"/>
                    <a:pt x="91171" y="375"/>
                    <a:pt x="91165" y="375"/>
                  </a:cubicBezTo>
                  <a:cubicBezTo>
                    <a:pt x="91151" y="375"/>
                    <a:pt x="91134" y="378"/>
                    <a:pt x="91125" y="381"/>
                  </a:cubicBezTo>
                  <a:cubicBezTo>
                    <a:pt x="91087" y="390"/>
                    <a:pt x="91053" y="411"/>
                    <a:pt x="91015" y="415"/>
                  </a:cubicBezTo>
                  <a:cubicBezTo>
                    <a:pt x="90973" y="419"/>
                    <a:pt x="90931" y="415"/>
                    <a:pt x="90885" y="423"/>
                  </a:cubicBezTo>
                  <a:cubicBezTo>
                    <a:pt x="90863" y="428"/>
                    <a:pt x="90851" y="428"/>
                    <a:pt x="90834" y="440"/>
                  </a:cubicBezTo>
                  <a:cubicBezTo>
                    <a:pt x="90825" y="449"/>
                    <a:pt x="90817" y="466"/>
                    <a:pt x="90804" y="474"/>
                  </a:cubicBezTo>
                  <a:cubicBezTo>
                    <a:pt x="90797" y="478"/>
                    <a:pt x="90787" y="480"/>
                    <a:pt x="90776" y="480"/>
                  </a:cubicBezTo>
                  <a:cubicBezTo>
                    <a:pt x="90748" y="480"/>
                    <a:pt x="90713" y="469"/>
                    <a:pt x="90690" y="469"/>
                  </a:cubicBezTo>
                  <a:cubicBezTo>
                    <a:pt x="90687" y="469"/>
                    <a:pt x="90684" y="470"/>
                    <a:pt x="90682" y="470"/>
                  </a:cubicBezTo>
                  <a:cubicBezTo>
                    <a:pt x="90667" y="470"/>
                    <a:pt x="90656" y="479"/>
                    <a:pt x="90643" y="479"/>
                  </a:cubicBezTo>
                  <a:cubicBezTo>
                    <a:pt x="90640" y="479"/>
                    <a:pt x="90638" y="479"/>
                    <a:pt x="90636" y="478"/>
                  </a:cubicBezTo>
                  <a:cubicBezTo>
                    <a:pt x="90631" y="478"/>
                    <a:pt x="90627" y="474"/>
                    <a:pt x="90619" y="470"/>
                  </a:cubicBezTo>
                  <a:cubicBezTo>
                    <a:pt x="90613" y="469"/>
                    <a:pt x="90606" y="468"/>
                    <a:pt x="90599" y="468"/>
                  </a:cubicBezTo>
                  <a:cubicBezTo>
                    <a:pt x="90585" y="468"/>
                    <a:pt x="90569" y="470"/>
                    <a:pt x="90555" y="470"/>
                  </a:cubicBezTo>
                  <a:cubicBezTo>
                    <a:pt x="90534" y="470"/>
                    <a:pt x="90522" y="483"/>
                    <a:pt x="90505" y="487"/>
                  </a:cubicBezTo>
                  <a:cubicBezTo>
                    <a:pt x="90475" y="495"/>
                    <a:pt x="90458" y="504"/>
                    <a:pt x="90437" y="521"/>
                  </a:cubicBezTo>
                  <a:cubicBezTo>
                    <a:pt x="90403" y="546"/>
                    <a:pt x="90374" y="571"/>
                    <a:pt x="90349" y="601"/>
                  </a:cubicBezTo>
                  <a:cubicBezTo>
                    <a:pt x="90332" y="618"/>
                    <a:pt x="90327" y="622"/>
                    <a:pt x="90302" y="622"/>
                  </a:cubicBezTo>
                  <a:cubicBezTo>
                    <a:pt x="90292" y="622"/>
                    <a:pt x="90281" y="621"/>
                    <a:pt x="90270" y="621"/>
                  </a:cubicBezTo>
                  <a:cubicBezTo>
                    <a:pt x="90260" y="621"/>
                    <a:pt x="90249" y="622"/>
                    <a:pt x="90239" y="626"/>
                  </a:cubicBezTo>
                  <a:cubicBezTo>
                    <a:pt x="90213" y="630"/>
                    <a:pt x="90197" y="630"/>
                    <a:pt x="90180" y="651"/>
                  </a:cubicBezTo>
                  <a:cubicBezTo>
                    <a:pt x="90167" y="664"/>
                    <a:pt x="90150" y="685"/>
                    <a:pt x="90129" y="694"/>
                  </a:cubicBezTo>
                  <a:cubicBezTo>
                    <a:pt x="90121" y="696"/>
                    <a:pt x="90112" y="697"/>
                    <a:pt x="90102" y="697"/>
                  </a:cubicBezTo>
                  <a:cubicBezTo>
                    <a:pt x="90084" y="697"/>
                    <a:pt x="90065" y="694"/>
                    <a:pt x="90047" y="694"/>
                  </a:cubicBezTo>
                  <a:cubicBezTo>
                    <a:pt x="90029" y="694"/>
                    <a:pt x="90012" y="697"/>
                    <a:pt x="89998" y="710"/>
                  </a:cubicBezTo>
                  <a:cubicBezTo>
                    <a:pt x="89981" y="723"/>
                    <a:pt x="89977" y="736"/>
                    <a:pt x="89956" y="748"/>
                  </a:cubicBezTo>
                  <a:cubicBezTo>
                    <a:pt x="89935" y="761"/>
                    <a:pt x="89926" y="774"/>
                    <a:pt x="89905" y="786"/>
                  </a:cubicBezTo>
                  <a:cubicBezTo>
                    <a:pt x="89884" y="799"/>
                    <a:pt x="89863" y="803"/>
                    <a:pt x="89842" y="816"/>
                  </a:cubicBezTo>
                  <a:cubicBezTo>
                    <a:pt x="89821" y="829"/>
                    <a:pt x="89796" y="837"/>
                    <a:pt x="89775" y="841"/>
                  </a:cubicBezTo>
                  <a:cubicBezTo>
                    <a:pt x="89769" y="841"/>
                    <a:pt x="89764" y="842"/>
                    <a:pt x="89758" y="842"/>
                  </a:cubicBezTo>
                  <a:cubicBezTo>
                    <a:pt x="89742" y="842"/>
                    <a:pt x="89726" y="839"/>
                    <a:pt x="89720" y="820"/>
                  </a:cubicBezTo>
                  <a:cubicBezTo>
                    <a:pt x="89715" y="808"/>
                    <a:pt x="89724" y="799"/>
                    <a:pt x="89732" y="786"/>
                  </a:cubicBezTo>
                  <a:cubicBezTo>
                    <a:pt x="89745" y="770"/>
                    <a:pt x="89758" y="761"/>
                    <a:pt x="89775" y="753"/>
                  </a:cubicBezTo>
                  <a:cubicBezTo>
                    <a:pt x="89800" y="740"/>
                    <a:pt x="89813" y="715"/>
                    <a:pt x="89838" y="706"/>
                  </a:cubicBezTo>
                  <a:cubicBezTo>
                    <a:pt x="89863" y="694"/>
                    <a:pt x="89884" y="702"/>
                    <a:pt x="89905" y="677"/>
                  </a:cubicBezTo>
                  <a:cubicBezTo>
                    <a:pt x="89918" y="660"/>
                    <a:pt x="89914" y="651"/>
                    <a:pt x="89893" y="651"/>
                  </a:cubicBezTo>
                  <a:cubicBezTo>
                    <a:pt x="89888" y="650"/>
                    <a:pt x="89884" y="650"/>
                    <a:pt x="89879" y="650"/>
                  </a:cubicBezTo>
                  <a:cubicBezTo>
                    <a:pt x="89869" y="650"/>
                    <a:pt x="89858" y="651"/>
                    <a:pt x="89846" y="651"/>
                  </a:cubicBezTo>
                  <a:cubicBezTo>
                    <a:pt x="89829" y="651"/>
                    <a:pt x="89817" y="647"/>
                    <a:pt x="89800" y="643"/>
                  </a:cubicBezTo>
                  <a:cubicBezTo>
                    <a:pt x="89795" y="642"/>
                    <a:pt x="89790" y="641"/>
                    <a:pt x="89785" y="641"/>
                  </a:cubicBezTo>
                  <a:cubicBezTo>
                    <a:pt x="89752" y="641"/>
                    <a:pt x="89708" y="663"/>
                    <a:pt x="89690" y="685"/>
                  </a:cubicBezTo>
                  <a:cubicBezTo>
                    <a:pt x="89676" y="699"/>
                    <a:pt x="89677" y="713"/>
                    <a:pt x="89661" y="713"/>
                  </a:cubicBezTo>
                  <a:cubicBezTo>
                    <a:pt x="89658" y="713"/>
                    <a:pt x="89653" y="712"/>
                    <a:pt x="89648" y="710"/>
                  </a:cubicBezTo>
                  <a:cubicBezTo>
                    <a:pt x="89623" y="706"/>
                    <a:pt x="89610" y="689"/>
                    <a:pt x="89589" y="677"/>
                  </a:cubicBezTo>
                  <a:cubicBezTo>
                    <a:pt x="89559" y="656"/>
                    <a:pt x="89534" y="664"/>
                    <a:pt x="89500" y="660"/>
                  </a:cubicBezTo>
                  <a:cubicBezTo>
                    <a:pt x="89471" y="656"/>
                    <a:pt x="89441" y="635"/>
                    <a:pt x="89412" y="630"/>
                  </a:cubicBezTo>
                  <a:cubicBezTo>
                    <a:pt x="89361" y="622"/>
                    <a:pt x="89281" y="592"/>
                    <a:pt x="89260" y="542"/>
                  </a:cubicBezTo>
                  <a:cubicBezTo>
                    <a:pt x="89243" y="499"/>
                    <a:pt x="89255" y="461"/>
                    <a:pt x="89314" y="453"/>
                  </a:cubicBezTo>
                  <a:cubicBezTo>
                    <a:pt x="89327" y="450"/>
                    <a:pt x="89340" y="449"/>
                    <a:pt x="89353" y="449"/>
                  </a:cubicBezTo>
                  <a:cubicBezTo>
                    <a:pt x="89380" y="449"/>
                    <a:pt x="89406" y="453"/>
                    <a:pt x="89428" y="453"/>
                  </a:cubicBezTo>
                  <a:cubicBezTo>
                    <a:pt x="89492" y="453"/>
                    <a:pt x="89551" y="432"/>
                    <a:pt x="89614" y="432"/>
                  </a:cubicBezTo>
                  <a:cubicBezTo>
                    <a:pt x="89628" y="432"/>
                    <a:pt x="89642" y="434"/>
                    <a:pt x="89658" y="434"/>
                  </a:cubicBezTo>
                  <a:cubicBezTo>
                    <a:pt x="89665" y="434"/>
                    <a:pt x="89673" y="433"/>
                    <a:pt x="89682" y="432"/>
                  </a:cubicBezTo>
                  <a:cubicBezTo>
                    <a:pt x="89711" y="432"/>
                    <a:pt x="89737" y="419"/>
                    <a:pt x="89766" y="411"/>
                  </a:cubicBezTo>
                  <a:cubicBezTo>
                    <a:pt x="89783" y="407"/>
                    <a:pt x="89796" y="402"/>
                    <a:pt x="89804" y="385"/>
                  </a:cubicBezTo>
                  <a:cubicBezTo>
                    <a:pt x="89808" y="381"/>
                    <a:pt x="89808" y="364"/>
                    <a:pt x="89813" y="360"/>
                  </a:cubicBezTo>
                  <a:cubicBezTo>
                    <a:pt x="89817" y="357"/>
                    <a:pt x="89826" y="356"/>
                    <a:pt x="89836" y="356"/>
                  </a:cubicBezTo>
                  <a:cubicBezTo>
                    <a:pt x="89857" y="356"/>
                    <a:pt x="89884" y="360"/>
                    <a:pt x="89893" y="360"/>
                  </a:cubicBezTo>
                  <a:cubicBezTo>
                    <a:pt x="89902" y="360"/>
                    <a:pt x="89922" y="363"/>
                    <a:pt x="89938" y="363"/>
                  </a:cubicBezTo>
                  <a:cubicBezTo>
                    <a:pt x="89950" y="363"/>
                    <a:pt x="89961" y="361"/>
                    <a:pt x="89964" y="356"/>
                  </a:cubicBezTo>
                  <a:cubicBezTo>
                    <a:pt x="89973" y="348"/>
                    <a:pt x="89969" y="305"/>
                    <a:pt x="89964" y="297"/>
                  </a:cubicBezTo>
                  <a:cubicBezTo>
                    <a:pt x="89964" y="250"/>
                    <a:pt x="89922" y="217"/>
                    <a:pt x="89884" y="200"/>
                  </a:cubicBezTo>
                  <a:cubicBezTo>
                    <a:pt x="89863" y="187"/>
                    <a:pt x="89838" y="183"/>
                    <a:pt x="89813" y="170"/>
                  </a:cubicBezTo>
                  <a:cubicBezTo>
                    <a:pt x="89791" y="162"/>
                    <a:pt x="89775" y="153"/>
                    <a:pt x="89749" y="153"/>
                  </a:cubicBezTo>
                  <a:cubicBezTo>
                    <a:pt x="89735" y="153"/>
                    <a:pt x="89721" y="155"/>
                    <a:pt x="89707" y="155"/>
                  </a:cubicBezTo>
                  <a:cubicBezTo>
                    <a:pt x="89700" y="155"/>
                    <a:pt x="89693" y="155"/>
                    <a:pt x="89686" y="153"/>
                  </a:cubicBezTo>
                  <a:cubicBezTo>
                    <a:pt x="89656" y="149"/>
                    <a:pt x="89635" y="128"/>
                    <a:pt x="89606" y="128"/>
                  </a:cubicBezTo>
                  <a:cubicBezTo>
                    <a:pt x="89593" y="127"/>
                    <a:pt x="89581" y="126"/>
                    <a:pt x="89569" y="126"/>
                  </a:cubicBezTo>
                  <a:cubicBezTo>
                    <a:pt x="89538" y="126"/>
                    <a:pt x="89511" y="132"/>
                    <a:pt x="89483" y="153"/>
                  </a:cubicBezTo>
                  <a:cubicBezTo>
                    <a:pt x="89462" y="170"/>
                    <a:pt x="89441" y="191"/>
                    <a:pt x="89416" y="200"/>
                  </a:cubicBezTo>
                  <a:cubicBezTo>
                    <a:pt x="89407" y="204"/>
                    <a:pt x="89399" y="204"/>
                    <a:pt x="89390" y="208"/>
                  </a:cubicBezTo>
                  <a:cubicBezTo>
                    <a:pt x="89369" y="217"/>
                    <a:pt x="89365" y="238"/>
                    <a:pt x="89348" y="246"/>
                  </a:cubicBezTo>
                  <a:cubicBezTo>
                    <a:pt x="89336" y="255"/>
                    <a:pt x="89319" y="250"/>
                    <a:pt x="89302" y="259"/>
                  </a:cubicBezTo>
                  <a:cubicBezTo>
                    <a:pt x="89285" y="263"/>
                    <a:pt x="89276" y="272"/>
                    <a:pt x="89260" y="272"/>
                  </a:cubicBezTo>
                  <a:cubicBezTo>
                    <a:pt x="89254" y="272"/>
                    <a:pt x="89235" y="270"/>
                    <a:pt x="89221" y="270"/>
                  </a:cubicBezTo>
                  <a:cubicBezTo>
                    <a:pt x="89214" y="270"/>
                    <a:pt x="89208" y="270"/>
                    <a:pt x="89205" y="272"/>
                  </a:cubicBezTo>
                  <a:cubicBezTo>
                    <a:pt x="89196" y="284"/>
                    <a:pt x="89209" y="318"/>
                    <a:pt x="89217" y="326"/>
                  </a:cubicBezTo>
                  <a:cubicBezTo>
                    <a:pt x="89234" y="356"/>
                    <a:pt x="89285" y="352"/>
                    <a:pt x="89247" y="394"/>
                  </a:cubicBezTo>
                  <a:cubicBezTo>
                    <a:pt x="89222" y="423"/>
                    <a:pt x="89196" y="445"/>
                    <a:pt x="89158" y="445"/>
                  </a:cubicBezTo>
                  <a:cubicBezTo>
                    <a:pt x="89141" y="440"/>
                    <a:pt x="89133" y="432"/>
                    <a:pt x="89116" y="428"/>
                  </a:cubicBezTo>
                  <a:cubicBezTo>
                    <a:pt x="89109" y="424"/>
                    <a:pt x="89100" y="423"/>
                    <a:pt x="89090" y="423"/>
                  </a:cubicBezTo>
                  <a:cubicBezTo>
                    <a:pt x="89077" y="423"/>
                    <a:pt x="89064" y="425"/>
                    <a:pt x="89057" y="428"/>
                  </a:cubicBezTo>
                  <a:cubicBezTo>
                    <a:pt x="89044" y="432"/>
                    <a:pt x="89032" y="440"/>
                    <a:pt x="89019" y="445"/>
                  </a:cubicBezTo>
                  <a:cubicBezTo>
                    <a:pt x="89006" y="449"/>
                    <a:pt x="88994" y="449"/>
                    <a:pt x="88977" y="453"/>
                  </a:cubicBezTo>
                  <a:cubicBezTo>
                    <a:pt x="88970" y="453"/>
                    <a:pt x="88961" y="454"/>
                    <a:pt x="88951" y="454"/>
                  </a:cubicBezTo>
                  <a:cubicBezTo>
                    <a:pt x="88941" y="454"/>
                    <a:pt x="88930" y="453"/>
                    <a:pt x="88922" y="449"/>
                  </a:cubicBezTo>
                  <a:cubicBezTo>
                    <a:pt x="88897" y="440"/>
                    <a:pt x="88880" y="415"/>
                    <a:pt x="88850" y="407"/>
                  </a:cubicBezTo>
                  <a:cubicBezTo>
                    <a:pt x="88846" y="406"/>
                    <a:pt x="88842" y="406"/>
                    <a:pt x="88840" y="406"/>
                  </a:cubicBezTo>
                  <a:cubicBezTo>
                    <a:pt x="88825" y="406"/>
                    <a:pt x="88825" y="414"/>
                    <a:pt x="88825" y="432"/>
                  </a:cubicBezTo>
                  <a:cubicBezTo>
                    <a:pt x="88825" y="449"/>
                    <a:pt x="88825" y="461"/>
                    <a:pt x="88833" y="474"/>
                  </a:cubicBezTo>
                  <a:cubicBezTo>
                    <a:pt x="88859" y="516"/>
                    <a:pt x="88909" y="529"/>
                    <a:pt x="88951" y="542"/>
                  </a:cubicBezTo>
                  <a:cubicBezTo>
                    <a:pt x="88977" y="546"/>
                    <a:pt x="88994" y="546"/>
                    <a:pt x="89011" y="563"/>
                  </a:cubicBezTo>
                  <a:cubicBezTo>
                    <a:pt x="89019" y="571"/>
                    <a:pt x="89023" y="584"/>
                    <a:pt x="89032" y="592"/>
                  </a:cubicBezTo>
                  <a:cubicBezTo>
                    <a:pt x="89049" y="618"/>
                    <a:pt x="89065" y="639"/>
                    <a:pt x="89095" y="643"/>
                  </a:cubicBezTo>
                  <a:cubicBezTo>
                    <a:pt x="89103" y="643"/>
                    <a:pt x="89110" y="641"/>
                    <a:pt x="89116" y="641"/>
                  </a:cubicBezTo>
                  <a:cubicBezTo>
                    <a:pt x="89119" y="641"/>
                    <a:pt x="89122" y="642"/>
                    <a:pt x="89125" y="643"/>
                  </a:cubicBezTo>
                  <a:cubicBezTo>
                    <a:pt x="89146" y="647"/>
                    <a:pt x="89171" y="660"/>
                    <a:pt x="89192" y="668"/>
                  </a:cubicBezTo>
                  <a:cubicBezTo>
                    <a:pt x="89234" y="685"/>
                    <a:pt x="89268" y="710"/>
                    <a:pt x="89302" y="740"/>
                  </a:cubicBezTo>
                  <a:cubicBezTo>
                    <a:pt x="89319" y="753"/>
                    <a:pt x="89348" y="761"/>
                    <a:pt x="89361" y="778"/>
                  </a:cubicBezTo>
                  <a:cubicBezTo>
                    <a:pt x="89365" y="786"/>
                    <a:pt x="89374" y="803"/>
                    <a:pt x="89378" y="812"/>
                  </a:cubicBezTo>
                  <a:cubicBezTo>
                    <a:pt x="89403" y="850"/>
                    <a:pt x="89445" y="867"/>
                    <a:pt x="89475" y="905"/>
                  </a:cubicBezTo>
                  <a:cubicBezTo>
                    <a:pt x="89496" y="930"/>
                    <a:pt x="89525" y="964"/>
                    <a:pt x="89542" y="997"/>
                  </a:cubicBezTo>
                  <a:cubicBezTo>
                    <a:pt x="89551" y="1019"/>
                    <a:pt x="89547" y="1031"/>
                    <a:pt x="89551" y="1052"/>
                  </a:cubicBezTo>
                  <a:cubicBezTo>
                    <a:pt x="89533" y="1035"/>
                    <a:pt x="89515" y="1029"/>
                    <a:pt x="89494" y="1029"/>
                  </a:cubicBezTo>
                  <a:cubicBezTo>
                    <a:pt x="89480" y="1029"/>
                    <a:pt x="89465" y="1032"/>
                    <a:pt x="89450" y="1035"/>
                  </a:cubicBezTo>
                  <a:cubicBezTo>
                    <a:pt x="89438" y="1035"/>
                    <a:pt x="89427" y="1039"/>
                    <a:pt x="89417" y="1039"/>
                  </a:cubicBezTo>
                  <a:cubicBezTo>
                    <a:pt x="89412" y="1039"/>
                    <a:pt x="89407" y="1038"/>
                    <a:pt x="89403" y="1035"/>
                  </a:cubicBezTo>
                  <a:cubicBezTo>
                    <a:pt x="89382" y="1031"/>
                    <a:pt x="89374" y="1010"/>
                    <a:pt x="89357" y="997"/>
                  </a:cubicBezTo>
                  <a:cubicBezTo>
                    <a:pt x="89340" y="993"/>
                    <a:pt x="89319" y="993"/>
                    <a:pt x="89302" y="985"/>
                  </a:cubicBezTo>
                  <a:cubicBezTo>
                    <a:pt x="89281" y="981"/>
                    <a:pt x="89264" y="972"/>
                    <a:pt x="89243" y="960"/>
                  </a:cubicBezTo>
                  <a:cubicBezTo>
                    <a:pt x="89205" y="943"/>
                    <a:pt x="89167" y="922"/>
                    <a:pt x="89129" y="905"/>
                  </a:cubicBezTo>
                  <a:cubicBezTo>
                    <a:pt x="89106" y="893"/>
                    <a:pt x="89082" y="890"/>
                    <a:pt x="89057" y="890"/>
                  </a:cubicBezTo>
                  <a:cubicBezTo>
                    <a:pt x="89021" y="890"/>
                    <a:pt x="88985" y="897"/>
                    <a:pt x="88949" y="897"/>
                  </a:cubicBezTo>
                  <a:cubicBezTo>
                    <a:pt x="88934" y="897"/>
                    <a:pt x="88919" y="895"/>
                    <a:pt x="88905" y="892"/>
                  </a:cubicBezTo>
                  <a:cubicBezTo>
                    <a:pt x="88880" y="884"/>
                    <a:pt x="88859" y="884"/>
                    <a:pt x="88833" y="884"/>
                  </a:cubicBezTo>
                  <a:cubicBezTo>
                    <a:pt x="88823" y="884"/>
                    <a:pt x="88815" y="883"/>
                    <a:pt x="88809" y="883"/>
                  </a:cubicBezTo>
                  <a:cubicBezTo>
                    <a:pt x="88796" y="883"/>
                    <a:pt x="88790" y="886"/>
                    <a:pt x="88787" y="909"/>
                  </a:cubicBezTo>
                  <a:cubicBezTo>
                    <a:pt x="88787" y="934"/>
                    <a:pt x="88791" y="968"/>
                    <a:pt x="88816" y="989"/>
                  </a:cubicBezTo>
                  <a:cubicBezTo>
                    <a:pt x="88846" y="1019"/>
                    <a:pt x="88901" y="1019"/>
                    <a:pt x="88930" y="1044"/>
                  </a:cubicBezTo>
                  <a:cubicBezTo>
                    <a:pt x="88939" y="1048"/>
                    <a:pt x="88951" y="1065"/>
                    <a:pt x="88939" y="1073"/>
                  </a:cubicBezTo>
                  <a:cubicBezTo>
                    <a:pt x="88937" y="1075"/>
                    <a:pt x="88934" y="1075"/>
                    <a:pt x="88930" y="1075"/>
                  </a:cubicBezTo>
                  <a:cubicBezTo>
                    <a:pt x="88922" y="1075"/>
                    <a:pt x="88911" y="1073"/>
                    <a:pt x="88905" y="1073"/>
                  </a:cubicBezTo>
                  <a:cubicBezTo>
                    <a:pt x="88897" y="1073"/>
                    <a:pt x="88881" y="1072"/>
                    <a:pt x="88867" y="1072"/>
                  </a:cubicBezTo>
                  <a:cubicBezTo>
                    <a:pt x="88860" y="1072"/>
                    <a:pt x="88854" y="1072"/>
                    <a:pt x="88850" y="1073"/>
                  </a:cubicBezTo>
                  <a:cubicBezTo>
                    <a:pt x="88842" y="1082"/>
                    <a:pt x="88829" y="1111"/>
                    <a:pt x="88825" y="1120"/>
                  </a:cubicBezTo>
                  <a:cubicBezTo>
                    <a:pt x="88821" y="1145"/>
                    <a:pt x="88829" y="1162"/>
                    <a:pt x="88850" y="1166"/>
                  </a:cubicBezTo>
                  <a:cubicBezTo>
                    <a:pt x="88867" y="1166"/>
                    <a:pt x="88880" y="1166"/>
                    <a:pt x="88892" y="1175"/>
                  </a:cubicBezTo>
                  <a:cubicBezTo>
                    <a:pt x="88901" y="1179"/>
                    <a:pt x="88909" y="1183"/>
                    <a:pt x="88913" y="1187"/>
                  </a:cubicBezTo>
                  <a:cubicBezTo>
                    <a:pt x="88922" y="1192"/>
                    <a:pt x="88935" y="1192"/>
                    <a:pt x="88943" y="1200"/>
                  </a:cubicBezTo>
                  <a:cubicBezTo>
                    <a:pt x="88947" y="1204"/>
                    <a:pt x="88951" y="1217"/>
                    <a:pt x="88956" y="1221"/>
                  </a:cubicBezTo>
                  <a:cubicBezTo>
                    <a:pt x="88968" y="1230"/>
                    <a:pt x="88985" y="1230"/>
                    <a:pt x="88989" y="1247"/>
                  </a:cubicBezTo>
                  <a:cubicBezTo>
                    <a:pt x="88989" y="1255"/>
                    <a:pt x="88989" y="1263"/>
                    <a:pt x="88994" y="1272"/>
                  </a:cubicBezTo>
                  <a:cubicBezTo>
                    <a:pt x="88994" y="1280"/>
                    <a:pt x="88998" y="1285"/>
                    <a:pt x="88998" y="1297"/>
                  </a:cubicBezTo>
                  <a:cubicBezTo>
                    <a:pt x="88998" y="1327"/>
                    <a:pt x="89006" y="1327"/>
                    <a:pt x="89036" y="1327"/>
                  </a:cubicBezTo>
                  <a:cubicBezTo>
                    <a:pt x="89087" y="1327"/>
                    <a:pt x="89137" y="1327"/>
                    <a:pt x="89184" y="1339"/>
                  </a:cubicBezTo>
                  <a:cubicBezTo>
                    <a:pt x="89192" y="1356"/>
                    <a:pt x="89179" y="1386"/>
                    <a:pt x="89188" y="1403"/>
                  </a:cubicBezTo>
                  <a:cubicBezTo>
                    <a:pt x="89192" y="1415"/>
                    <a:pt x="89226" y="1420"/>
                    <a:pt x="89238" y="1424"/>
                  </a:cubicBezTo>
                  <a:cubicBezTo>
                    <a:pt x="89260" y="1428"/>
                    <a:pt x="89289" y="1432"/>
                    <a:pt x="89310" y="1441"/>
                  </a:cubicBezTo>
                  <a:cubicBezTo>
                    <a:pt x="89331" y="1449"/>
                    <a:pt x="89344" y="1474"/>
                    <a:pt x="89327" y="1496"/>
                  </a:cubicBezTo>
                  <a:cubicBezTo>
                    <a:pt x="89310" y="1517"/>
                    <a:pt x="89281" y="1534"/>
                    <a:pt x="89260" y="1534"/>
                  </a:cubicBezTo>
                  <a:cubicBezTo>
                    <a:pt x="89260" y="1534"/>
                    <a:pt x="89260" y="1529"/>
                    <a:pt x="89260" y="1529"/>
                  </a:cubicBezTo>
                  <a:cubicBezTo>
                    <a:pt x="89253" y="1525"/>
                    <a:pt x="89245" y="1524"/>
                    <a:pt x="89236" y="1524"/>
                  </a:cubicBezTo>
                  <a:cubicBezTo>
                    <a:pt x="89228" y="1524"/>
                    <a:pt x="89219" y="1525"/>
                    <a:pt x="89213" y="1525"/>
                  </a:cubicBezTo>
                  <a:cubicBezTo>
                    <a:pt x="89179" y="1525"/>
                    <a:pt x="89158" y="1508"/>
                    <a:pt x="89129" y="1500"/>
                  </a:cubicBezTo>
                  <a:cubicBezTo>
                    <a:pt x="89116" y="1498"/>
                    <a:pt x="89101" y="1497"/>
                    <a:pt x="89086" y="1497"/>
                  </a:cubicBezTo>
                  <a:cubicBezTo>
                    <a:pt x="89071" y="1497"/>
                    <a:pt x="89055" y="1498"/>
                    <a:pt x="89040" y="1500"/>
                  </a:cubicBezTo>
                  <a:cubicBezTo>
                    <a:pt x="89011" y="1500"/>
                    <a:pt x="88988" y="1518"/>
                    <a:pt x="88959" y="1518"/>
                  </a:cubicBezTo>
                  <a:cubicBezTo>
                    <a:pt x="88954" y="1518"/>
                    <a:pt x="88948" y="1518"/>
                    <a:pt x="88943" y="1517"/>
                  </a:cubicBezTo>
                  <a:cubicBezTo>
                    <a:pt x="88913" y="1504"/>
                    <a:pt x="88884" y="1483"/>
                    <a:pt x="88854" y="1470"/>
                  </a:cubicBezTo>
                  <a:cubicBezTo>
                    <a:pt x="88838" y="1466"/>
                    <a:pt x="88821" y="1462"/>
                    <a:pt x="88804" y="1458"/>
                  </a:cubicBezTo>
                  <a:cubicBezTo>
                    <a:pt x="88795" y="1453"/>
                    <a:pt x="88787" y="1449"/>
                    <a:pt x="88778" y="1441"/>
                  </a:cubicBezTo>
                  <a:cubicBezTo>
                    <a:pt x="88766" y="1428"/>
                    <a:pt x="88757" y="1415"/>
                    <a:pt x="88740" y="1403"/>
                  </a:cubicBezTo>
                  <a:cubicBezTo>
                    <a:pt x="88698" y="1365"/>
                    <a:pt x="88639" y="1382"/>
                    <a:pt x="88584" y="1373"/>
                  </a:cubicBezTo>
                  <a:cubicBezTo>
                    <a:pt x="88555" y="1365"/>
                    <a:pt x="88529" y="1365"/>
                    <a:pt x="88500" y="1365"/>
                  </a:cubicBezTo>
                  <a:cubicBezTo>
                    <a:pt x="88487" y="1365"/>
                    <a:pt x="88462" y="1360"/>
                    <a:pt x="88442" y="1360"/>
                  </a:cubicBezTo>
                  <a:cubicBezTo>
                    <a:pt x="88428" y="1360"/>
                    <a:pt x="88416" y="1362"/>
                    <a:pt x="88411" y="1369"/>
                  </a:cubicBezTo>
                  <a:cubicBezTo>
                    <a:pt x="88415" y="1382"/>
                    <a:pt x="88432" y="1386"/>
                    <a:pt x="88441" y="1394"/>
                  </a:cubicBezTo>
                  <a:cubicBezTo>
                    <a:pt x="88445" y="1407"/>
                    <a:pt x="88449" y="1428"/>
                    <a:pt x="88441" y="1441"/>
                  </a:cubicBezTo>
                  <a:cubicBezTo>
                    <a:pt x="88429" y="1451"/>
                    <a:pt x="88414" y="1453"/>
                    <a:pt x="88398" y="1453"/>
                  </a:cubicBezTo>
                  <a:cubicBezTo>
                    <a:pt x="88386" y="1453"/>
                    <a:pt x="88375" y="1452"/>
                    <a:pt x="88363" y="1452"/>
                  </a:cubicBezTo>
                  <a:cubicBezTo>
                    <a:pt x="88345" y="1452"/>
                    <a:pt x="88329" y="1455"/>
                    <a:pt x="88318" y="1470"/>
                  </a:cubicBezTo>
                  <a:cubicBezTo>
                    <a:pt x="88306" y="1483"/>
                    <a:pt x="88310" y="1508"/>
                    <a:pt x="88314" y="1525"/>
                  </a:cubicBezTo>
                  <a:cubicBezTo>
                    <a:pt x="88318" y="1538"/>
                    <a:pt x="88323" y="1550"/>
                    <a:pt x="88327" y="1559"/>
                  </a:cubicBezTo>
                  <a:cubicBezTo>
                    <a:pt x="88345" y="1596"/>
                    <a:pt x="88367" y="1610"/>
                    <a:pt x="88404" y="1610"/>
                  </a:cubicBezTo>
                  <a:cubicBezTo>
                    <a:pt x="88409" y="1610"/>
                    <a:pt x="88414" y="1610"/>
                    <a:pt x="88420" y="1609"/>
                  </a:cubicBezTo>
                  <a:cubicBezTo>
                    <a:pt x="88445" y="1605"/>
                    <a:pt x="88470" y="1601"/>
                    <a:pt x="88496" y="1597"/>
                  </a:cubicBezTo>
                  <a:cubicBezTo>
                    <a:pt x="88521" y="1597"/>
                    <a:pt x="88544" y="1590"/>
                    <a:pt x="88568" y="1590"/>
                  </a:cubicBezTo>
                  <a:cubicBezTo>
                    <a:pt x="88576" y="1590"/>
                    <a:pt x="88584" y="1591"/>
                    <a:pt x="88593" y="1593"/>
                  </a:cubicBezTo>
                  <a:cubicBezTo>
                    <a:pt x="88610" y="1593"/>
                    <a:pt x="88624" y="1598"/>
                    <a:pt x="88640" y="1598"/>
                  </a:cubicBezTo>
                  <a:cubicBezTo>
                    <a:pt x="88644" y="1598"/>
                    <a:pt x="88648" y="1598"/>
                    <a:pt x="88652" y="1597"/>
                  </a:cubicBezTo>
                  <a:lnTo>
                    <a:pt x="88652" y="1597"/>
                  </a:lnTo>
                  <a:cubicBezTo>
                    <a:pt x="88622" y="1605"/>
                    <a:pt x="88576" y="1597"/>
                    <a:pt x="88588" y="1635"/>
                  </a:cubicBezTo>
                  <a:cubicBezTo>
                    <a:pt x="88601" y="1660"/>
                    <a:pt x="88610" y="1673"/>
                    <a:pt x="88605" y="1707"/>
                  </a:cubicBezTo>
                  <a:cubicBezTo>
                    <a:pt x="88601" y="1708"/>
                    <a:pt x="88597" y="1708"/>
                    <a:pt x="88592" y="1708"/>
                  </a:cubicBezTo>
                  <a:cubicBezTo>
                    <a:pt x="88577" y="1708"/>
                    <a:pt x="88560" y="1704"/>
                    <a:pt x="88544" y="1704"/>
                  </a:cubicBezTo>
                  <a:cubicBezTo>
                    <a:pt x="88530" y="1704"/>
                    <a:pt x="88517" y="1708"/>
                    <a:pt x="88508" y="1719"/>
                  </a:cubicBezTo>
                  <a:cubicBezTo>
                    <a:pt x="88517" y="1728"/>
                    <a:pt x="88538" y="1732"/>
                    <a:pt x="88546" y="1745"/>
                  </a:cubicBezTo>
                  <a:cubicBezTo>
                    <a:pt x="88555" y="1749"/>
                    <a:pt x="88563" y="1753"/>
                    <a:pt x="88572" y="1761"/>
                  </a:cubicBezTo>
                  <a:cubicBezTo>
                    <a:pt x="88590" y="1776"/>
                    <a:pt x="88599" y="1788"/>
                    <a:pt x="88620" y="1788"/>
                  </a:cubicBezTo>
                  <a:cubicBezTo>
                    <a:pt x="88623" y="1788"/>
                    <a:pt x="88627" y="1787"/>
                    <a:pt x="88631" y="1787"/>
                  </a:cubicBezTo>
                  <a:cubicBezTo>
                    <a:pt x="88652" y="1787"/>
                    <a:pt x="88669" y="1783"/>
                    <a:pt x="88681" y="1770"/>
                  </a:cubicBezTo>
                  <a:cubicBezTo>
                    <a:pt x="88698" y="1757"/>
                    <a:pt x="88707" y="1745"/>
                    <a:pt x="88707" y="1723"/>
                  </a:cubicBezTo>
                  <a:cubicBezTo>
                    <a:pt x="88707" y="1715"/>
                    <a:pt x="88702" y="1698"/>
                    <a:pt x="88715" y="1698"/>
                  </a:cubicBezTo>
                  <a:cubicBezTo>
                    <a:pt x="88716" y="1698"/>
                    <a:pt x="88717" y="1697"/>
                    <a:pt x="88718" y="1697"/>
                  </a:cubicBezTo>
                  <a:cubicBezTo>
                    <a:pt x="88725" y="1697"/>
                    <a:pt x="88728" y="1707"/>
                    <a:pt x="88732" y="1711"/>
                  </a:cubicBezTo>
                  <a:cubicBezTo>
                    <a:pt x="88740" y="1717"/>
                    <a:pt x="88754" y="1718"/>
                    <a:pt x="88768" y="1718"/>
                  </a:cubicBezTo>
                  <a:cubicBezTo>
                    <a:pt x="88776" y="1718"/>
                    <a:pt x="88783" y="1718"/>
                    <a:pt x="88790" y="1718"/>
                  </a:cubicBezTo>
                  <a:cubicBezTo>
                    <a:pt x="88796" y="1718"/>
                    <a:pt x="88803" y="1718"/>
                    <a:pt x="88808" y="1719"/>
                  </a:cubicBezTo>
                  <a:cubicBezTo>
                    <a:pt x="88819" y="1722"/>
                    <a:pt x="88830" y="1723"/>
                    <a:pt x="88841" y="1723"/>
                  </a:cubicBezTo>
                  <a:cubicBezTo>
                    <a:pt x="88906" y="1723"/>
                    <a:pt x="88963" y="1684"/>
                    <a:pt x="89032" y="1673"/>
                  </a:cubicBezTo>
                  <a:cubicBezTo>
                    <a:pt x="89078" y="1669"/>
                    <a:pt x="89125" y="1669"/>
                    <a:pt x="89171" y="1669"/>
                  </a:cubicBezTo>
                  <a:cubicBezTo>
                    <a:pt x="89226" y="1669"/>
                    <a:pt x="89281" y="1669"/>
                    <a:pt x="89336" y="1677"/>
                  </a:cubicBezTo>
                  <a:cubicBezTo>
                    <a:pt x="89352" y="1681"/>
                    <a:pt x="89483" y="1681"/>
                    <a:pt x="89466" y="1723"/>
                  </a:cubicBezTo>
                  <a:cubicBezTo>
                    <a:pt x="89458" y="1749"/>
                    <a:pt x="89424" y="1753"/>
                    <a:pt x="89407" y="1766"/>
                  </a:cubicBezTo>
                  <a:cubicBezTo>
                    <a:pt x="89390" y="1774"/>
                    <a:pt x="89378" y="1795"/>
                    <a:pt x="89369" y="1808"/>
                  </a:cubicBezTo>
                  <a:cubicBezTo>
                    <a:pt x="89348" y="1844"/>
                    <a:pt x="89372" y="1850"/>
                    <a:pt x="89408" y="1850"/>
                  </a:cubicBezTo>
                  <a:cubicBezTo>
                    <a:pt x="89425" y="1850"/>
                    <a:pt x="89446" y="1848"/>
                    <a:pt x="89464" y="1848"/>
                  </a:cubicBezTo>
                  <a:cubicBezTo>
                    <a:pt x="89495" y="1848"/>
                    <a:pt x="89521" y="1853"/>
                    <a:pt x="89521" y="1875"/>
                  </a:cubicBezTo>
                  <a:cubicBezTo>
                    <a:pt x="89521" y="1884"/>
                    <a:pt x="89513" y="1913"/>
                    <a:pt x="89504" y="1918"/>
                  </a:cubicBezTo>
                  <a:cubicBezTo>
                    <a:pt x="89496" y="1926"/>
                    <a:pt x="89488" y="1922"/>
                    <a:pt x="89475" y="1930"/>
                  </a:cubicBezTo>
                  <a:cubicBezTo>
                    <a:pt x="89454" y="1948"/>
                    <a:pt x="89456" y="1977"/>
                    <a:pt x="89434" y="1977"/>
                  </a:cubicBezTo>
                  <a:cubicBezTo>
                    <a:pt x="89429" y="1977"/>
                    <a:pt x="89423" y="1975"/>
                    <a:pt x="89416" y="1972"/>
                  </a:cubicBezTo>
                  <a:cubicBezTo>
                    <a:pt x="89390" y="1964"/>
                    <a:pt x="89369" y="1947"/>
                    <a:pt x="89340" y="1939"/>
                  </a:cubicBezTo>
                  <a:cubicBezTo>
                    <a:pt x="89319" y="1930"/>
                    <a:pt x="89302" y="1930"/>
                    <a:pt x="89281" y="1930"/>
                  </a:cubicBezTo>
                  <a:cubicBezTo>
                    <a:pt x="89247" y="1930"/>
                    <a:pt x="89226" y="1943"/>
                    <a:pt x="89196" y="1943"/>
                  </a:cubicBezTo>
                  <a:cubicBezTo>
                    <a:pt x="89174" y="1940"/>
                    <a:pt x="89151" y="1938"/>
                    <a:pt x="89128" y="1938"/>
                  </a:cubicBezTo>
                  <a:cubicBezTo>
                    <a:pt x="89111" y="1938"/>
                    <a:pt x="89094" y="1939"/>
                    <a:pt x="89078" y="1943"/>
                  </a:cubicBezTo>
                  <a:cubicBezTo>
                    <a:pt x="89061" y="1943"/>
                    <a:pt x="89049" y="1951"/>
                    <a:pt x="89032" y="1951"/>
                  </a:cubicBezTo>
                  <a:cubicBezTo>
                    <a:pt x="89020" y="1951"/>
                    <a:pt x="89009" y="1949"/>
                    <a:pt x="88998" y="1949"/>
                  </a:cubicBezTo>
                  <a:cubicBezTo>
                    <a:pt x="88992" y="1949"/>
                    <a:pt x="88987" y="1950"/>
                    <a:pt x="88981" y="1951"/>
                  </a:cubicBezTo>
                  <a:cubicBezTo>
                    <a:pt x="88964" y="1951"/>
                    <a:pt x="88951" y="1960"/>
                    <a:pt x="88930" y="1968"/>
                  </a:cubicBezTo>
                  <a:cubicBezTo>
                    <a:pt x="88923" y="1970"/>
                    <a:pt x="88916" y="1970"/>
                    <a:pt x="88908" y="1970"/>
                  </a:cubicBezTo>
                  <a:cubicBezTo>
                    <a:pt x="88893" y="1970"/>
                    <a:pt x="88877" y="1968"/>
                    <a:pt x="88863" y="1968"/>
                  </a:cubicBezTo>
                  <a:cubicBezTo>
                    <a:pt x="88825" y="1968"/>
                    <a:pt x="88808" y="1994"/>
                    <a:pt x="88774" y="2002"/>
                  </a:cubicBezTo>
                  <a:cubicBezTo>
                    <a:pt x="88749" y="2010"/>
                    <a:pt x="88724" y="2010"/>
                    <a:pt x="88698" y="2015"/>
                  </a:cubicBezTo>
                  <a:cubicBezTo>
                    <a:pt x="88673" y="2019"/>
                    <a:pt x="88664" y="2040"/>
                    <a:pt x="88643" y="2053"/>
                  </a:cubicBezTo>
                  <a:cubicBezTo>
                    <a:pt x="88623" y="2065"/>
                    <a:pt x="88603" y="2069"/>
                    <a:pt x="88582" y="2069"/>
                  </a:cubicBezTo>
                  <a:cubicBezTo>
                    <a:pt x="88559" y="2069"/>
                    <a:pt x="88536" y="2065"/>
                    <a:pt x="88514" y="2065"/>
                  </a:cubicBezTo>
                  <a:cubicBezTo>
                    <a:pt x="88509" y="2065"/>
                    <a:pt x="88504" y="2065"/>
                    <a:pt x="88500" y="2065"/>
                  </a:cubicBezTo>
                  <a:cubicBezTo>
                    <a:pt x="88479" y="2070"/>
                    <a:pt x="88466" y="2082"/>
                    <a:pt x="88445" y="2086"/>
                  </a:cubicBezTo>
                  <a:cubicBezTo>
                    <a:pt x="88441" y="2087"/>
                    <a:pt x="88436" y="2088"/>
                    <a:pt x="88432" y="2088"/>
                  </a:cubicBezTo>
                  <a:cubicBezTo>
                    <a:pt x="88419" y="2088"/>
                    <a:pt x="88407" y="2085"/>
                    <a:pt x="88395" y="2085"/>
                  </a:cubicBezTo>
                  <a:cubicBezTo>
                    <a:pt x="88391" y="2085"/>
                    <a:pt x="88386" y="2086"/>
                    <a:pt x="88382" y="2086"/>
                  </a:cubicBezTo>
                  <a:cubicBezTo>
                    <a:pt x="88331" y="2095"/>
                    <a:pt x="88285" y="2120"/>
                    <a:pt x="88234" y="2129"/>
                  </a:cubicBezTo>
                  <a:cubicBezTo>
                    <a:pt x="88226" y="2131"/>
                    <a:pt x="88216" y="2132"/>
                    <a:pt x="88207" y="2132"/>
                  </a:cubicBezTo>
                  <a:cubicBezTo>
                    <a:pt x="88197" y="2132"/>
                    <a:pt x="88188" y="2131"/>
                    <a:pt x="88179" y="2129"/>
                  </a:cubicBezTo>
                  <a:cubicBezTo>
                    <a:pt x="88171" y="2129"/>
                    <a:pt x="88154" y="2120"/>
                    <a:pt x="88141" y="2120"/>
                  </a:cubicBezTo>
                  <a:cubicBezTo>
                    <a:pt x="88128" y="2124"/>
                    <a:pt x="88128" y="2124"/>
                    <a:pt x="88120" y="2133"/>
                  </a:cubicBezTo>
                  <a:cubicBezTo>
                    <a:pt x="88099" y="2154"/>
                    <a:pt x="88116" y="2179"/>
                    <a:pt x="88128" y="2205"/>
                  </a:cubicBezTo>
                  <a:cubicBezTo>
                    <a:pt x="88141" y="2243"/>
                    <a:pt x="88145" y="2247"/>
                    <a:pt x="88188" y="2247"/>
                  </a:cubicBezTo>
                  <a:cubicBezTo>
                    <a:pt x="88226" y="2247"/>
                    <a:pt x="88264" y="2259"/>
                    <a:pt x="88301" y="2259"/>
                  </a:cubicBezTo>
                  <a:cubicBezTo>
                    <a:pt x="88318" y="2255"/>
                    <a:pt x="88335" y="2247"/>
                    <a:pt x="88352" y="2247"/>
                  </a:cubicBezTo>
                  <a:cubicBezTo>
                    <a:pt x="88382" y="2247"/>
                    <a:pt x="88411" y="2247"/>
                    <a:pt x="88437" y="2251"/>
                  </a:cubicBezTo>
                  <a:cubicBezTo>
                    <a:pt x="88465" y="2255"/>
                    <a:pt x="88491" y="2257"/>
                    <a:pt x="88516" y="2257"/>
                  </a:cubicBezTo>
                  <a:cubicBezTo>
                    <a:pt x="88547" y="2257"/>
                    <a:pt x="88577" y="2254"/>
                    <a:pt x="88610" y="2247"/>
                  </a:cubicBezTo>
                  <a:cubicBezTo>
                    <a:pt x="88673" y="2230"/>
                    <a:pt x="88732" y="2221"/>
                    <a:pt x="88795" y="2221"/>
                  </a:cubicBezTo>
                  <a:cubicBezTo>
                    <a:pt x="88825" y="2221"/>
                    <a:pt x="88854" y="2221"/>
                    <a:pt x="88888" y="2217"/>
                  </a:cubicBezTo>
                  <a:cubicBezTo>
                    <a:pt x="88908" y="2217"/>
                    <a:pt x="88929" y="2212"/>
                    <a:pt x="88951" y="2212"/>
                  </a:cubicBezTo>
                  <a:cubicBezTo>
                    <a:pt x="88957" y="2212"/>
                    <a:pt x="88962" y="2212"/>
                    <a:pt x="88968" y="2213"/>
                  </a:cubicBezTo>
                  <a:cubicBezTo>
                    <a:pt x="89015" y="2221"/>
                    <a:pt x="89065" y="2221"/>
                    <a:pt x="89116" y="2221"/>
                  </a:cubicBezTo>
                  <a:lnTo>
                    <a:pt x="89222" y="2221"/>
                  </a:lnTo>
                  <a:cubicBezTo>
                    <a:pt x="89236" y="2221"/>
                    <a:pt x="89259" y="2218"/>
                    <a:pt x="89278" y="2218"/>
                  </a:cubicBezTo>
                  <a:cubicBezTo>
                    <a:pt x="89288" y="2218"/>
                    <a:pt x="89296" y="2219"/>
                    <a:pt x="89302" y="2221"/>
                  </a:cubicBezTo>
                  <a:cubicBezTo>
                    <a:pt x="89323" y="2230"/>
                    <a:pt x="89310" y="2264"/>
                    <a:pt x="89302" y="2281"/>
                  </a:cubicBezTo>
                  <a:cubicBezTo>
                    <a:pt x="89289" y="2297"/>
                    <a:pt x="89268" y="2289"/>
                    <a:pt x="89251" y="2306"/>
                  </a:cubicBezTo>
                  <a:cubicBezTo>
                    <a:pt x="89234" y="2314"/>
                    <a:pt x="89230" y="2335"/>
                    <a:pt x="89213" y="2340"/>
                  </a:cubicBezTo>
                  <a:cubicBezTo>
                    <a:pt x="89208" y="2341"/>
                    <a:pt x="89201" y="2342"/>
                    <a:pt x="89195" y="2342"/>
                  </a:cubicBezTo>
                  <a:cubicBezTo>
                    <a:pt x="89183" y="2342"/>
                    <a:pt x="89170" y="2340"/>
                    <a:pt x="89158" y="2340"/>
                  </a:cubicBezTo>
                  <a:cubicBezTo>
                    <a:pt x="89129" y="2340"/>
                    <a:pt x="89095" y="2344"/>
                    <a:pt x="89065" y="2348"/>
                  </a:cubicBezTo>
                  <a:cubicBezTo>
                    <a:pt x="89044" y="2352"/>
                    <a:pt x="89006" y="2378"/>
                    <a:pt x="88994" y="2395"/>
                  </a:cubicBezTo>
                  <a:cubicBezTo>
                    <a:pt x="88985" y="2407"/>
                    <a:pt x="88985" y="2416"/>
                    <a:pt x="88973" y="2420"/>
                  </a:cubicBezTo>
                  <a:cubicBezTo>
                    <a:pt x="88970" y="2421"/>
                    <a:pt x="88966" y="2422"/>
                    <a:pt x="88962" y="2422"/>
                  </a:cubicBezTo>
                  <a:cubicBezTo>
                    <a:pt x="88953" y="2422"/>
                    <a:pt x="88943" y="2420"/>
                    <a:pt x="88935" y="2420"/>
                  </a:cubicBezTo>
                  <a:cubicBezTo>
                    <a:pt x="88913" y="2420"/>
                    <a:pt x="88891" y="2429"/>
                    <a:pt x="88867" y="2429"/>
                  </a:cubicBezTo>
                  <a:cubicBezTo>
                    <a:pt x="88863" y="2429"/>
                    <a:pt x="88859" y="2429"/>
                    <a:pt x="88854" y="2428"/>
                  </a:cubicBezTo>
                  <a:cubicBezTo>
                    <a:pt x="88842" y="2424"/>
                    <a:pt x="88829" y="2420"/>
                    <a:pt x="88816" y="2420"/>
                  </a:cubicBezTo>
                  <a:cubicBezTo>
                    <a:pt x="88808" y="2420"/>
                    <a:pt x="88800" y="2418"/>
                    <a:pt x="88792" y="2418"/>
                  </a:cubicBezTo>
                  <a:cubicBezTo>
                    <a:pt x="88789" y="2418"/>
                    <a:pt x="88785" y="2418"/>
                    <a:pt x="88783" y="2420"/>
                  </a:cubicBezTo>
                  <a:cubicBezTo>
                    <a:pt x="88778" y="2420"/>
                    <a:pt x="88774" y="2424"/>
                    <a:pt x="88770" y="2428"/>
                  </a:cubicBezTo>
                  <a:cubicBezTo>
                    <a:pt x="88774" y="2428"/>
                    <a:pt x="88778" y="2433"/>
                    <a:pt x="88783" y="2437"/>
                  </a:cubicBezTo>
                  <a:cubicBezTo>
                    <a:pt x="88795" y="2454"/>
                    <a:pt x="88804" y="2475"/>
                    <a:pt x="88816" y="2492"/>
                  </a:cubicBezTo>
                  <a:cubicBezTo>
                    <a:pt x="88825" y="2504"/>
                    <a:pt x="88833" y="2517"/>
                    <a:pt x="88842" y="2525"/>
                  </a:cubicBezTo>
                  <a:cubicBezTo>
                    <a:pt x="88850" y="2534"/>
                    <a:pt x="88859" y="2530"/>
                    <a:pt x="88859" y="2546"/>
                  </a:cubicBezTo>
                  <a:cubicBezTo>
                    <a:pt x="88853" y="2546"/>
                    <a:pt x="88845" y="2545"/>
                    <a:pt x="88839" y="2545"/>
                  </a:cubicBezTo>
                  <a:cubicBezTo>
                    <a:pt x="88835" y="2545"/>
                    <a:pt x="88832" y="2545"/>
                    <a:pt x="88829" y="2546"/>
                  </a:cubicBezTo>
                  <a:cubicBezTo>
                    <a:pt x="88812" y="2551"/>
                    <a:pt x="88808" y="2563"/>
                    <a:pt x="88795" y="2576"/>
                  </a:cubicBezTo>
                  <a:cubicBezTo>
                    <a:pt x="88783" y="2591"/>
                    <a:pt x="88776" y="2593"/>
                    <a:pt x="88763" y="2593"/>
                  </a:cubicBezTo>
                  <a:cubicBezTo>
                    <a:pt x="88758" y="2593"/>
                    <a:pt x="88752" y="2593"/>
                    <a:pt x="88745" y="2593"/>
                  </a:cubicBezTo>
                  <a:cubicBezTo>
                    <a:pt x="88694" y="2593"/>
                    <a:pt x="88656" y="2601"/>
                    <a:pt x="88605" y="2601"/>
                  </a:cubicBezTo>
                  <a:cubicBezTo>
                    <a:pt x="88584" y="2601"/>
                    <a:pt x="88563" y="2593"/>
                    <a:pt x="88542" y="2584"/>
                  </a:cubicBezTo>
                  <a:cubicBezTo>
                    <a:pt x="88529" y="2576"/>
                    <a:pt x="88517" y="2572"/>
                    <a:pt x="88508" y="2563"/>
                  </a:cubicBezTo>
                  <a:cubicBezTo>
                    <a:pt x="88491" y="2551"/>
                    <a:pt x="88479" y="2538"/>
                    <a:pt x="88462" y="2525"/>
                  </a:cubicBezTo>
                  <a:cubicBezTo>
                    <a:pt x="88428" y="2513"/>
                    <a:pt x="88386" y="2509"/>
                    <a:pt x="88352" y="2509"/>
                  </a:cubicBezTo>
                  <a:cubicBezTo>
                    <a:pt x="88341" y="2509"/>
                    <a:pt x="88328" y="2510"/>
                    <a:pt x="88315" y="2510"/>
                  </a:cubicBezTo>
                  <a:cubicBezTo>
                    <a:pt x="88309" y="2510"/>
                    <a:pt x="88303" y="2510"/>
                    <a:pt x="88297" y="2509"/>
                  </a:cubicBezTo>
                  <a:cubicBezTo>
                    <a:pt x="88280" y="2500"/>
                    <a:pt x="88251" y="2479"/>
                    <a:pt x="88238" y="2462"/>
                  </a:cubicBezTo>
                  <a:cubicBezTo>
                    <a:pt x="88221" y="2449"/>
                    <a:pt x="88221" y="2416"/>
                    <a:pt x="88200" y="2407"/>
                  </a:cubicBezTo>
                  <a:cubicBezTo>
                    <a:pt x="88198" y="2406"/>
                    <a:pt x="88194" y="2406"/>
                    <a:pt x="88191" y="2406"/>
                  </a:cubicBezTo>
                  <a:cubicBezTo>
                    <a:pt x="88176" y="2406"/>
                    <a:pt x="88155" y="2411"/>
                    <a:pt x="88145" y="2411"/>
                  </a:cubicBezTo>
                  <a:cubicBezTo>
                    <a:pt x="88107" y="2420"/>
                    <a:pt x="88074" y="2441"/>
                    <a:pt x="88036" y="2445"/>
                  </a:cubicBezTo>
                  <a:cubicBezTo>
                    <a:pt x="88012" y="2449"/>
                    <a:pt x="87990" y="2449"/>
                    <a:pt x="87969" y="2449"/>
                  </a:cubicBezTo>
                  <a:cubicBezTo>
                    <a:pt x="87947" y="2449"/>
                    <a:pt x="87926" y="2449"/>
                    <a:pt x="87905" y="2454"/>
                  </a:cubicBezTo>
                  <a:cubicBezTo>
                    <a:pt x="87884" y="2458"/>
                    <a:pt x="87871" y="2458"/>
                    <a:pt x="87854" y="2471"/>
                  </a:cubicBezTo>
                  <a:cubicBezTo>
                    <a:pt x="87841" y="2483"/>
                    <a:pt x="87837" y="2500"/>
                    <a:pt x="87820" y="2509"/>
                  </a:cubicBezTo>
                  <a:cubicBezTo>
                    <a:pt x="87815" y="2511"/>
                    <a:pt x="87808" y="2512"/>
                    <a:pt x="87801" y="2512"/>
                  </a:cubicBezTo>
                  <a:cubicBezTo>
                    <a:pt x="87774" y="2512"/>
                    <a:pt x="87734" y="2500"/>
                    <a:pt x="87710" y="2500"/>
                  </a:cubicBezTo>
                  <a:cubicBezTo>
                    <a:pt x="87707" y="2500"/>
                    <a:pt x="87704" y="2500"/>
                    <a:pt x="87702" y="2500"/>
                  </a:cubicBezTo>
                  <a:cubicBezTo>
                    <a:pt x="87688" y="2503"/>
                    <a:pt x="87678" y="2510"/>
                    <a:pt x="87665" y="2510"/>
                  </a:cubicBezTo>
                  <a:cubicBezTo>
                    <a:pt x="87662" y="2510"/>
                    <a:pt x="87659" y="2509"/>
                    <a:pt x="87656" y="2509"/>
                  </a:cubicBezTo>
                  <a:cubicBezTo>
                    <a:pt x="87647" y="2509"/>
                    <a:pt x="87643" y="2504"/>
                    <a:pt x="87639" y="2504"/>
                  </a:cubicBezTo>
                  <a:cubicBezTo>
                    <a:pt x="87628" y="2500"/>
                    <a:pt x="87617" y="2499"/>
                    <a:pt x="87606" y="2499"/>
                  </a:cubicBezTo>
                  <a:cubicBezTo>
                    <a:pt x="87595" y="2499"/>
                    <a:pt x="87584" y="2500"/>
                    <a:pt x="87576" y="2500"/>
                  </a:cubicBezTo>
                  <a:cubicBezTo>
                    <a:pt x="87554" y="2500"/>
                    <a:pt x="87542" y="2513"/>
                    <a:pt x="87525" y="2517"/>
                  </a:cubicBezTo>
                  <a:cubicBezTo>
                    <a:pt x="87495" y="2525"/>
                    <a:pt x="87478" y="2534"/>
                    <a:pt x="87453" y="2555"/>
                  </a:cubicBezTo>
                  <a:cubicBezTo>
                    <a:pt x="87424" y="2580"/>
                    <a:pt x="87394" y="2601"/>
                    <a:pt x="87364" y="2631"/>
                  </a:cubicBezTo>
                  <a:cubicBezTo>
                    <a:pt x="87352" y="2648"/>
                    <a:pt x="87348" y="2652"/>
                    <a:pt x="87322" y="2656"/>
                  </a:cubicBezTo>
                  <a:cubicBezTo>
                    <a:pt x="87308" y="2656"/>
                    <a:pt x="87292" y="2654"/>
                    <a:pt x="87277" y="2654"/>
                  </a:cubicBezTo>
                  <a:cubicBezTo>
                    <a:pt x="87269" y="2654"/>
                    <a:pt x="87262" y="2655"/>
                    <a:pt x="87255" y="2656"/>
                  </a:cubicBezTo>
                  <a:cubicBezTo>
                    <a:pt x="87234" y="2660"/>
                    <a:pt x="87213" y="2665"/>
                    <a:pt x="87196" y="2682"/>
                  </a:cubicBezTo>
                  <a:cubicBezTo>
                    <a:pt x="87183" y="2694"/>
                    <a:pt x="87170" y="2720"/>
                    <a:pt x="87149" y="2724"/>
                  </a:cubicBezTo>
                  <a:cubicBezTo>
                    <a:pt x="87141" y="2726"/>
                    <a:pt x="87132" y="2727"/>
                    <a:pt x="87123" y="2727"/>
                  </a:cubicBezTo>
                  <a:cubicBezTo>
                    <a:pt x="87104" y="2727"/>
                    <a:pt x="87085" y="2724"/>
                    <a:pt x="87067" y="2724"/>
                  </a:cubicBezTo>
                  <a:cubicBezTo>
                    <a:pt x="87049" y="2724"/>
                    <a:pt x="87032" y="2727"/>
                    <a:pt x="87018" y="2741"/>
                  </a:cubicBezTo>
                  <a:cubicBezTo>
                    <a:pt x="87002" y="2753"/>
                    <a:pt x="86993" y="2766"/>
                    <a:pt x="86976" y="2779"/>
                  </a:cubicBezTo>
                  <a:cubicBezTo>
                    <a:pt x="86955" y="2791"/>
                    <a:pt x="86942" y="2804"/>
                    <a:pt x="86921" y="2817"/>
                  </a:cubicBezTo>
                  <a:cubicBezTo>
                    <a:pt x="86904" y="2829"/>
                    <a:pt x="86883" y="2833"/>
                    <a:pt x="86862" y="2846"/>
                  </a:cubicBezTo>
                  <a:cubicBezTo>
                    <a:pt x="86841" y="2859"/>
                    <a:pt x="86816" y="2867"/>
                    <a:pt x="86790" y="2871"/>
                  </a:cubicBezTo>
                  <a:cubicBezTo>
                    <a:pt x="86784" y="2871"/>
                    <a:pt x="86778" y="2872"/>
                    <a:pt x="86772" y="2872"/>
                  </a:cubicBezTo>
                  <a:cubicBezTo>
                    <a:pt x="86757" y="2872"/>
                    <a:pt x="86743" y="2870"/>
                    <a:pt x="86740" y="2855"/>
                  </a:cubicBezTo>
                  <a:cubicBezTo>
                    <a:pt x="86736" y="2838"/>
                    <a:pt x="86744" y="2829"/>
                    <a:pt x="86752" y="2817"/>
                  </a:cubicBezTo>
                  <a:cubicBezTo>
                    <a:pt x="86765" y="2800"/>
                    <a:pt x="86774" y="2796"/>
                    <a:pt x="86795" y="2783"/>
                  </a:cubicBezTo>
                  <a:cubicBezTo>
                    <a:pt x="86816" y="2774"/>
                    <a:pt x="86833" y="2749"/>
                    <a:pt x="86854" y="2736"/>
                  </a:cubicBezTo>
                  <a:cubicBezTo>
                    <a:pt x="86879" y="2728"/>
                    <a:pt x="86904" y="2732"/>
                    <a:pt x="86921" y="2707"/>
                  </a:cubicBezTo>
                  <a:cubicBezTo>
                    <a:pt x="86938" y="2690"/>
                    <a:pt x="86934" y="2682"/>
                    <a:pt x="86913" y="2682"/>
                  </a:cubicBezTo>
                  <a:lnTo>
                    <a:pt x="86866" y="2682"/>
                  </a:lnTo>
                  <a:cubicBezTo>
                    <a:pt x="86845" y="2682"/>
                    <a:pt x="86833" y="2677"/>
                    <a:pt x="86816" y="2673"/>
                  </a:cubicBezTo>
                  <a:cubicBezTo>
                    <a:pt x="86812" y="2672"/>
                    <a:pt x="86807" y="2671"/>
                    <a:pt x="86802" y="2671"/>
                  </a:cubicBezTo>
                  <a:cubicBezTo>
                    <a:pt x="86771" y="2671"/>
                    <a:pt x="86724" y="2693"/>
                    <a:pt x="86706" y="2715"/>
                  </a:cubicBezTo>
                  <a:cubicBezTo>
                    <a:pt x="86691" y="2730"/>
                    <a:pt x="86693" y="2746"/>
                    <a:pt x="86672" y="2746"/>
                  </a:cubicBezTo>
                  <a:cubicBezTo>
                    <a:pt x="86670" y="2746"/>
                    <a:pt x="86667" y="2745"/>
                    <a:pt x="86664" y="2745"/>
                  </a:cubicBezTo>
                  <a:cubicBezTo>
                    <a:pt x="86643" y="2736"/>
                    <a:pt x="86626" y="2720"/>
                    <a:pt x="86609" y="2707"/>
                  </a:cubicBezTo>
                  <a:cubicBezTo>
                    <a:pt x="86579" y="2690"/>
                    <a:pt x="86550" y="2694"/>
                    <a:pt x="86520" y="2690"/>
                  </a:cubicBezTo>
                  <a:cubicBezTo>
                    <a:pt x="86487" y="2686"/>
                    <a:pt x="86461" y="2669"/>
                    <a:pt x="86427" y="2660"/>
                  </a:cubicBezTo>
                  <a:cubicBezTo>
                    <a:pt x="86377" y="2652"/>
                    <a:pt x="86301" y="2627"/>
                    <a:pt x="86276" y="2572"/>
                  </a:cubicBezTo>
                  <a:cubicBezTo>
                    <a:pt x="86259" y="2530"/>
                    <a:pt x="86276" y="2492"/>
                    <a:pt x="86335" y="2483"/>
                  </a:cubicBezTo>
                  <a:cubicBezTo>
                    <a:pt x="86347" y="2482"/>
                    <a:pt x="86360" y="2481"/>
                    <a:pt x="86373" y="2481"/>
                  </a:cubicBezTo>
                  <a:cubicBezTo>
                    <a:pt x="86398" y="2481"/>
                    <a:pt x="86423" y="2483"/>
                    <a:pt x="86449" y="2483"/>
                  </a:cubicBezTo>
                  <a:cubicBezTo>
                    <a:pt x="86506" y="2483"/>
                    <a:pt x="86560" y="2466"/>
                    <a:pt x="86617" y="2466"/>
                  </a:cubicBezTo>
                  <a:cubicBezTo>
                    <a:pt x="86623" y="2466"/>
                    <a:pt x="86629" y="2466"/>
                    <a:pt x="86634" y="2466"/>
                  </a:cubicBezTo>
                  <a:lnTo>
                    <a:pt x="86698" y="2466"/>
                  </a:lnTo>
                  <a:cubicBezTo>
                    <a:pt x="86731" y="2466"/>
                    <a:pt x="86757" y="2449"/>
                    <a:pt x="86786" y="2441"/>
                  </a:cubicBezTo>
                  <a:cubicBezTo>
                    <a:pt x="86803" y="2437"/>
                    <a:pt x="86812" y="2433"/>
                    <a:pt x="86820" y="2416"/>
                  </a:cubicBezTo>
                  <a:cubicBezTo>
                    <a:pt x="86824" y="2411"/>
                    <a:pt x="86828" y="2399"/>
                    <a:pt x="86833" y="2395"/>
                  </a:cubicBezTo>
                  <a:cubicBezTo>
                    <a:pt x="86835" y="2392"/>
                    <a:pt x="86844" y="2391"/>
                    <a:pt x="86854" y="2391"/>
                  </a:cubicBezTo>
                  <a:cubicBezTo>
                    <a:pt x="86875" y="2391"/>
                    <a:pt x="86904" y="2395"/>
                    <a:pt x="86913" y="2395"/>
                  </a:cubicBezTo>
                  <a:cubicBezTo>
                    <a:pt x="86921" y="2395"/>
                    <a:pt x="86937" y="2396"/>
                    <a:pt x="86952" y="2396"/>
                  </a:cubicBezTo>
                  <a:cubicBezTo>
                    <a:pt x="86967" y="2396"/>
                    <a:pt x="86980" y="2395"/>
                    <a:pt x="86985" y="2390"/>
                  </a:cubicBezTo>
                  <a:cubicBezTo>
                    <a:pt x="86993" y="2382"/>
                    <a:pt x="86985" y="2335"/>
                    <a:pt x="86985" y="2327"/>
                  </a:cubicBezTo>
                  <a:cubicBezTo>
                    <a:pt x="86985" y="2281"/>
                    <a:pt x="86942" y="2247"/>
                    <a:pt x="86904" y="2230"/>
                  </a:cubicBezTo>
                  <a:cubicBezTo>
                    <a:pt x="86879" y="2217"/>
                    <a:pt x="86858" y="2213"/>
                    <a:pt x="86833" y="2205"/>
                  </a:cubicBezTo>
                  <a:cubicBezTo>
                    <a:pt x="86812" y="2196"/>
                    <a:pt x="86790" y="2188"/>
                    <a:pt x="86765" y="2184"/>
                  </a:cubicBezTo>
                  <a:cubicBezTo>
                    <a:pt x="86754" y="2184"/>
                    <a:pt x="86739" y="2185"/>
                    <a:pt x="86725" y="2185"/>
                  </a:cubicBezTo>
                  <a:cubicBezTo>
                    <a:pt x="86718" y="2185"/>
                    <a:pt x="86712" y="2185"/>
                    <a:pt x="86706" y="2184"/>
                  </a:cubicBezTo>
                  <a:cubicBezTo>
                    <a:pt x="86677" y="2179"/>
                    <a:pt x="86651" y="2158"/>
                    <a:pt x="86626" y="2158"/>
                  </a:cubicBezTo>
                  <a:cubicBezTo>
                    <a:pt x="86616" y="2157"/>
                    <a:pt x="86606" y="2157"/>
                    <a:pt x="86597" y="2157"/>
                  </a:cubicBezTo>
                  <a:cubicBezTo>
                    <a:pt x="86562" y="2157"/>
                    <a:pt x="86530" y="2164"/>
                    <a:pt x="86503" y="2184"/>
                  </a:cubicBezTo>
                  <a:cubicBezTo>
                    <a:pt x="86478" y="2200"/>
                    <a:pt x="86461" y="2221"/>
                    <a:pt x="86436" y="2234"/>
                  </a:cubicBezTo>
                  <a:cubicBezTo>
                    <a:pt x="86427" y="2234"/>
                    <a:pt x="86415" y="2238"/>
                    <a:pt x="86406" y="2238"/>
                  </a:cubicBezTo>
                  <a:cubicBezTo>
                    <a:pt x="86390" y="2247"/>
                    <a:pt x="86385" y="2268"/>
                    <a:pt x="86368" y="2276"/>
                  </a:cubicBezTo>
                  <a:cubicBezTo>
                    <a:pt x="86352" y="2285"/>
                    <a:pt x="86335" y="2281"/>
                    <a:pt x="86318" y="2289"/>
                  </a:cubicBezTo>
                  <a:cubicBezTo>
                    <a:pt x="86305" y="2293"/>
                    <a:pt x="86292" y="2302"/>
                    <a:pt x="86280" y="2302"/>
                  </a:cubicBezTo>
                  <a:cubicBezTo>
                    <a:pt x="86271" y="2302"/>
                    <a:pt x="86254" y="2300"/>
                    <a:pt x="86240" y="2300"/>
                  </a:cubicBezTo>
                  <a:cubicBezTo>
                    <a:pt x="86233" y="2300"/>
                    <a:pt x="86228" y="2300"/>
                    <a:pt x="86225" y="2302"/>
                  </a:cubicBezTo>
                  <a:cubicBezTo>
                    <a:pt x="86216" y="2314"/>
                    <a:pt x="86229" y="2348"/>
                    <a:pt x="86233" y="2357"/>
                  </a:cubicBezTo>
                  <a:cubicBezTo>
                    <a:pt x="86254" y="2386"/>
                    <a:pt x="86301" y="2382"/>
                    <a:pt x="86263" y="2424"/>
                  </a:cubicBezTo>
                  <a:cubicBezTo>
                    <a:pt x="86238" y="2454"/>
                    <a:pt x="86216" y="2475"/>
                    <a:pt x="86178" y="2475"/>
                  </a:cubicBezTo>
                  <a:cubicBezTo>
                    <a:pt x="86157" y="2475"/>
                    <a:pt x="86153" y="2462"/>
                    <a:pt x="86132" y="2458"/>
                  </a:cubicBezTo>
                  <a:cubicBezTo>
                    <a:pt x="86124" y="2456"/>
                    <a:pt x="86113" y="2455"/>
                    <a:pt x="86103" y="2455"/>
                  </a:cubicBezTo>
                  <a:cubicBezTo>
                    <a:pt x="86092" y="2455"/>
                    <a:pt x="86081" y="2456"/>
                    <a:pt x="86073" y="2458"/>
                  </a:cubicBezTo>
                  <a:cubicBezTo>
                    <a:pt x="86060" y="2462"/>
                    <a:pt x="86048" y="2471"/>
                    <a:pt x="86039" y="2475"/>
                  </a:cubicBezTo>
                  <a:cubicBezTo>
                    <a:pt x="86027" y="2479"/>
                    <a:pt x="86010" y="2483"/>
                    <a:pt x="85997" y="2483"/>
                  </a:cubicBezTo>
                  <a:cubicBezTo>
                    <a:pt x="85986" y="2483"/>
                    <a:pt x="85971" y="2485"/>
                    <a:pt x="85958" y="2485"/>
                  </a:cubicBezTo>
                  <a:cubicBezTo>
                    <a:pt x="85952" y="2485"/>
                    <a:pt x="85946" y="2485"/>
                    <a:pt x="85942" y="2483"/>
                  </a:cubicBezTo>
                  <a:cubicBezTo>
                    <a:pt x="85917" y="2475"/>
                    <a:pt x="85896" y="2445"/>
                    <a:pt x="85870" y="2441"/>
                  </a:cubicBezTo>
                  <a:cubicBezTo>
                    <a:pt x="85864" y="2439"/>
                    <a:pt x="85859" y="2438"/>
                    <a:pt x="85855" y="2438"/>
                  </a:cubicBezTo>
                  <a:cubicBezTo>
                    <a:pt x="85843" y="2438"/>
                    <a:pt x="85841" y="2447"/>
                    <a:pt x="85841" y="2466"/>
                  </a:cubicBezTo>
                  <a:cubicBezTo>
                    <a:pt x="85845" y="2479"/>
                    <a:pt x="85841" y="2492"/>
                    <a:pt x="85853" y="2504"/>
                  </a:cubicBezTo>
                  <a:cubicBezTo>
                    <a:pt x="85875" y="2546"/>
                    <a:pt x="85929" y="2563"/>
                    <a:pt x="85972" y="2572"/>
                  </a:cubicBezTo>
                  <a:cubicBezTo>
                    <a:pt x="85997" y="2576"/>
                    <a:pt x="86010" y="2576"/>
                    <a:pt x="86027" y="2593"/>
                  </a:cubicBezTo>
                  <a:cubicBezTo>
                    <a:pt x="86039" y="2601"/>
                    <a:pt x="86043" y="2614"/>
                    <a:pt x="86052" y="2627"/>
                  </a:cubicBezTo>
                  <a:cubicBezTo>
                    <a:pt x="86069" y="2648"/>
                    <a:pt x="86086" y="2669"/>
                    <a:pt x="86115" y="2673"/>
                  </a:cubicBezTo>
                  <a:lnTo>
                    <a:pt x="86145" y="2673"/>
                  </a:lnTo>
                  <a:cubicBezTo>
                    <a:pt x="86166" y="2677"/>
                    <a:pt x="86187" y="2690"/>
                    <a:pt x="86208" y="2698"/>
                  </a:cubicBezTo>
                  <a:cubicBezTo>
                    <a:pt x="86254" y="2715"/>
                    <a:pt x="86284" y="2745"/>
                    <a:pt x="86322" y="2770"/>
                  </a:cubicBezTo>
                  <a:cubicBezTo>
                    <a:pt x="86339" y="2783"/>
                    <a:pt x="86364" y="2791"/>
                    <a:pt x="86377" y="2808"/>
                  </a:cubicBezTo>
                  <a:cubicBezTo>
                    <a:pt x="86385" y="2821"/>
                    <a:pt x="86390" y="2833"/>
                    <a:pt x="86398" y="2842"/>
                  </a:cubicBezTo>
                  <a:cubicBezTo>
                    <a:pt x="86423" y="2884"/>
                    <a:pt x="86465" y="2897"/>
                    <a:pt x="86495" y="2935"/>
                  </a:cubicBezTo>
                  <a:cubicBezTo>
                    <a:pt x="86516" y="2960"/>
                    <a:pt x="86546" y="2994"/>
                    <a:pt x="86558" y="3028"/>
                  </a:cubicBezTo>
                  <a:cubicBezTo>
                    <a:pt x="86567" y="3049"/>
                    <a:pt x="86567" y="3061"/>
                    <a:pt x="86567" y="3083"/>
                  </a:cubicBezTo>
                  <a:cubicBezTo>
                    <a:pt x="86552" y="3065"/>
                    <a:pt x="86533" y="3059"/>
                    <a:pt x="86511" y="3059"/>
                  </a:cubicBezTo>
                  <a:cubicBezTo>
                    <a:pt x="86497" y="3059"/>
                    <a:pt x="86481" y="3062"/>
                    <a:pt x="86465" y="3066"/>
                  </a:cubicBezTo>
                  <a:cubicBezTo>
                    <a:pt x="86457" y="3069"/>
                    <a:pt x="86445" y="3072"/>
                    <a:pt x="86434" y="3072"/>
                  </a:cubicBezTo>
                  <a:cubicBezTo>
                    <a:pt x="86429" y="3072"/>
                    <a:pt x="86424" y="3071"/>
                    <a:pt x="86419" y="3070"/>
                  </a:cubicBezTo>
                  <a:cubicBezTo>
                    <a:pt x="86402" y="3061"/>
                    <a:pt x="86394" y="3040"/>
                    <a:pt x="86373" y="3032"/>
                  </a:cubicBezTo>
                  <a:cubicBezTo>
                    <a:pt x="86356" y="3023"/>
                    <a:pt x="86339" y="3023"/>
                    <a:pt x="86322" y="3019"/>
                  </a:cubicBezTo>
                  <a:cubicBezTo>
                    <a:pt x="86301" y="3011"/>
                    <a:pt x="86280" y="3002"/>
                    <a:pt x="86259" y="2994"/>
                  </a:cubicBezTo>
                  <a:cubicBezTo>
                    <a:pt x="86225" y="2973"/>
                    <a:pt x="86183" y="2952"/>
                    <a:pt x="86145" y="2935"/>
                  </a:cubicBezTo>
                  <a:cubicBezTo>
                    <a:pt x="86124" y="2926"/>
                    <a:pt x="86102" y="2923"/>
                    <a:pt x="86079" y="2923"/>
                  </a:cubicBezTo>
                  <a:cubicBezTo>
                    <a:pt x="86046" y="2923"/>
                    <a:pt x="86012" y="2929"/>
                    <a:pt x="85978" y="2929"/>
                  </a:cubicBezTo>
                  <a:cubicBezTo>
                    <a:pt x="85960" y="2929"/>
                    <a:pt x="85942" y="2927"/>
                    <a:pt x="85925" y="2922"/>
                  </a:cubicBezTo>
                  <a:cubicBezTo>
                    <a:pt x="85900" y="2918"/>
                    <a:pt x="85879" y="2918"/>
                    <a:pt x="85853" y="2918"/>
                  </a:cubicBezTo>
                  <a:cubicBezTo>
                    <a:pt x="85843" y="2918"/>
                    <a:pt x="85834" y="2917"/>
                    <a:pt x="85826" y="2917"/>
                  </a:cubicBezTo>
                  <a:cubicBezTo>
                    <a:pt x="85814" y="2917"/>
                    <a:pt x="85807" y="2920"/>
                    <a:pt x="85807" y="2939"/>
                  </a:cubicBezTo>
                  <a:cubicBezTo>
                    <a:pt x="85807" y="2969"/>
                    <a:pt x="85811" y="2998"/>
                    <a:pt x="85832" y="3019"/>
                  </a:cubicBezTo>
                  <a:cubicBezTo>
                    <a:pt x="85866" y="3049"/>
                    <a:pt x="85917" y="3049"/>
                    <a:pt x="85951" y="3074"/>
                  </a:cubicBezTo>
                  <a:cubicBezTo>
                    <a:pt x="85955" y="3078"/>
                    <a:pt x="85972" y="3095"/>
                    <a:pt x="85959" y="3104"/>
                  </a:cubicBezTo>
                  <a:cubicBezTo>
                    <a:pt x="85958" y="3105"/>
                    <a:pt x="85954" y="3105"/>
                    <a:pt x="85950" y="3105"/>
                  </a:cubicBezTo>
                  <a:cubicBezTo>
                    <a:pt x="85942" y="3105"/>
                    <a:pt x="85931" y="3104"/>
                    <a:pt x="85925" y="3104"/>
                  </a:cubicBezTo>
                  <a:cubicBezTo>
                    <a:pt x="85919" y="3104"/>
                    <a:pt x="85908" y="3103"/>
                    <a:pt x="85898" y="3103"/>
                  </a:cubicBezTo>
                  <a:cubicBezTo>
                    <a:pt x="85887" y="3103"/>
                    <a:pt x="85877" y="3104"/>
                    <a:pt x="85870" y="3108"/>
                  </a:cubicBezTo>
                  <a:cubicBezTo>
                    <a:pt x="85858" y="3112"/>
                    <a:pt x="85845" y="3142"/>
                    <a:pt x="85845" y="3150"/>
                  </a:cubicBezTo>
                  <a:cubicBezTo>
                    <a:pt x="85837" y="3175"/>
                    <a:pt x="85845" y="3192"/>
                    <a:pt x="85870" y="3196"/>
                  </a:cubicBezTo>
                  <a:cubicBezTo>
                    <a:pt x="85887" y="3196"/>
                    <a:pt x="85896" y="3196"/>
                    <a:pt x="85913" y="3205"/>
                  </a:cubicBezTo>
                  <a:cubicBezTo>
                    <a:pt x="85921" y="3209"/>
                    <a:pt x="85925" y="3213"/>
                    <a:pt x="85934" y="3218"/>
                  </a:cubicBezTo>
                  <a:cubicBezTo>
                    <a:pt x="85942" y="3222"/>
                    <a:pt x="85955" y="3226"/>
                    <a:pt x="85959" y="3230"/>
                  </a:cubicBezTo>
                  <a:cubicBezTo>
                    <a:pt x="85967" y="3239"/>
                    <a:pt x="85967" y="3247"/>
                    <a:pt x="85976" y="3251"/>
                  </a:cubicBezTo>
                  <a:cubicBezTo>
                    <a:pt x="85989" y="3260"/>
                    <a:pt x="86001" y="3260"/>
                    <a:pt x="86005" y="3277"/>
                  </a:cubicBezTo>
                  <a:cubicBezTo>
                    <a:pt x="86010" y="3285"/>
                    <a:pt x="86010" y="3298"/>
                    <a:pt x="86010" y="3306"/>
                  </a:cubicBezTo>
                  <a:cubicBezTo>
                    <a:pt x="86014" y="3310"/>
                    <a:pt x="86014" y="3319"/>
                    <a:pt x="86014" y="3327"/>
                  </a:cubicBezTo>
                  <a:cubicBezTo>
                    <a:pt x="86018" y="3357"/>
                    <a:pt x="86022" y="3357"/>
                    <a:pt x="86056" y="3357"/>
                  </a:cubicBezTo>
                  <a:cubicBezTo>
                    <a:pt x="86107" y="3357"/>
                    <a:pt x="86153" y="3357"/>
                    <a:pt x="86204" y="3370"/>
                  </a:cubicBezTo>
                  <a:cubicBezTo>
                    <a:pt x="86208" y="3386"/>
                    <a:pt x="86200" y="3416"/>
                    <a:pt x="86208" y="3433"/>
                  </a:cubicBezTo>
                  <a:cubicBezTo>
                    <a:pt x="86212" y="3445"/>
                    <a:pt x="86246" y="3450"/>
                    <a:pt x="86259" y="3454"/>
                  </a:cubicBezTo>
                  <a:cubicBezTo>
                    <a:pt x="86280" y="3458"/>
                    <a:pt x="86305" y="3462"/>
                    <a:pt x="86326" y="3471"/>
                  </a:cubicBezTo>
                  <a:cubicBezTo>
                    <a:pt x="86352" y="3479"/>
                    <a:pt x="86360" y="3505"/>
                    <a:pt x="86343" y="3530"/>
                  </a:cubicBezTo>
                  <a:cubicBezTo>
                    <a:pt x="86330" y="3547"/>
                    <a:pt x="86297" y="3568"/>
                    <a:pt x="86280" y="3568"/>
                  </a:cubicBezTo>
                  <a:cubicBezTo>
                    <a:pt x="86276" y="3564"/>
                    <a:pt x="86276" y="3559"/>
                    <a:pt x="86276" y="3559"/>
                  </a:cubicBezTo>
                  <a:cubicBezTo>
                    <a:pt x="86271" y="3557"/>
                    <a:pt x="86267" y="3556"/>
                    <a:pt x="86262" y="3556"/>
                  </a:cubicBezTo>
                  <a:cubicBezTo>
                    <a:pt x="86252" y="3556"/>
                    <a:pt x="86240" y="3559"/>
                    <a:pt x="86229" y="3559"/>
                  </a:cubicBezTo>
                  <a:cubicBezTo>
                    <a:pt x="86200" y="3555"/>
                    <a:pt x="86178" y="3538"/>
                    <a:pt x="86149" y="3530"/>
                  </a:cubicBezTo>
                  <a:cubicBezTo>
                    <a:pt x="86140" y="3529"/>
                    <a:pt x="86131" y="3528"/>
                    <a:pt x="86121" y="3528"/>
                  </a:cubicBezTo>
                  <a:cubicBezTo>
                    <a:pt x="86102" y="3528"/>
                    <a:pt x="86080" y="3530"/>
                    <a:pt x="86060" y="3530"/>
                  </a:cubicBezTo>
                  <a:cubicBezTo>
                    <a:pt x="86031" y="3530"/>
                    <a:pt x="86006" y="3549"/>
                    <a:pt x="85977" y="3549"/>
                  </a:cubicBezTo>
                  <a:cubicBezTo>
                    <a:pt x="85973" y="3549"/>
                    <a:pt x="85968" y="3548"/>
                    <a:pt x="85963" y="3547"/>
                  </a:cubicBezTo>
                  <a:cubicBezTo>
                    <a:pt x="85929" y="3538"/>
                    <a:pt x="85904" y="3517"/>
                    <a:pt x="85875" y="3505"/>
                  </a:cubicBezTo>
                  <a:cubicBezTo>
                    <a:pt x="85858" y="3496"/>
                    <a:pt x="85841" y="3492"/>
                    <a:pt x="85824" y="3488"/>
                  </a:cubicBezTo>
                  <a:cubicBezTo>
                    <a:pt x="85815" y="3483"/>
                    <a:pt x="85803" y="3479"/>
                    <a:pt x="85794" y="3471"/>
                  </a:cubicBezTo>
                  <a:cubicBezTo>
                    <a:pt x="85782" y="3462"/>
                    <a:pt x="85773" y="3445"/>
                    <a:pt x="85761" y="3433"/>
                  </a:cubicBezTo>
                  <a:cubicBezTo>
                    <a:pt x="85714" y="3395"/>
                    <a:pt x="85655" y="3412"/>
                    <a:pt x="85604" y="3403"/>
                  </a:cubicBezTo>
                  <a:cubicBezTo>
                    <a:pt x="85571" y="3399"/>
                    <a:pt x="85550" y="3395"/>
                    <a:pt x="85516" y="3395"/>
                  </a:cubicBezTo>
                  <a:cubicBezTo>
                    <a:pt x="85504" y="3395"/>
                    <a:pt x="85482" y="3392"/>
                    <a:pt x="85463" y="3392"/>
                  </a:cubicBezTo>
                  <a:cubicBezTo>
                    <a:pt x="85448" y="3392"/>
                    <a:pt x="85434" y="3394"/>
                    <a:pt x="85427" y="3399"/>
                  </a:cubicBezTo>
                  <a:cubicBezTo>
                    <a:pt x="85436" y="3412"/>
                    <a:pt x="85448" y="3416"/>
                    <a:pt x="85457" y="3429"/>
                  </a:cubicBezTo>
                  <a:cubicBezTo>
                    <a:pt x="85465" y="3437"/>
                    <a:pt x="85469" y="3462"/>
                    <a:pt x="85457" y="3471"/>
                  </a:cubicBezTo>
                  <a:cubicBezTo>
                    <a:pt x="85447" y="3481"/>
                    <a:pt x="85432" y="3483"/>
                    <a:pt x="85417" y="3483"/>
                  </a:cubicBezTo>
                  <a:cubicBezTo>
                    <a:pt x="85406" y="3483"/>
                    <a:pt x="85394" y="3482"/>
                    <a:pt x="85383" y="3482"/>
                  </a:cubicBezTo>
                  <a:cubicBezTo>
                    <a:pt x="85365" y="3482"/>
                    <a:pt x="85349" y="3485"/>
                    <a:pt x="85339" y="3500"/>
                  </a:cubicBezTo>
                  <a:cubicBezTo>
                    <a:pt x="85326" y="3513"/>
                    <a:pt x="85326" y="3538"/>
                    <a:pt x="85330" y="3555"/>
                  </a:cubicBezTo>
                  <a:cubicBezTo>
                    <a:pt x="85334" y="3568"/>
                    <a:pt x="85339" y="3581"/>
                    <a:pt x="85347" y="3589"/>
                  </a:cubicBezTo>
                  <a:cubicBezTo>
                    <a:pt x="85366" y="3626"/>
                    <a:pt x="85387" y="3640"/>
                    <a:pt x="85421" y="3640"/>
                  </a:cubicBezTo>
                  <a:cubicBezTo>
                    <a:pt x="85426" y="3640"/>
                    <a:pt x="85431" y="3640"/>
                    <a:pt x="85436" y="3640"/>
                  </a:cubicBezTo>
                  <a:cubicBezTo>
                    <a:pt x="85465" y="3635"/>
                    <a:pt x="85486" y="3631"/>
                    <a:pt x="85516" y="3631"/>
                  </a:cubicBezTo>
                  <a:cubicBezTo>
                    <a:pt x="85541" y="3628"/>
                    <a:pt x="85565" y="3620"/>
                    <a:pt x="85589" y="3620"/>
                  </a:cubicBezTo>
                  <a:cubicBezTo>
                    <a:pt x="85597" y="3620"/>
                    <a:pt x="85605" y="3621"/>
                    <a:pt x="85613" y="3623"/>
                  </a:cubicBezTo>
                  <a:cubicBezTo>
                    <a:pt x="85625" y="3626"/>
                    <a:pt x="85639" y="3629"/>
                    <a:pt x="85652" y="3629"/>
                  </a:cubicBezTo>
                  <a:cubicBezTo>
                    <a:pt x="85658" y="3629"/>
                    <a:pt x="85663" y="3628"/>
                    <a:pt x="85668" y="3627"/>
                  </a:cubicBezTo>
                  <a:lnTo>
                    <a:pt x="85668" y="3627"/>
                  </a:lnTo>
                  <a:cubicBezTo>
                    <a:pt x="85642" y="3640"/>
                    <a:pt x="85596" y="3627"/>
                    <a:pt x="85609" y="3665"/>
                  </a:cubicBezTo>
                  <a:cubicBezTo>
                    <a:pt x="85617" y="3690"/>
                    <a:pt x="85630" y="3707"/>
                    <a:pt x="85626" y="3737"/>
                  </a:cubicBezTo>
                  <a:cubicBezTo>
                    <a:pt x="85621" y="3738"/>
                    <a:pt x="85615" y="3739"/>
                    <a:pt x="85609" y="3739"/>
                  </a:cubicBezTo>
                  <a:cubicBezTo>
                    <a:pt x="85596" y="3739"/>
                    <a:pt x="85580" y="3736"/>
                    <a:pt x="85566" y="3736"/>
                  </a:cubicBezTo>
                  <a:cubicBezTo>
                    <a:pt x="85551" y="3736"/>
                    <a:pt x="85537" y="3739"/>
                    <a:pt x="85528" y="3749"/>
                  </a:cubicBezTo>
                  <a:cubicBezTo>
                    <a:pt x="85537" y="3758"/>
                    <a:pt x="85554" y="3766"/>
                    <a:pt x="85566" y="3775"/>
                  </a:cubicBezTo>
                  <a:cubicBezTo>
                    <a:pt x="85575" y="3779"/>
                    <a:pt x="85579" y="3783"/>
                    <a:pt x="85588" y="3792"/>
                  </a:cubicBezTo>
                  <a:cubicBezTo>
                    <a:pt x="85613" y="3808"/>
                    <a:pt x="85621" y="3821"/>
                    <a:pt x="85651" y="3821"/>
                  </a:cubicBezTo>
                  <a:cubicBezTo>
                    <a:pt x="85672" y="3817"/>
                    <a:pt x="85685" y="3813"/>
                    <a:pt x="85702" y="3800"/>
                  </a:cubicBezTo>
                  <a:cubicBezTo>
                    <a:pt x="85714" y="3787"/>
                    <a:pt x="85723" y="3775"/>
                    <a:pt x="85727" y="3754"/>
                  </a:cubicBezTo>
                  <a:cubicBezTo>
                    <a:pt x="85727" y="3745"/>
                    <a:pt x="85718" y="3728"/>
                    <a:pt x="85735" y="3728"/>
                  </a:cubicBezTo>
                  <a:cubicBezTo>
                    <a:pt x="85744" y="3728"/>
                    <a:pt x="85744" y="3741"/>
                    <a:pt x="85752" y="3741"/>
                  </a:cubicBezTo>
                  <a:cubicBezTo>
                    <a:pt x="85761" y="3747"/>
                    <a:pt x="85773" y="3748"/>
                    <a:pt x="85786" y="3748"/>
                  </a:cubicBezTo>
                  <a:cubicBezTo>
                    <a:pt x="85793" y="3748"/>
                    <a:pt x="85800" y="3748"/>
                    <a:pt x="85806" y="3748"/>
                  </a:cubicBezTo>
                  <a:cubicBezTo>
                    <a:pt x="85813" y="3748"/>
                    <a:pt x="85819" y="3748"/>
                    <a:pt x="85824" y="3749"/>
                  </a:cubicBezTo>
                  <a:cubicBezTo>
                    <a:pt x="85835" y="3752"/>
                    <a:pt x="85846" y="3753"/>
                    <a:pt x="85857" y="3753"/>
                  </a:cubicBezTo>
                  <a:cubicBezTo>
                    <a:pt x="85923" y="3753"/>
                    <a:pt x="85982" y="3714"/>
                    <a:pt x="86048" y="3707"/>
                  </a:cubicBezTo>
                  <a:cubicBezTo>
                    <a:pt x="86071" y="3703"/>
                    <a:pt x="86095" y="3702"/>
                    <a:pt x="86119" y="3702"/>
                  </a:cubicBezTo>
                  <a:cubicBezTo>
                    <a:pt x="86144" y="3702"/>
                    <a:pt x="86168" y="3703"/>
                    <a:pt x="86191" y="3703"/>
                  </a:cubicBezTo>
                  <a:cubicBezTo>
                    <a:pt x="86219" y="3703"/>
                    <a:pt x="86246" y="3702"/>
                    <a:pt x="86273" y="3702"/>
                  </a:cubicBezTo>
                  <a:cubicBezTo>
                    <a:pt x="86300" y="3702"/>
                    <a:pt x="86326" y="3703"/>
                    <a:pt x="86352" y="3707"/>
                  </a:cubicBezTo>
                  <a:cubicBezTo>
                    <a:pt x="86373" y="3711"/>
                    <a:pt x="86499" y="3711"/>
                    <a:pt x="86487" y="3754"/>
                  </a:cubicBezTo>
                  <a:cubicBezTo>
                    <a:pt x="86478" y="3779"/>
                    <a:pt x="86444" y="3783"/>
                    <a:pt x="86423" y="3796"/>
                  </a:cubicBezTo>
                  <a:cubicBezTo>
                    <a:pt x="86411" y="3804"/>
                    <a:pt x="86398" y="3825"/>
                    <a:pt x="86390" y="3842"/>
                  </a:cubicBezTo>
                  <a:cubicBezTo>
                    <a:pt x="86367" y="3877"/>
                    <a:pt x="86389" y="3884"/>
                    <a:pt x="86423" y="3884"/>
                  </a:cubicBezTo>
                  <a:cubicBezTo>
                    <a:pt x="86444" y="3884"/>
                    <a:pt x="86468" y="3882"/>
                    <a:pt x="86490" y="3882"/>
                  </a:cubicBezTo>
                  <a:cubicBezTo>
                    <a:pt x="86518" y="3882"/>
                    <a:pt x="86541" y="3886"/>
                    <a:pt x="86541" y="3906"/>
                  </a:cubicBezTo>
                  <a:cubicBezTo>
                    <a:pt x="86541" y="3914"/>
                    <a:pt x="86529" y="3944"/>
                    <a:pt x="86525" y="3948"/>
                  </a:cubicBezTo>
                  <a:cubicBezTo>
                    <a:pt x="86516" y="3956"/>
                    <a:pt x="86503" y="3956"/>
                    <a:pt x="86495" y="3960"/>
                  </a:cubicBezTo>
                  <a:cubicBezTo>
                    <a:pt x="86475" y="3977"/>
                    <a:pt x="86473" y="4008"/>
                    <a:pt x="86451" y="4008"/>
                  </a:cubicBezTo>
                  <a:cubicBezTo>
                    <a:pt x="86446" y="4008"/>
                    <a:pt x="86440" y="4007"/>
                    <a:pt x="86432" y="4003"/>
                  </a:cubicBezTo>
                  <a:cubicBezTo>
                    <a:pt x="86406" y="3994"/>
                    <a:pt x="86385" y="3977"/>
                    <a:pt x="86360" y="3969"/>
                  </a:cubicBezTo>
                  <a:cubicBezTo>
                    <a:pt x="86349" y="3965"/>
                    <a:pt x="86339" y="3964"/>
                    <a:pt x="86328" y="3964"/>
                  </a:cubicBezTo>
                  <a:cubicBezTo>
                    <a:pt x="86318" y="3964"/>
                    <a:pt x="86307" y="3965"/>
                    <a:pt x="86297" y="3965"/>
                  </a:cubicBezTo>
                  <a:cubicBezTo>
                    <a:pt x="86267" y="3965"/>
                    <a:pt x="86242" y="3973"/>
                    <a:pt x="86212" y="3973"/>
                  </a:cubicBezTo>
                  <a:cubicBezTo>
                    <a:pt x="86187" y="3973"/>
                    <a:pt x="86160" y="3971"/>
                    <a:pt x="86134" y="3971"/>
                  </a:cubicBezTo>
                  <a:cubicBezTo>
                    <a:pt x="86122" y="3971"/>
                    <a:pt x="86110" y="3972"/>
                    <a:pt x="86098" y="3973"/>
                  </a:cubicBezTo>
                  <a:cubicBezTo>
                    <a:pt x="86081" y="3977"/>
                    <a:pt x="86069" y="3982"/>
                    <a:pt x="86052" y="3982"/>
                  </a:cubicBezTo>
                  <a:cubicBezTo>
                    <a:pt x="86041" y="3982"/>
                    <a:pt x="86029" y="3980"/>
                    <a:pt x="86018" y="3980"/>
                  </a:cubicBezTo>
                  <a:cubicBezTo>
                    <a:pt x="86012" y="3980"/>
                    <a:pt x="86007" y="3980"/>
                    <a:pt x="86001" y="3982"/>
                  </a:cubicBezTo>
                  <a:cubicBezTo>
                    <a:pt x="85980" y="3982"/>
                    <a:pt x="85967" y="3994"/>
                    <a:pt x="85951" y="3998"/>
                  </a:cubicBezTo>
                  <a:cubicBezTo>
                    <a:pt x="85944" y="4000"/>
                    <a:pt x="85936" y="4000"/>
                    <a:pt x="85928" y="4000"/>
                  </a:cubicBezTo>
                  <a:cubicBezTo>
                    <a:pt x="85913" y="4000"/>
                    <a:pt x="85896" y="3998"/>
                    <a:pt x="85879" y="3998"/>
                  </a:cubicBezTo>
                  <a:cubicBezTo>
                    <a:pt x="85845" y="3998"/>
                    <a:pt x="85824" y="4024"/>
                    <a:pt x="85794" y="4032"/>
                  </a:cubicBezTo>
                  <a:cubicBezTo>
                    <a:pt x="85769" y="4041"/>
                    <a:pt x="85744" y="4041"/>
                    <a:pt x="85718" y="4045"/>
                  </a:cubicBezTo>
                  <a:cubicBezTo>
                    <a:pt x="85689" y="4049"/>
                    <a:pt x="85680" y="4070"/>
                    <a:pt x="85659" y="4083"/>
                  </a:cubicBezTo>
                  <a:cubicBezTo>
                    <a:pt x="85640" y="4096"/>
                    <a:pt x="85619" y="4099"/>
                    <a:pt x="85597" y="4099"/>
                  </a:cubicBezTo>
                  <a:cubicBezTo>
                    <a:pt x="85580" y="4099"/>
                    <a:pt x="85563" y="4098"/>
                    <a:pt x="85545" y="4098"/>
                  </a:cubicBezTo>
                  <a:cubicBezTo>
                    <a:pt x="85535" y="4098"/>
                    <a:pt x="85526" y="4098"/>
                    <a:pt x="85516" y="4100"/>
                  </a:cubicBezTo>
                  <a:cubicBezTo>
                    <a:pt x="85499" y="4100"/>
                    <a:pt x="85482" y="4117"/>
                    <a:pt x="85461" y="4117"/>
                  </a:cubicBezTo>
                  <a:cubicBezTo>
                    <a:pt x="85456" y="4117"/>
                    <a:pt x="85452" y="4118"/>
                    <a:pt x="85448" y="4118"/>
                  </a:cubicBezTo>
                  <a:cubicBezTo>
                    <a:pt x="85435" y="4118"/>
                    <a:pt x="85423" y="4115"/>
                    <a:pt x="85411" y="4115"/>
                  </a:cubicBezTo>
                  <a:cubicBezTo>
                    <a:pt x="85407" y="4115"/>
                    <a:pt x="85402" y="4116"/>
                    <a:pt x="85398" y="4117"/>
                  </a:cubicBezTo>
                  <a:cubicBezTo>
                    <a:pt x="85347" y="4129"/>
                    <a:pt x="85305" y="4155"/>
                    <a:pt x="85250" y="4159"/>
                  </a:cubicBezTo>
                  <a:cubicBezTo>
                    <a:pt x="85241" y="4161"/>
                    <a:pt x="85233" y="4162"/>
                    <a:pt x="85225" y="4162"/>
                  </a:cubicBezTo>
                  <a:cubicBezTo>
                    <a:pt x="85216" y="4162"/>
                    <a:pt x="85208" y="4161"/>
                    <a:pt x="85199" y="4159"/>
                  </a:cubicBezTo>
                  <a:cubicBezTo>
                    <a:pt x="85187" y="4159"/>
                    <a:pt x="85170" y="4150"/>
                    <a:pt x="85161" y="4150"/>
                  </a:cubicBezTo>
                  <a:cubicBezTo>
                    <a:pt x="85149" y="4155"/>
                    <a:pt x="85144" y="4159"/>
                    <a:pt x="85136" y="4163"/>
                  </a:cubicBezTo>
                  <a:cubicBezTo>
                    <a:pt x="85115" y="4184"/>
                    <a:pt x="85136" y="4209"/>
                    <a:pt x="85144" y="4235"/>
                  </a:cubicBezTo>
                  <a:cubicBezTo>
                    <a:pt x="85159" y="4267"/>
                    <a:pt x="85161" y="4278"/>
                    <a:pt x="85190" y="4278"/>
                  </a:cubicBezTo>
                  <a:cubicBezTo>
                    <a:pt x="85195" y="4278"/>
                    <a:pt x="85201" y="4278"/>
                    <a:pt x="85208" y="4277"/>
                  </a:cubicBezTo>
                  <a:cubicBezTo>
                    <a:pt x="85246" y="4277"/>
                    <a:pt x="85279" y="4290"/>
                    <a:pt x="85317" y="4290"/>
                  </a:cubicBezTo>
                  <a:cubicBezTo>
                    <a:pt x="85339" y="4290"/>
                    <a:pt x="85355" y="4281"/>
                    <a:pt x="85372" y="4277"/>
                  </a:cubicBezTo>
                  <a:cubicBezTo>
                    <a:pt x="85402" y="4277"/>
                    <a:pt x="85427" y="4277"/>
                    <a:pt x="85457" y="4281"/>
                  </a:cubicBezTo>
                  <a:cubicBezTo>
                    <a:pt x="85483" y="4285"/>
                    <a:pt x="85509" y="4287"/>
                    <a:pt x="85535" y="4287"/>
                  </a:cubicBezTo>
                  <a:cubicBezTo>
                    <a:pt x="85566" y="4287"/>
                    <a:pt x="85597" y="4284"/>
                    <a:pt x="85630" y="4277"/>
                  </a:cubicBezTo>
                  <a:cubicBezTo>
                    <a:pt x="85693" y="4264"/>
                    <a:pt x="85752" y="4252"/>
                    <a:pt x="85815" y="4252"/>
                  </a:cubicBezTo>
                  <a:cubicBezTo>
                    <a:pt x="85835" y="4252"/>
                    <a:pt x="85855" y="4254"/>
                    <a:pt x="85875" y="4254"/>
                  </a:cubicBezTo>
                  <a:cubicBezTo>
                    <a:pt x="85884" y="4254"/>
                    <a:pt x="85894" y="4253"/>
                    <a:pt x="85904" y="4252"/>
                  </a:cubicBezTo>
                  <a:cubicBezTo>
                    <a:pt x="85928" y="4248"/>
                    <a:pt x="85949" y="4242"/>
                    <a:pt x="85970" y="4242"/>
                  </a:cubicBezTo>
                  <a:cubicBezTo>
                    <a:pt x="85975" y="4242"/>
                    <a:pt x="85979" y="4242"/>
                    <a:pt x="85984" y="4243"/>
                  </a:cubicBezTo>
                  <a:cubicBezTo>
                    <a:pt x="86035" y="4252"/>
                    <a:pt x="86081" y="4252"/>
                    <a:pt x="86132" y="4252"/>
                  </a:cubicBezTo>
                  <a:lnTo>
                    <a:pt x="86238" y="4252"/>
                  </a:lnTo>
                  <a:cubicBezTo>
                    <a:pt x="86252" y="4252"/>
                    <a:pt x="86275" y="4248"/>
                    <a:pt x="86295" y="4248"/>
                  </a:cubicBezTo>
                  <a:cubicBezTo>
                    <a:pt x="86306" y="4248"/>
                    <a:pt x="86315" y="4249"/>
                    <a:pt x="86322" y="4252"/>
                  </a:cubicBezTo>
                  <a:cubicBezTo>
                    <a:pt x="86343" y="4260"/>
                    <a:pt x="86326" y="4294"/>
                    <a:pt x="86318" y="4311"/>
                  </a:cubicBezTo>
                  <a:cubicBezTo>
                    <a:pt x="86309" y="4332"/>
                    <a:pt x="86288" y="4323"/>
                    <a:pt x="86267" y="4336"/>
                  </a:cubicBezTo>
                  <a:cubicBezTo>
                    <a:pt x="86254" y="4345"/>
                    <a:pt x="86250" y="4366"/>
                    <a:pt x="86229" y="4370"/>
                  </a:cubicBezTo>
                  <a:cubicBezTo>
                    <a:pt x="86225" y="4371"/>
                    <a:pt x="86219" y="4372"/>
                    <a:pt x="86213" y="4372"/>
                  </a:cubicBezTo>
                  <a:cubicBezTo>
                    <a:pt x="86201" y="4372"/>
                    <a:pt x="86187" y="4370"/>
                    <a:pt x="86178" y="4370"/>
                  </a:cubicBezTo>
                  <a:cubicBezTo>
                    <a:pt x="86145" y="4370"/>
                    <a:pt x="86115" y="4374"/>
                    <a:pt x="86086" y="4378"/>
                  </a:cubicBezTo>
                  <a:cubicBezTo>
                    <a:pt x="86065" y="4387"/>
                    <a:pt x="86027" y="4412"/>
                    <a:pt x="86014" y="4429"/>
                  </a:cubicBezTo>
                  <a:cubicBezTo>
                    <a:pt x="86005" y="4437"/>
                    <a:pt x="86005" y="4446"/>
                    <a:pt x="85993" y="4450"/>
                  </a:cubicBezTo>
                  <a:cubicBezTo>
                    <a:pt x="85989" y="4451"/>
                    <a:pt x="85984" y="4452"/>
                    <a:pt x="85979" y="4452"/>
                  </a:cubicBezTo>
                  <a:cubicBezTo>
                    <a:pt x="85970" y="4452"/>
                    <a:pt x="85960" y="4450"/>
                    <a:pt x="85955" y="4450"/>
                  </a:cubicBezTo>
                  <a:cubicBezTo>
                    <a:pt x="85929" y="4450"/>
                    <a:pt x="85907" y="4459"/>
                    <a:pt x="85885" y="4459"/>
                  </a:cubicBezTo>
                  <a:cubicBezTo>
                    <a:pt x="85882" y="4459"/>
                    <a:pt x="85878" y="4459"/>
                    <a:pt x="85875" y="4458"/>
                  </a:cubicBezTo>
                  <a:cubicBezTo>
                    <a:pt x="85862" y="4454"/>
                    <a:pt x="85849" y="4450"/>
                    <a:pt x="85832" y="4450"/>
                  </a:cubicBezTo>
                  <a:lnTo>
                    <a:pt x="85803" y="4450"/>
                  </a:lnTo>
                  <a:cubicBezTo>
                    <a:pt x="85799" y="4454"/>
                    <a:pt x="85794" y="4458"/>
                    <a:pt x="85790" y="4458"/>
                  </a:cubicBezTo>
                  <a:cubicBezTo>
                    <a:pt x="85794" y="4458"/>
                    <a:pt x="85794" y="4463"/>
                    <a:pt x="85799" y="4471"/>
                  </a:cubicBezTo>
                  <a:cubicBezTo>
                    <a:pt x="85811" y="4484"/>
                    <a:pt x="85824" y="4505"/>
                    <a:pt x="85837" y="4522"/>
                  </a:cubicBezTo>
                  <a:cubicBezTo>
                    <a:pt x="85845" y="4534"/>
                    <a:pt x="85849" y="4547"/>
                    <a:pt x="85862" y="4556"/>
                  </a:cubicBezTo>
                  <a:cubicBezTo>
                    <a:pt x="85870" y="4564"/>
                    <a:pt x="85879" y="4560"/>
                    <a:pt x="85879" y="4577"/>
                  </a:cubicBezTo>
                  <a:cubicBezTo>
                    <a:pt x="85875" y="4578"/>
                    <a:pt x="85871" y="4579"/>
                    <a:pt x="85867" y="4579"/>
                  </a:cubicBezTo>
                  <a:cubicBezTo>
                    <a:pt x="85860" y="4579"/>
                    <a:pt x="85853" y="4577"/>
                    <a:pt x="85845" y="4577"/>
                  </a:cubicBezTo>
                  <a:cubicBezTo>
                    <a:pt x="85832" y="4581"/>
                    <a:pt x="85824" y="4598"/>
                    <a:pt x="85815" y="4606"/>
                  </a:cubicBezTo>
                  <a:cubicBezTo>
                    <a:pt x="85803" y="4621"/>
                    <a:pt x="85794" y="4623"/>
                    <a:pt x="85780" y="4623"/>
                  </a:cubicBezTo>
                  <a:cubicBezTo>
                    <a:pt x="85774" y="4623"/>
                    <a:pt x="85768" y="4623"/>
                    <a:pt x="85761" y="4623"/>
                  </a:cubicBezTo>
                  <a:cubicBezTo>
                    <a:pt x="85714" y="4623"/>
                    <a:pt x="85672" y="4632"/>
                    <a:pt x="85626" y="4632"/>
                  </a:cubicBezTo>
                  <a:cubicBezTo>
                    <a:pt x="85583" y="4632"/>
                    <a:pt x="85554" y="4606"/>
                    <a:pt x="85516" y="4602"/>
                  </a:cubicBezTo>
                  <a:cubicBezTo>
                    <a:pt x="85495" y="4602"/>
                    <a:pt x="85474" y="4602"/>
                    <a:pt x="85457" y="4606"/>
                  </a:cubicBezTo>
                  <a:cubicBezTo>
                    <a:pt x="85444" y="4606"/>
                    <a:pt x="85427" y="4619"/>
                    <a:pt x="85419" y="4623"/>
                  </a:cubicBezTo>
                  <a:cubicBezTo>
                    <a:pt x="85406" y="4627"/>
                    <a:pt x="85360" y="4632"/>
                    <a:pt x="85372" y="4657"/>
                  </a:cubicBezTo>
                  <a:cubicBezTo>
                    <a:pt x="85385" y="4678"/>
                    <a:pt x="85431" y="4691"/>
                    <a:pt x="85448" y="4699"/>
                  </a:cubicBezTo>
                  <a:cubicBezTo>
                    <a:pt x="85469" y="4712"/>
                    <a:pt x="85507" y="4716"/>
                    <a:pt x="85499" y="4750"/>
                  </a:cubicBezTo>
                  <a:cubicBezTo>
                    <a:pt x="85495" y="4771"/>
                    <a:pt x="85474" y="4775"/>
                    <a:pt x="85457" y="4783"/>
                  </a:cubicBezTo>
                  <a:cubicBezTo>
                    <a:pt x="85444" y="4792"/>
                    <a:pt x="85436" y="4800"/>
                    <a:pt x="85419" y="4800"/>
                  </a:cubicBezTo>
                  <a:cubicBezTo>
                    <a:pt x="85412" y="4802"/>
                    <a:pt x="85406" y="4802"/>
                    <a:pt x="85400" y="4802"/>
                  </a:cubicBezTo>
                  <a:cubicBezTo>
                    <a:pt x="85393" y="4802"/>
                    <a:pt x="85387" y="4802"/>
                    <a:pt x="85381" y="4805"/>
                  </a:cubicBezTo>
                  <a:cubicBezTo>
                    <a:pt x="85368" y="4809"/>
                    <a:pt x="85343" y="4826"/>
                    <a:pt x="85334" y="4838"/>
                  </a:cubicBezTo>
                  <a:cubicBezTo>
                    <a:pt x="85322" y="4855"/>
                    <a:pt x="85317" y="4876"/>
                    <a:pt x="85292" y="4885"/>
                  </a:cubicBezTo>
                  <a:cubicBezTo>
                    <a:pt x="85286" y="4885"/>
                    <a:pt x="85279" y="4883"/>
                    <a:pt x="85272" y="4883"/>
                  </a:cubicBezTo>
                  <a:cubicBezTo>
                    <a:pt x="85269" y="4883"/>
                    <a:pt x="85265" y="4883"/>
                    <a:pt x="85263" y="4885"/>
                  </a:cubicBezTo>
                  <a:cubicBezTo>
                    <a:pt x="85250" y="4885"/>
                    <a:pt x="85241" y="4889"/>
                    <a:pt x="85233" y="4889"/>
                  </a:cubicBezTo>
                  <a:cubicBezTo>
                    <a:pt x="85228" y="4890"/>
                    <a:pt x="85222" y="4890"/>
                    <a:pt x="85215" y="4890"/>
                  </a:cubicBezTo>
                  <a:cubicBezTo>
                    <a:pt x="85208" y="4890"/>
                    <a:pt x="85200" y="4890"/>
                    <a:pt x="85191" y="4890"/>
                  </a:cubicBezTo>
                  <a:cubicBezTo>
                    <a:pt x="85166" y="4890"/>
                    <a:pt x="85142" y="4892"/>
                    <a:pt x="85144" y="4910"/>
                  </a:cubicBezTo>
                  <a:cubicBezTo>
                    <a:pt x="85147" y="4938"/>
                    <a:pt x="85167" y="4947"/>
                    <a:pt x="85190" y="4947"/>
                  </a:cubicBezTo>
                  <a:cubicBezTo>
                    <a:pt x="85212" y="4947"/>
                    <a:pt x="85236" y="4939"/>
                    <a:pt x="85250" y="4935"/>
                  </a:cubicBezTo>
                  <a:cubicBezTo>
                    <a:pt x="85279" y="4927"/>
                    <a:pt x="85305" y="4906"/>
                    <a:pt x="85330" y="4897"/>
                  </a:cubicBezTo>
                  <a:cubicBezTo>
                    <a:pt x="85339" y="4893"/>
                    <a:pt x="85347" y="4892"/>
                    <a:pt x="85355" y="4892"/>
                  </a:cubicBezTo>
                  <a:cubicBezTo>
                    <a:pt x="85364" y="4892"/>
                    <a:pt x="85372" y="4893"/>
                    <a:pt x="85381" y="4893"/>
                  </a:cubicBezTo>
                  <a:cubicBezTo>
                    <a:pt x="85431" y="4893"/>
                    <a:pt x="85478" y="4872"/>
                    <a:pt x="85516" y="4838"/>
                  </a:cubicBezTo>
                  <a:cubicBezTo>
                    <a:pt x="85533" y="4826"/>
                    <a:pt x="85550" y="4817"/>
                    <a:pt x="85562" y="4805"/>
                  </a:cubicBezTo>
                  <a:cubicBezTo>
                    <a:pt x="85575" y="4792"/>
                    <a:pt x="85588" y="4767"/>
                    <a:pt x="85609" y="4767"/>
                  </a:cubicBezTo>
                  <a:cubicBezTo>
                    <a:pt x="85630" y="4767"/>
                    <a:pt x="85655" y="4783"/>
                    <a:pt x="85676" y="4783"/>
                  </a:cubicBezTo>
                  <a:cubicBezTo>
                    <a:pt x="85689" y="4786"/>
                    <a:pt x="85702" y="4787"/>
                    <a:pt x="85714" y="4787"/>
                  </a:cubicBezTo>
                  <a:cubicBezTo>
                    <a:pt x="85726" y="4787"/>
                    <a:pt x="85737" y="4786"/>
                    <a:pt x="85748" y="4783"/>
                  </a:cubicBezTo>
                  <a:cubicBezTo>
                    <a:pt x="85794" y="4783"/>
                    <a:pt x="85824" y="4745"/>
                    <a:pt x="85870" y="4741"/>
                  </a:cubicBezTo>
                  <a:cubicBezTo>
                    <a:pt x="85879" y="4740"/>
                    <a:pt x="85888" y="4739"/>
                    <a:pt x="85897" y="4739"/>
                  </a:cubicBezTo>
                  <a:cubicBezTo>
                    <a:pt x="85915" y="4739"/>
                    <a:pt x="85934" y="4741"/>
                    <a:pt x="85951" y="4741"/>
                  </a:cubicBezTo>
                  <a:cubicBezTo>
                    <a:pt x="85984" y="4741"/>
                    <a:pt x="86018" y="4733"/>
                    <a:pt x="86052" y="4729"/>
                  </a:cubicBezTo>
                  <a:cubicBezTo>
                    <a:pt x="86077" y="4729"/>
                    <a:pt x="86077" y="4724"/>
                    <a:pt x="86090" y="4703"/>
                  </a:cubicBezTo>
                  <a:cubicBezTo>
                    <a:pt x="86103" y="4678"/>
                    <a:pt x="86115" y="4669"/>
                    <a:pt x="86136" y="4661"/>
                  </a:cubicBezTo>
                  <a:cubicBezTo>
                    <a:pt x="86153" y="4653"/>
                    <a:pt x="86166" y="4648"/>
                    <a:pt x="86183" y="4644"/>
                  </a:cubicBezTo>
                  <a:cubicBezTo>
                    <a:pt x="86188" y="4643"/>
                    <a:pt x="86192" y="4643"/>
                    <a:pt x="86196" y="4643"/>
                  </a:cubicBezTo>
                  <a:cubicBezTo>
                    <a:pt x="86212" y="4643"/>
                    <a:pt x="86221" y="4648"/>
                    <a:pt x="86238" y="4648"/>
                  </a:cubicBezTo>
                  <a:cubicBezTo>
                    <a:pt x="86240" y="4649"/>
                    <a:pt x="86242" y="4649"/>
                    <a:pt x="86245" y="4649"/>
                  </a:cubicBezTo>
                  <a:cubicBezTo>
                    <a:pt x="86261" y="4649"/>
                    <a:pt x="86282" y="4639"/>
                    <a:pt x="86297" y="4636"/>
                  </a:cubicBezTo>
                  <a:cubicBezTo>
                    <a:pt x="86322" y="4627"/>
                    <a:pt x="86339" y="4623"/>
                    <a:pt x="86364" y="4619"/>
                  </a:cubicBezTo>
                  <a:cubicBezTo>
                    <a:pt x="86411" y="4610"/>
                    <a:pt x="86453" y="4589"/>
                    <a:pt x="86499" y="4577"/>
                  </a:cubicBezTo>
                  <a:cubicBezTo>
                    <a:pt x="86514" y="4569"/>
                    <a:pt x="86545" y="4568"/>
                    <a:pt x="86573" y="4568"/>
                  </a:cubicBezTo>
                  <a:cubicBezTo>
                    <a:pt x="86592" y="4568"/>
                    <a:pt x="86610" y="4568"/>
                    <a:pt x="86622" y="4568"/>
                  </a:cubicBezTo>
                  <a:lnTo>
                    <a:pt x="86651" y="4568"/>
                  </a:lnTo>
                  <a:cubicBezTo>
                    <a:pt x="86660" y="4568"/>
                    <a:pt x="86660" y="4577"/>
                    <a:pt x="86668" y="4577"/>
                  </a:cubicBezTo>
                  <a:cubicBezTo>
                    <a:pt x="86674" y="4579"/>
                    <a:pt x="86683" y="4579"/>
                    <a:pt x="86692" y="4579"/>
                  </a:cubicBezTo>
                  <a:cubicBezTo>
                    <a:pt x="86701" y="4579"/>
                    <a:pt x="86710" y="4579"/>
                    <a:pt x="86719" y="4581"/>
                  </a:cubicBezTo>
                  <a:cubicBezTo>
                    <a:pt x="86727" y="4581"/>
                    <a:pt x="86731" y="4585"/>
                    <a:pt x="86740" y="4585"/>
                  </a:cubicBezTo>
                  <a:cubicBezTo>
                    <a:pt x="86743" y="4586"/>
                    <a:pt x="86746" y="4587"/>
                    <a:pt x="86750" y="4587"/>
                  </a:cubicBezTo>
                  <a:cubicBezTo>
                    <a:pt x="86757" y="4587"/>
                    <a:pt x="86765" y="4585"/>
                    <a:pt x="86774" y="4585"/>
                  </a:cubicBezTo>
                  <a:cubicBezTo>
                    <a:pt x="86799" y="4585"/>
                    <a:pt x="86824" y="4594"/>
                    <a:pt x="86850" y="4594"/>
                  </a:cubicBezTo>
                  <a:cubicBezTo>
                    <a:pt x="86854" y="4595"/>
                    <a:pt x="86858" y="4595"/>
                    <a:pt x="86863" y="4595"/>
                  </a:cubicBezTo>
                  <a:cubicBezTo>
                    <a:pt x="86873" y="4595"/>
                    <a:pt x="86885" y="4594"/>
                    <a:pt x="86896" y="4594"/>
                  </a:cubicBezTo>
                  <a:cubicBezTo>
                    <a:pt x="86913" y="4598"/>
                    <a:pt x="86904" y="4598"/>
                    <a:pt x="86913" y="4606"/>
                  </a:cubicBezTo>
                  <a:cubicBezTo>
                    <a:pt x="86921" y="4615"/>
                    <a:pt x="86921" y="4627"/>
                    <a:pt x="86934" y="4636"/>
                  </a:cubicBezTo>
                  <a:cubicBezTo>
                    <a:pt x="86940" y="4640"/>
                    <a:pt x="86947" y="4642"/>
                    <a:pt x="86954" y="4642"/>
                  </a:cubicBezTo>
                  <a:cubicBezTo>
                    <a:pt x="86982" y="4642"/>
                    <a:pt x="87012" y="4614"/>
                    <a:pt x="87042" y="4614"/>
                  </a:cubicBezTo>
                  <a:cubicBezTo>
                    <a:pt x="87048" y="4614"/>
                    <a:pt x="87054" y="4616"/>
                    <a:pt x="87061" y="4619"/>
                  </a:cubicBezTo>
                  <a:cubicBezTo>
                    <a:pt x="87077" y="4627"/>
                    <a:pt x="87111" y="4653"/>
                    <a:pt x="87111" y="4669"/>
                  </a:cubicBezTo>
                  <a:cubicBezTo>
                    <a:pt x="87115" y="4691"/>
                    <a:pt x="87094" y="4699"/>
                    <a:pt x="87082" y="4712"/>
                  </a:cubicBezTo>
                  <a:cubicBezTo>
                    <a:pt x="87044" y="4737"/>
                    <a:pt x="86997" y="4737"/>
                    <a:pt x="86955" y="4758"/>
                  </a:cubicBezTo>
                  <a:cubicBezTo>
                    <a:pt x="86930" y="4771"/>
                    <a:pt x="86921" y="4796"/>
                    <a:pt x="86892" y="4796"/>
                  </a:cubicBezTo>
                  <a:cubicBezTo>
                    <a:pt x="86871" y="4796"/>
                    <a:pt x="86850" y="4783"/>
                    <a:pt x="86828" y="4779"/>
                  </a:cubicBezTo>
                  <a:cubicBezTo>
                    <a:pt x="86812" y="4775"/>
                    <a:pt x="86795" y="4775"/>
                    <a:pt x="86778" y="4775"/>
                  </a:cubicBezTo>
                  <a:cubicBezTo>
                    <a:pt x="86771" y="4775"/>
                    <a:pt x="86764" y="4774"/>
                    <a:pt x="86757" y="4774"/>
                  </a:cubicBezTo>
                  <a:cubicBezTo>
                    <a:pt x="86749" y="4774"/>
                    <a:pt x="86742" y="4775"/>
                    <a:pt x="86736" y="4779"/>
                  </a:cubicBezTo>
                  <a:cubicBezTo>
                    <a:pt x="86727" y="4779"/>
                    <a:pt x="86727" y="4788"/>
                    <a:pt x="86719" y="4792"/>
                  </a:cubicBezTo>
                  <a:cubicBezTo>
                    <a:pt x="86712" y="4795"/>
                    <a:pt x="86703" y="4796"/>
                    <a:pt x="86694" y="4796"/>
                  </a:cubicBezTo>
                  <a:cubicBezTo>
                    <a:pt x="86676" y="4796"/>
                    <a:pt x="86655" y="4792"/>
                    <a:pt x="86639" y="4792"/>
                  </a:cubicBezTo>
                  <a:cubicBezTo>
                    <a:pt x="86617" y="4796"/>
                    <a:pt x="86596" y="4800"/>
                    <a:pt x="86579" y="4817"/>
                  </a:cubicBezTo>
                  <a:cubicBezTo>
                    <a:pt x="86563" y="4830"/>
                    <a:pt x="86546" y="4851"/>
                    <a:pt x="86529" y="4855"/>
                  </a:cubicBezTo>
                  <a:cubicBezTo>
                    <a:pt x="86516" y="4859"/>
                    <a:pt x="86499" y="4855"/>
                    <a:pt x="86487" y="4868"/>
                  </a:cubicBezTo>
                  <a:cubicBezTo>
                    <a:pt x="86478" y="4881"/>
                    <a:pt x="86482" y="4893"/>
                    <a:pt x="86470" y="4906"/>
                  </a:cubicBezTo>
                  <a:cubicBezTo>
                    <a:pt x="86448" y="4924"/>
                    <a:pt x="86435" y="4936"/>
                    <a:pt x="86415" y="4936"/>
                  </a:cubicBezTo>
                  <a:cubicBezTo>
                    <a:pt x="86408" y="4936"/>
                    <a:pt x="86400" y="4935"/>
                    <a:pt x="86390" y="4931"/>
                  </a:cubicBezTo>
                  <a:cubicBezTo>
                    <a:pt x="86376" y="4924"/>
                    <a:pt x="86353" y="4917"/>
                    <a:pt x="86334" y="4917"/>
                  </a:cubicBezTo>
                  <a:cubicBezTo>
                    <a:pt x="86330" y="4917"/>
                    <a:pt x="86326" y="4918"/>
                    <a:pt x="86322" y="4919"/>
                  </a:cubicBezTo>
                  <a:cubicBezTo>
                    <a:pt x="86309" y="4923"/>
                    <a:pt x="86297" y="4931"/>
                    <a:pt x="86284" y="4935"/>
                  </a:cubicBezTo>
                  <a:cubicBezTo>
                    <a:pt x="86275" y="4938"/>
                    <a:pt x="86265" y="4940"/>
                    <a:pt x="86255" y="4940"/>
                  </a:cubicBezTo>
                  <a:cubicBezTo>
                    <a:pt x="86236" y="4940"/>
                    <a:pt x="86217" y="4935"/>
                    <a:pt x="86204" y="4927"/>
                  </a:cubicBezTo>
                  <a:cubicBezTo>
                    <a:pt x="86193" y="4922"/>
                    <a:pt x="86171" y="4916"/>
                    <a:pt x="86151" y="4916"/>
                  </a:cubicBezTo>
                  <a:cubicBezTo>
                    <a:pt x="86140" y="4916"/>
                    <a:pt x="86130" y="4918"/>
                    <a:pt x="86124" y="4923"/>
                  </a:cubicBezTo>
                  <a:cubicBezTo>
                    <a:pt x="86111" y="4931"/>
                    <a:pt x="86103" y="4957"/>
                    <a:pt x="86086" y="4965"/>
                  </a:cubicBezTo>
                  <a:cubicBezTo>
                    <a:pt x="86073" y="4978"/>
                    <a:pt x="86056" y="4978"/>
                    <a:pt x="86035" y="4986"/>
                  </a:cubicBezTo>
                  <a:cubicBezTo>
                    <a:pt x="86017" y="4989"/>
                    <a:pt x="86001" y="4992"/>
                    <a:pt x="85983" y="4992"/>
                  </a:cubicBezTo>
                  <a:cubicBezTo>
                    <a:pt x="85976" y="4992"/>
                    <a:pt x="85968" y="4992"/>
                    <a:pt x="85959" y="4990"/>
                  </a:cubicBezTo>
                  <a:cubicBezTo>
                    <a:pt x="85953" y="4990"/>
                    <a:pt x="85947" y="4990"/>
                    <a:pt x="85941" y="4990"/>
                  </a:cubicBezTo>
                  <a:cubicBezTo>
                    <a:pt x="85923" y="4990"/>
                    <a:pt x="85908" y="4992"/>
                    <a:pt x="85896" y="5011"/>
                  </a:cubicBezTo>
                  <a:cubicBezTo>
                    <a:pt x="85883" y="5028"/>
                    <a:pt x="85896" y="5049"/>
                    <a:pt x="85870" y="5058"/>
                  </a:cubicBezTo>
                  <a:cubicBezTo>
                    <a:pt x="85867" y="5058"/>
                    <a:pt x="85864" y="5059"/>
                    <a:pt x="85861" y="5059"/>
                  </a:cubicBezTo>
                  <a:cubicBezTo>
                    <a:pt x="85842" y="5059"/>
                    <a:pt x="85822" y="5049"/>
                    <a:pt x="85807" y="5045"/>
                  </a:cubicBezTo>
                  <a:cubicBezTo>
                    <a:pt x="85803" y="5045"/>
                    <a:pt x="85800" y="5044"/>
                    <a:pt x="85797" y="5044"/>
                  </a:cubicBezTo>
                  <a:cubicBezTo>
                    <a:pt x="85776" y="5044"/>
                    <a:pt x="85772" y="5057"/>
                    <a:pt x="85765" y="5079"/>
                  </a:cubicBezTo>
                  <a:cubicBezTo>
                    <a:pt x="85761" y="5087"/>
                    <a:pt x="85761" y="5096"/>
                    <a:pt x="85756" y="5104"/>
                  </a:cubicBezTo>
                  <a:cubicBezTo>
                    <a:pt x="85752" y="5113"/>
                    <a:pt x="85744" y="5117"/>
                    <a:pt x="85744" y="5130"/>
                  </a:cubicBezTo>
                  <a:cubicBezTo>
                    <a:pt x="85740" y="5146"/>
                    <a:pt x="85748" y="5151"/>
                    <a:pt x="85735" y="5168"/>
                  </a:cubicBezTo>
                  <a:cubicBezTo>
                    <a:pt x="85723" y="5180"/>
                    <a:pt x="85710" y="5184"/>
                    <a:pt x="85693" y="5193"/>
                  </a:cubicBezTo>
                  <a:cubicBezTo>
                    <a:pt x="85672" y="5201"/>
                    <a:pt x="85659" y="5210"/>
                    <a:pt x="85647" y="5227"/>
                  </a:cubicBezTo>
                  <a:cubicBezTo>
                    <a:pt x="85635" y="5241"/>
                    <a:pt x="85629" y="5246"/>
                    <a:pt x="85619" y="5246"/>
                  </a:cubicBezTo>
                  <a:cubicBezTo>
                    <a:pt x="85614" y="5246"/>
                    <a:pt x="85608" y="5245"/>
                    <a:pt x="85600" y="5244"/>
                  </a:cubicBezTo>
                  <a:cubicBezTo>
                    <a:pt x="85590" y="5242"/>
                    <a:pt x="85559" y="5236"/>
                    <a:pt x="85532" y="5236"/>
                  </a:cubicBezTo>
                  <a:cubicBezTo>
                    <a:pt x="85500" y="5236"/>
                    <a:pt x="85474" y="5244"/>
                    <a:pt x="85495" y="5273"/>
                  </a:cubicBezTo>
                  <a:cubicBezTo>
                    <a:pt x="85499" y="5281"/>
                    <a:pt x="85516" y="5286"/>
                    <a:pt x="85524" y="5290"/>
                  </a:cubicBezTo>
                  <a:cubicBezTo>
                    <a:pt x="85537" y="5294"/>
                    <a:pt x="85550" y="5294"/>
                    <a:pt x="85562" y="5298"/>
                  </a:cubicBezTo>
                  <a:cubicBezTo>
                    <a:pt x="85579" y="5303"/>
                    <a:pt x="85592" y="5315"/>
                    <a:pt x="85609" y="5324"/>
                  </a:cubicBezTo>
                  <a:cubicBezTo>
                    <a:pt x="85620" y="5335"/>
                    <a:pt x="85637" y="5337"/>
                    <a:pt x="85654" y="5337"/>
                  </a:cubicBezTo>
                  <a:cubicBezTo>
                    <a:pt x="85663" y="5337"/>
                    <a:pt x="85672" y="5336"/>
                    <a:pt x="85680" y="5336"/>
                  </a:cubicBezTo>
                  <a:cubicBezTo>
                    <a:pt x="85710" y="5332"/>
                    <a:pt x="85710" y="5315"/>
                    <a:pt x="85731" y="5294"/>
                  </a:cubicBezTo>
                  <a:cubicBezTo>
                    <a:pt x="85738" y="5285"/>
                    <a:pt x="85743" y="5281"/>
                    <a:pt x="85750" y="5281"/>
                  </a:cubicBezTo>
                  <a:cubicBezTo>
                    <a:pt x="85755" y="5281"/>
                    <a:pt x="85761" y="5284"/>
                    <a:pt x="85769" y="5290"/>
                  </a:cubicBezTo>
                  <a:cubicBezTo>
                    <a:pt x="85788" y="5302"/>
                    <a:pt x="85797" y="5310"/>
                    <a:pt x="85812" y="5310"/>
                  </a:cubicBezTo>
                  <a:cubicBezTo>
                    <a:pt x="85818" y="5310"/>
                    <a:pt x="85824" y="5309"/>
                    <a:pt x="85832" y="5307"/>
                  </a:cubicBezTo>
                  <a:cubicBezTo>
                    <a:pt x="85858" y="5298"/>
                    <a:pt x="85883" y="5286"/>
                    <a:pt x="85904" y="5273"/>
                  </a:cubicBezTo>
                  <a:cubicBezTo>
                    <a:pt x="85925" y="5256"/>
                    <a:pt x="85934" y="5252"/>
                    <a:pt x="85963" y="5252"/>
                  </a:cubicBezTo>
                  <a:cubicBezTo>
                    <a:pt x="85984" y="5256"/>
                    <a:pt x="85984" y="5256"/>
                    <a:pt x="85997" y="5265"/>
                  </a:cubicBezTo>
                  <a:cubicBezTo>
                    <a:pt x="86014" y="5273"/>
                    <a:pt x="86027" y="5273"/>
                    <a:pt x="86043" y="5273"/>
                  </a:cubicBezTo>
                  <a:lnTo>
                    <a:pt x="86103" y="5273"/>
                  </a:lnTo>
                  <a:cubicBezTo>
                    <a:pt x="86132" y="5273"/>
                    <a:pt x="86136" y="5281"/>
                    <a:pt x="86145" y="5307"/>
                  </a:cubicBezTo>
                  <a:cubicBezTo>
                    <a:pt x="86157" y="5332"/>
                    <a:pt x="86162" y="5366"/>
                    <a:pt x="86187" y="5383"/>
                  </a:cubicBezTo>
                  <a:cubicBezTo>
                    <a:pt x="86204" y="5391"/>
                    <a:pt x="86212" y="5391"/>
                    <a:pt x="86233" y="5391"/>
                  </a:cubicBezTo>
                  <a:cubicBezTo>
                    <a:pt x="86241" y="5390"/>
                    <a:pt x="86249" y="5390"/>
                    <a:pt x="86258" y="5390"/>
                  </a:cubicBezTo>
                  <a:cubicBezTo>
                    <a:pt x="86292" y="5390"/>
                    <a:pt x="86326" y="5396"/>
                    <a:pt x="86360" y="5400"/>
                  </a:cubicBezTo>
                  <a:cubicBezTo>
                    <a:pt x="86369" y="5400"/>
                    <a:pt x="86390" y="5396"/>
                    <a:pt x="86408" y="5396"/>
                  </a:cubicBezTo>
                  <a:cubicBezTo>
                    <a:pt x="86424" y="5396"/>
                    <a:pt x="86439" y="5399"/>
                    <a:pt x="86444" y="5408"/>
                  </a:cubicBezTo>
                  <a:lnTo>
                    <a:pt x="86449" y="5408"/>
                  </a:lnTo>
                  <a:cubicBezTo>
                    <a:pt x="86474" y="5417"/>
                    <a:pt x="86499" y="5425"/>
                    <a:pt x="86520" y="5442"/>
                  </a:cubicBezTo>
                  <a:cubicBezTo>
                    <a:pt x="86525" y="5446"/>
                    <a:pt x="86529" y="5446"/>
                    <a:pt x="86529" y="5450"/>
                  </a:cubicBezTo>
                  <a:cubicBezTo>
                    <a:pt x="86529" y="5412"/>
                    <a:pt x="86533" y="5370"/>
                    <a:pt x="86567" y="5362"/>
                  </a:cubicBezTo>
                  <a:cubicBezTo>
                    <a:pt x="86584" y="5357"/>
                    <a:pt x="86592" y="5362"/>
                    <a:pt x="86609" y="5349"/>
                  </a:cubicBezTo>
                  <a:cubicBezTo>
                    <a:pt x="86626" y="5341"/>
                    <a:pt x="86639" y="5324"/>
                    <a:pt x="86647" y="5311"/>
                  </a:cubicBezTo>
                  <a:cubicBezTo>
                    <a:pt x="86660" y="5290"/>
                    <a:pt x="86668" y="5265"/>
                    <a:pt x="86677" y="5239"/>
                  </a:cubicBezTo>
                  <a:cubicBezTo>
                    <a:pt x="86681" y="5222"/>
                    <a:pt x="86681" y="5206"/>
                    <a:pt x="86689" y="5189"/>
                  </a:cubicBezTo>
                  <a:cubicBezTo>
                    <a:pt x="86696" y="5170"/>
                    <a:pt x="86711" y="5160"/>
                    <a:pt x="86730" y="5160"/>
                  </a:cubicBezTo>
                  <a:cubicBezTo>
                    <a:pt x="86736" y="5160"/>
                    <a:pt x="86742" y="5161"/>
                    <a:pt x="86748" y="5163"/>
                  </a:cubicBezTo>
                  <a:cubicBezTo>
                    <a:pt x="86769" y="5172"/>
                    <a:pt x="86778" y="5197"/>
                    <a:pt x="86799" y="5206"/>
                  </a:cubicBezTo>
                  <a:cubicBezTo>
                    <a:pt x="86812" y="5210"/>
                    <a:pt x="86820" y="5210"/>
                    <a:pt x="86828" y="5210"/>
                  </a:cubicBezTo>
                  <a:cubicBezTo>
                    <a:pt x="86900" y="5210"/>
                    <a:pt x="86888" y="5100"/>
                    <a:pt x="86959" y="5092"/>
                  </a:cubicBezTo>
                  <a:cubicBezTo>
                    <a:pt x="86964" y="5091"/>
                    <a:pt x="86968" y="5091"/>
                    <a:pt x="86973" y="5091"/>
                  </a:cubicBezTo>
                  <a:cubicBezTo>
                    <a:pt x="87008" y="5091"/>
                    <a:pt x="87035" y="5105"/>
                    <a:pt x="87069" y="5108"/>
                  </a:cubicBezTo>
                  <a:cubicBezTo>
                    <a:pt x="87075" y="5111"/>
                    <a:pt x="87080" y="5111"/>
                    <a:pt x="87083" y="5111"/>
                  </a:cubicBezTo>
                  <a:cubicBezTo>
                    <a:pt x="87087" y="5111"/>
                    <a:pt x="87090" y="5111"/>
                    <a:pt x="87094" y="5113"/>
                  </a:cubicBezTo>
                  <a:cubicBezTo>
                    <a:pt x="87099" y="5121"/>
                    <a:pt x="87094" y="5142"/>
                    <a:pt x="87094" y="5146"/>
                  </a:cubicBezTo>
                  <a:cubicBezTo>
                    <a:pt x="87094" y="5168"/>
                    <a:pt x="87099" y="5197"/>
                    <a:pt x="87086" y="5214"/>
                  </a:cubicBezTo>
                  <a:cubicBezTo>
                    <a:pt x="87069" y="5231"/>
                    <a:pt x="87039" y="5231"/>
                    <a:pt x="87023" y="5239"/>
                  </a:cubicBezTo>
                  <a:cubicBezTo>
                    <a:pt x="86985" y="5248"/>
                    <a:pt x="86968" y="5269"/>
                    <a:pt x="86942" y="5298"/>
                  </a:cubicBezTo>
                  <a:cubicBezTo>
                    <a:pt x="86926" y="5324"/>
                    <a:pt x="86909" y="5345"/>
                    <a:pt x="86879" y="5362"/>
                  </a:cubicBezTo>
                  <a:cubicBezTo>
                    <a:pt x="86858" y="5379"/>
                    <a:pt x="86837" y="5383"/>
                    <a:pt x="86812" y="5391"/>
                  </a:cubicBezTo>
                  <a:cubicBezTo>
                    <a:pt x="86790" y="5400"/>
                    <a:pt x="86774" y="5417"/>
                    <a:pt x="86757" y="5425"/>
                  </a:cubicBezTo>
                  <a:cubicBezTo>
                    <a:pt x="86740" y="5433"/>
                    <a:pt x="86731" y="5429"/>
                    <a:pt x="86719" y="5433"/>
                  </a:cubicBezTo>
                  <a:cubicBezTo>
                    <a:pt x="86702" y="5442"/>
                    <a:pt x="86693" y="5471"/>
                    <a:pt x="86710" y="5480"/>
                  </a:cubicBezTo>
                  <a:cubicBezTo>
                    <a:pt x="86713" y="5481"/>
                    <a:pt x="86718" y="5482"/>
                    <a:pt x="86724" y="5482"/>
                  </a:cubicBezTo>
                  <a:cubicBezTo>
                    <a:pt x="86736" y="5482"/>
                    <a:pt x="86751" y="5480"/>
                    <a:pt x="86757" y="5480"/>
                  </a:cubicBezTo>
                  <a:cubicBezTo>
                    <a:pt x="86774" y="5480"/>
                    <a:pt x="86786" y="5476"/>
                    <a:pt x="86799" y="5471"/>
                  </a:cubicBezTo>
                  <a:cubicBezTo>
                    <a:pt x="86814" y="5469"/>
                    <a:pt x="86839" y="5467"/>
                    <a:pt x="86864" y="5467"/>
                  </a:cubicBezTo>
                  <a:cubicBezTo>
                    <a:pt x="86881" y="5467"/>
                    <a:pt x="86898" y="5468"/>
                    <a:pt x="86909" y="5471"/>
                  </a:cubicBezTo>
                  <a:cubicBezTo>
                    <a:pt x="86926" y="5476"/>
                    <a:pt x="86934" y="5501"/>
                    <a:pt x="86955" y="5505"/>
                  </a:cubicBezTo>
                  <a:cubicBezTo>
                    <a:pt x="86960" y="5506"/>
                    <a:pt x="86964" y="5507"/>
                    <a:pt x="86969" y="5507"/>
                  </a:cubicBezTo>
                  <a:cubicBezTo>
                    <a:pt x="86981" y="5507"/>
                    <a:pt x="86992" y="5503"/>
                    <a:pt x="87002" y="5497"/>
                  </a:cubicBezTo>
                  <a:cubicBezTo>
                    <a:pt x="87014" y="5488"/>
                    <a:pt x="87023" y="5476"/>
                    <a:pt x="87039" y="5471"/>
                  </a:cubicBezTo>
                  <a:cubicBezTo>
                    <a:pt x="87061" y="5459"/>
                    <a:pt x="87090" y="5455"/>
                    <a:pt x="87115" y="5442"/>
                  </a:cubicBezTo>
                  <a:lnTo>
                    <a:pt x="87115" y="5442"/>
                  </a:lnTo>
                  <a:cubicBezTo>
                    <a:pt x="87099" y="6151"/>
                    <a:pt x="87073" y="6860"/>
                    <a:pt x="87044" y="7523"/>
                  </a:cubicBezTo>
                  <a:cubicBezTo>
                    <a:pt x="86938" y="7624"/>
                    <a:pt x="86837" y="7725"/>
                    <a:pt x="86731" y="7831"/>
                  </a:cubicBezTo>
                  <a:cubicBezTo>
                    <a:pt x="86520" y="8046"/>
                    <a:pt x="86271" y="8236"/>
                    <a:pt x="86039" y="8430"/>
                  </a:cubicBezTo>
                  <a:cubicBezTo>
                    <a:pt x="85740" y="8679"/>
                    <a:pt x="85588" y="9063"/>
                    <a:pt x="85322" y="9346"/>
                  </a:cubicBezTo>
                  <a:cubicBezTo>
                    <a:pt x="85263" y="9067"/>
                    <a:pt x="84841" y="9021"/>
                    <a:pt x="84634" y="8878"/>
                  </a:cubicBezTo>
                  <a:cubicBezTo>
                    <a:pt x="84296" y="8637"/>
                    <a:pt x="83942" y="8422"/>
                    <a:pt x="83638" y="8139"/>
                  </a:cubicBezTo>
                  <a:cubicBezTo>
                    <a:pt x="83524" y="8033"/>
                    <a:pt x="83384" y="7898"/>
                    <a:pt x="83241" y="7835"/>
                  </a:cubicBezTo>
                  <a:cubicBezTo>
                    <a:pt x="83140" y="7784"/>
                    <a:pt x="83030" y="7763"/>
                    <a:pt x="82920" y="7734"/>
                  </a:cubicBezTo>
                  <a:cubicBezTo>
                    <a:pt x="82924" y="7729"/>
                    <a:pt x="82924" y="7729"/>
                    <a:pt x="82929" y="7729"/>
                  </a:cubicBezTo>
                  <a:cubicBezTo>
                    <a:pt x="82929" y="7725"/>
                    <a:pt x="82929" y="7725"/>
                    <a:pt x="82929" y="7725"/>
                  </a:cubicBezTo>
                  <a:cubicBezTo>
                    <a:pt x="82929" y="7725"/>
                    <a:pt x="82929" y="7725"/>
                    <a:pt x="82933" y="7721"/>
                  </a:cubicBezTo>
                  <a:cubicBezTo>
                    <a:pt x="82937" y="7721"/>
                    <a:pt x="82937" y="7717"/>
                    <a:pt x="82937" y="7717"/>
                  </a:cubicBezTo>
                  <a:cubicBezTo>
                    <a:pt x="82941" y="7713"/>
                    <a:pt x="82945" y="7708"/>
                    <a:pt x="82945" y="7700"/>
                  </a:cubicBezTo>
                  <a:cubicBezTo>
                    <a:pt x="82950" y="7700"/>
                    <a:pt x="82950" y="7696"/>
                    <a:pt x="82950" y="7696"/>
                  </a:cubicBezTo>
                  <a:cubicBezTo>
                    <a:pt x="82950" y="7692"/>
                    <a:pt x="82950" y="7692"/>
                    <a:pt x="82954" y="7687"/>
                  </a:cubicBezTo>
                  <a:cubicBezTo>
                    <a:pt x="82954" y="7683"/>
                    <a:pt x="82954" y="7683"/>
                    <a:pt x="82954" y="7679"/>
                  </a:cubicBezTo>
                  <a:lnTo>
                    <a:pt x="82958" y="7679"/>
                  </a:lnTo>
                  <a:cubicBezTo>
                    <a:pt x="82958" y="7670"/>
                    <a:pt x="82958" y="7666"/>
                    <a:pt x="82962" y="7662"/>
                  </a:cubicBezTo>
                  <a:cubicBezTo>
                    <a:pt x="82962" y="7658"/>
                    <a:pt x="82962" y="7658"/>
                    <a:pt x="82967" y="7654"/>
                  </a:cubicBezTo>
                  <a:cubicBezTo>
                    <a:pt x="82967" y="7649"/>
                    <a:pt x="82971" y="7645"/>
                    <a:pt x="82971" y="7645"/>
                  </a:cubicBezTo>
                  <a:cubicBezTo>
                    <a:pt x="82971" y="7641"/>
                    <a:pt x="82971" y="7641"/>
                    <a:pt x="82975" y="7641"/>
                  </a:cubicBezTo>
                  <a:cubicBezTo>
                    <a:pt x="82975" y="7641"/>
                    <a:pt x="82975" y="7637"/>
                    <a:pt x="82979" y="7637"/>
                  </a:cubicBezTo>
                  <a:cubicBezTo>
                    <a:pt x="82992" y="7624"/>
                    <a:pt x="83009" y="7616"/>
                    <a:pt x="83026" y="7616"/>
                  </a:cubicBezTo>
                  <a:lnTo>
                    <a:pt x="83034" y="7616"/>
                  </a:lnTo>
                  <a:cubicBezTo>
                    <a:pt x="83038" y="7616"/>
                    <a:pt x="83042" y="7611"/>
                    <a:pt x="83047" y="7611"/>
                  </a:cubicBezTo>
                  <a:lnTo>
                    <a:pt x="83097" y="7611"/>
                  </a:lnTo>
                  <a:cubicBezTo>
                    <a:pt x="83102" y="7611"/>
                    <a:pt x="83106" y="7611"/>
                    <a:pt x="83110" y="7607"/>
                  </a:cubicBezTo>
                  <a:cubicBezTo>
                    <a:pt x="83106" y="7603"/>
                    <a:pt x="83102" y="7599"/>
                    <a:pt x="83097" y="7594"/>
                  </a:cubicBezTo>
                  <a:cubicBezTo>
                    <a:pt x="83097" y="7594"/>
                    <a:pt x="83093" y="7590"/>
                    <a:pt x="83093" y="7590"/>
                  </a:cubicBezTo>
                  <a:cubicBezTo>
                    <a:pt x="83089" y="7586"/>
                    <a:pt x="83085" y="7582"/>
                    <a:pt x="83080" y="7578"/>
                  </a:cubicBezTo>
                  <a:cubicBezTo>
                    <a:pt x="83080" y="7578"/>
                    <a:pt x="83080" y="7578"/>
                    <a:pt x="83080" y="7573"/>
                  </a:cubicBezTo>
                  <a:cubicBezTo>
                    <a:pt x="83076" y="7569"/>
                    <a:pt x="83072" y="7565"/>
                    <a:pt x="83068" y="7561"/>
                  </a:cubicBezTo>
                  <a:cubicBezTo>
                    <a:pt x="83068" y="7556"/>
                    <a:pt x="83064" y="7556"/>
                    <a:pt x="83064" y="7556"/>
                  </a:cubicBezTo>
                  <a:cubicBezTo>
                    <a:pt x="83059" y="7552"/>
                    <a:pt x="83059" y="7548"/>
                    <a:pt x="83055" y="7544"/>
                  </a:cubicBezTo>
                  <a:cubicBezTo>
                    <a:pt x="83055" y="7540"/>
                    <a:pt x="83055" y="7540"/>
                    <a:pt x="83051" y="7540"/>
                  </a:cubicBezTo>
                  <a:cubicBezTo>
                    <a:pt x="83047" y="7535"/>
                    <a:pt x="83047" y="7527"/>
                    <a:pt x="83042" y="7523"/>
                  </a:cubicBezTo>
                  <a:cubicBezTo>
                    <a:pt x="83042" y="7523"/>
                    <a:pt x="83038" y="7518"/>
                    <a:pt x="83038" y="7518"/>
                  </a:cubicBezTo>
                  <a:cubicBezTo>
                    <a:pt x="83030" y="7502"/>
                    <a:pt x="83021" y="7485"/>
                    <a:pt x="83013" y="7468"/>
                  </a:cubicBezTo>
                  <a:lnTo>
                    <a:pt x="83013" y="7468"/>
                  </a:lnTo>
                  <a:cubicBezTo>
                    <a:pt x="83021" y="7476"/>
                    <a:pt x="83026" y="7485"/>
                    <a:pt x="83034" y="7493"/>
                  </a:cubicBezTo>
                  <a:cubicBezTo>
                    <a:pt x="83038" y="7506"/>
                    <a:pt x="83047" y="7514"/>
                    <a:pt x="83055" y="7523"/>
                  </a:cubicBezTo>
                  <a:cubicBezTo>
                    <a:pt x="83055" y="7523"/>
                    <a:pt x="83055" y="7523"/>
                    <a:pt x="83055" y="7527"/>
                  </a:cubicBezTo>
                  <a:cubicBezTo>
                    <a:pt x="83064" y="7531"/>
                    <a:pt x="83068" y="7540"/>
                    <a:pt x="83076" y="7548"/>
                  </a:cubicBezTo>
                  <a:cubicBezTo>
                    <a:pt x="83076" y="7548"/>
                    <a:pt x="83076" y="7552"/>
                    <a:pt x="83076" y="7552"/>
                  </a:cubicBezTo>
                  <a:cubicBezTo>
                    <a:pt x="83085" y="7561"/>
                    <a:pt x="83093" y="7569"/>
                    <a:pt x="83097" y="7573"/>
                  </a:cubicBezTo>
                  <a:cubicBezTo>
                    <a:pt x="83102" y="7578"/>
                    <a:pt x="83102" y="7578"/>
                    <a:pt x="83106" y="7582"/>
                  </a:cubicBezTo>
                  <a:cubicBezTo>
                    <a:pt x="83110" y="7586"/>
                    <a:pt x="83118" y="7594"/>
                    <a:pt x="83127" y="7603"/>
                  </a:cubicBezTo>
                  <a:lnTo>
                    <a:pt x="83131" y="7603"/>
                  </a:lnTo>
                  <a:cubicBezTo>
                    <a:pt x="83131" y="7599"/>
                    <a:pt x="83131" y="7599"/>
                    <a:pt x="83131" y="7599"/>
                  </a:cubicBezTo>
                  <a:lnTo>
                    <a:pt x="83135" y="7599"/>
                  </a:lnTo>
                  <a:cubicBezTo>
                    <a:pt x="83135" y="7599"/>
                    <a:pt x="83135" y="7599"/>
                    <a:pt x="83140" y="7594"/>
                  </a:cubicBezTo>
                  <a:cubicBezTo>
                    <a:pt x="83140" y="7594"/>
                    <a:pt x="83140" y="7594"/>
                    <a:pt x="83144" y="7590"/>
                  </a:cubicBezTo>
                  <a:cubicBezTo>
                    <a:pt x="83144" y="7590"/>
                    <a:pt x="83148" y="7590"/>
                    <a:pt x="83148" y="7586"/>
                  </a:cubicBezTo>
                  <a:cubicBezTo>
                    <a:pt x="83148" y="7586"/>
                    <a:pt x="83148" y="7586"/>
                    <a:pt x="83152" y="7582"/>
                  </a:cubicBezTo>
                  <a:cubicBezTo>
                    <a:pt x="83152" y="7578"/>
                    <a:pt x="83152" y="7578"/>
                    <a:pt x="83156" y="7578"/>
                  </a:cubicBezTo>
                  <a:cubicBezTo>
                    <a:pt x="83156" y="7573"/>
                    <a:pt x="83156" y="7573"/>
                    <a:pt x="83156" y="7573"/>
                  </a:cubicBezTo>
                  <a:cubicBezTo>
                    <a:pt x="83161" y="7569"/>
                    <a:pt x="83161" y="7565"/>
                    <a:pt x="83165" y="7561"/>
                  </a:cubicBezTo>
                  <a:cubicBezTo>
                    <a:pt x="83165" y="7552"/>
                    <a:pt x="83169" y="7548"/>
                    <a:pt x="83173" y="7540"/>
                  </a:cubicBezTo>
                  <a:cubicBezTo>
                    <a:pt x="83173" y="7535"/>
                    <a:pt x="83178" y="7531"/>
                    <a:pt x="83182" y="7527"/>
                  </a:cubicBezTo>
                  <a:cubicBezTo>
                    <a:pt x="83186" y="7518"/>
                    <a:pt x="83194" y="7506"/>
                    <a:pt x="83203" y="7502"/>
                  </a:cubicBezTo>
                  <a:cubicBezTo>
                    <a:pt x="83207" y="7497"/>
                    <a:pt x="83207" y="7497"/>
                    <a:pt x="83211" y="7497"/>
                  </a:cubicBezTo>
                  <a:cubicBezTo>
                    <a:pt x="83216" y="7493"/>
                    <a:pt x="83220" y="7493"/>
                    <a:pt x="83220" y="7493"/>
                  </a:cubicBezTo>
                  <a:lnTo>
                    <a:pt x="83224" y="7493"/>
                  </a:lnTo>
                  <a:cubicBezTo>
                    <a:pt x="83228" y="7489"/>
                    <a:pt x="83237" y="7489"/>
                    <a:pt x="83241" y="7489"/>
                  </a:cubicBezTo>
                  <a:cubicBezTo>
                    <a:pt x="83254" y="7489"/>
                    <a:pt x="83266" y="7493"/>
                    <a:pt x="83279" y="7493"/>
                  </a:cubicBezTo>
                  <a:lnTo>
                    <a:pt x="83283" y="7493"/>
                  </a:lnTo>
                  <a:cubicBezTo>
                    <a:pt x="83283" y="7493"/>
                    <a:pt x="83287" y="7489"/>
                    <a:pt x="83287" y="7489"/>
                  </a:cubicBezTo>
                  <a:cubicBezTo>
                    <a:pt x="83296" y="7489"/>
                    <a:pt x="83300" y="7485"/>
                    <a:pt x="83308" y="7476"/>
                  </a:cubicBezTo>
                  <a:cubicBezTo>
                    <a:pt x="83308" y="7476"/>
                    <a:pt x="83308" y="7472"/>
                    <a:pt x="83313" y="7472"/>
                  </a:cubicBezTo>
                  <a:cubicBezTo>
                    <a:pt x="83313" y="7468"/>
                    <a:pt x="83313" y="7468"/>
                    <a:pt x="83317" y="7464"/>
                  </a:cubicBezTo>
                  <a:cubicBezTo>
                    <a:pt x="83317" y="7459"/>
                    <a:pt x="83321" y="7451"/>
                    <a:pt x="83321" y="7447"/>
                  </a:cubicBezTo>
                  <a:cubicBezTo>
                    <a:pt x="83317" y="7426"/>
                    <a:pt x="83296" y="7413"/>
                    <a:pt x="83275" y="7405"/>
                  </a:cubicBezTo>
                  <a:cubicBezTo>
                    <a:pt x="83275" y="7405"/>
                    <a:pt x="83275" y="7405"/>
                    <a:pt x="83275" y="7400"/>
                  </a:cubicBezTo>
                  <a:lnTo>
                    <a:pt x="83266" y="7400"/>
                  </a:lnTo>
                  <a:cubicBezTo>
                    <a:pt x="83262" y="7396"/>
                    <a:pt x="83258" y="7396"/>
                    <a:pt x="83254" y="7396"/>
                  </a:cubicBezTo>
                  <a:cubicBezTo>
                    <a:pt x="83249" y="7396"/>
                    <a:pt x="83245" y="7396"/>
                    <a:pt x="83241" y="7392"/>
                  </a:cubicBezTo>
                  <a:lnTo>
                    <a:pt x="83224" y="7392"/>
                  </a:lnTo>
                  <a:cubicBezTo>
                    <a:pt x="83220" y="7388"/>
                    <a:pt x="83216" y="7388"/>
                    <a:pt x="83211" y="7388"/>
                  </a:cubicBezTo>
                  <a:cubicBezTo>
                    <a:pt x="83207" y="7388"/>
                    <a:pt x="83203" y="7383"/>
                    <a:pt x="83199" y="7383"/>
                  </a:cubicBezTo>
                  <a:cubicBezTo>
                    <a:pt x="83194" y="7383"/>
                    <a:pt x="83194" y="7383"/>
                    <a:pt x="83190" y="7379"/>
                  </a:cubicBezTo>
                  <a:cubicBezTo>
                    <a:pt x="83178" y="7375"/>
                    <a:pt x="83169" y="7367"/>
                    <a:pt x="83156" y="7362"/>
                  </a:cubicBezTo>
                  <a:cubicBezTo>
                    <a:pt x="83156" y="7362"/>
                    <a:pt x="83152" y="7358"/>
                    <a:pt x="83152" y="7358"/>
                  </a:cubicBezTo>
                  <a:cubicBezTo>
                    <a:pt x="83148" y="7358"/>
                    <a:pt x="83148" y="7358"/>
                    <a:pt x="83144" y="7354"/>
                  </a:cubicBezTo>
                  <a:lnTo>
                    <a:pt x="83140" y="7354"/>
                  </a:lnTo>
                  <a:cubicBezTo>
                    <a:pt x="83140" y="7354"/>
                    <a:pt x="83135" y="7350"/>
                    <a:pt x="83135" y="7350"/>
                  </a:cubicBezTo>
                  <a:lnTo>
                    <a:pt x="83131" y="7350"/>
                  </a:lnTo>
                  <a:cubicBezTo>
                    <a:pt x="83127" y="7345"/>
                    <a:pt x="83123" y="7345"/>
                    <a:pt x="83118" y="7345"/>
                  </a:cubicBezTo>
                  <a:cubicBezTo>
                    <a:pt x="83118" y="7341"/>
                    <a:pt x="83114" y="7341"/>
                    <a:pt x="83110" y="7341"/>
                  </a:cubicBezTo>
                  <a:lnTo>
                    <a:pt x="83068" y="7341"/>
                  </a:lnTo>
                  <a:cubicBezTo>
                    <a:pt x="83064" y="7341"/>
                    <a:pt x="83064" y="7341"/>
                    <a:pt x="83064" y="7345"/>
                  </a:cubicBezTo>
                  <a:lnTo>
                    <a:pt x="83047" y="7345"/>
                  </a:lnTo>
                  <a:cubicBezTo>
                    <a:pt x="83047" y="7345"/>
                    <a:pt x="83047" y="7345"/>
                    <a:pt x="83047" y="7350"/>
                  </a:cubicBezTo>
                  <a:lnTo>
                    <a:pt x="83034" y="7350"/>
                  </a:lnTo>
                  <a:cubicBezTo>
                    <a:pt x="83030" y="7354"/>
                    <a:pt x="83030" y="7354"/>
                    <a:pt x="83026" y="7354"/>
                  </a:cubicBezTo>
                  <a:cubicBezTo>
                    <a:pt x="83017" y="7358"/>
                    <a:pt x="83013" y="7358"/>
                    <a:pt x="83009" y="7362"/>
                  </a:cubicBezTo>
                  <a:cubicBezTo>
                    <a:pt x="83009" y="7362"/>
                    <a:pt x="83005" y="7362"/>
                    <a:pt x="83005" y="7367"/>
                  </a:cubicBezTo>
                  <a:lnTo>
                    <a:pt x="82996" y="7367"/>
                  </a:lnTo>
                  <a:cubicBezTo>
                    <a:pt x="82988" y="7371"/>
                    <a:pt x="82983" y="7375"/>
                    <a:pt x="82975" y="7375"/>
                  </a:cubicBezTo>
                  <a:cubicBezTo>
                    <a:pt x="82975" y="7379"/>
                    <a:pt x="82971" y="7379"/>
                    <a:pt x="82971" y="7379"/>
                  </a:cubicBezTo>
                  <a:cubicBezTo>
                    <a:pt x="82967" y="7383"/>
                    <a:pt x="82962" y="7383"/>
                    <a:pt x="82954" y="7383"/>
                  </a:cubicBezTo>
                  <a:cubicBezTo>
                    <a:pt x="82954" y="7388"/>
                    <a:pt x="82950" y="7388"/>
                    <a:pt x="82945" y="7388"/>
                  </a:cubicBezTo>
                  <a:cubicBezTo>
                    <a:pt x="82941" y="7392"/>
                    <a:pt x="82937" y="7392"/>
                    <a:pt x="82933" y="7392"/>
                  </a:cubicBezTo>
                  <a:lnTo>
                    <a:pt x="82924" y="7392"/>
                  </a:lnTo>
                  <a:cubicBezTo>
                    <a:pt x="82924" y="7396"/>
                    <a:pt x="82924" y="7396"/>
                    <a:pt x="82920" y="7396"/>
                  </a:cubicBezTo>
                  <a:lnTo>
                    <a:pt x="82912" y="7396"/>
                  </a:lnTo>
                  <a:cubicBezTo>
                    <a:pt x="82912" y="7400"/>
                    <a:pt x="82912" y="7400"/>
                    <a:pt x="82912" y="7405"/>
                  </a:cubicBezTo>
                  <a:cubicBezTo>
                    <a:pt x="82907" y="7400"/>
                    <a:pt x="82907" y="7396"/>
                    <a:pt x="82907" y="7392"/>
                  </a:cubicBezTo>
                  <a:cubicBezTo>
                    <a:pt x="82907" y="7388"/>
                    <a:pt x="82907" y="7383"/>
                    <a:pt x="82903" y="7379"/>
                  </a:cubicBezTo>
                  <a:cubicBezTo>
                    <a:pt x="82903" y="7375"/>
                    <a:pt x="82903" y="7371"/>
                    <a:pt x="82903" y="7371"/>
                  </a:cubicBezTo>
                  <a:cubicBezTo>
                    <a:pt x="82903" y="7367"/>
                    <a:pt x="82903" y="7367"/>
                    <a:pt x="82903" y="7367"/>
                  </a:cubicBezTo>
                  <a:cubicBezTo>
                    <a:pt x="82903" y="7362"/>
                    <a:pt x="82903" y="7362"/>
                    <a:pt x="82903" y="7358"/>
                  </a:cubicBezTo>
                  <a:cubicBezTo>
                    <a:pt x="82899" y="7350"/>
                    <a:pt x="82899" y="7345"/>
                    <a:pt x="82899" y="7337"/>
                  </a:cubicBezTo>
                  <a:cubicBezTo>
                    <a:pt x="82899" y="7337"/>
                    <a:pt x="82899" y="7333"/>
                    <a:pt x="82899" y="7333"/>
                  </a:cubicBezTo>
                  <a:cubicBezTo>
                    <a:pt x="82903" y="7329"/>
                    <a:pt x="82903" y="7324"/>
                    <a:pt x="82907" y="7320"/>
                  </a:cubicBezTo>
                  <a:cubicBezTo>
                    <a:pt x="82916" y="7307"/>
                    <a:pt x="82929" y="7299"/>
                    <a:pt x="82933" y="7282"/>
                  </a:cubicBezTo>
                  <a:cubicBezTo>
                    <a:pt x="82937" y="7265"/>
                    <a:pt x="82933" y="7248"/>
                    <a:pt x="82933" y="7231"/>
                  </a:cubicBezTo>
                  <a:cubicBezTo>
                    <a:pt x="82933" y="7227"/>
                    <a:pt x="82933" y="7227"/>
                    <a:pt x="82933" y="7223"/>
                  </a:cubicBezTo>
                  <a:cubicBezTo>
                    <a:pt x="82933" y="7223"/>
                    <a:pt x="82937" y="7219"/>
                    <a:pt x="82937" y="7219"/>
                  </a:cubicBezTo>
                  <a:cubicBezTo>
                    <a:pt x="82941" y="7215"/>
                    <a:pt x="82941" y="7215"/>
                    <a:pt x="82941" y="7215"/>
                  </a:cubicBezTo>
                  <a:cubicBezTo>
                    <a:pt x="82945" y="7210"/>
                    <a:pt x="82950" y="7210"/>
                    <a:pt x="82950" y="7206"/>
                  </a:cubicBezTo>
                  <a:cubicBezTo>
                    <a:pt x="82971" y="7193"/>
                    <a:pt x="82983" y="7177"/>
                    <a:pt x="82992" y="7160"/>
                  </a:cubicBezTo>
                  <a:cubicBezTo>
                    <a:pt x="82996" y="7160"/>
                    <a:pt x="82996" y="7155"/>
                    <a:pt x="82996" y="7151"/>
                  </a:cubicBezTo>
                  <a:cubicBezTo>
                    <a:pt x="83000" y="7151"/>
                    <a:pt x="83000" y="7147"/>
                    <a:pt x="83000" y="7147"/>
                  </a:cubicBezTo>
                  <a:cubicBezTo>
                    <a:pt x="83000" y="7143"/>
                    <a:pt x="83005" y="7139"/>
                    <a:pt x="83005" y="7134"/>
                  </a:cubicBezTo>
                  <a:cubicBezTo>
                    <a:pt x="83005" y="7130"/>
                    <a:pt x="83005" y="7130"/>
                    <a:pt x="83005" y="7130"/>
                  </a:cubicBezTo>
                  <a:cubicBezTo>
                    <a:pt x="83005" y="7126"/>
                    <a:pt x="83005" y="7126"/>
                    <a:pt x="83005" y="7122"/>
                  </a:cubicBezTo>
                  <a:cubicBezTo>
                    <a:pt x="83005" y="7122"/>
                    <a:pt x="83005" y="7122"/>
                    <a:pt x="83005" y="7117"/>
                  </a:cubicBezTo>
                  <a:cubicBezTo>
                    <a:pt x="83005" y="7113"/>
                    <a:pt x="83005" y="7113"/>
                    <a:pt x="83005" y="7113"/>
                  </a:cubicBezTo>
                  <a:lnTo>
                    <a:pt x="83005" y="7109"/>
                  </a:lnTo>
                  <a:cubicBezTo>
                    <a:pt x="83005" y="7109"/>
                    <a:pt x="83005" y="7109"/>
                    <a:pt x="83005" y="7105"/>
                  </a:cubicBezTo>
                  <a:cubicBezTo>
                    <a:pt x="83005" y="7101"/>
                    <a:pt x="83005" y="7101"/>
                    <a:pt x="83005" y="7096"/>
                  </a:cubicBezTo>
                  <a:cubicBezTo>
                    <a:pt x="83005" y="7088"/>
                    <a:pt x="83000" y="7084"/>
                    <a:pt x="83000" y="7080"/>
                  </a:cubicBezTo>
                  <a:cubicBezTo>
                    <a:pt x="83000" y="7080"/>
                    <a:pt x="83000" y="7075"/>
                    <a:pt x="82996" y="7075"/>
                  </a:cubicBezTo>
                  <a:cubicBezTo>
                    <a:pt x="82996" y="7075"/>
                    <a:pt x="82996" y="7075"/>
                    <a:pt x="82996" y="7071"/>
                  </a:cubicBezTo>
                  <a:cubicBezTo>
                    <a:pt x="82996" y="7071"/>
                    <a:pt x="82996" y="7067"/>
                    <a:pt x="82992" y="7067"/>
                  </a:cubicBezTo>
                  <a:cubicBezTo>
                    <a:pt x="82992" y="7067"/>
                    <a:pt x="82992" y="7067"/>
                    <a:pt x="82992" y="7063"/>
                  </a:cubicBezTo>
                  <a:cubicBezTo>
                    <a:pt x="82992" y="7063"/>
                    <a:pt x="82988" y="7058"/>
                    <a:pt x="82988" y="7058"/>
                  </a:cubicBezTo>
                  <a:cubicBezTo>
                    <a:pt x="82979" y="7050"/>
                    <a:pt x="82975" y="7042"/>
                    <a:pt x="82971" y="7029"/>
                  </a:cubicBezTo>
                  <a:cubicBezTo>
                    <a:pt x="82971" y="7025"/>
                    <a:pt x="82967" y="7020"/>
                    <a:pt x="82967" y="7016"/>
                  </a:cubicBezTo>
                  <a:cubicBezTo>
                    <a:pt x="82967" y="7012"/>
                    <a:pt x="82962" y="7008"/>
                    <a:pt x="82962" y="7004"/>
                  </a:cubicBezTo>
                  <a:cubicBezTo>
                    <a:pt x="82958" y="6974"/>
                    <a:pt x="82958" y="6940"/>
                    <a:pt x="82967" y="6894"/>
                  </a:cubicBezTo>
                  <a:lnTo>
                    <a:pt x="82967" y="6894"/>
                  </a:lnTo>
                  <a:cubicBezTo>
                    <a:pt x="82924" y="6982"/>
                    <a:pt x="82869" y="7122"/>
                    <a:pt x="82819" y="7265"/>
                  </a:cubicBezTo>
                  <a:cubicBezTo>
                    <a:pt x="82810" y="7278"/>
                    <a:pt x="82802" y="7295"/>
                    <a:pt x="82798" y="7299"/>
                  </a:cubicBezTo>
                  <a:cubicBezTo>
                    <a:pt x="82785" y="7333"/>
                    <a:pt x="82768" y="7362"/>
                    <a:pt x="82751" y="7396"/>
                  </a:cubicBezTo>
                  <a:cubicBezTo>
                    <a:pt x="82734" y="7430"/>
                    <a:pt x="82722" y="7468"/>
                    <a:pt x="82705" y="7506"/>
                  </a:cubicBezTo>
                  <a:cubicBezTo>
                    <a:pt x="82705" y="7502"/>
                    <a:pt x="82705" y="7502"/>
                    <a:pt x="82705" y="7497"/>
                  </a:cubicBezTo>
                  <a:cubicBezTo>
                    <a:pt x="82701" y="7489"/>
                    <a:pt x="82696" y="7480"/>
                    <a:pt x="82692" y="7472"/>
                  </a:cubicBezTo>
                  <a:cubicBezTo>
                    <a:pt x="82692" y="7472"/>
                    <a:pt x="82692" y="7468"/>
                    <a:pt x="82692" y="7468"/>
                  </a:cubicBezTo>
                  <a:cubicBezTo>
                    <a:pt x="82680" y="7442"/>
                    <a:pt x="82663" y="7421"/>
                    <a:pt x="82654" y="7392"/>
                  </a:cubicBezTo>
                  <a:cubicBezTo>
                    <a:pt x="82646" y="7358"/>
                    <a:pt x="82646" y="7324"/>
                    <a:pt x="82642" y="7291"/>
                  </a:cubicBezTo>
                  <a:cubicBezTo>
                    <a:pt x="82642" y="7291"/>
                    <a:pt x="82642" y="7286"/>
                    <a:pt x="82642" y="7286"/>
                  </a:cubicBezTo>
                  <a:cubicBezTo>
                    <a:pt x="82642" y="7286"/>
                    <a:pt x="82642" y="7282"/>
                    <a:pt x="82642" y="7282"/>
                  </a:cubicBezTo>
                  <a:cubicBezTo>
                    <a:pt x="82642" y="7282"/>
                    <a:pt x="82642" y="7282"/>
                    <a:pt x="82642" y="7278"/>
                  </a:cubicBezTo>
                  <a:cubicBezTo>
                    <a:pt x="82642" y="7274"/>
                    <a:pt x="82642" y="7274"/>
                    <a:pt x="82637" y="7274"/>
                  </a:cubicBezTo>
                  <a:cubicBezTo>
                    <a:pt x="82637" y="7269"/>
                    <a:pt x="82637" y="7265"/>
                    <a:pt x="82637" y="7265"/>
                  </a:cubicBezTo>
                  <a:cubicBezTo>
                    <a:pt x="82637" y="7261"/>
                    <a:pt x="82637" y="7261"/>
                    <a:pt x="82637" y="7261"/>
                  </a:cubicBezTo>
                  <a:cubicBezTo>
                    <a:pt x="82637" y="7257"/>
                    <a:pt x="82637" y="7257"/>
                    <a:pt x="82637" y="7257"/>
                  </a:cubicBezTo>
                  <a:cubicBezTo>
                    <a:pt x="82637" y="7253"/>
                    <a:pt x="82637" y="7253"/>
                    <a:pt x="82637" y="7253"/>
                  </a:cubicBezTo>
                  <a:lnTo>
                    <a:pt x="82633" y="7253"/>
                  </a:lnTo>
                  <a:cubicBezTo>
                    <a:pt x="82633" y="7248"/>
                    <a:pt x="82633" y="7248"/>
                    <a:pt x="82633" y="7244"/>
                  </a:cubicBezTo>
                  <a:cubicBezTo>
                    <a:pt x="82633" y="7244"/>
                    <a:pt x="82633" y="7244"/>
                    <a:pt x="82633" y="7240"/>
                  </a:cubicBezTo>
                  <a:cubicBezTo>
                    <a:pt x="82633" y="7240"/>
                    <a:pt x="82629" y="7240"/>
                    <a:pt x="82629" y="7236"/>
                  </a:cubicBezTo>
                  <a:cubicBezTo>
                    <a:pt x="82629" y="7236"/>
                    <a:pt x="82629" y="7236"/>
                    <a:pt x="82629" y="7231"/>
                  </a:cubicBezTo>
                  <a:cubicBezTo>
                    <a:pt x="82629" y="7231"/>
                    <a:pt x="82629" y="7227"/>
                    <a:pt x="82625" y="7227"/>
                  </a:cubicBezTo>
                  <a:cubicBezTo>
                    <a:pt x="82625" y="7227"/>
                    <a:pt x="82625" y="7227"/>
                    <a:pt x="82625" y="7223"/>
                  </a:cubicBezTo>
                  <a:cubicBezTo>
                    <a:pt x="82625" y="7223"/>
                    <a:pt x="82620" y="7219"/>
                    <a:pt x="82620" y="7215"/>
                  </a:cubicBezTo>
                  <a:lnTo>
                    <a:pt x="82616" y="7215"/>
                  </a:lnTo>
                  <a:cubicBezTo>
                    <a:pt x="82616" y="7210"/>
                    <a:pt x="82616" y="7210"/>
                    <a:pt x="82612" y="7206"/>
                  </a:cubicBezTo>
                  <a:cubicBezTo>
                    <a:pt x="82612" y="7206"/>
                    <a:pt x="82612" y="7202"/>
                    <a:pt x="82608" y="7202"/>
                  </a:cubicBezTo>
                  <a:cubicBezTo>
                    <a:pt x="82604" y="7198"/>
                    <a:pt x="82599" y="7193"/>
                    <a:pt x="82595" y="7189"/>
                  </a:cubicBezTo>
                  <a:cubicBezTo>
                    <a:pt x="82591" y="7185"/>
                    <a:pt x="82587" y="7181"/>
                    <a:pt x="82582" y="7177"/>
                  </a:cubicBezTo>
                  <a:cubicBezTo>
                    <a:pt x="82570" y="7223"/>
                    <a:pt x="82553" y="7269"/>
                    <a:pt x="82528" y="7299"/>
                  </a:cubicBezTo>
                  <a:cubicBezTo>
                    <a:pt x="82528" y="7299"/>
                    <a:pt x="82523" y="7295"/>
                    <a:pt x="82523" y="7291"/>
                  </a:cubicBezTo>
                  <a:cubicBezTo>
                    <a:pt x="82540" y="7248"/>
                    <a:pt x="82549" y="7202"/>
                    <a:pt x="82553" y="7160"/>
                  </a:cubicBezTo>
                  <a:cubicBezTo>
                    <a:pt x="82553" y="7155"/>
                    <a:pt x="82549" y="7155"/>
                    <a:pt x="82544" y="7151"/>
                  </a:cubicBezTo>
                  <a:cubicBezTo>
                    <a:pt x="82540" y="7147"/>
                    <a:pt x="82540" y="7147"/>
                    <a:pt x="82536" y="7143"/>
                  </a:cubicBezTo>
                  <a:cubicBezTo>
                    <a:pt x="82532" y="7143"/>
                    <a:pt x="82532" y="7139"/>
                    <a:pt x="82528" y="7134"/>
                  </a:cubicBezTo>
                  <a:cubicBezTo>
                    <a:pt x="82523" y="7130"/>
                    <a:pt x="82519" y="7130"/>
                    <a:pt x="82519" y="7126"/>
                  </a:cubicBezTo>
                  <a:cubicBezTo>
                    <a:pt x="82515" y="7122"/>
                    <a:pt x="82511" y="7117"/>
                    <a:pt x="82506" y="7113"/>
                  </a:cubicBezTo>
                  <a:cubicBezTo>
                    <a:pt x="82506" y="7113"/>
                    <a:pt x="82502" y="7109"/>
                    <a:pt x="82502" y="7105"/>
                  </a:cubicBezTo>
                  <a:cubicBezTo>
                    <a:pt x="82498" y="7101"/>
                    <a:pt x="82494" y="7092"/>
                    <a:pt x="82490" y="7088"/>
                  </a:cubicBezTo>
                  <a:cubicBezTo>
                    <a:pt x="82485" y="7088"/>
                    <a:pt x="82485" y="7084"/>
                    <a:pt x="82485" y="7084"/>
                  </a:cubicBezTo>
                  <a:cubicBezTo>
                    <a:pt x="82485" y="7084"/>
                    <a:pt x="82481" y="7080"/>
                    <a:pt x="82481" y="7080"/>
                  </a:cubicBezTo>
                  <a:cubicBezTo>
                    <a:pt x="82481" y="7080"/>
                    <a:pt x="82477" y="7075"/>
                    <a:pt x="82477" y="7075"/>
                  </a:cubicBezTo>
                  <a:cubicBezTo>
                    <a:pt x="82473" y="7071"/>
                    <a:pt x="82468" y="7067"/>
                    <a:pt x="82464" y="7058"/>
                  </a:cubicBezTo>
                  <a:cubicBezTo>
                    <a:pt x="82464" y="7058"/>
                    <a:pt x="82460" y="7054"/>
                    <a:pt x="82460" y="7050"/>
                  </a:cubicBezTo>
                  <a:lnTo>
                    <a:pt x="82456" y="7050"/>
                  </a:lnTo>
                  <a:cubicBezTo>
                    <a:pt x="82456" y="7046"/>
                    <a:pt x="82452" y="7046"/>
                    <a:pt x="82452" y="7042"/>
                  </a:cubicBezTo>
                  <a:lnTo>
                    <a:pt x="82447" y="7042"/>
                  </a:lnTo>
                  <a:cubicBezTo>
                    <a:pt x="82447" y="7037"/>
                    <a:pt x="82443" y="7037"/>
                    <a:pt x="82439" y="7033"/>
                  </a:cubicBezTo>
                  <a:cubicBezTo>
                    <a:pt x="82439" y="7029"/>
                    <a:pt x="82435" y="7029"/>
                    <a:pt x="82430" y="7025"/>
                  </a:cubicBezTo>
                  <a:cubicBezTo>
                    <a:pt x="82426" y="7025"/>
                    <a:pt x="82422" y="7020"/>
                    <a:pt x="82418" y="7016"/>
                  </a:cubicBezTo>
                  <a:cubicBezTo>
                    <a:pt x="82409" y="7012"/>
                    <a:pt x="82405" y="7008"/>
                    <a:pt x="82401" y="7008"/>
                  </a:cubicBezTo>
                  <a:cubicBezTo>
                    <a:pt x="82397" y="7008"/>
                    <a:pt x="82397" y="7008"/>
                    <a:pt x="82393" y="7004"/>
                  </a:cubicBezTo>
                  <a:lnTo>
                    <a:pt x="82342" y="7004"/>
                  </a:lnTo>
                  <a:cubicBezTo>
                    <a:pt x="82329" y="7008"/>
                    <a:pt x="82317" y="7012"/>
                    <a:pt x="82300" y="7012"/>
                  </a:cubicBezTo>
                  <a:cubicBezTo>
                    <a:pt x="82300" y="7012"/>
                    <a:pt x="82295" y="7012"/>
                    <a:pt x="82295" y="7008"/>
                  </a:cubicBezTo>
                  <a:lnTo>
                    <a:pt x="82274" y="7008"/>
                  </a:lnTo>
                  <a:cubicBezTo>
                    <a:pt x="82274" y="7008"/>
                    <a:pt x="82270" y="7008"/>
                    <a:pt x="82270" y="7004"/>
                  </a:cubicBezTo>
                  <a:lnTo>
                    <a:pt x="82253" y="7004"/>
                  </a:lnTo>
                  <a:cubicBezTo>
                    <a:pt x="82253" y="6999"/>
                    <a:pt x="82249" y="6999"/>
                    <a:pt x="82249" y="6999"/>
                  </a:cubicBezTo>
                  <a:lnTo>
                    <a:pt x="82236" y="6999"/>
                  </a:lnTo>
                  <a:cubicBezTo>
                    <a:pt x="82232" y="6995"/>
                    <a:pt x="82232" y="6995"/>
                    <a:pt x="82228" y="6995"/>
                  </a:cubicBezTo>
                  <a:lnTo>
                    <a:pt x="82215" y="6995"/>
                  </a:lnTo>
                  <a:cubicBezTo>
                    <a:pt x="82194" y="6995"/>
                    <a:pt x="82169" y="6999"/>
                    <a:pt x="82156" y="7025"/>
                  </a:cubicBezTo>
                  <a:cubicBezTo>
                    <a:pt x="82156" y="7029"/>
                    <a:pt x="82156" y="7033"/>
                    <a:pt x="82156" y="7042"/>
                  </a:cubicBezTo>
                  <a:cubicBezTo>
                    <a:pt x="82156" y="7042"/>
                    <a:pt x="82156" y="7046"/>
                    <a:pt x="82156" y="7046"/>
                  </a:cubicBezTo>
                  <a:cubicBezTo>
                    <a:pt x="82156" y="7050"/>
                    <a:pt x="82156" y="7054"/>
                    <a:pt x="82156" y="7054"/>
                  </a:cubicBezTo>
                  <a:cubicBezTo>
                    <a:pt x="82156" y="7058"/>
                    <a:pt x="82156" y="7063"/>
                    <a:pt x="82160" y="7063"/>
                  </a:cubicBezTo>
                  <a:cubicBezTo>
                    <a:pt x="82165" y="7075"/>
                    <a:pt x="82169" y="7088"/>
                    <a:pt x="82177" y="7092"/>
                  </a:cubicBezTo>
                  <a:cubicBezTo>
                    <a:pt x="82190" y="7101"/>
                    <a:pt x="82203" y="7105"/>
                    <a:pt x="82215" y="7109"/>
                  </a:cubicBezTo>
                  <a:cubicBezTo>
                    <a:pt x="82219" y="7113"/>
                    <a:pt x="82224" y="7117"/>
                    <a:pt x="82232" y="7122"/>
                  </a:cubicBezTo>
                  <a:cubicBezTo>
                    <a:pt x="82236" y="7126"/>
                    <a:pt x="82236" y="7126"/>
                    <a:pt x="82241" y="7130"/>
                  </a:cubicBezTo>
                  <a:cubicBezTo>
                    <a:pt x="82241" y="7134"/>
                    <a:pt x="82245" y="7134"/>
                    <a:pt x="82245" y="7139"/>
                  </a:cubicBezTo>
                  <a:cubicBezTo>
                    <a:pt x="82253" y="7151"/>
                    <a:pt x="82257" y="7164"/>
                    <a:pt x="82257" y="7181"/>
                  </a:cubicBezTo>
                  <a:cubicBezTo>
                    <a:pt x="82257" y="7185"/>
                    <a:pt x="82257" y="7189"/>
                    <a:pt x="82257" y="7198"/>
                  </a:cubicBezTo>
                  <a:cubicBezTo>
                    <a:pt x="82257" y="7206"/>
                    <a:pt x="82257" y="7215"/>
                    <a:pt x="82262" y="7227"/>
                  </a:cubicBezTo>
                  <a:cubicBezTo>
                    <a:pt x="82262" y="7231"/>
                    <a:pt x="82262" y="7240"/>
                    <a:pt x="82262" y="7244"/>
                  </a:cubicBezTo>
                  <a:cubicBezTo>
                    <a:pt x="82262" y="7248"/>
                    <a:pt x="82262" y="7253"/>
                    <a:pt x="82262" y="7253"/>
                  </a:cubicBezTo>
                  <a:cubicBezTo>
                    <a:pt x="82262" y="7257"/>
                    <a:pt x="82262" y="7257"/>
                    <a:pt x="82262" y="7257"/>
                  </a:cubicBezTo>
                  <a:cubicBezTo>
                    <a:pt x="82266" y="7261"/>
                    <a:pt x="82266" y="7261"/>
                    <a:pt x="82266" y="7265"/>
                  </a:cubicBezTo>
                  <a:cubicBezTo>
                    <a:pt x="82266" y="7265"/>
                    <a:pt x="82266" y="7269"/>
                    <a:pt x="82266" y="7269"/>
                  </a:cubicBezTo>
                  <a:cubicBezTo>
                    <a:pt x="82270" y="7274"/>
                    <a:pt x="82270" y="7274"/>
                    <a:pt x="82270" y="7278"/>
                  </a:cubicBezTo>
                  <a:cubicBezTo>
                    <a:pt x="82270" y="7278"/>
                    <a:pt x="82270" y="7282"/>
                    <a:pt x="82274" y="7282"/>
                  </a:cubicBezTo>
                  <a:cubicBezTo>
                    <a:pt x="82274" y="7282"/>
                    <a:pt x="82274" y="7286"/>
                    <a:pt x="82274" y="7286"/>
                  </a:cubicBezTo>
                  <a:cubicBezTo>
                    <a:pt x="82274" y="7286"/>
                    <a:pt x="82279" y="7286"/>
                    <a:pt x="82279" y="7291"/>
                  </a:cubicBezTo>
                  <a:cubicBezTo>
                    <a:pt x="82283" y="7286"/>
                    <a:pt x="82291" y="7282"/>
                    <a:pt x="82295" y="7282"/>
                  </a:cubicBezTo>
                  <a:cubicBezTo>
                    <a:pt x="82300" y="7278"/>
                    <a:pt x="82300" y="7278"/>
                    <a:pt x="82304" y="7278"/>
                  </a:cubicBezTo>
                  <a:cubicBezTo>
                    <a:pt x="82308" y="7274"/>
                    <a:pt x="82312" y="7274"/>
                    <a:pt x="82317" y="7269"/>
                  </a:cubicBezTo>
                  <a:cubicBezTo>
                    <a:pt x="82317" y="7269"/>
                    <a:pt x="82321" y="7269"/>
                    <a:pt x="82325" y="7265"/>
                  </a:cubicBezTo>
                  <a:cubicBezTo>
                    <a:pt x="82329" y="7265"/>
                    <a:pt x="82333" y="7261"/>
                    <a:pt x="82338" y="7261"/>
                  </a:cubicBezTo>
                  <a:cubicBezTo>
                    <a:pt x="82338" y="7257"/>
                    <a:pt x="82342" y="7257"/>
                    <a:pt x="82342" y="7257"/>
                  </a:cubicBezTo>
                  <a:cubicBezTo>
                    <a:pt x="82346" y="7253"/>
                    <a:pt x="82355" y="7248"/>
                    <a:pt x="82359" y="7244"/>
                  </a:cubicBezTo>
                  <a:cubicBezTo>
                    <a:pt x="82363" y="7244"/>
                    <a:pt x="82363" y="7240"/>
                    <a:pt x="82367" y="7240"/>
                  </a:cubicBezTo>
                  <a:cubicBezTo>
                    <a:pt x="82371" y="7236"/>
                    <a:pt x="82376" y="7236"/>
                    <a:pt x="82376" y="7231"/>
                  </a:cubicBezTo>
                  <a:cubicBezTo>
                    <a:pt x="82380" y="7231"/>
                    <a:pt x="82384" y="7227"/>
                    <a:pt x="82384" y="7227"/>
                  </a:cubicBezTo>
                  <a:cubicBezTo>
                    <a:pt x="82388" y="7223"/>
                    <a:pt x="82393" y="7223"/>
                    <a:pt x="82397" y="7219"/>
                  </a:cubicBezTo>
                  <a:cubicBezTo>
                    <a:pt x="82397" y="7219"/>
                    <a:pt x="82401" y="7215"/>
                    <a:pt x="82405" y="7215"/>
                  </a:cubicBezTo>
                  <a:cubicBezTo>
                    <a:pt x="82405" y="7210"/>
                    <a:pt x="82405" y="7210"/>
                    <a:pt x="82405" y="7210"/>
                  </a:cubicBezTo>
                  <a:cubicBezTo>
                    <a:pt x="82414" y="7202"/>
                    <a:pt x="82426" y="7198"/>
                    <a:pt x="82435" y="7189"/>
                  </a:cubicBezTo>
                  <a:lnTo>
                    <a:pt x="82435" y="7189"/>
                  </a:lnTo>
                  <a:cubicBezTo>
                    <a:pt x="82422" y="7206"/>
                    <a:pt x="82405" y="7223"/>
                    <a:pt x="82393" y="7236"/>
                  </a:cubicBezTo>
                  <a:cubicBezTo>
                    <a:pt x="82388" y="7236"/>
                    <a:pt x="82388" y="7240"/>
                    <a:pt x="82388" y="7240"/>
                  </a:cubicBezTo>
                  <a:cubicBezTo>
                    <a:pt x="82380" y="7244"/>
                    <a:pt x="82376" y="7248"/>
                    <a:pt x="82371" y="7253"/>
                  </a:cubicBezTo>
                  <a:cubicBezTo>
                    <a:pt x="82371" y="7253"/>
                    <a:pt x="82367" y="7257"/>
                    <a:pt x="82367" y="7257"/>
                  </a:cubicBezTo>
                  <a:cubicBezTo>
                    <a:pt x="82363" y="7261"/>
                    <a:pt x="82359" y="7261"/>
                    <a:pt x="82355" y="7265"/>
                  </a:cubicBezTo>
                  <a:cubicBezTo>
                    <a:pt x="82350" y="7265"/>
                    <a:pt x="82350" y="7269"/>
                    <a:pt x="82350" y="7269"/>
                  </a:cubicBezTo>
                  <a:cubicBezTo>
                    <a:pt x="82342" y="7274"/>
                    <a:pt x="82338" y="7278"/>
                    <a:pt x="82333" y="7282"/>
                  </a:cubicBezTo>
                  <a:lnTo>
                    <a:pt x="82329" y="7282"/>
                  </a:lnTo>
                  <a:cubicBezTo>
                    <a:pt x="82325" y="7286"/>
                    <a:pt x="82317" y="7286"/>
                    <a:pt x="82312" y="7291"/>
                  </a:cubicBezTo>
                  <a:cubicBezTo>
                    <a:pt x="82312" y="7291"/>
                    <a:pt x="82308" y="7295"/>
                    <a:pt x="82308" y="7295"/>
                  </a:cubicBezTo>
                  <a:cubicBezTo>
                    <a:pt x="82304" y="7299"/>
                    <a:pt x="82295" y="7299"/>
                    <a:pt x="82291" y="7303"/>
                  </a:cubicBezTo>
                  <a:cubicBezTo>
                    <a:pt x="82295" y="7307"/>
                    <a:pt x="82300" y="7312"/>
                    <a:pt x="82304" y="7316"/>
                  </a:cubicBezTo>
                  <a:cubicBezTo>
                    <a:pt x="82308" y="7316"/>
                    <a:pt x="82308" y="7320"/>
                    <a:pt x="82312" y="7320"/>
                  </a:cubicBezTo>
                  <a:cubicBezTo>
                    <a:pt x="82312" y="7320"/>
                    <a:pt x="82317" y="7320"/>
                    <a:pt x="82317" y="7324"/>
                  </a:cubicBezTo>
                  <a:lnTo>
                    <a:pt x="82321" y="7324"/>
                  </a:lnTo>
                  <a:cubicBezTo>
                    <a:pt x="82325" y="7329"/>
                    <a:pt x="82329" y="7329"/>
                    <a:pt x="82329" y="7329"/>
                  </a:cubicBezTo>
                  <a:cubicBezTo>
                    <a:pt x="82333" y="7333"/>
                    <a:pt x="82333" y="7333"/>
                    <a:pt x="82338" y="7333"/>
                  </a:cubicBezTo>
                  <a:cubicBezTo>
                    <a:pt x="82342" y="7337"/>
                    <a:pt x="82346" y="7337"/>
                    <a:pt x="82346" y="7337"/>
                  </a:cubicBezTo>
                  <a:cubicBezTo>
                    <a:pt x="82350" y="7341"/>
                    <a:pt x="82355" y="7341"/>
                    <a:pt x="82359" y="7345"/>
                  </a:cubicBezTo>
                  <a:cubicBezTo>
                    <a:pt x="82363" y="7345"/>
                    <a:pt x="82363" y="7350"/>
                    <a:pt x="82367" y="7350"/>
                  </a:cubicBezTo>
                  <a:cubicBezTo>
                    <a:pt x="82384" y="7362"/>
                    <a:pt x="82397" y="7375"/>
                    <a:pt x="82405" y="7396"/>
                  </a:cubicBezTo>
                  <a:cubicBezTo>
                    <a:pt x="82405" y="7400"/>
                    <a:pt x="82405" y="7400"/>
                    <a:pt x="82405" y="7405"/>
                  </a:cubicBezTo>
                  <a:cubicBezTo>
                    <a:pt x="82405" y="7405"/>
                    <a:pt x="82405" y="7405"/>
                    <a:pt x="82405" y="7409"/>
                  </a:cubicBezTo>
                  <a:cubicBezTo>
                    <a:pt x="82409" y="7413"/>
                    <a:pt x="82409" y="7417"/>
                    <a:pt x="82409" y="7426"/>
                  </a:cubicBezTo>
                  <a:cubicBezTo>
                    <a:pt x="82409" y="7426"/>
                    <a:pt x="82409" y="7430"/>
                    <a:pt x="82409" y="7434"/>
                  </a:cubicBezTo>
                  <a:cubicBezTo>
                    <a:pt x="82409" y="7434"/>
                    <a:pt x="82409" y="7438"/>
                    <a:pt x="82409" y="7442"/>
                  </a:cubicBezTo>
                  <a:cubicBezTo>
                    <a:pt x="82190" y="7261"/>
                    <a:pt x="82004" y="7037"/>
                    <a:pt x="81797" y="6847"/>
                  </a:cubicBezTo>
                  <a:cubicBezTo>
                    <a:pt x="81852" y="6417"/>
                    <a:pt x="81962" y="5657"/>
                    <a:pt x="82063" y="5201"/>
                  </a:cubicBezTo>
                  <a:cubicBezTo>
                    <a:pt x="82110" y="5324"/>
                    <a:pt x="82152" y="5446"/>
                    <a:pt x="82198" y="5569"/>
                  </a:cubicBezTo>
                  <a:cubicBezTo>
                    <a:pt x="82207" y="5488"/>
                    <a:pt x="82219" y="5408"/>
                    <a:pt x="82198" y="5332"/>
                  </a:cubicBezTo>
                  <a:cubicBezTo>
                    <a:pt x="82186" y="5286"/>
                    <a:pt x="82160" y="5244"/>
                    <a:pt x="82127" y="5214"/>
                  </a:cubicBezTo>
                  <a:cubicBezTo>
                    <a:pt x="82152" y="5210"/>
                    <a:pt x="82169" y="5189"/>
                    <a:pt x="82169" y="5163"/>
                  </a:cubicBezTo>
                  <a:cubicBezTo>
                    <a:pt x="82169" y="5155"/>
                    <a:pt x="82165" y="5146"/>
                    <a:pt x="82160" y="5138"/>
                  </a:cubicBezTo>
                  <a:lnTo>
                    <a:pt x="82160" y="5138"/>
                  </a:lnTo>
                  <a:cubicBezTo>
                    <a:pt x="82295" y="5172"/>
                    <a:pt x="82418" y="5256"/>
                    <a:pt x="82490" y="5374"/>
                  </a:cubicBezTo>
                  <a:cubicBezTo>
                    <a:pt x="82502" y="5273"/>
                    <a:pt x="82452" y="5168"/>
                    <a:pt x="82367" y="5108"/>
                  </a:cubicBezTo>
                  <a:cubicBezTo>
                    <a:pt x="82319" y="5071"/>
                    <a:pt x="82261" y="5057"/>
                    <a:pt x="82204" y="5057"/>
                  </a:cubicBezTo>
                  <a:cubicBezTo>
                    <a:pt x="82197" y="5057"/>
                    <a:pt x="82189" y="5057"/>
                    <a:pt x="82181" y="5058"/>
                  </a:cubicBezTo>
                  <a:cubicBezTo>
                    <a:pt x="82276" y="5031"/>
                    <a:pt x="82373" y="5015"/>
                    <a:pt x="82471" y="5015"/>
                  </a:cubicBezTo>
                  <a:cubicBezTo>
                    <a:pt x="82512" y="5015"/>
                    <a:pt x="82554" y="5018"/>
                    <a:pt x="82595" y="5024"/>
                  </a:cubicBezTo>
                  <a:cubicBezTo>
                    <a:pt x="82520" y="4956"/>
                    <a:pt x="82426" y="4924"/>
                    <a:pt x="82337" y="4924"/>
                  </a:cubicBezTo>
                  <a:cubicBezTo>
                    <a:pt x="82321" y="4924"/>
                    <a:pt x="82306" y="4925"/>
                    <a:pt x="82291" y="4927"/>
                  </a:cubicBezTo>
                  <a:cubicBezTo>
                    <a:pt x="82224" y="4935"/>
                    <a:pt x="82169" y="4965"/>
                    <a:pt x="82122" y="5016"/>
                  </a:cubicBezTo>
                  <a:cubicBezTo>
                    <a:pt x="82148" y="4965"/>
                    <a:pt x="82165" y="4914"/>
                    <a:pt x="82160" y="4851"/>
                  </a:cubicBezTo>
                  <a:cubicBezTo>
                    <a:pt x="82152" y="4767"/>
                    <a:pt x="82097" y="4691"/>
                    <a:pt x="82021" y="4657"/>
                  </a:cubicBezTo>
                  <a:lnTo>
                    <a:pt x="82021" y="4657"/>
                  </a:lnTo>
                  <a:cubicBezTo>
                    <a:pt x="82055" y="4741"/>
                    <a:pt x="82072" y="4834"/>
                    <a:pt x="82080" y="4927"/>
                  </a:cubicBezTo>
                  <a:cubicBezTo>
                    <a:pt x="82076" y="4906"/>
                    <a:pt x="82068" y="4885"/>
                    <a:pt x="82055" y="4864"/>
                  </a:cubicBezTo>
                  <a:cubicBezTo>
                    <a:pt x="82017" y="4792"/>
                    <a:pt x="81954" y="4737"/>
                    <a:pt x="81873" y="4724"/>
                  </a:cubicBezTo>
                  <a:lnTo>
                    <a:pt x="81873" y="4724"/>
                  </a:lnTo>
                  <a:cubicBezTo>
                    <a:pt x="81924" y="4800"/>
                    <a:pt x="81970" y="4885"/>
                    <a:pt x="82008" y="4969"/>
                  </a:cubicBezTo>
                  <a:cubicBezTo>
                    <a:pt x="81944" y="4920"/>
                    <a:pt x="81870" y="4893"/>
                    <a:pt x="81793" y="4893"/>
                  </a:cubicBezTo>
                  <a:cubicBezTo>
                    <a:pt x="81744" y="4893"/>
                    <a:pt x="81695" y="4904"/>
                    <a:pt x="81645" y="4927"/>
                  </a:cubicBezTo>
                  <a:cubicBezTo>
                    <a:pt x="81759" y="4952"/>
                    <a:pt x="81865" y="4990"/>
                    <a:pt x="81966" y="5045"/>
                  </a:cubicBezTo>
                  <a:cubicBezTo>
                    <a:pt x="81931" y="5037"/>
                    <a:pt x="81895" y="5032"/>
                    <a:pt x="81859" y="5032"/>
                  </a:cubicBezTo>
                  <a:cubicBezTo>
                    <a:pt x="81839" y="5032"/>
                    <a:pt x="81818" y="5034"/>
                    <a:pt x="81797" y="5037"/>
                  </a:cubicBezTo>
                  <a:cubicBezTo>
                    <a:pt x="81700" y="5054"/>
                    <a:pt x="81620" y="5117"/>
                    <a:pt x="81561" y="5193"/>
                  </a:cubicBezTo>
                  <a:cubicBezTo>
                    <a:pt x="81667" y="5163"/>
                    <a:pt x="81776" y="5142"/>
                    <a:pt x="81886" y="5121"/>
                  </a:cubicBezTo>
                  <a:lnTo>
                    <a:pt x="81886" y="5121"/>
                  </a:lnTo>
                  <a:cubicBezTo>
                    <a:pt x="81848" y="5142"/>
                    <a:pt x="81818" y="5172"/>
                    <a:pt x="81793" y="5210"/>
                  </a:cubicBezTo>
                  <a:cubicBezTo>
                    <a:pt x="81768" y="5256"/>
                    <a:pt x="81759" y="5298"/>
                    <a:pt x="81747" y="5349"/>
                  </a:cubicBezTo>
                  <a:cubicBezTo>
                    <a:pt x="81814" y="5281"/>
                    <a:pt x="81894" y="5227"/>
                    <a:pt x="81975" y="5172"/>
                  </a:cubicBezTo>
                  <a:cubicBezTo>
                    <a:pt x="81983" y="5189"/>
                    <a:pt x="81996" y="5197"/>
                    <a:pt x="82017" y="5201"/>
                  </a:cubicBezTo>
                  <a:cubicBezTo>
                    <a:pt x="81907" y="5514"/>
                    <a:pt x="81772" y="6282"/>
                    <a:pt x="81692" y="6746"/>
                  </a:cubicBezTo>
                  <a:cubicBezTo>
                    <a:pt x="81599" y="6649"/>
                    <a:pt x="81489" y="6560"/>
                    <a:pt x="81375" y="6489"/>
                  </a:cubicBezTo>
                  <a:cubicBezTo>
                    <a:pt x="81350" y="6121"/>
                    <a:pt x="81312" y="5687"/>
                    <a:pt x="81266" y="5476"/>
                  </a:cubicBezTo>
                  <a:cubicBezTo>
                    <a:pt x="81278" y="5476"/>
                    <a:pt x="81291" y="5467"/>
                    <a:pt x="81299" y="5455"/>
                  </a:cubicBezTo>
                  <a:cubicBezTo>
                    <a:pt x="81363" y="5505"/>
                    <a:pt x="81422" y="5560"/>
                    <a:pt x="81477" y="5623"/>
                  </a:cubicBezTo>
                  <a:cubicBezTo>
                    <a:pt x="81468" y="5581"/>
                    <a:pt x="81464" y="5543"/>
                    <a:pt x="81447" y="5505"/>
                  </a:cubicBezTo>
                  <a:cubicBezTo>
                    <a:pt x="81430" y="5471"/>
                    <a:pt x="81405" y="5442"/>
                    <a:pt x="81371" y="5421"/>
                  </a:cubicBezTo>
                  <a:lnTo>
                    <a:pt x="81371" y="5421"/>
                  </a:lnTo>
                  <a:cubicBezTo>
                    <a:pt x="81464" y="5446"/>
                    <a:pt x="81553" y="5476"/>
                    <a:pt x="81641" y="5509"/>
                  </a:cubicBezTo>
                  <a:cubicBezTo>
                    <a:pt x="81603" y="5442"/>
                    <a:pt x="81536" y="5383"/>
                    <a:pt x="81460" y="5362"/>
                  </a:cubicBezTo>
                  <a:cubicBezTo>
                    <a:pt x="81425" y="5352"/>
                    <a:pt x="81388" y="5347"/>
                    <a:pt x="81353" y="5347"/>
                  </a:cubicBezTo>
                  <a:cubicBezTo>
                    <a:pt x="81342" y="5347"/>
                    <a:pt x="81331" y="5348"/>
                    <a:pt x="81320" y="5349"/>
                  </a:cubicBezTo>
                  <a:cubicBezTo>
                    <a:pt x="81409" y="5315"/>
                    <a:pt x="81502" y="5294"/>
                    <a:pt x="81595" y="5281"/>
                  </a:cubicBezTo>
                  <a:cubicBezTo>
                    <a:pt x="81549" y="5251"/>
                    <a:pt x="81500" y="5238"/>
                    <a:pt x="81451" y="5238"/>
                  </a:cubicBezTo>
                  <a:cubicBezTo>
                    <a:pt x="81396" y="5238"/>
                    <a:pt x="81342" y="5255"/>
                    <a:pt x="81291" y="5286"/>
                  </a:cubicBezTo>
                  <a:cubicBezTo>
                    <a:pt x="81329" y="5218"/>
                    <a:pt x="81375" y="5151"/>
                    <a:pt x="81426" y="5092"/>
                  </a:cubicBezTo>
                  <a:lnTo>
                    <a:pt x="81426" y="5092"/>
                  </a:lnTo>
                  <a:cubicBezTo>
                    <a:pt x="81358" y="5096"/>
                    <a:pt x="81299" y="5134"/>
                    <a:pt x="81261" y="5193"/>
                  </a:cubicBezTo>
                  <a:cubicBezTo>
                    <a:pt x="81249" y="5210"/>
                    <a:pt x="81240" y="5227"/>
                    <a:pt x="81236" y="5244"/>
                  </a:cubicBezTo>
                  <a:cubicBezTo>
                    <a:pt x="81249" y="5168"/>
                    <a:pt x="81274" y="5092"/>
                    <a:pt x="81308" y="5024"/>
                  </a:cubicBezTo>
                  <a:lnTo>
                    <a:pt x="81308" y="5024"/>
                  </a:lnTo>
                  <a:cubicBezTo>
                    <a:pt x="81240" y="5045"/>
                    <a:pt x="81190" y="5104"/>
                    <a:pt x="81177" y="5172"/>
                  </a:cubicBezTo>
                  <a:cubicBezTo>
                    <a:pt x="81164" y="5222"/>
                    <a:pt x="81173" y="5269"/>
                    <a:pt x="81194" y="5315"/>
                  </a:cubicBezTo>
                  <a:cubicBezTo>
                    <a:pt x="81160" y="5269"/>
                    <a:pt x="81114" y="5239"/>
                    <a:pt x="81059" y="5222"/>
                  </a:cubicBezTo>
                  <a:cubicBezTo>
                    <a:pt x="81039" y="5218"/>
                    <a:pt x="81018" y="5216"/>
                    <a:pt x="80997" y="5216"/>
                  </a:cubicBezTo>
                  <a:cubicBezTo>
                    <a:pt x="80932" y="5216"/>
                    <a:pt x="80861" y="5236"/>
                    <a:pt x="80797" y="5277"/>
                  </a:cubicBezTo>
                  <a:cubicBezTo>
                    <a:pt x="80806" y="5277"/>
                    <a:pt x="80814" y="5277"/>
                    <a:pt x="80823" y="5277"/>
                  </a:cubicBezTo>
                  <a:cubicBezTo>
                    <a:pt x="80932" y="5277"/>
                    <a:pt x="81037" y="5301"/>
                    <a:pt x="81139" y="5341"/>
                  </a:cubicBezTo>
                  <a:cubicBezTo>
                    <a:pt x="81125" y="5338"/>
                    <a:pt x="81112" y="5337"/>
                    <a:pt x="81098" y="5337"/>
                  </a:cubicBezTo>
                  <a:cubicBezTo>
                    <a:pt x="81057" y="5337"/>
                    <a:pt x="81017" y="5347"/>
                    <a:pt x="80979" y="5366"/>
                  </a:cubicBezTo>
                  <a:cubicBezTo>
                    <a:pt x="80907" y="5408"/>
                    <a:pt x="80852" y="5493"/>
                    <a:pt x="80856" y="5577"/>
                  </a:cubicBezTo>
                  <a:cubicBezTo>
                    <a:pt x="80924" y="5488"/>
                    <a:pt x="81033" y="5429"/>
                    <a:pt x="81147" y="5412"/>
                  </a:cubicBezTo>
                  <a:lnTo>
                    <a:pt x="81147" y="5412"/>
                  </a:lnTo>
                  <a:cubicBezTo>
                    <a:pt x="81143" y="5417"/>
                    <a:pt x="81139" y="5425"/>
                    <a:pt x="81139" y="5429"/>
                  </a:cubicBezTo>
                  <a:cubicBezTo>
                    <a:pt x="81139" y="5450"/>
                    <a:pt x="81152" y="5471"/>
                    <a:pt x="81173" y="5480"/>
                  </a:cubicBezTo>
                  <a:cubicBezTo>
                    <a:pt x="81139" y="5501"/>
                    <a:pt x="81114" y="5531"/>
                    <a:pt x="81101" y="5569"/>
                  </a:cubicBezTo>
                  <a:cubicBezTo>
                    <a:pt x="81076" y="5628"/>
                    <a:pt x="81080" y="5699"/>
                    <a:pt x="81080" y="5763"/>
                  </a:cubicBezTo>
                  <a:cubicBezTo>
                    <a:pt x="81126" y="5666"/>
                    <a:pt x="81177" y="5569"/>
                    <a:pt x="81223" y="5471"/>
                  </a:cubicBezTo>
                  <a:cubicBezTo>
                    <a:pt x="81253" y="5733"/>
                    <a:pt x="81274" y="6109"/>
                    <a:pt x="81287" y="6438"/>
                  </a:cubicBezTo>
                  <a:cubicBezTo>
                    <a:pt x="81198" y="6387"/>
                    <a:pt x="81114" y="6345"/>
                    <a:pt x="81046" y="6324"/>
                  </a:cubicBezTo>
                  <a:cubicBezTo>
                    <a:pt x="80662" y="6197"/>
                    <a:pt x="80291" y="6058"/>
                    <a:pt x="79911" y="5944"/>
                  </a:cubicBezTo>
                  <a:cubicBezTo>
                    <a:pt x="79864" y="5931"/>
                    <a:pt x="79818" y="5910"/>
                    <a:pt x="79776" y="5889"/>
                  </a:cubicBezTo>
                  <a:cubicBezTo>
                    <a:pt x="79776" y="5830"/>
                    <a:pt x="79776" y="5771"/>
                    <a:pt x="79780" y="5712"/>
                  </a:cubicBezTo>
                  <a:cubicBezTo>
                    <a:pt x="79788" y="5661"/>
                    <a:pt x="79797" y="5611"/>
                    <a:pt x="79801" y="5560"/>
                  </a:cubicBezTo>
                  <a:cubicBezTo>
                    <a:pt x="79801" y="5539"/>
                    <a:pt x="79801" y="5522"/>
                    <a:pt x="79801" y="5501"/>
                  </a:cubicBezTo>
                  <a:cubicBezTo>
                    <a:pt x="79814" y="5484"/>
                    <a:pt x="79831" y="5467"/>
                    <a:pt x="79847" y="5450"/>
                  </a:cubicBezTo>
                  <a:cubicBezTo>
                    <a:pt x="79949" y="5398"/>
                    <a:pt x="80062" y="5368"/>
                    <a:pt x="80175" y="5368"/>
                  </a:cubicBezTo>
                  <a:cubicBezTo>
                    <a:pt x="80244" y="5368"/>
                    <a:pt x="80313" y="5380"/>
                    <a:pt x="80379" y="5404"/>
                  </a:cubicBezTo>
                  <a:cubicBezTo>
                    <a:pt x="80329" y="5345"/>
                    <a:pt x="80257" y="5307"/>
                    <a:pt x="80177" y="5294"/>
                  </a:cubicBezTo>
                  <a:cubicBezTo>
                    <a:pt x="80158" y="5291"/>
                    <a:pt x="80139" y="5289"/>
                    <a:pt x="80120" y="5289"/>
                  </a:cubicBezTo>
                  <a:cubicBezTo>
                    <a:pt x="80060" y="5289"/>
                    <a:pt x="80000" y="5304"/>
                    <a:pt x="79949" y="5336"/>
                  </a:cubicBezTo>
                  <a:cubicBezTo>
                    <a:pt x="79902" y="5362"/>
                    <a:pt x="79860" y="5404"/>
                    <a:pt x="79831" y="5455"/>
                  </a:cubicBezTo>
                  <a:cubicBezTo>
                    <a:pt x="79818" y="5467"/>
                    <a:pt x="79809" y="5476"/>
                    <a:pt x="79797" y="5488"/>
                  </a:cubicBezTo>
                  <a:cubicBezTo>
                    <a:pt x="79797" y="5484"/>
                    <a:pt x="79797" y="5484"/>
                    <a:pt x="79797" y="5480"/>
                  </a:cubicBezTo>
                  <a:cubicBezTo>
                    <a:pt x="79801" y="5471"/>
                    <a:pt x="79809" y="5459"/>
                    <a:pt x="79818" y="5446"/>
                  </a:cubicBezTo>
                  <a:cubicBezTo>
                    <a:pt x="79839" y="5425"/>
                    <a:pt x="79864" y="5400"/>
                    <a:pt x="79890" y="5379"/>
                  </a:cubicBezTo>
                  <a:cubicBezTo>
                    <a:pt x="80008" y="5273"/>
                    <a:pt x="80143" y="5197"/>
                    <a:pt x="80291" y="5146"/>
                  </a:cubicBezTo>
                  <a:cubicBezTo>
                    <a:pt x="80260" y="5138"/>
                    <a:pt x="80229" y="5134"/>
                    <a:pt x="80197" y="5134"/>
                  </a:cubicBezTo>
                  <a:cubicBezTo>
                    <a:pt x="80103" y="5134"/>
                    <a:pt x="80009" y="5170"/>
                    <a:pt x="79936" y="5227"/>
                  </a:cubicBezTo>
                  <a:cubicBezTo>
                    <a:pt x="79919" y="5239"/>
                    <a:pt x="79902" y="5256"/>
                    <a:pt x="79890" y="5273"/>
                  </a:cubicBezTo>
                  <a:cubicBezTo>
                    <a:pt x="79894" y="5265"/>
                    <a:pt x="79894" y="5256"/>
                    <a:pt x="79898" y="5252"/>
                  </a:cubicBezTo>
                  <a:cubicBezTo>
                    <a:pt x="79928" y="5189"/>
                    <a:pt x="79978" y="5138"/>
                    <a:pt x="80016" y="5087"/>
                  </a:cubicBezTo>
                  <a:cubicBezTo>
                    <a:pt x="80058" y="5032"/>
                    <a:pt x="80096" y="4973"/>
                    <a:pt x="80105" y="4906"/>
                  </a:cubicBezTo>
                  <a:lnTo>
                    <a:pt x="80105" y="4906"/>
                  </a:lnTo>
                  <a:cubicBezTo>
                    <a:pt x="80054" y="4914"/>
                    <a:pt x="80008" y="4940"/>
                    <a:pt x="79970" y="4978"/>
                  </a:cubicBezTo>
                  <a:cubicBezTo>
                    <a:pt x="79974" y="4957"/>
                    <a:pt x="79978" y="4940"/>
                    <a:pt x="79982" y="4919"/>
                  </a:cubicBezTo>
                  <a:cubicBezTo>
                    <a:pt x="79987" y="4910"/>
                    <a:pt x="79987" y="4868"/>
                    <a:pt x="79994" y="4860"/>
                  </a:cubicBezTo>
                  <a:lnTo>
                    <a:pt x="79994" y="4860"/>
                  </a:lnTo>
                  <a:cubicBezTo>
                    <a:pt x="79944" y="4898"/>
                    <a:pt x="79902" y="4953"/>
                    <a:pt x="79869" y="5007"/>
                  </a:cubicBezTo>
                  <a:cubicBezTo>
                    <a:pt x="79873" y="4986"/>
                    <a:pt x="79877" y="4965"/>
                    <a:pt x="79881" y="4944"/>
                  </a:cubicBezTo>
                  <a:cubicBezTo>
                    <a:pt x="79885" y="4872"/>
                    <a:pt x="79890" y="4750"/>
                    <a:pt x="79860" y="4686"/>
                  </a:cubicBezTo>
                  <a:cubicBezTo>
                    <a:pt x="79835" y="4741"/>
                    <a:pt x="79814" y="4800"/>
                    <a:pt x="79797" y="4864"/>
                  </a:cubicBezTo>
                  <a:cubicBezTo>
                    <a:pt x="79797" y="4800"/>
                    <a:pt x="79780" y="4741"/>
                    <a:pt x="79755" y="4686"/>
                  </a:cubicBezTo>
                  <a:cubicBezTo>
                    <a:pt x="79738" y="4741"/>
                    <a:pt x="79729" y="4800"/>
                    <a:pt x="79725" y="4859"/>
                  </a:cubicBezTo>
                  <a:cubicBezTo>
                    <a:pt x="79725" y="4859"/>
                    <a:pt x="79725" y="4859"/>
                    <a:pt x="79725" y="4855"/>
                  </a:cubicBezTo>
                  <a:cubicBezTo>
                    <a:pt x="79708" y="4796"/>
                    <a:pt x="79687" y="4733"/>
                    <a:pt x="79645" y="4674"/>
                  </a:cubicBezTo>
                  <a:cubicBezTo>
                    <a:pt x="79641" y="4729"/>
                    <a:pt x="79636" y="4788"/>
                    <a:pt x="79636" y="4847"/>
                  </a:cubicBezTo>
                  <a:cubicBezTo>
                    <a:pt x="79620" y="4805"/>
                    <a:pt x="79590" y="4767"/>
                    <a:pt x="79552" y="4737"/>
                  </a:cubicBezTo>
                  <a:lnTo>
                    <a:pt x="79552" y="4737"/>
                  </a:lnTo>
                  <a:cubicBezTo>
                    <a:pt x="79548" y="4792"/>
                    <a:pt x="79556" y="4847"/>
                    <a:pt x="79573" y="4897"/>
                  </a:cubicBezTo>
                  <a:cubicBezTo>
                    <a:pt x="79514" y="4830"/>
                    <a:pt x="79442" y="4779"/>
                    <a:pt x="79358" y="4754"/>
                  </a:cubicBezTo>
                  <a:lnTo>
                    <a:pt x="79358" y="4754"/>
                  </a:lnTo>
                  <a:cubicBezTo>
                    <a:pt x="79383" y="4813"/>
                    <a:pt x="79417" y="4872"/>
                    <a:pt x="79455" y="4931"/>
                  </a:cubicBezTo>
                  <a:cubicBezTo>
                    <a:pt x="79442" y="4923"/>
                    <a:pt x="79425" y="4914"/>
                    <a:pt x="79408" y="4910"/>
                  </a:cubicBezTo>
                  <a:cubicBezTo>
                    <a:pt x="79366" y="4889"/>
                    <a:pt x="79316" y="4885"/>
                    <a:pt x="79269" y="4885"/>
                  </a:cubicBezTo>
                  <a:cubicBezTo>
                    <a:pt x="79244" y="4885"/>
                    <a:pt x="79219" y="4889"/>
                    <a:pt x="79197" y="4897"/>
                  </a:cubicBezTo>
                  <a:cubicBezTo>
                    <a:pt x="79185" y="4897"/>
                    <a:pt x="79172" y="4902"/>
                    <a:pt x="79159" y="4906"/>
                  </a:cubicBezTo>
                  <a:cubicBezTo>
                    <a:pt x="79156" y="4909"/>
                    <a:pt x="79140" y="4919"/>
                    <a:pt x="79133" y="4919"/>
                  </a:cubicBezTo>
                  <a:cubicBezTo>
                    <a:pt x="79132" y="4919"/>
                    <a:pt x="79132" y="4919"/>
                    <a:pt x="79132" y="4919"/>
                  </a:cubicBezTo>
                  <a:lnTo>
                    <a:pt x="79132" y="4919"/>
                  </a:lnTo>
                  <a:cubicBezTo>
                    <a:pt x="79203" y="4949"/>
                    <a:pt x="79274" y="4974"/>
                    <a:pt x="79341" y="5007"/>
                  </a:cubicBezTo>
                  <a:cubicBezTo>
                    <a:pt x="79375" y="5020"/>
                    <a:pt x="79408" y="5041"/>
                    <a:pt x="79442" y="5062"/>
                  </a:cubicBezTo>
                  <a:cubicBezTo>
                    <a:pt x="79425" y="5054"/>
                    <a:pt x="79408" y="5049"/>
                    <a:pt x="79392" y="5045"/>
                  </a:cubicBezTo>
                  <a:cubicBezTo>
                    <a:pt x="79370" y="5039"/>
                    <a:pt x="79348" y="5036"/>
                    <a:pt x="79326" y="5036"/>
                  </a:cubicBezTo>
                  <a:cubicBezTo>
                    <a:pt x="79269" y="5036"/>
                    <a:pt x="79216" y="5057"/>
                    <a:pt x="79176" y="5100"/>
                  </a:cubicBezTo>
                  <a:cubicBezTo>
                    <a:pt x="79273" y="5100"/>
                    <a:pt x="79375" y="5104"/>
                    <a:pt x="79455" y="5155"/>
                  </a:cubicBezTo>
                  <a:cubicBezTo>
                    <a:pt x="79484" y="5176"/>
                    <a:pt x="79510" y="5201"/>
                    <a:pt x="79535" y="5227"/>
                  </a:cubicBezTo>
                  <a:lnTo>
                    <a:pt x="79535" y="5231"/>
                  </a:lnTo>
                  <a:cubicBezTo>
                    <a:pt x="79493" y="5201"/>
                    <a:pt x="79446" y="5180"/>
                    <a:pt x="79396" y="5168"/>
                  </a:cubicBezTo>
                  <a:cubicBezTo>
                    <a:pt x="79365" y="5160"/>
                    <a:pt x="79334" y="5156"/>
                    <a:pt x="79303" y="5156"/>
                  </a:cubicBezTo>
                  <a:cubicBezTo>
                    <a:pt x="79216" y="5156"/>
                    <a:pt x="79131" y="5186"/>
                    <a:pt x="79062" y="5239"/>
                  </a:cubicBezTo>
                  <a:cubicBezTo>
                    <a:pt x="79083" y="5239"/>
                    <a:pt x="79105" y="5244"/>
                    <a:pt x="79130" y="5248"/>
                  </a:cubicBezTo>
                  <a:cubicBezTo>
                    <a:pt x="79075" y="5265"/>
                    <a:pt x="79024" y="5290"/>
                    <a:pt x="78986" y="5328"/>
                  </a:cubicBezTo>
                  <a:cubicBezTo>
                    <a:pt x="78830" y="5222"/>
                    <a:pt x="78661" y="5130"/>
                    <a:pt x="78501" y="5092"/>
                  </a:cubicBezTo>
                  <a:cubicBezTo>
                    <a:pt x="78411" y="5071"/>
                    <a:pt x="78313" y="5062"/>
                    <a:pt x="78212" y="5062"/>
                  </a:cubicBezTo>
                  <a:cubicBezTo>
                    <a:pt x="77921" y="5062"/>
                    <a:pt x="77604" y="5135"/>
                    <a:pt x="77378" y="5210"/>
                  </a:cubicBezTo>
                  <a:cubicBezTo>
                    <a:pt x="77155" y="5286"/>
                    <a:pt x="76935" y="5522"/>
                    <a:pt x="76699" y="5573"/>
                  </a:cubicBezTo>
                  <a:cubicBezTo>
                    <a:pt x="76681" y="5577"/>
                    <a:pt x="76663" y="5578"/>
                    <a:pt x="76644" y="5578"/>
                  </a:cubicBezTo>
                  <a:cubicBezTo>
                    <a:pt x="76583" y="5578"/>
                    <a:pt x="76519" y="5561"/>
                    <a:pt x="76457" y="5561"/>
                  </a:cubicBezTo>
                  <a:cubicBezTo>
                    <a:pt x="76442" y="5561"/>
                    <a:pt x="76427" y="5562"/>
                    <a:pt x="76412" y="5564"/>
                  </a:cubicBezTo>
                  <a:cubicBezTo>
                    <a:pt x="76306" y="5581"/>
                    <a:pt x="76234" y="5640"/>
                    <a:pt x="76133" y="5666"/>
                  </a:cubicBezTo>
                  <a:cubicBezTo>
                    <a:pt x="76107" y="5672"/>
                    <a:pt x="76080" y="5674"/>
                    <a:pt x="76052" y="5674"/>
                  </a:cubicBezTo>
                  <a:cubicBezTo>
                    <a:pt x="76013" y="5674"/>
                    <a:pt x="75973" y="5670"/>
                    <a:pt x="75933" y="5670"/>
                  </a:cubicBezTo>
                  <a:cubicBezTo>
                    <a:pt x="75904" y="5670"/>
                    <a:pt x="75875" y="5672"/>
                    <a:pt x="75846" y="5678"/>
                  </a:cubicBezTo>
                  <a:cubicBezTo>
                    <a:pt x="75652" y="5725"/>
                    <a:pt x="75471" y="5830"/>
                    <a:pt x="75272" y="5877"/>
                  </a:cubicBezTo>
                  <a:cubicBezTo>
                    <a:pt x="74926" y="5961"/>
                    <a:pt x="74694" y="6088"/>
                    <a:pt x="74398" y="6252"/>
                  </a:cubicBezTo>
                  <a:cubicBezTo>
                    <a:pt x="74242" y="6341"/>
                    <a:pt x="74090" y="6408"/>
                    <a:pt x="73960" y="6497"/>
                  </a:cubicBezTo>
                  <a:cubicBezTo>
                    <a:pt x="74099" y="5501"/>
                    <a:pt x="74301" y="4150"/>
                    <a:pt x="74496" y="3281"/>
                  </a:cubicBezTo>
                  <a:cubicBezTo>
                    <a:pt x="74601" y="3559"/>
                    <a:pt x="74702" y="3838"/>
                    <a:pt x="74808" y="4121"/>
                  </a:cubicBezTo>
                  <a:cubicBezTo>
                    <a:pt x="74821" y="3944"/>
                    <a:pt x="74854" y="3754"/>
                    <a:pt x="74808" y="3581"/>
                  </a:cubicBezTo>
                  <a:cubicBezTo>
                    <a:pt x="74778" y="3475"/>
                    <a:pt x="74723" y="3378"/>
                    <a:pt x="74648" y="3310"/>
                  </a:cubicBezTo>
                  <a:cubicBezTo>
                    <a:pt x="74698" y="3294"/>
                    <a:pt x="74740" y="3251"/>
                    <a:pt x="74740" y="3192"/>
                  </a:cubicBezTo>
                  <a:cubicBezTo>
                    <a:pt x="74740" y="3171"/>
                    <a:pt x="74732" y="3150"/>
                    <a:pt x="74723" y="3133"/>
                  </a:cubicBezTo>
                  <a:lnTo>
                    <a:pt x="74723" y="3133"/>
                  </a:lnTo>
                  <a:cubicBezTo>
                    <a:pt x="75027" y="3209"/>
                    <a:pt x="75306" y="3403"/>
                    <a:pt x="75471" y="3673"/>
                  </a:cubicBezTo>
                  <a:cubicBezTo>
                    <a:pt x="75509" y="3445"/>
                    <a:pt x="75386" y="3201"/>
                    <a:pt x="75196" y="3066"/>
                  </a:cubicBezTo>
                  <a:cubicBezTo>
                    <a:pt x="75088" y="2984"/>
                    <a:pt x="74955" y="2942"/>
                    <a:pt x="74820" y="2942"/>
                  </a:cubicBezTo>
                  <a:cubicBezTo>
                    <a:pt x="74807" y="2942"/>
                    <a:pt x="74795" y="2943"/>
                    <a:pt x="74783" y="2943"/>
                  </a:cubicBezTo>
                  <a:cubicBezTo>
                    <a:pt x="74989" y="2886"/>
                    <a:pt x="75200" y="2854"/>
                    <a:pt x="75414" y="2854"/>
                  </a:cubicBezTo>
                  <a:cubicBezTo>
                    <a:pt x="75515" y="2854"/>
                    <a:pt x="75617" y="2861"/>
                    <a:pt x="75720" y="2876"/>
                  </a:cubicBezTo>
                  <a:cubicBezTo>
                    <a:pt x="75539" y="2721"/>
                    <a:pt x="75325" y="2646"/>
                    <a:pt x="75124" y="2646"/>
                  </a:cubicBezTo>
                  <a:cubicBezTo>
                    <a:pt x="75090" y="2646"/>
                    <a:pt x="75056" y="2648"/>
                    <a:pt x="75023" y="2652"/>
                  </a:cubicBezTo>
                  <a:cubicBezTo>
                    <a:pt x="74871" y="2673"/>
                    <a:pt x="74745" y="2732"/>
                    <a:pt x="74639" y="2842"/>
                  </a:cubicBezTo>
                  <a:cubicBezTo>
                    <a:pt x="74698" y="2728"/>
                    <a:pt x="74732" y="2610"/>
                    <a:pt x="74719" y="2475"/>
                  </a:cubicBezTo>
                  <a:cubicBezTo>
                    <a:pt x="74702" y="2281"/>
                    <a:pt x="74580" y="2108"/>
                    <a:pt x="74403" y="2027"/>
                  </a:cubicBezTo>
                  <a:lnTo>
                    <a:pt x="74403" y="2027"/>
                  </a:lnTo>
                  <a:cubicBezTo>
                    <a:pt x="74479" y="2234"/>
                    <a:pt x="74525" y="2449"/>
                    <a:pt x="74538" y="2665"/>
                  </a:cubicBezTo>
                  <a:cubicBezTo>
                    <a:pt x="74525" y="2610"/>
                    <a:pt x="74508" y="2555"/>
                    <a:pt x="74479" y="2504"/>
                  </a:cubicBezTo>
                  <a:cubicBezTo>
                    <a:pt x="74390" y="2335"/>
                    <a:pt x="74242" y="2213"/>
                    <a:pt x="74057" y="2184"/>
                  </a:cubicBezTo>
                  <a:lnTo>
                    <a:pt x="74057" y="2184"/>
                  </a:lnTo>
                  <a:cubicBezTo>
                    <a:pt x="74183" y="2365"/>
                    <a:pt x="74289" y="2559"/>
                    <a:pt x="74382" y="2758"/>
                  </a:cubicBezTo>
                  <a:cubicBezTo>
                    <a:pt x="74382" y="2758"/>
                    <a:pt x="74377" y="2753"/>
                    <a:pt x="74377" y="2753"/>
                  </a:cubicBezTo>
                  <a:cubicBezTo>
                    <a:pt x="74229" y="2636"/>
                    <a:pt x="74060" y="2572"/>
                    <a:pt x="73884" y="2572"/>
                  </a:cubicBezTo>
                  <a:cubicBezTo>
                    <a:pt x="73770" y="2572"/>
                    <a:pt x="73653" y="2600"/>
                    <a:pt x="73537" y="2656"/>
                  </a:cubicBezTo>
                  <a:cubicBezTo>
                    <a:pt x="73791" y="2707"/>
                    <a:pt x="74036" y="2796"/>
                    <a:pt x="74263" y="2914"/>
                  </a:cubicBezTo>
                  <a:cubicBezTo>
                    <a:pt x="74196" y="2900"/>
                    <a:pt x="74127" y="2893"/>
                    <a:pt x="74058" y="2893"/>
                  </a:cubicBezTo>
                  <a:cubicBezTo>
                    <a:pt x="74002" y="2893"/>
                    <a:pt x="73945" y="2898"/>
                    <a:pt x="73888" y="2905"/>
                  </a:cubicBezTo>
                  <a:cubicBezTo>
                    <a:pt x="73668" y="2939"/>
                    <a:pt x="73474" y="3083"/>
                    <a:pt x="73343" y="3260"/>
                  </a:cubicBezTo>
                  <a:cubicBezTo>
                    <a:pt x="73592" y="3192"/>
                    <a:pt x="73850" y="3137"/>
                    <a:pt x="74103" y="3091"/>
                  </a:cubicBezTo>
                  <a:lnTo>
                    <a:pt x="74103" y="3091"/>
                  </a:lnTo>
                  <a:cubicBezTo>
                    <a:pt x="74014" y="3137"/>
                    <a:pt x="73938" y="3213"/>
                    <a:pt x="73884" y="3302"/>
                  </a:cubicBezTo>
                  <a:cubicBezTo>
                    <a:pt x="73820" y="3403"/>
                    <a:pt x="73799" y="3505"/>
                    <a:pt x="73765" y="3619"/>
                  </a:cubicBezTo>
                  <a:cubicBezTo>
                    <a:pt x="73930" y="3467"/>
                    <a:pt x="74103" y="3327"/>
                    <a:pt x="74289" y="3205"/>
                  </a:cubicBezTo>
                  <a:cubicBezTo>
                    <a:pt x="74306" y="3247"/>
                    <a:pt x="74344" y="3272"/>
                    <a:pt x="74386" y="3281"/>
                  </a:cubicBezTo>
                  <a:cubicBezTo>
                    <a:pt x="74141" y="4003"/>
                    <a:pt x="73824" y="5763"/>
                    <a:pt x="73643" y="6830"/>
                  </a:cubicBezTo>
                  <a:cubicBezTo>
                    <a:pt x="73453" y="7134"/>
                    <a:pt x="73331" y="7451"/>
                    <a:pt x="73023" y="7666"/>
                  </a:cubicBezTo>
                  <a:cubicBezTo>
                    <a:pt x="72989" y="7037"/>
                    <a:pt x="72862" y="4881"/>
                    <a:pt x="72689" y="4104"/>
                  </a:cubicBezTo>
                  <a:cubicBezTo>
                    <a:pt x="72723" y="4100"/>
                    <a:pt x="72757" y="4083"/>
                    <a:pt x="72774" y="4049"/>
                  </a:cubicBezTo>
                  <a:cubicBezTo>
                    <a:pt x="72917" y="4167"/>
                    <a:pt x="73052" y="4298"/>
                    <a:pt x="73174" y="4442"/>
                  </a:cubicBezTo>
                  <a:cubicBezTo>
                    <a:pt x="73158" y="4340"/>
                    <a:pt x="73149" y="4256"/>
                    <a:pt x="73107" y="4163"/>
                  </a:cubicBezTo>
                  <a:cubicBezTo>
                    <a:pt x="73069" y="4087"/>
                    <a:pt x="73010" y="4015"/>
                    <a:pt x="72938" y="3969"/>
                  </a:cubicBezTo>
                  <a:lnTo>
                    <a:pt x="72938" y="3969"/>
                  </a:lnTo>
                  <a:cubicBezTo>
                    <a:pt x="73149" y="4028"/>
                    <a:pt x="73356" y="4100"/>
                    <a:pt x="73559" y="4180"/>
                  </a:cubicBezTo>
                  <a:cubicBezTo>
                    <a:pt x="73461" y="4020"/>
                    <a:pt x="73314" y="3884"/>
                    <a:pt x="73137" y="3838"/>
                  </a:cubicBezTo>
                  <a:cubicBezTo>
                    <a:pt x="73059" y="3816"/>
                    <a:pt x="72981" y="3804"/>
                    <a:pt x="72904" y="3804"/>
                  </a:cubicBezTo>
                  <a:cubicBezTo>
                    <a:pt x="72877" y="3804"/>
                    <a:pt x="72851" y="3805"/>
                    <a:pt x="72824" y="3808"/>
                  </a:cubicBezTo>
                  <a:cubicBezTo>
                    <a:pt x="73023" y="3733"/>
                    <a:pt x="73234" y="3682"/>
                    <a:pt x="73449" y="3657"/>
                  </a:cubicBezTo>
                  <a:cubicBezTo>
                    <a:pt x="73339" y="3587"/>
                    <a:pt x="73223" y="3555"/>
                    <a:pt x="73107" y="3555"/>
                  </a:cubicBezTo>
                  <a:cubicBezTo>
                    <a:pt x="72982" y="3555"/>
                    <a:pt x="72858" y="3593"/>
                    <a:pt x="72744" y="3665"/>
                  </a:cubicBezTo>
                  <a:cubicBezTo>
                    <a:pt x="72743" y="3665"/>
                    <a:pt x="72742" y="3665"/>
                    <a:pt x="72742" y="3665"/>
                  </a:cubicBezTo>
                  <a:lnTo>
                    <a:pt x="72742" y="3665"/>
                  </a:lnTo>
                  <a:cubicBezTo>
                    <a:pt x="72834" y="3506"/>
                    <a:pt x="72939" y="3360"/>
                    <a:pt x="73061" y="3222"/>
                  </a:cubicBezTo>
                  <a:lnTo>
                    <a:pt x="73061" y="3222"/>
                  </a:lnTo>
                  <a:cubicBezTo>
                    <a:pt x="72900" y="3230"/>
                    <a:pt x="72769" y="3319"/>
                    <a:pt x="72681" y="3450"/>
                  </a:cubicBezTo>
                  <a:cubicBezTo>
                    <a:pt x="72655" y="3488"/>
                    <a:pt x="72638" y="3526"/>
                    <a:pt x="72622" y="3568"/>
                  </a:cubicBezTo>
                  <a:cubicBezTo>
                    <a:pt x="72651" y="3395"/>
                    <a:pt x="72706" y="3222"/>
                    <a:pt x="72786" y="3061"/>
                  </a:cubicBezTo>
                  <a:lnTo>
                    <a:pt x="72786" y="3061"/>
                  </a:lnTo>
                  <a:cubicBezTo>
                    <a:pt x="72634" y="3112"/>
                    <a:pt x="72516" y="3243"/>
                    <a:pt x="72482" y="3403"/>
                  </a:cubicBezTo>
                  <a:cubicBezTo>
                    <a:pt x="72461" y="3517"/>
                    <a:pt x="72478" y="3619"/>
                    <a:pt x="72516" y="3716"/>
                  </a:cubicBezTo>
                  <a:cubicBezTo>
                    <a:pt x="72440" y="3614"/>
                    <a:pt x="72339" y="3555"/>
                    <a:pt x="72216" y="3526"/>
                  </a:cubicBezTo>
                  <a:cubicBezTo>
                    <a:pt x="72166" y="3513"/>
                    <a:pt x="72113" y="3507"/>
                    <a:pt x="72058" y="3507"/>
                  </a:cubicBezTo>
                  <a:cubicBezTo>
                    <a:pt x="71912" y="3507"/>
                    <a:pt x="71755" y="3553"/>
                    <a:pt x="71617" y="3648"/>
                  </a:cubicBezTo>
                  <a:cubicBezTo>
                    <a:pt x="71643" y="3647"/>
                    <a:pt x="71669" y="3646"/>
                    <a:pt x="71694" y="3646"/>
                  </a:cubicBezTo>
                  <a:cubicBezTo>
                    <a:pt x="71936" y="3646"/>
                    <a:pt x="72168" y="3700"/>
                    <a:pt x="72389" y="3787"/>
                  </a:cubicBezTo>
                  <a:cubicBezTo>
                    <a:pt x="72362" y="3784"/>
                    <a:pt x="72335" y="3782"/>
                    <a:pt x="72307" y="3782"/>
                  </a:cubicBezTo>
                  <a:cubicBezTo>
                    <a:pt x="72212" y="3782"/>
                    <a:pt x="72117" y="3805"/>
                    <a:pt x="72035" y="3851"/>
                  </a:cubicBezTo>
                  <a:cubicBezTo>
                    <a:pt x="71866" y="3948"/>
                    <a:pt x="71739" y="4142"/>
                    <a:pt x="71752" y="4336"/>
                  </a:cubicBezTo>
                  <a:cubicBezTo>
                    <a:pt x="71912" y="4125"/>
                    <a:pt x="72162" y="3986"/>
                    <a:pt x="72423" y="3948"/>
                  </a:cubicBezTo>
                  <a:lnTo>
                    <a:pt x="72423" y="3948"/>
                  </a:lnTo>
                  <a:cubicBezTo>
                    <a:pt x="72415" y="3965"/>
                    <a:pt x="72406" y="3977"/>
                    <a:pt x="72402" y="3998"/>
                  </a:cubicBezTo>
                  <a:cubicBezTo>
                    <a:pt x="72398" y="4045"/>
                    <a:pt x="72427" y="4087"/>
                    <a:pt x="72470" y="4104"/>
                  </a:cubicBezTo>
                  <a:cubicBezTo>
                    <a:pt x="72398" y="4155"/>
                    <a:pt x="72347" y="4231"/>
                    <a:pt x="72313" y="4315"/>
                  </a:cubicBezTo>
                  <a:cubicBezTo>
                    <a:pt x="72259" y="4454"/>
                    <a:pt x="72267" y="4615"/>
                    <a:pt x="72263" y="4762"/>
                  </a:cubicBezTo>
                  <a:cubicBezTo>
                    <a:pt x="72377" y="4539"/>
                    <a:pt x="72487" y="4315"/>
                    <a:pt x="72596" y="4091"/>
                  </a:cubicBezTo>
                  <a:cubicBezTo>
                    <a:pt x="72731" y="5244"/>
                    <a:pt x="72774" y="7371"/>
                    <a:pt x="72782" y="7818"/>
                  </a:cubicBezTo>
                  <a:cubicBezTo>
                    <a:pt x="72698" y="7869"/>
                    <a:pt x="72613" y="7911"/>
                    <a:pt x="72525" y="7957"/>
                  </a:cubicBezTo>
                  <a:cubicBezTo>
                    <a:pt x="72318" y="8063"/>
                    <a:pt x="72073" y="8063"/>
                    <a:pt x="71849" y="8143"/>
                  </a:cubicBezTo>
                  <a:cubicBezTo>
                    <a:pt x="71680" y="8202"/>
                    <a:pt x="71566" y="8215"/>
                    <a:pt x="71385" y="8215"/>
                  </a:cubicBezTo>
                  <a:cubicBezTo>
                    <a:pt x="71321" y="8212"/>
                    <a:pt x="71252" y="8205"/>
                    <a:pt x="71186" y="8205"/>
                  </a:cubicBezTo>
                  <a:cubicBezTo>
                    <a:pt x="71156" y="8205"/>
                    <a:pt x="71126" y="8207"/>
                    <a:pt x="71098" y="8211"/>
                  </a:cubicBezTo>
                  <a:cubicBezTo>
                    <a:pt x="71068" y="8215"/>
                    <a:pt x="71043" y="8223"/>
                    <a:pt x="71022" y="8228"/>
                  </a:cubicBezTo>
                  <a:cubicBezTo>
                    <a:pt x="70971" y="8228"/>
                    <a:pt x="70916" y="8232"/>
                    <a:pt x="70862" y="8240"/>
                  </a:cubicBezTo>
                  <a:cubicBezTo>
                    <a:pt x="70938" y="8190"/>
                    <a:pt x="71009" y="8130"/>
                    <a:pt x="71073" y="8063"/>
                  </a:cubicBezTo>
                  <a:lnTo>
                    <a:pt x="71022" y="7949"/>
                  </a:lnTo>
                  <a:lnTo>
                    <a:pt x="71132" y="8000"/>
                  </a:lnTo>
                  <a:cubicBezTo>
                    <a:pt x="71199" y="7924"/>
                    <a:pt x="71254" y="7839"/>
                    <a:pt x="71300" y="7751"/>
                  </a:cubicBezTo>
                  <a:lnTo>
                    <a:pt x="71300" y="7751"/>
                  </a:lnTo>
                  <a:cubicBezTo>
                    <a:pt x="71153" y="7759"/>
                    <a:pt x="71001" y="7793"/>
                    <a:pt x="70862" y="7852"/>
                  </a:cubicBezTo>
                  <a:lnTo>
                    <a:pt x="70853" y="7979"/>
                  </a:lnTo>
                  <a:lnTo>
                    <a:pt x="70798" y="7881"/>
                  </a:lnTo>
                  <a:cubicBezTo>
                    <a:pt x="70760" y="7898"/>
                    <a:pt x="70726" y="7919"/>
                    <a:pt x="70693" y="7941"/>
                  </a:cubicBezTo>
                  <a:cubicBezTo>
                    <a:pt x="70693" y="7742"/>
                    <a:pt x="70651" y="7548"/>
                    <a:pt x="70566" y="7375"/>
                  </a:cubicBezTo>
                  <a:cubicBezTo>
                    <a:pt x="70553" y="7392"/>
                    <a:pt x="70541" y="7413"/>
                    <a:pt x="70528" y="7434"/>
                  </a:cubicBezTo>
                  <a:cubicBezTo>
                    <a:pt x="70532" y="7405"/>
                    <a:pt x="70537" y="7379"/>
                    <a:pt x="70537" y="7350"/>
                  </a:cubicBezTo>
                  <a:cubicBezTo>
                    <a:pt x="70541" y="7307"/>
                    <a:pt x="70541" y="7265"/>
                    <a:pt x="70537" y="7223"/>
                  </a:cubicBezTo>
                  <a:cubicBezTo>
                    <a:pt x="70566" y="7185"/>
                    <a:pt x="70600" y="7151"/>
                    <a:pt x="70634" y="7122"/>
                  </a:cubicBezTo>
                  <a:cubicBezTo>
                    <a:pt x="70849" y="7014"/>
                    <a:pt x="71085" y="6952"/>
                    <a:pt x="71320" y="6952"/>
                  </a:cubicBezTo>
                  <a:cubicBezTo>
                    <a:pt x="71464" y="6952"/>
                    <a:pt x="71606" y="6975"/>
                    <a:pt x="71744" y="7025"/>
                  </a:cubicBezTo>
                  <a:cubicBezTo>
                    <a:pt x="71634" y="6902"/>
                    <a:pt x="71482" y="6818"/>
                    <a:pt x="71322" y="6793"/>
                  </a:cubicBezTo>
                  <a:cubicBezTo>
                    <a:pt x="71285" y="6787"/>
                    <a:pt x="71247" y="6784"/>
                    <a:pt x="71210" y="6784"/>
                  </a:cubicBezTo>
                  <a:cubicBezTo>
                    <a:pt x="71085" y="6784"/>
                    <a:pt x="70959" y="6816"/>
                    <a:pt x="70849" y="6881"/>
                  </a:cubicBezTo>
                  <a:cubicBezTo>
                    <a:pt x="70748" y="6940"/>
                    <a:pt x="70659" y="7025"/>
                    <a:pt x="70600" y="7126"/>
                  </a:cubicBezTo>
                  <a:cubicBezTo>
                    <a:pt x="70575" y="7151"/>
                    <a:pt x="70553" y="7172"/>
                    <a:pt x="70532" y="7198"/>
                  </a:cubicBezTo>
                  <a:cubicBezTo>
                    <a:pt x="70532" y="7193"/>
                    <a:pt x="70532" y="7189"/>
                    <a:pt x="70528" y="7181"/>
                  </a:cubicBezTo>
                  <a:cubicBezTo>
                    <a:pt x="70545" y="7160"/>
                    <a:pt x="70558" y="7139"/>
                    <a:pt x="70570" y="7113"/>
                  </a:cubicBezTo>
                  <a:cubicBezTo>
                    <a:pt x="70617" y="7063"/>
                    <a:pt x="70667" y="7016"/>
                    <a:pt x="70722" y="6970"/>
                  </a:cubicBezTo>
                  <a:cubicBezTo>
                    <a:pt x="70967" y="6750"/>
                    <a:pt x="71250" y="6590"/>
                    <a:pt x="71558" y="6489"/>
                  </a:cubicBezTo>
                  <a:cubicBezTo>
                    <a:pt x="71494" y="6472"/>
                    <a:pt x="71428" y="6463"/>
                    <a:pt x="71362" y="6463"/>
                  </a:cubicBezTo>
                  <a:cubicBezTo>
                    <a:pt x="71168" y="6463"/>
                    <a:pt x="70974" y="6534"/>
                    <a:pt x="70819" y="6657"/>
                  </a:cubicBezTo>
                  <a:cubicBezTo>
                    <a:pt x="70786" y="6687"/>
                    <a:pt x="70752" y="6717"/>
                    <a:pt x="70722" y="6750"/>
                  </a:cubicBezTo>
                  <a:cubicBezTo>
                    <a:pt x="70726" y="6733"/>
                    <a:pt x="70735" y="6721"/>
                    <a:pt x="70743" y="6708"/>
                  </a:cubicBezTo>
                  <a:cubicBezTo>
                    <a:pt x="70807" y="6581"/>
                    <a:pt x="70904" y="6472"/>
                    <a:pt x="70992" y="6362"/>
                  </a:cubicBezTo>
                  <a:cubicBezTo>
                    <a:pt x="71077" y="6248"/>
                    <a:pt x="71149" y="6130"/>
                    <a:pt x="71174" y="5991"/>
                  </a:cubicBezTo>
                  <a:lnTo>
                    <a:pt x="71174" y="5991"/>
                  </a:lnTo>
                  <a:cubicBezTo>
                    <a:pt x="71064" y="6003"/>
                    <a:pt x="70967" y="6058"/>
                    <a:pt x="70887" y="6138"/>
                  </a:cubicBezTo>
                  <a:cubicBezTo>
                    <a:pt x="70900" y="6096"/>
                    <a:pt x="70908" y="6058"/>
                    <a:pt x="70916" y="6016"/>
                  </a:cubicBezTo>
                  <a:cubicBezTo>
                    <a:pt x="70921" y="5995"/>
                    <a:pt x="70925" y="5904"/>
                    <a:pt x="70941" y="5890"/>
                  </a:cubicBezTo>
                  <a:lnTo>
                    <a:pt x="70941" y="5890"/>
                  </a:lnTo>
                  <a:cubicBezTo>
                    <a:pt x="70836" y="5974"/>
                    <a:pt x="70747" y="6084"/>
                    <a:pt x="70684" y="6202"/>
                  </a:cubicBezTo>
                  <a:cubicBezTo>
                    <a:pt x="70693" y="6155"/>
                    <a:pt x="70697" y="6109"/>
                    <a:pt x="70701" y="6067"/>
                  </a:cubicBezTo>
                  <a:cubicBezTo>
                    <a:pt x="70714" y="5919"/>
                    <a:pt x="70722" y="5666"/>
                    <a:pt x="70667" y="5531"/>
                  </a:cubicBezTo>
                  <a:cubicBezTo>
                    <a:pt x="70613" y="5649"/>
                    <a:pt x="70570" y="5771"/>
                    <a:pt x="70532" y="5898"/>
                  </a:cubicBezTo>
                  <a:cubicBezTo>
                    <a:pt x="70528" y="5771"/>
                    <a:pt x="70499" y="5644"/>
                    <a:pt x="70444" y="5531"/>
                  </a:cubicBezTo>
                  <a:cubicBezTo>
                    <a:pt x="70414" y="5649"/>
                    <a:pt x="70393" y="5771"/>
                    <a:pt x="70385" y="5898"/>
                  </a:cubicBezTo>
                  <a:cubicBezTo>
                    <a:pt x="70385" y="5893"/>
                    <a:pt x="70385" y="5889"/>
                    <a:pt x="70385" y="5885"/>
                  </a:cubicBezTo>
                  <a:cubicBezTo>
                    <a:pt x="70347" y="5758"/>
                    <a:pt x="70300" y="5632"/>
                    <a:pt x="70216" y="5505"/>
                  </a:cubicBezTo>
                  <a:cubicBezTo>
                    <a:pt x="70203" y="5623"/>
                    <a:pt x="70199" y="5742"/>
                    <a:pt x="70199" y="5864"/>
                  </a:cubicBezTo>
                  <a:cubicBezTo>
                    <a:pt x="70161" y="5775"/>
                    <a:pt x="70102" y="5699"/>
                    <a:pt x="70022" y="5640"/>
                  </a:cubicBezTo>
                  <a:lnTo>
                    <a:pt x="70022" y="5640"/>
                  </a:lnTo>
                  <a:cubicBezTo>
                    <a:pt x="70013" y="5750"/>
                    <a:pt x="70030" y="5864"/>
                    <a:pt x="70068" y="5965"/>
                  </a:cubicBezTo>
                  <a:cubicBezTo>
                    <a:pt x="69946" y="5830"/>
                    <a:pt x="69794" y="5725"/>
                    <a:pt x="69616" y="5670"/>
                  </a:cubicBezTo>
                  <a:lnTo>
                    <a:pt x="69616" y="5670"/>
                  </a:lnTo>
                  <a:cubicBezTo>
                    <a:pt x="69676" y="5796"/>
                    <a:pt x="69747" y="5919"/>
                    <a:pt x="69819" y="6037"/>
                  </a:cubicBezTo>
                  <a:cubicBezTo>
                    <a:pt x="69789" y="6020"/>
                    <a:pt x="69760" y="6007"/>
                    <a:pt x="69726" y="5995"/>
                  </a:cubicBezTo>
                  <a:cubicBezTo>
                    <a:pt x="69643" y="5961"/>
                    <a:pt x="69552" y="5944"/>
                    <a:pt x="69461" y="5944"/>
                  </a:cubicBezTo>
                  <a:cubicBezTo>
                    <a:pt x="69451" y="5944"/>
                    <a:pt x="69441" y="5944"/>
                    <a:pt x="69431" y="5944"/>
                  </a:cubicBezTo>
                  <a:cubicBezTo>
                    <a:pt x="69384" y="5948"/>
                    <a:pt x="69334" y="5953"/>
                    <a:pt x="69283" y="5965"/>
                  </a:cubicBezTo>
                  <a:cubicBezTo>
                    <a:pt x="69258" y="5974"/>
                    <a:pt x="69232" y="5982"/>
                    <a:pt x="69211" y="5991"/>
                  </a:cubicBezTo>
                  <a:cubicBezTo>
                    <a:pt x="69203" y="5994"/>
                    <a:pt x="69163" y="6016"/>
                    <a:pt x="69151" y="6016"/>
                  </a:cubicBezTo>
                  <a:cubicBezTo>
                    <a:pt x="69150" y="6016"/>
                    <a:pt x="69149" y="6016"/>
                    <a:pt x="69148" y="6016"/>
                  </a:cubicBezTo>
                  <a:lnTo>
                    <a:pt x="69148" y="6016"/>
                  </a:lnTo>
                  <a:cubicBezTo>
                    <a:pt x="69296" y="6075"/>
                    <a:pt x="69444" y="6130"/>
                    <a:pt x="69583" y="6193"/>
                  </a:cubicBezTo>
                  <a:cubicBezTo>
                    <a:pt x="69654" y="6231"/>
                    <a:pt x="69726" y="6269"/>
                    <a:pt x="69789" y="6316"/>
                  </a:cubicBezTo>
                  <a:cubicBezTo>
                    <a:pt x="69756" y="6299"/>
                    <a:pt x="69722" y="6286"/>
                    <a:pt x="69688" y="6278"/>
                  </a:cubicBezTo>
                  <a:cubicBezTo>
                    <a:pt x="69643" y="6265"/>
                    <a:pt x="69598" y="6258"/>
                    <a:pt x="69553" y="6258"/>
                  </a:cubicBezTo>
                  <a:cubicBezTo>
                    <a:pt x="69437" y="6258"/>
                    <a:pt x="69326" y="6303"/>
                    <a:pt x="69241" y="6392"/>
                  </a:cubicBezTo>
                  <a:cubicBezTo>
                    <a:pt x="69439" y="6396"/>
                    <a:pt x="69650" y="6400"/>
                    <a:pt x="69819" y="6510"/>
                  </a:cubicBezTo>
                  <a:cubicBezTo>
                    <a:pt x="69878" y="6548"/>
                    <a:pt x="69933" y="6603"/>
                    <a:pt x="69984" y="6657"/>
                  </a:cubicBezTo>
                  <a:cubicBezTo>
                    <a:pt x="69988" y="6662"/>
                    <a:pt x="69988" y="6662"/>
                    <a:pt x="69988" y="6662"/>
                  </a:cubicBezTo>
                  <a:cubicBezTo>
                    <a:pt x="69899" y="6603"/>
                    <a:pt x="69802" y="6556"/>
                    <a:pt x="69697" y="6531"/>
                  </a:cubicBezTo>
                  <a:cubicBezTo>
                    <a:pt x="69634" y="6516"/>
                    <a:pt x="69571" y="6508"/>
                    <a:pt x="69508" y="6508"/>
                  </a:cubicBezTo>
                  <a:cubicBezTo>
                    <a:pt x="69327" y="6508"/>
                    <a:pt x="69148" y="6569"/>
                    <a:pt x="69004" y="6679"/>
                  </a:cubicBezTo>
                  <a:cubicBezTo>
                    <a:pt x="69051" y="6683"/>
                    <a:pt x="69097" y="6691"/>
                    <a:pt x="69144" y="6695"/>
                  </a:cubicBezTo>
                  <a:cubicBezTo>
                    <a:pt x="69026" y="6733"/>
                    <a:pt x="68912" y="6788"/>
                    <a:pt x="68831" y="6881"/>
                  </a:cubicBezTo>
                  <a:cubicBezTo>
                    <a:pt x="68929" y="6872"/>
                    <a:pt x="69028" y="6865"/>
                    <a:pt x="69127" y="6865"/>
                  </a:cubicBezTo>
                  <a:cubicBezTo>
                    <a:pt x="69165" y="6865"/>
                    <a:pt x="69203" y="6866"/>
                    <a:pt x="69241" y="6868"/>
                  </a:cubicBezTo>
                  <a:cubicBezTo>
                    <a:pt x="69139" y="6915"/>
                    <a:pt x="69051" y="6995"/>
                    <a:pt x="69000" y="7096"/>
                  </a:cubicBezTo>
                  <a:cubicBezTo>
                    <a:pt x="69180" y="7041"/>
                    <a:pt x="69366" y="7014"/>
                    <a:pt x="69553" y="7014"/>
                  </a:cubicBezTo>
                  <a:cubicBezTo>
                    <a:pt x="69725" y="7014"/>
                    <a:pt x="69898" y="7037"/>
                    <a:pt x="70068" y="7084"/>
                  </a:cubicBezTo>
                  <a:cubicBezTo>
                    <a:pt x="70152" y="7134"/>
                    <a:pt x="70233" y="7198"/>
                    <a:pt x="70300" y="7274"/>
                  </a:cubicBezTo>
                  <a:cubicBezTo>
                    <a:pt x="70300" y="7299"/>
                    <a:pt x="70300" y="7324"/>
                    <a:pt x="70300" y="7350"/>
                  </a:cubicBezTo>
                  <a:cubicBezTo>
                    <a:pt x="70304" y="7455"/>
                    <a:pt x="70330" y="7561"/>
                    <a:pt x="70338" y="7666"/>
                  </a:cubicBezTo>
                  <a:cubicBezTo>
                    <a:pt x="70347" y="7751"/>
                    <a:pt x="70351" y="7835"/>
                    <a:pt x="70347" y="7919"/>
                  </a:cubicBezTo>
                  <a:cubicBezTo>
                    <a:pt x="70207" y="7746"/>
                    <a:pt x="70026" y="7611"/>
                    <a:pt x="69823" y="7531"/>
                  </a:cubicBezTo>
                  <a:lnTo>
                    <a:pt x="69823" y="7531"/>
                  </a:lnTo>
                  <a:cubicBezTo>
                    <a:pt x="69832" y="7594"/>
                    <a:pt x="69849" y="7662"/>
                    <a:pt x="69870" y="7725"/>
                  </a:cubicBezTo>
                  <a:cubicBezTo>
                    <a:pt x="69789" y="7751"/>
                    <a:pt x="69718" y="7797"/>
                    <a:pt x="69659" y="7856"/>
                  </a:cubicBezTo>
                  <a:cubicBezTo>
                    <a:pt x="69667" y="7818"/>
                    <a:pt x="69680" y="7776"/>
                    <a:pt x="69688" y="7738"/>
                  </a:cubicBezTo>
                  <a:cubicBezTo>
                    <a:pt x="69692" y="7713"/>
                    <a:pt x="69697" y="7625"/>
                    <a:pt x="69713" y="7611"/>
                  </a:cubicBezTo>
                  <a:lnTo>
                    <a:pt x="69713" y="7611"/>
                  </a:lnTo>
                  <a:cubicBezTo>
                    <a:pt x="69604" y="7696"/>
                    <a:pt x="69519" y="7801"/>
                    <a:pt x="69456" y="7919"/>
                  </a:cubicBezTo>
                  <a:cubicBezTo>
                    <a:pt x="69464" y="7877"/>
                    <a:pt x="69469" y="7831"/>
                    <a:pt x="69473" y="7784"/>
                  </a:cubicBezTo>
                  <a:cubicBezTo>
                    <a:pt x="69486" y="7641"/>
                    <a:pt x="69494" y="7383"/>
                    <a:pt x="69435" y="7253"/>
                  </a:cubicBezTo>
                  <a:cubicBezTo>
                    <a:pt x="69384" y="7371"/>
                    <a:pt x="69338" y="7493"/>
                    <a:pt x="69304" y="7616"/>
                  </a:cubicBezTo>
                  <a:cubicBezTo>
                    <a:pt x="69300" y="7489"/>
                    <a:pt x="69270" y="7367"/>
                    <a:pt x="69215" y="7248"/>
                  </a:cubicBezTo>
                  <a:cubicBezTo>
                    <a:pt x="69182" y="7371"/>
                    <a:pt x="69165" y="7493"/>
                    <a:pt x="69156" y="7616"/>
                  </a:cubicBezTo>
                  <a:cubicBezTo>
                    <a:pt x="69156" y="7611"/>
                    <a:pt x="69156" y="7607"/>
                    <a:pt x="69152" y="7607"/>
                  </a:cubicBezTo>
                  <a:cubicBezTo>
                    <a:pt x="69118" y="7476"/>
                    <a:pt x="69072" y="7354"/>
                    <a:pt x="68988" y="7227"/>
                  </a:cubicBezTo>
                  <a:cubicBezTo>
                    <a:pt x="68975" y="7341"/>
                    <a:pt x="68971" y="7464"/>
                    <a:pt x="68971" y="7582"/>
                  </a:cubicBezTo>
                  <a:cubicBezTo>
                    <a:pt x="68933" y="7497"/>
                    <a:pt x="68869" y="7417"/>
                    <a:pt x="68793" y="7358"/>
                  </a:cubicBezTo>
                  <a:lnTo>
                    <a:pt x="68793" y="7358"/>
                  </a:lnTo>
                  <a:cubicBezTo>
                    <a:pt x="68785" y="7468"/>
                    <a:pt x="68802" y="7582"/>
                    <a:pt x="68836" y="7687"/>
                  </a:cubicBezTo>
                  <a:cubicBezTo>
                    <a:pt x="68717" y="7552"/>
                    <a:pt x="68565" y="7447"/>
                    <a:pt x="68384" y="7392"/>
                  </a:cubicBezTo>
                  <a:lnTo>
                    <a:pt x="68384" y="7392"/>
                  </a:lnTo>
                  <a:cubicBezTo>
                    <a:pt x="68447" y="7518"/>
                    <a:pt x="68515" y="7641"/>
                    <a:pt x="68591" y="7759"/>
                  </a:cubicBezTo>
                  <a:cubicBezTo>
                    <a:pt x="68561" y="7742"/>
                    <a:pt x="68532" y="7725"/>
                    <a:pt x="68498" y="7713"/>
                  </a:cubicBezTo>
                  <a:cubicBezTo>
                    <a:pt x="68414" y="7682"/>
                    <a:pt x="68324" y="7666"/>
                    <a:pt x="68233" y="7666"/>
                  </a:cubicBezTo>
                  <a:cubicBezTo>
                    <a:pt x="68223" y="7666"/>
                    <a:pt x="68213" y="7666"/>
                    <a:pt x="68203" y="7666"/>
                  </a:cubicBezTo>
                  <a:cubicBezTo>
                    <a:pt x="68152" y="7666"/>
                    <a:pt x="68105" y="7675"/>
                    <a:pt x="68055" y="7687"/>
                  </a:cubicBezTo>
                  <a:cubicBezTo>
                    <a:pt x="68029" y="7692"/>
                    <a:pt x="68004" y="7700"/>
                    <a:pt x="67983" y="7708"/>
                  </a:cubicBezTo>
                  <a:cubicBezTo>
                    <a:pt x="67970" y="7713"/>
                    <a:pt x="67928" y="7738"/>
                    <a:pt x="67920" y="7738"/>
                  </a:cubicBezTo>
                  <a:cubicBezTo>
                    <a:pt x="68063" y="7797"/>
                    <a:pt x="68215" y="7848"/>
                    <a:pt x="68354" y="7915"/>
                  </a:cubicBezTo>
                  <a:cubicBezTo>
                    <a:pt x="68426" y="7949"/>
                    <a:pt x="68494" y="7987"/>
                    <a:pt x="68561" y="8033"/>
                  </a:cubicBezTo>
                  <a:cubicBezTo>
                    <a:pt x="68527" y="8017"/>
                    <a:pt x="68494" y="8004"/>
                    <a:pt x="68460" y="7995"/>
                  </a:cubicBezTo>
                  <a:cubicBezTo>
                    <a:pt x="68415" y="7983"/>
                    <a:pt x="68369" y="7976"/>
                    <a:pt x="68324" y="7976"/>
                  </a:cubicBezTo>
                  <a:cubicBezTo>
                    <a:pt x="68207" y="7976"/>
                    <a:pt x="68095" y="8021"/>
                    <a:pt x="68013" y="8109"/>
                  </a:cubicBezTo>
                  <a:cubicBezTo>
                    <a:pt x="68211" y="8114"/>
                    <a:pt x="68422" y="8122"/>
                    <a:pt x="68587" y="8228"/>
                  </a:cubicBezTo>
                  <a:cubicBezTo>
                    <a:pt x="68650" y="8270"/>
                    <a:pt x="68705" y="8320"/>
                    <a:pt x="68755" y="8375"/>
                  </a:cubicBezTo>
                  <a:cubicBezTo>
                    <a:pt x="68755" y="8375"/>
                    <a:pt x="68755" y="8379"/>
                    <a:pt x="68755" y="8379"/>
                  </a:cubicBezTo>
                  <a:cubicBezTo>
                    <a:pt x="68755" y="8379"/>
                    <a:pt x="68760" y="8379"/>
                    <a:pt x="68760" y="8384"/>
                  </a:cubicBezTo>
                  <a:cubicBezTo>
                    <a:pt x="68671" y="8320"/>
                    <a:pt x="68574" y="8274"/>
                    <a:pt x="68468" y="8249"/>
                  </a:cubicBezTo>
                  <a:cubicBezTo>
                    <a:pt x="68407" y="8233"/>
                    <a:pt x="68344" y="8226"/>
                    <a:pt x="68281" y="8226"/>
                  </a:cubicBezTo>
                  <a:cubicBezTo>
                    <a:pt x="68099" y="8226"/>
                    <a:pt x="67919" y="8288"/>
                    <a:pt x="67772" y="8401"/>
                  </a:cubicBezTo>
                  <a:cubicBezTo>
                    <a:pt x="67818" y="8405"/>
                    <a:pt x="67865" y="8409"/>
                    <a:pt x="67915" y="8417"/>
                  </a:cubicBezTo>
                  <a:cubicBezTo>
                    <a:pt x="67797" y="8451"/>
                    <a:pt x="67683" y="8506"/>
                    <a:pt x="67603" y="8599"/>
                  </a:cubicBezTo>
                  <a:cubicBezTo>
                    <a:pt x="67704" y="8589"/>
                    <a:pt x="67808" y="8585"/>
                    <a:pt x="67911" y="8585"/>
                  </a:cubicBezTo>
                  <a:cubicBezTo>
                    <a:pt x="67945" y="8585"/>
                    <a:pt x="67979" y="8585"/>
                    <a:pt x="68013" y="8586"/>
                  </a:cubicBezTo>
                  <a:cubicBezTo>
                    <a:pt x="67966" y="8607"/>
                    <a:pt x="67928" y="8633"/>
                    <a:pt x="67890" y="8666"/>
                  </a:cubicBezTo>
                  <a:cubicBezTo>
                    <a:pt x="67493" y="8759"/>
                    <a:pt x="67109" y="8932"/>
                    <a:pt x="66738" y="9089"/>
                  </a:cubicBezTo>
                  <a:cubicBezTo>
                    <a:pt x="66303" y="9274"/>
                    <a:pt x="65911" y="9599"/>
                    <a:pt x="65463" y="9768"/>
                  </a:cubicBezTo>
                  <a:cubicBezTo>
                    <a:pt x="65269" y="9840"/>
                    <a:pt x="65037" y="9836"/>
                    <a:pt x="64843" y="9928"/>
                  </a:cubicBezTo>
                  <a:cubicBezTo>
                    <a:pt x="64590" y="10051"/>
                    <a:pt x="64379" y="10389"/>
                    <a:pt x="64180" y="10574"/>
                  </a:cubicBezTo>
                  <a:cubicBezTo>
                    <a:pt x="63889" y="10853"/>
                    <a:pt x="63610" y="10963"/>
                    <a:pt x="63315" y="11009"/>
                  </a:cubicBezTo>
                  <a:lnTo>
                    <a:pt x="63349" y="10359"/>
                  </a:lnTo>
                  <a:cubicBezTo>
                    <a:pt x="63366" y="10363"/>
                    <a:pt x="63387" y="10367"/>
                    <a:pt x="63404" y="10367"/>
                  </a:cubicBezTo>
                  <a:cubicBezTo>
                    <a:pt x="63418" y="10367"/>
                    <a:pt x="63432" y="10366"/>
                    <a:pt x="63446" y="10366"/>
                  </a:cubicBezTo>
                  <a:cubicBezTo>
                    <a:pt x="63453" y="10366"/>
                    <a:pt x="63460" y="10366"/>
                    <a:pt x="63467" y="10367"/>
                  </a:cubicBezTo>
                  <a:cubicBezTo>
                    <a:pt x="63488" y="10372"/>
                    <a:pt x="63509" y="10384"/>
                    <a:pt x="63530" y="10384"/>
                  </a:cubicBezTo>
                  <a:cubicBezTo>
                    <a:pt x="63551" y="10384"/>
                    <a:pt x="63564" y="10380"/>
                    <a:pt x="63581" y="10363"/>
                  </a:cubicBezTo>
                  <a:cubicBezTo>
                    <a:pt x="63585" y="10355"/>
                    <a:pt x="63589" y="10342"/>
                    <a:pt x="63593" y="10338"/>
                  </a:cubicBezTo>
                  <a:cubicBezTo>
                    <a:pt x="63602" y="10334"/>
                    <a:pt x="63610" y="10334"/>
                    <a:pt x="63619" y="10334"/>
                  </a:cubicBezTo>
                  <a:lnTo>
                    <a:pt x="63750" y="10334"/>
                  </a:lnTo>
                  <a:cubicBezTo>
                    <a:pt x="63762" y="10338"/>
                    <a:pt x="63771" y="10342"/>
                    <a:pt x="63783" y="10346"/>
                  </a:cubicBezTo>
                  <a:cubicBezTo>
                    <a:pt x="63805" y="10346"/>
                    <a:pt x="63834" y="10346"/>
                    <a:pt x="63851" y="10334"/>
                  </a:cubicBezTo>
                  <a:cubicBezTo>
                    <a:pt x="63864" y="10325"/>
                    <a:pt x="63872" y="10321"/>
                    <a:pt x="63889" y="10321"/>
                  </a:cubicBezTo>
                  <a:cubicBezTo>
                    <a:pt x="63906" y="10317"/>
                    <a:pt x="63923" y="10317"/>
                    <a:pt x="63940" y="10313"/>
                  </a:cubicBezTo>
                  <a:cubicBezTo>
                    <a:pt x="63956" y="10308"/>
                    <a:pt x="63973" y="10308"/>
                    <a:pt x="63990" y="10308"/>
                  </a:cubicBezTo>
                  <a:cubicBezTo>
                    <a:pt x="63999" y="10308"/>
                    <a:pt x="64003" y="10308"/>
                    <a:pt x="64003" y="10296"/>
                  </a:cubicBezTo>
                  <a:cubicBezTo>
                    <a:pt x="64003" y="10283"/>
                    <a:pt x="63990" y="10275"/>
                    <a:pt x="63982" y="10270"/>
                  </a:cubicBezTo>
                  <a:cubicBezTo>
                    <a:pt x="63973" y="10262"/>
                    <a:pt x="63973" y="10258"/>
                    <a:pt x="63965" y="10253"/>
                  </a:cubicBezTo>
                  <a:lnTo>
                    <a:pt x="63944" y="10253"/>
                  </a:lnTo>
                  <a:cubicBezTo>
                    <a:pt x="63931" y="10249"/>
                    <a:pt x="63918" y="10241"/>
                    <a:pt x="63910" y="10237"/>
                  </a:cubicBezTo>
                  <a:cubicBezTo>
                    <a:pt x="63907" y="10236"/>
                    <a:pt x="63904" y="10236"/>
                    <a:pt x="63902" y="10236"/>
                  </a:cubicBezTo>
                  <a:cubicBezTo>
                    <a:pt x="63879" y="10236"/>
                    <a:pt x="63857" y="10250"/>
                    <a:pt x="63838" y="10253"/>
                  </a:cubicBezTo>
                  <a:cubicBezTo>
                    <a:pt x="63826" y="10253"/>
                    <a:pt x="63813" y="10253"/>
                    <a:pt x="63800" y="10258"/>
                  </a:cubicBezTo>
                  <a:cubicBezTo>
                    <a:pt x="63794" y="10258"/>
                    <a:pt x="63781" y="10265"/>
                    <a:pt x="63769" y="10265"/>
                  </a:cubicBezTo>
                  <a:cubicBezTo>
                    <a:pt x="63765" y="10265"/>
                    <a:pt x="63761" y="10264"/>
                    <a:pt x="63758" y="10262"/>
                  </a:cubicBezTo>
                  <a:cubicBezTo>
                    <a:pt x="63758" y="10253"/>
                    <a:pt x="63796" y="10228"/>
                    <a:pt x="63805" y="10224"/>
                  </a:cubicBezTo>
                  <a:cubicBezTo>
                    <a:pt x="63813" y="10215"/>
                    <a:pt x="63817" y="10207"/>
                    <a:pt x="63826" y="10199"/>
                  </a:cubicBezTo>
                  <a:cubicBezTo>
                    <a:pt x="63830" y="10194"/>
                    <a:pt x="63838" y="10186"/>
                    <a:pt x="63843" y="10182"/>
                  </a:cubicBezTo>
                  <a:cubicBezTo>
                    <a:pt x="63851" y="10177"/>
                    <a:pt x="63860" y="10177"/>
                    <a:pt x="63870" y="10177"/>
                  </a:cubicBezTo>
                  <a:cubicBezTo>
                    <a:pt x="63879" y="10177"/>
                    <a:pt x="63889" y="10177"/>
                    <a:pt x="63897" y="10173"/>
                  </a:cubicBezTo>
                  <a:cubicBezTo>
                    <a:pt x="63914" y="10165"/>
                    <a:pt x="63931" y="10161"/>
                    <a:pt x="63948" y="10152"/>
                  </a:cubicBezTo>
                  <a:cubicBezTo>
                    <a:pt x="63956" y="10152"/>
                    <a:pt x="63986" y="10148"/>
                    <a:pt x="63986" y="10135"/>
                  </a:cubicBezTo>
                  <a:cubicBezTo>
                    <a:pt x="63986" y="10127"/>
                    <a:pt x="63978" y="10123"/>
                    <a:pt x="63973" y="10118"/>
                  </a:cubicBezTo>
                  <a:cubicBezTo>
                    <a:pt x="63965" y="10114"/>
                    <a:pt x="63965" y="10114"/>
                    <a:pt x="63961" y="10110"/>
                  </a:cubicBezTo>
                  <a:cubicBezTo>
                    <a:pt x="63952" y="10097"/>
                    <a:pt x="63944" y="10089"/>
                    <a:pt x="63931" y="10080"/>
                  </a:cubicBezTo>
                  <a:cubicBezTo>
                    <a:pt x="63927" y="10076"/>
                    <a:pt x="63914" y="10068"/>
                    <a:pt x="63910" y="10068"/>
                  </a:cubicBezTo>
                  <a:cubicBezTo>
                    <a:pt x="63907" y="10066"/>
                    <a:pt x="63904" y="10066"/>
                    <a:pt x="63902" y="10066"/>
                  </a:cubicBezTo>
                  <a:cubicBezTo>
                    <a:pt x="63896" y="10066"/>
                    <a:pt x="63890" y="10068"/>
                    <a:pt x="63885" y="10068"/>
                  </a:cubicBezTo>
                  <a:cubicBezTo>
                    <a:pt x="63878" y="10068"/>
                    <a:pt x="63871" y="10068"/>
                    <a:pt x="63864" y="10068"/>
                  </a:cubicBezTo>
                  <a:cubicBezTo>
                    <a:pt x="63850" y="10068"/>
                    <a:pt x="63838" y="10066"/>
                    <a:pt x="63830" y="10055"/>
                  </a:cubicBezTo>
                  <a:cubicBezTo>
                    <a:pt x="63821" y="10047"/>
                    <a:pt x="63813" y="10038"/>
                    <a:pt x="63809" y="10026"/>
                  </a:cubicBezTo>
                  <a:cubicBezTo>
                    <a:pt x="63796" y="10013"/>
                    <a:pt x="63792" y="10009"/>
                    <a:pt x="63779" y="10004"/>
                  </a:cubicBezTo>
                  <a:lnTo>
                    <a:pt x="63703" y="10004"/>
                  </a:lnTo>
                  <a:cubicBezTo>
                    <a:pt x="63678" y="10009"/>
                    <a:pt x="63669" y="10021"/>
                    <a:pt x="63648" y="10030"/>
                  </a:cubicBezTo>
                  <a:cubicBezTo>
                    <a:pt x="63631" y="10034"/>
                    <a:pt x="63623" y="10042"/>
                    <a:pt x="63606" y="10042"/>
                  </a:cubicBezTo>
                  <a:cubicBezTo>
                    <a:pt x="63593" y="10047"/>
                    <a:pt x="63581" y="10047"/>
                    <a:pt x="63568" y="10051"/>
                  </a:cubicBezTo>
                  <a:cubicBezTo>
                    <a:pt x="63547" y="10055"/>
                    <a:pt x="63526" y="10068"/>
                    <a:pt x="63505" y="10072"/>
                  </a:cubicBezTo>
                  <a:cubicBezTo>
                    <a:pt x="63498" y="10072"/>
                    <a:pt x="63478" y="10077"/>
                    <a:pt x="63466" y="10077"/>
                  </a:cubicBezTo>
                  <a:cubicBezTo>
                    <a:pt x="63458" y="10077"/>
                    <a:pt x="63454" y="10074"/>
                    <a:pt x="63463" y="10064"/>
                  </a:cubicBezTo>
                  <a:cubicBezTo>
                    <a:pt x="63467" y="10059"/>
                    <a:pt x="63471" y="10055"/>
                    <a:pt x="63475" y="10051"/>
                  </a:cubicBezTo>
                  <a:cubicBezTo>
                    <a:pt x="63484" y="10047"/>
                    <a:pt x="63488" y="10038"/>
                    <a:pt x="63496" y="10030"/>
                  </a:cubicBezTo>
                  <a:cubicBezTo>
                    <a:pt x="63501" y="10021"/>
                    <a:pt x="63509" y="10017"/>
                    <a:pt x="63513" y="10013"/>
                  </a:cubicBezTo>
                  <a:cubicBezTo>
                    <a:pt x="63522" y="10009"/>
                    <a:pt x="63522" y="9996"/>
                    <a:pt x="63526" y="9992"/>
                  </a:cubicBezTo>
                  <a:cubicBezTo>
                    <a:pt x="63534" y="9988"/>
                    <a:pt x="63556" y="9983"/>
                    <a:pt x="63564" y="9983"/>
                  </a:cubicBezTo>
                  <a:lnTo>
                    <a:pt x="63648" y="9983"/>
                  </a:lnTo>
                  <a:cubicBezTo>
                    <a:pt x="63669" y="9983"/>
                    <a:pt x="63686" y="9983"/>
                    <a:pt x="63707" y="9979"/>
                  </a:cubicBezTo>
                  <a:cubicBezTo>
                    <a:pt x="63720" y="9979"/>
                    <a:pt x="63729" y="9979"/>
                    <a:pt x="63737" y="9975"/>
                  </a:cubicBezTo>
                  <a:cubicBezTo>
                    <a:pt x="63733" y="9962"/>
                    <a:pt x="63733" y="9954"/>
                    <a:pt x="63729" y="9941"/>
                  </a:cubicBezTo>
                  <a:cubicBezTo>
                    <a:pt x="63724" y="9937"/>
                    <a:pt x="63724" y="9928"/>
                    <a:pt x="63720" y="9924"/>
                  </a:cubicBezTo>
                  <a:cubicBezTo>
                    <a:pt x="63716" y="9920"/>
                    <a:pt x="63707" y="9920"/>
                    <a:pt x="63699" y="9916"/>
                  </a:cubicBezTo>
                  <a:cubicBezTo>
                    <a:pt x="63695" y="9907"/>
                    <a:pt x="63695" y="9903"/>
                    <a:pt x="63682" y="9899"/>
                  </a:cubicBezTo>
                  <a:cubicBezTo>
                    <a:pt x="63678" y="9899"/>
                    <a:pt x="63669" y="9895"/>
                    <a:pt x="63665" y="9895"/>
                  </a:cubicBezTo>
                  <a:cubicBezTo>
                    <a:pt x="63653" y="9890"/>
                    <a:pt x="63640" y="9895"/>
                    <a:pt x="63623" y="9886"/>
                  </a:cubicBezTo>
                  <a:cubicBezTo>
                    <a:pt x="63602" y="9874"/>
                    <a:pt x="63593" y="9852"/>
                    <a:pt x="63585" y="9827"/>
                  </a:cubicBezTo>
                  <a:cubicBezTo>
                    <a:pt x="63581" y="9815"/>
                    <a:pt x="63577" y="9802"/>
                    <a:pt x="63560" y="9798"/>
                  </a:cubicBezTo>
                  <a:cubicBezTo>
                    <a:pt x="63539" y="9793"/>
                    <a:pt x="63522" y="9789"/>
                    <a:pt x="63501" y="9781"/>
                  </a:cubicBezTo>
                  <a:cubicBezTo>
                    <a:pt x="63518" y="9743"/>
                    <a:pt x="63530" y="9709"/>
                    <a:pt x="63543" y="9671"/>
                  </a:cubicBezTo>
                  <a:cubicBezTo>
                    <a:pt x="63551" y="9675"/>
                    <a:pt x="63556" y="9679"/>
                    <a:pt x="63564" y="9679"/>
                  </a:cubicBezTo>
                  <a:lnTo>
                    <a:pt x="63598" y="9679"/>
                  </a:lnTo>
                  <a:cubicBezTo>
                    <a:pt x="63627" y="9679"/>
                    <a:pt x="63657" y="9684"/>
                    <a:pt x="63686" y="9684"/>
                  </a:cubicBezTo>
                  <a:cubicBezTo>
                    <a:pt x="63699" y="9684"/>
                    <a:pt x="63712" y="9684"/>
                    <a:pt x="63720" y="9688"/>
                  </a:cubicBezTo>
                  <a:cubicBezTo>
                    <a:pt x="63733" y="9696"/>
                    <a:pt x="63745" y="9709"/>
                    <a:pt x="63758" y="9717"/>
                  </a:cubicBezTo>
                  <a:cubicBezTo>
                    <a:pt x="63775" y="9730"/>
                    <a:pt x="63800" y="9739"/>
                    <a:pt x="63826" y="9743"/>
                  </a:cubicBezTo>
                  <a:lnTo>
                    <a:pt x="63855" y="9743"/>
                  </a:lnTo>
                  <a:cubicBezTo>
                    <a:pt x="63868" y="9747"/>
                    <a:pt x="63876" y="9755"/>
                    <a:pt x="63885" y="9764"/>
                  </a:cubicBezTo>
                  <a:cubicBezTo>
                    <a:pt x="63891" y="9768"/>
                    <a:pt x="63897" y="9771"/>
                    <a:pt x="63902" y="9771"/>
                  </a:cubicBezTo>
                  <a:cubicBezTo>
                    <a:pt x="63908" y="9771"/>
                    <a:pt x="63910" y="9767"/>
                    <a:pt x="63906" y="9755"/>
                  </a:cubicBezTo>
                  <a:cubicBezTo>
                    <a:pt x="63902" y="9743"/>
                    <a:pt x="63893" y="9730"/>
                    <a:pt x="63885" y="9722"/>
                  </a:cubicBezTo>
                  <a:cubicBezTo>
                    <a:pt x="63876" y="9717"/>
                    <a:pt x="63872" y="9713"/>
                    <a:pt x="63868" y="9705"/>
                  </a:cubicBezTo>
                  <a:cubicBezTo>
                    <a:pt x="63864" y="9701"/>
                    <a:pt x="63864" y="9696"/>
                    <a:pt x="63864" y="9688"/>
                  </a:cubicBezTo>
                  <a:cubicBezTo>
                    <a:pt x="63859" y="9671"/>
                    <a:pt x="63847" y="9663"/>
                    <a:pt x="63834" y="9650"/>
                  </a:cubicBezTo>
                  <a:cubicBezTo>
                    <a:pt x="63826" y="9637"/>
                    <a:pt x="63813" y="9637"/>
                    <a:pt x="63800" y="9629"/>
                  </a:cubicBezTo>
                  <a:cubicBezTo>
                    <a:pt x="63779" y="9616"/>
                    <a:pt x="63750" y="9603"/>
                    <a:pt x="63733" y="9591"/>
                  </a:cubicBezTo>
                  <a:cubicBezTo>
                    <a:pt x="63724" y="9582"/>
                    <a:pt x="63720" y="9578"/>
                    <a:pt x="63712" y="9574"/>
                  </a:cubicBezTo>
                  <a:cubicBezTo>
                    <a:pt x="63707" y="9574"/>
                    <a:pt x="63703" y="9570"/>
                    <a:pt x="63695" y="9570"/>
                  </a:cubicBezTo>
                  <a:lnTo>
                    <a:pt x="63631" y="9570"/>
                  </a:lnTo>
                  <a:cubicBezTo>
                    <a:pt x="63615" y="9570"/>
                    <a:pt x="63598" y="9565"/>
                    <a:pt x="63581" y="9565"/>
                  </a:cubicBezTo>
                  <a:cubicBezTo>
                    <a:pt x="63585" y="9549"/>
                    <a:pt x="63589" y="9528"/>
                    <a:pt x="63593" y="9511"/>
                  </a:cubicBezTo>
                  <a:cubicBezTo>
                    <a:pt x="63598" y="9511"/>
                    <a:pt x="63598" y="9511"/>
                    <a:pt x="63602" y="9515"/>
                  </a:cubicBezTo>
                  <a:cubicBezTo>
                    <a:pt x="63607" y="9517"/>
                    <a:pt x="63611" y="9518"/>
                    <a:pt x="63615" y="9518"/>
                  </a:cubicBezTo>
                  <a:cubicBezTo>
                    <a:pt x="63623" y="9518"/>
                    <a:pt x="63628" y="9514"/>
                    <a:pt x="63640" y="9511"/>
                  </a:cubicBezTo>
                  <a:cubicBezTo>
                    <a:pt x="63644" y="9528"/>
                    <a:pt x="63644" y="9544"/>
                    <a:pt x="63657" y="9561"/>
                  </a:cubicBezTo>
                  <a:cubicBezTo>
                    <a:pt x="63669" y="9549"/>
                    <a:pt x="63678" y="9540"/>
                    <a:pt x="63686" y="9528"/>
                  </a:cubicBezTo>
                  <a:cubicBezTo>
                    <a:pt x="63703" y="9536"/>
                    <a:pt x="63707" y="9553"/>
                    <a:pt x="63724" y="9561"/>
                  </a:cubicBezTo>
                  <a:cubicBezTo>
                    <a:pt x="63733" y="9553"/>
                    <a:pt x="63741" y="9544"/>
                    <a:pt x="63750" y="9536"/>
                  </a:cubicBezTo>
                  <a:cubicBezTo>
                    <a:pt x="63754" y="9544"/>
                    <a:pt x="63758" y="9561"/>
                    <a:pt x="63762" y="9574"/>
                  </a:cubicBezTo>
                  <a:cubicBezTo>
                    <a:pt x="63766" y="9579"/>
                    <a:pt x="63769" y="9581"/>
                    <a:pt x="63772" y="9581"/>
                  </a:cubicBezTo>
                  <a:cubicBezTo>
                    <a:pt x="63776" y="9581"/>
                    <a:pt x="63780" y="9578"/>
                    <a:pt x="63788" y="9578"/>
                  </a:cubicBezTo>
                  <a:cubicBezTo>
                    <a:pt x="63813" y="9578"/>
                    <a:pt x="63809" y="9612"/>
                    <a:pt x="63830" y="9616"/>
                  </a:cubicBezTo>
                  <a:cubicBezTo>
                    <a:pt x="63834" y="9616"/>
                    <a:pt x="63843" y="9608"/>
                    <a:pt x="63847" y="9608"/>
                  </a:cubicBezTo>
                  <a:cubicBezTo>
                    <a:pt x="63859" y="9612"/>
                    <a:pt x="63868" y="9625"/>
                    <a:pt x="63881" y="9629"/>
                  </a:cubicBezTo>
                  <a:cubicBezTo>
                    <a:pt x="63889" y="9637"/>
                    <a:pt x="63906" y="9637"/>
                    <a:pt x="63918" y="9641"/>
                  </a:cubicBezTo>
                  <a:cubicBezTo>
                    <a:pt x="63927" y="9646"/>
                    <a:pt x="63940" y="9654"/>
                    <a:pt x="63952" y="9654"/>
                  </a:cubicBezTo>
                  <a:cubicBezTo>
                    <a:pt x="63973" y="9650"/>
                    <a:pt x="64020" y="9599"/>
                    <a:pt x="63999" y="9578"/>
                  </a:cubicBezTo>
                  <a:cubicBezTo>
                    <a:pt x="63994" y="9574"/>
                    <a:pt x="63986" y="9574"/>
                    <a:pt x="63982" y="9574"/>
                  </a:cubicBezTo>
                  <a:cubicBezTo>
                    <a:pt x="63978" y="9570"/>
                    <a:pt x="63973" y="9570"/>
                    <a:pt x="63969" y="9565"/>
                  </a:cubicBezTo>
                  <a:cubicBezTo>
                    <a:pt x="63973" y="9561"/>
                    <a:pt x="63961" y="9549"/>
                    <a:pt x="63952" y="9540"/>
                  </a:cubicBezTo>
                  <a:cubicBezTo>
                    <a:pt x="63940" y="9528"/>
                    <a:pt x="63927" y="9519"/>
                    <a:pt x="63923" y="9502"/>
                  </a:cubicBezTo>
                  <a:cubicBezTo>
                    <a:pt x="63918" y="9494"/>
                    <a:pt x="63923" y="9490"/>
                    <a:pt x="63918" y="9481"/>
                  </a:cubicBezTo>
                  <a:cubicBezTo>
                    <a:pt x="63918" y="9477"/>
                    <a:pt x="63914" y="9468"/>
                    <a:pt x="63910" y="9464"/>
                  </a:cubicBezTo>
                  <a:cubicBezTo>
                    <a:pt x="63902" y="9452"/>
                    <a:pt x="63889" y="9435"/>
                    <a:pt x="63885" y="9422"/>
                  </a:cubicBezTo>
                  <a:cubicBezTo>
                    <a:pt x="63881" y="9414"/>
                    <a:pt x="63885" y="9401"/>
                    <a:pt x="63885" y="9392"/>
                  </a:cubicBezTo>
                  <a:cubicBezTo>
                    <a:pt x="63888" y="9392"/>
                    <a:pt x="63890" y="9391"/>
                    <a:pt x="63893" y="9391"/>
                  </a:cubicBezTo>
                  <a:cubicBezTo>
                    <a:pt x="63895" y="9391"/>
                    <a:pt x="63896" y="9391"/>
                    <a:pt x="63897" y="9392"/>
                  </a:cubicBezTo>
                  <a:cubicBezTo>
                    <a:pt x="63902" y="9392"/>
                    <a:pt x="63910" y="9388"/>
                    <a:pt x="63914" y="9384"/>
                  </a:cubicBezTo>
                  <a:cubicBezTo>
                    <a:pt x="63923" y="9384"/>
                    <a:pt x="63923" y="9380"/>
                    <a:pt x="63931" y="9380"/>
                  </a:cubicBezTo>
                  <a:cubicBezTo>
                    <a:pt x="63948" y="9371"/>
                    <a:pt x="63956" y="9359"/>
                    <a:pt x="63969" y="9346"/>
                  </a:cubicBezTo>
                  <a:cubicBezTo>
                    <a:pt x="63978" y="9338"/>
                    <a:pt x="63990" y="9329"/>
                    <a:pt x="63999" y="9325"/>
                  </a:cubicBezTo>
                  <a:cubicBezTo>
                    <a:pt x="64016" y="9312"/>
                    <a:pt x="64020" y="9300"/>
                    <a:pt x="64032" y="9283"/>
                  </a:cubicBezTo>
                  <a:cubicBezTo>
                    <a:pt x="64041" y="9271"/>
                    <a:pt x="64044" y="9270"/>
                    <a:pt x="64050" y="9270"/>
                  </a:cubicBezTo>
                  <a:cubicBezTo>
                    <a:pt x="64053" y="9270"/>
                    <a:pt x="64056" y="9270"/>
                    <a:pt x="64062" y="9270"/>
                  </a:cubicBezTo>
                  <a:cubicBezTo>
                    <a:pt x="64079" y="9270"/>
                    <a:pt x="64096" y="9266"/>
                    <a:pt x="64117" y="9266"/>
                  </a:cubicBezTo>
                  <a:cubicBezTo>
                    <a:pt x="64138" y="9266"/>
                    <a:pt x="64142" y="9253"/>
                    <a:pt x="64159" y="9245"/>
                  </a:cubicBezTo>
                  <a:cubicBezTo>
                    <a:pt x="64172" y="9245"/>
                    <a:pt x="64180" y="9245"/>
                    <a:pt x="64184" y="9249"/>
                  </a:cubicBezTo>
                  <a:cubicBezTo>
                    <a:pt x="64188" y="9250"/>
                    <a:pt x="64192" y="9251"/>
                    <a:pt x="64195" y="9251"/>
                  </a:cubicBezTo>
                  <a:cubicBezTo>
                    <a:pt x="64204" y="9251"/>
                    <a:pt x="64212" y="9248"/>
                    <a:pt x="64218" y="9245"/>
                  </a:cubicBezTo>
                  <a:cubicBezTo>
                    <a:pt x="64243" y="9228"/>
                    <a:pt x="64269" y="9228"/>
                    <a:pt x="64294" y="9224"/>
                  </a:cubicBezTo>
                  <a:cubicBezTo>
                    <a:pt x="64315" y="9224"/>
                    <a:pt x="64332" y="9211"/>
                    <a:pt x="64349" y="9203"/>
                  </a:cubicBezTo>
                  <a:cubicBezTo>
                    <a:pt x="64366" y="9198"/>
                    <a:pt x="64383" y="9203"/>
                    <a:pt x="64400" y="9194"/>
                  </a:cubicBezTo>
                  <a:cubicBezTo>
                    <a:pt x="64429" y="9177"/>
                    <a:pt x="64455" y="9143"/>
                    <a:pt x="64450" y="9110"/>
                  </a:cubicBezTo>
                  <a:cubicBezTo>
                    <a:pt x="64446" y="9097"/>
                    <a:pt x="64442" y="9084"/>
                    <a:pt x="64433" y="9067"/>
                  </a:cubicBezTo>
                  <a:lnTo>
                    <a:pt x="64433" y="9067"/>
                  </a:lnTo>
                  <a:cubicBezTo>
                    <a:pt x="64570" y="9114"/>
                    <a:pt x="64714" y="9138"/>
                    <a:pt x="64858" y="9138"/>
                  </a:cubicBezTo>
                  <a:cubicBezTo>
                    <a:pt x="64999" y="9138"/>
                    <a:pt x="65140" y="9115"/>
                    <a:pt x="65273" y="9072"/>
                  </a:cubicBezTo>
                  <a:lnTo>
                    <a:pt x="65273" y="9671"/>
                  </a:lnTo>
                  <a:lnTo>
                    <a:pt x="65527" y="9671"/>
                  </a:lnTo>
                  <a:lnTo>
                    <a:pt x="65527" y="9101"/>
                  </a:lnTo>
                  <a:cubicBezTo>
                    <a:pt x="65598" y="9139"/>
                    <a:pt x="65670" y="9169"/>
                    <a:pt x="65746" y="9194"/>
                  </a:cubicBezTo>
                  <a:lnTo>
                    <a:pt x="65792" y="9118"/>
                  </a:lnTo>
                  <a:lnTo>
                    <a:pt x="65792" y="9211"/>
                  </a:lnTo>
                  <a:cubicBezTo>
                    <a:pt x="65917" y="9248"/>
                    <a:pt x="66048" y="9268"/>
                    <a:pt x="66178" y="9268"/>
                  </a:cubicBezTo>
                  <a:cubicBezTo>
                    <a:pt x="66241" y="9268"/>
                    <a:pt x="66304" y="9263"/>
                    <a:pt x="66366" y="9253"/>
                  </a:cubicBezTo>
                  <a:cubicBezTo>
                    <a:pt x="66219" y="9072"/>
                    <a:pt x="66025" y="8932"/>
                    <a:pt x="65805" y="8852"/>
                  </a:cubicBezTo>
                  <a:cubicBezTo>
                    <a:pt x="66042" y="8823"/>
                    <a:pt x="66274" y="8730"/>
                    <a:pt x="66464" y="8582"/>
                  </a:cubicBezTo>
                  <a:cubicBezTo>
                    <a:pt x="66311" y="8522"/>
                    <a:pt x="66147" y="8492"/>
                    <a:pt x="65981" y="8492"/>
                  </a:cubicBezTo>
                  <a:cubicBezTo>
                    <a:pt x="65927" y="8492"/>
                    <a:pt x="65872" y="8496"/>
                    <a:pt x="65818" y="8502"/>
                  </a:cubicBezTo>
                  <a:cubicBezTo>
                    <a:pt x="65894" y="8451"/>
                    <a:pt x="65966" y="8392"/>
                    <a:pt x="66029" y="8325"/>
                  </a:cubicBezTo>
                  <a:lnTo>
                    <a:pt x="65978" y="8211"/>
                  </a:lnTo>
                  <a:lnTo>
                    <a:pt x="65978" y="8211"/>
                  </a:lnTo>
                  <a:lnTo>
                    <a:pt x="66084" y="8266"/>
                  </a:lnTo>
                  <a:cubicBezTo>
                    <a:pt x="66151" y="8185"/>
                    <a:pt x="66210" y="8101"/>
                    <a:pt x="66257" y="8012"/>
                  </a:cubicBezTo>
                  <a:lnTo>
                    <a:pt x="66257" y="8012"/>
                  </a:lnTo>
                  <a:cubicBezTo>
                    <a:pt x="66105" y="8021"/>
                    <a:pt x="65957" y="8054"/>
                    <a:pt x="65818" y="8114"/>
                  </a:cubicBezTo>
                  <a:lnTo>
                    <a:pt x="65805" y="8240"/>
                  </a:lnTo>
                  <a:lnTo>
                    <a:pt x="65754" y="8143"/>
                  </a:lnTo>
                  <a:cubicBezTo>
                    <a:pt x="65717" y="8160"/>
                    <a:pt x="65683" y="8181"/>
                    <a:pt x="65645" y="8202"/>
                  </a:cubicBezTo>
                  <a:cubicBezTo>
                    <a:pt x="65649" y="8008"/>
                    <a:pt x="65607" y="7810"/>
                    <a:pt x="65518" y="7637"/>
                  </a:cubicBezTo>
                  <a:cubicBezTo>
                    <a:pt x="65476" y="7704"/>
                    <a:pt x="65438" y="7772"/>
                    <a:pt x="65404" y="7848"/>
                  </a:cubicBezTo>
                  <a:lnTo>
                    <a:pt x="65442" y="7911"/>
                  </a:lnTo>
                  <a:lnTo>
                    <a:pt x="65387" y="7911"/>
                  </a:lnTo>
                  <a:lnTo>
                    <a:pt x="65442" y="7987"/>
                  </a:lnTo>
                  <a:lnTo>
                    <a:pt x="65358" y="7970"/>
                  </a:lnTo>
                  <a:cubicBezTo>
                    <a:pt x="65337" y="8042"/>
                    <a:pt x="65320" y="8114"/>
                    <a:pt x="65307" y="8185"/>
                  </a:cubicBezTo>
                  <a:cubicBezTo>
                    <a:pt x="65168" y="8012"/>
                    <a:pt x="64982" y="7873"/>
                    <a:pt x="64775" y="7793"/>
                  </a:cubicBezTo>
                  <a:lnTo>
                    <a:pt x="64775" y="7793"/>
                  </a:lnTo>
                  <a:cubicBezTo>
                    <a:pt x="64788" y="7890"/>
                    <a:pt x="64813" y="7983"/>
                    <a:pt x="64851" y="8076"/>
                  </a:cubicBezTo>
                  <a:lnTo>
                    <a:pt x="64944" y="8050"/>
                  </a:lnTo>
                  <a:lnTo>
                    <a:pt x="64877" y="8139"/>
                  </a:lnTo>
                  <a:cubicBezTo>
                    <a:pt x="64893" y="8173"/>
                    <a:pt x="64915" y="8211"/>
                    <a:pt x="64936" y="8249"/>
                  </a:cubicBezTo>
                  <a:lnTo>
                    <a:pt x="64999" y="8232"/>
                  </a:lnTo>
                  <a:lnTo>
                    <a:pt x="64953" y="8282"/>
                  </a:lnTo>
                  <a:cubicBezTo>
                    <a:pt x="64978" y="8320"/>
                    <a:pt x="65003" y="8358"/>
                    <a:pt x="65033" y="8396"/>
                  </a:cubicBezTo>
                  <a:cubicBezTo>
                    <a:pt x="64878" y="8338"/>
                    <a:pt x="64711" y="8307"/>
                    <a:pt x="64547" y="8307"/>
                  </a:cubicBezTo>
                  <a:cubicBezTo>
                    <a:pt x="64511" y="8307"/>
                    <a:pt x="64474" y="8309"/>
                    <a:pt x="64438" y="8312"/>
                  </a:cubicBezTo>
                  <a:cubicBezTo>
                    <a:pt x="64585" y="8523"/>
                    <a:pt x="64805" y="8683"/>
                    <a:pt x="65045" y="8776"/>
                  </a:cubicBezTo>
                  <a:cubicBezTo>
                    <a:pt x="64822" y="8814"/>
                    <a:pt x="64606" y="8916"/>
                    <a:pt x="64429" y="9059"/>
                  </a:cubicBezTo>
                  <a:cubicBezTo>
                    <a:pt x="64421" y="9046"/>
                    <a:pt x="64412" y="9038"/>
                    <a:pt x="64404" y="9034"/>
                  </a:cubicBezTo>
                  <a:cubicBezTo>
                    <a:pt x="64401" y="9032"/>
                    <a:pt x="64398" y="9032"/>
                    <a:pt x="64394" y="9032"/>
                  </a:cubicBezTo>
                  <a:cubicBezTo>
                    <a:pt x="64387" y="9032"/>
                    <a:pt x="64380" y="9034"/>
                    <a:pt x="64374" y="9034"/>
                  </a:cubicBezTo>
                  <a:cubicBezTo>
                    <a:pt x="64357" y="9034"/>
                    <a:pt x="64353" y="9034"/>
                    <a:pt x="64353" y="9017"/>
                  </a:cubicBezTo>
                  <a:cubicBezTo>
                    <a:pt x="64353" y="9013"/>
                    <a:pt x="64353" y="9004"/>
                    <a:pt x="64353" y="8996"/>
                  </a:cubicBezTo>
                  <a:cubicBezTo>
                    <a:pt x="64353" y="8970"/>
                    <a:pt x="64349" y="8941"/>
                    <a:pt x="64357" y="8916"/>
                  </a:cubicBezTo>
                  <a:cubicBezTo>
                    <a:pt x="64362" y="8907"/>
                    <a:pt x="64366" y="8899"/>
                    <a:pt x="64366" y="8890"/>
                  </a:cubicBezTo>
                  <a:cubicBezTo>
                    <a:pt x="64374" y="8848"/>
                    <a:pt x="64328" y="8835"/>
                    <a:pt x="64298" y="8823"/>
                  </a:cubicBezTo>
                  <a:cubicBezTo>
                    <a:pt x="64273" y="8810"/>
                    <a:pt x="64248" y="8802"/>
                    <a:pt x="64222" y="8802"/>
                  </a:cubicBezTo>
                  <a:cubicBezTo>
                    <a:pt x="64210" y="8802"/>
                    <a:pt x="64201" y="8797"/>
                    <a:pt x="64189" y="8797"/>
                  </a:cubicBezTo>
                  <a:cubicBezTo>
                    <a:pt x="64176" y="8797"/>
                    <a:pt x="64159" y="8802"/>
                    <a:pt x="64151" y="8802"/>
                  </a:cubicBezTo>
                  <a:cubicBezTo>
                    <a:pt x="64134" y="8806"/>
                    <a:pt x="64130" y="8818"/>
                    <a:pt x="64117" y="8823"/>
                  </a:cubicBezTo>
                  <a:cubicBezTo>
                    <a:pt x="64113" y="8818"/>
                    <a:pt x="64104" y="8802"/>
                    <a:pt x="64096" y="8802"/>
                  </a:cubicBezTo>
                  <a:cubicBezTo>
                    <a:pt x="64092" y="8802"/>
                    <a:pt x="64087" y="8806"/>
                    <a:pt x="64083" y="8806"/>
                  </a:cubicBezTo>
                  <a:cubicBezTo>
                    <a:pt x="64081" y="8807"/>
                    <a:pt x="64078" y="8807"/>
                    <a:pt x="64076" y="8807"/>
                  </a:cubicBezTo>
                  <a:cubicBezTo>
                    <a:pt x="64066" y="8807"/>
                    <a:pt x="64056" y="8802"/>
                    <a:pt x="64049" y="8802"/>
                  </a:cubicBezTo>
                  <a:cubicBezTo>
                    <a:pt x="64024" y="8802"/>
                    <a:pt x="63999" y="8810"/>
                    <a:pt x="63973" y="8810"/>
                  </a:cubicBezTo>
                  <a:lnTo>
                    <a:pt x="63910" y="8810"/>
                  </a:lnTo>
                  <a:cubicBezTo>
                    <a:pt x="63897" y="8810"/>
                    <a:pt x="63893" y="8810"/>
                    <a:pt x="63885" y="8797"/>
                  </a:cubicBezTo>
                  <a:cubicBezTo>
                    <a:pt x="63881" y="8793"/>
                    <a:pt x="63876" y="8776"/>
                    <a:pt x="63876" y="8772"/>
                  </a:cubicBezTo>
                  <a:cubicBezTo>
                    <a:pt x="63872" y="8759"/>
                    <a:pt x="63876" y="8742"/>
                    <a:pt x="63868" y="8734"/>
                  </a:cubicBezTo>
                  <a:cubicBezTo>
                    <a:pt x="63859" y="8742"/>
                    <a:pt x="63851" y="8747"/>
                    <a:pt x="63838" y="8751"/>
                  </a:cubicBezTo>
                  <a:cubicBezTo>
                    <a:pt x="63830" y="8751"/>
                    <a:pt x="63821" y="8747"/>
                    <a:pt x="63817" y="8742"/>
                  </a:cubicBezTo>
                  <a:cubicBezTo>
                    <a:pt x="63811" y="8736"/>
                    <a:pt x="63805" y="8732"/>
                    <a:pt x="63797" y="8732"/>
                  </a:cubicBezTo>
                  <a:cubicBezTo>
                    <a:pt x="63794" y="8732"/>
                    <a:pt x="63791" y="8733"/>
                    <a:pt x="63788" y="8734"/>
                  </a:cubicBezTo>
                  <a:cubicBezTo>
                    <a:pt x="63775" y="8742"/>
                    <a:pt x="63762" y="8747"/>
                    <a:pt x="63750" y="8755"/>
                  </a:cubicBezTo>
                  <a:cubicBezTo>
                    <a:pt x="63745" y="8757"/>
                    <a:pt x="63741" y="8758"/>
                    <a:pt x="63737" y="8758"/>
                  </a:cubicBezTo>
                  <a:cubicBezTo>
                    <a:pt x="63733" y="8758"/>
                    <a:pt x="63729" y="8757"/>
                    <a:pt x="63724" y="8755"/>
                  </a:cubicBezTo>
                  <a:cubicBezTo>
                    <a:pt x="63718" y="8749"/>
                    <a:pt x="63710" y="8745"/>
                    <a:pt x="63702" y="8745"/>
                  </a:cubicBezTo>
                  <a:cubicBezTo>
                    <a:pt x="63700" y="8745"/>
                    <a:pt x="63697" y="8746"/>
                    <a:pt x="63695" y="8747"/>
                  </a:cubicBezTo>
                  <a:cubicBezTo>
                    <a:pt x="63669" y="8747"/>
                    <a:pt x="63653" y="8768"/>
                    <a:pt x="63631" y="8768"/>
                  </a:cubicBezTo>
                  <a:cubicBezTo>
                    <a:pt x="63615" y="8768"/>
                    <a:pt x="63606" y="8764"/>
                    <a:pt x="63598" y="8764"/>
                  </a:cubicBezTo>
                  <a:cubicBezTo>
                    <a:pt x="63602" y="8717"/>
                    <a:pt x="63610" y="8675"/>
                    <a:pt x="63615" y="8628"/>
                  </a:cubicBezTo>
                  <a:cubicBezTo>
                    <a:pt x="63615" y="8612"/>
                    <a:pt x="63619" y="8595"/>
                    <a:pt x="63619" y="8578"/>
                  </a:cubicBezTo>
                  <a:cubicBezTo>
                    <a:pt x="63623" y="8586"/>
                    <a:pt x="63627" y="8595"/>
                    <a:pt x="63631" y="8603"/>
                  </a:cubicBezTo>
                  <a:cubicBezTo>
                    <a:pt x="63644" y="8620"/>
                    <a:pt x="63665" y="8633"/>
                    <a:pt x="63686" y="8637"/>
                  </a:cubicBezTo>
                  <a:cubicBezTo>
                    <a:pt x="63695" y="8641"/>
                    <a:pt x="63703" y="8642"/>
                    <a:pt x="63711" y="8642"/>
                  </a:cubicBezTo>
                  <a:cubicBezTo>
                    <a:pt x="63722" y="8642"/>
                    <a:pt x="63733" y="8639"/>
                    <a:pt x="63745" y="8637"/>
                  </a:cubicBezTo>
                  <a:cubicBezTo>
                    <a:pt x="63753" y="8636"/>
                    <a:pt x="63760" y="8635"/>
                    <a:pt x="63767" y="8635"/>
                  </a:cubicBezTo>
                  <a:cubicBezTo>
                    <a:pt x="63783" y="8635"/>
                    <a:pt x="63799" y="8638"/>
                    <a:pt x="63817" y="8641"/>
                  </a:cubicBezTo>
                  <a:cubicBezTo>
                    <a:pt x="63855" y="8650"/>
                    <a:pt x="63885" y="8683"/>
                    <a:pt x="63923" y="8688"/>
                  </a:cubicBezTo>
                  <a:cubicBezTo>
                    <a:pt x="63925" y="8688"/>
                    <a:pt x="63927" y="8688"/>
                    <a:pt x="63930" y="8688"/>
                  </a:cubicBezTo>
                  <a:cubicBezTo>
                    <a:pt x="63965" y="8688"/>
                    <a:pt x="63966" y="8656"/>
                    <a:pt x="63978" y="8624"/>
                  </a:cubicBezTo>
                  <a:cubicBezTo>
                    <a:pt x="63986" y="8607"/>
                    <a:pt x="63990" y="8582"/>
                    <a:pt x="64007" y="8569"/>
                  </a:cubicBezTo>
                  <a:cubicBezTo>
                    <a:pt x="64018" y="8561"/>
                    <a:pt x="64030" y="8558"/>
                    <a:pt x="64043" y="8558"/>
                  </a:cubicBezTo>
                  <a:cubicBezTo>
                    <a:pt x="64051" y="8558"/>
                    <a:pt x="64058" y="8559"/>
                    <a:pt x="64066" y="8561"/>
                  </a:cubicBezTo>
                  <a:cubicBezTo>
                    <a:pt x="64073" y="8561"/>
                    <a:pt x="64081" y="8562"/>
                    <a:pt x="64089" y="8562"/>
                  </a:cubicBezTo>
                  <a:cubicBezTo>
                    <a:pt x="64101" y="8562"/>
                    <a:pt x="64113" y="8560"/>
                    <a:pt x="64121" y="8553"/>
                  </a:cubicBezTo>
                  <a:cubicBezTo>
                    <a:pt x="64125" y="8544"/>
                    <a:pt x="64134" y="8536"/>
                    <a:pt x="64138" y="8527"/>
                  </a:cubicBezTo>
                  <a:cubicBezTo>
                    <a:pt x="64142" y="8519"/>
                    <a:pt x="64146" y="8506"/>
                    <a:pt x="64155" y="8498"/>
                  </a:cubicBezTo>
                  <a:cubicBezTo>
                    <a:pt x="64159" y="8489"/>
                    <a:pt x="64168" y="8472"/>
                    <a:pt x="64168" y="8464"/>
                  </a:cubicBezTo>
                  <a:cubicBezTo>
                    <a:pt x="64100" y="8447"/>
                    <a:pt x="64028" y="8468"/>
                    <a:pt x="63969" y="8430"/>
                  </a:cubicBezTo>
                  <a:cubicBezTo>
                    <a:pt x="63952" y="8417"/>
                    <a:pt x="63952" y="8401"/>
                    <a:pt x="63940" y="8392"/>
                  </a:cubicBezTo>
                  <a:cubicBezTo>
                    <a:pt x="63931" y="8388"/>
                    <a:pt x="63923" y="8388"/>
                    <a:pt x="63915" y="8388"/>
                  </a:cubicBezTo>
                  <a:cubicBezTo>
                    <a:pt x="63907" y="8388"/>
                    <a:pt x="63899" y="8388"/>
                    <a:pt x="63893" y="8384"/>
                  </a:cubicBezTo>
                  <a:cubicBezTo>
                    <a:pt x="63881" y="8350"/>
                    <a:pt x="63910" y="8329"/>
                    <a:pt x="63914" y="8295"/>
                  </a:cubicBezTo>
                  <a:cubicBezTo>
                    <a:pt x="63918" y="8287"/>
                    <a:pt x="63918" y="8261"/>
                    <a:pt x="63914" y="8253"/>
                  </a:cubicBezTo>
                  <a:cubicBezTo>
                    <a:pt x="63906" y="8236"/>
                    <a:pt x="63881" y="8240"/>
                    <a:pt x="63868" y="8236"/>
                  </a:cubicBezTo>
                  <a:lnTo>
                    <a:pt x="63864" y="8236"/>
                  </a:lnTo>
                  <a:cubicBezTo>
                    <a:pt x="63872" y="8228"/>
                    <a:pt x="63881" y="8219"/>
                    <a:pt x="63885" y="8206"/>
                  </a:cubicBezTo>
                  <a:cubicBezTo>
                    <a:pt x="63889" y="8194"/>
                    <a:pt x="63893" y="8190"/>
                    <a:pt x="63906" y="8190"/>
                  </a:cubicBezTo>
                  <a:cubicBezTo>
                    <a:pt x="63911" y="8188"/>
                    <a:pt x="63917" y="8188"/>
                    <a:pt x="63923" y="8188"/>
                  </a:cubicBezTo>
                  <a:cubicBezTo>
                    <a:pt x="63934" y="8188"/>
                    <a:pt x="63945" y="8190"/>
                    <a:pt x="63956" y="8190"/>
                  </a:cubicBezTo>
                  <a:cubicBezTo>
                    <a:pt x="63962" y="8190"/>
                    <a:pt x="63971" y="8191"/>
                    <a:pt x="63978" y="8191"/>
                  </a:cubicBezTo>
                  <a:cubicBezTo>
                    <a:pt x="63982" y="8191"/>
                    <a:pt x="63985" y="8191"/>
                    <a:pt x="63986" y="8190"/>
                  </a:cubicBezTo>
                  <a:cubicBezTo>
                    <a:pt x="63994" y="8185"/>
                    <a:pt x="63999" y="8168"/>
                    <a:pt x="64003" y="8164"/>
                  </a:cubicBezTo>
                  <a:cubicBezTo>
                    <a:pt x="64019" y="8130"/>
                    <a:pt x="63967" y="8119"/>
                    <a:pt x="63929" y="8119"/>
                  </a:cubicBezTo>
                  <a:cubicBezTo>
                    <a:pt x="63915" y="8119"/>
                    <a:pt x="63904" y="8120"/>
                    <a:pt x="63897" y="8122"/>
                  </a:cubicBezTo>
                  <a:cubicBezTo>
                    <a:pt x="63894" y="8123"/>
                    <a:pt x="63890" y="8123"/>
                    <a:pt x="63887" y="8123"/>
                  </a:cubicBezTo>
                  <a:cubicBezTo>
                    <a:pt x="63878" y="8123"/>
                    <a:pt x="63874" y="8117"/>
                    <a:pt x="63881" y="8101"/>
                  </a:cubicBezTo>
                  <a:cubicBezTo>
                    <a:pt x="63885" y="8076"/>
                    <a:pt x="63906" y="8076"/>
                    <a:pt x="63914" y="8059"/>
                  </a:cubicBezTo>
                  <a:cubicBezTo>
                    <a:pt x="63927" y="8033"/>
                    <a:pt x="63910" y="8029"/>
                    <a:pt x="63889" y="8025"/>
                  </a:cubicBezTo>
                  <a:cubicBezTo>
                    <a:pt x="63871" y="8020"/>
                    <a:pt x="63846" y="8013"/>
                    <a:pt x="63823" y="8013"/>
                  </a:cubicBezTo>
                  <a:cubicBezTo>
                    <a:pt x="63807" y="8013"/>
                    <a:pt x="63791" y="8016"/>
                    <a:pt x="63779" y="8025"/>
                  </a:cubicBezTo>
                  <a:cubicBezTo>
                    <a:pt x="63763" y="8033"/>
                    <a:pt x="63748" y="8059"/>
                    <a:pt x="63728" y="8059"/>
                  </a:cubicBezTo>
                  <a:cubicBezTo>
                    <a:pt x="63727" y="8059"/>
                    <a:pt x="63726" y="8059"/>
                    <a:pt x="63724" y="8059"/>
                  </a:cubicBezTo>
                  <a:cubicBezTo>
                    <a:pt x="63741" y="8054"/>
                    <a:pt x="63741" y="8038"/>
                    <a:pt x="63745" y="8017"/>
                  </a:cubicBezTo>
                  <a:cubicBezTo>
                    <a:pt x="63750" y="8000"/>
                    <a:pt x="63754" y="7995"/>
                    <a:pt x="63745" y="7983"/>
                  </a:cubicBezTo>
                  <a:cubicBezTo>
                    <a:pt x="63737" y="7979"/>
                    <a:pt x="63724" y="7970"/>
                    <a:pt x="63720" y="7966"/>
                  </a:cubicBezTo>
                  <a:cubicBezTo>
                    <a:pt x="63703" y="7957"/>
                    <a:pt x="63678" y="7957"/>
                    <a:pt x="63669" y="7936"/>
                  </a:cubicBezTo>
                  <a:cubicBezTo>
                    <a:pt x="63657" y="7907"/>
                    <a:pt x="63682" y="7890"/>
                    <a:pt x="63699" y="7869"/>
                  </a:cubicBezTo>
                  <a:cubicBezTo>
                    <a:pt x="63716" y="7848"/>
                    <a:pt x="63699" y="7831"/>
                    <a:pt x="63678" y="7822"/>
                  </a:cubicBezTo>
                  <a:cubicBezTo>
                    <a:pt x="63657" y="7814"/>
                    <a:pt x="63636" y="7814"/>
                    <a:pt x="63615" y="7810"/>
                  </a:cubicBezTo>
                  <a:cubicBezTo>
                    <a:pt x="63596" y="7806"/>
                    <a:pt x="63577" y="7792"/>
                    <a:pt x="63558" y="7792"/>
                  </a:cubicBezTo>
                  <a:cubicBezTo>
                    <a:pt x="63556" y="7792"/>
                    <a:pt x="63554" y="7792"/>
                    <a:pt x="63551" y="7793"/>
                  </a:cubicBezTo>
                  <a:cubicBezTo>
                    <a:pt x="63534" y="7793"/>
                    <a:pt x="63522" y="7810"/>
                    <a:pt x="63505" y="7810"/>
                  </a:cubicBezTo>
                  <a:cubicBezTo>
                    <a:pt x="63492" y="7810"/>
                    <a:pt x="63492" y="7805"/>
                    <a:pt x="63484" y="7797"/>
                  </a:cubicBezTo>
                  <a:cubicBezTo>
                    <a:pt x="63467" y="7789"/>
                    <a:pt x="63437" y="7789"/>
                    <a:pt x="63420" y="7789"/>
                  </a:cubicBezTo>
                  <a:cubicBezTo>
                    <a:pt x="63399" y="7780"/>
                    <a:pt x="63374" y="7776"/>
                    <a:pt x="63353" y="7772"/>
                  </a:cubicBezTo>
                  <a:cubicBezTo>
                    <a:pt x="63350" y="7771"/>
                    <a:pt x="63346" y="7771"/>
                    <a:pt x="63343" y="7771"/>
                  </a:cubicBezTo>
                  <a:cubicBezTo>
                    <a:pt x="63324" y="7771"/>
                    <a:pt x="63313" y="7782"/>
                    <a:pt x="63298" y="7793"/>
                  </a:cubicBezTo>
                  <a:cubicBezTo>
                    <a:pt x="63277" y="7805"/>
                    <a:pt x="63256" y="7822"/>
                    <a:pt x="63235" y="7827"/>
                  </a:cubicBezTo>
                  <a:cubicBezTo>
                    <a:pt x="63218" y="7831"/>
                    <a:pt x="63205" y="7831"/>
                    <a:pt x="63188" y="7835"/>
                  </a:cubicBezTo>
                  <a:cubicBezTo>
                    <a:pt x="63175" y="7838"/>
                    <a:pt x="63163" y="7842"/>
                    <a:pt x="63151" y="7842"/>
                  </a:cubicBezTo>
                  <a:cubicBezTo>
                    <a:pt x="63143" y="7842"/>
                    <a:pt x="63136" y="7840"/>
                    <a:pt x="63129" y="7835"/>
                  </a:cubicBezTo>
                  <a:cubicBezTo>
                    <a:pt x="63108" y="7818"/>
                    <a:pt x="63100" y="7789"/>
                    <a:pt x="63074" y="7780"/>
                  </a:cubicBezTo>
                  <a:cubicBezTo>
                    <a:pt x="63070" y="7779"/>
                    <a:pt x="63065" y="7778"/>
                    <a:pt x="63061" y="7778"/>
                  </a:cubicBezTo>
                  <a:cubicBezTo>
                    <a:pt x="63051" y="7778"/>
                    <a:pt x="63041" y="7780"/>
                    <a:pt x="63032" y="7780"/>
                  </a:cubicBezTo>
                  <a:cubicBezTo>
                    <a:pt x="63024" y="7780"/>
                    <a:pt x="63003" y="7780"/>
                    <a:pt x="62998" y="7776"/>
                  </a:cubicBezTo>
                  <a:cubicBezTo>
                    <a:pt x="62986" y="7772"/>
                    <a:pt x="62990" y="7738"/>
                    <a:pt x="62990" y="7729"/>
                  </a:cubicBezTo>
                  <a:cubicBezTo>
                    <a:pt x="62994" y="7708"/>
                    <a:pt x="63007" y="7704"/>
                    <a:pt x="63024" y="7700"/>
                  </a:cubicBezTo>
                  <a:cubicBezTo>
                    <a:pt x="63041" y="7696"/>
                    <a:pt x="63062" y="7696"/>
                    <a:pt x="63074" y="7687"/>
                  </a:cubicBezTo>
                  <a:cubicBezTo>
                    <a:pt x="63079" y="7683"/>
                    <a:pt x="63083" y="7675"/>
                    <a:pt x="63087" y="7675"/>
                  </a:cubicBezTo>
                  <a:cubicBezTo>
                    <a:pt x="63095" y="7666"/>
                    <a:pt x="63104" y="7666"/>
                    <a:pt x="63117" y="7662"/>
                  </a:cubicBezTo>
                  <a:cubicBezTo>
                    <a:pt x="63129" y="7654"/>
                    <a:pt x="63138" y="7641"/>
                    <a:pt x="63150" y="7632"/>
                  </a:cubicBezTo>
                  <a:cubicBezTo>
                    <a:pt x="63155" y="7624"/>
                    <a:pt x="63163" y="7624"/>
                    <a:pt x="63171" y="7616"/>
                  </a:cubicBezTo>
                  <a:cubicBezTo>
                    <a:pt x="63176" y="7611"/>
                    <a:pt x="63176" y="7607"/>
                    <a:pt x="63180" y="7603"/>
                  </a:cubicBezTo>
                  <a:cubicBezTo>
                    <a:pt x="63188" y="7594"/>
                    <a:pt x="63197" y="7594"/>
                    <a:pt x="63201" y="7590"/>
                  </a:cubicBezTo>
                  <a:cubicBezTo>
                    <a:pt x="63209" y="7586"/>
                    <a:pt x="63214" y="7582"/>
                    <a:pt x="63218" y="7573"/>
                  </a:cubicBezTo>
                  <a:cubicBezTo>
                    <a:pt x="63205" y="7556"/>
                    <a:pt x="63176" y="7548"/>
                    <a:pt x="63155" y="7540"/>
                  </a:cubicBezTo>
                  <a:cubicBezTo>
                    <a:pt x="63147" y="7538"/>
                    <a:pt x="63139" y="7537"/>
                    <a:pt x="63131" y="7537"/>
                  </a:cubicBezTo>
                  <a:cubicBezTo>
                    <a:pt x="63118" y="7537"/>
                    <a:pt x="63105" y="7540"/>
                    <a:pt x="63091" y="7548"/>
                  </a:cubicBezTo>
                  <a:cubicBezTo>
                    <a:pt x="63074" y="7561"/>
                    <a:pt x="63066" y="7578"/>
                    <a:pt x="63053" y="7590"/>
                  </a:cubicBezTo>
                  <a:cubicBezTo>
                    <a:pt x="63045" y="7599"/>
                    <a:pt x="63041" y="7616"/>
                    <a:pt x="63028" y="7620"/>
                  </a:cubicBezTo>
                  <a:cubicBezTo>
                    <a:pt x="63024" y="7621"/>
                    <a:pt x="63019" y="7622"/>
                    <a:pt x="63013" y="7622"/>
                  </a:cubicBezTo>
                  <a:cubicBezTo>
                    <a:pt x="62998" y="7622"/>
                    <a:pt x="62979" y="7619"/>
                    <a:pt x="62973" y="7616"/>
                  </a:cubicBezTo>
                  <a:cubicBezTo>
                    <a:pt x="62947" y="7612"/>
                    <a:pt x="62914" y="7571"/>
                    <a:pt x="62883" y="7571"/>
                  </a:cubicBezTo>
                  <a:cubicBezTo>
                    <a:pt x="62879" y="7571"/>
                    <a:pt x="62875" y="7572"/>
                    <a:pt x="62872" y="7573"/>
                  </a:cubicBezTo>
                  <a:cubicBezTo>
                    <a:pt x="62859" y="7578"/>
                    <a:pt x="62855" y="7594"/>
                    <a:pt x="62842" y="7603"/>
                  </a:cubicBezTo>
                  <a:cubicBezTo>
                    <a:pt x="62838" y="7604"/>
                    <a:pt x="62834" y="7605"/>
                    <a:pt x="62831" y="7605"/>
                  </a:cubicBezTo>
                  <a:cubicBezTo>
                    <a:pt x="62813" y="7605"/>
                    <a:pt x="62801" y="7588"/>
                    <a:pt x="62783" y="7578"/>
                  </a:cubicBezTo>
                  <a:cubicBezTo>
                    <a:pt x="62763" y="7565"/>
                    <a:pt x="62734" y="7548"/>
                    <a:pt x="62711" y="7548"/>
                  </a:cubicBezTo>
                  <a:cubicBezTo>
                    <a:pt x="62695" y="7548"/>
                    <a:pt x="62683" y="7556"/>
                    <a:pt x="62678" y="7578"/>
                  </a:cubicBezTo>
                  <a:cubicBezTo>
                    <a:pt x="62673" y="7607"/>
                    <a:pt x="62682" y="7628"/>
                    <a:pt x="62703" y="7645"/>
                  </a:cubicBezTo>
                  <a:cubicBezTo>
                    <a:pt x="62716" y="7649"/>
                    <a:pt x="62728" y="7654"/>
                    <a:pt x="62728" y="7670"/>
                  </a:cubicBezTo>
                  <a:cubicBezTo>
                    <a:pt x="62724" y="7725"/>
                    <a:pt x="62640" y="7704"/>
                    <a:pt x="62606" y="7713"/>
                  </a:cubicBezTo>
                  <a:cubicBezTo>
                    <a:pt x="62593" y="7713"/>
                    <a:pt x="62555" y="7721"/>
                    <a:pt x="62547" y="7729"/>
                  </a:cubicBezTo>
                  <a:cubicBezTo>
                    <a:pt x="62538" y="7742"/>
                    <a:pt x="62547" y="7776"/>
                    <a:pt x="62551" y="7789"/>
                  </a:cubicBezTo>
                  <a:cubicBezTo>
                    <a:pt x="62543" y="7789"/>
                    <a:pt x="62538" y="7793"/>
                    <a:pt x="62530" y="7801"/>
                  </a:cubicBezTo>
                  <a:cubicBezTo>
                    <a:pt x="62513" y="7789"/>
                    <a:pt x="62505" y="7776"/>
                    <a:pt x="62483" y="7772"/>
                  </a:cubicBezTo>
                  <a:lnTo>
                    <a:pt x="62433" y="7772"/>
                  </a:lnTo>
                  <a:cubicBezTo>
                    <a:pt x="62412" y="7772"/>
                    <a:pt x="62399" y="7772"/>
                    <a:pt x="62386" y="7789"/>
                  </a:cubicBezTo>
                  <a:cubicBezTo>
                    <a:pt x="62374" y="7797"/>
                    <a:pt x="62369" y="7822"/>
                    <a:pt x="62361" y="7827"/>
                  </a:cubicBezTo>
                  <a:cubicBezTo>
                    <a:pt x="62357" y="7831"/>
                    <a:pt x="62350" y="7832"/>
                    <a:pt x="62344" y="7832"/>
                  </a:cubicBezTo>
                  <a:cubicBezTo>
                    <a:pt x="62338" y="7832"/>
                    <a:pt x="62332" y="7831"/>
                    <a:pt x="62327" y="7831"/>
                  </a:cubicBezTo>
                  <a:cubicBezTo>
                    <a:pt x="62315" y="7831"/>
                    <a:pt x="62302" y="7831"/>
                    <a:pt x="62298" y="7860"/>
                  </a:cubicBezTo>
                  <a:cubicBezTo>
                    <a:pt x="62296" y="7850"/>
                    <a:pt x="62289" y="7847"/>
                    <a:pt x="62279" y="7847"/>
                  </a:cubicBezTo>
                  <a:cubicBezTo>
                    <a:pt x="62259" y="7847"/>
                    <a:pt x="62229" y="7860"/>
                    <a:pt x="62218" y="7860"/>
                  </a:cubicBezTo>
                  <a:cubicBezTo>
                    <a:pt x="62192" y="7860"/>
                    <a:pt x="62184" y="7873"/>
                    <a:pt x="62167" y="7894"/>
                  </a:cubicBezTo>
                  <a:cubicBezTo>
                    <a:pt x="62158" y="7907"/>
                    <a:pt x="62158" y="7924"/>
                    <a:pt x="62150" y="7932"/>
                  </a:cubicBezTo>
                  <a:cubicBezTo>
                    <a:pt x="62137" y="7945"/>
                    <a:pt x="62129" y="7941"/>
                    <a:pt x="62129" y="7966"/>
                  </a:cubicBezTo>
                  <a:cubicBezTo>
                    <a:pt x="62129" y="7979"/>
                    <a:pt x="62129" y="7991"/>
                    <a:pt x="62129" y="8004"/>
                  </a:cubicBezTo>
                  <a:cubicBezTo>
                    <a:pt x="62129" y="8012"/>
                    <a:pt x="62125" y="8025"/>
                    <a:pt x="62137" y="8029"/>
                  </a:cubicBezTo>
                  <a:lnTo>
                    <a:pt x="62150" y="8029"/>
                  </a:lnTo>
                  <a:cubicBezTo>
                    <a:pt x="62171" y="8033"/>
                    <a:pt x="62196" y="8038"/>
                    <a:pt x="62218" y="8042"/>
                  </a:cubicBezTo>
                  <a:lnTo>
                    <a:pt x="62264" y="8042"/>
                  </a:lnTo>
                  <a:cubicBezTo>
                    <a:pt x="62272" y="8038"/>
                    <a:pt x="62285" y="8033"/>
                    <a:pt x="62294" y="8033"/>
                  </a:cubicBezTo>
                  <a:cubicBezTo>
                    <a:pt x="62302" y="8038"/>
                    <a:pt x="62302" y="8042"/>
                    <a:pt x="62310" y="8046"/>
                  </a:cubicBezTo>
                  <a:cubicBezTo>
                    <a:pt x="62319" y="8054"/>
                    <a:pt x="62332" y="8063"/>
                    <a:pt x="62344" y="8067"/>
                  </a:cubicBezTo>
                  <a:cubicBezTo>
                    <a:pt x="62361" y="8076"/>
                    <a:pt x="62382" y="8080"/>
                    <a:pt x="62399" y="8088"/>
                  </a:cubicBezTo>
                  <a:cubicBezTo>
                    <a:pt x="62420" y="8097"/>
                    <a:pt x="62437" y="8114"/>
                    <a:pt x="62458" y="8114"/>
                  </a:cubicBezTo>
                  <a:cubicBezTo>
                    <a:pt x="62474" y="8114"/>
                    <a:pt x="62493" y="8088"/>
                    <a:pt x="62506" y="8088"/>
                  </a:cubicBezTo>
                  <a:cubicBezTo>
                    <a:pt x="62507" y="8088"/>
                    <a:pt x="62508" y="8088"/>
                    <a:pt x="62509" y="8088"/>
                  </a:cubicBezTo>
                  <a:cubicBezTo>
                    <a:pt x="62521" y="8092"/>
                    <a:pt x="62521" y="8118"/>
                    <a:pt x="62534" y="8126"/>
                  </a:cubicBezTo>
                  <a:cubicBezTo>
                    <a:pt x="62551" y="8185"/>
                    <a:pt x="62568" y="8236"/>
                    <a:pt x="62589" y="8287"/>
                  </a:cubicBezTo>
                  <a:cubicBezTo>
                    <a:pt x="62593" y="8295"/>
                    <a:pt x="62593" y="8304"/>
                    <a:pt x="62597" y="8308"/>
                  </a:cubicBezTo>
                  <a:lnTo>
                    <a:pt x="62593" y="8308"/>
                  </a:lnTo>
                  <a:cubicBezTo>
                    <a:pt x="62576" y="8308"/>
                    <a:pt x="62555" y="8312"/>
                    <a:pt x="62543" y="8312"/>
                  </a:cubicBezTo>
                  <a:cubicBezTo>
                    <a:pt x="62526" y="8308"/>
                    <a:pt x="62513" y="8304"/>
                    <a:pt x="62496" y="8304"/>
                  </a:cubicBezTo>
                  <a:cubicBezTo>
                    <a:pt x="62475" y="8304"/>
                    <a:pt x="62467" y="8316"/>
                    <a:pt x="62445" y="8316"/>
                  </a:cubicBezTo>
                  <a:cubicBezTo>
                    <a:pt x="62429" y="8316"/>
                    <a:pt x="62429" y="8308"/>
                    <a:pt x="62420" y="8299"/>
                  </a:cubicBezTo>
                  <a:cubicBezTo>
                    <a:pt x="62411" y="8291"/>
                    <a:pt x="62401" y="8288"/>
                    <a:pt x="62390" y="8288"/>
                  </a:cubicBezTo>
                  <a:cubicBezTo>
                    <a:pt x="62372" y="8288"/>
                    <a:pt x="62351" y="8296"/>
                    <a:pt x="62331" y="8296"/>
                  </a:cubicBezTo>
                  <a:cubicBezTo>
                    <a:pt x="62329" y="8296"/>
                    <a:pt x="62326" y="8295"/>
                    <a:pt x="62323" y="8295"/>
                  </a:cubicBezTo>
                  <a:cubicBezTo>
                    <a:pt x="62310" y="8291"/>
                    <a:pt x="62294" y="8285"/>
                    <a:pt x="62279" y="8285"/>
                  </a:cubicBezTo>
                  <a:cubicBezTo>
                    <a:pt x="62265" y="8285"/>
                    <a:pt x="62253" y="8291"/>
                    <a:pt x="62251" y="8312"/>
                  </a:cubicBezTo>
                  <a:cubicBezTo>
                    <a:pt x="62251" y="8325"/>
                    <a:pt x="62251" y="8333"/>
                    <a:pt x="62260" y="8341"/>
                  </a:cubicBezTo>
                  <a:cubicBezTo>
                    <a:pt x="62260" y="8344"/>
                    <a:pt x="62261" y="8344"/>
                    <a:pt x="62262" y="8344"/>
                  </a:cubicBezTo>
                  <a:cubicBezTo>
                    <a:pt x="62263" y="8344"/>
                    <a:pt x="62264" y="8344"/>
                    <a:pt x="62264" y="8346"/>
                  </a:cubicBezTo>
                  <a:cubicBezTo>
                    <a:pt x="62272" y="8350"/>
                    <a:pt x="62272" y="8363"/>
                    <a:pt x="62277" y="8371"/>
                  </a:cubicBezTo>
                  <a:cubicBezTo>
                    <a:pt x="62289" y="8388"/>
                    <a:pt x="62306" y="8401"/>
                    <a:pt x="62327" y="8405"/>
                  </a:cubicBezTo>
                  <a:cubicBezTo>
                    <a:pt x="62329" y="8405"/>
                    <a:pt x="62331" y="8405"/>
                    <a:pt x="62334" y="8405"/>
                  </a:cubicBezTo>
                  <a:cubicBezTo>
                    <a:pt x="62347" y="8405"/>
                    <a:pt x="62367" y="8398"/>
                    <a:pt x="62380" y="8398"/>
                  </a:cubicBezTo>
                  <a:cubicBezTo>
                    <a:pt x="62385" y="8398"/>
                    <a:pt x="62388" y="8399"/>
                    <a:pt x="62391" y="8401"/>
                  </a:cubicBezTo>
                  <a:cubicBezTo>
                    <a:pt x="62399" y="8405"/>
                    <a:pt x="62403" y="8417"/>
                    <a:pt x="62407" y="8422"/>
                  </a:cubicBezTo>
                  <a:cubicBezTo>
                    <a:pt x="62420" y="8430"/>
                    <a:pt x="62433" y="8426"/>
                    <a:pt x="62445" y="8434"/>
                  </a:cubicBezTo>
                  <a:cubicBezTo>
                    <a:pt x="62454" y="8443"/>
                    <a:pt x="62458" y="8455"/>
                    <a:pt x="62471" y="8464"/>
                  </a:cubicBezTo>
                  <a:cubicBezTo>
                    <a:pt x="62475" y="8468"/>
                    <a:pt x="62475" y="8468"/>
                    <a:pt x="62483" y="8472"/>
                  </a:cubicBezTo>
                  <a:cubicBezTo>
                    <a:pt x="62488" y="8477"/>
                    <a:pt x="62492" y="8481"/>
                    <a:pt x="62500" y="8485"/>
                  </a:cubicBezTo>
                  <a:cubicBezTo>
                    <a:pt x="62502" y="8487"/>
                    <a:pt x="62506" y="8487"/>
                    <a:pt x="62509" y="8487"/>
                  </a:cubicBezTo>
                  <a:cubicBezTo>
                    <a:pt x="62513" y="8487"/>
                    <a:pt x="62517" y="8487"/>
                    <a:pt x="62521" y="8489"/>
                  </a:cubicBezTo>
                  <a:cubicBezTo>
                    <a:pt x="62534" y="8498"/>
                    <a:pt x="62534" y="8523"/>
                    <a:pt x="62534" y="8536"/>
                  </a:cubicBezTo>
                  <a:cubicBezTo>
                    <a:pt x="62534" y="8557"/>
                    <a:pt x="62538" y="8574"/>
                    <a:pt x="62559" y="8586"/>
                  </a:cubicBezTo>
                  <a:cubicBezTo>
                    <a:pt x="62576" y="8595"/>
                    <a:pt x="62593" y="8599"/>
                    <a:pt x="62614" y="8599"/>
                  </a:cubicBezTo>
                  <a:cubicBezTo>
                    <a:pt x="62627" y="8596"/>
                    <a:pt x="62634" y="8592"/>
                    <a:pt x="62642" y="8592"/>
                  </a:cubicBezTo>
                  <a:cubicBezTo>
                    <a:pt x="62647" y="8592"/>
                    <a:pt x="62652" y="8594"/>
                    <a:pt x="62661" y="8599"/>
                  </a:cubicBezTo>
                  <a:cubicBezTo>
                    <a:pt x="62681" y="8613"/>
                    <a:pt x="62707" y="8624"/>
                    <a:pt x="62732" y="8624"/>
                  </a:cubicBezTo>
                  <a:cubicBezTo>
                    <a:pt x="62744" y="8624"/>
                    <a:pt x="62755" y="8621"/>
                    <a:pt x="62766" y="8616"/>
                  </a:cubicBezTo>
                  <a:cubicBezTo>
                    <a:pt x="62792" y="8607"/>
                    <a:pt x="62808" y="8599"/>
                    <a:pt x="62838" y="8599"/>
                  </a:cubicBezTo>
                  <a:lnTo>
                    <a:pt x="62859" y="8599"/>
                  </a:lnTo>
                  <a:lnTo>
                    <a:pt x="62859" y="8696"/>
                  </a:lnTo>
                  <a:cubicBezTo>
                    <a:pt x="62855" y="8696"/>
                    <a:pt x="62851" y="8700"/>
                    <a:pt x="62851" y="8700"/>
                  </a:cubicBezTo>
                  <a:cubicBezTo>
                    <a:pt x="62846" y="8709"/>
                    <a:pt x="62851" y="8730"/>
                    <a:pt x="62851" y="8738"/>
                  </a:cubicBezTo>
                  <a:lnTo>
                    <a:pt x="62855" y="8738"/>
                  </a:lnTo>
                  <a:lnTo>
                    <a:pt x="62855" y="8742"/>
                  </a:lnTo>
                  <a:lnTo>
                    <a:pt x="62842" y="8742"/>
                  </a:lnTo>
                  <a:cubicBezTo>
                    <a:pt x="62830" y="8742"/>
                    <a:pt x="62821" y="8751"/>
                    <a:pt x="62813" y="8751"/>
                  </a:cubicBezTo>
                  <a:cubicBezTo>
                    <a:pt x="62796" y="8755"/>
                    <a:pt x="62783" y="8764"/>
                    <a:pt x="62770" y="8772"/>
                  </a:cubicBezTo>
                  <a:cubicBezTo>
                    <a:pt x="62766" y="8768"/>
                    <a:pt x="62762" y="8764"/>
                    <a:pt x="62754" y="8764"/>
                  </a:cubicBezTo>
                  <a:cubicBezTo>
                    <a:pt x="62746" y="8761"/>
                    <a:pt x="62738" y="8760"/>
                    <a:pt x="62728" y="8760"/>
                  </a:cubicBezTo>
                  <a:cubicBezTo>
                    <a:pt x="62715" y="8760"/>
                    <a:pt x="62702" y="8761"/>
                    <a:pt x="62689" y="8761"/>
                  </a:cubicBezTo>
                  <a:cubicBezTo>
                    <a:pt x="62666" y="8761"/>
                    <a:pt x="62646" y="8757"/>
                    <a:pt x="62640" y="8734"/>
                  </a:cubicBezTo>
                  <a:cubicBezTo>
                    <a:pt x="62631" y="8713"/>
                    <a:pt x="62644" y="8683"/>
                    <a:pt x="62635" y="8662"/>
                  </a:cubicBezTo>
                  <a:cubicBezTo>
                    <a:pt x="62631" y="8661"/>
                    <a:pt x="62626" y="8660"/>
                    <a:pt x="62622" y="8660"/>
                  </a:cubicBezTo>
                  <a:cubicBezTo>
                    <a:pt x="62612" y="8660"/>
                    <a:pt x="62602" y="8662"/>
                    <a:pt x="62593" y="8662"/>
                  </a:cubicBezTo>
                  <a:cubicBezTo>
                    <a:pt x="62568" y="8662"/>
                    <a:pt x="62547" y="8683"/>
                    <a:pt x="62521" y="8696"/>
                  </a:cubicBezTo>
                  <a:cubicBezTo>
                    <a:pt x="62513" y="8704"/>
                    <a:pt x="62505" y="8704"/>
                    <a:pt x="62492" y="8709"/>
                  </a:cubicBezTo>
                  <a:cubicBezTo>
                    <a:pt x="62483" y="8713"/>
                    <a:pt x="62479" y="8721"/>
                    <a:pt x="62475" y="8730"/>
                  </a:cubicBezTo>
                  <a:cubicBezTo>
                    <a:pt x="62462" y="8742"/>
                    <a:pt x="62458" y="8751"/>
                    <a:pt x="62471" y="8772"/>
                  </a:cubicBezTo>
                  <a:cubicBezTo>
                    <a:pt x="62479" y="8783"/>
                    <a:pt x="62490" y="8785"/>
                    <a:pt x="62501" y="8785"/>
                  </a:cubicBezTo>
                  <a:cubicBezTo>
                    <a:pt x="62509" y="8785"/>
                    <a:pt x="62517" y="8784"/>
                    <a:pt x="62526" y="8784"/>
                  </a:cubicBezTo>
                  <a:cubicBezTo>
                    <a:pt x="62530" y="8784"/>
                    <a:pt x="62534" y="8784"/>
                    <a:pt x="62538" y="8785"/>
                  </a:cubicBezTo>
                  <a:cubicBezTo>
                    <a:pt x="62555" y="8785"/>
                    <a:pt x="62581" y="8793"/>
                    <a:pt x="62581" y="8818"/>
                  </a:cubicBezTo>
                  <a:cubicBezTo>
                    <a:pt x="62581" y="8835"/>
                    <a:pt x="62568" y="8848"/>
                    <a:pt x="62551" y="8856"/>
                  </a:cubicBezTo>
                  <a:cubicBezTo>
                    <a:pt x="62526" y="8865"/>
                    <a:pt x="62505" y="8873"/>
                    <a:pt x="62483" y="8886"/>
                  </a:cubicBezTo>
                  <a:cubicBezTo>
                    <a:pt x="62475" y="8890"/>
                    <a:pt x="62462" y="8899"/>
                    <a:pt x="62454" y="8899"/>
                  </a:cubicBezTo>
                  <a:cubicBezTo>
                    <a:pt x="62451" y="8899"/>
                    <a:pt x="62449" y="8900"/>
                    <a:pt x="62446" y="8900"/>
                  </a:cubicBezTo>
                  <a:cubicBezTo>
                    <a:pt x="62435" y="8900"/>
                    <a:pt x="62422" y="8896"/>
                    <a:pt x="62411" y="8896"/>
                  </a:cubicBezTo>
                  <a:cubicBezTo>
                    <a:pt x="62407" y="8896"/>
                    <a:pt x="62402" y="8896"/>
                    <a:pt x="62399" y="8899"/>
                  </a:cubicBezTo>
                  <a:cubicBezTo>
                    <a:pt x="62382" y="8911"/>
                    <a:pt x="62399" y="8932"/>
                    <a:pt x="62412" y="8941"/>
                  </a:cubicBezTo>
                  <a:cubicBezTo>
                    <a:pt x="62416" y="8945"/>
                    <a:pt x="62420" y="8945"/>
                    <a:pt x="62429" y="8945"/>
                  </a:cubicBezTo>
                  <a:cubicBezTo>
                    <a:pt x="62424" y="8945"/>
                    <a:pt x="62420" y="8949"/>
                    <a:pt x="62416" y="8949"/>
                  </a:cubicBezTo>
                  <a:cubicBezTo>
                    <a:pt x="62403" y="8958"/>
                    <a:pt x="62391" y="8962"/>
                    <a:pt x="62374" y="8962"/>
                  </a:cubicBezTo>
                  <a:lnTo>
                    <a:pt x="62369" y="8962"/>
                  </a:lnTo>
                  <a:cubicBezTo>
                    <a:pt x="62361" y="8953"/>
                    <a:pt x="62357" y="8941"/>
                    <a:pt x="62348" y="8937"/>
                  </a:cubicBezTo>
                  <a:cubicBezTo>
                    <a:pt x="62348" y="8932"/>
                    <a:pt x="62348" y="8932"/>
                    <a:pt x="62353" y="8932"/>
                  </a:cubicBezTo>
                  <a:cubicBezTo>
                    <a:pt x="62357" y="8920"/>
                    <a:pt x="62365" y="8916"/>
                    <a:pt x="62378" y="8911"/>
                  </a:cubicBezTo>
                  <a:cubicBezTo>
                    <a:pt x="62391" y="8903"/>
                    <a:pt x="62399" y="8890"/>
                    <a:pt x="62412" y="8882"/>
                  </a:cubicBezTo>
                  <a:cubicBezTo>
                    <a:pt x="62429" y="8878"/>
                    <a:pt x="62441" y="8882"/>
                    <a:pt x="62454" y="8865"/>
                  </a:cubicBezTo>
                  <a:cubicBezTo>
                    <a:pt x="62462" y="8856"/>
                    <a:pt x="62458" y="8852"/>
                    <a:pt x="62445" y="8852"/>
                  </a:cubicBezTo>
                  <a:cubicBezTo>
                    <a:pt x="62443" y="8851"/>
                    <a:pt x="62440" y="8850"/>
                    <a:pt x="62437" y="8850"/>
                  </a:cubicBezTo>
                  <a:cubicBezTo>
                    <a:pt x="62431" y="8850"/>
                    <a:pt x="62426" y="8852"/>
                    <a:pt x="62420" y="8852"/>
                  </a:cubicBezTo>
                  <a:cubicBezTo>
                    <a:pt x="62407" y="8852"/>
                    <a:pt x="62399" y="8848"/>
                    <a:pt x="62391" y="8844"/>
                  </a:cubicBezTo>
                  <a:cubicBezTo>
                    <a:pt x="62389" y="8843"/>
                    <a:pt x="62387" y="8843"/>
                    <a:pt x="62385" y="8843"/>
                  </a:cubicBezTo>
                  <a:cubicBezTo>
                    <a:pt x="62366" y="8843"/>
                    <a:pt x="62335" y="8858"/>
                    <a:pt x="62327" y="8869"/>
                  </a:cubicBezTo>
                  <a:cubicBezTo>
                    <a:pt x="62317" y="8879"/>
                    <a:pt x="62318" y="8887"/>
                    <a:pt x="62309" y="8887"/>
                  </a:cubicBezTo>
                  <a:cubicBezTo>
                    <a:pt x="62307" y="8887"/>
                    <a:pt x="62305" y="8887"/>
                    <a:pt x="62302" y="8886"/>
                  </a:cubicBezTo>
                  <a:cubicBezTo>
                    <a:pt x="62285" y="8886"/>
                    <a:pt x="62277" y="8873"/>
                    <a:pt x="62264" y="8865"/>
                  </a:cubicBezTo>
                  <a:cubicBezTo>
                    <a:pt x="62247" y="8856"/>
                    <a:pt x="62230" y="8856"/>
                    <a:pt x="62213" y="8856"/>
                  </a:cubicBezTo>
                  <a:cubicBezTo>
                    <a:pt x="62196" y="8852"/>
                    <a:pt x="62180" y="8844"/>
                    <a:pt x="62158" y="8840"/>
                  </a:cubicBezTo>
                  <a:cubicBezTo>
                    <a:pt x="62129" y="8831"/>
                    <a:pt x="62082" y="8818"/>
                    <a:pt x="62070" y="8785"/>
                  </a:cubicBezTo>
                  <a:cubicBezTo>
                    <a:pt x="62057" y="8759"/>
                    <a:pt x="62066" y="8738"/>
                    <a:pt x="62104" y="8730"/>
                  </a:cubicBezTo>
                  <a:lnTo>
                    <a:pt x="62171" y="8730"/>
                  </a:lnTo>
                  <a:cubicBezTo>
                    <a:pt x="62177" y="8730"/>
                    <a:pt x="62182" y="8731"/>
                    <a:pt x="62187" y="8731"/>
                  </a:cubicBezTo>
                  <a:cubicBezTo>
                    <a:pt x="62219" y="8731"/>
                    <a:pt x="62248" y="8721"/>
                    <a:pt x="62281" y="8721"/>
                  </a:cubicBezTo>
                  <a:lnTo>
                    <a:pt x="62319" y="8721"/>
                  </a:lnTo>
                  <a:cubicBezTo>
                    <a:pt x="62340" y="8721"/>
                    <a:pt x="62353" y="8713"/>
                    <a:pt x="62374" y="8709"/>
                  </a:cubicBezTo>
                  <a:cubicBezTo>
                    <a:pt x="62382" y="8704"/>
                    <a:pt x="62386" y="8700"/>
                    <a:pt x="62395" y="8692"/>
                  </a:cubicBezTo>
                  <a:cubicBezTo>
                    <a:pt x="62395" y="8692"/>
                    <a:pt x="62395" y="8679"/>
                    <a:pt x="62399" y="8679"/>
                  </a:cubicBezTo>
                  <a:cubicBezTo>
                    <a:pt x="62402" y="8678"/>
                    <a:pt x="62407" y="8677"/>
                    <a:pt x="62414" y="8677"/>
                  </a:cubicBezTo>
                  <a:cubicBezTo>
                    <a:pt x="62427" y="8677"/>
                    <a:pt x="62444" y="8679"/>
                    <a:pt x="62450" y="8679"/>
                  </a:cubicBezTo>
                  <a:cubicBezTo>
                    <a:pt x="62454" y="8679"/>
                    <a:pt x="62462" y="8680"/>
                    <a:pt x="62471" y="8680"/>
                  </a:cubicBezTo>
                  <a:cubicBezTo>
                    <a:pt x="62479" y="8680"/>
                    <a:pt x="62488" y="8679"/>
                    <a:pt x="62492" y="8675"/>
                  </a:cubicBezTo>
                  <a:cubicBezTo>
                    <a:pt x="62496" y="8671"/>
                    <a:pt x="62492" y="8645"/>
                    <a:pt x="62492" y="8637"/>
                  </a:cubicBezTo>
                  <a:cubicBezTo>
                    <a:pt x="62488" y="8612"/>
                    <a:pt x="62467" y="8591"/>
                    <a:pt x="62441" y="8582"/>
                  </a:cubicBezTo>
                  <a:cubicBezTo>
                    <a:pt x="62429" y="8574"/>
                    <a:pt x="62416" y="8569"/>
                    <a:pt x="62399" y="8565"/>
                  </a:cubicBezTo>
                  <a:cubicBezTo>
                    <a:pt x="62386" y="8561"/>
                    <a:pt x="62374" y="8557"/>
                    <a:pt x="62361" y="8553"/>
                  </a:cubicBezTo>
                  <a:cubicBezTo>
                    <a:pt x="62353" y="8553"/>
                    <a:pt x="62344" y="8554"/>
                    <a:pt x="62336" y="8554"/>
                  </a:cubicBezTo>
                  <a:cubicBezTo>
                    <a:pt x="62332" y="8554"/>
                    <a:pt x="62327" y="8554"/>
                    <a:pt x="62323" y="8553"/>
                  </a:cubicBezTo>
                  <a:cubicBezTo>
                    <a:pt x="62306" y="8553"/>
                    <a:pt x="62294" y="8540"/>
                    <a:pt x="62277" y="8540"/>
                  </a:cubicBezTo>
                  <a:cubicBezTo>
                    <a:pt x="62267" y="8538"/>
                    <a:pt x="62258" y="8538"/>
                    <a:pt x="62250" y="8538"/>
                  </a:cubicBezTo>
                  <a:cubicBezTo>
                    <a:pt x="62233" y="8538"/>
                    <a:pt x="62219" y="8541"/>
                    <a:pt x="62205" y="8553"/>
                  </a:cubicBezTo>
                  <a:cubicBezTo>
                    <a:pt x="62188" y="8565"/>
                    <a:pt x="62180" y="8578"/>
                    <a:pt x="62163" y="8582"/>
                  </a:cubicBezTo>
                  <a:cubicBezTo>
                    <a:pt x="62158" y="8586"/>
                    <a:pt x="62150" y="8586"/>
                    <a:pt x="62146" y="8586"/>
                  </a:cubicBezTo>
                  <a:cubicBezTo>
                    <a:pt x="62137" y="8591"/>
                    <a:pt x="62133" y="8603"/>
                    <a:pt x="62125" y="8607"/>
                  </a:cubicBezTo>
                  <a:cubicBezTo>
                    <a:pt x="62112" y="8616"/>
                    <a:pt x="62104" y="8612"/>
                    <a:pt x="62095" y="8616"/>
                  </a:cubicBezTo>
                  <a:cubicBezTo>
                    <a:pt x="62082" y="8620"/>
                    <a:pt x="62078" y="8624"/>
                    <a:pt x="62070" y="8624"/>
                  </a:cubicBezTo>
                  <a:cubicBezTo>
                    <a:pt x="62067" y="8624"/>
                    <a:pt x="62055" y="8622"/>
                    <a:pt x="62046" y="8622"/>
                  </a:cubicBezTo>
                  <a:cubicBezTo>
                    <a:pt x="62041" y="8622"/>
                    <a:pt x="62037" y="8623"/>
                    <a:pt x="62036" y="8624"/>
                  </a:cubicBezTo>
                  <a:cubicBezTo>
                    <a:pt x="62032" y="8633"/>
                    <a:pt x="62040" y="8650"/>
                    <a:pt x="62044" y="8658"/>
                  </a:cubicBezTo>
                  <a:cubicBezTo>
                    <a:pt x="62057" y="8675"/>
                    <a:pt x="62082" y="8671"/>
                    <a:pt x="62061" y="8696"/>
                  </a:cubicBezTo>
                  <a:cubicBezTo>
                    <a:pt x="62046" y="8711"/>
                    <a:pt x="62035" y="8726"/>
                    <a:pt x="62017" y="8726"/>
                  </a:cubicBezTo>
                  <a:cubicBezTo>
                    <a:pt x="62015" y="8726"/>
                    <a:pt x="62013" y="8726"/>
                    <a:pt x="62011" y="8726"/>
                  </a:cubicBezTo>
                  <a:cubicBezTo>
                    <a:pt x="61998" y="8726"/>
                    <a:pt x="61994" y="8721"/>
                    <a:pt x="61981" y="8717"/>
                  </a:cubicBezTo>
                  <a:cubicBezTo>
                    <a:pt x="61977" y="8715"/>
                    <a:pt x="61971" y="8714"/>
                    <a:pt x="61964" y="8714"/>
                  </a:cubicBezTo>
                  <a:cubicBezTo>
                    <a:pt x="61958" y="8714"/>
                    <a:pt x="61952" y="8715"/>
                    <a:pt x="61947" y="8717"/>
                  </a:cubicBezTo>
                  <a:cubicBezTo>
                    <a:pt x="61939" y="8717"/>
                    <a:pt x="61935" y="8726"/>
                    <a:pt x="61926" y="8726"/>
                  </a:cubicBezTo>
                  <a:cubicBezTo>
                    <a:pt x="61918" y="8730"/>
                    <a:pt x="61909" y="8730"/>
                    <a:pt x="61901" y="8734"/>
                  </a:cubicBezTo>
                  <a:cubicBezTo>
                    <a:pt x="61893" y="8734"/>
                    <a:pt x="61876" y="8734"/>
                    <a:pt x="61867" y="8730"/>
                  </a:cubicBezTo>
                  <a:cubicBezTo>
                    <a:pt x="61855" y="8726"/>
                    <a:pt x="61842" y="8709"/>
                    <a:pt x="61825" y="8704"/>
                  </a:cubicBezTo>
                  <a:cubicBezTo>
                    <a:pt x="61823" y="8704"/>
                    <a:pt x="61821" y="8703"/>
                    <a:pt x="61819" y="8703"/>
                  </a:cubicBezTo>
                  <a:cubicBezTo>
                    <a:pt x="61811" y="8703"/>
                    <a:pt x="61809" y="8711"/>
                    <a:pt x="61812" y="8721"/>
                  </a:cubicBezTo>
                  <a:cubicBezTo>
                    <a:pt x="61812" y="8730"/>
                    <a:pt x="61812" y="8738"/>
                    <a:pt x="61817" y="8747"/>
                  </a:cubicBezTo>
                  <a:cubicBezTo>
                    <a:pt x="61829" y="8768"/>
                    <a:pt x="61859" y="8780"/>
                    <a:pt x="61888" y="8785"/>
                  </a:cubicBezTo>
                  <a:cubicBezTo>
                    <a:pt x="61901" y="8789"/>
                    <a:pt x="61909" y="8789"/>
                    <a:pt x="61922" y="8797"/>
                  </a:cubicBezTo>
                  <a:cubicBezTo>
                    <a:pt x="61926" y="8806"/>
                    <a:pt x="61931" y="8810"/>
                    <a:pt x="61935" y="8818"/>
                  </a:cubicBezTo>
                  <a:cubicBezTo>
                    <a:pt x="61943" y="8831"/>
                    <a:pt x="61956" y="8844"/>
                    <a:pt x="61973" y="8844"/>
                  </a:cubicBezTo>
                  <a:cubicBezTo>
                    <a:pt x="61974" y="8845"/>
                    <a:pt x="61976" y="8846"/>
                    <a:pt x="61977" y="8846"/>
                  </a:cubicBezTo>
                  <a:cubicBezTo>
                    <a:pt x="61980" y="8846"/>
                    <a:pt x="61984" y="8844"/>
                    <a:pt x="61990" y="8844"/>
                  </a:cubicBezTo>
                  <a:cubicBezTo>
                    <a:pt x="62002" y="8848"/>
                    <a:pt x="62015" y="8856"/>
                    <a:pt x="62028" y="8861"/>
                  </a:cubicBezTo>
                  <a:cubicBezTo>
                    <a:pt x="62053" y="8869"/>
                    <a:pt x="62074" y="8886"/>
                    <a:pt x="62095" y="8903"/>
                  </a:cubicBezTo>
                  <a:cubicBezTo>
                    <a:pt x="62108" y="8911"/>
                    <a:pt x="62120" y="8916"/>
                    <a:pt x="62129" y="8928"/>
                  </a:cubicBezTo>
                  <a:cubicBezTo>
                    <a:pt x="62133" y="8932"/>
                    <a:pt x="62137" y="8941"/>
                    <a:pt x="62142" y="8945"/>
                  </a:cubicBezTo>
                  <a:cubicBezTo>
                    <a:pt x="62146" y="8953"/>
                    <a:pt x="62150" y="8958"/>
                    <a:pt x="62154" y="8962"/>
                  </a:cubicBezTo>
                  <a:cubicBezTo>
                    <a:pt x="62150" y="8962"/>
                    <a:pt x="62146" y="8962"/>
                    <a:pt x="62142" y="8970"/>
                  </a:cubicBezTo>
                  <a:cubicBezTo>
                    <a:pt x="62133" y="8975"/>
                    <a:pt x="62129" y="8983"/>
                    <a:pt x="62120" y="8987"/>
                  </a:cubicBezTo>
                  <a:cubicBezTo>
                    <a:pt x="62116" y="8989"/>
                    <a:pt x="62110" y="8990"/>
                    <a:pt x="62104" y="8990"/>
                  </a:cubicBezTo>
                  <a:cubicBezTo>
                    <a:pt x="62089" y="8990"/>
                    <a:pt x="62071" y="8986"/>
                    <a:pt x="62058" y="8986"/>
                  </a:cubicBezTo>
                  <a:cubicBezTo>
                    <a:pt x="62054" y="8986"/>
                    <a:pt x="62051" y="8987"/>
                    <a:pt x="62049" y="8987"/>
                  </a:cubicBezTo>
                  <a:cubicBezTo>
                    <a:pt x="62040" y="8987"/>
                    <a:pt x="62032" y="8991"/>
                    <a:pt x="62019" y="8991"/>
                  </a:cubicBezTo>
                  <a:cubicBezTo>
                    <a:pt x="62015" y="8991"/>
                    <a:pt x="62015" y="8987"/>
                    <a:pt x="62011" y="8987"/>
                  </a:cubicBezTo>
                  <a:cubicBezTo>
                    <a:pt x="62004" y="8985"/>
                    <a:pt x="61998" y="8984"/>
                    <a:pt x="61992" y="8984"/>
                  </a:cubicBezTo>
                  <a:cubicBezTo>
                    <a:pt x="61985" y="8984"/>
                    <a:pt x="61979" y="8985"/>
                    <a:pt x="61973" y="8987"/>
                  </a:cubicBezTo>
                  <a:cubicBezTo>
                    <a:pt x="61964" y="8987"/>
                    <a:pt x="61956" y="8991"/>
                    <a:pt x="61947" y="8996"/>
                  </a:cubicBezTo>
                  <a:cubicBezTo>
                    <a:pt x="61928" y="8996"/>
                    <a:pt x="61908" y="8998"/>
                    <a:pt x="61888" y="8998"/>
                  </a:cubicBezTo>
                  <a:cubicBezTo>
                    <a:pt x="61878" y="8998"/>
                    <a:pt x="61869" y="8997"/>
                    <a:pt x="61859" y="8996"/>
                  </a:cubicBezTo>
                  <a:cubicBezTo>
                    <a:pt x="61842" y="8991"/>
                    <a:pt x="61833" y="8991"/>
                    <a:pt x="61817" y="8991"/>
                  </a:cubicBezTo>
                  <a:cubicBezTo>
                    <a:pt x="61809" y="8991"/>
                    <a:pt x="61803" y="8990"/>
                    <a:pt x="61799" y="8990"/>
                  </a:cubicBezTo>
                  <a:cubicBezTo>
                    <a:pt x="61793" y="8990"/>
                    <a:pt x="61789" y="8992"/>
                    <a:pt x="61787" y="9004"/>
                  </a:cubicBezTo>
                  <a:cubicBezTo>
                    <a:pt x="61787" y="9021"/>
                    <a:pt x="61791" y="9038"/>
                    <a:pt x="61804" y="9051"/>
                  </a:cubicBezTo>
                  <a:cubicBezTo>
                    <a:pt x="61817" y="9063"/>
                    <a:pt x="61829" y="9067"/>
                    <a:pt x="61842" y="9072"/>
                  </a:cubicBezTo>
                  <a:cubicBezTo>
                    <a:pt x="61838" y="9076"/>
                    <a:pt x="61833" y="9076"/>
                    <a:pt x="61821" y="9076"/>
                  </a:cubicBezTo>
                  <a:cubicBezTo>
                    <a:pt x="61808" y="9076"/>
                    <a:pt x="61795" y="9076"/>
                    <a:pt x="61783" y="9080"/>
                  </a:cubicBezTo>
                  <a:cubicBezTo>
                    <a:pt x="61770" y="9080"/>
                    <a:pt x="61757" y="9080"/>
                    <a:pt x="61749" y="9093"/>
                  </a:cubicBezTo>
                  <a:cubicBezTo>
                    <a:pt x="61741" y="9101"/>
                    <a:pt x="61732" y="9114"/>
                    <a:pt x="61720" y="9118"/>
                  </a:cubicBezTo>
                  <a:cubicBezTo>
                    <a:pt x="61714" y="9120"/>
                    <a:pt x="61708" y="9121"/>
                    <a:pt x="61701" y="9121"/>
                  </a:cubicBezTo>
                  <a:cubicBezTo>
                    <a:pt x="61690" y="9121"/>
                    <a:pt x="61678" y="9119"/>
                    <a:pt x="61667" y="9119"/>
                  </a:cubicBezTo>
                  <a:cubicBezTo>
                    <a:pt x="61657" y="9119"/>
                    <a:pt x="61647" y="9120"/>
                    <a:pt x="61639" y="9127"/>
                  </a:cubicBezTo>
                  <a:cubicBezTo>
                    <a:pt x="61631" y="9135"/>
                    <a:pt x="61627" y="9143"/>
                    <a:pt x="61618" y="9152"/>
                  </a:cubicBezTo>
                  <a:cubicBezTo>
                    <a:pt x="61606" y="9160"/>
                    <a:pt x="61597" y="9165"/>
                    <a:pt x="61584" y="9173"/>
                  </a:cubicBezTo>
                  <a:cubicBezTo>
                    <a:pt x="61572" y="9181"/>
                    <a:pt x="61559" y="9186"/>
                    <a:pt x="61551" y="9194"/>
                  </a:cubicBezTo>
                  <a:cubicBezTo>
                    <a:pt x="61538" y="9198"/>
                    <a:pt x="61521" y="9207"/>
                    <a:pt x="61508" y="9207"/>
                  </a:cubicBezTo>
                  <a:cubicBezTo>
                    <a:pt x="61504" y="9207"/>
                    <a:pt x="61500" y="9207"/>
                    <a:pt x="61495" y="9207"/>
                  </a:cubicBezTo>
                  <a:cubicBezTo>
                    <a:pt x="61486" y="9207"/>
                    <a:pt x="61478" y="9205"/>
                    <a:pt x="61475" y="9194"/>
                  </a:cubicBezTo>
                  <a:cubicBezTo>
                    <a:pt x="61475" y="9186"/>
                    <a:pt x="61479" y="9181"/>
                    <a:pt x="61483" y="9173"/>
                  </a:cubicBezTo>
                  <a:cubicBezTo>
                    <a:pt x="61492" y="9165"/>
                    <a:pt x="61496" y="9160"/>
                    <a:pt x="61508" y="9156"/>
                  </a:cubicBezTo>
                  <a:cubicBezTo>
                    <a:pt x="61521" y="9148"/>
                    <a:pt x="61530" y="9135"/>
                    <a:pt x="61546" y="9127"/>
                  </a:cubicBezTo>
                  <a:cubicBezTo>
                    <a:pt x="61559" y="9118"/>
                    <a:pt x="61576" y="9122"/>
                    <a:pt x="61584" y="9110"/>
                  </a:cubicBezTo>
                  <a:cubicBezTo>
                    <a:pt x="61593" y="9097"/>
                    <a:pt x="61593" y="9093"/>
                    <a:pt x="61580" y="9093"/>
                  </a:cubicBezTo>
                  <a:lnTo>
                    <a:pt x="61551" y="9093"/>
                  </a:lnTo>
                  <a:cubicBezTo>
                    <a:pt x="61538" y="9093"/>
                    <a:pt x="61534" y="9089"/>
                    <a:pt x="61521" y="9089"/>
                  </a:cubicBezTo>
                  <a:cubicBezTo>
                    <a:pt x="61519" y="9088"/>
                    <a:pt x="61517" y="9088"/>
                    <a:pt x="61515" y="9088"/>
                  </a:cubicBezTo>
                  <a:cubicBezTo>
                    <a:pt x="61497" y="9088"/>
                    <a:pt x="61469" y="9103"/>
                    <a:pt x="61458" y="9114"/>
                  </a:cubicBezTo>
                  <a:cubicBezTo>
                    <a:pt x="61447" y="9121"/>
                    <a:pt x="61449" y="9132"/>
                    <a:pt x="61438" y="9132"/>
                  </a:cubicBezTo>
                  <a:cubicBezTo>
                    <a:pt x="61437" y="9132"/>
                    <a:pt x="61435" y="9131"/>
                    <a:pt x="61432" y="9131"/>
                  </a:cubicBezTo>
                  <a:cubicBezTo>
                    <a:pt x="61416" y="9127"/>
                    <a:pt x="61407" y="9118"/>
                    <a:pt x="61399" y="9110"/>
                  </a:cubicBezTo>
                  <a:cubicBezTo>
                    <a:pt x="61378" y="9097"/>
                    <a:pt x="61365" y="9101"/>
                    <a:pt x="61344" y="9097"/>
                  </a:cubicBezTo>
                  <a:cubicBezTo>
                    <a:pt x="61327" y="9097"/>
                    <a:pt x="61310" y="9084"/>
                    <a:pt x="61289" y="9080"/>
                  </a:cubicBezTo>
                  <a:cubicBezTo>
                    <a:pt x="61259" y="9076"/>
                    <a:pt x="61213" y="9059"/>
                    <a:pt x="61200" y="9029"/>
                  </a:cubicBezTo>
                  <a:cubicBezTo>
                    <a:pt x="61188" y="9004"/>
                    <a:pt x="61200" y="8979"/>
                    <a:pt x="61234" y="8975"/>
                  </a:cubicBezTo>
                  <a:cubicBezTo>
                    <a:pt x="61241" y="8973"/>
                    <a:pt x="61249" y="8973"/>
                    <a:pt x="61256" y="8973"/>
                  </a:cubicBezTo>
                  <a:cubicBezTo>
                    <a:pt x="61272" y="8973"/>
                    <a:pt x="61288" y="8975"/>
                    <a:pt x="61302" y="8975"/>
                  </a:cubicBezTo>
                  <a:cubicBezTo>
                    <a:pt x="61334" y="8975"/>
                    <a:pt x="61364" y="8965"/>
                    <a:pt x="61395" y="8965"/>
                  </a:cubicBezTo>
                  <a:cubicBezTo>
                    <a:pt x="61401" y="8965"/>
                    <a:pt x="61406" y="8966"/>
                    <a:pt x="61411" y="8966"/>
                  </a:cubicBezTo>
                  <a:lnTo>
                    <a:pt x="61449" y="8966"/>
                  </a:lnTo>
                  <a:cubicBezTo>
                    <a:pt x="61470" y="8962"/>
                    <a:pt x="61487" y="8958"/>
                    <a:pt x="61504" y="8949"/>
                  </a:cubicBezTo>
                  <a:cubicBezTo>
                    <a:pt x="61513" y="8949"/>
                    <a:pt x="61517" y="8945"/>
                    <a:pt x="61525" y="8937"/>
                  </a:cubicBezTo>
                  <a:cubicBezTo>
                    <a:pt x="61525" y="8932"/>
                    <a:pt x="61530" y="8924"/>
                    <a:pt x="61530" y="8920"/>
                  </a:cubicBezTo>
                  <a:cubicBezTo>
                    <a:pt x="61532" y="8918"/>
                    <a:pt x="61538" y="8918"/>
                    <a:pt x="61545" y="8918"/>
                  </a:cubicBezTo>
                  <a:cubicBezTo>
                    <a:pt x="61558" y="8918"/>
                    <a:pt x="61575" y="8920"/>
                    <a:pt x="61580" y="8920"/>
                  </a:cubicBezTo>
                  <a:cubicBezTo>
                    <a:pt x="61586" y="8920"/>
                    <a:pt x="61599" y="8922"/>
                    <a:pt x="61610" y="8922"/>
                  </a:cubicBezTo>
                  <a:cubicBezTo>
                    <a:pt x="61615" y="8922"/>
                    <a:pt x="61620" y="8921"/>
                    <a:pt x="61622" y="8920"/>
                  </a:cubicBezTo>
                  <a:cubicBezTo>
                    <a:pt x="61627" y="8916"/>
                    <a:pt x="61622" y="8886"/>
                    <a:pt x="61622" y="8882"/>
                  </a:cubicBezTo>
                  <a:cubicBezTo>
                    <a:pt x="61622" y="8856"/>
                    <a:pt x="61597" y="8835"/>
                    <a:pt x="61572" y="8823"/>
                  </a:cubicBezTo>
                  <a:cubicBezTo>
                    <a:pt x="61559" y="8818"/>
                    <a:pt x="61546" y="8814"/>
                    <a:pt x="61530" y="8810"/>
                  </a:cubicBezTo>
                  <a:cubicBezTo>
                    <a:pt x="61517" y="8802"/>
                    <a:pt x="61504" y="8797"/>
                    <a:pt x="61492" y="8797"/>
                  </a:cubicBezTo>
                  <a:lnTo>
                    <a:pt x="61454" y="8797"/>
                  </a:lnTo>
                  <a:cubicBezTo>
                    <a:pt x="61437" y="8793"/>
                    <a:pt x="61424" y="8780"/>
                    <a:pt x="61407" y="8780"/>
                  </a:cubicBezTo>
                  <a:cubicBezTo>
                    <a:pt x="61382" y="8780"/>
                    <a:pt x="61357" y="8780"/>
                    <a:pt x="61335" y="8797"/>
                  </a:cubicBezTo>
                  <a:cubicBezTo>
                    <a:pt x="61323" y="8806"/>
                    <a:pt x="61310" y="8818"/>
                    <a:pt x="61293" y="8827"/>
                  </a:cubicBezTo>
                  <a:cubicBezTo>
                    <a:pt x="61289" y="8827"/>
                    <a:pt x="61281" y="8827"/>
                    <a:pt x="61276" y="8831"/>
                  </a:cubicBezTo>
                  <a:cubicBezTo>
                    <a:pt x="61268" y="8835"/>
                    <a:pt x="61264" y="8848"/>
                    <a:pt x="61255" y="8852"/>
                  </a:cubicBezTo>
                  <a:cubicBezTo>
                    <a:pt x="61247" y="8856"/>
                    <a:pt x="61234" y="8856"/>
                    <a:pt x="61226" y="8861"/>
                  </a:cubicBezTo>
                  <a:cubicBezTo>
                    <a:pt x="61217" y="8861"/>
                    <a:pt x="61209" y="8869"/>
                    <a:pt x="61200" y="8869"/>
                  </a:cubicBezTo>
                  <a:cubicBezTo>
                    <a:pt x="61198" y="8869"/>
                    <a:pt x="61187" y="8867"/>
                    <a:pt x="61179" y="8867"/>
                  </a:cubicBezTo>
                  <a:cubicBezTo>
                    <a:pt x="61176" y="8867"/>
                    <a:pt x="61172" y="8868"/>
                    <a:pt x="61171" y="8869"/>
                  </a:cubicBezTo>
                  <a:cubicBezTo>
                    <a:pt x="61162" y="8873"/>
                    <a:pt x="61171" y="8894"/>
                    <a:pt x="61175" y="8899"/>
                  </a:cubicBezTo>
                  <a:cubicBezTo>
                    <a:pt x="61188" y="8916"/>
                    <a:pt x="61213" y="8916"/>
                    <a:pt x="61192" y="8941"/>
                  </a:cubicBezTo>
                  <a:cubicBezTo>
                    <a:pt x="61179" y="8958"/>
                    <a:pt x="61162" y="8970"/>
                    <a:pt x="61141" y="8970"/>
                  </a:cubicBezTo>
                  <a:cubicBezTo>
                    <a:pt x="61129" y="8970"/>
                    <a:pt x="61124" y="8962"/>
                    <a:pt x="61116" y="8962"/>
                  </a:cubicBezTo>
                  <a:cubicBezTo>
                    <a:pt x="61110" y="8960"/>
                    <a:pt x="61102" y="8959"/>
                    <a:pt x="61095" y="8959"/>
                  </a:cubicBezTo>
                  <a:cubicBezTo>
                    <a:pt x="61089" y="8959"/>
                    <a:pt x="61082" y="8960"/>
                    <a:pt x="61078" y="8962"/>
                  </a:cubicBezTo>
                  <a:cubicBezTo>
                    <a:pt x="61074" y="8962"/>
                    <a:pt x="61065" y="8966"/>
                    <a:pt x="61057" y="8970"/>
                  </a:cubicBezTo>
                  <a:cubicBezTo>
                    <a:pt x="61048" y="8970"/>
                    <a:pt x="61040" y="8975"/>
                    <a:pt x="61032" y="8975"/>
                  </a:cubicBezTo>
                  <a:cubicBezTo>
                    <a:pt x="61026" y="8975"/>
                    <a:pt x="61018" y="8976"/>
                    <a:pt x="61010" y="8976"/>
                  </a:cubicBezTo>
                  <a:cubicBezTo>
                    <a:pt x="61006" y="8976"/>
                    <a:pt x="61002" y="8976"/>
                    <a:pt x="60998" y="8975"/>
                  </a:cubicBezTo>
                  <a:cubicBezTo>
                    <a:pt x="60985" y="8970"/>
                    <a:pt x="60972" y="8953"/>
                    <a:pt x="60956" y="8949"/>
                  </a:cubicBezTo>
                  <a:cubicBezTo>
                    <a:pt x="60953" y="8948"/>
                    <a:pt x="60950" y="8948"/>
                    <a:pt x="60949" y="8948"/>
                  </a:cubicBezTo>
                  <a:cubicBezTo>
                    <a:pt x="60943" y="8948"/>
                    <a:pt x="60943" y="8953"/>
                    <a:pt x="60943" y="8966"/>
                  </a:cubicBezTo>
                  <a:cubicBezTo>
                    <a:pt x="60943" y="8975"/>
                    <a:pt x="60943" y="8979"/>
                    <a:pt x="60947" y="8987"/>
                  </a:cubicBezTo>
                  <a:cubicBezTo>
                    <a:pt x="60960" y="9013"/>
                    <a:pt x="60994" y="9021"/>
                    <a:pt x="61019" y="9029"/>
                  </a:cubicBezTo>
                  <a:cubicBezTo>
                    <a:pt x="61032" y="9029"/>
                    <a:pt x="61040" y="9029"/>
                    <a:pt x="61053" y="9042"/>
                  </a:cubicBezTo>
                  <a:cubicBezTo>
                    <a:pt x="61057" y="9046"/>
                    <a:pt x="61061" y="9055"/>
                    <a:pt x="61065" y="9059"/>
                  </a:cubicBezTo>
                  <a:cubicBezTo>
                    <a:pt x="61074" y="9072"/>
                    <a:pt x="61086" y="9084"/>
                    <a:pt x="61103" y="9089"/>
                  </a:cubicBezTo>
                  <a:lnTo>
                    <a:pt x="61120" y="9089"/>
                  </a:lnTo>
                  <a:cubicBezTo>
                    <a:pt x="61133" y="9093"/>
                    <a:pt x="61145" y="9101"/>
                    <a:pt x="61158" y="9105"/>
                  </a:cubicBezTo>
                  <a:cubicBezTo>
                    <a:pt x="61188" y="9114"/>
                    <a:pt x="61205" y="9131"/>
                    <a:pt x="61226" y="9148"/>
                  </a:cubicBezTo>
                  <a:cubicBezTo>
                    <a:pt x="61238" y="9152"/>
                    <a:pt x="61251" y="9160"/>
                    <a:pt x="61259" y="9169"/>
                  </a:cubicBezTo>
                  <a:cubicBezTo>
                    <a:pt x="61264" y="9177"/>
                    <a:pt x="61268" y="9186"/>
                    <a:pt x="61272" y="9190"/>
                  </a:cubicBezTo>
                  <a:cubicBezTo>
                    <a:pt x="61285" y="9215"/>
                    <a:pt x="61314" y="9224"/>
                    <a:pt x="61331" y="9245"/>
                  </a:cubicBezTo>
                  <a:cubicBezTo>
                    <a:pt x="61344" y="9262"/>
                    <a:pt x="61361" y="9278"/>
                    <a:pt x="61369" y="9300"/>
                  </a:cubicBezTo>
                  <a:cubicBezTo>
                    <a:pt x="61373" y="9312"/>
                    <a:pt x="61373" y="9321"/>
                    <a:pt x="61373" y="9333"/>
                  </a:cubicBezTo>
                  <a:cubicBezTo>
                    <a:pt x="61362" y="9322"/>
                    <a:pt x="61349" y="9318"/>
                    <a:pt x="61335" y="9318"/>
                  </a:cubicBezTo>
                  <a:cubicBezTo>
                    <a:pt x="61328" y="9318"/>
                    <a:pt x="61321" y="9319"/>
                    <a:pt x="61314" y="9321"/>
                  </a:cubicBezTo>
                  <a:cubicBezTo>
                    <a:pt x="61306" y="9325"/>
                    <a:pt x="61293" y="9325"/>
                    <a:pt x="61285" y="9325"/>
                  </a:cubicBezTo>
                  <a:cubicBezTo>
                    <a:pt x="61272" y="9321"/>
                    <a:pt x="61268" y="9308"/>
                    <a:pt x="61255" y="9300"/>
                  </a:cubicBezTo>
                  <a:cubicBezTo>
                    <a:pt x="61247" y="9295"/>
                    <a:pt x="61238" y="9295"/>
                    <a:pt x="61226" y="9295"/>
                  </a:cubicBezTo>
                  <a:cubicBezTo>
                    <a:pt x="61213" y="9291"/>
                    <a:pt x="61200" y="9287"/>
                    <a:pt x="61192" y="9278"/>
                  </a:cubicBezTo>
                  <a:cubicBezTo>
                    <a:pt x="61167" y="9266"/>
                    <a:pt x="61145" y="9253"/>
                    <a:pt x="61124" y="9245"/>
                  </a:cubicBezTo>
                  <a:cubicBezTo>
                    <a:pt x="61111" y="9239"/>
                    <a:pt x="61097" y="9238"/>
                    <a:pt x="61082" y="9238"/>
                  </a:cubicBezTo>
                  <a:cubicBezTo>
                    <a:pt x="61063" y="9238"/>
                    <a:pt x="61043" y="9241"/>
                    <a:pt x="61023" y="9241"/>
                  </a:cubicBezTo>
                  <a:cubicBezTo>
                    <a:pt x="61012" y="9241"/>
                    <a:pt x="61000" y="9240"/>
                    <a:pt x="60989" y="9236"/>
                  </a:cubicBezTo>
                  <a:cubicBezTo>
                    <a:pt x="60977" y="9232"/>
                    <a:pt x="60964" y="9232"/>
                    <a:pt x="60947" y="9232"/>
                  </a:cubicBezTo>
                  <a:cubicBezTo>
                    <a:pt x="60941" y="9232"/>
                    <a:pt x="60937" y="9232"/>
                    <a:pt x="60933" y="9232"/>
                  </a:cubicBezTo>
                  <a:cubicBezTo>
                    <a:pt x="60926" y="9232"/>
                    <a:pt x="60922" y="9233"/>
                    <a:pt x="60922" y="9245"/>
                  </a:cubicBezTo>
                  <a:cubicBezTo>
                    <a:pt x="60918" y="9262"/>
                    <a:pt x="60922" y="9283"/>
                    <a:pt x="60934" y="9295"/>
                  </a:cubicBezTo>
                  <a:cubicBezTo>
                    <a:pt x="60956" y="9312"/>
                    <a:pt x="60985" y="9312"/>
                    <a:pt x="61006" y="9329"/>
                  </a:cubicBezTo>
                  <a:cubicBezTo>
                    <a:pt x="61010" y="9329"/>
                    <a:pt x="61019" y="9338"/>
                    <a:pt x="61010" y="9346"/>
                  </a:cubicBezTo>
                  <a:cubicBezTo>
                    <a:pt x="61009" y="9347"/>
                    <a:pt x="61007" y="9348"/>
                    <a:pt x="61004" y="9348"/>
                  </a:cubicBezTo>
                  <a:cubicBezTo>
                    <a:pt x="60999" y="9348"/>
                    <a:pt x="60992" y="9346"/>
                    <a:pt x="60989" y="9346"/>
                  </a:cubicBezTo>
                  <a:cubicBezTo>
                    <a:pt x="60984" y="9346"/>
                    <a:pt x="60974" y="9344"/>
                    <a:pt x="60966" y="9344"/>
                  </a:cubicBezTo>
                  <a:cubicBezTo>
                    <a:pt x="60962" y="9344"/>
                    <a:pt x="60958" y="9345"/>
                    <a:pt x="60956" y="9346"/>
                  </a:cubicBezTo>
                  <a:cubicBezTo>
                    <a:pt x="60951" y="9350"/>
                    <a:pt x="60943" y="9367"/>
                    <a:pt x="60943" y="9376"/>
                  </a:cubicBezTo>
                  <a:cubicBezTo>
                    <a:pt x="60939" y="9388"/>
                    <a:pt x="60943" y="9397"/>
                    <a:pt x="60960" y="9401"/>
                  </a:cubicBezTo>
                  <a:cubicBezTo>
                    <a:pt x="60968" y="9401"/>
                    <a:pt x="60972" y="9401"/>
                    <a:pt x="60981" y="9405"/>
                  </a:cubicBezTo>
                  <a:cubicBezTo>
                    <a:pt x="60985" y="9409"/>
                    <a:pt x="60989" y="9409"/>
                    <a:pt x="60994" y="9414"/>
                  </a:cubicBezTo>
                  <a:cubicBezTo>
                    <a:pt x="61002" y="9418"/>
                    <a:pt x="61006" y="9418"/>
                    <a:pt x="61010" y="9422"/>
                  </a:cubicBezTo>
                  <a:cubicBezTo>
                    <a:pt x="61015" y="9426"/>
                    <a:pt x="61019" y="9430"/>
                    <a:pt x="61019" y="9435"/>
                  </a:cubicBezTo>
                  <a:cubicBezTo>
                    <a:pt x="61027" y="9439"/>
                    <a:pt x="61036" y="9439"/>
                    <a:pt x="61040" y="9447"/>
                  </a:cubicBezTo>
                  <a:cubicBezTo>
                    <a:pt x="61040" y="9452"/>
                    <a:pt x="61040" y="9460"/>
                    <a:pt x="61040" y="9464"/>
                  </a:cubicBezTo>
                  <a:cubicBezTo>
                    <a:pt x="61044" y="9468"/>
                    <a:pt x="61044" y="9473"/>
                    <a:pt x="61044" y="9477"/>
                  </a:cubicBezTo>
                  <a:cubicBezTo>
                    <a:pt x="61044" y="9498"/>
                    <a:pt x="61048" y="9498"/>
                    <a:pt x="61070" y="9498"/>
                  </a:cubicBezTo>
                  <a:cubicBezTo>
                    <a:pt x="61099" y="9498"/>
                    <a:pt x="61129" y="9498"/>
                    <a:pt x="61158" y="9502"/>
                  </a:cubicBezTo>
                  <a:cubicBezTo>
                    <a:pt x="61158" y="9515"/>
                    <a:pt x="61154" y="9532"/>
                    <a:pt x="61158" y="9540"/>
                  </a:cubicBezTo>
                  <a:cubicBezTo>
                    <a:pt x="61162" y="9549"/>
                    <a:pt x="61179" y="9553"/>
                    <a:pt x="61188" y="9553"/>
                  </a:cubicBezTo>
                  <a:cubicBezTo>
                    <a:pt x="61200" y="9557"/>
                    <a:pt x="61217" y="9557"/>
                    <a:pt x="61230" y="9565"/>
                  </a:cubicBezTo>
                  <a:cubicBezTo>
                    <a:pt x="61243" y="9570"/>
                    <a:pt x="61251" y="9587"/>
                    <a:pt x="61238" y="9599"/>
                  </a:cubicBezTo>
                  <a:cubicBezTo>
                    <a:pt x="61230" y="9612"/>
                    <a:pt x="61213" y="9620"/>
                    <a:pt x="61200" y="9620"/>
                  </a:cubicBezTo>
                  <a:lnTo>
                    <a:pt x="61200" y="9616"/>
                  </a:lnTo>
                  <a:cubicBezTo>
                    <a:pt x="61198" y="9615"/>
                    <a:pt x="61194" y="9614"/>
                    <a:pt x="61191" y="9614"/>
                  </a:cubicBezTo>
                  <a:cubicBezTo>
                    <a:pt x="61184" y="9614"/>
                    <a:pt x="61176" y="9616"/>
                    <a:pt x="61171" y="9616"/>
                  </a:cubicBezTo>
                  <a:cubicBezTo>
                    <a:pt x="61154" y="9616"/>
                    <a:pt x="61141" y="9603"/>
                    <a:pt x="61124" y="9599"/>
                  </a:cubicBezTo>
                  <a:cubicBezTo>
                    <a:pt x="61119" y="9598"/>
                    <a:pt x="61113" y="9597"/>
                    <a:pt x="61106" y="9597"/>
                  </a:cubicBezTo>
                  <a:cubicBezTo>
                    <a:pt x="61094" y="9597"/>
                    <a:pt x="61081" y="9599"/>
                    <a:pt x="61070" y="9599"/>
                  </a:cubicBezTo>
                  <a:cubicBezTo>
                    <a:pt x="61061" y="9599"/>
                    <a:pt x="61053" y="9603"/>
                    <a:pt x="61044" y="9608"/>
                  </a:cubicBezTo>
                  <a:cubicBezTo>
                    <a:pt x="61048" y="9603"/>
                    <a:pt x="61048" y="9599"/>
                    <a:pt x="61053" y="9595"/>
                  </a:cubicBezTo>
                  <a:cubicBezTo>
                    <a:pt x="61065" y="9574"/>
                    <a:pt x="61048" y="9565"/>
                    <a:pt x="61027" y="9561"/>
                  </a:cubicBezTo>
                  <a:cubicBezTo>
                    <a:pt x="61006" y="9559"/>
                    <a:pt x="60980" y="9553"/>
                    <a:pt x="60957" y="9553"/>
                  </a:cubicBezTo>
                  <a:cubicBezTo>
                    <a:pt x="60942" y="9553"/>
                    <a:pt x="60929" y="9555"/>
                    <a:pt x="60918" y="9561"/>
                  </a:cubicBezTo>
                  <a:cubicBezTo>
                    <a:pt x="60918" y="9565"/>
                    <a:pt x="60918" y="9565"/>
                    <a:pt x="60913" y="9565"/>
                  </a:cubicBezTo>
                  <a:cubicBezTo>
                    <a:pt x="60905" y="9557"/>
                    <a:pt x="60901" y="9549"/>
                    <a:pt x="60892" y="9540"/>
                  </a:cubicBezTo>
                  <a:lnTo>
                    <a:pt x="60888" y="9540"/>
                  </a:lnTo>
                  <a:cubicBezTo>
                    <a:pt x="60888" y="9532"/>
                    <a:pt x="60888" y="9528"/>
                    <a:pt x="60880" y="9523"/>
                  </a:cubicBezTo>
                  <a:cubicBezTo>
                    <a:pt x="60875" y="9519"/>
                    <a:pt x="60863" y="9511"/>
                    <a:pt x="60858" y="9506"/>
                  </a:cubicBezTo>
                  <a:cubicBezTo>
                    <a:pt x="60842" y="9498"/>
                    <a:pt x="60816" y="9498"/>
                    <a:pt x="60808" y="9477"/>
                  </a:cubicBezTo>
                  <a:cubicBezTo>
                    <a:pt x="60795" y="9443"/>
                    <a:pt x="60816" y="9430"/>
                    <a:pt x="60837" y="9409"/>
                  </a:cubicBezTo>
                  <a:cubicBezTo>
                    <a:pt x="60854" y="9388"/>
                    <a:pt x="60833" y="9371"/>
                    <a:pt x="60816" y="9363"/>
                  </a:cubicBezTo>
                  <a:cubicBezTo>
                    <a:pt x="60795" y="9354"/>
                    <a:pt x="60774" y="9354"/>
                    <a:pt x="60753" y="9346"/>
                  </a:cubicBezTo>
                  <a:cubicBezTo>
                    <a:pt x="60734" y="9342"/>
                    <a:pt x="60715" y="9328"/>
                    <a:pt x="60694" y="9328"/>
                  </a:cubicBezTo>
                  <a:cubicBezTo>
                    <a:pt x="60691" y="9328"/>
                    <a:pt x="60688" y="9329"/>
                    <a:pt x="60685" y="9329"/>
                  </a:cubicBezTo>
                  <a:cubicBezTo>
                    <a:pt x="60673" y="9333"/>
                    <a:pt x="60660" y="9346"/>
                    <a:pt x="60643" y="9350"/>
                  </a:cubicBezTo>
                  <a:cubicBezTo>
                    <a:pt x="60626" y="9350"/>
                    <a:pt x="60631" y="9342"/>
                    <a:pt x="60622" y="9338"/>
                  </a:cubicBezTo>
                  <a:cubicBezTo>
                    <a:pt x="60605" y="9325"/>
                    <a:pt x="60576" y="9329"/>
                    <a:pt x="60559" y="9325"/>
                  </a:cubicBezTo>
                  <a:cubicBezTo>
                    <a:pt x="60538" y="9321"/>
                    <a:pt x="60512" y="9312"/>
                    <a:pt x="60491" y="9312"/>
                  </a:cubicBezTo>
                  <a:cubicBezTo>
                    <a:pt x="60487" y="9312"/>
                    <a:pt x="60483" y="9311"/>
                    <a:pt x="60479" y="9311"/>
                  </a:cubicBezTo>
                  <a:cubicBezTo>
                    <a:pt x="60461" y="9311"/>
                    <a:pt x="60450" y="9319"/>
                    <a:pt x="60432" y="9333"/>
                  </a:cubicBezTo>
                  <a:cubicBezTo>
                    <a:pt x="60415" y="9346"/>
                    <a:pt x="60394" y="9363"/>
                    <a:pt x="60373" y="9367"/>
                  </a:cubicBezTo>
                  <a:cubicBezTo>
                    <a:pt x="60365" y="9369"/>
                    <a:pt x="60357" y="9369"/>
                    <a:pt x="60350" y="9369"/>
                  </a:cubicBezTo>
                  <a:cubicBezTo>
                    <a:pt x="60342" y="9369"/>
                    <a:pt x="60335" y="9369"/>
                    <a:pt x="60327" y="9371"/>
                  </a:cubicBezTo>
                  <a:cubicBezTo>
                    <a:pt x="60314" y="9376"/>
                    <a:pt x="60302" y="9381"/>
                    <a:pt x="60290" y="9381"/>
                  </a:cubicBezTo>
                  <a:cubicBezTo>
                    <a:pt x="60281" y="9381"/>
                    <a:pt x="60272" y="9378"/>
                    <a:pt x="60263" y="9371"/>
                  </a:cubicBezTo>
                  <a:cubicBezTo>
                    <a:pt x="60246" y="9359"/>
                    <a:pt x="60234" y="9329"/>
                    <a:pt x="60208" y="9321"/>
                  </a:cubicBezTo>
                  <a:cubicBezTo>
                    <a:pt x="60202" y="9316"/>
                    <a:pt x="60196" y="9315"/>
                    <a:pt x="60189" y="9315"/>
                  </a:cubicBezTo>
                  <a:cubicBezTo>
                    <a:pt x="60182" y="9315"/>
                    <a:pt x="60175" y="9316"/>
                    <a:pt x="60166" y="9316"/>
                  </a:cubicBezTo>
                  <a:cubicBezTo>
                    <a:pt x="60163" y="9316"/>
                    <a:pt x="60153" y="9318"/>
                    <a:pt x="60144" y="9318"/>
                  </a:cubicBezTo>
                  <a:cubicBezTo>
                    <a:pt x="60140" y="9318"/>
                    <a:pt x="60135" y="9318"/>
                    <a:pt x="60133" y="9316"/>
                  </a:cubicBezTo>
                  <a:cubicBezTo>
                    <a:pt x="60124" y="9308"/>
                    <a:pt x="60128" y="9278"/>
                    <a:pt x="60128" y="9266"/>
                  </a:cubicBezTo>
                  <a:cubicBezTo>
                    <a:pt x="60128" y="9249"/>
                    <a:pt x="60141" y="9240"/>
                    <a:pt x="60162" y="9236"/>
                  </a:cubicBezTo>
                  <a:cubicBezTo>
                    <a:pt x="60179" y="9232"/>
                    <a:pt x="60200" y="9236"/>
                    <a:pt x="60213" y="9224"/>
                  </a:cubicBezTo>
                  <a:cubicBezTo>
                    <a:pt x="60217" y="9224"/>
                    <a:pt x="60217" y="9215"/>
                    <a:pt x="60221" y="9211"/>
                  </a:cubicBezTo>
                  <a:cubicBezTo>
                    <a:pt x="60234" y="9203"/>
                    <a:pt x="60242" y="9207"/>
                    <a:pt x="60251" y="9203"/>
                  </a:cubicBezTo>
                  <a:cubicBezTo>
                    <a:pt x="60268" y="9194"/>
                    <a:pt x="60272" y="9181"/>
                    <a:pt x="60284" y="9169"/>
                  </a:cubicBezTo>
                  <a:cubicBezTo>
                    <a:pt x="60293" y="9165"/>
                    <a:pt x="60301" y="9165"/>
                    <a:pt x="60310" y="9156"/>
                  </a:cubicBezTo>
                  <a:cubicBezTo>
                    <a:pt x="60314" y="9152"/>
                    <a:pt x="60314" y="9148"/>
                    <a:pt x="60318" y="9143"/>
                  </a:cubicBezTo>
                  <a:cubicBezTo>
                    <a:pt x="60327" y="9135"/>
                    <a:pt x="60331" y="9135"/>
                    <a:pt x="60339" y="9131"/>
                  </a:cubicBezTo>
                  <a:cubicBezTo>
                    <a:pt x="60348" y="9127"/>
                    <a:pt x="60352" y="9118"/>
                    <a:pt x="60356" y="9114"/>
                  </a:cubicBezTo>
                  <a:cubicBezTo>
                    <a:pt x="60344" y="9093"/>
                    <a:pt x="60314" y="9084"/>
                    <a:pt x="60293" y="9080"/>
                  </a:cubicBezTo>
                  <a:cubicBezTo>
                    <a:pt x="60284" y="9077"/>
                    <a:pt x="60275" y="9075"/>
                    <a:pt x="60267" y="9075"/>
                  </a:cubicBezTo>
                  <a:cubicBezTo>
                    <a:pt x="60254" y="9075"/>
                    <a:pt x="60242" y="9079"/>
                    <a:pt x="60230" y="9089"/>
                  </a:cubicBezTo>
                  <a:cubicBezTo>
                    <a:pt x="60213" y="9097"/>
                    <a:pt x="60200" y="9114"/>
                    <a:pt x="60192" y="9131"/>
                  </a:cubicBezTo>
                  <a:cubicBezTo>
                    <a:pt x="60183" y="9139"/>
                    <a:pt x="60179" y="9152"/>
                    <a:pt x="60166" y="9156"/>
                  </a:cubicBezTo>
                  <a:cubicBezTo>
                    <a:pt x="60160" y="9158"/>
                    <a:pt x="60148" y="9159"/>
                    <a:pt x="60137" y="9159"/>
                  </a:cubicBezTo>
                  <a:cubicBezTo>
                    <a:pt x="60125" y="9159"/>
                    <a:pt x="60114" y="9158"/>
                    <a:pt x="60107" y="9156"/>
                  </a:cubicBezTo>
                  <a:cubicBezTo>
                    <a:pt x="60085" y="9149"/>
                    <a:pt x="60053" y="9112"/>
                    <a:pt x="60022" y="9112"/>
                  </a:cubicBezTo>
                  <a:cubicBezTo>
                    <a:pt x="60018" y="9112"/>
                    <a:pt x="60014" y="9112"/>
                    <a:pt x="60010" y="9114"/>
                  </a:cubicBezTo>
                  <a:cubicBezTo>
                    <a:pt x="59997" y="9118"/>
                    <a:pt x="59993" y="9135"/>
                    <a:pt x="59981" y="9139"/>
                  </a:cubicBezTo>
                  <a:cubicBezTo>
                    <a:pt x="59976" y="9142"/>
                    <a:pt x="59971" y="9143"/>
                    <a:pt x="59967" y="9143"/>
                  </a:cubicBezTo>
                  <a:cubicBezTo>
                    <a:pt x="59949" y="9143"/>
                    <a:pt x="59935" y="9125"/>
                    <a:pt x="59921" y="9118"/>
                  </a:cubicBezTo>
                  <a:cubicBezTo>
                    <a:pt x="59901" y="9105"/>
                    <a:pt x="59872" y="9086"/>
                    <a:pt x="59848" y="9086"/>
                  </a:cubicBezTo>
                  <a:cubicBezTo>
                    <a:pt x="59833" y="9086"/>
                    <a:pt x="59821" y="9095"/>
                    <a:pt x="59816" y="9118"/>
                  </a:cubicBezTo>
                  <a:cubicBezTo>
                    <a:pt x="59808" y="9148"/>
                    <a:pt x="59816" y="9165"/>
                    <a:pt x="59841" y="9181"/>
                  </a:cubicBezTo>
                  <a:cubicBezTo>
                    <a:pt x="59854" y="9190"/>
                    <a:pt x="59867" y="9190"/>
                    <a:pt x="59867" y="9207"/>
                  </a:cubicBezTo>
                  <a:cubicBezTo>
                    <a:pt x="59864" y="9245"/>
                    <a:pt x="59822" y="9248"/>
                    <a:pt x="59786" y="9248"/>
                  </a:cubicBezTo>
                  <a:cubicBezTo>
                    <a:pt x="59777" y="9248"/>
                    <a:pt x="59769" y="9248"/>
                    <a:pt x="59762" y="9248"/>
                  </a:cubicBezTo>
                  <a:cubicBezTo>
                    <a:pt x="59755" y="9248"/>
                    <a:pt x="59749" y="9248"/>
                    <a:pt x="59744" y="9249"/>
                  </a:cubicBezTo>
                  <a:cubicBezTo>
                    <a:pt x="59732" y="9253"/>
                    <a:pt x="59694" y="9257"/>
                    <a:pt x="59685" y="9266"/>
                  </a:cubicBezTo>
                  <a:cubicBezTo>
                    <a:pt x="59677" y="9278"/>
                    <a:pt x="59685" y="9316"/>
                    <a:pt x="59689" y="9329"/>
                  </a:cubicBezTo>
                  <a:cubicBezTo>
                    <a:pt x="59681" y="9329"/>
                    <a:pt x="59677" y="9333"/>
                    <a:pt x="59668" y="9338"/>
                  </a:cubicBezTo>
                  <a:cubicBezTo>
                    <a:pt x="59651" y="9329"/>
                    <a:pt x="59643" y="9316"/>
                    <a:pt x="59622" y="9312"/>
                  </a:cubicBezTo>
                  <a:cubicBezTo>
                    <a:pt x="59616" y="9311"/>
                    <a:pt x="59611" y="9310"/>
                    <a:pt x="59605" y="9310"/>
                  </a:cubicBezTo>
                  <a:cubicBezTo>
                    <a:pt x="59594" y="9310"/>
                    <a:pt x="59582" y="9312"/>
                    <a:pt x="59571" y="9312"/>
                  </a:cubicBezTo>
                  <a:cubicBezTo>
                    <a:pt x="59550" y="9312"/>
                    <a:pt x="59537" y="9312"/>
                    <a:pt x="59521" y="9329"/>
                  </a:cubicBezTo>
                  <a:cubicBezTo>
                    <a:pt x="59512" y="9338"/>
                    <a:pt x="59508" y="9359"/>
                    <a:pt x="59499" y="9367"/>
                  </a:cubicBezTo>
                  <a:cubicBezTo>
                    <a:pt x="59497" y="9369"/>
                    <a:pt x="59493" y="9369"/>
                    <a:pt x="59489" y="9369"/>
                  </a:cubicBezTo>
                  <a:cubicBezTo>
                    <a:pt x="59481" y="9369"/>
                    <a:pt x="59471" y="9367"/>
                    <a:pt x="59466" y="9367"/>
                  </a:cubicBezTo>
                  <a:cubicBezTo>
                    <a:pt x="59449" y="9367"/>
                    <a:pt x="59436" y="9367"/>
                    <a:pt x="59436" y="9401"/>
                  </a:cubicBezTo>
                  <a:cubicBezTo>
                    <a:pt x="59433" y="9391"/>
                    <a:pt x="59425" y="9388"/>
                    <a:pt x="59415" y="9388"/>
                  </a:cubicBezTo>
                  <a:cubicBezTo>
                    <a:pt x="59395" y="9388"/>
                    <a:pt x="59367" y="9401"/>
                    <a:pt x="59356" y="9401"/>
                  </a:cubicBezTo>
                  <a:cubicBezTo>
                    <a:pt x="59331" y="9401"/>
                    <a:pt x="59318" y="9414"/>
                    <a:pt x="59305" y="9435"/>
                  </a:cubicBezTo>
                  <a:cubicBezTo>
                    <a:pt x="59297" y="9443"/>
                    <a:pt x="59297" y="9460"/>
                    <a:pt x="59288" y="9473"/>
                  </a:cubicBezTo>
                  <a:cubicBezTo>
                    <a:pt x="59276" y="9485"/>
                    <a:pt x="59267" y="9481"/>
                    <a:pt x="59267" y="9502"/>
                  </a:cubicBezTo>
                  <a:cubicBezTo>
                    <a:pt x="59267" y="9515"/>
                    <a:pt x="59267" y="9528"/>
                    <a:pt x="59267" y="9540"/>
                  </a:cubicBezTo>
                  <a:cubicBezTo>
                    <a:pt x="59267" y="9553"/>
                    <a:pt x="59263" y="9561"/>
                    <a:pt x="59271" y="9565"/>
                  </a:cubicBezTo>
                  <a:cubicBezTo>
                    <a:pt x="59271" y="9565"/>
                    <a:pt x="59293" y="9570"/>
                    <a:pt x="59288" y="9570"/>
                  </a:cubicBezTo>
                  <a:cubicBezTo>
                    <a:pt x="59309" y="9570"/>
                    <a:pt x="59331" y="9578"/>
                    <a:pt x="59356" y="9578"/>
                  </a:cubicBezTo>
                  <a:cubicBezTo>
                    <a:pt x="59364" y="9580"/>
                    <a:pt x="59372" y="9581"/>
                    <a:pt x="59379" y="9581"/>
                  </a:cubicBezTo>
                  <a:cubicBezTo>
                    <a:pt x="59387" y="9581"/>
                    <a:pt x="59394" y="9580"/>
                    <a:pt x="59402" y="9578"/>
                  </a:cubicBezTo>
                  <a:cubicBezTo>
                    <a:pt x="59411" y="9578"/>
                    <a:pt x="59423" y="9574"/>
                    <a:pt x="59432" y="9574"/>
                  </a:cubicBezTo>
                  <a:cubicBezTo>
                    <a:pt x="59440" y="9574"/>
                    <a:pt x="59440" y="9578"/>
                    <a:pt x="59449" y="9587"/>
                  </a:cubicBezTo>
                  <a:cubicBezTo>
                    <a:pt x="59457" y="9595"/>
                    <a:pt x="59470" y="9599"/>
                    <a:pt x="59478" y="9608"/>
                  </a:cubicBezTo>
                  <a:cubicBezTo>
                    <a:pt x="59499" y="9616"/>
                    <a:pt x="59521" y="9620"/>
                    <a:pt x="59537" y="9629"/>
                  </a:cubicBezTo>
                  <a:cubicBezTo>
                    <a:pt x="59559" y="9637"/>
                    <a:pt x="59575" y="9650"/>
                    <a:pt x="59596" y="9650"/>
                  </a:cubicBezTo>
                  <a:cubicBezTo>
                    <a:pt x="59612" y="9650"/>
                    <a:pt x="59631" y="9628"/>
                    <a:pt x="59644" y="9628"/>
                  </a:cubicBezTo>
                  <a:cubicBezTo>
                    <a:pt x="59645" y="9628"/>
                    <a:pt x="59646" y="9628"/>
                    <a:pt x="59647" y="9629"/>
                  </a:cubicBezTo>
                  <a:cubicBezTo>
                    <a:pt x="59660" y="9633"/>
                    <a:pt x="59660" y="9654"/>
                    <a:pt x="59672" y="9663"/>
                  </a:cubicBezTo>
                  <a:cubicBezTo>
                    <a:pt x="59689" y="9726"/>
                    <a:pt x="59702" y="9777"/>
                    <a:pt x="59727" y="9827"/>
                  </a:cubicBezTo>
                  <a:cubicBezTo>
                    <a:pt x="59732" y="9836"/>
                    <a:pt x="59732" y="9840"/>
                    <a:pt x="59736" y="9848"/>
                  </a:cubicBezTo>
                  <a:lnTo>
                    <a:pt x="59727" y="9848"/>
                  </a:lnTo>
                  <a:cubicBezTo>
                    <a:pt x="59719" y="9848"/>
                    <a:pt x="59707" y="9850"/>
                    <a:pt x="59696" y="9850"/>
                  </a:cubicBezTo>
                  <a:cubicBezTo>
                    <a:pt x="59690" y="9850"/>
                    <a:pt x="59685" y="9850"/>
                    <a:pt x="59681" y="9848"/>
                  </a:cubicBezTo>
                  <a:cubicBezTo>
                    <a:pt x="59660" y="9844"/>
                    <a:pt x="59651" y="9840"/>
                    <a:pt x="59634" y="9840"/>
                  </a:cubicBezTo>
                  <a:cubicBezTo>
                    <a:pt x="59613" y="9844"/>
                    <a:pt x="59601" y="9857"/>
                    <a:pt x="59584" y="9857"/>
                  </a:cubicBezTo>
                  <a:cubicBezTo>
                    <a:pt x="59567" y="9857"/>
                    <a:pt x="59567" y="9848"/>
                    <a:pt x="59559" y="9836"/>
                  </a:cubicBezTo>
                  <a:cubicBezTo>
                    <a:pt x="59551" y="9829"/>
                    <a:pt x="59542" y="9827"/>
                    <a:pt x="59533" y="9827"/>
                  </a:cubicBezTo>
                  <a:cubicBezTo>
                    <a:pt x="59513" y="9827"/>
                    <a:pt x="59491" y="9836"/>
                    <a:pt x="59470" y="9836"/>
                  </a:cubicBezTo>
                  <a:cubicBezTo>
                    <a:pt x="59467" y="9836"/>
                    <a:pt x="59464" y="9836"/>
                    <a:pt x="59461" y="9836"/>
                  </a:cubicBezTo>
                  <a:cubicBezTo>
                    <a:pt x="59447" y="9829"/>
                    <a:pt x="59430" y="9823"/>
                    <a:pt x="59416" y="9823"/>
                  </a:cubicBezTo>
                  <a:cubicBezTo>
                    <a:pt x="59402" y="9823"/>
                    <a:pt x="59392" y="9829"/>
                    <a:pt x="59390" y="9848"/>
                  </a:cubicBezTo>
                  <a:cubicBezTo>
                    <a:pt x="59390" y="9865"/>
                    <a:pt x="59390" y="9874"/>
                    <a:pt x="59398" y="9882"/>
                  </a:cubicBezTo>
                  <a:lnTo>
                    <a:pt x="59402" y="9882"/>
                  </a:lnTo>
                  <a:cubicBezTo>
                    <a:pt x="59411" y="9890"/>
                    <a:pt x="59411" y="9899"/>
                    <a:pt x="59415" y="9907"/>
                  </a:cubicBezTo>
                  <a:cubicBezTo>
                    <a:pt x="59428" y="9928"/>
                    <a:pt x="59445" y="9941"/>
                    <a:pt x="59466" y="9945"/>
                  </a:cubicBezTo>
                  <a:cubicBezTo>
                    <a:pt x="59480" y="9945"/>
                    <a:pt x="59507" y="9936"/>
                    <a:pt x="59522" y="9936"/>
                  </a:cubicBezTo>
                  <a:cubicBezTo>
                    <a:pt x="59525" y="9936"/>
                    <a:pt x="59527" y="9936"/>
                    <a:pt x="59529" y="9937"/>
                  </a:cubicBezTo>
                  <a:cubicBezTo>
                    <a:pt x="59537" y="9941"/>
                    <a:pt x="59537" y="9954"/>
                    <a:pt x="59546" y="9962"/>
                  </a:cubicBezTo>
                  <a:cubicBezTo>
                    <a:pt x="59559" y="9966"/>
                    <a:pt x="59571" y="9966"/>
                    <a:pt x="59584" y="9975"/>
                  </a:cubicBezTo>
                  <a:cubicBezTo>
                    <a:pt x="59592" y="9983"/>
                    <a:pt x="59596" y="9992"/>
                    <a:pt x="59605" y="10004"/>
                  </a:cubicBezTo>
                  <a:cubicBezTo>
                    <a:pt x="59613" y="10009"/>
                    <a:pt x="59613" y="10009"/>
                    <a:pt x="59618" y="10009"/>
                  </a:cubicBezTo>
                  <a:cubicBezTo>
                    <a:pt x="59626" y="10013"/>
                    <a:pt x="59630" y="10021"/>
                    <a:pt x="59639" y="10026"/>
                  </a:cubicBezTo>
                  <a:cubicBezTo>
                    <a:pt x="59643" y="10026"/>
                    <a:pt x="59651" y="10026"/>
                    <a:pt x="59660" y="10030"/>
                  </a:cubicBezTo>
                  <a:cubicBezTo>
                    <a:pt x="59672" y="10038"/>
                    <a:pt x="59672" y="10064"/>
                    <a:pt x="59672" y="10076"/>
                  </a:cubicBezTo>
                  <a:cubicBezTo>
                    <a:pt x="59672" y="10097"/>
                    <a:pt x="59677" y="10114"/>
                    <a:pt x="59698" y="10127"/>
                  </a:cubicBezTo>
                  <a:cubicBezTo>
                    <a:pt x="59710" y="10133"/>
                    <a:pt x="59723" y="10137"/>
                    <a:pt x="59735" y="10137"/>
                  </a:cubicBezTo>
                  <a:cubicBezTo>
                    <a:pt x="59739" y="10137"/>
                    <a:pt x="59744" y="10136"/>
                    <a:pt x="59748" y="10135"/>
                  </a:cubicBezTo>
                  <a:cubicBezTo>
                    <a:pt x="59760" y="10135"/>
                    <a:pt x="59768" y="10133"/>
                    <a:pt x="59777" y="10133"/>
                  </a:cubicBezTo>
                  <a:cubicBezTo>
                    <a:pt x="59783" y="10133"/>
                    <a:pt x="59790" y="10134"/>
                    <a:pt x="59799" y="10140"/>
                  </a:cubicBezTo>
                  <a:cubicBezTo>
                    <a:pt x="59820" y="10151"/>
                    <a:pt x="59847" y="10163"/>
                    <a:pt x="59873" y="10163"/>
                  </a:cubicBezTo>
                  <a:cubicBezTo>
                    <a:pt x="59884" y="10163"/>
                    <a:pt x="59895" y="10161"/>
                    <a:pt x="59905" y="10156"/>
                  </a:cubicBezTo>
                  <a:cubicBezTo>
                    <a:pt x="59930" y="10144"/>
                    <a:pt x="59947" y="10135"/>
                    <a:pt x="59976" y="10135"/>
                  </a:cubicBezTo>
                  <a:lnTo>
                    <a:pt x="59997" y="10135"/>
                  </a:lnTo>
                  <a:lnTo>
                    <a:pt x="59997" y="10237"/>
                  </a:lnTo>
                  <a:cubicBezTo>
                    <a:pt x="59993" y="10237"/>
                    <a:pt x="59989" y="10237"/>
                    <a:pt x="59989" y="10241"/>
                  </a:cubicBezTo>
                  <a:cubicBezTo>
                    <a:pt x="59985" y="10245"/>
                    <a:pt x="59985" y="10270"/>
                    <a:pt x="59989" y="10279"/>
                  </a:cubicBezTo>
                  <a:lnTo>
                    <a:pt x="59993" y="10279"/>
                  </a:lnTo>
                  <a:lnTo>
                    <a:pt x="59993" y="10338"/>
                  </a:lnTo>
                  <a:cubicBezTo>
                    <a:pt x="59981" y="10338"/>
                    <a:pt x="59968" y="10334"/>
                    <a:pt x="59955" y="10334"/>
                  </a:cubicBezTo>
                  <a:cubicBezTo>
                    <a:pt x="59949" y="10334"/>
                    <a:pt x="59944" y="10335"/>
                    <a:pt x="59939" y="10335"/>
                  </a:cubicBezTo>
                  <a:cubicBezTo>
                    <a:pt x="59934" y="10335"/>
                    <a:pt x="59930" y="10334"/>
                    <a:pt x="59926" y="10329"/>
                  </a:cubicBezTo>
                  <a:cubicBezTo>
                    <a:pt x="59913" y="10321"/>
                    <a:pt x="59909" y="10308"/>
                    <a:pt x="59892" y="10300"/>
                  </a:cubicBezTo>
                  <a:cubicBezTo>
                    <a:pt x="59886" y="10298"/>
                    <a:pt x="59879" y="10297"/>
                    <a:pt x="59871" y="10297"/>
                  </a:cubicBezTo>
                  <a:cubicBezTo>
                    <a:pt x="59855" y="10297"/>
                    <a:pt x="59836" y="10300"/>
                    <a:pt x="59820" y="10300"/>
                  </a:cubicBezTo>
                  <a:cubicBezTo>
                    <a:pt x="59800" y="10300"/>
                    <a:pt x="59784" y="10295"/>
                    <a:pt x="59778" y="10275"/>
                  </a:cubicBezTo>
                  <a:cubicBezTo>
                    <a:pt x="59770" y="10253"/>
                    <a:pt x="59782" y="10224"/>
                    <a:pt x="59774" y="10203"/>
                  </a:cubicBezTo>
                  <a:cubicBezTo>
                    <a:pt x="59761" y="10199"/>
                    <a:pt x="59744" y="10199"/>
                    <a:pt x="59732" y="10199"/>
                  </a:cubicBezTo>
                  <a:cubicBezTo>
                    <a:pt x="59706" y="10203"/>
                    <a:pt x="59685" y="10224"/>
                    <a:pt x="59660" y="10237"/>
                  </a:cubicBezTo>
                  <a:cubicBezTo>
                    <a:pt x="59651" y="10241"/>
                    <a:pt x="59639" y="10241"/>
                    <a:pt x="59630" y="10245"/>
                  </a:cubicBezTo>
                  <a:cubicBezTo>
                    <a:pt x="59618" y="10249"/>
                    <a:pt x="59618" y="10258"/>
                    <a:pt x="59609" y="10270"/>
                  </a:cubicBezTo>
                  <a:cubicBezTo>
                    <a:pt x="59601" y="10283"/>
                    <a:pt x="59596" y="10291"/>
                    <a:pt x="59609" y="10308"/>
                  </a:cubicBezTo>
                  <a:cubicBezTo>
                    <a:pt x="59618" y="10321"/>
                    <a:pt x="59628" y="10324"/>
                    <a:pt x="59639" y="10324"/>
                  </a:cubicBezTo>
                  <a:cubicBezTo>
                    <a:pt x="59650" y="10324"/>
                    <a:pt x="59662" y="10321"/>
                    <a:pt x="59672" y="10321"/>
                  </a:cubicBezTo>
                  <a:cubicBezTo>
                    <a:pt x="59694" y="10325"/>
                    <a:pt x="59719" y="10334"/>
                    <a:pt x="59719" y="10355"/>
                  </a:cubicBezTo>
                  <a:cubicBezTo>
                    <a:pt x="59715" y="10376"/>
                    <a:pt x="59706" y="10389"/>
                    <a:pt x="59689" y="10393"/>
                  </a:cubicBezTo>
                  <a:cubicBezTo>
                    <a:pt x="59664" y="10405"/>
                    <a:pt x="59643" y="10410"/>
                    <a:pt x="59622" y="10422"/>
                  </a:cubicBezTo>
                  <a:cubicBezTo>
                    <a:pt x="59613" y="10427"/>
                    <a:pt x="59601" y="10435"/>
                    <a:pt x="59588" y="10439"/>
                  </a:cubicBezTo>
                  <a:cubicBezTo>
                    <a:pt x="59586" y="10440"/>
                    <a:pt x="59584" y="10440"/>
                    <a:pt x="59582" y="10440"/>
                  </a:cubicBezTo>
                  <a:cubicBezTo>
                    <a:pt x="59572" y="10440"/>
                    <a:pt x="59560" y="10436"/>
                    <a:pt x="59549" y="10436"/>
                  </a:cubicBezTo>
                  <a:cubicBezTo>
                    <a:pt x="59545" y="10436"/>
                    <a:pt x="59541" y="10437"/>
                    <a:pt x="59537" y="10439"/>
                  </a:cubicBezTo>
                  <a:cubicBezTo>
                    <a:pt x="59521" y="10452"/>
                    <a:pt x="59537" y="10473"/>
                    <a:pt x="59550" y="10481"/>
                  </a:cubicBezTo>
                  <a:cubicBezTo>
                    <a:pt x="59567" y="10490"/>
                    <a:pt x="59588" y="10486"/>
                    <a:pt x="59609" y="10490"/>
                  </a:cubicBezTo>
                  <a:cubicBezTo>
                    <a:pt x="59618" y="10493"/>
                    <a:pt x="59629" y="10496"/>
                    <a:pt x="59639" y="10496"/>
                  </a:cubicBezTo>
                  <a:cubicBezTo>
                    <a:pt x="59644" y="10496"/>
                    <a:pt x="59648" y="10495"/>
                    <a:pt x="59651" y="10494"/>
                  </a:cubicBezTo>
                  <a:cubicBezTo>
                    <a:pt x="59681" y="10486"/>
                    <a:pt x="59681" y="10456"/>
                    <a:pt x="59710" y="10452"/>
                  </a:cubicBezTo>
                  <a:cubicBezTo>
                    <a:pt x="59715" y="10451"/>
                    <a:pt x="59719" y="10451"/>
                    <a:pt x="59723" y="10451"/>
                  </a:cubicBezTo>
                  <a:cubicBezTo>
                    <a:pt x="59738" y="10451"/>
                    <a:pt x="59753" y="10456"/>
                    <a:pt x="59770" y="10456"/>
                  </a:cubicBezTo>
                  <a:cubicBezTo>
                    <a:pt x="59799" y="10460"/>
                    <a:pt x="59829" y="10469"/>
                    <a:pt x="59854" y="10481"/>
                  </a:cubicBezTo>
                  <a:cubicBezTo>
                    <a:pt x="59862" y="10481"/>
                    <a:pt x="59917" y="10507"/>
                    <a:pt x="59917" y="10515"/>
                  </a:cubicBezTo>
                  <a:cubicBezTo>
                    <a:pt x="59900" y="10515"/>
                    <a:pt x="59812" y="10524"/>
                    <a:pt x="59812" y="10540"/>
                  </a:cubicBezTo>
                  <a:cubicBezTo>
                    <a:pt x="59812" y="10553"/>
                    <a:pt x="59841" y="10557"/>
                    <a:pt x="59850" y="10557"/>
                  </a:cubicBezTo>
                  <a:cubicBezTo>
                    <a:pt x="59854" y="10558"/>
                    <a:pt x="59859" y="10559"/>
                    <a:pt x="59863" y="10559"/>
                  </a:cubicBezTo>
                  <a:cubicBezTo>
                    <a:pt x="59875" y="10559"/>
                    <a:pt x="59887" y="10556"/>
                    <a:pt x="59898" y="10556"/>
                  </a:cubicBezTo>
                  <a:cubicBezTo>
                    <a:pt x="59901" y="10556"/>
                    <a:pt x="59905" y="10556"/>
                    <a:pt x="59909" y="10557"/>
                  </a:cubicBezTo>
                  <a:cubicBezTo>
                    <a:pt x="59921" y="10562"/>
                    <a:pt x="59930" y="10570"/>
                    <a:pt x="59938" y="10578"/>
                  </a:cubicBezTo>
                  <a:cubicBezTo>
                    <a:pt x="59951" y="10591"/>
                    <a:pt x="59964" y="10604"/>
                    <a:pt x="59981" y="10612"/>
                  </a:cubicBezTo>
                  <a:lnTo>
                    <a:pt x="59985" y="10612"/>
                  </a:lnTo>
                  <a:lnTo>
                    <a:pt x="59985" y="10697"/>
                  </a:lnTo>
                  <a:cubicBezTo>
                    <a:pt x="59972" y="10692"/>
                    <a:pt x="59964" y="10692"/>
                    <a:pt x="59951" y="10692"/>
                  </a:cubicBezTo>
                  <a:cubicBezTo>
                    <a:pt x="59943" y="10692"/>
                    <a:pt x="59934" y="10688"/>
                    <a:pt x="59921" y="10688"/>
                  </a:cubicBezTo>
                  <a:cubicBezTo>
                    <a:pt x="59896" y="10705"/>
                    <a:pt x="59778" y="10671"/>
                    <a:pt x="59803" y="10743"/>
                  </a:cubicBezTo>
                  <a:cubicBezTo>
                    <a:pt x="59808" y="10744"/>
                    <a:pt x="59814" y="10745"/>
                    <a:pt x="59819" y="10745"/>
                  </a:cubicBezTo>
                  <a:cubicBezTo>
                    <a:pt x="59832" y="10745"/>
                    <a:pt x="59846" y="10742"/>
                    <a:pt x="59858" y="10739"/>
                  </a:cubicBezTo>
                  <a:cubicBezTo>
                    <a:pt x="59864" y="10738"/>
                    <a:pt x="59869" y="10738"/>
                    <a:pt x="59873" y="10738"/>
                  </a:cubicBezTo>
                  <a:cubicBezTo>
                    <a:pt x="59897" y="10738"/>
                    <a:pt x="59909" y="10747"/>
                    <a:pt x="59930" y="10764"/>
                  </a:cubicBezTo>
                  <a:cubicBezTo>
                    <a:pt x="59943" y="10773"/>
                    <a:pt x="59964" y="10777"/>
                    <a:pt x="59981" y="10785"/>
                  </a:cubicBezTo>
                  <a:lnTo>
                    <a:pt x="59972" y="11106"/>
                  </a:lnTo>
                  <a:cubicBezTo>
                    <a:pt x="59964" y="11106"/>
                    <a:pt x="59959" y="11106"/>
                    <a:pt x="59955" y="11110"/>
                  </a:cubicBezTo>
                  <a:cubicBezTo>
                    <a:pt x="59930" y="11119"/>
                    <a:pt x="59883" y="11152"/>
                    <a:pt x="59879" y="11174"/>
                  </a:cubicBezTo>
                  <a:cubicBezTo>
                    <a:pt x="59913" y="11190"/>
                    <a:pt x="59913" y="11212"/>
                    <a:pt x="59938" y="11212"/>
                  </a:cubicBezTo>
                  <a:cubicBezTo>
                    <a:pt x="59951" y="11212"/>
                    <a:pt x="59959" y="11207"/>
                    <a:pt x="59968" y="11203"/>
                  </a:cubicBezTo>
                  <a:lnTo>
                    <a:pt x="59968" y="11203"/>
                  </a:lnTo>
                  <a:lnTo>
                    <a:pt x="59964" y="11397"/>
                  </a:lnTo>
                  <a:cubicBezTo>
                    <a:pt x="59909" y="11410"/>
                    <a:pt x="59858" y="11427"/>
                    <a:pt x="59808" y="11448"/>
                  </a:cubicBezTo>
                  <a:lnTo>
                    <a:pt x="59795" y="11575"/>
                  </a:lnTo>
                  <a:lnTo>
                    <a:pt x="59744" y="11477"/>
                  </a:lnTo>
                  <a:cubicBezTo>
                    <a:pt x="59706" y="11499"/>
                    <a:pt x="59672" y="11515"/>
                    <a:pt x="59639" y="11537"/>
                  </a:cubicBezTo>
                  <a:cubicBezTo>
                    <a:pt x="59639" y="11342"/>
                    <a:pt x="59596" y="11144"/>
                    <a:pt x="59512" y="10971"/>
                  </a:cubicBezTo>
                  <a:cubicBezTo>
                    <a:pt x="59466" y="11039"/>
                    <a:pt x="59428" y="11110"/>
                    <a:pt x="59394" y="11182"/>
                  </a:cubicBezTo>
                  <a:lnTo>
                    <a:pt x="59436" y="11245"/>
                  </a:lnTo>
                  <a:lnTo>
                    <a:pt x="59381" y="11245"/>
                  </a:lnTo>
                  <a:lnTo>
                    <a:pt x="59436" y="11321"/>
                  </a:lnTo>
                  <a:lnTo>
                    <a:pt x="59347" y="11304"/>
                  </a:lnTo>
                  <a:cubicBezTo>
                    <a:pt x="59326" y="11376"/>
                    <a:pt x="59309" y="11448"/>
                    <a:pt x="59301" y="11524"/>
                  </a:cubicBezTo>
                  <a:cubicBezTo>
                    <a:pt x="59158" y="11347"/>
                    <a:pt x="58976" y="11207"/>
                    <a:pt x="58765" y="11127"/>
                  </a:cubicBezTo>
                  <a:lnTo>
                    <a:pt x="58765" y="11127"/>
                  </a:lnTo>
                  <a:cubicBezTo>
                    <a:pt x="58782" y="11224"/>
                    <a:pt x="58807" y="11317"/>
                    <a:pt x="58841" y="11410"/>
                  </a:cubicBezTo>
                  <a:lnTo>
                    <a:pt x="58934" y="11385"/>
                  </a:lnTo>
                  <a:lnTo>
                    <a:pt x="58871" y="11473"/>
                  </a:lnTo>
                  <a:cubicBezTo>
                    <a:pt x="58887" y="11511"/>
                    <a:pt x="58904" y="11545"/>
                    <a:pt x="58925" y="11583"/>
                  </a:cubicBezTo>
                  <a:lnTo>
                    <a:pt x="58993" y="11566"/>
                  </a:lnTo>
                  <a:lnTo>
                    <a:pt x="58947" y="11617"/>
                  </a:lnTo>
                  <a:cubicBezTo>
                    <a:pt x="58968" y="11655"/>
                    <a:pt x="58997" y="11693"/>
                    <a:pt x="59027" y="11731"/>
                  </a:cubicBezTo>
                  <a:cubicBezTo>
                    <a:pt x="58872" y="11672"/>
                    <a:pt x="58705" y="11642"/>
                    <a:pt x="58539" y="11642"/>
                  </a:cubicBezTo>
                  <a:cubicBezTo>
                    <a:pt x="58502" y="11642"/>
                    <a:pt x="58464" y="11643"/>
                    <a:pt x="58427" y="11646"/>
                  </a:cubicBezTo>
                  <a:cubicBezTo>
                    <a:pt x="58567" y="11840"/>
                    <a:pt x="58765" y="11992"/>
                    <a:pt x="58984" y="12085"/>
                  </a:cubicBezTo>
                  <a:cubicBezTo>
                    <a:pt x="58976" y="12089"/>
                    <a:pt x="58968" y="12098"/>
                    <a:pt x="58959" y="12102"/>
                  </a:cubicBezTo>
                  <a:cubicBezTo>
                    <a:pt x="58942" y="12115"/>
                    <a:pt x="58930" y="12127"/>
                    <a:pt x="58913" y="12140"/>
                  </a:cubicBezTo>
                  <a:cubicBezTo>
                    <a:pt x="58731" y="12191"/>
                    <a:pt x="58558" y="12279"/>
                    <a:pt x="58415" y="12402"/>
                  </a:cubicBezTo>
                  <a:cubicBezTo>
                    <a:pt x="58470" y="12419"/>
                    <a:pt x="58529" y="12436"/>
                    <a:pt x="58588" y="12448"/>
                  </a:cubicBezTo>
                  <a:cubicBezTo>
                    <a:pt x="58440" y="12600"/>
                    <a:pt x="58297" y="12761"/>
                    <a:pt x="58132" y="12896"/>
                  </a:cubicBezTo>
                  <a:cubicBezTo>
                    <a:pt x="57972" y="13026"/>
                    <a:pt x="57794" y="13140"/>
                    <a:pt x="57630" y="13267"/>
                  </a:cubicBezTo>
                  <a:cubicBezTo>
                    <a:pt x="57406" y="13440"/>
                    <a:pt x="57224" y="13579"/>
                    <a:pt x="56980" y="13706"/>
                  </a:cubicBezTo>
                  <a:cubicBezTo>
                    <a:pt x="56638" y="13887"/>
                    <a:pt x="56401" y="14162"/>
                    <a:pt x="56114" y="14407"/>
                  </a:cubicBezTo>
                  <a:cubicBezTo>
                    <a:pt x="55992" y="14512"/>
                    <a:pt x="55840" y="14613"/>
                    <a:pt x="55705" y="14711"/>
                  </a:cubicBezTo>
                  <a:cubicBezTo>
                    <a:pt x="55695" y="14718"/>
                    <a:pt x="55688" y="14722"/>
                    <a:pt x="55685" y="14722"/>
                  </a:cubicBezTo>
                  <a:cubicBezTo>
                    <a:pt x="55666" y="14722"/>
                    <a:pt x="55722" y="14634"/>
                    <a:pt x="55658" y="14634"/>
                  </a:cubicBezTo>
                  <a:cubicBezTo>
                    <a:pt x="55654" y="14634"/>
                    <a:pt x="55650" y="14634"/>
                    <a:pt x="55646" y="14635"/>
                  </a:cubicBezTo>
                  <a:cubicBezTo>
                    <a:pt x="55481" y="14424"/>
                    <a:pt x="55274" y="14272"/>
                    <a:pt x="55110" y="14069"/>
                  </a:cubicBezTo>
                  <a:cubicBezTo>
                    <a:pt x="54958" y="13875"/>
                    <a:pt x="54798" y="13706"/>
                    <a:pt x="54603" y="13541"/>
                  </a:cubicBezTo>
                  <a:cubicBezTo>
                    <a:pt x="54565" y="13508"/>
                    <a:pt x="54527" y="13474"/>
                    <a:pt x="54489" y="13436"/>
                  </a:cubicBezTo>
                  <a:cubicBezTo>
                    <a:pt x="54494" y="12803"/>
                    <a:pt x="54498" y="12170"/>
                    <a:pt x="54515" y="11537"/>
                  </a:cubicBezTo>
                  <a:cubicBezTo>
                    <a:pt x="54532" y="11520"/>
                    <a:pt x="54544" y="11499"/>
                    <a:pt x="54565" y="11477"/>
                  </a:cubicBezTo>
                  <a:cubicBezTo>
                    <a:pt x="54603" y="11448"/>
                    <a:pt x="54662" y="11448"/>
                    <a:pt x="54705" y="11427"/>
                  </a:cubicBezTo>
                  <a:cubicBezTo>
                    <a:pt x="54747" y="11406"/>
                    <a:pt x="54785" y="11389"/>
                    <a:pt x="54831" y="11372"/>
                  </a:cubicBezTo>
                  <a:cubicBezTo>
                    <a:pt x="54848" y="11364"/>
                    <a:pt x="54861" y="11355"/>
                    <a:pt x="54865" y="11334"/>
                  </a:cubicBezTo>
                  <a:cubicBezTo>
                    <a:pt x="54869" y="11309"/>
                    <a:pt x="54869" y="11300"/>
                    <a:pt x="54886" y="11283"/>
                  </a:cubicBezTo>
                  <a:cubicBezTo>
                    <a:pt x="54895" y="11271"/>
                    <a:pt x="54920" y="11241"/>
                    <a:pt x="54928" y="11228"/>
                  </a:cubicBezTo>
                  <a:lnTo>
                    <a:pt x="55148" y="11228"/>
                  </a:lnTo>
                  <a:cubicBezTo>
                    <a:pt x="55182" y="11228"/>
                    <a:pt x="55224" y="11233"/>
                    <a:pt x="55258" y="11245"/>
                  </a:cubicBezTo>
                  <a:cubicBezTo>
                    <a:pt x="55296" y="11262"/>
                    <a:pt x="55334" y="11292"/>
                    <a:pt x="55372" y="11300"/>
                  </a:cubicBezTo>
                  <a:cubicBezTo>
                    <a:pt x="55410" y="11313"/>
                    <a:pt x="55448" y="11317"/>
                    <a:pt x="55486" y="11317"/>
                  </a:cubicBezTo>
                  <a:cubicBezTo>
                    <a:pt x="55508" y="11317"/>
                    <a:pt x="55532" y="11315"/>
                    <a:pt x="55556" y="11315"/>
                  </a:cubicBezTo>
                  <a:cubicBezTo>
                    <a:pt x="55568" y="11315"/>
                    <a:pt x="55580" y="11316"/>
                    <a:pt x="55591" y="11317"/>
                  </a:cubicBezTo>
                  <a:cubicBezTo>
                    <a:pt x="55625" y="11321"/>
                    <a:pt x="55659" y="11342"/>
                    <a:pt x="55697" y="11342"/>
                  </a:cubicBezTo>
                  <a:cubicBezTo>
                    <a:pt x="55702" y="11343"/>
                    <a:pt x="55707" y="11343"/>
                    <a:pt x="55712" y="11343"/>
                  </a:cubicBezTo>
                  <a:cubicBezTo>
                    <a:pt x="55738" y="11343"/>
                    <a:pt x="55759" y="11334"/>
                    <a:pt x="55777" y="11309"/>
                  </a:cubicBezTo>
                  <a:cubicBezTo>
                    <a:pt x="55785" y="11296"/>
                    <a:pt x="55794" y="11275"/>
                    <a:pt x="55806" y="11266"/>
                  </a:cubicBezTo>
                  <a:cubicBezTo>
                    <a:pt x="55811" y="11262"/>
                    <a:pt x="55816" y="11261"/>
                    <a:pt x="55822" y="11261"/>
                  </a:cubicBezTo>
                  <a:cubicBezTo>
                    <a:pt x="55828" y="11261"/>
                    <a:pt x="55836" y="11262"/>
                    <a:pt x="55844" y="11262"/>
                  </a:cubicBezTo>
                  <a:lnTo>
                    <a:pt x="56005" y="11262"/>
                  </a:lnTo>
                  <a:cubicBezTo>
                    <a:pt x="56016" y="11262"/>
                    <a:pt x="56029" y="11260"/>
                    <a:pt x="56043" y="11260"/>
                  </a:cubicBezTo>
                  <a:cubicBezTo>
                    <a:pt x="56050" y="11260"/>
                    <a:pt x="56057" y="11261"/>
                    <a:pt x="56064" y="11262"/>
                  </a:cubicBezTo>
                  <a:cubicBezTo>
                    <a:pt x="56085" y="11266"/>
                    <a:pt x="56102" y="11279"/>
                    <a:pt x="56123" y="11279"/>
                  </a:cubicBezTo>
                  <a:cubicBezTo>
                    <a:pt x="56135" y="11282"/>
                    <a:pt x="56147" y="11283"/>
                    <a:pt x="56160" y="11283"/>
                  </a:cubicBezTo>
                  <a:cubicBezTo>
                    <a:pt x="56187" y="11283"/>
                    <a:pt x="56214" y="11277"/>
                    <a:pt x="56237" y="11262"/>
                  </a:cubicBezTo>
                  <a:cubicBezTo>
                    <a:pt x="56258" y="11250"/>
                    <a:pt x="56271" y="11241"/>
                    <a:pt x="56300" y="11237"/>
                  </a:cubicBezTo>
                  <a:cubicBezTo>
                    <a:pt x="56330" y="11233"/>
                    <a:pt x="56355" y="11233"/>
                    <a:pt x="56385" y="11224"/>
                  </a:cubicBezTo>
                  <a:cubicBezTo>
                    <a:pt x="56395" y="11221"/>
                    <a:pt x="56406" y="11220"/>
                    <a:pt x="56416" y="11220"/>
                  </a:cubicBezTo>
                  <a:cubicBezTo>
                    <a:pt x="56427" y="11220"/>
                    <a:pt x="56438" y="11221"/>
                    <a:pt x="56449" y="11221"/>
                  </a:cubicBezTo>
                  <a:cubicBezTo>
                    <a:pt x="56456" y="11221"/>
                    <a:pt x="56462" y="11221"/>
                    <a:pt x="56469" y="11220"/>
                  </a:cubicBezTo>
                  <a:cubicBezTo>
                    <a:pt x="56486" y="11216"/>
                    <a:pt x="56490" y="11220"/>
                    <a:pt x="56490" y="11199"/>
                  </a:cubicBezTo>
                  <a:cubicBezTo>
                    <a:pt x="56486" y="11178"/>
                    <a:pt x="56469" y="11165"/>
                    <a:pt x="56452" y="11152"/>
                  </a:cubicBezTo>
                  <a:cubicBezTo>
                    <a:pt x="56439" y="11144"/>
                    <a:pt x="56439" y="11136"/>
                    <a:pt x="56427" y="11131"/>
                  </a:cubicBezTo>
                  <a:cubicBezTo>
                    <a:pt x="56414" y="11127"/>
                    <a:pt x="56401" y="11127"/>
                    <a:pt x="56389" y="11127"/>
                  </a:cubicBezTo>
                  <a:cubicBezTo>
                    <a:pt x="56368" y="11123"/>
                    <a:pt x="56351" y="11106"/>
                    <a:pt x="56330" y="11102"/>
                  </a:cubicBezTo>
                  <a:cubicBezTo>
                    <a:pt x="56324" y="11101"/>
                    <a:pt x="56319" y="11100"/>
                    <a:pt x="56314" y="11100"/>
                  </a:cubicBezTo>
                  <a:cubicBezTo>
                    <a:pt x="56280" y="11100"/>
                    <a:pt x="56245" y="11120"/>
                    <a:pt x="56216" y="11127"/>
                  </a:cubicBezTo>
                  <a:cubicBezTo>
                    <a:pt x="56205" y="11129"/>
                    <a:pt x="56195" y="11129"/>
                    <a:pt x="56184" y="11129"/>
                  </a:cubicBezTo>
                  <a:cubicBezTo>
                    <a:pt x="56174" y="11129"/>
                    <a:pt x="56163" y="11129"/>
                    <a:pt x="56152" y="11131"/>
                  </a:cubicBezTo>
                  <a:cubicBezTo>
                    <a:pt x="56135" y="11135"/>
                    <a:pt x="56113" y="11146"/>
                    <a:pt x="56094" y="11146"/>
                  </a:cubicBezTo>
                  <a:cubicBezTo>
                    <a:pt x="56089" y="11146"/>
                    <a:pt x="56085" y="11146"/>
                    <a:pt x="56081" y="11144"/>
                  </a:cubicBezTo>
                  <a:cubicBezTo>
                    <a:pt x="56076" y="11127"/>
                    <a:pt x="56144" y="11089"/>
                    <a:pt x="56157" y="11076"/>
                  </a:cubicBezTo>
                  <a:cubicBezTo>
                    <a:pt x="56174" y="11068"/>
                    <a:pt x="56178" y="11051"/>
                    <a:pt x="56190" y="11039"/>
                  </a:cubicBezTo>
                  <a:cubicBezTo>
                    <a:pt x="56199" y="11030"/>
                    <a:pt x="56216" y="11017"/>
                    <a:pt x="56224" y="11009"/>
                  </a:cubicBezTo>
                  <a:cubicBezTo>
                    <a:pt x="56245" y="10992"/>
                    <a:pt x="56283" y="11005"/>
                    <a:pt x="56309" y="10992"/>
                  </a:cubicBezTo>
                  <a:cubicBezTo>
                    <a:pt x="56338" y="10979"/>
                    <a:pt x="56368" y="10967"/>
                    <a:pt x="56397" y="10958"/>
                  </a:cubicBezTo>
                  <a:cubicBezTo>
                    <a:pt x="56414" y="10954"/>
                    <a:pt x="56465" y="10950"/>
                    <a:pt x="56465" y="10929"/>
                  </a:cubicBezTo>
                  <a:cubicBezTo>
                    <a:pt x="56461" y="10916"/>
                    <a:pt x="56448" y="10908"/>
                    <a:pt x="56439" y="10903"/>
                  </a:cubicBezTo>
                  <a:cubicBezTo>
                    <a:pt x="56427" y="10895"/>
                    <a:pt x="56427" y="10895"/>
                    <a:pt x="56418" y="10882"/>
                  </a:cubicBezTo>
                  <a:cubicBezTo>
                    <a:pt x="56406" y="10865"/>
                    <a:pt x="56389" y="10849"/>
                    <a:pt x="56372" y="10840"/>
                  </a:cubicBezTo>
                  <a:cubicBezTo>
                    <a:pt x="56359" y="10832"/>
                    <a:pt x="56342" y="10819"/>
                    <a:pt x="56334" y="10815"/>
                  </a:cubicBezTo>
                  <a:cubicBezTo>
                    <a:pt x="56328" y="10811"/>
                    <a:pt x="56320" y="10810"/>
                    <a:pt x="56312" y="10810"/>
                  </a:cubicBezTo>
                  <a:cubicBezTo>
                    <a:pt x="56304" y="10810"/>
                    <a:pt x="56296" y="10811"/>
                    <a:pt x="56287" y="10811"/>
                  </a:cubicBezTo>
                  <a:cubicBezTo>
                    <a:pt x="56276" y="10811"/>
                    <a:pt x="56262" y="10812"/>
                    <a:pt x="56250" y="10812"/>
                  </a:cubicBezTo>
                  <a:cubicBezTo>
                    <a:pt x="56230" y="10812"/>
                    <a:pt x="56211" y="10809"/>
                    <a:pt x="56199" y="10794"/>
                  </a:cubicBezTo>
                  <a:cubicBezTo>
                    <a:pt x="56186" y="10777"/>
                    <a:pt x="56174" y="10764"/>
                    <a:pt x="56161" y="10747"/>
                  </a:cubicBezTo>
                  <a:cubicBezTo>
                    <a:pt x="56144" y="10726"/>
                    <a:pt x="56140" y="10714"/>
                    <a:pt x="56114" y="10714"/>
                  </a:cubicBezTo>
                  <a:cubicBezTo>
                    <a:pt x="56100" y="10712"/>
                    <a:pt x="56086" y="10712"/>
                    <a:pt x="56072" y="10712"/>
                  </a:cubicBezTo>
                  <a:cubicBezTo>
                    <a:pt x="56044" y="10712"/>
                    <a:pt x="56016" y="10714"/>
                    <a:pt x="55988" y="10714"/>
                  </a:cubicBezTo>
                  <a:cubicBezTo>
                    <a:pt x="55946" y="10714"/>
                    <a:pt x="55929" y="10735"/>
                    <a:pt x="55891" y="10747"/>
                  </a:cubicBezTo>
                  <a:cubicBezTo>
                    <a:pt x="55870" y="10756"/>
                    <a:pt x="55849" y="10773"/>
                    <a:pt x="55823" y="10777"/>
                  </a:cubicBezTo>
                  <a:cubicBezTo>
                    <a:pt x="55802" y="10781"/>
                    <a:pt x="55781" y="10781"/>
                    <a:pt x="55756" y="10785"/>
                  </a:cubicBezTo>
                  <a:cubicBezTo>
                    <a:pt x="55722" y="10798"/>
                    <a:pt x="55688" y="10815"/>
                    <a:pt x="55654" y="10819"/>
                  </a:cubicBezTo>
                  <a:cubicBezTo>
                    <a:pt x="55643" y="10821"/>
                    <a:pt x="55611" y="10830"/>
                    <a:pt x="55591" y="10830"/>
                  </a:cubicBezTo>
                  <a:cubicBezTo>
                    <a:pt x="55576" y="10830"/>
                    <a:pt x="55568" y="10825"/>
                    <a:pt x="55583" y="10806"/>
                  </a:cubicBezTo>
                  <a:cubicBezTo>
                    <a:pt x="55587" y="10798"/>
                    <a:pt x="55595" y="10794"/>
                    <a:pt x="55604" y="10789"/>
                  </a:cubicBezTo>
                  <a:cubicBezTo>
                    <a:pt x="55616" y="10777"/>
                    <a:pt x="55625" y="10764"/>
                    <a:pt x="55637" y="10752"/>
                  </a:cubicBezTo>
                  <a:cubicBezTo>
                    <a:pt x="55646" y="10739"/>
                    <a:pt x="55659" y="10730"/>
                    <a:pt x="55671" y="10722"/>
                  </a:cubicBezTo>
                  <a:cubicBezTo>
                    <a:pt x="55680" y="10714"/>
                    <a:pt x="55680" y="10697"/>
                    <a:pt x="55692" y="10688"/>
                  </a:cubicBezTo>
                  <a:cubicBezTo>
                    <a:pt x="55701" y="10680"/>
                    <a:pt x="55739" y="10676"/>
                    <a:pt x="55756" y="10676"/>
                  </a:cubicBezTo>
                  <a:lnTo>
                    <a:pt x="55895" y="10676"/>
                  </a:lnTo>
                  <a:cubicBezTo>
                    <a:pt x="55933" y="10676"/>
                    <a:pt x="55962" y="10676"/>
                    <a:pt x="55996" y="10671"/>
                  </a:cubicBezTo>
                  <a:cubicBezTo>
                    <a:pt x="56013" y="10667"/>
                    <a:pt x="56030" y="10667"/>
                    <a:pt x="56043" y="10654"/>
                  </a:cubicBezTo>
                  <a:cubicBezTo>
                    <a:pt x="56034" y="10638"/>
                    <a:pt x="56034" y="10621"/>
                    <a:pt x="56026" y="10604"/>
                  </a:cubicBezTo>
                  <a:cubicBezTo>
                    <a:pt x="56022" y="10600"/>
                    <a:pt x="56017" y="10578"/>
                    <a:pt x="56017" y="10578"/>
                  </a:cubicBezTo>
                  <a:cubicBezTo>
                    <a:pt x="56005" y="10566"/>
                    <a:pt x="55992" y="10570"/>
                    <a:pt x="55979" y="10562"/>
                  </a:cubicBezTo>
                  <a:cubicBezTo>
                    <a:pt x="55971" y="10549"/>
                    <a:pt x="55971" y="10540"/>
                    <a:pt x="55954" y="10532"/>
                  </a:cubicBezTo>
                  <a:cubicBezTo>
                    <a:pt x="55946" y="10532"/>
                    <a:pt x="55933" y="10528"/>
                    <a:pt x="55924" y="10524"/>
                  </a:cubicBezTo>
                  <a:cubicBezTo>
                    <a:pt x="55899" y="10519"/>
                    <a:pt x="55878" y="10528"/>
                    <a:pt x="55853" y="10511"/>
                  </a:cubicBezTo>
                  <a:cubicBezTo>
                    <a:pt x="55819" y="10490"/>
                    <a:pt x="55802" y="10452"/>
                    <a:pt x="55789" y="10414"/>
                  </a:cubicBezTo>
                  <a:cubicBezTo>
                    <a:pt x="55777" y="10389"/>
                    <a:pt x="55773" y="10372"/>
                    <a:pt x="55743" y="10363"/>
                  </a:cubicBezTo>
                  <a:cubicBezTo>
                    <a:pt x="55709" y="10351"/>
                    <a:pt x="55680" y="10346"/>
                    <a:pt x="55646" y="10334"/>
                  </a:cubicBezTo>
                  <a:cubicBezTo>
                    <a:pt x="55675" y="10270"/>
                    <a:pt x="55697" y="10211"/>
                    <a:pt x="55722" y="10152"/>
                  </a:cubicBezTo>
                  <a:cubicBezTo>
                    <a:pt x="55730" y="10156"/>
                    <a:pt x="55739" y="10161"/>
                    <a:pt x="55756" y="10161"/>
                  </a:cubicBezTo>
                  <a:cubicBezTo>
                    <a:pt x="55761" y="10162"/>
                    <a:pt x="55767" y="10162"/>
                    <a:pt x="55774" y="10162"/>
                  </a:cubicBezTo>
                  <a:cubicBezTo>
                    <a:pt x="55786" y="10162"/>
                    <a:pt x="55799" y="10161"/>
                    <a:pt x="55811" y="10161"/>
                  </a:cubicBezTo>
                  <a:cubicBezTo>
                    <a:pt x="55861" y="10161"/>
                    <a:pt x="55908" y="10169"/>
                    <a:pt x="55958" y="10169"/>
                  </a:cubicBezTo>
                  <a:cubicBezTo>
                    <a:pt x="55975" y="10173"/>
                    <a:pt x="55996" y="10169"/>
                    <a:pt x="56017" y="10182"/>
                  </a:cubicBezTo>
                  <a:cubicBezTo>
                    <a:pt x="56038" y="10190"/>
                    <a:pt x="56055" y="10211"/>
                    <a:pt x="56076" y="10228"/>
                  </a:cubicBezTo>
                  <a:cubicBezTo>
                    <a:pt x="56110" y="10249"/>
                    <a:pt x="56148" y="10266"/>
                    <a:pt x="56190" y="10270"/>
                  </a:cubicBezTo>
                  <a:cubicBezTo>
                    <a:pt x="56202" y="10270"/>
                    <a:pt x="56213" y="10268"/>
                    <a:pt x="56225" y="10268"/>
                  </a:cubicBezTo>
                  <a:cubicBezTo>
                    <a:pt x="56232" y="10268"/>
                    <a:pt x="56238" y="10269"/>
                    <a:pt x="56245" y="10270"/>
                  </a:cubicBezTo>
                  <a:cubicBezTo>
                    <a:pt x="56262" y="10275"/>
                    <a:pt x="56279" y="10291"/>
                    <a:pt x="56292" y="10304"/>
                  </a:cubicBezTo>
                  <a:cubicBezTo>
                    <a:pt x="56303" y="10312"/>
                    <a:pt x="56314" y="10317"/>
                    <a:pt x="56322" y="10317"/>
                  </a:cubicBezTo>
                  <a:cubicBezTo>
                    <a:pt x="56332" y="10317"/>
                    <a:pt x="56337" y="10308"/>
                    <a:pt x="56330" y="10287"/>
                  </a:cubicBezTo>
                  <a:cubicBezTo>
                    <a:pt x="56321" y="10270"/>
                    <a:pt x="56304" y="10245"/>
                    <a:pt x="56287" y="10232"/>
                  </a:cubicBezTo>
                  <a:cubicBezTo>
                    <a:pt x="56275" y="10224"/>
                    <a:pt x="56271" y="10224"/>
                    <a:pt x="56262" y="10207"/>
                  </a:cubicBezTo>
                  <a:cubicBezTo>
                    <a:pt x="56254" y="10194"/>
                    <a:pt x="56254" y="10190"/>
                    <a:pt x="56254" y="10182"/>
                  </a:cubicBezTo>
                  <a:cubicBezTo>
                    <a:pt x="56245" y="10152"/>
                    <a:pt x="56224" y="10140"/>
                    <a:pt x="56211" y="10118"/>
                  </a:cubicBezTo>
                  <a:cubicBezTo>
                    <a:pt x="56195" y="10093"/>
                    <a:pt x="56174" y="10089"/>
                    <a:pt x="56148" y="10076"/>
                  </a:cubicBezTo>
                  <a:cubicBezTo>
                    <a:pt x="56114" y="10055"/>
                    <a:pt x="56068" y="10038"/>
                    <a:pt x="56034" y="10013"/>
                  </a:cubicBezTo>
                  <a:cubicBezTo>
                    <a:pt x="56022" y="10004"/>
                    <a:pt x="56017" y="9996"/>
                    <a:pt x="56005" y="9988"/>
                  </a:cubicBezTo>
                  <a:cubicBezTo>
                    <a:pt x="55992" y="9983"/>
                    <a:pt x="55984" y="9983"/>
                    <a:pt x="55971" y="9979"/>
                  </a:cubicBezTo>
                  <a:cubicBezTo>
                    <a:pt x="55937" y="9979"/>
                    <a:pt x="55899" y="9983"/>
                    <a:pt x="55865" y="9983"/>
                  </a:cubicBezTo>
                  <a:cubicBezTo>
                    <a:pt x="55836" y="9979"/>
                    <a:pt x="55806" y="9975"/>
                    <a:pt x="55781" y="9975"/>
                  </a:cubicBezTo>
                  <a:cubicBezTo>
                    <a:pt x="55794" y="9920"/>
                    <a:pt x="55811" y="9865"/>
                    <a:pt x="55819" y="9810"/>
                  </a:cubicBezTo>
                  <a:cubicBezTo>
                    <a:pt x="55823" y="9806"/>
                    <a:pt x="55827" y="9802"/>
                    <a:pt x="55832" y="9802"/>
                  </a:cubicBezTo>
                  <a:cubicBezTo>
                    <a:pt x="55853" y="9789"/>
                    <a:pt x="55861" y="9785"/>
                    <a:pt x="55882" y="9781"/>
                  </a:cubicBezTo>
                  <a:cubicBezTo>
                    <a:pt x="55908" y="9781"/>
                    <a:pt x="55920" y="9793"/>
                    <a:pt x="55941" y="9793"/>
                  </a:cubicBezTo>
                  <a:cubicBezTo>
                    <a:pt x="55946" y="9827"/>
                    <a:pt x="55988" y="9844"/>
                    <a:pt x="56017" y="9848"/>
                  </a:cubicBezTo>
                  <a:cubicBezTo>
                    <a:pt x="56047" y="9848"/>
                    <a:pt x="56072" y="9848"/>
                    <a:pt x="56098" y="9840"/>
                  </a:cubicBezTo>
                  <a:cubicBezTo>
                    <a:pt x="56119" y="9836"/>
                    <a:pt x="56131" y="9827"/>
                    <a:pt x="56152" y="9827"/>
                  </a:cubicBezTo>
                  <a:cubicBezTo>
                    <a:pt x="56158" y="9827"/>
                    <a:pt x="56167" y="9825"/>
                    <a:pt x="56177" y="9825"/>
                  </a:cubicBezTo>
                  <a:cubicBezTo>
                    <a:pt x="56181" y="9825"/>
                    <a:pt x="56186" y="9826"/>
                    <a:pt x="56190" y="9827"/>
                  </a:cubicBezTo>
                  <a:cubicBezTo>
                    <a:pt x="56207" y="9831"/>
                    <a:pt x="56207" y="9844"/>
                    <a:pt x="56220" y="9857"/>
                  </a:cubicBezTo>
                  <a:cubicBezTo>
                    <a:pt x="56233" y="9874"/>
                    <a:pt x="56254" y="9890"/>
                    <a:pt x="56271" y="9907"/>
                  </a:cubicBezTo>
                  <a:cubicBezTo>
                    <a:pt x="56283" y="9924"/>
                    <a:pt x="56304" y="9937"/>
                    <a:pt x="56321" y="9950"/>
                  </a:cubicBezTo>
                  <a:cubicBezTo>
                    <a:pt x="56355" y="9966"/>
                    <a:pt x="56376" y="9983"/>
                    <a:pt x="56414" y="9983"/>
                  </a:cubicBezTo>
                  <a:cubicBezTo>
                    <a:pt x="56456" y="9979"/>
                    <a:pt x="56427" y="9945"/>
                    <a:pt x="56406" y="9928"/>
                  </a:cubicBezTo>
                  <a:cubicBezTo>
                    <a:pt x="56385" y="9907"/>
                    <a:pt x="56363" y="9895"/>
                    <a:pt x="56355" y="9865"/>
                  </a:cubicBezTo>
                  <a:cubicBezTo>
                    <a:pt x="56351" y="9852"/>
                    <a:pt x="56355" y="9840"/>
                    <a:pt x="56351" y="9831"/>
                  </a:cubicBezTo>
                  <a:cubicBezTo>
                    <a:pt x="56347" y="9823"/>
                    <a:pt x="56338" y="9815"/>
                    <a:pt x="56334" y="9806"/>
                  </a:cubicBezTo>
                  <a:cubicBezTo>
                    <a:pt x="56321" y="9781"/>
                    <a:pt x="56300" y="9755"/>
                    <a:pt x="56292" y="9730"/>
                  </a:cubicBezTo>
                  <a:cubicBezTo>
                    <a:pt x="56283" y="9709"/>
                    <a:pt x="56300" y="9675"/>
                    <a:pt x="56292" y="9654"/>
                  </a:cubicBezTo>
                  <a:cubicBezTo>
                    <a:pt x="56287" y="9647"/>
                    <a:pt x="56269" y="9645"/>
                    <a:pt x="56253" y="9645"/>
                  </a:cubicBezTo>
                  <a:cubicBezTo>
                    <a:pt x="56242" y="9645"/>
                    <a:pt x="56231" y="9646"/>
                    <a:pt x="56224" y="9646"/>
                  </a:cubicBezTo>
                  <a:cubicBezTo>
                    <a:pt x="56216" y="9646"/>
                    <a:pt x="56199" y="9650"/>
                    <a:pt x="56190" y="9650"/>
                  </a:cubicBezTo>
                  <a:cubicBezTo>
                    <a:pt x="56178" y="9646"/>
                    <a:pt x="56174" y="9633"/>
                    <a:pt x="56169" y="9620"/>
                  </a:cubicBezTo>
                  <a:cubicBezTo>
                    <a:pt x="56161" y="9599"/>
                    <a:pt x="56144" y="9582"/>
                    <a:pt x="56131" y="9565"/>
                  </a:cubicBezTo>
                  <a:cubicBezTo>
                    <a:pt x="56114" y="9540"/>
                    <a:pt x="56076" y="9528"/>
                    <a:pt x="56047" y="9519"/>
                  </a:cubicBezTo>
                  <a:cubicBezTo>
                    <a:pt x="56013" y="9506"/>
                    <a:pt x="55984" y="9506"/>
                    <a:pt x="55958" y="9481"/>
                  </a:cubicBezTo>
                  <a:cubicBezTo>
                    <a:pt x="55916" y="9447"/>
                    <a:pt x="55886" y="9435"/>
                    <a:pt x="55836" y="9422"/>
                  </a:cubicBezTo>
                  <a:cubicBezTo>
                    <a:pt x="55832" y="9392"/>
                    <a:pt x="55832" y="9384"/>
                    <a:pt x="55857" y="9367"/>
                  </a:cubicBezTo>
                  <a:cubicBezTo>
                    <a:pt x="55878" y="9354"/>
                    <a:pt x="55903" y="9342"/>
                    <a:pt x="55929" y="9333"/>
                  </a:cubicBezTo>
                  <a:cubicBezTo>
                    <a:pt x="55954" y="9321"/>
                    <a:pt x="55933" y="9300"/>
                    <a:pt x="55962" y="9283"/>
                  </a:cubicBezTo>
                  <a:cubicBezTo>
                    <a:pt x="55971" y="9278"/>
                    <a:pt x="56026" y="9270"/>
                    <a:pt x="56026" y="9262"/>
                  </a:cubicBezTo>
                  <a:cubicBezTo>
                    <a:pt x="56009" y="9257"/>
                    <a:pt x="55992" y="9249"/>
                    <a:pt x="55975" y="9249"/>
                  </a:cubicBezTo>
                  <a:cubicBezTo>
                    <a:pt x="55961" y="9249"/>
                    <a:pt x="55947" y="9251"/>
                    <a:pt x="55933" y="9251"/>
                  </a:cubicBezTo>
                  <a:cubicBezTo>
                    <a:pt x="55926" y="9251"/>
                    <a:pt x="55919" y="9250"/>
                    <a:pt x="55912" y="9249"/>
                  </a:cubicBezTo>
                  <a:cubicBezTo>
                    <a:pt x="55882" y="9249"/>
                    <a:pt x="55853" y="9236"/>
                    <a:pt x="55819" y="9232"/>
                  </a:cubicBezTo>
                  <a:lnTo>
                    <a:pt x="55764" y="9232"/>
                  </a:lnTo>
                  <a:cubicBezTo>
                    <a:pt x="55798" y="9224"/>
                    <a:pt x="55832" y="9215"/>
                    <a:pt x="55861" y="9203"/>
                  </a:cubicBezTo>
                  <a:cubicBezTo>
                    <a:pt x="55878" y="9194"/>
                    <a:pt x="55891" y="9177"/>
                    <a:pt x="55912" y="9169"/>
                  </a:cubicBezTo>
                  <a:cubicBezTo>
                    <a:pt x="55933" y="9156"/>
                    <a:pt x="55954" y="9152"/>
                    <a:pt x="55975" y="9135"/>
                  </a:cubicBezTo>
                  <a:cubicBezTo>
                    <a:pt x="56000" y="9118"/>
                    <a:pt x="56038" y="9105"/>
                    <a:pt x="56072" y="9097"/>
                  </a:cubicBezTo>
                  <a:cubicBezTo>
                    <a:pt x="56136" y="9080"/>
                    <a:pt x="56051" y="9046"/>
                    <a:pt x="56076" y="9013"/>
                  </a:cubicBezTo>
                  <a:cubicBezTo>
                    <a:pt x="56098" y="8983"/>
                    <a:pt x="56148" y="8987"/>
                    <a:pt x="56178" y="8979"/>
                  </a:cubicBezTo>
                  <a:cubicBezTo>
                    <a:pt x="56195" y="8970"/>
                    <a:pt x="56228" y="8953"/>
                    <a:pt x="56233" y="8937"/>
                  </a:cubicBezTo>
                  <a:cubicBezTo>
                    <a:pt x="56169" y="8890"/>
                    <a:pt x="56076" y="8911"/>
                    <a:pt x="56005" y="8882"/>
                  </a:cubicBezTo>
                  <a:cubicBezTo>
                    <a:pt x="55988" y="8878"/>
                    <a:pt x="55971" y="8861"/>
                    <a:pt x="55954" y="8852"/>
                  </a:cubicBezTo>
                  <a:cubicBezTo>
                    <a:pt x="55951" y="8851"/>
                    <a:pt x="55947" y="8851"/>
                    <a:pt x="55944" y="8851"/>
                  </a:cubicBezTo>
                  <a:cubicBezTo>
                    <a:pt x="55929" y="8851"/>
                    <a:pt x="55913" y="8857"/>
                    <a:pt x="55899" y="8861"/>
                  </a:cubicBezTo>
                  <a:cubicBezTo>
                    <a:pt x="55871" y="8867"/>
                    <a:pt x="55846" y="8871"/>
                    <a:pt x="55819" y="8871"/>
                  </a:cubicBezTo>
                  <a:cubicBezTo>
                    <a:pt x="55809" y="8871"/>
                    <a:pt x="55800" y="8870"/>
                    <a:pt x="55789" y="8869"/>
                  </a:cubicBezTo>
                  <a:cubicBezTo>
                    <a:pt x="55773" y="8869"/>
                    <a:pt x="55768" y="8865"/>
                    <a:pt x="55756" y="8861"/>
                  </a:cubicBezTo>
                  <a:cubicBezTo>
                    <a:pt x="55747" y="8861"/>
                    <a:pt x="55739" y="8863"/>
                    <a:pt x="55730" y="8863"/>
                  </a:cubicBezTo>
                  <a:cubicBezTo>
                    <a:pt x="55726" y="8863"/>
                    <a:pt x="55722" y="8862"/>
                    <a:pt x="55718" y="8861"/>
                  </a:cubicBezTo>
                  <a:cubicBezTo>
                    <a:pt x="55680" y="8852"/>
                    <a:pt x="55650" y="8806"/>
                    <a:pt x="55637" y="8772"/>
                  </a:cubicBezTo>
                  <a:cubicBezTo>
                    <a:pt x="55633" y="8759"/>
                    <a:pt x="55629" y="8738"/>
                    <a:pt x="55621" y="8726"/>
                  </a:cubicBezTo>
                  <a:cubicBezTo>
                    <a:pt x="55612" y="8717"/>
                    <a:pt x="55604" y="8717"/>
                    <a:pt x="55591" y="8713"/>
                  </a:cubicBezTo>
                  <a:cubicBezTo>
                    <a:pt x="55578" y="8704"/>
                    <a:pt x="55570" y="8700"/>
                    <a:pt x="55553" y="8700"/>
                  </a:cubicBezTo>
                  <a:cubicBezTo>
                    <a:pt x="55536" y="8696"/>
                    <a:pt x="55536" y="8696"/>
                    <a:pt x="55519" y="8683"/>
                  </a:cubicBezTo>
                  <a:cubicBezTo>
                    <a:pt x="55507" y="8671"/>
                    <a:pt x="55490" y="8662"/>
                    <a:pt x="55473" y="8654"/>
                  </a:cubicBezTo>
                  <a:cubicBezTo>
                    <a:pt x="55456" y="8641"/>
                    <a:pt x="55448" y="8624"/>
                    <a:pt x="55426" y="8616"/>
                  </a:cubicBezTo>
                  <a:cubicBezTo>
                    <a:pt x="55397" y="8603"/>
                    <a:pt x="55355" y="8599"/>
                    <a:pt x="55317" y="8599"/>
                  </a:cubicBezTo>
                  <a:cubicBezTo>
                    <a:pt x="55308" y="8599"/>
                    <a:pt x="55299" y="8600"/>
                    <a:pt x="55289" y="8600"/>
                  </a:cubicBezTo>
                  <a:cubicBezTo>
                    <a:pt x="55280" y="8600"/>
                    <a:pt x="55270" y="8599"/>
                    <a:pt x="55262" y="8595"/>
                  </a:cubicBezTo>
                  <a:cubicBezTo>
                    <a:pt x="55245" y="8591"/>
                    <a:pt x="55215" y="8569"/>
                    <a:pt x="55203" y="8553"/>
                  </a:cubicBezTo>
                  <a:cubicBezTo>
                    <a:pt x="55190" y="8536"/>
                    <a:pt x="55186" y="8506"/>
                    <a:pt x="55165" y="8498"/>
                  </a:cubicBezTo>
                  <a:cubicBezTo>
                    <a:pt x="55162" y="8497"/>
                    <a:pt x="55159" y="8496"/>
                    <a:pt x="55155" y="8496"/>
                  </a:cubicBezTo>
                  <a:cubicBezTo>
                    <a:pt x="55141" y="8496"/>
                    <a:pt x="55120" y="8502"/>
                    <a:pt x="55110" y="8502"/>
                  </a:cubicBezTo>
                  <a:cubicBezTo>
                    <a:pt x="55072" y="8510"/>
                    <a:pt x="55038" y="8531"/>
                    <a:pt x="55000" y="8536"/>
                  </a:cubicBezTo>
                  <a:cubicBezTo>
                    <a:pt x="54979" y="8540"/>
                    <a:pt x="54958" y="8540"/>
                    <a:pt x="54936" y="8540"/>
                  </a:cubicBezTo>
                  <a:cubicBezTo>
                    <a:pt x="54915" y="8540"/>
                    <a:pt x="54893" y="8540"/>
                    <a:pt x="54869" y="8544"/>
                  </a:cubicBezTo>
                  <a:cubicBezTo>
                    <a:pt x="54848" y="8548"/>
                    <a:pt x="54836" y="8548"/>
                    <a:pt x="54819" y="8561"/>
                  </a:cubicBezTo>
                  <a:cubicBezTo>
                    <a:pt x="54810" y="8574"/>
                    <a:pt x="54802" y="8591"/>
                    <a:pt x="54789" y="8595"/>
                  </a:cubicBezTo>
                  <a:cubicBezTo>
                    <a:pt x="54782" y="8599"/>
                    <a:pt x="54772" y="8601"/>
                    <a:pt x="54761" y="8601"/>
                  </a:cubicBezTo>
                  <a:cubicBezTo>
                    <a:pt x="54733" y="8601"/>
                    <a:pt x="54697" y="8590"/>
                    <a:pt x="54674" y="8590"/>
                  </a:cubicBezTo>
                  <a:cubicBezTo>
                    <a:pt x="54672" y="8590"/>
                    <a:pt x="54669" y="8590"/>
                    <a:pt x="54667" y="8591"/>
                  </a:cubicBezTo>
                  <a:cubicBezTo>
                    <a:pt x="54653" y="8594"/>
                    <a:pt x="54642" y="8600"/>
                    <a:pt x="54630" y="8600"/>
                  </a:cubicBezTo>
                  <a:cubicBezTo>
                    <a:pt x="54627" y="8600"/>
                    <a:pt x="54624" y="8600"/>
                    <a:pt x="54620" y="8599"/>
                  </a:cubicBezTo>
                  <a:cubicBezTo>
                    <a:pt x="54616" y="8599"/>
                    <a:pt x="54612" y="8595"/>
                    <a:pt x="54603" y="8595"/>
                  </a:cubicBezTo>
                  <a:cubicBezTo>
                    <a:pt x="54595" y="8591"/>
                    <a:pt x="54584" y="8589"/>
                    <a:pt x="54573" y="8589"/>
                  </a:cubicBezTo>
                  <a:cubicBezTo>
                    <a:pt x="54562" y="8589"/>
                    <a:pt x="54551" y="8591"/>
                    <a:pt x="54540" y="8591"/>
                  </a:cubicBezTo>
                  <a:cubicBezTo>
                    <a:pt x="54519" y="8591"/>
                    <a:pt x="54506" y="8603"/>
                    <a:pt x="54489" y="8607"/>
                  </a:cubicBezTo>
                  <a:cubicBezTo>
                    <a:pt x="54460" y="8616"/>
                    <a:pt x="54443" y="8624"/>
                    <a:pt x="54422" y="8645"/>
                  </a:cubicBezTo>
                  <a:cubicBezTo>
                    <a:pt x="54388" y="8671"/>
                    <a:pt x="54359" y="8692"/>
                    <a:pt x="54333" y="8721"/>
                  </a:cubicBezTo>
                  <a:cubicBezTo>
                    <a:pt x="54316" y="8738"/>
                    <a:pt x="54312" y="8742"/>
                    <a:pt x="54287" y="8747"/>
                  </a:cubicBezTo>
                  <a:cubicBezTo>
                    <a:pt x="54273" y="8747"/>
                    <a:pt x="54259" y="8745"/>
                    <a:pt x="54245" y="8745"/>
                  </a:cubicBezTo>
                  <a:cubicBezTo>
                    <a:pt x="54238" y="8745"/>
                    <a:pt x="54231" y="8745"/>
                    <a:pt x="54224" y="8747"/>
                  </a:cubicBezTo>
                  <a:cubicBezTo>
                    <a:pt x="54198" y="8751"/>
                    <a:pt x="54181" y="8751"/>
                    <a:pt x="54164" y="8772"/>
                  </a:cubicBezTo>
                  <a:cubicBezTo>
                    <a:pt x="54152" y="8785"/>
                    <a:pt x="54135" y="8810"/>
                    <a:pt x="54114" y="8814"/>
                  </a:cubicBezTo>
                  <a:cubicBezTo>
                    <a:pt x="54105" y="8817"/>
                    <a:pt x="54096" y="8818"/>
                    <a:pt x="54087" y="8818"/>
                  </a:cubicBezTo>
                  <a:cubicBezTo>
                    <a:pt x="54069" y="8818"/>
                    <a:pt x="54050" y="8814"/>
                    <a:pt x="54031" y="8814"/>
                  </a:cubicBezTo>
                  <a:cubicBezTo>
                    <a:pt x="54013" y="8814"/>
                    <a:pt x="53996" y="8818"/>
                    <a:pt x="53983" y="8831"/>
                  </a:cubicBezTo>
                  <a:cubicBezTo>
                    <a:pt x="53966" y="8844"/>
                    <a:pt x="53962" y="8856"/>
                    <a:pt x="53941" y="8869"/>
                  </a:cubicBezTo>
                  <a:cubicBezTo>
                    <a:pt x="53920" y="8882"/>
                    <a:pt x="53911" y="8894"/>
                    <a:pt x="53890" y="8907"/>
                  </a:cubicBezTo>
                  <a:cubicBezTo>
                    <a:pt x="53869" y="8920"/>
                    <a:pt x="53848" y="8924"/>
                    <a:pt x="53827" y="8937"/>
                  </a:cubicBezTo>
                  <a:cubicBezTo>
                    <a:pt x="53806" y="8949"/>
                    <a:pt x="53785" y="8958"/>
                    <a:pt x="53759" y="8962"/>
                  </a:cubicBezTo>
                  <a:cubicBezTo>
                    <a:pt x="53753" y="8962"/>
                    <a:pt x="53747" y="8962"/>
                    <a:pt x="53741" y="8962"/>
                  </a:cubicBezTo>
                  <a:cubicBezTo>
                    <a:pt x="53725" y="8962"/>
                    <a:pt x="53710" y="8960"/>
                    <a:pt x="53704" y="8945"/>
                  </a:cubicBezTo>
                  <a:cubicBezTo>
                    <a:pt x="53700" y="8928"/>
                    <a:pt x="53709" y="8920"/>
                    <a:pt x="53717" y="8907"/>
                  </a:cubicBezTo>
                  <a:cubicBezTo>
                    <a:pt x="53730" y="8890"/>
                    <a:pt x="53742" y="8886"/>
                    <a:pt x="53759" y="8873"/>
                  </a:cubicBezTo>
                  <a:cubicBezTo>
                    <a:pt x="53785" y="8861"/>
                    <a:pt x="53797" y="8840"/>
                    <a:pt x="53823" y="8827"/>
                  </a:cubicBezTo>
                  <a:cubicBezTo>
                    <a:pt x="53848" y="8818"/>
                    <a:pt x="53869" y="8823"/>
                    <a:pt x="53890" y="8797"/>
                  </a:cubicBezTo>
                  <a:cubicBezTo>
                    <a:pt x="53903" y="8780"/>
                    <a:pt x="53899" y="8772"/>
                    <a:pt x="53877" y="8772"/>
                  </a:cubicBezTo>
                  <a:cubicBezTo>
                    <a:pt x="53873" y="8771"/>
                    <a:pt x="53869" y="8770"/>
                    <a:pt x="53864" y="8770"/>
                  </a:cubicBezTo>
                  <a:cubicBezTo>
                    <a:pt x="53854" y="8770"/>
                    <a:pt x="53842" y="8772"/>
                    <a:pt x="53831" y="8772"/>
                  </a:cubicBezTo>
                  <a:cubicBezTo>
                    <a:pt x="53814" y="8772"/>
                    <a:pt x="53801" y="8768"/>
                    <a:pt x="53785" y="8764"/>
                  </a:cubicBezTo>
                  <a:cubicBezTo>
                    <a:pt x="53780" y="8762"/>
                    <a:pt x="53775" y="8762"/>
                    <a:pt x="53770" y="8762"/>
                  </a:cubicBezTo>
                  <a:cubicBezTo>
                    <a:pt x="53737" y="8762"/>
                    <a:pt x="53693" y="8784"/>
                    <a:pt x="53675" y="8806"/>
                  </a:cubicBezTo>
                  <a:cubicBezTo>
                    <a:pt x="53661" y="8820"/>
                    <a:pt x="53661" y="8833"/>
                    <a:pt x="53646" y="8833"/>
                  </a:cubicBezTo>
                  <a:cubicBezTo>
                    <a:pt x="53642" y="8833"/>
                    <a:pt x="53638" y="8833"/>
                    <a:pt x="53633" y="8831"/>
                  </a:cubicBezTo>
                  <a:cubicBezTo>
                    <a:pt x="53607" y="8827"/>
                    <a:pt x="53595" y="8810"/>
                    <a:pt x="53574" y="8797"/>
                  </a:cubicBezTo>
                  <a:cubicBezTo>
                    <a:pt x="53544" y="8780"/>
                    <a:pt x="53519" y="8785"/>
                    <a:pt x="53485" y="8780"/>
                  </a:cubicBezTo>
                  <a:cubicBezTo>
                    <a:pt x="53455" y="8776"/>
                    <a:pt x="53426" y="8759"/>
                    <a:pt x="53396" y="8751"/>
                  </a:cubicBezTo>
                  <a:cubicBezTo>
                    <a:pt x="53346" y="8742"/>
                    <a:pt x="53265" y="8717"/>
                    <a:pt x="53244" y="8662"/>
                  </a:cubicBezTo>
                  <a:cubicBezTo>
                    <a:pt x="53227" y="8620"/>
                    <a:pt x="53240" y="8582"/>
                    <a:pt x="53299" y="8574"/>
                  </a:cubicBezTo>
                  <a:cubicBezTo>
                    <a:pt x="53312" y="8572"/>
                    <a:pt x="53325" y="8572"/>
                    <a:pt x="53338" y="8572"/>
                  </a:cubicBezTo>
                  <a:cubicBezTo>
                    <a:pt x="53364" y="8572"/>
                    <a:pt x="53391" y="8574"/>
                    <a:pt x="53413" y="8574"/>
                  </a:cubicBezTo>
                  <a:cubicBezTo>
                    <a:pt x="53471" y="8574"/>
                    <a:pt x="53525" y="8556"/>
                    <a:pt x="53582" y="8556"/>
                  </a:cubicBezTo>
                  <a:cubicBezTo>
                    <a:pt x="53587" y="8556"/>
                    <a:pt x="53593" y="8556"/>
                    <a:pt x="53599" y="8557"/>
                  </a:cubicBezTo>
                  <a:lnTo>
                    <a:pt x="53666" y="8557"/>
                  </a:lnTo>
                  <a:cubicBezTo>
                    <a:pt x="53696" y="8553"/>
                    <a:pt x="53721" y="8540"/>
                    <a:pt x="53751" y="8531"/>
                  </a:cubicBezTo>
                  <a:cubicBezTo>
                    <a:pt x="53768" y="8527"/>
                    <a:pt x="53780" y="8523"/>
                    <a:pt x="53789" y="8506"/>
                  </a:cubicBezTo>
                  <a:cubicBezTo>
                    <a:pt x="53793" y="8502"/>
                    <a:pt x="53793" y="8489"/>
                    <a:pt x="53797" y="8485"/>
                  </a:cubicBezTo>
                  <a:cubicBezTo>
                    <a:pt x="53804" y="8481"/>
                    <a:pt x="53820" y="8480"/>
                    <a:pt x="53837" y="8480"/>
                  </a:cubicBezTo>
                  <a:cubicBezTo>
                    <a:pt x="53854" y="8480"/>
                    <a:pt x="53871" y="8481"/>
                    <a:pt x="53877" y="8481"/>
                  </a:cubicBezTo>
                  <a:cubicBezTo>
                    <a:pt x="53889" y="8481"/>
                    <a:pt x="53913" y="8485"/>
                    <a:pt x="53931" y="8485"/>
                  </a:cubicBezTo>
                  <a:cubicBezTo>
                    <a:pt x="53939" y="8485"/>
                    <a:pt x="53946" y="8484"/>
                    <a:pt x="53949" y="8481"/>
                  </a:cubicBezTo>
                  <a:cubicBezTo>
                    <a:pt x="53958" y="8468"/>
                    <a:pt x="53953" y="8426"/>
                    <a:pt x="53949" y="8417"/>
                  </a:cubicBezTo>
                  <a:cubicBezTo>
                    <a:pt x="53949" y="8371"/>
                    <a:pt x="53907" y="8337"/>
                    <a:pt x="53869" y="8320"/>
                  </a:cubicBezTo>
                  <a:cubicBezTo>
                    <a:pt x="53848" y="8308"/>
                    <a:pt x="53823" y="8304"/>
                    <a:pt x="53797" y="8295"/>
                  </a:cubicBezTo>
                  <a:cubicBezTo>
                    <a:pt x="53776" y="8282"/>
                    <a:pt x="53759" y="8274"/>
                    <a:pt x="53734" y="8274"/>
                  </a:cubicBezTo>
                  <a:cubicBezTo>
                    <a:pt x="53720" y="8274"/>
                    <a:pt x="53706" y="8276"/>
                    <a:pt x="53692" y="8276"/>
                  </a:cubicBezTo>
                  <a:cubicBezTo>
                    <a:pt x="53685" y="8276"/>
                    <a:pt x="53678" y="8275"/>
                    <a:pt x="53671" y="8274"/>
                  </a:cubicBezTo>
                  <a:cubicBezTo>
                    <a:pt x="53641" y="8270"/>
                    <a:pt x="53620" y="8249"/>
                    <a:pt x="53590" y="8249"/>
                  </a:cubicBezTo>
                  <a:cubicBezTo>
                    <a:pt x="53580" y="8248"/>
                    <a:pt x="53571" y="8247"/>
                    <a:pt x="53562" y="8247"/>
                  </a:cubicBezTo>
                  <a:cubicBezTo>
                    <a:pt x="53528" y="8247"/>
                    <a:pt x="53498" y="8254"/>
                    <a:pt x="53468" y="8274"/>
                  </a:cubicBezTo>
                  <a:cubicBezTo>
                    <a:pt x="53447" y="8291"/>
                    <a:pt x="53426" y="8312"/>
                    <a:pt x="53400" y="8325"/>
                  </a:cubicBezTo>
                  <a:cubicBezTo>
                    <a:pt x="53392" y="8325"/>
                    <a:pt x="53384" y="8325"/>
                    <a:pt x="53375" y="8329"/>
                  </a:cubicBezTo>
                  <a:cubicBezTo>
                    <a:pt x="53354" y="8337"/>
                    <a:pt x="53350" y="8358"/>
                    <a:pt x="53333" y="8367"/>
                  </a:cubicBezTo>
                  <a:cubicBezTo>
                    <a:pt x="53320" y="8375"/>
                    <a:pt x="53303" y="8371"/>
                    <a:pt x="53287" y="8379"/>
                  </a:cubicBezTo>
                  <a:cubicBezTo>
                    <a:pt x="53270" y="8384"/>
                    <a:pt x="53261" y="8392"/>
                    <a:pt x="53244" y="8392"/>
                  </a:cubicBezTo>
                  <a:cubicBezTo>
                    <a:pt x="53239" y="8392"/>
                    <a:pt x="53220" y="8390"/>
                    <a:pt x="53206" y="8390"/>
                  </a:cubicBezTo>
                  <a:cubicBezTo>
                    <a:pt x="53198" y="8390"/>
                    <a:pt x="53192" y="8391"/>
                    <a:pt x="53189" y="8392"/>
                  </a:cubicBezTo>
                  <a:cubicBezTo>
                    <a:pt x="53181" y="8405"/>
                    <a:pt x="53194" y="8439"/>
                    <a:pt x="53202" y="8447"/>
                  </a:cubicBezTo>
                  <a:cubicBezTo>
                    <a:pt x="53219" y="8477"/>
                    <a:pt x="53270" y="8472"/>
                    <a:pt x="53232" y="8515"/>
                  </a:cubicBezTo>
                  <a:cubicBezTo>
                    <a:pt x="53206" y="8544"/>
                    <a:pt x="53181" y="8565"/>
                    <a:pt x="53143" y="8565"/>
                  </a:cubicBezTo>
                  <a:cubicBezTo>
                    <a:pt x="53126" y="8565"/>
                    <a:pt x="53118" y="8553"/>
                    <a:pt x="53101" y="8548"/>
                  </a:cubicBezTo>
                  <a:cubicBezTo>
                    <a:pt x="53092" y="8546"/>
                    <a:pt x="53081" y="8545"/>
                    <a:pt x="53070" y="8545"/>
                  </a:cubicBezTo>
                  <a:cubicBezTo>
                    <a:pt x="53059" y="8545"/>
                    <a:pt x="53048" y="8546"/>
                    <a:pt x="53042" y="8548"/>
                  </a:cubicBezTo>
                  <a:cubicBezTo>
                    <a:pt x="53029" y="8553"/>
                    <a:pt x="53016" y="8561"/>
                    <a:pt x="53004" y="8565"/>
                  </a:cubicBezTo>
                  <a:cubicBezTo>
                    <a:pt x="52991" y="8569"/>
                    <a:pt x="52978" y="8574"/>
                    <a:pt x="52962" y="8574"/>
                  </a:cubicBezTo>
                  <a:cubicBezTo>
                    <a:pt x="52953" y="8574"/>
                    <a:pt x="52939" y="8576"/>
                    <a:pt x="52926" y="8576"/>
                  </a:cubicBezTo>
                  <a:cubicBezTo>
                    <a:pt x="52919" y="8576"/>
                    <a:pt x="52912" y="8575"/>
                    <a:pt x="52907" y="8574"/>
                  </a:cubicBezTo>
                  <a:cubicBezTo>
                    <a:pt x="52881" y="8565"/>
                    <a:pt x="52864" y="8536"/>
                    <a:pt x="52835" y="8531"/>
                  </a:cubicBezTo>
                  <a:cubicBezTo>
                    <a:pt x="52829" y="8529"/>
                    <a:pt x="52824" y="8528"/>
                    <a:pt x="52820" y="8528"/>
                  </a:cubicBezTo>
                  <a:cubicBezTo>
                    <a:pt x="52810" y="8528"/>
                    <a:pt x="52810" y="8538"/>
                    <a:pt x="52810" y="8557"/>
                  </a:cubicBezTo>
                  <a:cubicBezTo>
                    <a:pt x="52810" y="8569"/>
                    <a:pt x="52810" y="8582"/>
                    <a:pt x="52818" y="8595"/>
                  </a:cubicBezTo>
                  <a:cubicBezTo>
                    <a:pt x="52843" y="8637"/>
                    <a:pt x="52894" y="8654"/>
                    <a:pt x="52940" y="8662"/>
                  </a:cubicBezTo>
                  <a:cubicBezTo>
                    <a:pt x="52962" y="8666"/>
                    <a:pt x="52978" y="8666"/>
                    <a:pt x="52995" y="8683"/>
                  </a:cubicBezTo>
                  <a:cubicBezTo>
                    <a:pt x="53004" y="8692"/>
                    <a:pt x="53008" y="8704"/>
                    <a:pt x="53016" y="8713"/>
                  </a:cubicBezTo>
                  <a:cubicBezTo>
                    <a:pt x="53033" y="8738"/>
                    <a:pt x="53050" y="8759"/>
                    <a:pt x="53080" y="8764"/>
                  </a:cubicBezTo>
                  <a:cubicBezTo>
                    <a:pt x="53088" y="8764"/>
                    <a:pt x="53095" y="8762"/>
                    <a:pt x="53101" y="8762"/>
                  </a:cubicBezTo>
                  <a:cubicBezTo>
                    <a:pt x="53104" y="8762"/>
                    <a:pt x="53106" y="8762"/>
                    <a:pt x="53109" y="8764"/>
                  </a:cubicBezTo>
                  <a:cubicBezTo>
                    <a:pt x="53130" y="8768"/>
                    <a:pt x="53156" y="8780"/>
                    <a:pt x="53177" y="8789"/>
                  </a:cubicBezTo>
                  <a:cubicBezTo>
                    <a:pt x="53219" y="8806"/>
                    <a:pt x="53253" y="8835"/>
                    <a:pt x="53287" y="8861"/>
                  </a:cubicBezTo>
                  <a:cubicBezTo>
                    <a:pt x="53303" y="8873"/>
                    <a:pt x="53333" y="8882"/>
                    <a:pt x="53346" y="8899"/>
                  </a:cubicBezTo>
                  <a:cubicBezTo>
                    <a:pt x="53350" y="8907"/>
                    <a:pt x="53358" y="8924"/>
                    <a:pt x="53363" y="8932"/>
                  </a:cubicBezTo>
                  <a:cubicBezTo>
                    <a:pt x="53388" y="8975"/>
                    <a:pt x="53430" y="8987"/>
                    <a:pt x="53460" y="9025"/>
                  </a:cubicBezTo>
                  <a:cubicBezTo>
                    <a:pt x="53481" y="9051"/>
                    <a:pt x="53510" y="9084"/>
                    <a:pt x="53527" y="9118"/>
                  </a:cubicBezTo>
                  <a:cubicBezTo>
                    <a:pt x="53536" y="9139"/>
                    <a:pt x="53531" y="9152"/>
                    <a:pt x="53536" y="9173"/>
                  </a:cubicBezTo>
                  <a:cubicBezTo>
                    <a:pt x="53518" y="9156"/>
                    <a:pt x="53499" y="9150"/>
                    <a:pt x="53479" y="9150"/>
                  </a:cubicBezTo>
                  <a:cubicBezTo>
                    <a:pt x="53465" y="9150"/>
                    <a:pt x="53450" y="9153"/>
                    <a:pt x="53434" y="9156"/>
                  </a:cubicBezTo>
                  <a:cubicBezTo>
                    <a:pt x="53422" y="9159"/>
                    <a:pt x="53410" y="9162"/>
                    <a:pt x="53400" y="9162"/>
                  </a:cubicBezTo>
                  <a:cubicBezTo>
                    <a:pt x="53396" y="9162"/>
                    <a:pt x="53392" y="9162"/>
                    <a:pt x="53388" y="9160"/>
                  </a:cubicBezTo>
                  <a:cubicBezTo>
                    <a:pt x="53367" y="9152"/>
                    <a:pt x="53358" y="9131"/>
                    <a:pt x="53341" y="9122"/>
                  </a:cubicBezTo>
                  <a:cubicBezTo>
                    <a:pt x="53325" y="9114"/>
                    <a:pt x="53303" y="9114"/>
                    <a:pt x="53287" y="9110"/>
                  </a:cubicBezTo>
                  <a:cubicBezTo>
                    <a:pt x="53265" y="9101"/>
                    <a:pt x="53249" y="9093"/>
                    <a:pt x="53227" y="9084"/>
                  </a:cubicBezTo>
                  <a:cubicBezTo>
                    <a:pt x="53189" y="9063"/>
                    <a:pt x="53151" y="9042"/>
                    <a:pt x="53113" y="9025"/>
                  </a:cubicBezTo>
                  <a:cubicBezTo>
                    <a:pt x="53093" y="9016"/>
                    <a:pt x="53070" y="9013"/>
                    <a:pt x="53047" y="9013"/>
                  </a:cubicBezTo>
                  <a:cubicBezTo>
                    <a:pt x="53013" y="9013"/>
                    <a:pt x="52978" y="9019"/>
                    <a:pt x="52943" y="9019"/>
                  </a:cubicBezTo>
                  <a:cubicBezTo>
                    <a:pt x="52925" y="9019"/>
                    <a:pt x="52907" y="9018"/>
                    <a:pt x="52890" y="9013"/>
                  </a:cubicBezTo>
                  <a:cubicBezTo>
                    <a:pt x="52864" y="9008"/>
                    <a:pt x="52843" y="9008"/>
                    <a:pt x="52818" y="9008"/>
                  </a:cubicBezTo>
                  <a:cubicBezTo>
                    <a:pt x="52806" y="9007"/>
                    <a:pt x="52797" y="9004"/>
                    <a:pt x="52790" y="9004"/>
                  </a:cubicBezTo>
                  <a:cubicBezTo>
                    <a:pt x="52780" y="9004"/>
                    <a:pt x="52774" y="9009"/>
                    <a:pt x="52772" y="9029"/>
                  </a:cubicBezTo>
                  <a:cubicBezTo>
                    <a:pt x="52772" y="9059"/>
                    <a:pt x="52776" y="9089"/>
                    <a:pt x="52801" y="9110"/>
                  </a:cubicBezTo>
                  <a:cubicBezTo>
                    <a:pt x="52831" y="9139"/>
                    <a:pt x="52886" y="9139"/>
                    <a:pt x="52915" y="9165"/>
                  </a:cubicBezTo>
                  <a:cubicBezTo>
                    <a:pt x="52924" y="9169"/>
                    <a:pt x="52936" y="9186"/>
                    <a:pt x="52928" y="9194"/>
                  </a:cubicBezTo>
                  <a:cubicBezTo>
                    <a:pt x="52925" y="9195"/>
                    <a:pt x="52921" y="9196"/>
                    <a:pt x="52916" y="9196"/>
                  </a:cubicBezTo>
                  <a:cubicBezTo>
                    <a:pt x="52907" y="9196"/>
                    <a:pt x="52895" y="9194"/>
                    <a:pt x="52890" y="9194"/>
                  </a:cubicBezTo>
                  <a:cubicBezTo>
                    <a:pt x="52883" y="9194"/>
                    <a:pt x="52873" y="9193"/>
                    <a:pt x="52862" y="9193"/>
                  </a:cubicBezTo>
                  <a:cubicBezTo>
                    <a:pt x="52852" y="9193"/>
                    <a:pt x="52841" y="9194"/>
                    <a:pt x="52835" y="9198"/>
                  </a:cubicBezTo>
                  <a:cubicBezTo>
                    <a:pt x="52826" y="9203"/>
                    <a:pt x="52814" y="9232"/>
                    <a:pt x="52810" y="9240"/>
                  </a:cubicBezTo>
                  <a:cubicBezTo>
                    <a:pt x="52805" y="9266"/>
                    <a:pt x="52814" y="9283"/>
                    <a:pt x="52835" y="9287"/>
                  </a:cubicBezTo>
                  <a:cubicBezTo>
                    <a:pt x="52852" y="9287"/>
                    <a:pt x="52864" y="9287"/>
                    <a:pt x="52877" y="9295"/>
                  </a:cubicBezTo>
                  <a:cubicBezTo>
                    <a:pt x="52886" y="9300"/>
                    <a:pt x="52894" y="9304"/>
                    <a:pt x="52898" y="9308"/>
                  </a:cubicBezTo>
                  <a:cubicBezTo>
                    <a:pt x="52911" y="9312"/>
                    <a:pt x="52919" y="9316"/>
                    <a:pt x="52928" y="9321"/>
                  </a:cubicBezTo>
                  <a:cubicBezTo>
                    <a:pt x="52932" y="9329"/>
                    <a:pt x="52936" y="9338"/>
                    <a:pt x="52940" y="9342"/>
                  </a:cubicBezTo>
                  <a:cubicBezTo>
                    <a:pt x="52953" y="9350"/>
                    <a:pt x="52970" y="9350"/>
                    <a:pt x="52974" y="9367"/>
                  </a:cubicBezTo>
                  <a:cubicBezTo>
                    <a:pt x="52974" y="9376"/>
                    <a:pt x="52974" y="9388"/>
                    <a:pt x="52978" y="9392"/>
                  </a:cubicBezTo>
                  <a:cubicBezTo>
                    <a:pt x="52978" y="9401"/>
                    <a:pt x="52983" y="9409"/>
                    <a:pt x="52983" y="9418"/>
                  </a:cubicBezTo>
                  <a:cubicBezTo>
                    <a:pt x="52983" y="9447"/>
                    <a:pt x="52991" y="9447"/>
                    <a:pt x="53021" y="9447"/>
                  </a:cubicBezTo>
                  <a:cubicBezTo>
                    <a:pt x="53071" y="9447"/>
                    <a:pt x="53122" y="9447"/>
                    <a:pt x="53168" y="9460"/>
                  </a:cubicBezTo>
                  <a:cubicBezTo>
                    <a:pt x="53177" y="9477"/>
                    <a:pt x="53164" y="9506"/>
                    <a:pt x="53173" y="9523"/>
                  </a:cubicBezTo>
                  <a:cubicBezTo>
                    <a:pt x="53177" y="9536"/>
                    <a:pt x="53211" y="9540"/>
                    <a:pt x="53223" y="9544"/>
                  </a:cubicBezTo>
                  <a:cubicBezTo>
                    <a:pt x="53244" y="9549"/>
                    <a:pt x="53274" y="9553"/>
                    <a:pt x="53295" y="9561"/>
                  </a:cubicBezTo>
                  <a:cubicBezTo>
                    <a:pt x="53316" y="9570"/>
                    <a:pt x="53329" y="9595"/>
                    <a:pt x="53312" y="9620"/>
                  </a:cubicBezTo>
                  <a:cubicBezTo>
                    <a:pt x="53295" y="9637"/>
                    <a:pt x="53265" y="9658"/>
                    <a:pt x="53244" y="9658"/>
                  </a:cubicBezTo>
                  <a:cubicBezTo>
                    <a:pt x="53244" y="9654"/>
                    <a:pt x="53244" y="9650"/>
                    <a:pt x="53244" y="9650"/>
                  </a:cubicBezTo>
                  <a:cubicBezTo>
                    <a:pt x="53240" y="9647"/>
                    <a:pt x="53235" y="9646"/>
                    <a:pt x="53229" y="9646"/>
                  </a:cubicBezTo>
                  <a:cubicBezTo>
                    <a:pt x="53219" y="9646"/>
                    <a:pt x="53206" y="9650"/>
                    <a:pt x="53198" y="9650"/>
                  </a:cubicBezTo>
                  <a:cubicBezTo>
                    <a:pt x="53164" y="9646"/>
                    <a:pt x="53143" y="9629"/>
                    <a:pt x="53113" y="9620"/>
                  </a:cubicBezTo>
                  <a:cubicBezTo>
                    <a:pt x="53105" y="9619"/>
                    <a:pt x="53096" y="9618"/>
                    <a:pt x="53086" y="9618"/>
                  </a:cubicBezTo>
                  <a:cubicBezTo>
                    <a:pt x="53066" y="9618"/>
                    <a:pt x="53045" y="9620"/>
                    <a:pt x="53025" y="9620"/>
                  </a:cubicBezTo>
                  <a:cubicBezTo>
                    <a:pt x="52996" y="9620"/>
                    <a:pt x="52973" y="9639"/>
                    <a:pt x="52943" y="9639"/>
                  </a:cubicBezTo>
                  <a:cubicBezTo>
                    <a:pt x="52938" y="9639"/>
                    <a:pt x="52933" y="9638"/>
                    <a:pt x="52928" y="9637"/>
                  </a:cubicBezTo>
                  <a:cubicBezTo>
                    <a:pt x="52898" y="9629"/>
                    <a:pt x="52869" y="9608"/>
                    <a:pt x="52839" y="9595"/>
                  </a:cubicBezTo>
                  <a:cubicBezTo>
                    <a:pt x="52822" y="9587"/>
                    <a:pt x="52805" y="9582"/>
                    <a:pt x="52793" y="9578"/>
                  </a:cubicBezTo>
                  <a:cubicBezTo>
                    <a:pt x="52780" y="9574"/>
                    <a:pt x="52772" y="9570"/>
                    <a:pt x="52763" y="9561"/>
                  </a:cubicBezTo>
                  <a:cubicBezTo>
                    <a:pt x="52751" y="9553"/>
                    <a:pt x="52742" y="9536"/>
                    <a:pt x="52729" y="9523"/>
                  </a:cubicBezTo>
                  <a:cubicBezTo>
                    <a:pt x="52683" y="9485"/>
                    <a:pt x="52624" y="9502"/>
                    <a:pt x="52569" y="9494"/>
                  </a:cubicBezTo>
                  <a:cubicBezTo>
                    <a:pt x="52539" y="9490"/>
                    <a:pt x="52514" y="9485"/>
                    <a:pt x="52485" y="9485"/>
                  </a:cubicBezTo>
                  <a:cubicBezTo>
                    <a:pt x="52473" y="9485"/>
                    <a:pt x="52449" y="9483"/>
                    <a:pt x="52430" y="9483"/>
                  </a:cubicBezTo>
                  <a:cubicBezTo>
                    <a:pt x="52415" y="9483"/>
                    <a:pt x="52401" y="9484"/>
                    <a:pt x="52396" y="9490"/>
                  </a:cubicBezTo>
                  <a:cubicBezTo>
                    <a:pt x="52400" y="9502"/>
                    <a:pt x="52417" y="9506"/>
                    <a:pt x="52426" y="9515"/>
                  </a:cubicBezTo>
                  <a:cubicBezTo>
                    <a:pt x="52430" y="9528"/>
                    <a:pt x="52434" y="9553"/>
                    <a:pt x="52426" y="9561"/>
                  </a:cubicBezTo>
                  <a:cubicBezTo>
                    <a:pt x="52414" y="9571"/>
                    <a:pt x="52399" y="9574"/>
                    <a:pt x="52383" y="9574"/>
                  </a:cubicBezTo>
                  <a:cubicBezTo>
                    <a:pt x="52371" y="9574"/>
                    <a:pt x="52359" y="9573"/>
                    <a:pt x="52348" y="9573"/>
                  </a:cubicBezTo>
                  <a:cubicBezTo>
                    <a:pt x="52330" y="9573"/>
                    <a:pt x="52313" y="9575"/>
                    <a:pt x="52303" y="9591"/>
                  </a:cubicBezTo>
                  <a:cubicBezTo>
                    <a:pt x="52290" y="9603"/>
                    <a:pt x="52295" y="9629"/>
                    <a:pt x="52299" y="9646"/>
                  </a:cubicBezTo>
                  <a:cubicBezTo>
                    <a:pt x="52303" y="9658"/>
                    <a:pt x="52307" y="9671"/>
                    <a:pt x="52312" y="9679"/>
                  </a:cubicBezTo>
                  <a:cubicBezTo>
                    <a:pt x="52330" y="9717"/>
                    <a:pt x="52352" y="9731"/>
                    <a:pt x="52389" y="9731"/>
                  </a:cubicBezTo>
                  <a:cubicBezTo>
                    <a:pt x="52394" y="9731"/>
                    <a:pt x="52399" y="9731"/>
                    <a:pt x="52404" y="9730"/>
                  </a:cubicBezTo>
                  <a:cubicBezTo>
                    <a:pt x="52430" y="9726"/>
                    <a:pt x="52455" y="9722"/>
                    <a:pt x="52480" y="9722"/>
                  </a:cubicBezTo>
                  <a:cubicBezTo>
                    <a:pt x="52506" y="9718"/>
                    <a:pt x="52529" y="9710"/>
                    <a:pt x="52554" y="9710"/>
                  </a:cubicBezTo>
                  <a:cubicBezTo>
                    <a:pt x="52561" y="9710"/>
                    <a:pt x="52569" y="9711"/>
                    <a:pt x="52577" y="9713"/>
                  </a:cubicBezTo>
                  <a:cubicBezTo>
                    <a:pt x="52592" y="9716"/>
                    <a:pt x="52605" y="9719"/>
                    <a:pt x="52619" y="9719"/>
                  </a:cubicBezTo>
                  <a:cubicBezTo>
                    <a:pt x="52625" y="9719"/>
                    <a:pt x="52630" y="9719"/>
                    <a:pt x="52637" y="9717"/>
                  </a:cubicBezTo>
                  <a:lnTo>
                    <a:pt x="52637" y="9717"/>
                  </a:lnTo>
                  <a:cubicBezTo>
                    <a:pt x="52607" y="9730"/>
                    <a:pt x="52565" y="9717"/>
                    <a:pt x="52573" y="9755"/>
                  </a:cubicBezTo>
                  <a:cubicBezTo>
                    <a:pt x="52586" y="9781"/>
                    <a:pt x="52594" y="9798"/>
                    <a:pt x="52590" y="9827"/>
                  </a:cubicBezTo>
                  <a:cubicBezTo>
                    <a:pt x="52586" y="9829"/>
                    <a:pt x="52582" y="9829"/>
                    <a:pt x="52576" y="9829"/>
                  </a:cubicBezTo>
                  <a:cubicBezTo>
                    <a:pt x="52562" y="9829"/>
                    <a:pt x="52545" y="9825"/>
                    <a:pt x="52529" y="9825"/>
                  </a:cubicBezTo>
                  <a:cubicBezTo>
                    <a:pt x="52514" y="9825"/>
                    <a:pt x="52501" y="9828"/>
                    <a:pt x="52493" y="9840"/>
                  </a:cubicBezTo>
                  <a:cubicBezTo>
                    <a:pt x="52501" y="9848"/>
                    <a:pt x="52523" y="9857"/>
                    <a:pt x="52531" y="9865"/>
                  </a:cubicBezTo>
                  <a:cubicBezTo>
                    <a:pt x="52539" y="9869"/>
                    <a:pt x="52548" y="9874"/>
                    <a:pt x="52556" y="9882"/>
                  </a:cubicBezTo>
                  <a:cubicBezTo>
                    <a:pt x="52577" y="9899"/>
                    <a:pt x="52586" y="9912"/>
                    <a:pt x="52615" y="9912"/>
                  </a:cubicBezTo>
                  <a:cubicBezTo>
                    <a:pt x="52637" y="9907"/>
                    <a:pt x="52653" y="9903"/>
                    <a:pt x="52666" y="9890"/>
                  </a:cubicBezTo>
                  <a:cubicBezTo>
                    <a:pt x="52683" y="9878"/>
                    <a:pt x="52691" y="9865"/>
                    <a:pt x="52691" y="9844"/>
                  </a:cubicBezTo>
                  <a:cubicBezTo>
                    <a:pt x="52691" y="9836"/>
                    <a:pt x="52687" y="9819"/>
                    <a:pt x="52700" y="9819"/>
                  </a:cubicBezTo>
                  <a:cubicBezTo>
                    <a:pt x="52708" y="9819"/>
                    <a:pt x="52713" y="9827"/>
                    <a:pt x="52717" y="9831"/>
                  </a:cubicBezTo>
                  <a:cubicBezTo>
                    <a:pt x="52725" y="9838"/>
                    <a:pt x="52739" y="9839"/>
                    <a:pt x="52753" y="9839"/>
                  </a:cubicBezTo>
                  <a:cubicBezTo>
                    <a:pt x="52760" y="9839"/>
                    <a:pt x="52768" y="9839"/>
                    <a:pt x="52774" y="9839"/>
                  </a:cubicBezTo>
                  <a:cubicBezTo>
                    <a:pt x="52781" y="9839"/>
                    <a:pt x="52787" y="9839"/>
                    <a:pt x="52793" y="9840"/>
                  </a:cubicBezTo>
                  <a:cubicBezTo>
                    <a:pt x="52804" y="9842"/>
                    <a:pt x="52815" y="9843"/>
                    <a:pt x="52826" y="9843"/>
                  </a:cubicBezTo>
                  <a:cubicBezTo>
                    <a:pt x="52891" y="9843"/>
                    <a:pt x="52948" y="9805"/>
                    <a:pt x="53016" y="9798"/>
                  </a:cubicBezTo>
                  <a:cubicBezTo>
                    <a:pt x="53040" y="9793"/>
                    <a:pt x="53063" y="9792"/>
                    <a:pt x="53086" y="9792"/>
                  </a:cubicBezTo>
                  <a:cubicBezTo>
                    <a:pt x="53109" y="9792"/>
                    <a:pt x="53132" y="9793"/>
                    <a:pt x="53156" y="9793"/>
                  </a:cubicBezTo>
                  <a:cubicBezTo>
                    <a:pt x="53183" y="9793"/>
                    <a:pt x="53211" y="9792"/>
                    <a:pt x="53238" y="9792"/>
                  </a:cubicBezTo>
                  <a:cubicBezTo>
                    <a:pt x="53265" y="9792"/>
                    <a:pt x="53293" y="9793"/>
                    <a:pt x="53320" y="9798"/>
                  </a:cubicBezTo>
                  <a:cubicBezTo>
                    <a:pt x="53337" y="9802"/>
                    <a:pt x="53468" y="9802"/>
                    <a:pt x="53451" y="9844"/>
                  </a:cubicBezTo>
                  <a:cubicBezTo>
                    <a:pt x="53443" y="9869"/>
                    <a:pt x="53409" y="9874"/>
                    <a:pt x="53392" y="9886"/>
                  </a:cubicBezTo>
                  <a:cubicBezTo>
                    <a:pt x="53375" y="9895"/>
                    <a:pt x="53363" y="9916"/>
                    <a:pt x="53354" y="9933"/>
                  </a:cubicBezTo>
                  <a:cubicBezTo>
                    <a:pt x="53333" y="9968"/>
                    <a:pt x="53356" y="9974"/>
                    <a:pt x="53390" y="9974"/>
                  </a:cubicBezTo>
                  <a:cubicBezTo>
                    <a:pt x="53410" y="9974"/>
                    <a:pt x="53434" y="9972"/>
                    <a:pt x="53455" y="9972"/>
                  </a:cubicBezTo>
                  <a:cubicBezTo>
                    <a:pt x="53484" y="9972"/>
                    <a:pt x="53506" y="9976"/>
                    <a:pt x="53506" y="9996"/>
                  </a:cubicBezTo>
                  <a:cubicBezTo>
                    <a:pt x="53506" y="10004"/>
                    <a:pt x="53498" y="10034"/>
                    <a:pt x="53489" y="10038"/>
                  </a:cubicBezTo>
                  <a:cubicBezTo>
                    <a:pt x="53481" y="10047"/>
                    <a:pt x="53472" y="10047"/>
                    <a:pt x="53460" y="10051"/>
                  </a:cubicBezTo>
                  <a:cubicBezTo>
                    <a:pt x="53439" y="10068"/>
                    <a:pt x="53441" y="10097"/>
                    <a:pt x="53418" y="10097"/>
                  </a:cubicBezTo>
                  <a:cubicBezTo>
                    <a:pt x="53414" y="10097"/>
                    <a:pt x="53408" y="10096"/>
                    <a:pt x="53400" y="10093"/>
                  </a:cubicBezTo>
                  <a:cubicBezTo>
                    <a:pt x="53375" y="10085"/>
                    <a:pt x="53354" y="10068"/>
                    <a:pt x="53325" y="10059"/>
                  </a:cubicBezTo>
                  <a:cubicBezTo>
                    <a:pt x="53314" y="10055"/>
                    <a:pt x="53304" y="10054"/>
                    <a:pt x="53295" y="10054"/>
                  </a:cubicBezTo>
                  <a:cubicBezTo>
                    <a:pt x="53285" y="10054"/>
                    <a:pt x="53276" y="10055"/>
                    <a:pt x="53265" y="10055"/>
                  </a:cubicBezTo>
                  <a:cubicBezTo>
                    <a:pt x="53232" y="10055"/>
                    <a:pt x="53211" y="10064"/>
                    <a:pt x="53181" y="10064"/>
                  </a:cubicBezTo>
                  <a:cubicBezTo>
                    <a:pt x="53156" y="10064"/>
                    <a:pt x="53128" y="10062"/>
                    <a:pt x="53102" y="10062"/>
                  </a:cubicBezTo>
                  <a:cubicBezTo>
                    <a:pt x="53089" y="10062"/>
                    <a:pt x="53076" y="10062"/>
                    <a:pt x="53063" y="10064"/>
                  </a:cubicBezTo>
                  <a:cubicBezTo>
                    <a:pt x="53046" y="10068"/>
                    <a:pt x="53033" y="10072"/>
                    <a:pt x="53016" y="10072"/>
                  </a:cubicBezTo>
                  <a:cubicBezTo>
                    <a:pt x="53005" y="10072"/>
                    <a:pt x="52994" y="10070"/>
                    <a:pt x="52983" y="10070"/>
                  </a:cubicBezTo>
                  <a:cubicBezTo>
                    <a:pt x="52977" y="10070"/>
                    <a:pt x="52971" y="10071"/>
                    <a:pt x="52966" y="10072"/>
                  </a:cubicBezTo>
                  <a:cubicBezTo>
                    <a:pt x="52949" y="10072"/>
                    <a:pt x="52936" y="10085"/>
                    <a:pt x="52915" y="10089"/>
                  </a:cubicBezTo>
                  <a:cubicBezTo>
                    <a:pt x="52908" y="10090"/>
                    <a:pt x="52901" y="10091"/>
                    <a:pt x="52893" y="10091"/>
                  </a:cubicBezTo>
                  <a:cubicBezTo>
                    <a:pt x="52878" y="10091"/>
                    <a:pt x="52862" y="10089"/>
                    <a:pt x="52848" y="10089"/>
                  </a:cubicBezTo>
                  <a:cubicBezTo>
                    <a:pt x="52810" y="10089"/>
                    <a:pt x="52793" y="10114"/>
                    <a:pt x="52759" y="10123"/>
                  </a:cubicBezTo>
                  <a:cubicBezTo>
                    <a:pt x="52734" y="10131"/>
                    <a:pt x="52708" y="10131"/>
                    <a:pt x="52683" y="10135"/>
                  </a:cubicBezTo>
                  <a:cubicBezTo>
                    <a:pt x="52658" y="10140"/>
                    <a:pt x="52649" y="10161"/>
                    <a:pt x="52628" y="10173"/>
                  </a:cubicBezTo>
                  <a:cubicBezTo>
                    <a:pt x="52607" y="10187"/>
                    <a:pt x="52585" y="10190"/>
                    <a:pt x="52563" y="10190"/>
                  </a:cubicBezTo>
                  <a:cubicBezTo>
                    <a:pt x="52546" y="10190"/>
                    <a:pt x="52529" y="10188"/>
                    <a:pt x="52512" y="10188"/>
                  </a:cubicBezTo>
                  <a:cubicBezTo>
                    <a:pt x="52503" y="10188"/>
                    <a:pt x="52494" y="10189"/>
                    <a:pt x="52485" y="10190"/>
                  </a:cubicBezTo>
                  <a:cubicBezTo>
                    <a:pt x="52464" y="10190"/>
                    <a:pt x="52451" y="10207"/>
                    <a:pt x="52430" y="10207"/>
                  </a:cubicBezTo>
                  <a:cubicBezTo>
                    <a:pt x="52425" y="10208"/>
                    <a:pt x="52421" y="10208"/>
                    <a:pt x="52416" y="10208"/>
                  </a:cubicBezTo>
                  <a:cubicBezTo>
                    <a:pt x="52404" y="10208"/>
                    <a:pt x="52392" y="10206"/>
                    <a:pt x="52380" y="10206"/>
                  </a:cubicBezTo>
                  <a:cubicBezTo>
                    <a:pt x="52375" y="10206"/>
                    <a:pt x="52371" y="10206"/>
                    <a:pt x="52366" y="10207"/>
                  </a:cubicBezTo>
                  <a:cubicBezTo>
                    <a:pt x="52316" y="10220"/>
                    <a:pt x="52269" y="10241"/>
                    <a:pt x="52219" y="10249"/>
                  </a:cubicBezTo>
                  <a:cubicBezTo>
                    <a:pt x="52210" y="10251"/>
                    <a:pt x="52201" y="10252"/>
                    <a:pt x="52191" y="10252"/>
                  </a:cubicBezTo>
                  <a:cubicBezTo>
                    <a:pt x="52182" y="10252"/>
                    <a:pt x="52172" y="10251"/>
                    <a:pt x="52164" y="10249"/>
                  </a:cubicBezTo>
                  <a:cubicBezTo>
                    <a:pt x="52155" y="10249"/>
                    <a:pt x="52139" y="10241"/>
                    <a:pt x="52126" y="10241"/>
                  </a:cubicBezTo>
                  <a:cubicBezTo>
                    <a:pt x="52113" y="10245"/>
                    <a:pt x="52113" y="10249"/>
                    <a:pt x="52105" y="10253"/>
                  </a:cubicBezTo>
                  <a:cubicBezTo>
                    <a:pt x="52084" y="10275"/>
                    <a:pt x="52101" y="10300"/>
                    <a:pt x="52113" y="10325"/>
                  </a:cubicBezTo>
                  <a:cubicBezTo>
                    <a:pt x="52124" y="10357"/>
                    <a:pt x="52129" y="10368"/>
                    <a:pt x="52156" y="10368"/>
                  </a:cubicBezTo>
                  <a:cubicBezTo>
                    <a:pt x="52160" y="10368"/>
                    <a:pt x="52166" y="10368"/>
                    <a:pt x="52172" y="10367"/>
                  </a:cubicBezTo>
                  <a:cubicBezTo>
                    <a:pt x="52210" y="10367"/>
                    <a:pt x="52248" y="10380"/>
                    <a:pt x="52286" y="10380"/>
                  </a:cubicBezTo>
                  <a:cubicBezTo>
                    <a:pt x="52303" y="10380"/>
                    <a:pt x="52320" y="10372"/>
                    <a:pt x="52341" y="10367"/>
                  </a:cubicBezTo>
                  <a:cubicBezTo>
                    <a:pt x="52366" y="10367"/>
                    <a:pt x="52396" y="10367"/>
                    <a:pt x="52421" y="10372"/>
                  </a:cubicBezTo>
                  <a:cubicBezTo>
                    <a:pt x="52450" y="10375"/>
                    <a:pt x="52476" y="10378"/>
                    <a:pt x="52501" y="10378"/>
                  </a:cubicBezTo>
                  <a:cubicBezTo>
                    <a:pt x="52532" y="10378"/>
                    <a:pt x="52562" y="10374"/>
                    <a:pt x="52594" y="10367"/>
                  </a:cubicBezTo>
                  <a:cubicBezTo>
                    <a:pt x="52658" y="10351"/>
                    <a:pt x="52717" y="10342"/>
                    <a:pt x="52780" y="10342"/>
                  </a:cubicBezTo>
                  <a:cubicBezTo>
                    <a:pt x="52800" y="10342"/>
                    <a:pt x="52821" y="10344"/>
                    <a:pt x="52842" y="10344"/>
                  </a:cubicBezTo>
                  <a:cubicBezTo>
                    <a:pt x="52853" y="10344"/>
                    <a:pt x="52863" y="10344"/>
                    <a:pt x="52873" y="10342"/>
                  </a:cubicBezTo>
                  <a:cubicBezTo>
                    <a:pt x="52893" y="10339"/>
                    <a:pt x="52914" y="10333"/>
                    <a:pt x="52937" y="10333"/>
                  </a:cubicBezTo>
                  <a:cubicBezTo>
                    <a:pt x="52942" y="10333"/>
                    <a:pt x="52947" y="10333"/>
                    <a:pt x="52953" y="10334"/>
                  </a:cubicBezTo>
                  <a:cubicBezTo>
                    <a:pt x="53004" y="10342"/>
                    <a:pt x="53050" y="10342"/>
                    <a:pt x="53101" y="10342"/>
                  </a:cubicBezTo>
                  <a:lnTo>
                    <a:pt x="53206" y="10342"/>
                  </a:lnTo>
                  <a:cubicBezTo>
                    <a:pt x="53220" y="10342"/>
                    <a:pt x="53244" y="10338"/>
                    <a:pt x="53263" y="10338"/>
                  </a:cubicBezTo>
                  <a:cubicBezTo>
                    <a:pt x="53272" y="10338"/>
                    <a:pt x="53281" y="10339"/>
                    <a:pt x="53287" y="10342"/>
                  </a:cubicBezTo>
                  <a:cubicBezTo>
                    <a:pt x="53308" y="10351"/>
                    <a:pt x="53295" y="10384"/>
                    <a:pt x="53287" y="10401"/>
                  </a:cubicBezTo>
                  <a:cubicBezTo>
                    <a:pt x="53274" y="10422"/>
                    <a:pt x="53253" y="10414"/>
                    <a:pt x="53236" y="10427"/>
                  </a:cubicBezTo>
                  <a:cubicBezTo>
                    <a:pt x="53219" y="10435"/>
                    <a:pt x="53215" y="10456"/>
                    <a:pt x="53198" y="10460"/>
                  </a:cubicBezTo>
                  <a:cubicBezTo>
                    <a:pt x="53194" y="10462"/>
                    <a:pt x="53188" y="10462"/>
                    <a:pt x="53182" y="10462"/>
                  </a:cubicBezTo>
                  <a:cubicBezTo>
                    <a:pt x="53169" y="10462"/>
                    <a:pt x="53154" y="10460"/>
                    <a:pt x="53143" y="10460"/>
                  </a:cubicBezTo>
                  <a:cubicBezTo>
                    <a:pt x="53113" y="10460"/>
                    <a:pt x="53080" y="10464"/>
                    <a:pt x="53050" y="10469"/>
                  </a:cubicBezTo>
                  <a:cubicBezTo>
                    <a:pt x="53029" y="10477"/>
                    <a:pt x="52991" y="10502"/>
                    <a:pt x="52978" y="10519"/>
                  </a:cubicBezTo>
                  <a:cubicBezTo>
                    <a:pt x="52970" y="10528"/>
                    <a:pt x="52970" y="10536"/>
                    <a:pt x="52957" y="10540"/>
                  </a:cubicBezTo>
                  <a:cubicBezTo>
                    <a:pt x="52955" y="10542"/>
                    <a:pt x="52951" y="10542"/>
                    <a:pt x="52947" y="10542"/>
                  </a:cubicBezTo>
                  <a:cubicBezTo>
                    <a:pt x="52938" y="10542"/>
                    <a:pt x="52928" y="10540"/>
                    <a:pt x="52919" y="10540"/>
                  </a:cubicBezTo>
                  <a:cubicBezTo>
                    <a:pt x="52898" y="10540"/>
                    <a:pt x="52876" y="10550"/>
                    <a:pt x="52852" y="10550"/>
                  </a:cubicBezTo>
                  <a:cubicBezTo>
                    <a:pt x="52848" y="10550"/>
                    <a:pt x="52843" y="10550"/>
                    <a:pt x="52839" y="10549"/>
                  </a:cubicBezTo>
                  <a:cubicBezTo>
                    <a:pt x="52826" y="10545"/>
                    <a:pt x="52814" y="10540"/>
                    <a:pt x="52801" y="10540"/>
                  </a:cubicBezTo>
                  <a:lnTo>
                    <a:pt x="52767" y="10540"/>
                  </a:lnTo>
                  <a:cubicBezTo>
                    <a:pt x="52763" y="10545"/>
                    <a:pt x="52759" y="10549"/>
                    <a:pt x="52755" y="10549"/>
                  </a:cubicBezTo>
                  <a:cubicBezTo>
                    <a:pt x="52759" y="10549"/>
                    <a:pt x="52763" y="10553"/>
                    <a:pt x="52767" y="10562"/>
                  </a:cubicBezTo>
                  <a:cubicBezTo>
                    <a:pt x="52780" y="10574"/>
                    <a:pt x="52788" y="10595"/>
                    <a:pt x="52801" y="10612"/>
                  </a:cubicBezTo>
                  <a:cubicBezTo>
                    <a:pt x="52810" y="10625"/>
                    <a:pt x="52818" y="10638"/>
                    <a:pt x="52826" y="10646"/>
                  </a:cubicBezTo>
                  <a:cubicBezTo>
                    <a:pt x="52835" y="10654"/>
                    <a:pt x="52843" y="10650"/>
                    <a:pt x="52843" y="10667"/>
                  </a:cubicBezTo>
                  <a:cubicBezTo>
                    <a:pt x="52838" y="10667"/>
                    <a:pt x="52830" y="10665"/>
                    <a:pt x="52823" y="10665"/>
                  </a:cubicBezTo>
                  <a:cubicBezTo>
                    <a:pt x="52820" y="10665"/>
                    <a:pt x="52817" y="10666"/>
                    <a:pt x="52814" y="10667"/>
                  </a:cubicBezTo>
                  <a:cubicBezTo>
                    <a:pt x="52797" y="10671"/>
                    <a:pt x="52793" y="10688"/>
                    <a:pt x="52780" y="10697"/>
                  </a:cubicBezTo>
                  <a:cubicBezTo>
                    <a:pt x="52768" y="10712"/>
                    <a:pt x="52760" y="10714"/>
                    <a:pt x="52748" y="10714"/>
                  </a:cubicBezTo>
                  <a:cubicBezTo>
                    <a:pt x="52742" y="10714"/>
                    <a:pt x="52737" y="10714"/>
                    <a:pt x="52729" y="10714"/>
                  </a:cubicBezTo>
                  <a:cubicBezTo>
                    <a:pt x="52679" y="10714"/>
                    <a:pt x="52641" y="10722"/>
                    <a:pt x="52590" y="10722"/>
                  </a:cubicBezTo>
                  <a:cubicBezTo>
                    <a:pt x="52552" y="10722"/>
                    <a:pt x="52518" y="10697"/>
                    <a:pt x="52480" y="10692"/>
                  </a:cubicBezTo>
                  <a:cubicBezTo>
                    <a:pt x="52464" y="10692"/>
                    <a:pt x="52438" y="10692"/>
                    <a:pt x="52421" y="10697"/>
                  </a:cubicBezTo>
                  <a:cubicBezTo>
                    <a:pt x="52409" y="10697"/>
                    <a:pt x="52396" y="10709"/>
                    <a:pt x="52388" y="10714"/>
                  </a:cubicBezTo>
                  <a:cubicBezTo>
                    <a:pt x="52371" y="10718"/>
                    <a:pt x="52324" y="10722"/>
                    <a:pt x="52341" y="10747"/>
                  </a:cubicBezTo>
                  <a:cubicBezTo>
                    <a:pt x="52350" y="10768"/>
                    <a:pt x="52396" y="10781"/>
                    <a:pt x="52417" y="10789"/>
                  </a:cubicBezTo>
                  <a:cubicBezTo>
                    <a:pt x="52438" y="10802"/>
                    <a:pt x="52472" y="10806"/>
                    <a:pt x="52468" y="10840"/>
                  </a:cubicBezTo>
                  <a:cubicBezTo>
                    <a:pt x="52459" y="10861"/>
                    <a:pt x="52438" y="10865"/>
                    <a:pt x="52421" y="10874"/>
                  </a:cubicBezTo>
                  <a:cubicBezTo>
                    <a:pt x="52409" y="10882"/>
                    <a:pt x="52400" y="10891"/>
                    <a:pt x="52388" y="10891"/>
                  </a:cubicBezTo>
                  <a:cubicBezTo>
                    <a:pt x="52381" y="10893"/>
                    <a:pt x="52374" y="10893"/>
                    <a:pt x="52366" y="10893"/>
                  </a:cubicBezTo>
                  <a:cubicBezTo>
                    <a:pt x="52359" y="10893"/>
                    <a:pt x="52352" y="10893"/>
                    <a:pt x="52345" y="10895"/>
                  </a:cubicBezTo>
                  <a:cubicBezTo>
                    <a:pt x="52333" y="10899"/>
                    <a:pt x="52312" y="10916"/>
                    <a:pt x="52299" y="10929"/>
                  </a:cubicBezTo>
                  <a:cubicBezTo>
                    <a:pt x="52286" y="10946"/>
                    <a:pt x="52282" y="10967"/>
                    <a:pt x="52261" y="10975"/>
                  </a:cubicBezTo>
                  <a:cubicBezTo>
                    <a:pt x="52252" y="10975"/>
                    <a:pt x="52246" y="10973"/>
                    <a:pt x="52239" y="10973"/>
                  </a:cubicBezTo>
                  <a:cubicBezTo>
                    <a:pt x="52235" y="10973"/>
                    <a:pt x="52231" y="10974"/>
                    <a:pt x="52227" y="10975"/>
                  </a:cubicBezTo>
                  <a:cubicBezTo>
                    <a:pt x="52219" y="10975"/>
                    <a:pt x="52206" y="10979"/>
                    <a:pt x="52198" y="10979"/>
                  </a:cubicBezTo>
                  <a:cubicBezTo>
                    <a:pt x="52194" y="10980"/>
                    <a:pt x="52188" y="10980"/>
                    <a:pt x="52182" y="10980"/>
                  </a:cubicBezTo>
                  <a:cubicBezTo>
                    <a:pt x="52175" y="10980"/>
                    <a:pt x="52167" y="10980"/>
                    <a:pt x="52159" y="10980"/>
                  </a:cubicBezTo>
                  <a:cubicBezTo>
                    <a:pt x="52134" y="10980"/>
                    <a:pt x="52109" y="10982"/>
                    <a:pt x="52109" y="11001"/>
                  </a:cubicBezTo>
                  <a:cubicBezTo>
                    <a:pt x="52111" y="11029"/>
                    <a:pt x="52133" y="11037"/>
                    <a:pt x="52157" y="11037"/>
                  </a:cubicBezTo>
                  <a:cubicBezTo>
                    <a:pt x="52179" y="11037"/>
                    <a:pt x="52204" y="11030"/>
                    <a:pt x="52219" y="11026"/>
                  </a:cubicBezTo>
                  <a:cubicBezTo>
                    <a:pt x="52248" y="11017"/>
                    <a:pt x="52269" y="10996"/>
                    <a:pt x="52299" y="10988"/>
                  </a:cubicBezTo>
                  <a:cubicBezTo>
                    <a:pt x="52307" y="10984"/>
                    <a:pt x="52316" y="10983"/>
                    <a:pt x="52324" y="10983"/>
                  </a:cubicBezTo>
                  <a:cubicBezTo>
                    <a:pt x="52333" y="10983"/>
                    <a:pt x="52341" y="10984"/>
                    <a:pt x="52350" y="10984"/>
                  </a:cubicBezTo>
                  <a:cubicBezTo>
                    <a:pt x="52400" y="10984"/>
                    <a:pt x="52447" y="10963"/>
                    <a:pt x="52485" y="10929"/>
                  </a:cubicBezTo>
                  <a:cubicBezTo>
                    <a:pt x="52497" y="10916"/>
                    <a:pt x="52514" y="10908"/>
                    <a:pt x="52527" y="10895"/>
                  </a:cubicBezTo>
                  <a:cubicBezTo>
                    <a:pt x="52544" y="10882"/>
                    <a:pt x="52552" y="10857"/>
                    <a:pt x="52573" y="10857"/>
                  </a:cubicBezTo>
                  <a:cubicBezTo>
                    <a:pt x="52594" y="10857"/>
                    <a:pt x="52620" y="10874"/>
                    <a:pt x="52645" y="10874"/>
                  </a:cubicBezTo>
                  <a:cubicBezTo>
                    <a:pt x="52656" y="10876"/>
                    <a:pt x="52667" y="10877"/>
                    <a:pt x="52679" y="10877"/>
                  </a:cubicBezTo>
                  <a:cubicBezTo>
                    <a:pt x="52690" y="10877"/>
                    <a:pt x="52702" y="10876"/>
                    <a:pt x="52713" y="10874"/>
                  </a:cubicBezTo>
                  <a:cubicBezTo>
                    <a:pt x="52759" y="10870"/>
                    <a:pt x="52788" y="10836"/>
                    <a:pt x="52835" y="10832"/>
                  </a:cubicBezTo>
                  <a:cubicBezTo>
                    <a:pt x="52845" y="10830"/>
                    <a:pt x="52854" y="10830"/>
                    <a:pt x="52863" y="10830"/>
                  </a:cubicBezTo>
                  <a:cubicBezTo>
                    <a:pt x="52881" y="10830"/>
                    <a:pt x="52898" y="10832"/>
                    <a:pt x="52915" y="10832"/>
                  </a:cubicBezTo>
                  <a:cubicBezTo>
                    <a:pt x="52949" y="10832"/>
                    <a:pt x="52983" y="10823"/>
                    <a:pt x="53016" y="10819"/>
                  </a:cubicBezTo>
                  <a:cubicBezTo>
                    <a:pt x="53042" y="10819"/>
                    <a:pt x="53042" y="10815"/>
                    <a:pt x="53054" y="10794"/>
                  </a:cubicBezTo>
                  <a:cubicBezTo>
                    <a:pt x="53067" y="10768"/>
                    <a:pt x="53080" y="10760"/>
                    <a:pt x="53101" y="10752"/>
                  </a:cubicBezTo>
                  <a:cubicBezTo>
                    <a:pt x="53118" y="10743"/>
                    <a:pt x="53130" y="10739"/>
                    <a:pt x="53151" y="10735"/>
                  </a:cubicBezTo>
                  <a:cubicBezTo>
                    <a:pt x="53157" y="10734"/>
                    <a:pt x="53161" y="10733"/>
                    <a:pt x="53164" y="10733"/>
                  </a:cubicBezTo>
                  <a:cubicBezTo>
                    <a:pt x="53179" y="10733"/>
                    <a:pt x="53186" y="10739"/>
                    <a:pt x="53206" y="10739"/>
                  </a:cubicBezTo>
                  <a:cubicBezTo>
                    <a:pt x="53223" y="10739"/>
                    <a:pt x="53249" y="10730"/>
                    <a:pt x="53261" y="10726"/>
                  </a:cubicBezTo>
                  <a:cubicBezTo>
                    <a:pt x="53287" y="10718"/>
                    <a:pt x="53303" y="10714"/>
                    <a:pt x="53329" y="10709"/>
                  </a:cubicBezTo>
                  <a:cubicBezTo>
                    <a:pt x="53379" y="10701"/>
                    <a:pt x="53422" y="10680"/>
                    <a:pt x="53464" y="10663"/>
                  </a:cubicBezTo>
                  <a:cubicBezTo>
                    <a:pt x="53479" y="10659"/>
                    <a:pt x="53503" y="10658"/>
                    <a:pt x="53527" y="10658"/>
                  </a:cubicBezTo>
                  <a:cubicBezTo>
                    <a:pt x="53551" y="10658"/>
                    <a:pt x="53576" y="10659"/>
                    <a:pt x="53590" y="10659"/>
                  </a:cubicBezTo>
                  <a:lnTo>
                    <a:pt x="53620" y="10659"/>
                  </a:lnTo>
                  <a:cubicBezTo>
                    <a:pt x="53624" y="10659"/>
                    <a:pt x="53624" y="10667"/>
                    <a:pt x="53633" y="10667"/>
                  </a:cubicBezTo>
                  <a:cubicBezTo>
                    <a:pt x="53641" y="10669"/>
                    <a:pt x="53651" y="10669"/>
                    <a:pt x="53660" y="10669"/>
                  </a:cubicBezTo>
                  <a:cubicBezTo>
                    <a:pt x="53670" y="10669"/>
                    <a:pt x="53679" y="10669"/>
                    <a:pt x="53688" y="10671"/>
                  </a:cubicBezTo>
                  <a:cubicBezTo>
                    <a:pt x="53692" y="10671"/>
                    <a:pt x="53700" y="10676"/>
                    <a:pt x="53704" y="10676"/>
                  </a:cubicBezTo>
                  <a:cubicBezTo>
                    <a:pt x="53709" y="10677"/>
                    <a:pt x="53713" y="10677"/>
                    <a:pt x="53717" y="10677"/>
                  </a:cubicBezTo>
                  <a:cubicBezTo>
                    <a:pt x="53725" y="10677"/>
                    <a:pt x="53733" y="10676"/>
                    <a:pt x="53738" y="10676"/>
                  </a:cubicBezTo>
                  <a:cubicBezTo>
                    <a:pt x="53768" y="10676"/>
                    <a:pt x="53789" y="10684"/>
                    <a:pt x="53814" y="10684"/>
                  </a:cubicBezTo>
                  <a:cubicBezTo>
                    <a:pt x="53820" y="10685"/>
                    <a:pt x="53825" y="10686"/>
                    <a:pt x="53831" y="10686"/>
                  </a:cubicBezTo>
                  <a:cubicBezTo>
                    <a:pt x="53842" y="10686"/>
                    <a:pt x="53852" y="10684"/>
                    <a:pt x="53861" y="10684"/>
                  </a:cubicBezTo>
                  <a:cubicBezTo>
                    <a:pt x="53877" y="10688"/>
                    <a:pt x="53869" y="10688"/>
                    <a:pt x="53882" y="10697"/>
                  </a:cubicBezTo>
                  <a:cubicBezTo>
                    <a:pt x="53890" y="10705"/>
                    <a:pt x="53890" y="10718"/>
                    <a:pt x="53903" y="10726"/>
                  </a:cubicBezTo>
                  <a:cubicBezTo>
                    <a:pt x="53909" y="10731"/>
                    <a:pt x="53916" y="10732"/>
                    <a:pt x="53923" y="10732"/>
                  </a:cubicBezTo>
                  <a:cubicBezTo>
                    <a:pt x="53949" y="10732"/>
                    <a:pt x="53978" y="10705"/>
                    <a:pt x="54007" y="10705"/>
                  </a:cubicBezTo>
                  <a:cubicBezTo>
                    <a:pt x="54013" y="10705"/>
                    <a:pt x="54019" y="10706"/>
                    <a:pt x="54025" y="10709"/>
                  </a:cubicBezTo>
                  <a:cubicBezTo>
                    <a:pt x="54042" y="10718"/>
                    <a:pt x="54076" y="10743"/>
                    <a:pt x="54080" y="10760"/>
                  </a:cubicBezTo>
                  <a:cubicBezTo>
                    <a:pt x="54080" y="10781"/>
                    <a:pt x="54063" y="10789"/>
                    <a:pt x="54046" y="10802"/>
                  </a:cubicBezTo>
                  <a:cubicBezTo>
                    <a:pt x="54013" y="10827"/>
                    <a:pt x="53962" y="10827"/>
                    <a:pt x="53920" y="10849"/>
                  </a:cubicBezTo>
                  <a:cubicBezTo>
                    <a:pt x="53899" y="10857"/>
                    <a:pt x="53886" y="10887"/>
                    <a:pt x="53861" y="10887"/>
                  </a:cubicBezTo>
                  <a:cubicBezTo>
                    <a:pt x="53835" y="10882"/>
                    <a:pt x="53818" y="10874"/>
                    <a:pt x="53793" y="10865"/>
                  </a:cubicBezTo>
                  <a:lnTo>
                    <a:pt x="53742" y="10865"/>
                  </a:lnTo>
                  <a:cubicBezTo>
                    <a:pt x="53737" y="10865"/>
                    <a:pt x="53725" y="10864"/>
                    <a:pt x="53716" y="10864"/>
                  </a:cubicBezTo>
                  <a:cubicBezTo>
                    <a:pt x="53711" y="10864"/>
                    <a:pt x="53707" y="10864"/>
                    <a:pt x="53704" y="10865"/>
                  </a:cubicBezTo>
                  <a:cubicBezTo>
                    <a:pt x="53696" y="10870"/>
                    <a:pt x="53692" y="10878"/>
                    <a:pt x="53688" y="10882"/>
                  </a:cubicBezTo>
                  <a:cubicBezTo>
                    <a:pt x="53679" y="10885"/>
                    <a:pt x="53670" y="10886"/>
                    <a:pt x="53660" y="10886"/>
                  </a:cubicBezTo>
                  <a:cubicBezTo>
                    <a:pt x="53641" y="10886"/>
                    <a:pt x="53620" y="10882"/>
                    <a:pt x="53603" y="10882"/>
                  </a:cubicBezTo>
                  <a:cubicBezTo>
                    <a:pt x="53582" y="10887"/>
                    <a:pt x="53561" y="10891"/>
                    <a:pt x="53544" y="10908"/>
                  </a:cubicBezTo>
                  <a:cubicBezTo>
                    <a:pt x="53527" y="10920"/>
                    <a:pt x="53514" y="10941"/>
                    <a:pt x="53493" y="10946"/>
                  </a:cubicBezTo>
                  <a:cubicBezTo>
                    <a:pt x="53481" y="10950"/>
                    <a:pt x="53464" y="10946"/>
                    <a:pt x="53455" y="10958"/>
                  </a:cubicBezTo>
                  <a:cubicBezTo>
                    <a:pt x="53447" y="10967"/>
                    <a:pt x="53447" y="10984"/>
                    <a:pt x="53434" y="10996"/>
                  </a:cubicBezTo>
                  <a:cubicBezTo>
                    <a:pt x="53414" y="11014"/>
                    <a:pt x="53404" y="11025"/>
                    <a:pt x="53387" y="11025"/>
                  </a:cubicBezTo>
                  <a:cubicBezTo>
                    <a:pt x="53379" y="11025"/>
                    <a:pt x="53370" y="11023"/>
                    <a:pt x="53358" y="11017"/>
                  </a:cubicBezTo>
                  <a:cubicBezTo>
                    <a:pt x="53341" y="11014"/>
                    <a:pt x="53321" y="11008"/>
                    <a:pt x="53303" y="11008"/>
                  </a:cubicBezTo>
                  <a:cubicBezTo>
                    <a:pt x="53299" y="11008"/>
                    <a:pt x="53295" y="11008"/>
                    <a:pt x="53291" y="11009"/>
                  </a:cubicBezTo>
                  <a:cubicBezTo>
                    <a:pt x="53274" y="11013"/>
                    <a:pt x="53261" y="11022"/>
                    <a:pt x="53253" y="11026"/>
                  </a:cubicBezTo>
                  <a:cubicBezTo>
                    <a:pt x="53242" y="11029"/>
                    <a:pt x="53232" y="11030"/>
                    <a:pt x="53222" y="11030"/>
                  </a:cubicBezTo>
                  <a:cubicBezTo>
                    <a:pt x="53203" y="11030"/>
                    <a:pt x="53185" y="11026"/>
                    <a:pt x="53168" y="11017"/>
                  </a:cubicBezTo>
                  <a:cubicBezTo>
                    <a:pt x="53158" y="11012"/>
                    <a:pt x="53137" y="11007"/>
                    <a:pt x="53118" y="11007"/>
                  </a:cubicBezTo>
                  <a:cubicBezTo>
                    <a:pt x="53107" y="11007"/>
                    <a:pt x="53096" y="11009"/>
                    <a:pt x="53088" y="11013"/>
                  </a:cubicBezTo>
                  <a:cubicBezTo>
                    <a:pt x="53076" y="11022"/>
                    <a:pt x="53067" y="11043"/>
                    <a:pt x="53054" y="11055"/>
                  </a:cubicBezTo>
                  <a:cubicBezTo>
                    <a:pt x="53038" y="11068"/>
                    <a:pt x="53021" y="11068"/>
                    <a:pt x="53004" y="11076"/>
                  </a:cubicBezTo>
                  <a:cubicBezTo>
                    <a:pt x="52986" y="11079"/>
                    <a:pt x="52968" y="11082"/>
                    <a:pt x="52950" y="11082"/>
                  </a:cubicBezTo>
                  <a:cubicBezTo>
                    <a:pt x="52943" y="11082"/>
                    <a:pt x="52935" y="11082"/>
                    <a:pt x="52928" y="11081"/>
                  </a:cubicBezTo>
                  <a:cubicBezTo>
                    <a:pt x="52921" y="11081"/>
                    <a:pt x="52915" y="11080"/>
                    <a:pt x="52909" y="11080"/>
                  </a:cubicBezTo>
                  <a:cubicBezTo>
                    <a:pt x="52891" y="11080"/>
                    <a:pt x="52874" y="11083"/>
                    <a:pt x="52864" y="11102"/>
                  </a:cubicBezTo>
                  <a:cubicBezTo>
                    <a:pt x="52852" y="11119"/>
                    <a:pt x="52860" y="11140"/>
                    <a:pt x="52839" y="11148"/>
                  </a:cubicBezTo>
                  <a:cubicBezTo>
                    <a:pt x="52836" y="11149"/>
                    <a:pt x="52833" y="11149"/>
                    <a:pt x="52830" y="11149"/>
                  </a:cubicBezTo>
                  <a:cubicBezTo>
                    <a:pt x="52811" y="11149"/>
                    <a:pt x="52790" y="11139"/>
                    <a:pt x="52772" y="11136"/>
                  </a:cubicBezTo>
                  <a:cubicBezTo>
                    <a:pt x="52768" y="11135"/>
                    <a:pt x="52766" y="11135"/>
                    <a:pt x="52763" y="11135"/>
                  </a:cubicBezTo>
                  <a:cubicBezTo>
                    <a:pt x="52745" y="11135"/>
                    <a:pt x="52741" y="11147"/>
                    <a:pt x="52734" y="11169"/>
                  </a:cubicBezTo>
                  <a:cubicBezTo>
                    <a:pt x="52729" y="11178"/>
                    <a:pt x="52725" y="11186"/>
                    <a:pt x="52721" y="11195"/>
                  </a:cubicBezTo>
                  <a:cubicBezTo>
                    <a:pt x="52717" y="11203"/>
                    <a:pt x="52713" y="11207"/>
                    <a:pt x="52708" y="11220"/>
                  </a:cubicBezTo>
                  <a:cubicBezTo>
                    <a:pt x="52704" y="11237"/>
                    <a:pt x="52713" y="11241"/>
                    <a:pt x="52700" y="11258"/>
                  </a:cubicBezTo>
                  <a:cubicBezTo>
                    <a:pt x="52687" y="11271"/>
                    <a:pt x="52675" y="11275"/>
                    <a:pt x="52658" y="11283"/>
                  </a:cubicBezTo>
                  <a:cubicBezTo>
                    <a:pt x="52637" y="11292"/>
                    <a:pt x="52624" y="11300"/>
                    <a:pt x="52611" y="11317"/>
                  </a:cubicBezTo>
                  <a:cubicBezTo>
                    <a:pt x="52602" y="11332"/>
                    <a:pt x="52598" y="11336"/>
                    <a:pt x="52586" y="11336"/>
                  </a:cubicBezTo>
                  <a:cubicBezTo>
                    <a:pt x="52581" y="11336"/>
                    <a:pt x="52574" y="11335"/>
                    <a:pt x="52565" y="11334"/>
                  </a:cubicBezTo>
                  <a:cubicBezTo>
                    <a:pt x="52555" y="11332"/>
                    <a:pt x="52524" y="11326"/>
                    <a:pt x="52496" y="11326"/>
                  </a:cubicBezTo>
                  <a:cubicBezTo>
                    <a:pt x="52465" y="11326"/>
                    <a:pt x="52439" y="11334"/>
                    <a:pt x="52459" y="11364"/>
                  </a:cubicBezTo>
                  <a:cubicBezTo>
                    <a:pt x="52468" y="11372"/>
                    <a:pt x="52480" y="11376"/>
                    <a:pt x="52489" y="11380"/>
                  </a:cubicBezTo>
                  <a:cubicBezTo>
                    <a:pt x="52501" y="11385"/>
                    <a:pt x="52514" y="11385"/>
                    <a:pt x="52527" y="11389"/>
                  </a:cubicBezTo>
                  <a:cubicBezTo>
                    <a:pt x="52548" y="11393"/>
                    <a:pt x="52556" y="11401"/>
                    <a:pt x="52573" y="11414"/>
                  </a:cubicBezTo>
                  <a:cubicBezTo>
                    <a:pt x="52594" y="11427"/>
                    <a:pt x="52624" y="11427"/>
                    <a:pt x="52645" y="11427"/>
                  </a:cubicBezTo>
                  <a:cubicBezTo>
                    <a:pt x="52679" y="11423"/>
                    <a:pt x="52679" y="11406"/>
                    <a:pt x="52696" y="11385"/>
                  </a:cubicBezTo>
                  <a:cubicBezTo>
                    <a:pt x="52705" y="11376"/>
                    <a:pt x="52711" y="11371"/>
                    <a:pt x="52718" y="11371"/>
                  </a:cubicBezTo>
                  <a:cubicBezTo>
                    <a:pt x="52724" y="11371"/>
                    <a:pt x="52730" y="11375"/>
                    <a:pt x="52738" y="11380"/>
                  </a:cubicBezTo>
                  <a:cubicBezTo>
                    <a:pt x="52753" y="11393"/>
                    <a:pt x="52764" y="11401"/>
                    <a:pt x="52781" y="11401"/>
                  </a:cubicBezTo>
                  <a:cubicBezTo>
                    <a:pt x="52787" y="11401"/>
                    <a:pt x="52793" y="11400"/>
                    <a:pt x="52801" y="11397"/>
                  </a:cubicBezTo>
                  <a:cubicBezTo>
                    <a:pt x="52822" y="11389"/>
                    <a:pt x="52852" y="11376"/>
                    <a:pt x="52873" y="11364"/>
                  </a:cubicBezTo>
                  <a:cubicBezTo>
                    <a:pt x="52894" y="11347"/>
                    <a:pt x="52902" y="11342"/>
                    <a:pt x="52932" y="11342"/>
                  </a:cubicBezTo>
                  <a:cubicBezTo>
                    <a:pt x="52949" y="11347"/>
                    <a:pt x="52949" y="11347"/>
                    <a:pt x="52962" y="11355"/>
                  </a:cubicBezTo>
                  <a:cubicBezTo>
                    <a:pt x="52978" y="11364"/>
                    <a:pt x="52991" y="11364"/>
                    <a:pt x="53008" y="11364"/>
                  </a:cubicBezTo>
                  <a:lnTo>
                    <a:pt x="53071" y="11364"/>
                  </a:lnTo>
                  <a:cubicBezTo>
                    <a:pt x="53097" y="11364"/>
                    <a:pt x="53101" y="11372"/>
                    <a:pt x="53113" y="11397"/>
                  </a:cubicBezTo>
                  <a:cubicBezTo>
                    <a:pt x="53126" y="11423"/>
                    <a:pt x="53130" y="11456"/>
                    <a:pt x="53156" y="11473"/>
                  </a:cubicBezTo>
                  <a:cubicBezTo>
                    <a:pt x="53168" y="11482"/>
                    <a:pt x="53181" y="11482"/>
                    <a:pt x="53198" y="11482"/>
                  </a:cubicBezTo>
                  <a:cubicBezTo>
                    <a:pt x="53206" y="11481"/>
                    <a:pt x="53214" y="11481"/>
                    <a:pt x="53222" y="11481"/>
                  </a:cubicBezTo>
                  <a:cubicBezTo>
                    <a:pt x="53256" y="11481"/>
                    <a:pt x="53290" y="11487"/>
                    <a:pt x="53325" y="11490"/>
                  </a:cubicBezTo>
                  <a:cubicBezTo>
                    <a:pt x="53336" y="11490"/>
                    <a:pt x="53356" y="11486"/>
                    <a:pt x="53375" y="11486"/>
                  </a:cubicBezTo>
                  <a:cubicBezTo>
                    <a:pt x="53391" y="11486"/>
                    <a:pt x="53405" y="11489"/>
                    <a:pt x="53413" y="11499"/>
                  </a:cubicBezTo>
                  <a:cubicBezTo>
                    <a:pt x="53438" y="11507"/>
                    <a:pt x="53464" y="11515"/>
                    <a:pt x="53489" y="11532"/>
                  </a:cubicBezTo>
                  <a:cubicBezTo>
                    <a:pt x="53489" y="11537"/>
                    <a:pt x="53493" y="11537"/>
                    <a:pt x="53493" y="11541"/>
                  </a:cubicBezTo>
                  <a:cubicBezTo>
                    <a:pt x="53493" y="11503"/>
                    <a:pt x="53502" y="11461"/>
                    <a:pt x="53536" y="11452"/>
                  </a:cubicBezTo>
                  <a:cubicBezTo>
                    <a:pt x="53548" y="11448"/>
                    <a:pt x="53561" y="11452"/>
                    <a:pt x="53574" y="11439"/>
                  </a:cubicBezTo>
                  <a:cubicBezTo>
                    <a:pt x="53590" y="11431"/>
                    <a:pt x="53603" y="11414"/>
                    <a:pt x="53612" y="11401"/>
                  </a:cubicBezTo>
                  <a:cubicBezTo>
                    <a:pt x="53628" y="11380"/>
                    <a:pt x="53637" y="11355"/>
                    <a:pt x="53645" y="11330"/>
                  </a:cubicBezTo>
                  <a:cubicBezTo>
                    <a:pt x="53650" y="11313"/>
                    <a:pt x="53645" y="11296"/>
                    <a:pt x="53654" y="11279"/>
                  </a:cubicBezTo>
                  <a:cubicBezTo>
                    <a:pt x="53663" y="11260"/>
                    <a:pt x="53677" y="11251"/>
                    <a:pt x="53696" y="11251"/>
                  </a:cubicBezTo>
                  <a:cubicBezTo>
                    <a:pt x="53703" y="11251"/>
                    <a:pt x="53710" y="11252"/>
                    <a:pt x="53717" y="11254"/>
                  </a:cubicBezTo>
                  <a:cubicBezTo>
                    <a:pt x="53738" y="11262"/>
                    <a:pt x="53747" y="11288"/>
                    <a:pt x="53763" y="11296"/>
                  </a:cubicBezTo>
                  <a:cubicBezTo>
                    <a:pt x="53776" y="11300"/>
                    <a:pt x="53785" y="11300"/>
                    <a:pt x="53797" y="11300"/>
                  </a:cubicBezTo>
                  <a:cubicBezTo>
                    <a:pt x="53869" y="11300"/>
                    <a:pt x="53856" y="11190"/>
                    <a:pt x="53928" y="11182"/>
                  </a:cubicBezTo>
                  <a:cubicBezTo>
                    <a:pt x="53933" y="11181"/>
                    <a:pt x="53938" y="11181"/>
                    <a:pt x="53943" y="11181"/>
                  </a:cubicBezTo>
                  <a:cubicBezTo>
                    <a:pt x="53975" y="11181"/>
                    <a:pt x="54005" y="11192"/>
                    <a:pt x="54038" y="11199"/>
                  </a:cubicBezTo>
                  <a:cubicBezTo>
                    <a:pt x="54046" y="11199"/>
                    <a:pt x="54055" y="11199"/>
                    <a:pt x="54059" y="11203"/>
                  </a:cubicBezTo>
                  <a:cubicBezTo>
                    <a:pt x="54063" y="11212"/>
                    <a:pt x="54059" y="11233"/>
                    <a:pt x="54059" y="11237"/>
                  </a:cubicBezTo>
                  <a:cubicBezTo>
                    <a:pt x="54059" y="11258"/>
                    <a:pt x="54067" y="11288"/>
                    <a:pt x="54050" y="11304"/>
                  </a:cubicBezTo>
                  <a:cubicBezTo>
                    <a:pt x="54038" y="11321"/>
                    <a:pt x="54008" y="11321"/>
                    <a:pt x="53987" y="11330"/>
                  </a:cubicBezTo>
                  <a:cubicBezTo>
                    <a:pt x="53953" y="11338"/>
                    <a:pt x="53932" y="11359"/>
                    <a:pt x="53911" y="11389"/>
                  </a:cubicBezTo>
                  <a:cubicBezTo>
                    <a:pt x="53890" y="11414"/>
                    <a:pt x="53873" y="11435"/>
                    <a:pt x="53848" y="11452"/>
                  </a:cubicBezTo>
                  <a:cubicBezTo>
                    <a:pt x="53827" y="11469"/>
                    <a:pt x="53801" y="11473"/>
                    <a:pt x="53776" y="11482"/>
                  </a:cubicBezTo>
                  <a:cubicBezTo>
                    <a:pt x="53755" y="11490"/>
                    <a:pt x="53742" y="11507"/>
                    <a:pt x="53721" y="11515"/>
                  </a:cubicBezTo>
                  <a:cubicBezTo>
                    <a:pt x="53709" y="11524"/>
                    <a:pt x="53696" y="11520"/>
                    <a:pt x="53683" y="11524"/>
                  </a:cubicBezTo>
                  <a:cubicBezTo>
                    <a:pt x="53671" y="11532"/>
                    <a:pt x="53662" y="11562"/>
                    <a:pt x="53675" y="11570"/>
                  </a:cubicBezTo>
                  <a:cubicBezTo>
                    <a:pt x="53678" y="11572"/>
                    <a:pt x="53683" y="11572"/>
                    <a:pt x="53690" y="11572"/>
                  </a:cubicBezTo>
                  <a:cubicBezTo>
                    <a:pt x="53703" y="11572"/>
                    <a:pt x="53718" y="11570"/>
                    <a:pt x="53721" y="11570"/>
                  </a:cubicBezTo>
                  <a:cubicBezTo>
                    <a:pt x="53738" y="11570"/>
                    <a:pt x="53751" y="11566"/>
                    <a:pt x="53768" y="11562"/>
                  </a:cubicBezTo>
                  <a:cubicBezTo>
                    <a:pt x="53780" y="11559"/>
                    <a:pt x="53805" y="11557"/>
                    <a:pt x="53828" y="11557"/>
                  </a:cubicBezTo>
                  <a:cubicBezTo>
                    <a:pt x="53846" y="11557"/>
                    <a:pt x="53863" y="11558"/>
                    <a:pt x="53873" y="11562"/>
                  </a:cubicBezTo>
                  <a:cubicBezTo>
                    <a:pt x="53894" y="11566"/>
                    <a:pt x="53899" y="11591"/>
                    <a:pt x="53924" y="11596"/>
                  </a:cubicBezTo>
                  <a:cubicBezTo>
                    <a:pt x="53927" y="11597"/>
                    <a:pt x="53931" y="11597"/>
                    <a:pt x="53936" y="11597"/>
                  </a:cubicBezTo>
                  <a:cubicBezTo>
                    <a:pt x="53947" y="11597"/>
                    <a:pt x="53961" y="11593"/>
                    <a:pt x="53970" y="11587"/>
                  </a:cubicBezTo>
                  <a:cubicBezTo>
                    <a:pt x="53983" y="11579"/>
                    <a:pt x="53991" y="11566"/>
                    <a:pt x="54004" y="11562"/>
                  </a:cubicBezTo>
                  <a:cubicBezTo>
                    <a:pt x="54029" y="11549"/>
                    <a:pt x="54055" y="11545"/>
                    <a:pt x="54080" y="11532"/>
                  </a:cubicBezTo>
                  <a:lnTo>
                    <a:pt x="54080" y="11532"/>
                  </a:lnTo>
                  <a:cubicBezTo>
                    <a:pt x="54067" y="12039"/>
                    <a:pt x="54055" y="12541"/>
                    <a:pt x="54034" y="13031"/>
                  </a:cubicBezTo>
                  <a:cubicBezTo>
                    <a:pt x="53987" y="12997"/>
                    <a:pt x="53941" y="12963"/>
                    <a:pt x="53890" y="12934"/>
                  </a:cubicBezTo>
                  <a:cubicBezTo>
                    <a:pt x="53713" y="12824"/>
                    <a:pt x="53540" y="12731"/>
                    <a:pt x="53367" y="12604"/>
                  </a:cubicBezTo>
                  <a:cubicBezTo>
                    <a:pt x="52983" y="12317"/>
                    <a:pt x="52620" y="12001"/>
                    <a:pt x="52278" y="11663"/>
                  </a:cubicBezTo>
                  <a:cubicBezTo>
                    <a:pt x="52033" y="11418"/>
                    <a:pt x="51847" y="11186"/>
                    <a:pt x="51560" y="10992"/>
                  </a:cubicBezTo>
                  <a:cubicBezTo>
                    <a:pt x="51248" y="10777"/>
                    <a:pt x="50965" y="10528"/>
                    <a:pt x="50653" y="10325"/>
                  </a:cubicBezTo>
                  <a:cubicBezTo>
                    <a:pt x="50450" y="10194"/>
                    <a:pt x="50273" y="10064"/>
                    <a:pt x="50083" y="9950"/>
                  </a:cubicBezTo>
                  <a:cubicBezTo>
                    <a:pt x="50083" y="9945"/>
                    <a:pt x="50087" y="9945"/>
                    <a:pt x="50087" y="9945"/>
                  </a:cubicBezTo>
                  <a:cubicBezTo>
                    <a:pt x="50261" y="9858"/>
                    <a:pt x="50454" y="9807"/>
                    <a:pt x="50646" y="9807"/>
                  </a:cubicBezTo>
                  <a:cubicBezTo>
                    <a:pt x="50761" y="9807"/>
                    <a:pt x="50876" y="9826"/>
                    <a:pt x="50986" y="9865"/>
                  </a:cubicBezTo>
                  <a:cubicBezTo>
                    <a:pt x="50898" y="9768"/>
                    <a:pt x="50775" y="9701"/>
                    <a:pt x="50644" y="9679"/>
                  </a:cubicBezTo>
                  <a:cubicBezTo>
                    <a:pt x="50614" y="9675"/>
                    <a:pt x="50584" y="9672"/>
                    <a:pt x="50553" y="9672"/>
                  </a:cubicBezTo>
                  <a:cubicBezTo>
                    <a:pt x="50451" y="9672"/>
                    <a:pt x="50348" y="9699"/>
                    <a:pt x="50260" y="9751"/>
                  </a:cubicBezTo>
                  <a:cubicBezTo>
                    <a:pt x="50184" y="9793"/>
                    <a:pt x="50117" y="9861"/>
                    <a:pt x="50066" y="9937"/>
                  </a:cubicBezTo>
                  <a:cubicBezTo>
                    <a:pt x="50062" y="9933"/>
                    <a:pt x="50058" y="9928"/>
                    <a:pt x="50049" y="9928"/>
                  </a:cubicBezTo>
                  <a:cubicBezTo>
                    <a:pt x="50083" y="9890"/>
                    <a:pt x="50117" y="9857"/>
                    <a:pt x="50159" y="9823"/>
                  </a:cubicBezTo>
                  <a:cubicBezTo>
                    <a:pt x="50357" y="9646"/>
                    <a:pt x="50585" y="9515"/>
                    <a:pt x="50834" y="9435"/>
                  </a:cubicBezTo>
                  <a:cubicBezTo>
                    <a:pt x="50783" y="9421"/>
                    <a:pt x="50730" y="9414"/>
                    <a:pt x="50677" y="9414"/>
                  </a:cubicBezTo>
                  <a:cubicBezTo>
                    <a:pt x="50521" y="9414"/>
                    <a:pt x="50362" y="9472"/>
                    <a:pt x="50239" y="9570"/>
                  </a:cubicBezTo>
                  <a:cubicBezTo>
                    <a:pt x="50210" y="9591"/>
                    <a:pt x="50184" y="9616"/>
                    <a:pt x="50159" y="9641"/>
                  </a:cubicBezTo>
                  <a:cubicBezTo>
                    <a:pt x="50163" y="9633"/>
                    <a:pt x="50167" y="9620"/>
                    <a:pt x="50176" y="9608"/>
                  </a:cubicBezTo>
                  <a:cubicBezTo>
                    <a:pt x="50227" y="9506"/>
                    <a:pt x="50307" y="9422"/>
                    <a:pt x="50374" y="9329"/>
                  </a:cubicBezTo>
                  <a:cubicBezTo>
                    <a:pt x="50446" y="9240"/>
                    <a:pt x="50505" y="9143"/>
                    <a:pt x="50522" y="9029"/>
                  </a:cubicBezTo>
                  <a:lnTo>
                    <a:pt x="50522" y="9029"/>
                  </a:lnTo>
                  <a:cubicBezTo>
                    <a:pt x="50438" y="9038"/>
                    <a:pt x="50357" y="9084"/>
                    <a:pt x="50294" y="9148"/>
                  </a:cubicBezTo>
                  <a:cubicBezTo>
                    <a:pt x="50303" y="9118"/>
                    <a:pt x="50311" y="9084"/>
                    <a:pt x="50315" y="9051"/>
                  </a:cubicBezTo>
                  <a:cubicBezTo>
                    <a:pt x="50319" y="9034"/>
                    <a:pt x="50324" y="8962"/>
                    <a:pt x="50336" y="8949"/>
                  </a:cubicBezTo>
                  <a:lnTo>
                    <a:pt x="50336" y="8949"/>
                  </a:lnTo>
                  <a:cubicBezTo>
                    <a:pt x="50248" y="9017"/>
                    <a:pt x="50180" y="9105"/>
                    <a:pt x="50129" y="9203"/>
                  </a:cubicBezTo>
                  <a:cubicBezTo>
                    <a:pt x="50134" y="9165"/>
                    <a:pt x="50138" y="9127"/>
                    <a:pt x="50142" y="9089"/>
                  </a:cubicBezTo>
                  <a:cubicBezTo>
                    <a:pt x="50151" y="8975"/>
                    <a:pt x="50159" y="8768"/>
                    <a:pt x="50113" y="8658"/>
                  </a:cubicBezTo>
                  <a:cubicBezTo>
                    <a:pt x="50070" y="8755"/>
                    <a:pt x="50037" y="8852"/>
                    <a:pt x="50007" y="8953"/>
                  </a:cubicBezTo>
                  <a:cubicBezTo>
                    <a:pt x="50003" y="8852"/>
                    <a:pt x="49978" y="8751"/>
                    <a:pt x="49935" y="8658"/>
                  </a:cubicBezTo>
                  <a:cubicBezTo>
                    <a:pt x="49910" y="8755"/>
                    <a:pt x="49893" y="8856"/>
                    <a:pt x="49889" y="8953"/>
                  </a:cubicBezTo>
                  <a:cubicBezTo>
                    <a:pt x="49885" y="8949"/>
                    <a:pt x="49885" y="8949"/>
                    <a:pt x="49885" y="8945"/>
                  </a:cubicBezTo>
                  <a:cubicBezTo>
                    <a:pt x="49855" y="8840"/>
                    <a:pt x="49817" y="8742"/>
                    <a:pt x="49750" y="8641"/>
                  </a:cubicBezTo>
                  <a:cubicBezTo>
                    <a:pt x="49741" y="8734"/>
                    <a:pt x="49737" y="8831"/>
                    <a:pt x="49737" y="8928"/>
                  </a:cubicBezTo>
                  <a:cubicBezTo>
                    <a:pt x="49703" y="8856"/>
                    <a:pt x="49657" y="8797"/>
                    <a:pt x="49593" y="8747"/>
                  </a:cubicBezTo>
                  <a:lnTo>
                    <a:pt x="49593" y="8747"/>
                  </a:lnTo>
                  <a:cubicBezTo>
                    <a:pt x="49585" y="8835"/>
                    <a:pt x="49598" y="8928"/>
                    <a:pt x="49627" y="9013"/>
                  </a:cubicBezTo>
                  <a:cubicBezTo>
                    <a:pt x="49530" y="8903"/>
                    <a:pt x="49408" y="8818"/>
                    <a:pt x="49264" y="8772"/>
                  </a:cubicBezTo>
                  <a:lnTo>
                    <a:pt x="49264" y="8772"/>
                  </a:lnTo>
                  <a:cubicBezTo>
                    <a:pt x="49264" y="8776"/>
                    <a:pt x="49268" y="8780"/>
                    <a:pt x="49268" y="8780"/>
                  </a:cubicBezTo>
                  <a:cubicBezTo>
                    <a:pt x="49230" y="8768"/>
                    <a:pt x="49188" y="8755"/>
                    <a:pt x="49150" y="8751"/>
                  </a:cubicBezTo>
                  <a:cubicBezTo>
                    <a:pt x="49114" y="8745"/>
                    <a:pt x="49077" y="8742"/>
                    <a:pt x="49041" y="8742"/>
                  </a:cubicBezTo>
                  <a:cubicBezTo>
                    <a:pt x="48921" y="8742"/>
                    <a:pt x="48802" y="8774"/>
                    <a:pt x="48699" y="8835"/>
                  </a:cubicBezTo>
                  <a:cubicBezTo>
                    <a:pt x="48602" y="8890"/>
                    <a:pt x="48517" y="8970"/>
                    <a:pt x="48462" y="9072"/>
                  </a:cubicBezTo>
                  <a:cubicBezTo>
                    <a:pt x="48437" y="9093"/>
                    <a:pt x="48416" y="9114"/>
                    <a:pt x="48399" y="9139"/>
                  </a:cubicBezTo>
                  <a:cubicBezTo>
                    <a:pt x="48395" y="9131"/>
                    <a:pt x="48395" y="9127"/>
                    <a:pt x="48395" y="9122"/>
                  </a:cubicBezTo>
                  <a:cubicBezTo>
                    <a:pt x="48407" y="9101"/>
                    <a:pt x="48420" y="9080"/>
                    <a:pt x="48437" y="9059"/>
                  </a:cubicBezTo>
                  <a:cubicBezTo>
                    <a:pt x="48479" y="9008"/>
                    <a:pt x="48526" y="8966"/>
                    <a:pt x="48576" y="8920"/>
                  </a:cubicBezTo>
                  <a:cubicBezTo>
                    <a:pt x="48813" y="8713"/>
                    <a:pt x="49078" y="8557"/>
                    <a:pt x="49374" y="8464"/>
                  </a:cubicBezTo>
                  <a:cubicBezTo>
                    <a:pt x="49312" y="8447"/>
                    <a:pt x="49249" y="8438"/>
                    <a:pt x="49186" y="8438"/>
                  </a:cubicBezTo>
                  <a:cubicBezTo>
                    <a:pt x="49002" y="8438"/>
                    <a:pt x="48818" y="8507"/>
                    <a:pt x="48673" y="8620"/>
                  </a:cubicBezTo>
                  <a:cubicBezTo>
                    <a:pt x="48640" y="8650"/>
                    <a:pt x="48606" y="8679"/>
                    <a:pt x="48576" y="8709"/>
                  </a:cubicBezTo>
                  <a:cubicBezTo>
                    <a:pt x="48585" y="8696"/>
                    <a:pt x="48589" y="8683"/>
                    <a:pt x="48597" y="8666"/>
                  </a:cubicBezTo>
                  <a:cubicBezTo>
                    <a:pt x="48661" y="8548"/>
                    <a:pt x="48749" y="8447"/>
                    <a:pt x="48834" y="8341"/>
                  </a:cubicBezTo>
                  <a:cubicBezTo>
                    <a:pt x="48918" y="8232"/>
                    <a:pt x="48986" y="8118"/>
                    <a:pt x="49007" y="7987"/>
                  </a:cubicBezTo>
                  <a:lnTo>
                    <a:pt x="49007" y="7987"/>
                  </a:lnTo>
                  <a:cubicBezTo>
                    <a:pt x="48905" y="7995"/>
                    <a:pt x="48808" y="8050"/>
                    <a:pt x="48737" y="8126"/>
                  </a:cubicBezTo>
                  <a:cubicBezTo>
                    <a:pt x="48745" y="8088"/>
                    <a:pt x="48754" y="8050"/>
                    <a:pt x="48762" y="8012"/>
                  </a:cubicBezTo>
                  <a:cubicBezTo>
                    <a:pt x="48766" y="7991"/>
                    <a:pt x="48770" y="7904"/>
                    <a:pt x="48787" y="7890"/>
                  </a:cubicBezTo>
                  <a:lnTo>
                    <a:pt x="48787" y="7890"/>
                  </a:lnTo>
                  <a:cubicBezTo>
                    <a:pt x="48686" y="7970"/>
                    <a:pt x="48606" y="8076"/>
                    <a:pt x="48542" y="8190"/>
                  </a:cubicBezTo>
                  <a:cubicBezTo>
                    <a:pt x="48551" y="8143"/>
                    <a:pt x="48555" y="8101"/>
                    <a:pt x="48559" y="8059"/>
                  </a:cubicBezTo>
                  <a:cubicBezTo>
                    <a:pt x="48572" y="7919"/>
                    <a:pt x="48580" y="7675"/>
                    <a:pt x="48526" y="7548"/>
                  </a:cubicBezTo>
                  <a:cubicBezTo>
                    <a:pt x="48475" y="7662"/>
                    <a:pt x="48433" y="7780"/>
                    <a:pt x="48395" y="7898"/>
                  </a:cubicBezTo>
                  <a:cubicBezTo>
                    <a:pt x="48391" y="7776"/>
                    <a:pt x="48365" y="7658"/>
                    <a:pt x="48310" y="7548"/>
                  </a:cubicBezTo>
                  <a:cubicBezTo>
                    <a:pt x="48281" y="7662"/>
                    <a:pt x="48264" y="7780"/>
                    <a:pt x="48255" y="7898"/>
                  </a:cubicBezTo>
                  <a:cubicBezTo>
                    <a:pt x="48255" y="7894"/>
                    <a:pt x="48255" y="7890"/>
                    <a:pt x="48255" y="7886"/>
                  </a:cubicBezTo>
                  <a:cubicBezTo>
                    <a:pt x="48222" y="7763"/>
                    <a:pt x="48175" y="7645"/>
                    <a:pt x="48095" y="7527"/>
                  </a:cubicBezTo>
                  <a:cubicBezTo>
                    <a:pt x="48087" y="7637"/>
                    <a:pt x="48078" y="7751"/>
                    <a:pt x="48078" y="7865"/>
                  </a:cubicBezTo>
                  <a:cubicBezTo>
                    <a:pt x="48040" y="7784"/>
                    <a:pt x="47985" y="7708"/>
                    <a:pt x="47909" y="7654"/>
                  </a:cubicBezTo>
                  <a:lnTo>
                    <a:pt x="47909" y="7654"/>
                  </a:lnTo>
                  <a:cubicBezTo>
                    <a:pt x="47901" y="7759"/>
                    <a:pt x="47918" y="7865"/>
                    <a:pt x="47952" y="7966"/>
                  </a:cubicBezTo>
                  <a:cubicBezTo>
                    <a:pt x="47838" y="7835"/>
                    <a:pt x="47694" y="7734"/>
                    <a:pt x="47521" y="7683"/>
                  </a:cubicBezTo>
                  <a:lnTo>
                    <a:pt x="47521" y="7683"/>
                  </a:lnTo>
                  <a:cubicBezTo>
                    <a:pt x="47580" y="7801"/>
                    <a:pt x="47648" y="7919"/>
                    <a:pt x="47719" y="8033"/>
                  </a:cubicBezTo>
                  <a:cubicBezTo>
                    <a:pt x="47690" y="8017"/>
                    <a:pt x="47660" y="8004"/>
                    <a:pt x="47631" y="7991"/>
                  </a:cubicBezTo>
                  <a:cubicBezTo>
                    <a:pt x="47553" y="7958"/>
                    <a:pt x="47469" y="7944"/>
                    <a:pt x="47383" y="7944"/>
                  </a:cubicBezTo>
                  <a:cubicBezTo>
                    <a:pt x="47372" y="7944"/>
                    <a:pt x="47360" y="7944"/>
                    <a:pt x="47348" y="7945"/>
                  </a:cubicBezTo>
                  <a:cubicBezTo>
                    <a:pt x="47302" y="7945"/>
                    <a:pt x="47255" y="7953"/>
                    <a:pt x="47209" y="7966"/>
                  </a:cubicBezTo>
                  <a:cubicBezTo>
                    <a:pt x="47183" y="7970"/>
                    <a:pt x="47162" y="7979"/>
                    <a:pt x="47137" y="7987"/>
                  </a:cubicBezTo>
                  <a:cubicBezTo>
                    <a:pt x="47129" y="7991"/>
                    <a:pt x="47093" y="8013"/>
                    <a:pt x="47080" y="8013"/>
                  </a:cubicBezTo>
                  <a:cubicBezTo>
                    <a:pt x="47080" y="8013"/>
                    <a:pt x="47079" y="8013"/>
                    <a:pt x="47078" y="8013"/>
                  </a:cubicBezTo>
                  <a:lnTo>
                    <a:pt x="47078" y="8013"/>
                  </a:lnTo>
                  <a:cubicBezTo>
                    <a:pt x="47218" y="8067"/>
                    <a:pt x="47361" y="8118"/>
                    <a:pt x="47492" y="8181"/>
                  </a:cubicBezTo>
                  <a:cubicBezTo>
                    <a:pt x="47563" y="8215"/>
                    <a:pt x="47627" y="8253"/>
                    <a:pt x="47690" y="8295"/>
                  </a:cubicBezTo>
                  <a:cubicBezTo>
                    <a:pt x="47660" y="8278"/>
                    <a:pt x="47627" y="8266"/>
                    <a:pt x="47593" y="8257"/>
                  </a:cubicBezTo>
                  <a:cubicBezTo>
                    <a:pt x="47551" y="8246"/>
                    <a:pt x="47510" y="8240"/>
                    <a:pt x="47469" y="8240"/>
                  </a:cubicBezTo>
                  <a:cubicBezTo>
                    <a:pt x="47355" y="8240"/>
                    <a:pt x="47247" y="8283"/>
                    <a:pt x="47167" y="8367"/>
                  </a:cubicBezTo>
                  <a:cubicBezTo>
                    <a:pt x="47356" y="8371"/>
                    <a:pt x="47559" y="8375"/>
                    <a:pt x="47715" y="8481"/>
                  </a:cubicBezTo>
                  <a:cubicBezTo>
                    <a:pt x="47774" y="8519"/>
                    <a:pt x="47825" y="8569"/>
                    <a:pt x="47876" y="8620"/>
                  </a:cubicBezTo>
                  <a:cubicBezTo>
                    <a:pt x="47876" y="8620"/>
                    <a:pt x="47876" y="8624"/>
                    <a:pt x="47876" y="8624"/>
                  </a:cubicBezTo>
                  <a:cubicBezTo>
                    <a:pt x="47876" y="8624"/>
                    <a:pt x="47876" y="8624"/>
                    <a:pt x="47880" y="8628"/>
                  </a:cubicBezTo>
                  <a:cubicBezTo>
                    <a:pt x="47795" y="8569"/>
                    <a:pt x="47703" y="8523"/>
                    <a:pt x="47601" y="8498"/>
                  </a:cubicBezTo>
                  <a:cubicBezTo>
                    <a:pt x="47543" y="8484"/>
                    <a:pt x="47483" y="8477"/>
                    <a:pt x="47424" y="8477"/>
                  </a:cubicBezTo>
                  <a:cubicBezTo>
                    <a:pt x="47251" y="8477"/>
                    <a:pt x="47080" y="8534"/>
                    <a:pt x="46939" y="8641"/>
                  </a:cubicBezTo>
                  <a:cubicBezTo>
                    <a:pt x="46985" y="8650"/>
                    <a:pt x="47027" y="8654"/>
                    <a:pt x="47074" y="8658"/>
                  </a:cubicBezTo>
                  <a:cubicBezTo>
                    <a:pt x="46960" y="8696"/>
                    <a:pt x="46854" y="8747"/>
                    <a:pt x="46778" y="8835"/>
                  </a:cubicBezTo>
                  <a:cubicBezTo>
                    <a:pt x="46873" y="8826"/>
                    <a:pt x="46971" y="8821"/>
                    <a:pt x="47068" y="8821"/>
                  </a:cubicBezTo>
                  <a:cubicBezTo>
                    <a:pt x="47101" y="8821"/>
                    <a:pt x="47134" y="8822"/>
                    <a:pt x="47167" y="8823"/>
                  </a:cubicBezTo>
                  <a:cubicBezTo>
                    <a:pt x="47069" y="8865"/>
                    <a:pt x="46985" y="8945"/>
                    <a:pt x="46934" y="9038"/>
                  </a:cubicBezTo>
                  <a:cubicBezTo>
                    <a:pt x="47105" y="8986"/>
                    <a:pt x="47279" y="8961"/>
                    <a:pt x="47454" y="8961"/>
                  </a:cubicBezTo>
                  <a:cubicBezTo>
                    <a:pt x="47621" y="8961"/>
                    <a:pt x="47788" y="8984"/>
                    <a:pt x="47952" y="9029"/>
                  </a:cubicBezTo>
                  <a:cubicBezTo>
                    <a:pt x="48011" y="9063"/>
                    <a:pt x="48061" y="9105"/>
                    <a:pt x="48112" y="9152"/>
                  </a:cubicBezTo>
                  <a:cubicBezTo>
                    <a:pt x="48066" y="9156"/>
                    <a:pt x="48015" y="9165"/>
                    <a:pt x="47964" y="9177"/>
                  </a:cubicBezTo>
                  <a:cubicBezTo>
                    <a:pt x="47850" y="9207"/>
                    <a:pt x="47741" y="9266"/>
                    <a:pt x="47635" y="9325"/>
                  </a:cubicBezTo>
                  <a:cubicBezTo>
                    <a:pt x="47635" y="9270"/>
                    <a:pt x="47631" y="9215"/>
                    <a:pt x="47614" y="9177"/>
                  </a:cubicBezTo>
                  <a:cubicBezTo>
                    <a:pt x="47589" y="9232"/>
                    <a:pt x="47567" y="9291"/>
                    <a:pt x="47551" y="9350"/>
                  </a:cubicBezTo>
                  <a:cubicBezTo>
                    <a:pt x="47546" y="9291"/>
                    <a:pt x="47534" y="9232"/>
                    <a:pt x="47504" y="9177"/>
                  </a:cubicBezTo>
                  <a:cubicBezTo>
                    <a:pt x="47492" y="9232"/>
                    <a:pt x="47483" y="9291"/>
                    <a:pt x="47479" y="9350"/>
                  </a:cubicBezTo>
                  <a:cubicBezTo>
                    <a:pt x="47479" y="9350"/>
                    <a:pt x="47479" y="9350"/>
                    <a:pt x="47479" y="9346"/>
                  </a:cubicBezTo>
                  <a:cubicBezTo>
                    <a:pt x="47462" y="9287"/>
                    <a:pt x="47437" y="9224"/>
                    <a:pt x="47399" y="9165"/>
                  </a:cubicBezTo>
                  <a:cubicBezTo>
                    <a:pt x="47390" y="9219"/>
                    <a:pt x="47390" y="9278"/>
                    <a:pt x="47390" y="9338"/>
                  </a:cubicBezTo>
                  <a:cubicBezTo>
                    <a:pt x="47369" y="9295"/>
                    <a:pt x="47340" y="9257"/>
                    <a:pt x="47302" y="9228"/>
                  </a:cubicBezTo>
                  <a:lnTo>
                    <a:pt x="47302" y="9228"/>
                  </a:lnTo>
                  <a:cubicBezTo>
                    <a:pt x="47297" y="9283"/>
                    <a:pt x="47306" y="9338"/>
                    <a:pt x="47323" y="9384"/>
                  </a:cubicBezTo>
                  <a:cubicBezTo>
                    <a:pt x="47268" y="9321"/>
                    <a:pt x="47192" y="9270"/>
                    <a:pt x="47107" y="9245"/>
                  </a:cubicBezTo>
                  <a:lnTo>
                    <a:pt x="47107" y="9245"/>
                  </a:lnTo>
                  <a:cubicBezTo>
                    <a:pt x="47137" y="9304"/>
                    <a:pt x="47171" y="9363"/>
                    <a:pt x="47205" y="9422"/>
                  </a:cubicBezTo>
                  <a:cubicBezTo>
                    <a:pt x="47192" y="9414"/>
                    <a:pt x="47179" y="9405"/>
                    <a:pt x="47162" y="9401"/>
                  </a:cubicBezTo>
                  <a:cubicBezTo>
                    <a:pt x="47116" y="9380"/>
                    <a:pt x="47069" y="9376"/>
                    <a:pt x="47019" y="9376"/>
                  </a:cubicBezTo>
                  <a:cubicBezTo>
                    <a:pt x="46998" y="9376"/>
                    <a:pt x="46972" y="9380"/>
                    <a:pt x="46947" y="9384"/>
                  </a:cubicBezTo>
                  <a:cubicBezTo>
                    <a:pt x="46934" y="9388"/>
                    <a:pt x="46926" y="9392"/>
                    <a:pt x="46913" y="9397"/>
                  </a:cubicBezTo>
                  <a:cubicBezTo>
                    <a:pt x="46910" y="9400"/>
                    <a:pt x="46894" y="9410"/>
                    <a:pt x="46886" y="9410"/>
                  </a:cubicBezTo>
                  <a:cubicBezTo>
                    <a:pt x="46886" y="9410"/>
                    <a:pt x="46886" y="9410"/>
                    <a:pt x="46886" y="9410"/>
                  </a:cubicBezTo>
                  <a:lnTo>
                    <a:pt x="46886" y="9410"/>
                  </a:lnTo>
                  <a:cubicBezTo>
                    <a:pt x="46953" y="9439"/>
                    <a:pt x="47024" y="9464"/>
                    <a:pt x="47091" y="9494"/>
                  </a:cubicBezTo>
                  <a:cubicBezTo>
                    <a:pt x="47103" y="9502"/>
                    <a:pt x="47112" y="9506"/>
                    <a:pt x="47120" y="9515"/>
                  </a:cubicBezTo>
                  <a:cubicBezTo>
                    <a:pt x="47095" y="9519"/>
                    <a:pt x="47069" y="9523"/>
                    <a:pt x="47044" y="9532"/>
                  </a:cubicBezTo>
                  <a:cubicBezTo>
                    <a:pt x="47036" y="9532"/>
                    <a:pt x="47023" y="9536"/>
                    <a:pt x="47015" y="9536"/>
                  </a:cubicBezTo>
                  <a:cubicBezTo>
                    <a:pt x="46829" y="9578"/>
                    <a:pt x="46643" y="9612"/>
                    <a:pt x="46466" y="9633"/>
                  </a:cubicBezTo>
                  <a:cubicBezTo>
                    <a:pt x="46116" y="9675"/>
                    <a:pt x="45757" y="9696"/>
                    <a:pt x="45406" y="9751"/>
                  </a:cubicBezTo>
                  <a:cubicBezTo>
                    <a:pt x="45390" y="9608"/>
                    <a:pt x="45352" y="9464"/>
                    <a:pt x="45284" y="9329"/>
                  </a:cubicBezTo>
                  <a:cubicBezTo>
                    <a:pt x="45242" y="9397"/>
                    <a:pt x="45200" y="9468"/>
                    <a:pt x="45170" y="9540"/>
                  </a:cubicBezTo>
                  <a:lnTo>
                    <a:pt x="45208" y="9603"/>
                  </a:lnTo>
                  <a:lnTo>
                    <a:pt x="45153" y="9603"/>
                  </a:lnTo>
                  <a:lnTo>
                    <a:pt x="45208" y="9679"/>
                  </a:lnTo>
                  <a:lnTo>
                    <a:pt x="45208" y="9679"/>
                  </a:lnTo>
                  <a:lnTo>
                    <a:pt x="45124" y="9663"/>
                  </a:lnTo>
                  <a:cubicBezTo>
                    <a:pt x="45107" y="9713"/>
                    <a:pt x="45094" y="9764"/>
                    <a:pt x="45086" y="9815"/>
                  </a:cubicBezTo>
                  <a:cubicBezTo>
                    <a:pt x="45065" y="9819"/>
                    <a:pt x="45048" y="9827"/>
                    <a:pt x="45027" y="9831"/>
                  </a:cubicBezTo>
                  <a:cubicBezTo>
                    <a:pt x="44892" y="9679"/>
                    <a:pt x="44727" y="9561"/>
                    <a:pt x="44541" y="9485"/>
                  </a:cubicBezTo>
                  <a:lnTo>
                    <a:pt x="44541" y="9485"/>
                  </a:lnTo>
                  <a:cubicBezTo>
                    <a:pt x="44554" y="9582"/>
                    <a:pt x="44579" y="9679"/>
                    <a:pt x="44617" y="9768"/>
                  </a:cubicBezTo>
                  <a:lnTo>
                    <a:pt x="44710" y="9743"/>
                  </a:lnTo>
                  <a:lnTo>
                    <a:pt x="44643" y="9831"/>
                  </a:lnTo>
                  <a:cubicBezTo>
                    <a:pt x="44659" y="9869"/>
                    <a:pt x="44676" y="9903"/>
                    <a:pt x="44697" y="9937"/>
                  </a:cubicBezTo>
                  <a:cubicBezTo>
                    <a:pt x="44634" y="9962"/>
                    <a:pt x="44567" y="9992"/>
                    <a:pt x="44503" y="10013"/>
                  </a:cubicBezTo>
                  <a:cubicBezTo>
                    <a:pt x="44444" y="10006"/>
                    <a:pt x="44386" y="10001"/>
                    <a:pt x="44327" y="10001"/>
                  </a:cubicBezTo>
                  <a:cubicBezTo>
                    <a:pt x="44284" y="10001"/>
                    <a:pt x="44242" y="10003"/>
                    <a:pt x="44199" y="10009"/>
                  </a:cubicBezTo>
                  <a:cubicBezTo>
                    <a:pt x="44220" y="10034"/>
                    <a:pt x="44246" y="10059"/>
                    <a:pt x="44267" y="10085"/>
                  </a:cubicBezTo>
                  <a:cubicBezTo>
                    <a:pt x="44250" y="10089"/>
                    <a:pt x="44233" y="10093"/>
                    <a:pt x="44216" y="10093"/>
                  </a:cubicBezTo>
                  <a:cubicBezTo>
                    <a:pt x="44137" y="10107"/>
                    <a:pt x="44052" y="10112"/>
                    <a:pt x="43967" y="10112"/>
                  </a:cubicBezTo>
                  <a:cubicBezTo>
                    <a:pt x="43851" y="10112"/>
                    <a:pt x="43734" y="10104"/>
                    <a:pt x="43625" y="10102"/>
                  </a:cubicBezTo>
                  <a:cubicBezTo>
                    <a:pt x="43351" y="10102"/>
                    <a:pt x="42996" y="10102"/>
                    <a:pt x="42739" y="10194"/>
                  </a:cubicBezTo>
                  <a:cubicBezTo>
                    <a:pt x="42735" y="10194"/>
                    <a:pt x="42726" y="10199"/>
                    <a:pt x="42722" y="10203"/>
                  </a:cubicBezTo>
                  <a:lnTo>
                    <a:pt x="42743" y="9629"/>
                  </a:lnTo>
                  <a:cubicBezTo>
                    <a:pt x="42752" y="9633"/>
                    <a:pt x="42756" y="9633"/>
                    <a:pt x="42760" y="9633"/>
                  </a:cubicBezTo>
                  <a:cubicBezTo>
                    <a:pt x="42785" y="9637"/>
                    <a:pt x="42807" y="9633"/>
                    <a:pt x="42828" y="9641"/>
                  </a:cubicBezTo>
                  <a:cubicBezTo>
                    <a:pt x="42838" y="9643"/>
                    <a:pt x="42857" y="9647"/>
                    <a:pt x="42874" y="9647"/>
                  </a:cubicBezTo>
                  <a:cubicBezTo>
                    <a:pt x="42898" y="9647"/>
                    <a:pt x="42920" y="9640"/>
                    <a:pt x="42920" y="9616"/>
                  </a:cubicBezTo>
                  <a:cubicBezTo>
                    <a:pt x="42920" y="9612"/>
                    <a:pt x="42912" y="9591"/>
                    <a:pt x="42912" y="9587"/>
                  </a:cubicBezTo>
                  <a:cubicBezTo>
                    <a:pt x="42908" y="9582"/>
                    <a:pt x="42904" y="9581"/>
                    <a:pt x="42899" y="9581"/>
                  </a:cubicBezTo>
                  <a:cubicBezTo>
                    <a:pt x="42895" y="9581"/>
                    <a:pt x="42891" y="9582"/>
                    <a:pt x="42887" y="9582"/>
                  </a:cubicBezTo>
                  <a:cubicBezTo>
                    <a:pt x="42866" y="9582"/>
                    <a:pt x="42866" y="9578"/>
                    <a:pt x="42849" y="9570"/>
                  </a:cubicBezTo>
                  <a:cubicBezTo>
                    <a:pt x="42842" y="9565"/>
                    <a:pt x="42837" y="9564"/>
                    <a:pt x="42832" y="9564"/>
                  </a:cubicBezTo>
                  <a:cubicBezTo>
                    <a:pt x="42827" y="9564"/>
                    <a:pt x="42821" y="9565"/>
                    <a:pt x="42815" y="9565"/>
                  </a:cubicBezTo>
                  <a:cubicBezTo>
                    <a:pt x="42802" y="9561"/>
                    <a:pt x="42798" y="9553"/>
                    <a:pt x="42785" y="9544"/>
                  </a:cubicBezTo>
                  <a:cubicBezTo>
                    <a:pt x="42773" y="9532"/>
                    <a:pt x="42764" y="9528"/>
                    <a:pt x="42747" y="9528"/>
                  </a:cubicBezTo>
                  <a:lnTo>
                    <a:pt x="42752" y="9435"/>
                  </a:lnTo>
                  <a:cubicBezTo>
                    <a:pt x="42758" y="9431"/>
                    <a:pt x="42768" y="9425"/>
                    <a:pt x="42776" y="9425"/>
                  </a:cubicBezTo>
                  <a:cubicBezTo>
                    <a:pt x="42778" y="9425"/>
                    <a:pt x="42780" y="9425"/>
                    <a:pt x="42781" y="9426"/>
                  </a:cubicBezTo>
                  <a:cubicBezTo>
                    <a:pt x="42802" y="9430"/>
                    <a:pt x="42794" y="9468"/>
                    <a:pt x="42794" y="9481"/>
                  </a:cubicBezTo>
                  <a:cubicBezTo>
                    <a:pt x="42815" y="9473"/>
                    <a:pt x="42823" y="9443"/>
                    <a:pt x="42840" y="9430"/>
                  </a:cubicBezTo>
                  <a:cubicBezTo>
                    <a:pt x="42849" y="9443"/>
                    <a:pt x="42845" y="9456"/>
                    <a:pt x="42849" y="9468"/>
                  </a:cubicBezTo>
                  <a:cubicBezTo>
                    <a:pt x="42857" y="9464"/>
                    <a:pt x="42866" y="9464"/>
                    <a:pt x="42874" y="9464"/>
                  </a:cubicBezTo>
                  <a:cubicBezTo>
                    <a:pt x="42887" y="9464"/>
                    <a:pt x="42891" y="9468"/>
                    <a:pt x="42895" y="9477"/>
                  </a:cubicBezTo>
                  <a:cubicBezTo>
                    <a:pt x="42902" y="9483"/>
                    <a:pt x="42907" y="9484"/>
                    <a:pt x="42912" y="9484"/>
                  </a:cubicBezTo>
                  <a:cubicBezTo>
                    <a:pt x="42915" y="9484"/>
                    <a:pt x="42917" y="9484"/>
                    <a:pt x="42920" y="9484"/>
                  </a:cubicBezTo>
                  <a:cubicBezTo>
                    <a:pt x="42923" y="9484"/>
                    <a:pt x="42926" y="9484"/>
                    <a:pt x="42929" y="9485"/>
                  </a:cubicBezTo>
                  <a:cubicBezTo>
                    <a:pt x="42937" y="9490"/>
                    <a:pt x="42946" y="9498"/>
                    <a:pt x="42954" y="9502"/>
                  </a:cubicBezTo>
                  <a:cubicBezTo>
                    <a:pt x="42962" y="9507"/>
                    <a:pt x="42967" y="9509"/>
                    <a:pt x="42971" y="9509"/>
                  </a:cubicBezTo>
                  <a:cubicBezTo>
                    <a:pt x="42978" y="9509"/>
                    <a:pt x="42983" y="9503"/>
                    <a:pt x="42996" y="9498"/>
                  </a:cubicBezTo>
                  <a:cubicBezTo>
                    <a:pt x="43001" y="9519"/>
                    <a:pt x="43001" y="9536"/>
                    <a:pt x="43013" y="9549"/>
                  </a:cubicBezTo>
                  <a:cubicBezTo>
                    <a:pt x="43022" y="9540"/>
                    <a:pt x="43030" y="9528"/>
                    <a:pt x="43039" y="9519"/>
                  </a:cubicBezTo>
                  <a:cubicBezTo>
                    <a:pt x="43060" y="9528"/>
                    <a:pt x="43060" y="9540"/>
                    <a:pt x="43081" y="9549"/>
                  </a:cubicBezTo>
                  <a:cubicBezTo>
                    <a:pt x="43085" y="9540"/>
                    <a:pt x="43094" y="9532"/>
                    <a:pt x="43102" y="9523"/>
                  </a:cubicBezTo>
                  <a:cubicBezTo>
                    <a:pt x="43110" y="9536"/>
                    <a:pt x="43110" y="9549"/>
                    <a:pt x="43119" y="9561"/>
                  </a:cubicBezTo>
                  <a:cubicBezTo>
                    <a:pt x="43122" y="9567"/>
                    <a:pt x="43125" y="9568"/>
                    <a:pt x="43128" y="9568"/>
                  </a:cubicBezTo>
                  <a:cubicBezTo>
                    <a:pt x="43132" y="9568"/>
                    <a:pt x="43137" y="9565"/>
                    <a:pt x="43144" y="9565"/>
                  </a:cubicBezTo>
                  <a:cubicBezTo>
                    <a:pt x="43170" y="9565"/>
                    <a:pt x="43165" y="9599"/>
                    <a:pt x="43182" y="9603"/>
                  </a:cubicBezTo>
                  <a:cubicBezTo>
                    <a:pt x="43191" y="9603"/>
                    <a:pt x="43195" y="9595"/>
                    <a:pt x="43203" y="9595"/>
                  </a:cubicBezTo>
                  <a:cubicBezTo>
                    <a:pt x="43216" y="9599"/>
                    <a:pt x="43224" y="9612"/>
                    <a:pt x="43237" y="9616"/>
                  </a:cubicBezTo>
                  <a:cubicBezTo>
                    <a:pt x="43245" y="9625"/>
                    <a:pt x="43262" y="9625"/>
                    <a:pt x="43275" y="9629"/>
                  </a:cubicBezTo>
                  <a:cubicBezTo>
                    <a:pt x="43282" y="9629"/>
                    <a:pt x="43293" y="9638"/>
                    <a:pt x="43303" y="9638"/>
                  </a:cubicBezTo>
                  <a:cubicBezTo>
                    <a:pt x="43305" y="9638"/>
                    <a:pt x="43307" y="9638"/>
                    <a:pt x="43309" y="9637"/>
                  </a:cubicBezTo>
                  <a:cubicBezTo>
                    <a:pt x="43330" y="9633"/>
                    <a:pt x="43372" y="9587"/>
                    <a:pt x="43351" y="9561"/>
                  </a:cubicBezTo>
                  <a:cubicBezTo>
                    <a:pt x="43351" y="9561"/>
                    <a:pt x="43338" y="9561"/>
                    <a:pt x="43338" y="9557"/>
                  </a:cubicBezTo>
                  <a:cubicBezTo>
                    <a:pt x="43326" y="9557"/>
                    <a:pt x="43321" y="9549"/>
                    <a:pt x="43309" y="9549"/>
                  </a:cubicBezTo>
                  <a:cubicBezTo>
                    <a:pt x="43302" y="9546"/>
                    <a:pt x="43296" y="9545"/>
                    <a:pt x="43290" y="9545"/>
                  </a:cubicBezTo>
                  <a:cubicBezTo>
                    <a:pt x="43278" y="9545"/>
                    <a:pt x="43268" y="9549"/>
                    <a:pt x="43254" y="9549"/>
                  </a:cubicBezTo>
                  <a:cubicBezTo>
                    <a:pt x="43245" y="9523"/>
                    <a:pt x="43271" y="9494"/>
                    <a:pt x="43262" y="9468"/>
                  </a:cubicBezTo>
                  <a:cubicBezTo>
                    <a:pt x="43258" y="9452"/>
                    <a:pt x="43250" y="9460"/>
                    <a:pt x="43237" y="9452"/>
                  </a:cubicBezTo>
                  <a:cubicBezTo>
                    <a:pt x="43229" y="9443"/>
                    <a:pt x="43233" y="9430"/>
                    <a:pt x="43233" y="9418"/>
                  </a:cubicBezTo>
                  <a:cubicBezTo>
                    <a:pt x="43233" y="9409"/>
                    <a:pt x="43229" y="9388"/>
                    <a:pt x="43237" y="9380"/>
                  </a:cubicBezTo>
                  <a:cubicBezTo>
                    <a:pt x="43239" y="9378"/>
                    <a:pt x="43241" y="9377"/>
                    <a:pt x="43243" y="9377"/>
                  </a:cubicBezTo>
                  <a:cubicBezTo>
                    <a:pt x="43245" y="9377"/>
                    <a:pt x="43248" y="9378"/>
                    <a:pt x="43250" y="9380"/>
                  </a:cubicBezTo>
                  <a:cubicBezTo>
                    <a:pt x="43258" y="9380"/>
                    <a:pt x="43262" y="9376"/>
                    <a:pt x="43267" y="9371"/>
                  </a:cubicBezTo>
                  <a:cubicBezTo>
                    <a:pt x="43275" y="9367"/>
                    <a:pt x="43275" y="9367"/>
                    <a:pt x="43283" y="9363"/>
                  </a:cubicBezTo>
                  <a:cubicBezTo>
                    <a:pt x="43300" y="9359"/>
                    <a:pt x="43309" y="9342"/>
                    <a:pt x="43321" y="9333"/>
                  </a:cubicBezTo>
                  <a:cubicBezTo>
                    <a:pt x="43330" y="9325"/>
                    <a:pt x="43343" y="9316"/>
                    <a:pt x="43351" y="9308"/>
                  </a:cubicBezTo>
                  <a:cubicBezTo>
                    <a:pt x="43368" y="9295"/>
                    <a:pt x="43372" y="9283"/>
                    <a:pt x="43385" y="9266"/>
                  </a:cubicBezTo>
                  <a:cubicBezTo>
                    <a:pt x="43397" y="9253"/>
                    <a:pt x="43393" y="9253"/>
                    <a:pt x="43410" y="9253"/>
                  </a:cubicBezTo>
                  <a:cubicBezTo>
                    <a:pt x="43431" y="9253"/>
                    <a:pt x="43448" y="9249"/>
                    <a:pt x="43469" y="9245"/>
                  </a:cubicBezTo>
                  <a:cubicBezTo>
                    <a:pt x="43490" y="9245"/>
                    <a:pt x="43495" y="9236"/>
                    <a:pt x="43511" y="9228"/>
                  </a:cubicBezTo>
                  <a:cubicBezTo>
                    <a:pt x="43514" y="9227"/>
                    <a:pt x="43516" y="9226"/>
                    <a:pt x="43519" y="9226"/>
                  </a:cubicBezTo>
                  <a:cubicBezTo>
                    <a:pt x="43525" y="9226"/>
                    <a:pt x="43531" y="9229"/>
                    <a:pt x="43537" y="9232"/>
                  </a:cubicBezTo>
                  <a:cubicBezTo>
                    <a:pt x="43549" y="9232"/>
                    <a:pt x="43558" y="9232"/>
                    <a:pt x="43566" y="9224"/>
                  </a:cubicBezTo>
                  <a:cubicBezTo>
                    <a:pt x="43592" y="9211"/>
                    <a:pt x="43617" y="9207"/>
                    <a:pt x="43646" y="9207"/>
                  </a:cubicBezTo>
                  <a:cubicBezTo>
                    <a:pt x="43668" y="9203"/>
                    <a:pt x="43680" y="9190"/>
                    <a:pt x="43701" y="9181"/>
                  </a:cubicBezTo>
                  <a:cubicBezTo>
                    <a:pt x="43718" y="9177"/>
                    <a:pt x="43735" y="9181"/>
                    <a:pt x="43748" y="9173"/>
                  </a:cubicBezTo>
                  <a:cubicBezTo>
                    <a:pt x="43777" y="9156"/>
                    <a:pt x="43807" y="9122"/>
                    <a:pt x="43798" y="9084"/>
                  </a:cubicBezTo>
                  <a:cubicBezTo>
                    <a:pt x="43794" y="9063"/>
                    <a:pt x="43773" y="9021"/>
                    <a:pt x="43752" y="9013"/>
                  </a:cubicBezTo>
                  <a:cubicBezTo>
                    <a:pt x="43749" y="9011"/>
                    <a:pt x="43746" y="9011"/>
                    <a:pt x="43742" y="9011"/>
                  </a:cubicBezTo>
                  <a:cubicBezTo>
                    <a:pt x="43736" y="9011"/>
                    <a:pt x="43728" y="9013"/>
                    <a:pt x="43722" y="9013"/>
                  </a:cubicBezTo>
                  <a:cubicBezTo>
                    <a:pt x="43706" y="9013"/>
                    <a:pt x="43701" y="9013"/>
                    <a:pt x="43701" y="9000"/>
                  </a:cubicBezTo>
                  <a:cubicBezTo>
                    <a:pt x="43701" y="8991"/>
                    <a:pt x="43701" y="8983"/>
                    <a:pt x="43701" y="8975"/>
                  </a:cubicBezTo>
                  <a:cubicBezTo>
                    <a:pt x="43701" y="8949"/>
                    <a:pt x="43697" y="8920"/>
                    <a:pt x="43701" y="8894"/>
                  </a:cubicBezTo>
                  <a:cubicBezTo>
                    <a:pt x="43706" y="8886"/>
                    <a:pt x="43710" y="8878"/>
                    <a:pt x="43710" y="8869"/>
                  </a:cubicBezTo>
                  <a:cubicBezTo>
                    <a:pt x="43718" y="8827"/>
                    <a:pt x="43672" y="8814"/>
                    <a:pt x="43642" y="8802"/>
                  </a:cubicBezTo>
                  <a:cubicBezTo>
                    <a:pt x="43617" y="8793"/>
                    <a:pt x="43592" y="8785"/>
                    <a:pt x="43566" y="8785"/>
                  </a:cubicBezTo>
                  <a:cubicBezTo>
                    <a:pt x="43554" y="8785"/>
                    <a:pt x="43541" y="8780"/>
                    <a:pt x="43532" y="8780"/>
                  </a:cubicBezTo>
                  <a:cubicBezTo>
                    <a:pt x="43520" y="8780"/>
                    <a:pt x="43503" y="8780"/>
                    <a:pt x="43495" y="8785"/>
                  </a:cubicBezTo>
                  <a:cubicBezTo>
                    <a:pt x="43478" y="8789"/>
                    <a:pt x="43473" y="8802"/>
                    <a:pt x="43461" y="8806"/>
                  </a:cubicBezTo>
                  <a:cubicBezTo>
                    <a:pt x="43457" y="8802"/>
                    <a:pt x="43448" y="8785"/>
                    <a:pt x="43440" y="8785"/>
                  </a:cubicBezTo>
                  <a:cubicBezTo>
                    <a:pt x="43435" y="8785"/>
                    <a:pt x="43431" y="8789"/>
                    <a:pt x="43423" y="8793"/>
                  </a:cubicBezTo>
                  <a:cubicBezTo>
                    <a:pt x="43414" y="8793"/>
                    <a:pt x="43402" y="8785"/>
                    <a:pt x="43393" y="8785"/>
                  </a:cubicBezTo>
                  <a:cubicBezTo>
                    <a:pt x="43368" y="8785"/>
                    <a:pt x="43343" y="8793"/>
                    <a:pt x="43317" y="8793"/>
                  </a:cubicBezTo>
                  <a:cubicBezTo>
                    <a:pt x="43296" y="8793"/>
                    <a:pt x="43275" y="8797"/>
                    <a:pt x="43254" y="8797"/>
                  </a:cubicBezTo>
                  <a:cubicBezTo>
                    <a:pt x="43241" y="8793"/>
                    <a:pt x="43237" y="8797"/>
                    <a:pt x="43229" y="8785"/>
                  </a:cubicBezTo>
                  <a:cubicBezTo>
                    <a:pt x="43224" y="8780"/>
                    <a:pt x="43220" y="8764"/>
                    <a:pt x="43220" y="8759"/>
                  </a:cubicBezTo>
                  <a:cubicBezTo>
                    <a:pt x="43216" y="8747"/>
                    <a:pt x="43220" y="8730"/>
                    <a:pt x="43212" y="8721"/>
                  </a:cubicBezTo>
                  <a:cubicBezTo>
                    <a:pt x="43203" y="8726"/>
                    <a:pt x="43191" y="8734"/>
                    <a:pt x="43182" y="8738"/>
                  </a:cubicBezTo>
                  <a:cubicBezTo>
                    <a:pt x="43174" y="8738"/>
                    <a:pt x="43165" y="8734"/>
                    <a:pt x="43161" y="8730"/>
                  </a:cubicBezTo>
                  <a:cubicBezTo>
                    <a:pt x="43155" y="8724"/>
                    <a:pt x="43146" y="8720"/>
                    <a:pt x="43139" y="8720"/>
                  </a:cubicBezTo>
                  <a:cubicBezTo>
                    <a:pt x="43136" y="8720"/>
                    <a:pt x="43134" y="8720"/>
                    <a:pt x="43132" y="8721"/>
                  </a:cubicBezTo>
                  <a:cubicBezTo>
                    <a:pt x="43119" y="8730"/>
                    <a:pt x="43106" y="8738"/>
                    <a:pt x="43094" y="8742"/>
                  </a:cubicBezTo>
                  <a:cubicBezTo>
                    <a:pt x="43089" y="8745"/>
                    <a:pt x="43085" y="8746"/>
                    <a:pt x="43080" y="8746"/>
                  </a:cubicBezTo>
                  <a:cubicBezTo>
                    <a:pt x="43076" y="8746"/>
                    <a:pt x="43070" y="8745"/>
                    <a:pt x="43064" y="8742"/>
                  </a:cubicBezTo>
                  <a:cubicBezTo>
                    <a:pt x="43056" y="8738"/>
                    <a:pt x="43047" y="8734"/>
                    <a:pt x="43039" y="8734"/>
                  </a:cubicBezTo>
                  <a:cubicBezTo>
                    <a:pt x="43013" y="8738"/>
                    <a:pt x="42996" y="8759"/>
                    <a:pt x="42971" y="8759"/>
                  </a:cubicBezTo>
                  <a:cubicBezTo>
                    <a:pt x="42958" y="8759"/>
                    <a:pt x="42950" y="8755"/>
                    <a:pt x="42942" y="8755"/>
                  </a:cubicBezTo>
                  <a:cubicBezTo>
                    <a:pt x="42946" y="8709"/>
                    <a:pt x="42950" y="8662"/>
                    <a:pt x="42954" y="8620"/>
                  </a:cubicBezTo>
                  <a:cubicBezTo>
                    <a:pt x="42958" y="8603"/>
                    <a:pt x="42958" y="8586"/>
                    <a:pt x="42958" y="8569"/>
                  </a:cubicBezTo>
                  <a:cubicBezTo>
                    <a:pt x="42963" y="8578"/>
                    <a:pt x="42967" y="8586"/>
                    <a:pt x="42975" y="8595"/>
                  </a:cubicBezTo>
                  <a:cubicBezTo>
                    <a:pt x="42988" y="8612"/>
                    <a:pt x="43005" y="8620"/>
                    <a:pt x="43030" y="8628"/>
                  </a:cubicBezTo>
                  <a:cubicBezTo>
                    <a:pt x="43036" y="8630"/>
                    <a:pt x="43042" y="8630"/>
                    <a:pt x="43047" y="8630"/>
                  </a:cubicBezTo>
                  <a:cubicBezTo>
                    <a:pt x="43059" y="8630"/>
                    <a:pt x="43070" y="8627"/>
                    <a:pt x="43085" y="8624"/>
                  </a:cubicBezTo>
                  <a:cubicBezTo>
                    <a:pt x="43093" y="8623"/>
                    <a:pt x="43100" y="8623"/>
                    <a:pt x="43107" y="8623"/>
                  </a:cubicBezTo>
                  <a:cubicBezTo>
                    <a:pt x="43125" y="8623"/>
                    <a:pt x="43142" y="8626"/>
                    <a:pt x="43157" y="8628"/>
                  </a:cubicBezTo>
                  <a:cubicBezTo>
                    <a:pt x="43195" y="8637"/>
                    <a:pt x="43229" y="8671"/>
                    <a:pt x="43267" y="8675"/>
                  </a:cubicBezTo>
                  <a:cubicBezTo>
                    <a:pt x="43309" y="8675"/>
                    <a:pt x="43309" y="8645"/>
                    <a:pt x="43321" y="8612"/>
                  </a:cubicBezTo>
                  <a:cubicBezTo>
                    <a:pt x="43326" y="8591"/>
                    <a:pt x="43330" y="8565"/>
                    <a:pt x="43347" y="8553"/>
                  </a:cubicBezTo>
                  <a:cubicBezTo>
                    <a:pt x="43357" y="8545"/>
                    <a:pt x="43369" y="8543"/>
                    <a:pt x="43381" y="8543"/>
                  </a:cubicBezTo>
                  <a:cubicBezTo>
                    <a:pt x="43389" y="8543"/>
                    <a:pt x="43397" y="8544"/>
                    <a:pt x="43406" y="8544"/>
                  </a:cubicBezTo>
                  <a:cubicBezTo>
                    <a:pt x="43413" y="8544"/>
                    <a:pt x="43421" y="8545"/>
                    <a:pt x="43429" y="8545"/>
                  </a:cubicBezTo>
                  <a:cubicBezTo>
                    <a:pt x="43441" y="8545"/>
                    <a:pt x="43453" y="8543"/>
                    <a:pt x="43461" y="8536"/>
                  </a:cubicBezTo>
                  <a:cubicBezTo>
                    <a:pt x="43465" y="8527"/>
                    <a:pt x="43473" y="8519"/>
                    <a:pt x="43478" y="8506"/>
                  </a:cubicBezTo>
                  <a:cubicBezTo>
                    <a:pt x="43482" y="8498"/>
                    <a:pt x="43486" y="8489"/>
                    <a:pt x="43495" y="8481"/>
                  </a:cubicBezTo>
                  <a:cubicBezTo>
                    <a:pt x="43499" y="8472"/>
                    <a:pt x="43507" y="8455"/>
                    <a:pt x="43507" y="8447"/>
                  </a:cubicBezTo>
                  <a:cubicBezTo>
                    <a:pt x="43440" y="8430"/>
                    <a:pt x="43364" y="8455"/>
                    <a:pt x="43305" y="8413"/>
                  </a:cubicBezTo>
                  <a:cubicBezTo>
                    <a:pt x="43292" y="8405"/>
                    <a:pt x="43292" y="8388"/>
                    <a:pt x="43275" y="8379"/>
                  </a:cubicBezTo>
                  <a:cubicBezTo>
                    <a:pt x="43270" y="8375"/>
                    <a:pt x="43265" y="8373"/>
                    <a:pt x="43259" y="8373"/>
                  </a:cubicBezTo>
                  <a:cubicBezTo>
                    <a:pt x="43254" y="8373"/>
                    <a:pt x="43249" y="8374"/>
                    <a:pt x="43244" y="8374"/>
                  </a:cubicBezTo>
                  <a:cubicBezTo>
                    <a:pt x="43239" y="8374"/>
                    <a:pt x="43234" y="8374"/>
                    <a:pt x="43229" y="8371"/>
                  </a:cubicBezTo>
                  <a:cubicBezTo>
                    <a:pt x="43220" y="8337"/>
                    <a:pt x="43245" y="8312"/>
                    <a:pt x="43250" y="8282"/>
                  </a:cubicBezTo>
                  <a:cubicBezTo>
                    <a:pt x="43254" y="8274"/>
                    <a:pt x="43254" y="8249"/>
                    <a:pt x="43250" y="8240"/>
                  </a:cubicBezTo>
                  <a:cubicBezTo>
                    <a:pt x="43241" y="8223"/>
                    <a:pt x="43216" y="8228"/>
                    <a:pt x="43203" y="8223"/>
                  </a:cubicBezTo>
                  <a:lnTo>
                    <a:pt x="43199" y="8223"/>
                  </a:lnTo>
                  <a:cubicBezTo>
                    <a:pt x="43208" y="8215"/>
                    <a:pt x="43216" y="8202"/>
                    <a:pt x="43220" y="8194"/>
                  </a:cubicBezTo>
                  <a:cubicBezTo>
                    <a:pt x="43224" y="8181"/>
                    <a:pt x="43229" y="8177"/>
                    <a:pt x="43241" y="8173"/>
                  </a:cubicBezTo>
                  <a:lnTo>
                    <a:pt x="43288" y="8173"/>
                  </a:lnTo>
                  <a:cubicBezTo>
                    <a:pt x="43293" y="8173"/>
                    <a:pt x="43305" y="8175"/>
                    <a:pt x="43313" y="8175"/>
                  </a:cubicBezTo>
                  <a:cubicBezTo>
                    <a:pt x="43317" y="8175"/>
                    <a:pt x="43320" y="8174"/>
                    <a:pt x="43321" y="8173"/>
                  </a:cubicBezTo>
                  <a:cubicBezTo>
                    <a:pt x="43330" y="8168"/>
                    <a:pt x="43334" y="8156"/>
                    <a:pt x="43338" y="8147"/>
                  </a:cubicBezTo>
                  <a:cubicBezTo>
                    <a:pt x="43351" y="8112"/>
                    <a:pt x="43295" y="8103"/>
                    <a:pt x="43256" y="8103"/>
                  </a:cubicBezTo>
                  <a:cubicBezTo>
                    <a:pt x="43244" y="8103"/>
                    <a:pt x="43234" y="8104"/>
                    <a:pt x="43229" y="8105"/>
                  </a:cubicBezTo>
                  <a:cubicBezTo>
                    <a:pt x="43223" y="8108"/>
                    <a:pt x="43219" y="8109"/>
                    <a:pt x="43216" y="8109"/>
                  </a:cubicBezTo>
                  <a:cubicBezTo>
                    <a:pt x="43210" y="8109"/>
                    <a:pt x="43209" y="8103"/>
                    <a:pt x="43212" y="8088"/>
                  </a:cubicBezTo>
                  <a:cubicBezTo>
                    <a:pt x="43216" y="8063"/>
                    <a:pt x="43237" y="8063"/>
                    <a:pt x="43245" y="8042"/>
                  </a:cubicBezTo>
                  <a:cubicBezTo>
                    <a:pt x="43258" y="8021"/>
                    <a:pt x="43241" y="8012"/>
                    <a:pt x="43220" y="8008"/>
                  </a:cubicBezTo>
                  <a:cubicBezTo>
                    <a:pt x="43203" y="8006"/>
                    <a:pt x="43179" y="8000"/>
                    <a:pt x="43156" y="8000"/>
                  </a:cubicBezTo>
                  <a:cubicBezTo>
                    <a:pt x="43139" y="8000"/>
                    <a:pt x="43123" y="8003"/>
                    <a:pt x="43110" y="8012"/>
                  </a:cubicBezTo>
                  <a:cubicBezTo>
                    <a:pt x="43095" y="8024"/>
                    <a:pt x="43079" y="8047"/>
                    <a:pt x="43060" y="8047"/>
                  </a:cubicBezTo>
                  <a:cubicBezTo>
                    <a:pt x="43059" y="8047"/>
                    <a:pt x="43057" y="8046"/>
                    <a:pt x="43056" y="8046"/>
                  </a:cubicBezTo>
                  <a:cubicBezTo>
                    <a:pt x="43072" y="8042"/>
                    <a:pt x="43072" y="8029"/>
                    <a:pt x="43077" y="8004"/>
                  </a:cubicBezTo>
                  <a:cubicBezTo>
                    <a:pt x="43081" y="7991"/>
                    <a:pt x="43085" y="7983"/>
                    <a:pt x="43077" y="7974"/>
                  </a:cubicBezTo>
                  <a:cubicBezTo>
                    <a:pt x="43068" y="7970"/>
                    <a:pt x="43056" y="7962"/>
                    <a:pt x="43051" y="7957"/>
                  </a:cubicBezTo>
                  <a:cubicBezTo>
                    <a:pt x="43034" y="7945"/>
                    <a:pt x="43009" y="7949"/>
                    <a:pt x="43001" y="7928"/>
                  </a:cubicBezTo>
                  <a:cubicBezTo>
                    <a:pt x="42984" y="7894"/>
                    <a:pt x="43009" y="7881"/>
                    <a:pt x="43026" y="7860"/>
                  </a:cubicBezTo>
                  <a:cubicBezTo>
                    <a:pt x="43043" y="7839"/>
                    <a:pt x="43026" y="7818"/>
                    <a:pt x="43005" y="7814"/>
                  </a:cubicBezTo>
                  <a:cubicBezTo>
                    <a:pt x="42984" y="7805"/>
                    <a:pt x="42963" y="7805"/>
                    <a:pt x="42942" y="7801"/>
                  </a:cubicBezTo>
                  <a:cubicBezTo>
                    <a:pt x="42923" y="7797"/>
                    <a:pt x="42904" y="7784"/>
                    <a:pt x="42885" y="7784"/>
                  </a:cubicBezTo>
                  <a:cubicBezTo>
                    <a:pt x="42883" y="7784"/>
                    <a:pt x="42881" y="7784"/>
                    <a:pt x="42878" y="7784"/>
                  </a:cubicBezTo>
                  <a:cubicBezTo>
                    <a:pt x="42861" y="7784"/>
                    <a:pt x="42849" y="7801"/>
                    <a:pt x="42832" y="7801"/>
                  </a:cubicBezTo>
                  <a:cubicBezTo>
                    <a:pt x="42829" y="7802"/>
                    <a:pt x="42828" y="7802"/>
                    <a:pt x="42826" y="7802"/>
                  </a:cubicBezTo>
                  <a:cubicBezTo>
                    <a:pt x="42820" y="7802"/>
                    <a:pt x="42821" y="7796"/>
                    <a:pt x="42811" y="7793"/>
                  </a:cubicBezTo>
                  <a:cubicBezTo>
                    <a:pt x="42798" y="7780"/>
                    <a:pt x="42769" y="7784"/>
                    <a:pt x="42747" y="7780"/>
                  </a:cubicBezTo>
                  <a:cubicBezTo>
                    <a:pt x="42726" y="7776"/>
                    <a:pt x="42701" y="7767"/>
                    <a:pt x="42680" y="7767"/>
                  </a:cubicBezTo>
                  <a:cubicBezTo>
                    <a:pt x="42676" y="7767"/>
                    <a:pt x="42672" y="7766"/>
                    <a:pt x="42668" y="7766"/>
                  </a:cubicBezTo>
                  <a:cubicBezTo>
                    <a:pt x="42650" y="7766"/>
                    <a:pt x="42639" y="7775"/>
                    <a:pt x="42625" y="7789"/>
                  </a:cubicBezTo>
                  <a:cubicBezTo>
                    <a:pt x="42608" y="7801"/>
                    <a:pt x="42587" y="7818"/>
                    <a:pt x="42562" y="7827"/>
                  </a:cubicBezTo>
                  <a:cubicBezTo>
                    <a:pt x="42549" y="7827"/>
                    <a:pt x="42532" y="7827"/>
                    <a:pt x="42520" y="7831"/>
                  </a:cubicBezTo>
                  <a:cubicBezTo>
                    <a:pt x="42506" y="7833"/>
                    <a:pt x="42493" y="7839"/>
                    <a:pt x="42480" y="7839"/>
                  </a:cubicBezTo>
                  <a:cubicBezTo>
                    <a:pt x="42472" y="7839"/>
                    <a:pt x="42464" y="7837"/>
                    <a:pt x="42456" y="7831"/>
                  </a:cubicBezTo>
                  <a:cubicBezTo>
                    <a:pt x="42435" y="7818"/>
                    <a:pt x="42427" y="7789"/>
                    <a:pt x="42401" y="7780"/>
                  </a:cubicBezTo>
                  <a:cubicBezTo>
                    <a:pt x="42389" y="7776"/>
                    <a:pt x="42372" y="7776"/>
                    <a:pt x="42359" y="7776"/>
                  </a:cubicBezTo>
                  <a:cubicBezTo>
                    <a:pt x="42354" y="7776"/>
                    <a:pt x="42342" y="7778"/>
                    <a:pt x="42334" y="7778"/>
                  </a:cubicBezTo>
                  <a:cubicBezTo>
                    <a:pt x="42330" y="7778"/>
                    <a:pt x="42327" y="7777"/>
                    <a:pt x="42325" y="7776"/>
                  </a:cubicBezTo>
                  <a:cubicBezTo>
                    <a:pt x="42313" y="7772"/>
                    <a:pt x="42317" y="7738"/>
                    <a:pt x="42317" y="7729"/>
                  </a:cubicBezTo>
                  <a:cubicBezTo>
                    <a:pt x="42321" y="7708"/>
                    <a:pt x="42334" y="7704"/>
                    <a:pt x="42351" y="7700"/>
                  </a:cubicBezTo>
                  <a:cubicBezTo>
                    <a:pt x="42368" y="7692"/>
                    <a:pt x="42389" y="7696"/>
                    <a:pt x="42401" y="7683"/>
                  </a:cubicBezTo>
                  <a:cubicBezTo>
                    <a:pt x="42406" y="7683"/>
                    <a:pt x="42410" y="7675"/>
                    <a:pt x="42414" y="7670"/>
                  </a:cubicBezTo>
                  <a:cubicBezTo>
                    <a:pt x="42422" y="7662"/>
                    <a:pt x="42431" y="7666"/>
                    <a:pt x="42439" y="7662"/>
                  </a:cubicBezTo>
                  <a:cubicBezTo>
                    <a:pt x="42456" y="7654"/>
                    <a:pt x="42460" y="7637"/>
                    <a:pt x="42473" y="7628"/>
                  </a:cubicBezTo>
                  <a:cubicBezTo>
                    <a:pt x="42482" y="7624"/>
                    <a:pt x="42490" y="7620"/>
                    <a:pt x="42498" y="7616"/>
                  </a:cubicBezTo>
                  <a:cubicBezTo>
                    <a:pt x="42503" y="7611"/>
                    <a:pt x="42503" y="7603"/>
                    <a:pt x="42507" y="7599"/>
                  </a:cubicBezTo>
                  <a:cubicBezTo>
                    <a:pt x="42511" y="7594"/>
                    <a:pt x="42520" y="7594"/>
                    <a:pt x="42528" y="7586"/>
                  </a:cubicBezTo>
                  <a:cubicBezTo>
                    <a:pt x="42532" y="7582"/>
                    <a:pt x="42536" y="7578"/>
                    <a:pt x="42541" y="7569"/>
                  </a:cubicBezTo>
                  <a:cubicBezTo>
                    <a:pt x="42532" y="7552"/>
                    <a:pt x="42503" y="7544"/>
                    <a:pt x="42482" y="7540"/>
                  </a:cubicBezTo>
                  <a:cubicBezTo>
                    <a:pt x="42471" y="7536"/>
                    <a:pt x="42462" y="7534"/>
                    <a:pt x="42454" y="7534"/>
                  </a:cubicBezTo>
                  <a:cubicBezTo>
                    <a:pt x="42442" y="7534"/>
                    <a:pt x="42431" y="7538"/>
                    <a:pt x="42418" y="7548"/>
                  </a:cubicBezTo>
                  <a:cubicBezTo>
                    <a:pt x="42401" y="7556"/>
                    <a:pt x="42389" y="7573"/>
                    <a:pt x="42376" y="7590"/>
                  </a:cubicBezTo>
                  <a:cubicBezTo>
                    <a:pt x="42372" y="7599"/>
                    <a:pt x="42363" y="7611"/>
                    <a:pt x="42355" y="7616"/>
                  </a:cubicBezTo>
                  <a:cubicBezTo>
                    <a:pt x="42349" y="7620"/>
                    <a:pt x="42337" y="7621"/>
                    <a:pt x="42325" y="7621"/>
                  </a:cubicBezTo>
                  <a:cubicBezTo>
                    <a:pt x="42314" y="7621"/>
                    <a:pt x="42302" y="7620"/>
                    <a:pt x="42296" y="7620"/>
                  </a:cubicBezTo>
                  <a:cubicBezTo>
                    <a:pt x="42269" y="7612"/>
                    <a:pt x="42235" y="7572"/>
                    <a:pt x="42206" y="7572"/>
                  </a:cubicBezTo>
                  <a:cubicBezTo>
                    <a:pt x="42204" y="7572"/>
                    <a:pt x="42201" y="7573"/>
                    <a:pt x="42199" y="7573"/>
                  </a:cubicBezTo>
                  <a:cubicBezTo>
                    <a:pt x="42182" y="7582"/>
                    <a:pt x="42182" y="7599"/>
                    <a:pt x="42169" y="7603"/>
                  </a:cubicBezTo>
                  <a:cubicBezTo>
                    <a:pt x="42164" y="7605"/>
                    <a:pt x="42160" y="7606"/>
                    <a:pt x="42155" y="7606"/>
                  </a:cubicBezTo>
                  <a:cubicBezTo>
                    <a:pt x="42137" y="7606"/>
                    <a:pt x="42124" y="7589"/>
                    <a:pt x="42110" y="7582"/>
                  </a:cubicBezTo>
                  <a:cubicBezTo>
                    <a:pt x="42090" y="7569"/>
                    <a:pt x="42061" y="7553"/>
                    <a:pt x="42037" y="7553"/>
                  </a:cubicBezTo>
                  <a:cubicBezTo>
                    <a:pt x="42020" y="7553"/>
                    <a:pt x="42006" y="7561"/>
                    <a:pt x="42000" y="7586"/>
                  </a:cubicBezTo>
                  <a:cubicBezTo>
                    <a:pt x="41996" y="7611"/>
                    <a:pt x="42005" y="7632"/>
                    <a:pt x="42030" y="7649"/>
                  </a:cubicBezTo>
                  <a:cubicBezTo>
                    <a:pt x="42043" y="7654"/>
                    <a:pt x="42055" y="7658"/>
                    <a:pt x="42055" y="7675"/>
                  </a:cubicBezTo>
                  <a:cubicBezTo>
                    <a:pt x="42051" y="7725"/>
                    <a:pt x="41967" y="7708"/>
                    <a:pt x="41933" y="7717"/>
                  </a:cubicBezTo>
                  <a:cubicBezTo>
                    <a:pt x="41920" y="7721"/>
                    <a:pt x="41882" y="7725"/>
                    <a:pt x="41874" y="7734"/>
                  </a:cubicBezTo>
                  <a:cubicBezTo>
                    <a:pt x="41865" y="7746"/>
                    <a:pt x="41874" y="7784"/>
                    <a:pt x="41878" y="7797"/>
                  </a:cubicBezTo>
                  <a:cubicBezTo>
                    <a:pt x="41874" y="7797"/>
                    <a:pt x="41865" y="7801"/>
                    <a:pt x="41861" y="7805"/>
                  </a:cubicBezTo>
                  <a:cubicBezTo>
                    <a:pt x="41840" y="7797"/>
                    <a:pt x="41832" y="7784"/>
                    <a:pt x="41810" y="7780"/>
                  </a:cubicBezTo>
                  <a:cubicBezTo>
                    <a:pt x="41805" y="7779"/>
                    <a:pt x="41799" y="7778"/>
                    <a:pt x="41794" y="7778"/>
                  </a:cubicBezTo>
                  <a:cubicBezTo>
                    <a:pt x="41782" y="7778"/>
                    <a:pt x="41771" y="7780"/>
                    <a:pt x="41760" y="7780"/>
                  </a:cubicBezTo>
                  <a:cubicBezTo>
                    <a:pt x="41743" y="7780"/>
                    <a:pt x="41726" y="7784"/>
                    <a:pt x="41713" y="7797"/>
                  </a:cubicBezTo>
                  <a:cubicBezTo>
                    <a:pt x="41705" y="7805"/>
                    <a:pt x="41701" y="7831"/>
                    <a:pt x="41688" y="7839"/>
                  </a:cubicBezTo>
                  <a:cubicBezTo>
                    <a:pt x="41687" y="7841"/>
                    <a:pt x="41684" y="7841"/>
                    <a:pt x="41680" y="7841"/>
                  </a:cubicBezTo>
                  <a:cubicBezTo>
                    <a:pt x="41674" y="7841"/>
                    <a:pt x="41664" y="7839"/>
                    <a:pt x="41659" y="7839"/>
                  </a:cubicBezTo>
                  <a:cubicBezTo>
                    <a:pt x="41642" y="7839"/>
                    <a:pt x="41629" y="7839"/>
                    <a:pt x="41625" y="7873"/>
                  </a:cubicBezTo>
                  <a:cubicBezTo>
                    <a:pt x="41623" y="7863"/>
                    <a:pt x="41616" y="7860"/>
                    <a:pt x="41606" y="7860"/>
                  </a:cubicBezTo>
                  <a:cubicBezTo>
                    <a:pt x="41586" y="7860"/>
                    <a:pt x="41557" y="7873"/>
                    <a:pt x="41549" y="7873"/>
                  </a:cubicBezTo>
                  <a:cubicBezTo>
                    <a:pt x="41523" y="7873"/>
                    <a:pt x="41511" y="7886"/>
                    <a:pt x="41498" y="7907"/>
                  </a:cubicBezTo>
                  <a:cubicBezTo>
                    <a:pt x="41490" y="7919"/>
                    <a:pt x="41490" y="7936"/>
                    <a:pt x="41481" y="7945"/>
                  </a:cubicBezTo>
                  <a:cubicBezTo>
                    <a:pt x="41469" y="7957"/>
                    <a:pt x="41460" y="7953"/>
                    <a:pt x="41460" y="7979"/>
                  </a:cubicBezTo>
                  <a:cubicBezTo>
                    <a:pt x="41460" y="7991"/>
                    <a:pt x="41460" y="8004"/>
                    <a:pt x="41460" y="8017"/>
                  </a:cubicBezTo>
                  <a:cubicBezTo>
                    <a:pt x="41460" y="8025"/>
                    <a:pt x="41460" y="8038"/>
                    <a:pt x="41469" y="8042"/>
                  </a:cubicBezTo>
                  <a:lnTo>
                    <a:pt x="41481" y="8042"/>
                  </a:lnTo>
                  <a:cubicBezTo>
                    <a:pt x="41507" y="8042"/>
                    <a:pt x="41528" y="8050"/>
                    <a:pt x="41549" y="8050"/>
                  </a:cubicBezTo>
                  <a:cubicBezTo>
                    <a:pt x="41557" y="8052"/>
                    <a:pt x="41565" y="8053"/>
                    <a:pt x="41572" y="8053"/>
                  </a:cubicBezTo>
                  <a:cubicBezTo>
                    <a:pt x="41579" y="8053"/>
                    <a:pt x="41587" y="8052"/>
                    <a:pt x="41595" y="8050"/>
                  </a:cubicBezTo>
                  <a:cubicBezTo>
                    <a:pt x="41602" y="8050"/>
                    <a:pt x="41611" y="8045"/>
                    <a:pt x="41619" y="8045"/>
                  </a:cubicBezTo>
                  <a:cubicBezTo>
                    <a:pt x="41621" y="8045"/>
                    <a:pt x="41623" y="8045"/>
                    <a:pt x="41625" y="8046"/>
                  </a:cubicBezTo>
                  <a:cubicBezTo>
                    <a:pt x="41633" y="8046"/>
                    <a:pt x="41637" y="8050"/>
                    <a:pt x="41642" y="8059"/>
                  </a:cubicBezTo>
                  <a:cubicBezTo>
                    <a:pt x="41654" y="8067"/>
                    <a:pt x="41663" y="8071"/>
                    <a:pt x="41675" y="8076"/>
                  </a:cubicBezTo>
                  <a:cubicBezTo>
                    <a:pt x="41692" y="8084"/>
                    <a:pt x="41713" y="8092"/>
                    <a:pt x="41734" y="8097"/>
                  </a:cubicBezTo>
                  <a:cubicBezTo>
                    <a:pt x="41751" y="8105"/>
                    <a:pt x="41768" y="8122"/>
                    <a:pt x="41789" y="8122"/>
                  </a:cubicBezTo>
                  <a:cubicBezTo>
                    <a:pt x="41805" y="8122"/>
                    <a:pt x="41825" y="8096"/>
                    <a:pt x="41837" y="8096"/>
                  </a:cubicBezTo>
                  <a:cubicBezTo>
                    <a:pt x="41838" y="8096"/>
                    <a:pt x="41839" y="8096"/>
                    <a:pt x="41840" y="8097"/>
                  </a:cubicBezTo>
                  <a:cubicBezTo>
                    <a:pt x="41857" y="8101"/>
                    <a:pt x="41857" y="8122"/>
                    <a:pt x="41870" y="8130"/>
                  </a:cubicBezTo>
                  <a:cubicBezTo>
                    <a:pt x="41886" y="8194"/>
                    <a:pt x="41899" y="8244"/>
                    <a:pt x="41924" y="8295"/>
                  </a:cubicBezTo>
                  <a:cubicBezTo>
                    <a:pt x="41929" y="8299"/>
                    <a:pt x="41933" y="8308"/>
                    <a:pt x="41933" y="8316"/>
                  </a:cubicBezTo>
                  <a:lnTo>
                    <a:pt x="41929" y="8316"/>
                  </a:lnTo>
                  <a:cubicBezTo>
                    <a:pt x="41917" y="8316"/>
                    <a:pt x="41906" y="8318"/>
                    <a:pt x="41895" y="8318"/>
                  </a:cubicBezTo>
                  <a:cubicBezTo>
                    <a:pt x="41889" y="8318"/>
                    <a:pt x="41884" y="8318"/>
                    <a:pt x="41878" y="8316"/>
                  </a:cubicBezTo>
                  <a:cubicBezTo>
                    <a:pt x="41866" y="8313"/>
                    <a:pt x="41856" y="8310"/>
                    <a:pt x="41846" y="8310"/>
                  </a:cubicBezTo>
                  <a:cubicBezTo>
                    <a:pt x="41841" y="8310"/>
                    <a:pt x="41836" y="8311"/>
                    <a:pt x="41832" y="8312"/>
                  </a:cubicBezTo>
                  <a:cubicBezTo>
                    <a:pt x="41815" y="8312"/>
                    <a:pt x="41802" y="8325"/>
                    <a:pt x="41785" y="8325"/>
                  </a:cubicBezTo>
                  <a:cubicBezTo>
                    <a:pt x="41768" y="8325"/>
                    <a:pt x="41764" y="8316"/>
                    <a:pt x="41756" y="8308"/>
                  </a:cubicBezTo>
                  <a:cubicBezTo>
                    <a:pt x="41748" y="8300"/>
                    <a:pt x="41739" y="8297"/>
                    <a:pt x="41729" y="8297"/>
                  </a:cubicBezTo>
                  <a:cubicBezTo>
                    <a:pt x="41710" y="8297"/>
                    <a:pt x="41687" y="8308"/>
                    <a:pt x="41666" y="8308"/>
                  </a:cubicBezTo>
                  <a:cubicBezTo>
                    <a:pt x="41663" y="8308"/>
                    <a:pt x="41661" y="8308"/>
                    <a:pt x="41659" y="8308"/>
                  </a:cubicBezTo>
                  <a:cubicBezTo>
                    <a:pt x="41646" y="8301"/>
                    <a:pt x="41629" y="8295"/>
                    <a:pt x="41615" y="8295"/>
                  </a:cubicBezTo>
                  <a:cubicBezTo>
                    <a:pt x="41600" y="8295"/>
                    <a:pt x="41589" y="8301"/>
                    <a:pt x="41587" y="8320"/>
                  </a:cubicBezTo>
                  <a:cubicBezTo>
                    <a:pt x="41587" y="8337"/>
                    <a:pt x="41587" y="8346"/>
                    <a:pt x="41595" y="8354"/>
                  </a:cubicBezTo>
                  <a:lnTo>
                    <a:pt x="41604" y="8354"/>
                  </a:lnTo>
                  <a:cubicBezTo>
                    <a:pt x="41608" y="8363"/>
                    <a:pt x="41612" y="8371"/>
                    <a:pt x="41616" y="8379"/>
                  </a:cubicBezTo>
                  <a:cubicBezTo>
                    <a:pt x="41625" y="8401"/>
                    <a:pt x="41646" y="8413"/>
                    <a:pt x="41667" y="8413"/>
                  </a:cubicBezTo>
                  <a:cubicBezTo>
                    <a:pt x="41669" y="8414"/>
                    <a:pt x="41671" y="8414"/>
                    <a:pt x="41673" y="8414"/>
                  </a:cubicBezTo>
                  <a:cubicBezTo>
                    <a:pt x="41686" y="8414"/>
                    <a:pt x="41704" y="8407"/>
                    <a:pt x="41718" y="8407"/>
                  </a:cubicBezTo>
                  <a:cubicBezTo>
                    <a:pt x="41723" y="8407"/>
                    <a:pt x="41727" y="8407"/>
                    <a:pt x="41730" y="8409"/>
                  </a:cubicBezTo>
                  <a:cubicBezTo>
                    <a:pt x="41739" y="8413"/>
                    <a:pt x="41739" y="8426"/>
                    <a:pt x="41747" y="8430"/>
                  </a:cubicBezTo>
                  <a:cubicBezTo>
                    <a:pt x="41760" y="8439"/>
                    <a:pt x="41772" y="8434"/>
                    <a:pt x="41781" y="8443"/>
                  </a:cubicBezTo>
                  <a:cubicBezTo>
                    <a:pt x="41794" y="8451"/>
                    <a:pt x="41798" y="8464"/>
                    <a:pt x="41806" y="8472"/>
                  </a:cubicBezTo>
                  <a:cubicBezTo>
                    <a:pt x="41810" y="8477"/>
                    <a:pt x="41815" y="8477"/>
                    <a:pt x="41819" y="8477"/>
                  </a:cubicBezTo>
                  <a:cubicBezTo>
                    <a:pt x="41827" y="8481"/>
                    <a:pt x="41832" y="8489"/>
                    <a:pt x="41840" y="8493"/>
                  </a:cubicBezTo>
                  <a:cubicBezTo>
                    <a:pt x="41842" y="8496"/>
                    <a:pt x="41845" y="8496"/>
                    <a:pt x="41849" y="8496"/>
                  </a:cubicBezTo>
                  <a:cubicBezTo>
                    <a:pt x="41853" y="8496"/>
                    <a:pt x="41857" y="8496"/>
                    <a:pt x="41861" y="8498"/>
                  </a:cubicBezTo>
                  <a:cubicBezTo>
                    <a:pt x="41874" y="8506"/>
                    <a:pt x="41874" y="8531"/>
                    <a:pt x="41874" y="8544"/>
                  </a:cubicBezTo>
                  <a:cubicBezTo>
                    <a:pt x="41874" y="8565"/>
                    <a:pt x="41878" y="8581"/>
                    <a:pt x="41898" y="8594"/>
                  </a:cubicBezTo>
                  <a:lnTo>
                    <a:pt x="41898" y="8594"/>
                  </a:lnTo>
                  <a:cubicBezTo>
                    <a:pt x="41874" y="8590"/>
                    <a:pt x="41851" y="8590"/>
                    <a:pt x="41827" y="8582"/>
                  </a:cubicBezTo>
                  <a:cubicBezTo>
                    <a:pt x="41819" y="8578"/>
                    <a:pt x="41806" y="8569"/>
                    <a:pt x="41798" y="8565"/>
                  </a:cubicBezTo>
                  <a:cubicBezTo>
                    <a:pt x="41794" y="8564"/>
                    <a:pt x="41790" y="8563"/>
                    <a:pt x="41787" y="8563"/>
                  </a:cubicBezTo>
                  <a:cubicBezTo>
                    <a:pt x="41778" y="8563"/>
                    <a:pt x="41770" y="8566"/>
                    <a:pt x="41764" y="8569"/>
                  </a:cubicBezTo>
                  <a:cubicBezTo>
                    <a:pt x="41743" y="8574"/>
                    <a:pt x="41722" y="8574"/>
                    <a:pt x="41701" y="8574"/>
                  </a:cubicBezTo>
                  <a:cubicBezTo>
                    <a:pt x="41688" y="8574"/>
                    <a:pt x="41688" y="8569"/>
                    <a:pt x="41680" y="8569"/>
                  </a:cubicBezTo>
                  <a:cubicBezTo>
                    <a:pt x="41677" y="8568"/>
                    <a:pt x="41674" y="8568"/>
                    <a:pt x="41671" y="8568"/>
                  </a:cubicBezTo>
                  <a:cubicBezTo>
                    <a:pt x="41666" y="8568"/>
                    <a:pt x="41660" y="8569"/>
                    <a:pt x="41654" y="8569"/>
                  </a:cubicBezTo>
                  <a:cubicBezTo>
                    <a:pt x="41633" y="8565"/>
                    <a:pt x="41616" y="8536"/>
                    <a:pt x="41608" y="8515"/>
                  </a:cubicBezTo>
                  <a:cubicBezTo>
                    <a:pt x="41608" y="8506"/>
                    <a:pt x="41604" y="8493"/>
                    <a:pt x="41599" y="8489"/>
                  </a:cubicBezTo>
                  <a:cubicBezTo>
                    <a:pt x="41595" y="8481"/>
                    <a:pt x="41587" y="8481"/>
                    <a:pt x="41583" y="8481"/>
                  </a:cubicBezTo>
                  <a:cubicBezTo>
                    <a:pt x="41574" y="8477"/>
                    <a:pt x="41570" y="8472"/>
                    <a:pt x="41557" y="8472"/>
                  </a:cubicBezTo>
                  <a:cubicBezTo>
                    <a:pt x="41549" y="8472"/>
                    <a:pt x="41549" y="8468"/>
                    <a:pt x="41536" y="8460"/>
                  </a:cubicBezTo>
                  <a:cubicBezTo>
                    <a:pt x="41528" y="8455"/>
                    <a:pt x="41519" y="8451"/>
                    <a:pt x="41511" y="8443"/>
                  </a:cubicBezTo>
                  <a:cubicBezTo>
                    <a:pt x="41502" y="8439"/>
                    <a:pt x="41494" y="8430"/>
                    <a:pt x="41485" y="8422"/>
                  </a:cubicBezTo>
                  <a:cubicBezTo>
                    <a:pt x="41464" y="8413"/>
                    <a:pt x="41439" y="8413"/>
                    <a:pt x="41418" y="8413"/>
                  </a:cubicBezTo>
                  <a:cubicBezTo>
                    <a:pt x="41412" y="8413"/>
                    <a:pt x="41406" y="8414"/>
                    <a:pt x="41401" y="8414"/>
                  </a:cubicBezTo>
                  <a:cubicBezTo>
                    <a:pt x="41396" y="8414"/>
                    <a:pt x="41390" y="8413"/>
                    <a:pt x="41384" y="8409"/>
                  </a:cubicBezTo>
                  <a:cubicBezTo>
                    <a:pt x="41376" y="8405"/>
                    <a:pt x="41359" y="8392"/>
                    <a:pt x="41350" y="8384"/>
                  </a:cubicBezTo>
                  <a:cubicBezTo>
                    <a:pt x="41342" y="8375"/>
                    <a:pt x="41342" y="8358"/>
                    <a:pt x="41329" y="8354"/>
                  </a:cubicBezTo>
                  <a:cubicBezTo>
                    <a:pt x="41326" y="8353"/>
                    <a:pt x="41323" y="8352"/>
                    <a:pt x="41319" y="8352"/>
                  </a:cubicBezTo>
                  <a:cubicBezTo>
                    <a:pt x="41311" y="8352"/>
                    <a:pt x="41301" y="8354"/>
                    <a:pt x="41296" y="8354"/>
                  </a:cubicBezTo>
                  <a:cubicBezTo>
                    <a:pt x="41270" y="8358"/>
                    <a:pt x="41253" y="8371"/>
                    <a:pt x="41228" y="8375"/>
                  </a:cubicBezTo>
                  <a:cubicBezTo>
                    <a:pt x="41215" y="8377"/>
                    <a:pt x="41203" y="8377"/>
                    <a:pt x="41190" y="8377"/>
                  </a:cubicBezTo>
                  <a:cubicBezTo>
                    <a:pt x="41177" y="8377"/>
                    <a:pt x="41165" y="8377"/>
                    <a:pt x="41152" y="8379"/>
                  </a:cubicBezTo>
                  <a:cubicBezTo>
                    <a:pt x="41139" y="8384"/>
                    <a:pt x="41131" y="8379"/>
                    <a:pt x="41122" y="8392"/>
                  </a:cubicBezTo>
                  <a:cubicBezTo>
                    <a:pt x="41114" y="8396"/>
                    <a:pt x="41110" y="8405"/>
                    <a:pt x="41101" y="8409"/>
                  </a:cubicBezTo>
                  <a:cubicBezTo>
                    <a:pt x="41097" y="8411"/>
                    <a:pt x="41091" y="8412"/>
                    <a:pt x="41085" y="8412"/>
                  </a:cubicBezTo>
                  <a:cubicBezTo>
                    <a:pt x="41070" y="8412"/>
                    <a:pt x="41052" y="8408"/>
                    <a:pt x="41039" y="8408"/>
                  </a:cubicBezTo>
                  <a:cubicBezTo>
                    <a:pt x="41035" y="8408"/>
                    <a:pt x="41032" y="8408"/>
                    <a:pt x="41030" y="8409"/>
                  </a:cubicBezTo>
                  <a:cubicBezTo>
                    <a:pt x="41021" y="8409"/>
                    <a:pt x="41013" y="8413"/>
                    <a:pt x="41004" y="8413"/>
                  </a:cubicBezTo>
                  <a:cubicBezTo>
                    <a:pt x="41000" y="8413"/>
                    <a:pt x="40996" y="8409"/>
                    <a:pt x="40992" y="8409"/>
                  </a:cubicBezTo>
                  <a:cubicBezTo>
                    <a:pt x="40987" y="8407"/>
                    <a:pt x="40981" y="8406"/>
                    <a:pt x="40974" y="8406"/>
                  </a:cubicBezTo>
                  <a:cubicBezTo>
                    <a:pt x="40967" y="8406"/>
                    <a:pt x="40960" y="8407"/>
                    <a:pt x="40954" y="8409"/>
                  </a:cubicBezTo>
                  <a:cubicBezTo>
                    <a:pt x="40941" y="8409"/>
                    <a:pt x="40937" y="8413"/>
                    <a:pt x="40924" y="8417"/>
                  </a:cubicBezTo>
                  <a:cubicBezTo>
                    <a:pt x="40907" y="8422"/>
                    <a:pt x="40899" y="8430"/>
                    <a:pt x="40882" y="8439"/>
                  </a:cubicBezTo>
                  <a:cubicBezTo>
                    <a:pt x="40865" y="8455"/>
                    <a:pt x="40848" y="8468"/>
                    <a:pt x="40831" y="8485"/>
                  </a:cubicBezTo>
                  <a:cubicBezTo>
                    <a:pt x="40823" y="8498"/>
                    <a:pt x="40819" y="8498"/>
                    <a:pt x="40806" y="8498"/>
                  </a:cubicBezTo>
                  <a:cubicBezTo>
                    <a:pt x="40793" y="8498"/>
                    <a:pt x="40776" y="8498"/>
                    <a:pt x="40764" y="8502"/>
                  </a:cubicBezTo>
                  <a:cubicBezTo>
                    <a:pt x="40751" y="8502"/>
                    <a:pt x="40738" y="8506"/>
                    <a:pt x="40730" y="8515"/>
                  </a:cubicBezTo>
                  <a:cubicBezTo>
                    <a:pt x="40722" y="8523"/>
                    <a:pt x="40713" y="8536"/>
                    <a:pt x="40700" y="8540"/>
                  </a:cubicBezTo>
                  <a:cubicBezTo>
                    <a:pt x="40695" y="8542"/>
                    <a:pt x="40689" y="8542"/>
                    <a:pt x="40683" y="8542"/>
                  </a:cubicBezTo>
                  <a:cubicBezTo>
                    <a:pt x="40672" y="8542"/>
                    <a:pt x="40661" y="8540"/>
                    <a:pt x="40651" y="8540"/>
                  </a:cubicBezTo>
                  <a:cubicBezTo>
                    <a:pt x="40641" y="8540"/>
                    <a:pt x="40632" y="8542"/>
                    <a:pt x="40624" y="8548"/>
                  </a:cubicBezTo>
                  <a:cubicBezTo>
                    <a:pt x="40612" y="8557"/>
                    <a:pt x="40608" y="8565"/>
                    <a:pt x="40599" y="8574"/>
                  </a:cubicBezTo>
                  <a:cubicBezTo>
                    <a:pt x="40586" y="8582"/>
                    <a:pt x="40578" y="8586"/>
                    <a:pt x="40565" y="8595"/>
                  </a:cubicBezTo>
                  <a:cubicBezTo>
                    <a:pt x="40557" y="8603"/>
                    <a:pt x="40544" y="8607"/>
                    <a:pt x="40532" y="8616"/>
                  </a:cubicBezTo>
                  <a:cubicBezTo>
                    <a:pt x="40519" y="8620"/>
                    <a:pt x="40502" y="8628"/>
                    <a:pt x="40489" y="8628"/>
                  </a:cubicBezTo>
                  <a:cubicBezTo>
                    <a:pt x="40485" y="8628"/>
                    <a:pt x="40480" y="8629"/>
                    <a:pt x="40476" y="8629"/>
                  </a:cubicBezTo>
                  <a:cubicBezTo>
                    <a:pt x="40467" y="8629"/>
                    <a:pt x="40458" y="8627"/>
                    <a:pt x="40456" y="8616"/>
                  </a:cubicBezTo>
                  <a:cubicBezTo>
                    <a:pt x="40456" y="8607"/>
                    <a:pt x="40460" y="8603"/>
                    <a:pt x="40464" y="8595"/>
                  </a:cubicBezTo>
                  <a:cubicBezTo>
                    <a:pt x="40472" y="8586"/>
                    <a:pt x="40481" y="8582"/>
                    <a:pt x="40489" y="8578"/>
                  </a:cubicBezTo>
                  <a:cubicBezTo>
                    <a:pt x="40502" y="8569"/>
                    <a:pt x="40510" y="8557"/>
                    <a:pt x="40527" y="8548"/>
                  </a:cubicBezTo>
                  <a:cubicBezTo>
                    <a:pt x="40540" y="8540"/>
                    <a:pt x="40557" y="8544"/>
                    <a:pt x="40565" y="8531"/>
                  </a:cubicBezTo>
                  <a:cubicBezTo>
                    <a:pt x="40574" y="8519"/>
                    <a:pt x="40574" y="8515"/>
                    <a:pt x="40561" y="8515"/>
                  </a:cubicBezTo>
                  <a:lnTo>
                    <a:pt x="40532" y="8515"/>
                  </a:lnTo>
                  <a:cubicBezTo>
                    <a:pt x="40519" y="8515"/>
                    <a:pt x="40515" y="8515"/>
                    <a:pt x="40502" y="8510"/>
                  </a:cubicBezTo>
                  <a:cubicBezTo>
                    <a:pt x="40500" y="8510"/>
                    <a:pt x="40498" y="8510"/>
                    <a:pt x="40496" y="8510"/>
                  </a:cubicBezTo>
                  <a:cubicBezTo>
                    <a:pt x="40478" y="8510"/>
                    <a:pt x="40450" y="8524"/>
                    <a:pt x="40439" y="8536"/>
                  </a:cubicBezTo>
                  <a:cubicBezTo>
                    <a:pt x="40431" y="8543"/>
                    <a:pt x="40430" y="8553"/>
                    <a:pt x="40419" y="8553"/>
                  </a:cubicBezTo>
                  <a:cubicBezTo>
                    <a:pt x="40418" y="8553"/>
                    <a:pt x="40416" y="8553"/>
                    <a:pt x="40413" y="8553"/>
                  </a:cubicBezTo>
                  <a:cubicBezTo>
                    <a:pt x="40401" y="8548"/>
                    <a:pt x="40392" y="8540"/>
                    <a:pt x="40380" y="8531"/>
                  </a:cubicBezTo>
                  <a:cubicBezTo>
                    <a:pt x="40363" y="8519"/>
                    <a:pt x="40346" y="8523"/>
                    <a:pt x="40325" y="8519"/>
                  </a:cubicBezTo>
                  <a:cubicBezTo>
                    <a:pt x="40308" y="8519"/>
                    <a:pt x="40291" y="8506"/>
                    <a:pt x="40270" y="8502"/>
                  </a:cubicBezTo>
                  <a:cubicBezTo>
                    <a:pt x="40240" y="8498"/>
                    <a:pt x="40194" y="8481"/>
                    <a:pt x="40181" y="8451"/>
                  </a:cubicBezTo>
                  <a:cubicBezTo>
                    <a:pt x="40173" y="8426"/>
                    <a:pt x="40181" y="8401"/>
                    <a:pt x="40215" y="8396"/>
                  </a:cubicBezTo>
                  <a:cubicBezTo>
                    <a:pt x="40222" y="8395"/>
                    <a:pt x="40230" y="8394"/>
                    <a:pt x="40237" y="8394"/>
                  </a:cubicBezTo>
                  <a:cubicBezTo>
                    <a:pt x="40253" y="8394"/>
                    <a:pt x="40268" y="8396"/>
                    <a:pt x="40283" y="8396"/>
                  </a:cubicBezTo>
                  <a:cubicBezTo>
                    <a:pt x="40315" y="8396"/>
                    <a:pt x="40345" y="8387"/>
                    <a:pt x="40376" y="8387"/>
                  </a:cubicBezTo>
                  <a:cubicBezTo>
                    <a:pt x="40382" y="8387"/>
                    <a:pt x="40387" y="8387"/>
                    <a:pt x="40392" y="8388"/>
                  </a:cubicBezTo>
                  <a:lnTo>
                    <a:pt x="40435" y="8388"/>
                  </a:lnTo>
                  <a:cubicBezTo>
                    <a:pt x="40451" y="8388"/>
                    <a:pt x="40468" y="8379"/>
                    <a:pt x="40485" y="8371"/>
                  </a:cubicBezTo>
                  <a:cubicBezTo>
                    <a:pt x="40494" y="8371"/>
                    <a:pt x="40502" y="8367"/>
                    <a:pt x="40506" y="8358"/>
                  </a:cubicBezTo>
                  <a:cubicBezTo>
                    <a:pt x="40510" y="8354"/>
                    <a:pt x="40510" y="8346"/>
                    <a:pt x="40510" y="8341"/>
                  </a:cubicBezTo>
                  <a:cubicBezTo>
                    <a:pt x="40513" y="8340"/>
                    <a:pt x="40519" y="8340"/>
                    <a:pt x="40525" y="8340"/>
                  </a:cubicBezTo>
                  <a:cubicBezTo>
                    <a:pt x="40539" y="8340"/>
                    <a:pt x="40555" y="8341"/>
                    <a:pt x="40561" y="8341"/>
                  </a:cubicBezTo>
                  <a:cubicBezTo>
                    <a:pt x="40567" y="8341"/>
                    <a:pt x="40582" y="8345"/>
                    <a:pt x="40592" y="8345"/>
                  </a:cubicBezTo>
                  <a:cubicBezTo>
                    <a:pt x="40598" y="8345"/>
                    <a:pt x="40602" y="8344"/>
                    <a:pt x="40603" y="8341"/>
                  </a:cubicBezTo>
                  <a:cubicBezTo>
                    <a:pt x="40608" y="8337"/>
                    <a:pt x="40603" y="8312"/>
                    <a:pt x="40603" y="8304"/>
                  </a:cubicBezTo>
                  <a:cubicBezTo>
                    <a:pt x="40603" y="8278"/>
                    <a:pt x="40578" y="8257"/>
                    <a:pt x="40553" y="8244"/>
                  </a:cubicBezTo>
                  <a:cubicBezTo>
                    <a:pt x="40540" y="8240"/>
                    <a:pt x="40527" y="8236"/>
                    <a:pt x="40515" y="8232"/>
                  </a:cubicBezTo>
                  <a:cubicBezTo>
                    <a:pt x="40498" y="8223"/>
                    <a:pt x="40489" y="8219"/>
                    <a:pt x="40472" y="8219"/>
                  </a:cubicBezTo>
                  <a:lnTo>
                    <a:pt x="40435" y="8219"/>
                  </a:lnTo>
                  <a:cubicBezTo>
                    <a:pt x="40422" y="8215"/>
                    <a:pt x="40405" y="8202"/>
                    <a:pt x="40388" y="8202"/>
                  </a:cubicBezTo>
                  <a:cubicBezTo>
                    <a:pt x="40363" y="8202"/>
                    <a:pt x="40337" y="8202"/>
                    <a:pt x="40316" y="8219"/>
                  </a:cubicBezTo>
                  <a:cubicBezTo>
                    <a:pt x="40304" y="8228"/>
                    <a:pt x="40291" y="8240"/>
                    <a:pt x="40274" y="8249"/>
                  </a:cubicBezTo>
                  <a:cubicBezTo>
                    <a:pt x="40270" y="8249"/>
                    <a:pt x="40266" y="8249"/>
                    <a:pt x="40257" y="8253"/>
                  </a:cubicBezTo>
                  <a:cubicBezTo>
                    <a:pt x="40249" y="8257"/>
                    <a:pt x="40245" y="8270"/>
                    <a:pt x="40236" y="8274"/>
                  </a:cubicBezTo>
                  <a:cubicBezTo>
                    <a:pt x="40228" y="8278"/>
                    <a:pt x="40215" y="8278"/>
                    <a:pt x="40207" y="8282"/>
                  </a:cubicBezTo>
                  <a:cubicBezTo>
                    <a:pt x="40198" y="8282"/>
                    <a:pt x="40194" y="8291"/>
                    <a:pt x="40181" y="8291"/>
                  </a:cubicBezTo>
                  <a:cubicBezTo>
                    <a:pt x="40178" y="8291"/>
                    <a:pt x="40168" y="8289"/>
                    <a:pt x="40160" y="8289"/>
                  </a:cubicBezTo>
                  <a:cubicBezTo>
                    <a:pt x="40156" y="8289"/>
                    <a:pt x="40153" y="8289"/>
                    <a:pt x="40152" y="8291"/>
                  </a:cubicBezTo>
                  <a:cubicBezTo>
                    <a:pt x="40143" y="8295"/>
                    <a:pt x="40152" y="8316"/>
                    <a:pt x="40156" y="8320"/>
                  </a:cubicBezTo>
                  <a:cubicBezTo>
                    <a:pt x="40169" y="8337"/>
                    <a:pt x="40198" y="8337"/>
                    <a:pt x="40173" y="8363"/>
                  </a:cubicBezTo>
                  <a:cubicBezTo>
                    <a:pt x="40160" y="8379"/>
                    <a:pt x="40147" y="8392"/>
                    <a:pt x="40122" y="8392"/>
                  </a:cubicBezTo>
                  <a:cubicBezTo>
                    <a:pt x="40110" y="8392"/>
                    <a:pt x="40105" y="8384"/>
                    <a:pt x="40097" y="8384"/>
                  </a:cubicBezTo>
                  <a:cubicBezTo>
                    <a:pt x="40091" y="8382"/>
                    <a:pt x="40084" y="8381"/>
                    <a:pt x="40078" y="8381"/>
                  </a:cubicBezTo>
                  <a:cubicBezTo>
                    <a:pt x="40072" y="8381"/>
                    <a:pt x="40065" y="8382"/>
                    <a:pt x="40059" y="8384"/>
                  </a:cubicBezTo>
                  <a:cubicBezTo>
                    <a:pt x="40055" y="8384"/>
                    <a:pt x="40046" y="8388"/>
                    <a:pt x="40038" y="8392"/>
                  </a:cubicBezTo>
                  <a:cubicBezTo>
                    <a:pt x="40034" y="8392"/>
                    <a:pt x="40025" y="8396"/>
                    <a:pt x="40017" y="8396"/>
                  </a:cubicBezTo>
                  <a:cubicBezTo>
                    <a:pt x="40008" y="8396"/>
                    <a:pt x="40000" y="8398"/>
                    <a:pt x="39993" y="8398"/>
                  </a:cubicBezTo>
                  <a:cubicBezTo>
                    <a:pt x="39989" y="8398"/>
                    <a:pt x="39986" y="8398"/>
                    <a:pt x="39983" y="8396"/>
                  </a:cubicBezTo>
                  <a:cubicBezTo>
                    <a:pt x="39966" y="8392"/>
                    <a:pt x="39958" y="8375"/>
                    <a:pt x="39941" y="8371"/>
                  </a:cubicBezTo>
                  <a:cubicBezTo>
                    <a:pt x="39937" y="8370"/>
                    <a:pt x="39934" y="8370"/>
                    <a:pt x="39931" y="8370"/>
                  </a:cubicBezTo>
                  <a:cubicBezTo>
                    <a:pt x="39924" y="8370"/>
                    <a:pt x="39924" y="8375"/>
                    <a:pt x="39924" y="8388"/>
                  </a:cubicBezTo>
                  <a:cubicBezTo>
                    <a:pt x="39924" y="8396"/>
                    <a:pt x="39924" y="8401"/>
                    <a:pt x="39928" y="8409"/>
                  </a:cubicBezTo>
                  <a:cubicBezTo>
                    <a:pt x="39945" y="8434"/>
                    <a:pt x="39974" y="8443"/>
                    <a:pt x="40000" y="8451"/>
                  </a:cubicBezTo>
                  <a:cubicBezTo>
                    <a:pt x="40012" y="8451"/>
                    <a:pt x="40021" y="8451"/>
                    <a:pt x="40034" y="8464"/>
                  </a:cubicBezTo>
                  <a:cubicBezTo>
                    <a:pt x="40038" y="8468"/>
                    <a:pt x="40042" y="8477"/>
                    <a:pt x="40046" y="8481"/>
                  </a:cubicBezTo>
                  <a:cubicBezTo>
                    <a:pt x="40059" y="8493"/>
                    <a:pt x="40067" y="8506"/>
                    <a:pt x="40084" y="8510"/>
                  </a:cubicBezTo>
                  <a:lnTo>
                    <a:pt x="40101" y="8510"/>
                  </a:lnTo>
                  <a:cubicBezTo>
                    <a:pt x="40114" y="8515"/>
                    <a:pt x="40131" y="8523"/>
                    <a:pt x="40143" y="8527"/>
                  </a:cubicBezTo>
                  <a:cubicBezTo>
                    <a:pt x="40169" y="8536"/>
                    <a:pt x="40185" y="8553"/>
                    <a:pt x="40207" y="8569"/>
                  </a:cubicBezTo>
                  <a:cubicBezTo>
                    <a:pt x="40219" y="8574"/>
                    <a:pt x="40236" y="8582"/>
                    <a:pt x="40240" y="8591"/>
                  </a:cubicBezTo>
                  <a:cubicBezTo>
                    <a:pt x="40245" y="8599"/>
                    <a:pt x="40249" y="8607"/>
                    <a:pt x="40253" y="8612"/>
                  </a:cubicBezTo>
                  <a:cubicBezTo>
                    <a:pt x="40270" y="8637"/>
                    <a:pt x="40295" y="8645"/>
                    <a:pt x="40312" y="8666"/>
                  </a:cubicBezTo>
                  <a:cubicBezTo>
                    <a:pt x="40325" y="8683"/>
                    <a:pt x="40342" y="8700"/>
                    <a:pt x="40350" y="8721"/>
                  </a:cubicBezTo>
                  <a:cubicBezTo>
                    <a:pt x="40354" y="8734"/>
                    <a:pt x="40354" y="8742"/>
                    <a:pt x="40354" y="8755"/>
                  </a:cubicBezTo>
                  <a:cubicBezTo>
                    <a:pt x="40343" y="8744"/>
                    <a:pt x="40330" y="8740"/>
                    <a:pt x="40316" y="8740"/>
                  </a:cubicBezTo>
                  <a:cubicBezTo>
                    <a:pt x="40309" y="8740"/>
                    <a:pt x="40302" y="8741"/>
                    <a:pt x="40295" y="8742"/>
                  </a:cubicBezTo>
                  <a:cubicBezTo>
                    <a:pt x="40289" y="8745"/>
                    <a:pt x="40283" y="8748"/>
                    <a:pt x="40276" y="8748"/>
                  </a:cubicBezTo>
                  <a:cubicBezTo>
                    <a:pt x="40273" y="8748"/>
                    <a:pt x="40269" y="8748"/>
                    <a:pt x="40266" y="8747"/>
                  </a:cubicBezTo>
                  <a:cubicBezTo>
                    <a:pt x="40257" y="8742"/>
                    <a:pt x="40249" y="8730"/>
                    <a:pt x="40240" y="8721"/>
                  </a:cubicBezTo>
                  <a:cubicBezTo>
                    <a:pt x="40232" y="8717"/>
                    <a:pt x="40219" y="8717"/>
                    <a:pt x="40207" y="8717"/>
                  </a:cubicBezTo>
                  <a:cubicBezTo>
                    <a:pt x="40194" y="8713"/>
                    <a:pt x="40185" y="8709"/>
                    <a:pt x="40173" y="8700"/>
                  </a:cubicBezTo>
                  <a:cubicBezTo>
                    <a:pt x="40152" y="8688"/>
                    <a:pt x="40126" y="8675"/>
                    <a:pt x="40105" y="8666"/>
                  </a:cubicBezTo>
                  <a:cubicBezTo>
                    <a:pt x="40092" y="8661"/>
                    <a:pt x="40078" y="8660"/>
                    <a:pt x="40063" y="8660"/>
                  </a:cubicBezTo>
                  <a:cubicBezTo>
                    <a:pt x="40044" y="8660"/>
                    <a:pt x="40024" y="8662"/>
                    <a:pt x="40004" y="8662"/>
                  </a:cubicBezTo>
                  <a:cubicBezTo>
                    <a:pt x="39993" y="8662"/>
                    <a:pt x="39981" y="8661"/>
                    <a:pt x="39970" y="8658"/>
                  </a:cubicBezTo>
                  <a:cubicBezTo>
                    <a:pt x="39958" y="8654"/>
                    <a:pt x="39945" y="8654"/>
                    <a:pt x="39928" y="8654"/>
                  </a:cubicBezTo>
                  <a:cubicBezTo>
                    <a:pt x="39922" y="8654"/>
                    <a:pt x="39918" y="8653"/>
                    <a:pt x="39914" y="8653"/>
                  </a:cubicBezTo>
                  <a:cubicBezTo>
                    <a:pt x="39906" y="8653"/>
                    <a:pt x="39903" y="8655"/>
                    <a:pt x="39903" y="8666"/>
                  </a:cubicBezTo>
                  <a:cubicBezTo>
                    <a:pt x="39903" y="8683"/>
                    <a:pt x="39903" y="8704"/>
                    <a:pt x="39920" y="8717"/>
                  </a:cubicBezTo>
                  <a:cubicBezTo>
                    <a:pt x="39936" y="8734"/>
                    <a:pt x="39970" y="8734"/>
                    <a:pt x="39987" y="8751"/>
                  </a:cubicBezTo>
                  <a:cubicBezTo>
                    <a:pt x="39991" y="8751"/>
                    <a:pt x="40000" y="8759"/>
                    <a:pt x="39991" y="8768"/>
                  </a:cubicBezTo>
                  <a:cubicBezTo>
                    <a:pt x="39990" y="8769"/>
                    <a:pt x="39988" y="8770"/>
                    <a:pt x="39986" y="8770"/>
                  </a:cubicBezTo>
                  <a:cubicBezTo>
                    <a:pt x="39981" y="8770"/>
                    <a:pt x="39976" y="8768"/>
                    <a:pt x="39970" y="8768"/>
                  </a:cubicBezTo>
                  <a:cubicBezTo>
                    <a:pt x="39967" y="8768"/>
                    <a:pt x="39957" y="8766"/>
                    <a:pt x="39949" y="8766"/>
                  </a:cubicBezTo>
                  <a:cubicBezTo>
                    <a:pt x="39945" y="8766"/>
                    <a:pt x="39942" y="8766"/>
                    <a:pt x="39941" y="8768"/>
                  </a:cubicBezTo>
                  <a:cubicBezTo>
                    <a:pt x="39932" y="8772"/>
                    <a:pt x="39924" y="8789"/>
                    <a:pt x="39924" y="8797"/>
                  </a:cubicBezTo>
                  <a:cubicBezTo>
                    <a:pt x="39920" y="8810"/>
                    <a:pt x="39924" y="8818"/>
                    <a:pt x="39941" y="8823"/>
                  </a:cubicBezTo>
                  <a:cubicBezTo>
                    <a:pt x="39949" y="8823"/>
                    <a:pt x="39953" y="8823"/>
                    <a:pt x="39966" y="8827"/>
                  </a:cubicBezTo>
                  <a:cubicBezTo>
                    <a:pt x="39970" y="8831"/>
                    <a:pt x="39974" y="8835"/>
                    <a:pt x="39979" y="8835"/>
                  </a:cubicBezTo>
                  <a:cubicBezTo>
                    <a:pt x="39983" y="8840"/>
                    <a:pt x="39987" y="8840"/>
                    <a:pt x="39996" y="8844"/>
                  </a:cubicBezTo>
                  <a:cubicBezTo>
                    <a:pt x="39996" y="8848"/>
                    <a:pt x="40000" y="8852"/>
                    <a:pt x="40004" y="8856"/>
                  </a:cubicBezTo>
                  <a:cubicBezTo>
                    <a:pt x="40008" y="8861"/>
                    <a:pt x="40017" y="8861"/>
                    <a:pt x="40021" y="8869"/>
                  </a:cubicBezTo>
                  <a:cubicBezTo>
                    <a:pt x="40021" y="8873"/>
                    <a:pt x="40021" y="8882"/>
                    <a:pt x="40025" y="8886"/>
                  </a:cubicBezTo>
                  <a:cubicBezTo>
                    <a:pt x="40025" y="8890"/>
                    <a:pt x="40025" y="8894"/>
                    <a:pt x="40025" y="8899"/>
                  </a:cubicBezTo>
                  <a:cubicBezTo>
                    <a:pt x="40025" y="8920"/>
                    <a:pt x="40029" y="8920"/>
                    <a:pt x="40050" y="8920"/>
                  </a:cubicBezTo>
                  <a:cubicBezTo>
                    <a:pt x="40080" y="8920"/>
                    <a:pt x="40110" y="8920"/>
                    <a:pt x="40139" y="8924"/>
                  </a:cubicBezTo>
                  <a:cubicBezTo>
                    <a:pt x="40143" y="8937"/>
                    <a:pt x="40135" y="8953"/>
                    <a:pt x="40139" y="8962"/>
                  </a:cubicBezTo>
                  <a:cubicBezTo>
                    <a:pt x="40143" y="8970"/>
                    <a:pt x="40164" y="8975"/>
                    <a:pt x="40169" y="8975"/>
                  </a:cubicBezTo>
                  <a:cubicBezTo>
                    <a:pt x="40185" y="8979"/>
                    <a:pt x="40198" y="8979"/>
                    <a:pt x="40211" y="8987"/>
                  </a:cubicBezTo>
                  <a:cubicBezTo>
                    <a:pt x="40223" y="8991"/>
                    <a:pt x="40232" y="9008"/>
                    <a:pt x="40223" y="9021"/>
                  </a:cubicBezTo>
                  <a:cubicBezTo>
                    <a:pt x="40215" y="9034"/>
                    <a:pt x="40194" y="9042"/>
                    <a:pt x="40181" y="9042"/>
                  </a:cubicBezTo>
                  <a:lnTo>
                    <a:pt x="40181" y="9038"/>
                  </a:lnTo>
                  <a:cubicBezTo>
                    <a:pt x="40178" y="9036"/>
                    <a:pt x="40176" y="9036"/>
                    <a:pt x="40173" y="9036"/>
                  </a:cubicBezTo>
                  <a:cubicBezTo>
                    <a:pt x="40167" y="9036"/>
                    <a:pt x="40162" y="9038"/>
                    <a:pt x="40156" y="9038"/>
                  </a:cubicBezTo>
                  <a:cubicBezTo>
                    <a:pt x="40135" y="9038"/>
                    <a:pt x="40122" y="9025"/>
                    <a:pt x="40105" y="9021"/>
                  </a:cubicBezTo>
                  <a:cubicBezTo>
                    <a:pt x="40100" y="9020"/>
                    <a:pt x="40094" y="9019"/>
                    <a:pt x="40087" y="9019"/>
                  </a:cubicBezTo>
                  <a:cubicBezTo>
                    <a:pt x="40075" y="9019"/>
                    <a:pt x="40063" y="9021"/>
                    <a:pt x="40055" y="9021"/>
                  </a:cubicBezTo>
                  <a:cubicBezTo>
                    <a:pt x="40038" y="9021"/>
                    <a:pt x="40024" y="9032"/>
                    <a:pt x="40008" y="9032"/>
                  </a:cubicBezTo>
                  <a:cubicBezTo>
                    <a:pt x="40004" y="9032"/>
                    <a:pt x="40000" y="9031"/>
                    <a:pt x="39996" y="9029"/>
                  </a:cubicBezTo>
                  <a:cubicBezTo>
                    <a:pt x="39974" y="9025"/>
                    <a:pt x="39958" y="9013"/>
                    <a:pt x="39941" y="9004"/>
                  </a:cubicBezTo>
                  <a:cubicBezTo>
                    <a:pt x="39932" y="9000"/>
                    <a:pt x="39920" y="9000"/>
                    <a:pt x="39911" y="8996"/>
                  </a:cubicBezTo>
                  <a:cubicBezTo>
                    <a:pt x="39907" y="8991"/>
                    <a:pt x="39898" y="8991"/>
                    <a:pt x="39894" y="8987"/>
                  </a:cubicBezTo>
                  <a:cubicBezTo>
                    <a:pt x="39886" y="8979"/>
                    <a:pt x="39882" y="8970"/>
                    <a:pt x="39873" y="8962"/>
                  </a:cubicBezTo>
                  <a:cubicBezTo>
                    <a:pt x="39848" y="8941"/>
                    <a:pt x="39814" y="8949"/>
                    <a:pt x="39780" y="8945"/>
                  </a:cubicBezTo>
                  <a:cubicBezTo>
                    <a:pt x="39763" y="8941"/>
                    <a:pt x="39747" y="8941"/>
                    <a:pt x="39730" y="8941"/>
                  </a:cubicBezTo>
                  <a:cubicBezTo>
                    <a:pt x="39722" y="8941"/>
                    <a:pt x="39710" y="8938"/>
                    <a:pt x="39698" y="8938"/>
                  </a:cubicBezTo>
                  <a:cubicBezTo>
                    <a:pt x="39689" y="8938"/>
                    <a:pt x="39680" y="8940"/>
                    <a:pt x="39675" y="8945"/>
                  </a:cubicBezTo>
                  <a:cubicBezTo>
                    <a:pt x="39679" y="8949"/>
                    <a:pt x="39687" y="8953"/>
                    <a:pt x="39692" y="8958"/>
                  </a:cubicBezTo>
                  <a:cubicBezTo>
                    <a:pt x="39696" y="8966"/>
                    <a:pt x="39700" y="8979"/>
                    <a:pt x="39692" y="8987"/>
                  </a:cubicBezTo>
                  <a:cubicBezTo>
                    <a:pt x="39686" y="8993"/>
                    <a:pt x="39677" y="8994"/>
                    <a:pt x="39668" y="8994"/>
                  </a:cubicBezTo>
                  <a:cubicBezTo>
                    <a:pt x="39661" y="8994"/>
                    <a:pt x="39655" y="8994"/>
                    <a:pt x="39648" y="8994"/>
                  </a:cubicBezTo>
                  <a:cubicBezTo>
                    <a:pt x="39637" y="8994"/>
                    <a:pt x="39627" y="8996"/>
                    <a:pt x="39620" y="9004"/>
                  </a:cubicBezTo>
                  <a:cubicBezTo>
                    <a:pt x="39616" y="9013"/>
                    <a:pt x="39616" y="9025"/>
                    <a:pt x="39620" y="9038"/>
                  </a:cubicBezTo>
                  <a:cubicBezTo>
                    <a:pt x="39620" y="9042"/>
                    <a:pt x="39624" y="9051"/>
                    <a:pt x="39628" y="9059"/>
                  </a:cubicBezTo>
                  <a:cubicBezTo>
                    <a:pt x="39639" y="9077"/>
                    <a:pt x="39649" y="9085"/>
                    <a:pt x="39670" y="9085"/>
                  </a:cubicBezTo>
                  <a:cubicBezTo>
                    <a:pt x="39674" y="9085"/>
                    <a:pt x="39678" y="9085"/>
                    <a:pt x="39683" y="9084"/>
                  </a:cubicBezTo>
                  <a:cubicBezTo>
                    <a:pt x="39696" y="9084"/>
                    <a:pt x="39713" y="9080"/>
                    <a:pt x="39725" y="9080"/>
                  </a:cubicBezTo>
                  <a:cubicBezTo>
                    <a:pt x="39742" y="9080"/>
                    <a:pt x="39756" y="9075"/>
                    <a:pt x="39772" y="9075"/>
                  </a:cubicBezTo>
                  <a:cubicBezTo>
                    <a:pt x="39776" y="9075"/>
                    <a:pt x="39780" y="9075"/>
                    <a:pt x="39785" y="9076"/>
                  </a:cubicBezTo>
                  <a:cubicBezTo>
                    <a:pt x="39797" y="9076"/>
                    <a:pt x="39806" y="9080"/>
                    <a:pt x="39818" y="9080"/>
                  </a:cubicBezTo>
                  <a:cubicBezTo>
                    <a:pt x="39801" y="9084"/>
                    <a:pt x="39776" y="9080"/>
                    <a:pt x="39785" y="9101"/>
                  </a:cubicBezTo>
                  <a:cubicBezTo>
                    <a:pt x="39789" y="9118"/>
                    <a:pt x="39797" y="9127"/>
                    <a:pt x="39793" y="9143"/>
                  </a:cubicBezTo>
                  <a:cubicBezTo>
                    <a:pt x="39789" y="9145"/>
                    <a:pt x="39785" y="9146"/>
                    <a:pt x="39780" y="9146"/>
                  </a:cubicBezTo>
                  <a:cubicBezTo>
                    <a:pt x="39771" y="9146"/>
                    <a:pt x="39762" y="9144"/>
                    <a:pt x="39753" y="9144"/>
                  </a:cubicBezTo>
                  <a:cubicBezTo>
                    <a:pt x="39746" y="9144"/>
                    <a:pt x="39739" y="9146"/>
                    <a:pt x="39734" y="9152"/>
                  </a:cubicBezTo>
                  <a:cubicBezTo>
                    <a:pt x="39742" y="9156"/>
                    <a:pt x="39751" y="9160"/>
                    <a:pt x="39759" y="9165"/>
                  </a:cubicBezTo>
                  <a:cubicBezTo>
                    <a:pt x="39763" y="9169"/>
                    <a:pt x="39768" y="9173"/>
                    <a:pt x="39772" y="9177"/>
                  </a:cubicBezTo>
                  <a:cubicBezTo>
                    <a:pt x="39785" y="9186"/>
                    <a:pt x="39789" y="9194"/>
                    <a:pt x="39810" y="9194"/>
                  </a:cubicBezTo>
                  <a:cubicBezTo>
                    <a:pt x="39818" y="9194"/>
                    <a:pt x="39831" y="9190"/>
                    <a:pt x="39839" y="9181"/>
                  </a:cubicBezTo>
                  <a:cubicBezTo>
                    <a:pt x="39848" y="9177"/>
                    <a:pt x="39852" y="9169"/>
                    <a:pt x="39852" y="9156"/>
                  </a:cubicBezTo>
                  <a:cubicBezTo>
                    <a:pt x="39852" y="9148"/>
                    <a:pt x="39848" y="9139"/>
                    <a:pt x="39856" y="9139"/>
                  </a:cubicBezTo>
                  <a:cubicBezTo>
                    <a:pt x="39865" y="9139"/>
                    <a:pt x="39865" y="9143"/>
                    <a:pt x="39869" y="9148"/>
                  </a:cubicBezTo>
                  <a:cubicBezTo>
                    <a:pt x="39877" y="9152"/>
                    <a:pt x="39898" y="9152"/>
                    <a:pt x="39911" y="9152"/>
                  </a:cubicBezTo>
                  <a:cubicBezTo>
                    <a:pt x="39917" y="9153"/>
                    <a:pt x="39923" y="9153"/>
                    <a:pt x="39929" y="9153"/>
                  </a:cubicBezTo>
                  <a:cubicBezTo>
                    <a:pt x="39971" y="9153"/>
                    <a:pt x="40006" y="9130"/>
                    <a:pt x="40046" y="9127"/>
                  </a:cubicBezTo>
                  <a:cubicBezTo>
                    <a:pt x="40076" y="9122"/>
                    <a:pt x="40101" y="9122"/>
                    <a:pt x="40131" y="9122"/>
                  </a:cubicBezTo>
                  <a:cubicBezTo>
                    <a:pt x="40164" y="9122"/>
                    <a:pt x="40194" y="9122"/>
                    <a:pt x="40228" y="9127"/>
                  </a:cubicBezTo>
                  <a:cubicBezTo>
                    <a:pt x="40240" y="9127"/>
                    <a:pt x="40316" y="9131"/>
                    <a:pt x="40308" y="9156"/>
                  </a:cubicBezTo>
                  <a:cubicBezTo>
                    <a:pt x="40299" y="9169"/>
                    <a:pt x="40283" y="9173"/>
                    <a:pt x="40270" y="9177"/>
                  </a:cubicBezTo>
                  <a:cubicBezTo>
                    <a:pt x="40261" y="9186"/>
                    <a:pt x="40253" y="9198"/>
                    <a:pt x="40249" y="9207"/>
                  </a:cubicBezTo>
                  <a:cubicBezTo>
                    <a:pt x="40237" y="9227"/>
                    <a:pt x="40249" y="9231"/>
                    <a:pt x="40267" y="9231"/>
                  </a:cubicBezTo>
                  <a:cubicBezTo>
                    <a:pt x="40280" y="9231"/>
                    <a:pt x="40295" y="9229"/>
                    <a:pt x="40308" y="9229"/>
                  </a:cubicBezTo>
                  <a:cubicBezTo>
                    <a:pt x="40324" y="9229"/>
                    <a:pt x="40337" y="9232"/>
                    <a:pt x="40337" y="9245"/>
                  </a:cubicBezTo>
                  <a:cubicBezTo>
                    <a:pt x="40337" y="9249"/>
                    <a:pt x="40333" y="9266"/>
                    <a:pt x="40329" y="9270"/>
                  </a:cubicBezTo>
                  <a:cubicBezTo>
                    <a:pt x="40325" y="9274"/>
                    <a:pt x="40316" y="9274"/>
                    <a:pt x="40312" y="9278"/>
                  </a:cubicBezTo>
                  <a:cubicBezTo>
                    <a:pt x="40298" y="9289"/>
                    <a:pt x="40299" y="9306"/>
                    <a:pt x="40284" y="9306"/>
                  </a:cubicBezTo>
                  <a:cubicBezTo>
                    <a:pt x="40281" y="9306"/>
                    <a:pt x="40278" y="9305"/>
                    <a:pt x="40274" y="9304"/>
                  </a:cubicBezTo>
                  <a:cubicBezTo>
                    <a:pt x="40261" y="9295"/>
                    <a:pt x="40245" y="9287"/>
                    <a:pt x="40232" y="9283"/>
                  </a:cubicBezTo>
                  <a:cubicBezTo>
                    <a:pt x="40219" y="9278"/>
                    <a:pt x="40207" y="9278"/>
                    <a:pt x="40194" y="9278"/>
                  </a:cubicBezTo>
                  <a:cubicBezTo>
                    <a:pt x="40177" y="9278"/>
                    <a:pt x="40160" y="9283"/>
                    <a:pt x="40143" y="9283"/>
                  </a:cubicBezTo>
                  <a:lnTo>
                    <a:pt x="40076" y="9283"/>
                  </a:lnTo>
                  <a:cubicBezTo>
                    <a:pt x="40067" y="9287"/>
                    <a:pt x="40059" y="9291"/>
                    <a:pt x="40046" y="9291"/>
                  </a:cubicBezTo>
                  <a:cubicBezTo>
                    <a:pt x="40041" y="9291"/>
                    <a:pt x="40035" y="9289"/>
                    <a:pt x="40028" y="9289"/>
                  </a:cubicBezTo>
                  <a:cubicBezTo>
                    <a:pt x="40025" y="9289"/>
                    <a:pt x="40021" y="9290"/>
                    <a:pt x="40017" y="9291"/>
                  </a:cubicBezTo>
                  <a:cubicBezTo>
                    <a:pt x="40004" y="9291"/>
                    <a:pt x="40000" y="9295"/>
                    <a:pt x="39987" y="9300"/>
                  </a:cubicBezTo>
                  <a:cubicBezTo>
                    <a:pt x="39983" y="9301"/>
                    <a:pt x="39978" y="9301"/>
                    <a:pt x="39973" y="9301"/>
                  </a:cubicBezTo>
                  <a:cubicBezTo>
                    <a:pt x="39964" y="9301"/>
                    <a:pt x="39953" y="9300"/>
                    <a:pt x="39945" y="9300"/>
                  </a:cubicBezTo>
                  <a:cubicBezTo>
                    <a:pt x="39924" y="9300"/>
                    <a:pt x="39911" y="9316"/>
                    <a:pt x="39894" y="9321"/>
                  </a:cubicBezTo>
                  <a:cubicBezTo>
                    <a:pt x="39877" y="9325"/>
                    <a:pt x="39865" y="9325"/>
                    <a:pt x="39848" y="9329"/>
                  </a:cubicBezTo>
                  <a:cubicBezTo>
                    <a:pt x="39831" y="9329"/>
                    <a:pt x="39827" y="9342"/>
                    <a:pt x="39814" y="9350"/>
                  </a:cubicBezTo>
                  <a:cubicBezTo>
                    <a:pt x="39803" y="9358"/>
                    <a:pt x="39791" y="9359"/>
                    <a:pt x="39779" y="9359"/>
                  </a:cubicBezTo>
                  <a:cubicBezTo>
                    <a:pt x="39768" y="9359"/>
                    <a:pt x="39756" y="9358"/>
                    <a:pt x="39744" y="9358"/>
                  </a:cubicBezTo>
                  <a:cubicBezTo>
                    <a:pt x="39739" y="9358"/>
                    <a:pt x="39734" y="9358"/>
                    <a:pt x="39730" y="9359"/>
                  </a:cubicBezTo>
                  <a:cubicBezTo>
                    <a:pt x="39717" y="9363"/>
                    <a:pt x="39709" y="9367"/>
                    <a:pt x="39696" y="9371"/>
                  </a:cubicBezTo>
                  <a:cubicBezTo>
                    <a:pt x="39687" y="9371"/>
                    <a:pt x="39679" y="9369"/>
                    <a:pt x="39671" y="9369"/>
                  </a:cubicBezTo>
                  <a:cubicBezTo>
                    <a:pt x="39666" y="9369"/>
                    <a:pt x="39662" y="9370"/>
                    <a:pt x="39658" y="9371"/>
                  </a:cubicBezTo>
                  <a:cubicBezTo>
                    <a:pt x="39628" y="9376"/>
                    <a:pt x="39603" y="9392"/>
                    <a:pt x="39569" y="9397"/>
                  </a:cubicBezTo>
                  <a:lnTo>
                    <a:pt x="39540" y="9397"/>
                  </a:lnTo>
                  <a:cubicBezTo>
                    <a:pt x="39533" y="9397"/>
                    <a:pt x="39526" y="9391"/>
                    <a:pt x="39519" y="9391"/>
                  </a:cubicBezTo>
                  <a:cubicBezTo>
                    <a:pt x="39518" y="9391"/>
                    <a:pt x="39516" y="9392"/>
                    <a:pt x="39514" y="9392"/>
                  </a:cubicBezTo>
                  <a:cubicBezTo>
                    <a:pt x="39510" y="9392"/>
                    <a:pt x="39506" y="9397"/>
                    <a:pt x="39502" y="9397"/>
                  </a:cubicBezTo>
                  <a:cubicBezTo>
                    <a:pt x="39489" y="9409"/>
                    <a:pt x="39502" y="9426"/>
                    <a:pt x="39506" y="9439"/>
                  </a:cubicBezTo>
                  <a:cubicBezTo>
                    <a:pt x="39519" y="9464"/>
                    <a:pt x="39519" y="9468"/>
                    <a:pt x="39544" y="9468"/>
                  </a:cubicBezTo>
                  <a:cubicBezTo>
                    <a:pt x="39569" y="9468"/>
                    <a:pt x="39586" y="9473"/>
                    <a:pt x="39611" y="9473"/>
                  </a:cubicBezTo>
                  <a:cubicBezTo>
                    <a:pt x="39624" y="9473"/>
                    <a:pt x="39633" y="9468"/>
                    <a:pt x="39641" y="9468"/>
                  </a:cubicBezTo>
                  <a:cubicBezTo>
                    <a:pt x="39649" y="9466"/>
                    <a:pt x="39658" y="9465"/>
                    <a:pt x="39666" y="9465"/>
                  </a:cubicBezTo>
                  <a:cubicBezTo>
                    <a:pt x="39675" y="9465"/>
                    <a:pt x="39683" y="9466"/>
                    <a:pt x="39692" y="9468"/>
                  </a:cubicBezTo>
                  <a:cubicBezTo>
                    <a:pt x="39707" y="9470"/>
                    <a:pt x="39722" y="9471"/>
                    <a:pt x="39736" y="9471"/>
                  </a:cubicBezTo>
                  <a:cubicBezTo>
                    <a:pt x="39756" y="9471"/>
                    <a:pt x="39775" y="9469"/>
                    <a:pt x="39797" y="9464"/>
                  </a:cubicBezTo>
                  <a:cubicBezTo>
                    <a:pt x="39835" y="9456"/>
                    <a:pt x="39869" y="9452"/>
                    <a:pt x="39907" y="9452"/>
                  </a:cubicBezTo>
                  <a:lnTo>
                    <a:pt x="39962" y="9452"/>
                  </a:lnTo>
                  <a:cubicBezTo>
                    <a:pt x="39971" y="9449"/>
                    <a:pt x="39982" y="9446"/>
                    <a:pt x="39993" y="9446"/>
                  </a:cubicBezTo>
                  <a:cubicBezTo>
                    <a:pt x="39998" y="9446"/>
                    <a:pt x="40003" y="9446"/>
                    <a:pt x="40008" y="9447"/>
                  </a:cubicBezTo>
                  <a:cubicBezTo>
                    <a:pt x="40038" y="9452"/>
                    <a:pt x="40067" y="9452"/>
                    <a:pt x="40097" y="9452"/>
                  </a:cubicBezTo>
                  <a:lnTo>
                    <a:pt x="40160" y="9452"/>
                  </a:lnTo>
                  <a:cubicBezTo>
                    <a:pt x="40169" y="9452"/>
                    <a:pt x="40183" y="9450"/>
                    <a:pt x="40194" y="9450"/>
                  </a:cubicBezTo>
                  <a:cubicBezTo>
                    <a:pt x="40199" y="9450"/>
                    <a:pt x="40204" y="9450"/>
                    <a:pt x="40207" y="9452"/>
                  </a:cubicBezTo>
                  <a:cubicBezTo>
                    <a:pt x="40219" y="9456"/>
                    <a:pt x="40211" y="9477"/>
                    <a:pt x="40207" y="9485"/>
                  </a:cubicBezTo>
                  <a:cubicBezTo>
                    <a:pt x="40202" y="9498"/>
                    <a:pt x="40190" y="9494"/>
                    <a:pt x="40177" y="9502"/>
                  </a:cubicBezTo>
                  <a:cubicBezTo>
                    <a:pt x="40169" y="9506"/>
                    <a:pt x="40164" y="9519"/>
                    <a:pt x="40156" y="9523"/>
                  </a:cubicBezTo>
                  <a:cubicBezTo>
                    <a:pt x="40147" y="9523"/>
                    <a:pt x="40131" y="9519"/>
                    <a:pt x="40122" y="9519"/>
                  </a:cubicBezTo>
                  <a:cubicBezTo>
                    <a:pt x="40105" y="9519"/>
                    <a:pt x="40084" y="9523"/>
                    <a:pt x="40067" y="9528"/>
                  </a:cubicBezTo>
                  <a:cubicBezTo>
                    <a:pt x="40055" y="9532"/>
                    <a:pt x="40034" y="9544"/>
                    <a:pt x="40025" y="9557"/>
                  </a:cubicBezTo>
                  <a:cubicBezTo>
                    <a:pt x="40021" y="9561"/>
                    <a:pt x="40021" y="9565"/>
                    <a:pt x="40012" y="9570"/>
                  </a:cubicBezTo>
                  <a:lnTo>
                    <a:pt x="39987" y="9570"/>
                  </a:lnTo>
                  <a:cubicBezTo>
                    <a:pt x="39977" y="9570"/>
                    <a:pt x="39964" y="9575"/>
                    <a:pt x="39951" y="9575"/>
                  </a:cubicBezTo>
                  <a:cubicBezTo>
                    <a:pt x="39947" y="9575"/>
                    <a:pt x="39944" y="9575"/>
                    <a:pt x="39941" y="9574"/>
                  </a:cubicBezTo>
                  <a:cubicBezTo>
                    <a:pt x="39932" y="9574"/>
                    <a:pt x="39928" y="9570"/>
                    <a:pt x="39920" y="9570"/>
                  </a:cubicBezTo>
                  <a:lnTo>
                    <a:pt x="39898" y="9570"/>
                  </a:lnTo>
                  <a:cubicBezTo>
                    <a:pt x="39894" y="9570"/>
                    <a:pt x="39894" y="9574"/>
                    <a:pt x="39890" y="9574"/>
                  </a:cubicBezTo>
                  <a:cubicBezTo>
                    <a:pt x="39894" y="9574"/>
                    <a:pt x="39894" y="9578"/>
                    <a:pt x="39898" y="9582"/>
                  </a:cubicBezTo>
                  <a:cubicBezTo>
                    <a:pt x="39907" y="9591"/>
                    <a:pt x="39911" y="9603"/>
                    <a:pt x="39920" y="9612"/>
                  </a:cubicBezTo>
                  <a:cubicBezTo>
                    <a:pt x="39924" y="9620"/>
                    <a:pt x="39928" y="9629"/>
                    <a:pt x="39932" y="9633"/>
                  </a:cubicBezTo>
                  <a:cubicBezTo>
                    <a:pt x="39941" y="9637"/>
                    <a:pt x="39945" y="9633"/>
                    <a:pt x="39945" y="9646"/>
                  </a:cubicBezTo>
                  <a:cubicBezTo>
                    <a:pt x="39939" y="9646"/>
                    <a:pt x="39936" y="9644"/>
                    <a:pt x="39931" y="9644"/>
                  </a:cubicBezTo>
                  <a:cubicBezTo>
                    <a:pt x="39929" y="9644"/>
                    <a:pt x="39927" y="9644"/>
                    <a:pt x="39924" y="9646"/>
                  </a:cubicBezTo>
                  <a:cubicBezTo>
                    <a:pt x="39915" y="9650"/>
                    <a:pt x="39911" y="9654"/>
                    <a:pt x="39907" y="9663"/>
                  </a:cubicBezTo>
                  <a:cubicBezTo>
                    <a:pt x="39902" y="9670"/>
                    <a:pt x="39897" y="9672"/>
                    <a:pt x="39890" y="9672"/>
                  </a:cubicBezTo>
                  <a:cubicBezTo>
                    <a:pt x="39885" y="9672"/>
                    <a:pt x="39880" y="9671"/>
                    <a:pt x="39873" y="9671"/>
                  </a:cubicBezTo>
                  <a:cubicBezTo>
                    <a:pt x="39853" y="9671"/>
                    <a:pt x="39833" y="9676"/>
                    <a:pt x="39810" y="9676"/>
                  </a:cubicBezTo>
                  <a:cubicBezTo>
                    <a:pt x="39805" y="9676"/>
                    <a:pt x="39799" y="9676"/>
                    <a:pt x="39793" y="9675"/>
                  </a:cubicBezTo>
                  <a:cubicBezTo>
                    <a:pt x="39768" y="9675"/>
                    <a:pt x="39751" y="9663"/>
                    <a:pt x="39725" y="9658"/>
                  </a:cubicBezTo>
                  <a:cubicBezTo>
                    <a:pt x="39717" y="9658"/>
                    <a:pt x="39704" y="9658"/>
                    <a:pt x="39692" y="9663"/>
                  </a:cubicBezTo>
                  <a:cubicBezTo>
                    <a:pt x="39687" y="9663"/>
                    <a:pt x="39675" y="9671"/>
                    <a:pt x="39671" y="9671"/>
                  </a:cubicBezTo>
                  <a:cubicBezTo>
                    <a:pt x="39662" y="9675"/>
                    <a:pt x="39637" y="9675"/>
                    <a:pt x="39645" y="9692"/>
                  </a:cubicBezTo>
                  <a:cubicBezTo>
                    <a:pt x="39649" y="9705"/>
                    <a:pt x="39679" y="9713"/>
                    <a:pt x="39687" y="9717"/>
                  </a:cubicBezTo>
                  <a:cubicBezTo>
                    <a:pt x="39700" y="9726"/>
                    <a:pt x="39721" y="9730"/>
                    <a:pt x="39717" y="9747"/>
                  </a:cubicBezTo>
                  <a:cubicBezTo>
                    <a:pt x="39717" y="9760"/>
                    <a:pt x="39704" y="9764"/>
                    <a:pt x="39692" y="9768"/>
                  </a:cubicBezTo>
                  <a:cubicBezTo>
                    <a:pt x="39683" y="9772"/>
                    <a:pt x="39679" y="9777"/>
                    <a:pt x="39671" y="9781"/>
                  </a:cubicBezTo>
                  <a:cubicBezTo>
                    <a:pt x="39665" y="9781"/>
                    <a:pt x="39659" y="9779"/>
                    <a:pt x="39655" y="9779"/>
                  </a:cubicBezTo>
                  <a:cubicBezTo>
                    <a:pt x="39653" y="9779"/>
                    <a:pt x="39651" y="9779"/>
                    <a:pt x="39649" y="9781"/>
                  </a:cubicBezTo>
                  <a:cubicBezTo>
                    <a:pt x="39641" y="9785"/>
                    <a:pt x="39624" y="9793"/>
                    <a:pt x="39620" y="9802"/>
                  </a:cubicBezTo>
                  <a:cubicBezTo>
                    <a:pt x="39611" y="9810"/>
                    <a:pt x="39611" y="9823"/>
                    <a:pt x="39595" y="9827"/>
                  </a:cubicBezTo>
                  <a:lnTo>
                    <a:pt x="39578" y="9827"/>
                  </a:lnTo>
                  <a:cubicBezTo>
                    <a:pt x="39569" y="9827"/>
                    <a:pt x="39565" y="9831"/>
                    <a:pt x="39561" y="9831"/>
                  </a:cubicBezTo>
                  <a:cubicBezTo>
                    <a:pt x="39558" y="9832"/>
                    <a:pt x="39555" y="9832"/>
                    <a:pt x="39551" y="9832"/>
                  </a:cubicBezTo>
                  <a:cubicBezTo>
                    <a:pt x="39543" y="9832"/>
                    <a:pt x="39535" y="9831"/>
                    <a:pt x="39527" y="9831"/>
                  </a:cubicBezTo>
                  <a:cubicBezTo>
                    <a:pt x="39515" y="9831"/>
                    <a:pt x="39506" y="9834"/>
                    <a:pt x="39506" y="9844"/>
                  </a:cubicBezTo>
                  <a:cubicBezTo>
                    <a:pt x="39508" y="9861"/>
                    <a:pt x="39520" y="9866"/>
                    <a:pt x="39533" y="9866"/>
                  </a:cubicBezTo>
                  <a:cubicBezTo>
                    <a:pt x="39546" y="9866"/>
                    <a:pt x="39561" y="9861"/>
                    <a:pt x="39569" y="9857"/>
                  </a:cubicBezTo>
                  <a:cubicBezTo>
                    <a:pt x="39590" y="9852"/>
                    <a:pt x="39603" y="9840"/>
                    <a:pt x="39620" y="9836"/>
                  </a:cubicBezTo>
                  <a:cubicBezTo>
                    <a:pt x="39628" y="9831"/>
                    <a:pt x="39637" y="9831"/>
                    <a:pt x="39649" y="9831"/>
                  </a:cubicBezTo>
                  <a:cubicBezTo>
                    <a:pt x="39679" y="9831"/>
                    <a:pt x="39709" y="9819"/>
                    <a:pt x="39730" y="9802"/>
                  </a:cubicBezTo>
                  <a:cubicBezTo>
                    <a:pt x="39738" y="9793"/>
                    <a:pt x="39747" y="9785"/>
                    <a:pt x="39755" y="9781"/>
                  </a:cubicBezTo>
                  <a:cubicBezTo>
                    <a:pt x="39763" y="9772"/>
                    <a:pt x="39772" y="9760"/>
                    <a:pt x="39785" y="9760"/>
                  </a:cubicBezTo>
                  <a:cubicBezTo>
                    <a:pt x="39793" y="9760"/>
                    <a:pt x="39810" y="9768"/>
                    <a:pt x="39827" y="9768"/>
                  </a:cubicBezTo>
                  <a:lnTo>
                    <a:pt x="39865" y="9768"/>
                  </a:lnTo>
                  <a:cubicBezTo>
                    <a:pt x="39894" y="9768"/>
                    <a:pt x="39911" y="9747"/>
                    <a:pt x="39941" y="9743"/>
                  </a:cubicBezTo>
                  <a:cubicBezTo>
                    <a:pt x="39945" y="9741"/>
                    <a:pt x="39950" y="9741"/>
                    <a:pt x="39955" y="9741"/>
                  </a:cubicBezTo>
                  <a:cubicBezTo>
                    <a:pt x="39965" y="9741"/>
                    <a:pt x="39976" y="9743"/>
                    <a:pt x="39987" y="9743"/>
                  </a:cubicBezTo>
                  <a:cubicBezTo>
                    <a:pt x="40008" y="9743"/>
                    <a:pt x="40025" y="9739"/>
                    <a:pt x="40046" y="9734"/>
                  </a:cubicBezTo>
                  <a:cubicBezTo>
                    <a:pt x="40063" y="9734"/>
                    <a:pt x="40063" y="9734"/>
                    <a:pt x="40072" y="9717"/>
                  </a:cubicBezTo>
                  <a:cubicBezTo>
                    <a:pt x="40076" y="9705"/>
                    <a:pt x="40084" y="9701"/>
                    <a:pt x="40097" y="9696"/>
                  </a:cubicBezTo>
                  <a:cubicBezTo>
                    <a:pt x="40110" y="9688"/>
                    <a:pt x="40114" y="9688"/>
                    <a:pt x="40126" y="9684"/>
                  </a:cubicBezTo>
                  <a:cubicBezTo>
                    <a:pt x="40129" y="9683"/>
                    <a:pt x="40131" y="9682"/>
                    <a:pt x="40134" y="9682"/>
                  </a:cubicBezTo>
                  <a:cubicBezTo>
                    <a:pt x="40143" y="9682"/>
                    <a:pt x="40150" y="9688"/>
                    <a:pt x="40160" y="9688"/>
                  </a:cubicBezTo>
                  <a:cubicBezTo>
                    <a:pt x="40169" y="9688"/>
                    <a:pt x="40185" y="9684"/>
                    <a:pt x="40194" y="9679"/>
                  </a:cubicBezTo>
                  <a:cubicBezTo>
                    <a:pt x="40207" y="9675"/>
                    <a:pt x="40219" y="9671"/>
                    <a:pt x="40232" y="9671"/>
                  </a:cubicBezTo>
                  <a:cubicBezTo>
                    <a:pt x="40261" y="9667"/>
                    <a:pt x="40287" y="9654"/>
                    <a:pt x="40312" y="9641"/>
                  </a:cubicBezTo>
                  <a:cubicBezTo>
                    <a:pt x="40329" y="9637"/>
                    <a:pt x="40371" y="9637"/>
                    <a:pt x="40388" y="9637"/>
                  </a:cubicBezTo>
                  <a:cubicBezTo>
                    <a:pt x="40392" y="9637"/>
                    <a:pt x="40401" y="9637"/>
                    <a:pt x="40405" y="9641"/>
                  </a:cubicBezTo>
                  <a:cubicBezTo>
                    <a:pt x="40409" y="9641"/>
                    <a:pt x="40409" y="9646"/>
                    <a:pt x="40413" y="9646"/>
                  </a:cubicBezTo>
                  <a:lnTo>
                    <a:pt x="40447" y="9646"/>
                  </a:lnTo>
                  <a:cubicBezTo>
                    <a:pt x="40447" y="9646"/>
                    <a:pt x="40451" y="9650"/>
                    <a:pt x="40456" y="9650"/>
                  </a:cubicBezTo>
                  <a:lnTo>
                    <a:pt x="40477" y="9650"/>
                  </a:lnTo>
                  <a:cubicBezTo>
                    <a:pt x="40494" y="9650"/>
                    <a:pt x="40506" y="9654"/>
                    <a:pt x="40523" y="9654"/>
                  </a:cubicBezTo>
                  <a:lnTo>
                    <a:pt x="40548" y="9654"/>
                  </a:lnTo>
                  <a:cubicBezTo>
                    <a:pt x="40561" y="9658"/>
                    <a:pt x="40557" y="9654"/>
                    <a:pt x="40561" y="9663"/>
                  </a:cubicBezTo>
                  <a:cubicBezTo>
                    <a:pt x="40565" y="9667"/>
                    <a:pt x="40565" y="9675"/>
                    <a:pt x="40574" y="9679"/>
                  </a:cubicBezTo>
                  <a:cubicBezTo>
                    <a:pt x="40577" y="9682"/>
                    <a:pt x="40581" y="9682"/>
                    <a:pt x="40585" y="9682"/>
                  </a:cubicBezTo>
                  <a:cubicBezTo>
                    <a:pt x="40601" y="9682"/>
                    <a:pt x="40619" y="9668"/>
                    <a:pt x="40637" y="9668"/>
                  </a:cubicBezTo>
                  <a:cubicBezTo>
                    <a:pt x="40641" y="9668"/>
                    <a:pt x="40646" y="9669"/>
                    <a:pt x="40650" y="9671"/>
                  </a:cubicBezTo>
                  <a:cubicBezTo>
                    <a:pt x="40658" y="9675"/>
                    <a:pt x="40679" y="9688"/>
                    <a:pt x="40679" y="9701"/>
                  </a:cubicBezTo>
                  <a:cubicBezTo>
                    <a:pt x="40679" y="9713"/>
                    <a:pt x="40671" y="9717"/>
                    <a:pt x="40662" y="9726"/>
                  </a:cubicBezTo>
                  <a:cubicBezTo>
                    <a:pt x="40637" y="9743"/>
                    <a:pt x="40612" y="9739"/>
                    <a:pt x="40586" y="9751"/>
                  </a:cubicBezTo>
                  <a:cubicBezTo>
                    <a:pt x="40571" y="9759"/>
                    <a:pt x="40566" y="9773"/>
                    <a:pt x="40554" y="9773"/>
                  </a:cubicBezTo>
                  <a:cubicBezTo>
                    <a:pt x="40552" y="9773"/>
                    <a:pt x="40550" y="9773"/>
                    <a:pt x="40548" y="9772"/>
                  </a:cubicBezTo>
                  <a:cubicBezTo>
                    <a:pt x="40536" y="9772"/>
                    <a:pt x="40523" y="9768"/>
                    <a:pt x="40510" y="9764"/>
                  </a:cubicBezTo>
                  <a:lnTo>
                    <a:pt x="40481" y="9764"/>
                  </a:lnTo>
                  <a:cubicBezTo>
                    <a:pt x="40475" y="9764"/>
                    <a:pt x="40470" y="9762"/>
                    <a:pt x="40464" y="9762"/>
                  </a:cubicBezTo>
                  <a:cubicBezTo>
                    <a:pt x="40461" y="9762"/>
                    <a:pt x="40458" y="9762"/>
                    <a:pt x="40456" y="9764"/>
                  </a:cubicBezTo>
                  <a:cubicBezTo>
                    <a:pt x="40451" y="9764"/>
                    <a:pt x="40451" y="9772"/>
                    <a:pt x="40447" y="9772"/>
                  </a:cubicBezTo>
                  <a:cubicBezTo>
                    <a:pt x="40442" y="9774"/>
                    <a:pt x="40436" y="9774"/>
                    <a:pt x="40430" y="9774"/>
                  </a:cubicBezTo>
                  <a:cubicBezTo>
                    <a:pt x="40419" y="9774"/>
                    <a:pt x="40408" y="9772"/>
                    <a:pt x="40397" y="9772"/>
                  </a:cubicBezTo>
                  <a:cubicBezTo>
                    <a:pt x="40384" y="9777"/>
                    <a:pt x="40371" y="9781"/>
                    <a:pt x="40363" y="9785"/>
                  </a:cubicBezTo>
                  <a:cubicBezTo>
                    <a:pt x="40350" y="9793"/>
                    <a:pt x="40342" y="9806"/>
                    <a:pt x="40329" y="9810"/>
                  </a:cubicBezTo>
                  <a:cubicBezTo>
                    <a:pt x="40325" y="9815"/>
                    <a:pt x="40312" y="9810"/>
                    <a:pt x="40308" y="9819"/>
                  </a:cubicBezTo>
                  <a:cubicBezTo>
                    <a:pt x="40304" y="9823"/>
                    <a:pt x="40304" y="9831"/>
                    <a:pt x="40295" y="9840"/>
                  </a:cubicBezTo>
                  <a:cubicBezTo>
                    <a:pt x="40284" y="9851"/>
                    <a:pt x="40276" y="9857"/>
                    <a:pt x="40266" y="9857"/>
                  </a:cubicBezTo>
                  <a:cubicBezTo>
                    <a:pt x="40261" y="9857"/>
                    <a:pt x="40256" y="9855"/>
                    <a:pt x="40249" y="9852"/>
                  </a:cubicBezTo>
                  <a:cubicBezTo>
                    <a:pt x="40240" y="9850"/>
                    <a:pt x="40231" y="9847"/>
                    <a:pt x="40222" y="9847"/>
                  </a:cubicBezTo>
                  <a:cubicBezTo>
                    <a:pt x="40218" y="9847"/>
                    <a:pt x="40215" y="9847"/>
                    <a:pt x="40211" y="9848"/>
                  </a:cubicBezTo>
                  <a:cubicBezTo>
                    <a:pt x="40202" y="9848"/>
                    <a:pt x="40194" y="9857"/>
                    <a:pt x="40185" y="9857"/>
                  </a:cubicBezTo>
                  <a:cubicBezTo>
                    <a:pt x="40178" y="9858"/>
                    <a:pt x="40171" y="9859"/>
                    <a:pt x="40165" y="9859"/>
                  </a:cubicBezTo>
                  <a:cubicBezTo>
                    <a:pt x="40155" y="9859"/>
                    <a:pt x="40146" y="9857"/>
                    <a:pt x="40139" y="9852"/>
                  </a:cubicBezTo>
                  <a:cubicBezTo>
                    <a:pt x="40130" y="9850"/>
                    <a:pt x="40115" y="9847"/>
                    <a:pt x="40102" y="9847"/>
                  </a:cubicBezTo>
                  <a:cubicBezTo>
                    <a:pt x="40097" y="9847"/>
                    <a:pt x="40092" y="9847"/>
                    <a:pt x="40088" y="9848"/>
                  </a:cubicBezTo>
                  <a:cubicBezTo>
                    <a:pt x="40080" y="9857"/>
                    <a:pt x="40076" y="9869"/>
                    <a:pt x="40067" y="9878"/>
                  </a:cubicBezTo>
                  <a:cubicBezTo>
                    <a:pt x="40059" y="9882"/>
                    <a:pt x="40050" y="9886"/>
                    <a:pt x="40038" y="9886"/>
                  </a:cubicBezTo>
                  <a:cubicBezTo>
                    <a:pt x="40021" y="9890"/>
                    <a:pt x="40008" y="9890"/>
                    <a:pt x="39991" y="9890"/>
                  </a:cubicBezTo>
                  <a:cubicBezTo>
                    <a:pt x="39979" y="9890"/>
                    <a:pt x="39966" y="9890"/>
                    <a:pt x="39953" y="9903"/>
                  </a:cubicBezTo>
                  <a:cubicBezTo>
                    <a:pt x="39949" y="9916"/>
                    <a:pt x="39953" y="9928"/>
                    <a:pt x="39941" y="9928"/>
                  </a:cubicBezTo>
                  <a:cubicBezTo>
                    <a:pt x="39937" y="9930"/>
                    <a:pt x="39933" y="9930"/>
                    <a:pt x="39929" y="9930"/>
                  </a:cubicBezTo>
                  <a:cubicBezTo>
                    <a:pt x="39919" y="9930"/>
                    <a:pt x="39909" y="9927"/>
                    <a:pt x="39903" y="9924"/>
                  </a:cubicBezTo>
                  <a:cubicBezTo>
                    <a:pt x="39900" y="9924"/>
                    <a:pt x="39897" y="9923"/>
                    <a:pt x="39895" y="9923"/>
                  </a:cubicBezTo>
                  <a:cubicBezTo>
                    <a:pt x="39884" y="9923"/>
                    <a:pt x="39881" y="9931"/>
                    <a:pt x="39877" y="9945"/>
                  </a:cubicBezTo>
                  <a:cubicBezTo>
                    <a:pt x="39873" y="9950"/>
                    <a:pt x="39873" y="9954"/>
                    <a:pt x="39873" y="9958"/>
                  </a:cubicBezTo>
                  <a:cubicBezTo>
                    <a:pt x="39869" y="9966"/>
                    <a:pt x="39865" y="9966"/>
                    <a:pt x="39865" y="9971"/>
                  </a:cubicBezTo>
                  <a:cubicBezTo>
                    <a:pt x="39860" y="9983"/>
                    <a:pt x="39865" y="9988"/>
                    <a:pt x="39860" y="9996"/>
                  </a:cubicBezTo>
                  <a:cubicBezTo>
                    <a:pt x="39852" y="10004"/>
                    <a:pt x="39844" y="10009"/>
                    <a:pt x="39835" y="10013"/>
                  </a:cubicBezTo>
                  <a:cubicBezTo>
                    <a:pt x="39822" y="10017"/>
                    <a:pt x="39814" y="10021"/>
                    <a:pt x="39806" y="10034"/>
                  </a:cubicBezTo>
                  <a:cubicBezTo>
                    <a:pt x="39799" y="10040"/>
                    <a:pt x="39796" y="10044"/>
                    <a:pt x="39787" y="10044"/>
                  </a:cubicBezTo>
                  <a:cubicBezTo>
                    <a:pt x="39784" y="10044"/>
                    <a:pt x="39781" y="10044"/>
                    <a:pt x="39776" y="10042"/>
                  </a:cubicBezTo>
                  <a:cubicBezTo>
                    <a:pt x="39772" y="10040"/>
                    <a:pt x="39753" y="10037"/>
                    <a:pt x="39737" y="10037"/>
                  </a:cubicBezTo>
                  <a:cubicBezTo>
                    <a:pt x="39719" y="10037"/>
                    <a:pt x="39704" y="10041"/>
                    <a:pt x="39717" y="10059"/>
                  </a:cubicBezTo>
                  <a:cubicBezTo>
                    <a:pt x="39717" y="10064"/>
                    <a:pt x="39730" y="10068"/>
                    <a:pt x="39734" y="10068"/>
                  </a:cubicBezTo>
                  <a:cubicBezTo>
                    <a:pt x="39742" y="10072"/>
                    <a:pt x="39747" y="10072"/>
                    <a:pt x="39755" y="10076"/>
                  </a:cubicBezTo>
                  <a:cubicBezTo>
                    <a:pt x="39768" y="10076"/>
                    <a:pt x="39772" y="10085"/>
                    <a:pt x="39785" y="10089"/>
                  </a:cubicBezTo>
                  <a:cubicBezTo>
                    <a:pt x="39793" y="10097"/>
                    <a:pt x="39810" y="10097"/>
                    <a:pt x="39827" y="10097"/>
                  </a:cubicBezTo>
                  <a:cubicBezTo>
                    <a:pt x="39844" y="10093"/>
                    <a:pt x="39844" y="10085"/>
                    <a:pt x="39856" y="10072"/>
                  </a:cubicBezTo>
                  <a:cubicBezTo>
                    <a:pt x="39861" y="10067"/>
                    <a:pt x="39865" y="10065"/>
                    <a:pt x="39869" y="10065"/>
                  </a:cubicBezTo>
                  <a:cubicBezTo>
                    <a:pt x="39873" y="10065"/>
                    <a:pt x="39876" y="10066"/>
                    <a:pt x="39882" y="10068"/>
                  </a:cubicBezTo>
                  <a:cubicBezTo>
                    <a:pt x="39891" y="10077"/>
                    <a:pt x="39896" y="10082"/>
                    <a:pt x="39907" y="10082"/>
                  </a:cubicBezTo>
                  <a:cubicBezTo>
                    <a:pt x="39910" y="10082"/>
                    <a:pt x="39914" y="10081"/>
                    <a:pt x="39920" y="10080"/>
                  </a:cubicBezTo>
                  <a:cubicBezTo>
                    <a:pt x="39932" y="10076"/>
                    <a:pt x="39949" y="10068"/>
                    <a:pt x="39962" y="10059"/>
                  </a:cubicBezTo>
                  <a:cubicBezTo>
                    <a:pt x="39974" y="10051"/>
                    <a:pt x="39979" y="10047"/>
                    <a:pt x="39996" y="10047"/>
                  </a:cubicBezTo>
                  <a:cubicBezTo>
                    <a:pt x="40008" y="10047"/>
                    <a:pt x="40008" y="10051"/>
                    <a:pt x="40017" y="10055"/>
                  </a:cubicBezTo>
                  <a:cubicBezTo>
                    <a:pt x="40025" y="10059"/>
                    <a:pt x="40034" y="10059"/>
                    <a:pt x="40042" y="10059"/>
                  </a:cubicBezTo>
                  <a:lnTo>
                    <a:pt x="40080" y="10059"/>
                  </a:lnTo>
                  <a:cubicBezTo>
                    <a:pt x="40093" y="10059"/>
                    <a:pt x="40097" y="10064"/>
                    <a:pt x="40105" y="10080"/>
                  </a:cubicBezTo>
                  <a:cubicBezTo>
                    <a:pt x="40110" y="10093"/>
                    <a:pt x="40114" y="10114"/>
                    <a:pt x="40126" y="10123"/>
                  </a:cubicBezTo>
                  <a:cubicBezTo>
                    <a:pt x="40133" y="10127"/>
                    <a:pt x="40137" y="10128"/>
                    <a:pt x="40141" y="10128"/>
                  </a:cubicBezTo>
                  <a:cubicBezTo>
                    <a:pt x="40145" y="10128"/>
                    <a:pt x="40150" y="10127"/>
                    <a:pt x="40156" y="10127"/>
                  </a:cubicBezTo>
                  <a:cubicBezTo>
                    <a:pt x="40181" y="10127"/>
                    <a:pt x="40207" y="10135"/>
                    <a:pt x="40232" y="10135"/>
                  </a:cubicBezTo>
                  <a:cubicBezTo>
                    <a:pt x="40237" y="10135"/>
                    <a:pt x="40250" y="10133"/>
                    <a:pt x="40262" y="10133"/>
                  </a:cubicBezTo>
                  <a:cubicBezTo>
                    <a:pt x="40271" y="10133"/>
                    <a:pt x="40279" y="10134"/>
                    <a:pt x="40283" y="10140"/>
                  </a:cubicBezTo>
                  <a:cubicBezTo>
                    <a:pt x="40299" y="10144"/>
                    <a:pt x="40312" y="10152"/>
                    <a:pt x="40329" y="10161"/>
                  </a:cubicBezTo>
                  <a:cubicBezTo>
                    <a:pt x="40329" y="10161"/>
                    <a:pt x="40329" y="10165"/>
                    <a:pt x="40333" y="10165"/>
                  </a:cubicBezTo>
                  <a:cubicBezTo>
                    <a:pt x="40333" y="10140"/>
                    <a:pt x="40337" y="10118"/>
                    <a:pt x="40354" y="10114"/>
                  </a:cubicBezTo>
                  <a:cubicBezTo>
                    <a:pt x="40363" y="10110"/>
                    <a:pt x="40371" y="10110"/>
                    <a:pt x="40380" y="10106"/>
                  </a:cubicBezTo>
                  <a:cubicBezTo>
                    <a:pt x="40388" y="10097"/>
                    <a:pt x="40397" y="10089"/>
                    <a:pt x="40401" y="10080"/>
                  </a:cubicBezTo>
                  <a:cubicBezTo>
                    <a:pt x="40409" y="10068"/>
                    <a:pt x="40418" y="10055"/>
                    <a:pt x="40422" y="10038"/>
                  </a:cubicBezTo>
                  <a:cubicBezTo>
                    <a:pt x="40422" y="10030"/>
                    <a:pt x="40422" y="10017"/>
                    <a:pt x="40426" y="10009"/>
                  </a:cubicBezTo>
                  <a:cubicBezTo>
                    <a:pt x="40432" y="9999"/>
                    <a:pt x="40441" y="9994"/>
                    <a:pt x="40452" y="9994"/>
                  </a:cubicBezTo>
                  <a:cubicBezTo>
                    <a:pt x="40456" y="9994"/>
                    <a:pt x="40460" y="9995"/>
                    <a:pt x="40464" y="9996"/>
                  </a:cubicBezTo>
                  <a:cubicBezTo>
                    <a:pt x="40477" y="10000"/>
                    <a:pt x="40481" y="10013"/>
                    <a:pt x="40494" y="10017"/>
                  </a:cubicBezTo>
                  <a:cubicBezTo>
                    <a:pt x="40498" y="10021"/>
                    <a:pt x="40506" y="10021"/>
                    <a:pt x="40510" y="10021"/>
                  </a:cubicBezTo>
                  <a:cubicBezTo>
                    <a:pt x="40553" y="10021"/>
                    <a:pt x="40548" y="9954"/>
                    <a:pt x="40591" y="9950"/>
                  </a:cubicBezTo>
                  <a:cubicBezTo>
                    <a:pt x="40612" y="9950"/>
                    <a:pt x="40633" y="9958"/>
                    <a:pt x="40654" y="9962"/>
                  </a:cubicBezTo>
                  <a:cubicBezTo>
                    <a:pt x="40658" y="9962"/>
                    <a:pt x="40667" y="9962"/>
                    <a:pt x="40667" y="9966"/>
                  </a:cubicBezTo>
                  <a:cubicBezTo>
                    <a:pt x="40671" y="9966"/>
                    <a:pt x="40667" y="9979"/>
                    <a:pt x="40667" y="9983"/>
                  </a:cubicBezTo>
                  <a:cubicBezTo>
                    <a:pt x="40667" y="9996"/>
                    <a:pt x="40671" y="10013"/>
                    <a:pt x="40662" y="10026"/>
                  </a:cubicBezTo>
                  <a:cubicBezTo>
                    <a:pt x="40654" y="10034"/>
                    <a:pt x="40637" y="10034"/>
                    <a:pt x="40624" y="10038"/>
                  </a:cubicBezTo>
                  <a:cubicBezTo>
                    <a:pt x="40603" y="10047"/>
                    <a:pt x="40595" y="10055"/>
                    <a:pt x="40578" y="10076"/>
                  </a:cubicBezTo>
                  <a:cubicBezTo>
                    <a:pt x="40570" y="10089"/>
                    <a:pt x="40557" y="10102"/>
                    <a:pt x="40540" y="10114"/>
                  </a:cubicBezTo>
                  <a:cubicBezTo>
                    <a:pt x="40527" y="10123"/>
                    <a:pt x="40515" y="10123"/>
                    <a:pt x="40502" y="10131"/>
                  </a:cubicBezTo>
                  <a:cubicBezTo>
                    <a:pt x="40489" y="10135"/>
                    <a:pt x="40477" y="10144"/>
                    <a:pt x="40468" y="10152"/>
                  </a:cubicBezTo>
                  <a:cubicBezTo>
                    <a:pt x="40464" y="10154"/>
                    <a:pt x="40460" y="10154"/>
                    <a:pt x="40456" y="10154"/>
                  </a:cubicBezTo>
                  <a:cubicBezTo>
                    <a:pt x="40451" y="10154"/>
                    <a:pt x="40447" y="10154"/>
                    <a:pt x="40443" y="10156"/>
                  </a:cubicBezTo>
                  <a:cubicBezTo>
                    <a:pt x="40435" y="10161"/>
                    <a:pt x="40430" y="10177"/>
                    <a:pt x="40439" y="10182"/>
                  </a:cubicBezTo>
                  <a:cubicBezTo>
                    <a:pt x="40440" y="10183"/>
                    <a:pt x="40443" y="10184"/>
                    <a:pt x="40447" y="10184"/>
                  </a:cubicBezTo>
                  <a:cubicBezTo>
                    <a:pt x="40455" y="10184"/>
                    <a:pt x="40465" y="10182"/>
                    <a:pt x="40468" y="10182"/>
                  </a:cubicBezTo>
                  <a:cubicBezTo>
                    <a:pt x="40477" y="10182"/>
                    <a:pt x="40485" y="10177"/>
                    <a:pt x="40494" y="10177"/>
                  </a:cubicBezTo>
                  <a:cubicBezTo>
                    <a:pt x="40500" y="10175"/>
                    <a:pt x="40513" y="10174"/>
                    <a:pt x="40525" y="10174"/>
                  </a:cubicBezTo>
                  <a:cubicBezTo>
                    <a:pt x="40538" y="10174"/>
                    <a:pt x="40551" y="10175"/>
                    <a:pt x="40557" y="10177"/>
                  </a:cubicBezTo>
                  <a:cubicBezTo>
                    <a:pt x="40570" y="10182"/>
                    <a:pt x="40574" y="10194"/>
                    <a:pt x="40586" y="10199"/>
                  </a:cubicBezTo>
                  <a:cubicBezTo>
                    <a:pt x="40595" y="10199"/>
                    <a:pt x="40608" y="10199"/>
                    <a:pt x="40616" y="10190"/>
                  </a:cubicBezTo>
                  <a:cubicBezTo>
                    <a:pt x="40620" y="10186"/>
                    <a:pt x="40629" y="10182"/>
                    <a:pt x="40633" y="10177"/>
                  </a:cubicBezTo>
                  <a:cubicBezTo>
                    <a:pt x="40650" y="10169"/>
                    <a:pt x="40667" y="10165"/>
                    <a:pt x="40679" y="10161"/>
                  </a:cubicBezTo>
                  <a:lnTo>
                    <a:pt x="40679" y="10161"/>
                  </a:lnTo>
                  <a:cubicBezTo>
                    <a:pt x="40675" y="10473"/>
                    <a:pt x="40662" y="10781"/>
                    <a:pt x="40654" y="11085"/>
                  </a:cubicBezTo>
                  <a:cubicBezTo>
                    <a:pt x="40582" y="11110"/>
                    <a:pt x="40548" y="11136"/>
                    <a:pt x="40456" y="11212"/>
                  </a:cubicBezTo>
                  <a:cubicBezTo>
                    <a:pt x="40295" y="11338"/>
                    <a:pt x="40122" y="11448"/>
                    <a:pt x="39958" y="11575"/>
                  </a:cubicBezTo>
                  <a:cubicBezTo>
                    <a:pt x="39709" y="11764"/>
                    <a:pt x="39392" y="11916"/>
                    <a:pt x="39105" y="12035"/>
                  </a:cubicBezTo>
                  <a:cubicBezTo>
                    <a:pt x="38990" y="12081"/>
                    <a:pt x="38870" y="12092"/>
                    <a:pt x="38747" y="12092"/>
                  </a:cubicBezTo>
                  <a:cubicBezTo>
                    <a:pt x="38648" y="12092"/>
                    <a:pt x="38548" y="12085"/>
                    <a:pt x="38447" y="12085"/>
                  </a:cubicBezTo>
                  <a:lnTo>
                    <a:pt x="38430" y="12085"/>
                  </a:lnTo>
                  <a:lnTo>
                    <a:pt x="38497" y="10849"/>
                  </a:lnTo>
                  <a:cubicBezTo>
                    <a:pt x="38501" y="10849"/>
                    <a:pt x="38510" y="10853"/>
                    <a:pt x="38514" y="10853"/>
                  </a:cubicBezTo>
                  <a:cubicBezTo>
                    <a:pt x="38539" y="10853"/>
                    <a:pt x="38556" y="10853"/>
                    <a:pt x="38582" y="10857"/>
                  </a:cubicBezTo>
                  <a:cubicBezTo>
                    <a:pt x="38592" y="10861"/>
                    <a:pt x="38612" y="10866"/>
                    <a:pt x="38631" y="10866"/>
                  </a:cubicBezTo>
                  <a:cubicBezTo>
                    <a:pt x="38652" y="10866"/>
                    <a:pt x="38670" y="10860"/>
                    <a:pt x="38670" y="10840"/>
                  </a:cubicBezTo>
                  <a:cubicBezTo>
                    <a:pt x="38670" y="10836"/>
                    <a:pt x="38666" y="10811"/>
                    <a:pt x="38666" y="10806"/>
                  </a:cubicBezTo>
                  <a:cubicBezTo>
                    <a:pt x="38662" y="10802"/>
                    <a:pt x="38658" y="10801"/>
                    <a:pt x="38653" y="10801"/>
                  </a:cubicBezTo>
                  <a:cubicBezTo>
                    <a:pt x="38648" y="10801"/>
                    <a:pt x="38643" y="10802"/>
                    <a:pt x="38636" y="10802"/>
                  </a:cubicBezTo>
                  <a:cubicBezTo>
                    <a:pt x="38620" y="10802"/>
                    <a:pt x="38615" y="10798"/>
                    <a:pt x="38603" y="10789"/>
                  </a:cubicBezTo>
                  <a:cubicBezTo>
                    <a:pt x="38590" y="10781"/>
                    <a:pt x="38582" y="10785"/>
                    <a:pt x="38569" y="10781"/>
                  </a:cubicBezTo>
                  <a:cubicBezTo>
                    <a:pt x="38556" y="10781"/>
                    <a:pt x="38552" y="10773"/>
                    <a:pt x="38539" y="10760"/>
                  </a:cubicBezTo>
                  <a:cubicBezTo>
                    <a:pt x="38531" y="10747"/>
                    <a:pt x="38518" y="10743"/>
                    <a:pt x="38501" y="10743"/>
                  </a:cubicBezTo>
                  <a:lnTo>
                    <a:pt x="38506" y="10654"/>
                  </a:lnTo>
                  <a:cubicBezTo>
                    <a:pt x="38518" y="10650"/>
                    <a:pt x="38531" y="10642"/>
                    <a:pt x="38535" y="10642"/>
                  </a:cubicBezTo>
                  <a:cubicBezTo>
                    <a:pt x="38556" y="10646"/>
                    <a:pt x="38552" y="10684"/>
                    <a:pt x="38552" y="10701"/>
                  </a:cubicBezTo>
                  <a:cubicBezTo>
                    <a:pt x="38569" y="10692"/>
                    <a:pt x="38582" y="10663"/>
                    <a:pt x="38594" y="10650"/>
                  </a:cubicBezTo>
                  <a:cubicBezTo>
                    <a:pt x="38607" y="10659"/>
                    <a:pt x="38598" y="10676"/>
                    <a:pt x="38603" y="10688"/>
                  </a:cubicBezTo>
                  <a:cubicBezTo>
                    <a:pt x="38611" y="10684"/>
                    <a:pt x="38620" y="10684"/>
                    <a:pt x="38632" y="10680"/>
                  </a:cubicBezTo>
                  <a:cubicBezTo>
                    <a:pt x="38641" y="10684"/>
                    <a:pt x="38645" y="10688"/>
                    <a:pt x="38649" y="10697"/>
                  </a:cubicBezTo>
                  <a:cubicBezTo>
                    <a:pt x="38658" y="10703"/>
                    <a:pt x="38663" y="10704"/>
                    <a:pt x="38668" y="10704"/>
                  </a:cubicBezTo>
                  <a:cubicBezTo>
                    <a:pt x="38670" y="10704"/>
                    <a:pt x="38672" y="10704"/>
                    <a:pt x="38675" y="10704"/>
                  </a:cubicBezTo>
                  <a:cubicBezTo>
                    <a:pt x="38677" y="10704"/>
                    <a:pt x="38680" y="10704"/>
                    <a:pt x="38683" y="10705"/>
                  </a:cubicBezTo>
                  <a:cubicBezTo>
                    <a:pt x="38696" y="10709"/>
                    <a:pt x="38700" y="10722"/>
                    <a:pt x="38708" y="10726"/>
                  </a:cubicBezTo>
                  <a:cubicBezTo>
                    <a:pt x="38715" y="10729"/>
                    <a:pt x="38720" y="10730"/>
                    <a:pt x="38724" y="10730"/>
                  </a:cubicBezTo>
                  <a:cubicBezTo>
                    <a:pt x="38733" y="10730"/>
                    <a:pt x="38739" y="10725"/>
                    <a:pt x="38750" y="10722"/>
                  </a:cubicBezTo>
                  <a:cubicBezTo>
                    <a:pt x="38755" y="10739"/>
                    <a:pt x="38755" y="10756"/>
                    <a:pt x="38767" y="10773"/>
                  </a:cubicBezTo>
                  <a:cubicBezTo>
                    <a:pt x="38776" y="10760"/>
                    <a:pt x="38784" y="10752"/>
                    <a:pt x="38793" y="10739"/>
                  </a:cubicBezTo>
                  <a:cubicBezTo>
                    <a:pt x="38814" y="10747"/>
                    <a:pt x="38814" y="10764"/>
                    <a:pt x="38835" y="10773"/>
                  </a:cubicBezTo>
                  <a:cubicBezTo>
                    <a:pt x="38839" y="10764"/>
                    <a:pt x="38848" y="10756"/>
                    <a:pt x="38856" y="10747"/>
                  </a:cubicBezTo>
                  <a:cubicBezTo>
                    <a:pt x="38864" y="10756"/>
                    <a:pt x="38864" y="10773"/>
                    <a:pt x="38873" y="10785"/>
                  </a:cubicBezTo>
                  <a:cubicBezTo>
                    <a:pt x="38876" y="10791"/>
                    <a:pt x="38879" y="10792"/>
                    <a:pt x="38882" y="10792"/>
                  </a:cubicBezTo>
                  <a:cubicBezTo>
                    <a:pt x="38886" y="10792"/>
                    <a:pt x="38891" y="10789"/>
                    <a:pt x="38898" y="10789"/>
                  </a:cubicBezTo>
                  <a:cubicBezTo>
                    <a:pt x="38919" y="10789"/>
                    <a:pt x="38915" y="10823"/>
                    <a:pt x="38936" y="10827"/>
                  </a:cubicBezTo>
                  <a:cubicBezTo>
                    <a:pt x="38945" y="10827"/>
                    <a:pt x="38949" y="10819"/>
                    <a:pt x="38957" y="10819"/>
                  </a:cubicBezTo>
                  <a:cubicBezTo>
                    <a:pt x="38970" y="10823"/>
                    <a:pt x="38978" y="10836"/>
                    <a:pt x="38987" y="10840"/>
                  </a:cubicBezTo>
                  <a:cubicBezTo>
                    <a:pt x="38999" y="10849"/>
                    <a:pt x="39012" y="10849"/>
                    <a:pt x="39025" y="10853"/>
                  </a:cubicBezTo>
                  <a:cubicBezTo>
                    <a:pt x="39037" y="10857"/>
                    <a:pt x="39050" y="10865"/>
                    <a:pt x="39063" y="10865"/>
                  </a:cubicBezTo>
                  <a:cubicBezTo>
                    <a:pt x="39080" y="10861"/>
                    <a:pt x="39126" y="10811"/>
                    <a:pt x="39105" y="10789"/>
                  </a:cubicBezTo>
                  <a:cubicBezTo>
                    <a:pt x="39105" y="10785"/>
                    <a:pt x="39092" y="10785"/>
                    <a:pt x="39092" y="10785"/>
                  </a:cubicBezTo>
                  <a:cubicBezTo>
                    <a:pt x="39080" y="10781"/>
                    <a:pt x="39075" y="10777"/>
                    <a:pt x="39063" y="10773"/>
                  </a:cubicBezTo>
                  <a:cubicBezTo>
                    <a:pt x="39056" y="10770"/>
                    <a:pt x="39050" y="10769"/>
                    <a:pt x="39045" y="10769"/>
                  </a:cubicBezTo>
                  <a:cubicBezTo>
                    <a:pt x="39033" y="10769"/>
                    <a:pt x="39022" y="10774"/>
                    <a:pt x="39008" y="10777"/>
                  </a:cubicBezTo>
                  <a:cubicBezTo>
                    <a:pt x="38999" y="10747"/>
                    <a:pt x="39029" y="10722"/>
                    <a:pt x="39021" y="10697"/>
                  </a:cubicBezTo>
                  <a:cubicBezTo>
                    <a:pt x="39012" y="10676"/>
                    <a:pt x="39004" y="10688"/>
                    <a:pt x="38991" y="10676"/>
                  </a:cubicBezTo>
                  <a:cubicBezTo>
                    <a:pt x="38983" y="10671"/>
                    <a:pt x="38987" y="10654"/>
                    <a:pt x="38987" y="10646"/>
                  </a:cubicBezTo>
                  <a:cubicBezTo>
                    <a:pt x="38987" y="10633"/>
                    <a:pt x="38983" y="10612"/>
                    <a:pt x="38991" y="10604"/>
                  </a:cubicBezTo>
                  <a:cubicBezTo>
                    <a:pt x="38993" y="10602"/>
                    <a:pt x="38995" y="10601"/>
                    <a:pt x="38998" y="10601"/>
                  </a:cubicBezTo>
                  <a:cubicBezTo>
                    <a:pt x="39001" y="10601"/>
                    <a:pt x="39004" y="10602"/>
                    <a:pt x="39008" y="10604"/>
                  </a:cubicBezTo>
                  <a:cubicBezTo>
                    <a:pt x="39012" y="10604"/>
                    <a:pt x="39016" y="10600"/>
                    <a:pt x="39021" y="10595"/>
                  </a:cubicBezTo>
                  <a:cubicBezTo>
                    <a:pt x="39029" y="10595"/>
                    <a:pt x="39033" y="10591"/>
                    <a:pt x="39042" y="10591"/>
                  </a:cubicBezTo>
                  <a:cubicBezTo>
                    <a:pt x="39059" y="10583"/>
                    <a:pt x="39067" y="10570"/>
                    <a:pt x="39080" y="10557"/>
                  </a:cubicBezTo>
                  <a:cubicBezTo>
                    <a:pt x="39088" y="10549"/>
                    <a:pt x="39097" y="10540"/>
                    <a:pt x="39109" y="10536"/>
                  </a:cubicBezTo>
                  <a:cubicBezTo>
                    <a:pt x="39122" y="10524"/>
                    <a:pt x="39130" y="10511"/>
                    <a:pt x="39143" y="10494"/>
                  </a:cubicBezTo>
                  <a:cubicBezTo>
                    <a:pt x="39151" y="10483"/>
                    <a:pt x="39152" y="10481"/>
                    <a:pt x="39157" y="10481"/>
                  </a:cubicBezTo>
                  <a:cubicBezTo>
                    <a:pt x="39159" y="10481"/>
                    <a:pt x="39163" y="10481"/>
                    <a:pt x="39168" y="10481"/>
                  </a:cubicBezTo>
                  <a:cubicBezTo>
                    <a:pt x="39189" y="10481"/>
                    <a:pt x="39206" y="10477"/>
                    <a:pt x="39227" y="10477"/>
                  </a:cubicBezTo>
                  <a:cubicBezTo>
                    <a:pt x="39248" y="10477"/>
                    <a:pt x="39253" y="10464"/>
                    <a:pt x="39270" y="10456"/>
                  </a:cubicBezTo>
                  <a:cubicBezTo>
                    <a:pt x="39278" y="10456"/>
                    <a:pt x="39286" y="10456"/>
                    <a:pt x="39295" y="10460"/>
                  </a:cubicBezTo>
                  <a:cubicBezTo>
                    <a:pt x="39299" y="10462"/>
                    <a:pt x="39302" y="10462"/>
                    <a:pt x="39305" y="10462"/>
                  </a:cubicBezTo>
                  <a:cubicBezTo>
                    <a:pt x="39313" y="10462"/>
                    <a:pt x="39318" y="10459"/>
                    <a:pt x="39324" y="10456"/>
                  </a:cubicBezTo>
                  <a:cubicBezTo>
                    <a:pt x="39350" y="10439"/>
                    <a:pt x="39375" y="10439"/>
                    <a:pt x="39405" y="10435"/>
                  </a:cubicBezTo>
                  <a:cubicBezTo>
                    <a:pt x="39426" y="10435"/>
                    <a:pt x="39438" y="10422"/>
                    <a:pt x="39460" y="10414"/>
                  </a:cubicBezTo>
                  <a:cubicBezTo>
                    <a:pt x="39476" y="10410"/>
                    <a:pt x="39493" y="10414"/>
                    <a:pt x="39510" y="10405"/>
                  </a:cubicBezTo>
                  <a:cubicBezTo>
                    <a:pt x="39540" y="10389"/>
                    <a:pt x="39565" y="10355"/>
                    <a:pt x="39557" y="10321"/>
                  </a:cubicBezTo>
                  <a:cubicBezTo>
                    <a:pt x="39557" y="10300"/>
                    <a:pt x="39535" y="10253"/>
                    <a:pt x="39510" y="10245"/>
                  </a:cubicBezTo>
                  <a:cubicBezTo>
                    <a:pt x="39509" y="10244"/>
                    <a:pt x="39506" y="10243"/>
                    <a:pt x="39504" y="10243"/>
                  </a:cubicBezTo>
                  <a:cubicBezTo>
                    <a:pt x="39498" y="10243"/>
                    <a:pt x="39490" y="10245"/>
                    <a:pt x="39485" y="10245"/>
                  </a:cubicBezTo>
                  <a:cubicBezTo>
                    <a:pt x="39468" y="10245"/>
                    <a:pt x="39464" y="10245"/>
                    <a:pt x="39464" y="10228"/>
                  </a:cubicBezTo>
                  <a:cubicBezTo>
                    <a:pt x="39460" y="10224"/>
                    <a:pt x="39464" y="10215"/>
                    <a:pt x="39464" y="10207"/>
                  </a:cubicBezTo>
                  <a:cubicBezTo>
                    <a:pt x="39464" y="10182"/>
                    <a:pt x="39460" y="10152"/>
                    <a:pt x="39468" y="10127"/>
                  </a:cubicBezTo>
                  <a:cubicBezTo>
                    <a:pt x="39468" y="10118"/>
                    <a:pt x="39472" y="10110"/>
                    <a:pt x="39476" y="10102"/>
                  </a:cubicBezTo>
                  <a:cubicBezTo>
                    <a:pt x="39485" y="10059"/>
                    <a:pt x="39438" y="10047"/>
                    <a:pt x="39405" y="10034"/>
                  </a:cubicBezTo>
                  <a:cubicBezTo>
                    <a:pt x="39384" y="10026"/>
                    <a:pt x="39358" y="10013"/>
                    <a:pt x="39333" y="10013"/>
                  </a:cubicBezTo>
                  <a:cubicBezTo>
                    <a:pt x="39320" y="10013"/>
                    <a:pt x="39308" y="10009"/>
                    <a:pt x="39295" y="10009"/>
                  </a:cubicBezTo>
                  <a:cubicBezTo>
                    <a:pt x="39286" y="10009"/>
                    <a:pt x="39270" y="10013"/>
                    <a:pt x="39257" y="10013"/>
                  </a:cubicBezTo>
                  <a:cubicBezTo>
                    <a:pt x="39244" y="10017"/>
                    <a:pt x="39236" y="10030"/>
                    <a:pt x="39223" y="10034"/>
                  </a:cubicBezTo>
                  <a:cubicBezTo>
                    <a:pt x="39219" y="10030"/>
                    <a:pt x="39215" y="10013"/>
                    <a:pt x="39206" y="10013"/>
                  </a:cubicBezTo>
                  <a:cubicBezTo>
                    <a:pt x="39202" y="10013"/>
                    <a:pt x="39194" y="10017"/>
                    <a:pt x="39189" y="10021"/>
                  </a:cubicBezTo>
                  <a:cubicBezTo>
                    <a:pt x="39181" y="10021"/>
                    <a:pt x="39168" y="10013"/>
                    <a:pt x="39156" y="10013"/>
                  </a:cubicBezTo>
                  <a:cubicBezTo>
                    <a:pt x="39130" y="10013"/>
                    <a:pt x="39109" y="10021"/>
                    <a:pt x="39084" y="10021"/>
                  </a:cubicBezTo>
                  <a:lnTo>
                    <a:pt x="39021" y="10021"/>
                  </a:lnTo>
                  <a:cubicBezTo>
                    <a:pt x="39004" y="10021"/>
                    <a:pt x="39004" y="10021"/>
                    <a:pt x="38995" y="10009"/>
                  </a:cubicBezTo>
                  <a:cubicBezTo>
                    <a:pt x="38991" y="10004"/>
                    <a:pt x="38987" y="9988"/>
                    <a:pt x="38987" y="9983"/>
                  </a:cubicBezTo>
                  <a:cubicBezTo>
                    <a:pt x="38983" y="9971"/>
                    <a:pt x="38987" y="9954"/>
                    <a:pt x="38978" y="9945"/>
                  </a:cubicBezTo>
                  <a:cubicBezTo>
                    <a:pt x="38970" y="9954"/>
                    <a:pt x="38957" y="9958"/>
                    <a:pt x="38949" y="9962"/>
                  </a:cubicBezTo>
                  <a:cubicBezTo>
                    <a:pt x="38940" y="9962"/>
                    <a:pt x="38932" y="9958"/>
                    <a:pt x="38928" y="9954"/>
                  </a:cubicBezTo>
                  <a:cubicBezTo>
                    <a:pt x="38922" y="9948"/>
                    <a:pt x="38913" y="9944"/>
                    <a:pt x="38904" y="9944"/>
                  </a:cubicBezTo>
                  <a:cubicBezTo>
                    <a:pt x="38901" y="9944"/>
                    <a:pt x="38897" y="9944"/>
                    <a:pt x="38894" y="9945"/>
                  </a:cubicBezTo>
                  <a:cubicBezTo>
                    <a:pt x="38886" y="9954"/>
                    <a:pt x="38873" y="9958"/>
                    <a:pt x="38860" y="9966"/>
                  </a:cubicBezTo>
                  <a:cubicBezTo>
                    <a:pt x="38856" y="9969"/>
                    <a:pt x="38852" y="9970"/>
                    <a:pt x="38847" y="9970"/>
                  </a:cubicBezTo>
                  <a:cubicBezTo>
                    <a:pt x="38842" y="9970"/>
                    <a:pt x="38837" y="9969"/>
                    <a:pt x="38831" y="9966"/>
                  </a:cubicBezTo>
                  <a:cubicBezTo>
                    <a:pt x="38822" y="9958"/>
                    <a:pt x="38814" y="9958"/>
                    <a:pt x="38801" y="9958"/>
                  </a:cubicBezTo>
                  <a:cubicBezTo>
                    <a:pt x="38780" y="9958"/>
                    <a:pt x="38763" y="9979"/>
                    <a:pt x="38738" y="9979"/>
                  </a:cubicBezTo>
                  <a:cubicBezTo>
                    <a:pt x="38725" y="9979"/>
                    <a:pt x="38717" y="9975"/>
                    <a:pt x="38708" y="9975"/>
                  </a:cubicBezTo>
                  <a:cubicBezTo>
                    <a:pt x="38712" y="9928"/>
                    <a:pt x="38717" y="9886"/>
                    <a:pt x="38725" y="9840"/>
                  </a:cubicBezTo>
                  <a:cubicBezTo>
                    <a:pt x="38725" y="9823"/>
                    <a:pt x="38725" y="9806"/>
                    <a:pt x="38729" y="9789"/>
                  </a:cubicBezTo>
                  <a:cubicBezTo>
                    <a:pt x="38734" y="9798"/>
                    <a:pt x="38738" y="9806"/>
                    <a:pt x="38742" y="9815"/>
                  </a:cubicBezTo>
                  <a:cubicBezTo>
                    <a:pt x="38755" y="9831"/>
                    <a:pt x="38776" y="9844"/>
                    <a:pt x="38797" y="9848"/>
                  </a:cubicBezTo>
                  <a:cubicBezTo>
                    <a:pt x="38806" y="9852"/>
                    <a:pt x="38814" y="9853"/>
                    <a:pt x="38822" y="9853"/>
                  </a:cubicBezTo>
                  <a:cubicBezTo>
                    <a:pt x="38833" y="9853"/>
                    <a:pt x="38844" y="9851"/>
                    <a:pt x="38856" y="9848"/>
                  </a:cubicBezTo>
                  <a:cubicBezTo>
                    <a:pt x="38862" y="9847"/>
                    <a:pt x="38869" y="9847"/>
                    <a:pt x="38875" y="9847"/>
                  </a:cubicBezTo>
                  <a:cubicBezTo>
                    <a:pt x="38892" y="9847"/>
                    <a:pt x="38910" y="9850"/>
                    <a:pt x="38928" y="9852"/>
                  </a:cubicBezTo>
                  <a:cubicBezTo>
                    <a:pt x="38966" y="9861"/>
                    <a:pt x="38995" y="9895"/>
                    <a:pt x="39033" y="9899"/>
                  </a:cubicBezTo>
                  <a:cubicBezTo>
                    <a:pt x="39036" y="9899"/>
                    <a:pt x="39038" y="9899"/>
                    <a:pt x="39040" y="9899"/>
                  </a:cubicBezTo>
                  <a:cubicBezTo>
                    <a:pt x="39075" y="9899"/>
                    <a:pt x="39076" y="9867"/>
                    <a:pt x="39088" y="9836"/>
                  </a:cubicBezTo>
                  <a:cubicBezTo>
                    <a:pt x="39097" y="9819"/>
                    <a:pt x="39097" y="9793"/>
                    <a:pt x="39118" y="9781"/>
                  </a:cubicBezTo>
                  <a:cubicBezTo>
                    <a:pt x="39128" y="9773"/>
                    <a:pt x="39141" y="9770"/>
                    <a:pt x="39154" y="9770"/>
                  </a:cubicBezTo>
                  <a:cubicBezTo>
                    <a:pt x="39161" y="9770"/>
                    <a:pt x="39169" y="9771"/>
                    <a:pt x="39177" y="9772"/>
                  </a:cubicBezTo>
                  <a:cubicBezTo>
                    <a:pt x="39183" y="9772"/>
                    <a:pt x="39191" y="9773"/>
                    <a:pt x="39198" y="9773"/>
                  </a:cubicBezTo>
                  <a:cubicBezTo>
                    <a:pt x="39210" y="9773"/>
                    <a:pt x="39221" y="9771"/>
                    <a:pt x="39232" y="9764"/>
                  </a:cubicBezTo>
                  <a:cubicBezTo>
                    <a:pt x="39236" y="9755"/>
                    <a:pt x="39240" y="9747"/>
                    <a:pt x="39244" y="9739"/>
                  </a:cubicBezTo>
                  <a:cubicBezTo>
                    <a:pt x="39253" y="9730"/>
                    <a:pt x="39257" y="9717"/>
                    <a:pt x="39265" y="9713"/>
                  </a:cubicBezTo>
                  <a:cubicBezTo>
                    <a:pt x="39270" y="9701"/>
                    <a:pt x="39274" y="9684"/>
                    <a:pt x="39274" y="9675"/>
                  </a:cubicBezTo>
                  <a:cubicBezTo>
                    <a:pt x="39210" y="9658"/>
                    <a:pt x="39135" y="9679"/>
                    <a:pt x="39075" y="9641"/>
                  </a:cubicBezTo>
                  <a:cubicBezTo>
                    <a:pt x="39063" y="9629"/>
                    <a:pt x="39063" y="9612"/>
                    <a:pt x="39050" y="9603"/>
                  </a:cubicBezTo>
                  <a:cubicBezTo>
                    <a:pt x="39042" y="9599"/>
                    <a:pt x="39033" y="9599"/>
                    <a:pt x="39025" y="9599"/>
                  </a:cubicBezTo>
                  <a:cubicBezTo>
                    <a:pt x="39016" y="9599"/>
                    <a:pt x="39008" y="9599"/>
                    <a:pt x="38999" y="9595"/>
                  </a:cubicBezTo>
                  <a:cubicBezTo>
                    <a:pt x="38991" y="9561"/>
                    <a:pt x="39016" y="9540"/>
                    <a:pt x="39025" y="9506"/>
                  </a:cubicBezTo>
                  <a:cubicBezTo>
                    <a:pt x="39025" y="9498"/>
                    <a:pt x="39029" y="9473"/>
                    <a:pt x="39025" y="9464"/>
                  </a:cubicBezTo>
                  <a:cubicBezTo>
                    <a:pt x="39016" y="9447"/>
                    <a:pt x="38991" y="9452"/>
                    <a:pt x="38974" y="9447"/>
                  </a:cubicBezTo>
                  <a:cubicBezTo>
                    <a:pt x="38983" y="9439"/>
                    <a:pt x="38987" y="9430"/>
                    <a:pt x="38995" y="9418"/>
                  </a:cubicBezTo>
                  <a:cubicBezTo>
                    <a:pt x="38999" y="9405"/>
                    <a:pt x="39004" y="9401"/>
                    <a:pt x="39016" y="9401"/>
                  </a:cubicBezTo>
                  <a:cubicBezTo>
                    <a:pt x="39021" y="9399"/>
                    <a:pt x="39026" y="9399"/>
                    <a:pt x="39031" y="9399"/>
                  </a:cubicBezTo>
                  <a:cubicBezTo>
                    <a:pt x="39042" y="9399"/>
                    <a:pt x="39054" y="9401"/>
                    <a:pt x="39063" y="9401"/>
                  </a:cubicBezTo>
                  <a:cubicBezTo>
                    <a:pt x="39068" y="9401"/>
                    <a:pt x="39080" y="9403"/>
                    <a:pt x="39088" y="9403"/>
                  </a:cubicBezTo>
                  <a:cubicBezTo>
                    <a:pt x="39092" y="9403"/>
                    <a:pt x="39095" y="9402"/>
                    <a:pt x="39097" y="9401"/>
                  </a:cubicBezTo>
                  <a:cubicBezTo>
                    <a:pt x="39105" y="9397"/>
                    <a:pt x="39109" y="9380"/>
                    <a:pt x="39113" y="9376"/>
                  </a:cubicBezTo>
                  <a:cubicBezTo>
                    <a:pt x="39126" y="9341"/>
                    <a:pt x="39076" y="9330"/>
                    <a:pt x="39038" y="9330"/>
                  </a:cubicBezTo>
                  <a:cubicBezTo>
                    <a:pt x="39026" y="9330"/>
                    <a:pt x="39014" y="9331"/>
                    <a:pt x="39008" y="9333"/>
                  </a:cubicBezTo>
                  <a:cubicBezTo>
                    <a:pt x="39003" y="9334"/>
                    <a:pt x="38999" y="9335"/>
                    <a:pt x="38996" y="9335"/>
                  </a:cubicBezTo>
                  <a:cubicBezTo>
                    <a:pt x="38985" y="9335"/>
                    <a:pt x="38984" y="9329"/>
                    <a:pt x="38987" y="9312"/>
                  </a:cubicBezTo>
                  <a:cubicBezTo>
                    <a:pt x="38995" y="9287"/>
                    <a:pt x="39012" y="9287"/>
                    <a:pt x="39021" y="9270"/>
                  </a:cubicBezTo>
                  <a:cubicBezTo>
                    <a:pt x="39033" y="9245"/>
                    <a:pt x="39021" y="9240"/>
                    <a:pt x="38999" y="9236"/>
                  </a:cubicBezTo>
                  <a:cubicBezTo>
                    <a:pt x="38979" y="9231"/>
                    <a:pt x="38955" y="9225"/>
                    <a:pt x="38932" y="9225"/>
                  </a:cubicBezTo>
                  <a:cubicBezTo>
                    <a:pt x="38916" y="9225"/>
                    <a:pt x="38902" y="9228"/>
                    <a:pt x="38890" y="9236"/>
                  </a:cubicBezTo>
                  <a:cubicBezTo>
                    <a:pt x="38874" y="9244"/>
                    <a:pt x="38855" y="9270"/>
                    <a:pt x="38835" y="9270"/>
                  </a:cubicBezTo>
                  <a:cubicBezTo>
                    <a:pt x="38833" y="9270"/>
                    <a:pt x="38832" y="9270"/>
                    <a:pt x="38831" y="9270"/>
                  </a:cubicBezTo>
                  <a:cubicBezTo>
                    <a:pt x="38852" y="9266"/>
                    <a:pt x="38852" y="9249"/>
                    <a:pt x="38856" y="9228"/>
                  </a:cubicBezTo>
                  <a:cubicBezTo>
                    <a:pt x="38856" y="9211"/>
                    <a:pt x="38860" y="9207"/>
                    <a:pt x="38852" y="9194"/>
                  </a:cubicBezTo>
                  <a:cubicBezTo>
                    <a:pt x="38848" y="9190"/>
                    <a:pt x="38835" y="9181"/>
                    <a:pt x="38831" y="9177"/>
                  </a:cubicBezTo>
                  <a:cubicBezTo>
                    <a:pt x="38814" y="9169"/>
                    <a:pt x="38784" y="9169"/>
                    <a:pt x="38776" y="9148"/>
                  </a:cubicBezTo>
                  <a:cubicBezTo>
                    <a:pt x="38763" y="9118"/>
                    <a:pt x="38788" y="9101"/>
                    <a:pt x="38805" y="9080"/>
                  </a:cubicBezTo>
                  <a:cubicBezTo>
                    <a:pt x="38826" y="9059"/>
                    <a:pt x="38805" y="9042"/>
                    <a:pt x="38784" y="9034"/>
                  </a:cubicBezTo>
                  <a:cubicBezTo>
                    <a:pt x="38767" y="9025"/>
                    <a:pt x="38746" y="9025"/>
                    <a:pt x="38725" y="9021"/>
                  </a:cubicBezTo>
                  <a:cubicBezTo>
                    <a:pt x="38706" y="9017"/>
                    <a:pt x="38688" y="9003"/>
                    <a:pt x="38666" y="9003"/>
                  </a:cubicBezTo>
                  <a:cubicBezTo>
                    <a:pt x="38663" y="9003"/>
                    <a:pt x="38660" y="9004"/>
                    <a:pt x="38658" y="9004"/>
                  </a:cubicBezTo>
                  <a:cubicBezTo>
                    <a:pt x="38641" y="9004"/>
                    <a:pt x="38628" y="9021"/>
                    <a:pt x="38615" y="9021"/>
                  </a:cubicBezTo>
                  <a:cubicBezTo>
                    <a:pt x="38598" y="9021"/>
                    <a:pt x="38603" y="9017"/>
                    <a:pt x="38594" y="9008"/>
                  </a:cubicBezTo>
                  <a:cubicBezTo>
                    <a:pt x="38577" y="9000"/>
                    <a:pt x="38548" y="9000"/>
                    <a:pt x="38531" y="9000"/>
                  </a:cubicBezTo>
                  <a:cubicBezTo>
                    <a:pt x="38506" y="8991"/>
                    <a:pt x="38485" y="8987"/>
                    <a:pt x="38459" y="8983"/>
                  </a:cubicBezTo>
                  <a:cubicBezTo>
                    <a:pt x="38438" y="8983"/>
                    <a:pt x="38425" y="8991"/>
                    <a:pt x="38404" y="9004"/>
                  </a:cubicBezTo>
                  <a:cubicBezTo>
                    <a:pt x="38387" y="9017"/>
                    <a:pt x="38366" y="9034"/>
                    <a:pt x="38341" y="9038"/>
                  </a:cubicBezTo>
                  <a:cubicBezTo>
                    <a:pt x="38328" y="9042"/>
                    <a:pt x="38311" y="9042"/>
                    <a:pt x="38299" y="9046"/>
                  </a:cubicBezTo>
                  <a:cubicBezTo>
                    <a:pt x="38286" y="9049"/>
                    <a:pt x="38273" y="9053"/>
                    <a:pt x="38260" y="9053"/>
                  </a:cubicBezTo>
                  <a:cubicBezTo>
                    <a:pt x="38252" y="9053"/>
                    <a:pt x="38244" y="9051"/>
                    <a:pt x="38236" y="9046"/>
                  </a:cubicBezTo>
                  <a:cubicBezTo>
                    <a:pt x="38214" y="9029"/>
                    <a:pt x="38206" y="9000"/>
                    <a:pt x="38181" y="8991"/>
                  </a:cubicBezTo>
                  <a:cubicBezTo>
                    <a:pt x="38176" y="8990"/>
                    <a:pt x="38172" y="8990"/>
                    <a:pt x="38167" y="8990"/>
                  </a:cubicBezTo>
                  <a:cubicBezTo>
                    <a:pt x="38157" y="8990"/>
                    <a:pt x="38147" y="8991"/>
                    <a:pt x="38138" y="8991"/>
                  </a:cubicBezTo>
                  <a:cubicBezTo>
                    <a:pt x="38130" y="8991"/>
                    <a:pt x="38113" y="8991"/>
                    <a:pt x="38105" y="8987"/>
                  </a:cubicBezTo>
                  <a:cubicBezTo>
                    <a:pt x="38096" y="8983"/>
                    <a:pt x="38100" y="8949"/>
                    <a:pt x="38100" y="8941"/>
                  </a:cubicBezTo>
                  <a:cubicBezTo>
                    <a:pt x="38100" y="8920"/>
                    <a:pt x="38113" y="8916"/>
                    <a:pt x="38134" y="8911"/>
                  </a:cubicBezTo>
                  <a:cubicBezTo>
                    <a:pt x="38151" y="8907"/>
                    <a:pt x="38168" y="8907"/>
                    <a:pt x="38185" y="8899"/>
                  </a:cubicBezTo>
                  <a:cubicBezTo>
                    <a:pt x="38189" y="8894"/>
                    <a:pt x="38189" y="8886"/>
                    <a:pt x="38193" y="8886"/>
                  </a:cubicBezTo>
                  <a:cubicBezTo>
                    <a:pt x="38202" y="8878"/>
                    <a:pt x="38214" y="8878"/>
                    <a:pt x="38223" y="8873"/>
                  </a:cubicBezTo>
                  <a:cubicBezTo>
                    <a:pt x="38240" y="8869"/>
                    <a:pt x="38244" y="8852"/>
                    <a:pt x="38257" y="8844"/>
                  </a:cubicBezTo>
                  <a:cubicBezTo>
                    <a:pt x="38265" y="8835"/>
                    <a:pt x="38274" y="8835"/>
                    <a:pt x="38282" y="8827"/>
                  </a:cubicBezTo>
                  <a:cubicBezTo>
                    <a:pt x="38282" y="8823"/>
                    <a:pt x="38286" y="8818"/>
                    <a:pt x="38290" y="8814"/>
                  </a:cubicBezTo>
                  <a:cubicBezTo>
                    <a:pt x="38295" y="8806"/>
                    <a:pt x="38303" y="8806"/>
                    <a:pt x="38311" y="8802"/>
                  </a:cubicBezTo>
                  <a:cubicBezTo>
                    <a:pt x="38316" y="8797"/>
                    <a:pt x="38320" y="8793"/>
                    <a:pt x="38328" y="8785"/>
                  </a:cubicBezTo>
                  <a:cubicBezTo>
                    <a:pt x="38316" y="8768"/>
                    <a:pt x="38286" y="8759"/>
                    <a:pt x="38265" y="8751"/>
                  </a:cubicBezTo>
                  <a:cubicBezTo>
                    <a:pt x="38256" y="8749"/>
                    <a:pt x="38248" y="8748"/>
                    <a:pt x="38240" y="8748"/>
                  </a:cubicBezTo>
                  <a:cubicBezTo>
                    <a:pt x="38227" y="8748"/>
                    <a:pt x="38215" y="8751"/>
                    <a:pt x="38202" y="8759"/>
                  </a:cubicBezTo>
                  <a:cubicBezTo>
                    <a:pt x="38185" y="8772"/>
                    <a:pt x="38172" y="8789"/>
                    <a:pt x="38160" y="8802"/>
                  </a:cubicBezTo>
                  <a:cubicBezTo>
                    <a:pt x="38155" y="8810"/>
                    <a:pt x="38147" y="8827"/>
                    <a:pt x="38138" y="8831"/>
                  </a:cubicBezTo>
                  <a:cubicBezTo>
                    <a:pt x="38135" y="8832"/>
                    <a:pt x="38129" y="8833"/>
                    <a:pt x="38123" y="8833"/>
                  </a:cubicBezTo>
                  <a:cubicBezTo>
                    <a:pt x="38108" y="8833"/>
                    <a:pt x="38088" y="8830"/>
                    <a:pt x="38079" y="8827"/>
                  </a:cubicBezTo>
                  <a:cubicBezTo>
                    <a:pt x="38053" y="8823"/>
                    <a:pt x="38020" y="8783"/>
                    <a:pt x="37992" y="8783"/>
                  </a:cubicBezTo>
                  <a:cubicBezTo>
                    <a:pt x="37989" y="8783"/>
                    <a:pt x="37986" y="8783"/>
                    <a:pt x="37982" y="8785"/>
                  </a:cubicBezTo>
                  <a:cubicBezTo>
                    <a:pt x="37965" y="8789"/>
                    <a:pt x="37965" y="8806"/>
                    <a:pt x="37953" y="8814"/>
                  </a:cubicBezTo>
                  <a:cubicBezTo>
                    <a:pt x="37949" y="8816"/>
                    <a:pt x="37945" y="8816"/>
                    <a:pt x="37941" y="8816"/>
                  </a:cubicBezTo>
                  <a:cubicBezTo>
                    <a:pt x="37922" y="8816"/>
                    <a:pt x="37908" y="8800"/>
                    <a:pt x="37894" y="8789"/>
                  </a:cubicBezTo>
                  <a:cubicBezTo>
                    <a:pt x="37873" y="8776"/>
                    <a:pt x="37843" y="8759"/>
                    <a:pt x="37819" y="8759"/>
                  </a:cubicBezTo>
                  <a:cubicBezTo>
                    <a:pt x="37804" y="8759"/>
                    <a:pt x="37792" y="8767"/>
                    <a:pt x="37788" y="8789"/>
                  </a:cubicBezTo>
                  <a:cubicBezTo>
                    <a:pt x="37780" y="8818"/>
                    <a:pt x="37788" y="8840"/>
                    <a:pt x="37813" y="8856"/>
                  </a:cubicBezTo>
                  <a:cubicBezTo>
                    <a:pt x="37826" y="8861"/>
                    <a:pt x="37839" y="8865"/>
                    <a:pt x="37839" y="8882"/>
                  </a:cubicBezTo>
                  <a:cubicBezTo>
                    <a:pt x="37830" y="8937"/>
                    <a:pt x="37750" y="8916"/>
                    <a:pt x="37716" y="8924"/>
                  </a:cubicBezTo>
                  <a:cubicBezTo>
                    <a:pt x="37704" y="8924"/>
                    <a:pt x="37666" y="8932"/>
                    <a:pt x="37657" y="8941"/>
                  </a:cubicBezTo>
                  <a:cubicBezTo>
                    <a:pt x="37649" y="8953"/>
                    <a:pt x="37657" y="8987"/>
                    <a:pt x="37661" y="9000"/>
                  </a:cubicBezTo>
                  <a:cubicBezTo>
                    <a:pt x="37653" y="9004"/>
                    <a:pt x="37645" y="9004"/>
                    <a:pt x="37640" y="9013"/>
                  </a:cubicBezTo>
                  <a:cubicBezTo>
                    <a:pt x="37624" y="9000"/>
                    <a:pt x="37615" y="8987"/>
                    <a:pt x="37594" y="8983"/>
                  </a:cubicBezTo>
                  <a:lnTo>
                    <a:pt x="37539" y="8983"/>
                  </a:lnTo>
                  <a:cubicBezTo>
                    <a:pt x="37522" y="8983"/>
                    <a:pt x="37505" y="8983"/>
                    <a:pt x="37493" y="9000"/>
                  </a:cubicBezTo>
                  <a:cubicBezTo>
                    <a:pt x="37484" y="9008"/>
                    <a:pt x="37480" y="9034"/>
                    <a:pt x="37467" y="9038"/>
                  </a:cubicBezTo>
                  <a:cubicBezTo>
                    <a:pt x="37465" y="9042"/>
                    <a:pt x="37460" y="9043"/>
                    <a:pt x="37454" y="9043"/>
                  </a:cubicBezTo>
                  <a:cubicBezTo>
                    <a:pt x="37448" y="9043"/>
                    <a:pt x="37442" y="9042"/>
                    <a:pt x="37438" y="9042"/>
                  </a:cubicBezTo>
                  <a:cubicBezTo>
                    <a:pt x="37421" y="9042"/>
                    <a:pt x="37408" y="9042"/>
                    <a:pt x="37404" y="9072"/>
                  </a:cubicBezTo>
                  <a:cubicBezTo>
                    <a:pt x="37403" y="9062"/>
                    <a:pt x="37395" y="9059"/>
                    <a:pt x="37385" y="9059"/>
                  </a:cubicBezTo>
                  <a:cubicBezTo>
                    <a:pt x="37366" y="9059"/>
                    <a:pt x="37337" y="9072"/>
                    <a:pt x="37328" y="9072"/>
                  </a:cubicBezTo>
                  <a:cubicBezTo>
                    <a:pt x="37303" y="9076"/>
                    <a:pt x="37290" y="9084"/>
                    <a:pt x="37277" y="9105"/>
                  </a:cubicBezTo>
                  <a:cubicBezTo>
                    <a:pt x="37269" y="9118"/>
                    <a:pt x="37269" y="9135"/>
                    <a:pt x="37261" y="9143"/>
                  </a:cubicBezTo>
                  <a:cubicBezTo>
                    <a:pt x="37248" y="9156"/>
                    <a:pt x="37239" y="9152"/>
                    <a:pt x="37239" y="9177"/>
                  </a:cubicBezTo>
                  <a:cubicBezTo>
                    <a:pt x="37239" y="9190"/>
                    <a:pt x="37239" y="9203"/>
                    <a:pt x="37239" y="9215"/>
                  </a:cubicBezTo>
                  <a:cubicBezTo>
                    <a:pt x="37239" y="9224"/>
                    <a:pt x="37235" y="9236"/>
                    <a:pt x="37244" y="9240"/>
                  </a:cubicBezTo>
                  <a:lnTo>
                    <a:pt x="37261" y="9240"/>
                  </a:lnTo>
                  <a:cubicBezTo>
                    <a:pt x="37282" y="9245"/>
                    <a:pt x="37303" y="9249"/>
                    <a:pt x="37328" y="9253"/>
                  </a:cubicBezTo>
                  <a:lnTo>
                    <a:pt x="37370" y="9253"/>
                  </a:lnTo>
                  <a:cubicBezTo>
                    <a:pt x="37383" y="9249"/>
                    <a:pt x="37391" y="9245"/>
                    <a:pt x="37404" y="9245"/>
                  </a:cubicBezTo>
                  <a:cubicBezTo>
                    <a:pt x="37408" y="9249"/>
                    <a:pt x="37412" y="9253"/>
                    <a:pt x="37417" y="9257"/>
                  </a:cubicBezTo>
                  <a:cubicBezTo>
                    <a:pt x="37429" y="9266"/>
                    <a:pt x="37438" y="9274"/>
                    <a:pt x="37450" y="9278"/>
                  </a:cubicBezTo>
                  <a:cubicBezTo>
                    <a:pt x="37472" y="9287"/>
                    <a:pt x="37488" y="9291"/>
                    <a:pt x="37510" y="9300"/>
                  </a:cubicBezTo>
                  <a:cubicBezTo>
                    <a:pt x="37526" y="9308"/>
                    <a:pt x="37548" y="9325"/>
                    <a:pt x="37569" y="9325"/>
                  </a:cubicBezTo>
                  <a:cubicBezTo>
                    <a:pt x="37581" y="9325"/>
                    <a:pt x="37602" y="9300"/>
                    <a:pt x="37615" y="9300"/>
                  </a:cubicBezTo>
                  <a:cubicBezTo>
                    <a:pt x="37632" y="9304"/>
                    <a:pt x="37632" y="9329"/>
                    <a:pt x="37645" y="9338"/>
                  </a:cubicBezTo>
                  <a:cubicBezTo>
                    <a:pt x="37661" y="9397"/>
                    <a:pt x="37674" y="9447"/>
                    <a:pt x="37699" y="9498"/>
                  </a:cubicBezTo>
                  <a:cubicBezTo>
                    <a:pt x="37699" y="9506"/>
                    <a:pt x="37704" y="9515"/>
                    <a:pt x="37708" y="9519"/>
                  </a:cubicBezTo>
                  <a:lnTo>
                    <a:pt x="37699" y="9519"/>
                  </a:lnTo>
                  <a:cubicBezTo>
                    <a:pt x="37683" y="9519"/>
                    <a:pt x="37666" y="9523"/>
                    <a:pt x="37649" y="9523"/>
                  </a:cubicBezTo>
                  <a:cubicBezTo>
                    <a:pt x="37632" y="9519"/>
                    <a:pt x="37624" y="9515"/>
                    <a:pt x="37602" y="9515"/>
                  </a:cubicBezTo>
                  <a:cubicBezTo>
                    <a:pt x="37586" y="9515"/>
                    <a:pt x="37573" y="9528"/>
                    <a:pt x="37556" y="9528"/>
                  </a:cubicBezTo>
                  <a:cubicBezTo>
                    <a:pt x="37539" y="9528"/>
                    <a:pt x="37539" y="9519"/>
                    <a:pt x="37526" y="9511"/>
                  </a:cubicBezTo>
                  <a:cubicBezTo>
                    <a:pt x="37519" y="9502"/>
                    <a:pt x="37509" y="9499"/>
                    <a:pt x="37499" y="9499"/>
                  </a:cubicBezTo>
                  <a:cubicBezTo>
                    <a:pt x="37480" y="9499"/>
                    <a:pt x="37459" y="9507"/>
                    <a:pt x="37441" y="9507"/>
                  </a:cubicBezTo>
                  <a:cubicBezTo>
                    <a:pt x="37438" y="9507"/>
                    <a:pt x="37436" y="9507"/>
                    <a:pt x="37434" y="9506"/>
                  </a:cubicBezTo>
                  <a:cubicBezTo>
                    <a:pt x="37419" y="9502"/>
                    <a:pt x="37401" y="9496"/>
                    <a:pt x="37387" y="9496"/>
                  </a:cubicBezTo>
                  <a:cubicBezTo>
                    <a:pt x="37372" y="9496"/>
                    <a:pt x="37362" y="9502"/>
                    <a:pt x="37362" y="9523"/>
                  </a:cubicBezTo>
                  <a:cubicBezTo>
                    <a:pt x="37362" y="9536"/>
                    <a:pt x="37358" y="9544"/>
                    <a:pt x="37366" y="9553"/>
                  </a:cubicBezTo>
                  <a:cubicBezTo>
                    <a:pt x="37368" y="9555"/>
                    <a:pt x="37369" y="9555"/>
                    <a:pt x="37370" y="9555"/>
                  </a:cubicBezTo>
                  <a:cubicBezTo>
                    <a:pt x="37371" y="9555"/>
                    <a:pt x="37372" y="9555"/>
                    <a:pt x="37374" y="9557"/>
                  </a:cubicBezTo>
                  <a:cubicBezTo>
                    <a:pt x="37379" y="9561"/>
                    <a:pt x="37383" y="9574"/>
                    <a:pt x="37387" y="9582"/>
                  </a:cubicBezTo>
                  <a:cubicBezTo>
                    <a:pt x="37396" y="9599"/>
                    <a:pt x="37417" y="9612"/>
                    <a:pt x="37438" y="9616"/>
                  </a:cubicBezTo>
                  <a:cubicBezTo>
                    <a:pt x="37440" y="9617"/>
                    <a:pt x="37442" y="9617"/>
                    <a:pt x="37444" y="9617"/>
                  </a:cubicBezTo>
                  <a:cubicBezTo>
                    <a:pt x="37457" y="9617"/>
                    <a:pt x="37475" y="9610"/>
                    <a:pt x="37489" y="9610"/>
                  </a:cubicBezTo>
                  <a:cubicBezTo>
                    <a:pt x="37494" y="9610"/>
                    <a:pt x="37498" y="9610"/>
                    <a:pt x="37501" y="9612"/>
                  </a:cubicBezTo>
                  <a:cubicBezTo>
                    <a:pt x="37510" y="9616"/>
                    <a:pt x="37510" y="9629"/>
                    <a:pt x="37518" y="9633"/>
                  </a:cubicBezTo>
                  <a:cubicBezTo>
                    <a:pt x="37531" y="9641"/>
                    <a:pt x="37543" y="9637"/>
                    <a:pt x="37552" y="9646"/>
                  </a:cubicBezTo>
                  <a:cubicBezTo>
                    <a:pt x="37564" y="9654"/>
                    <a:pt x="37569" y="9667"/>
                    <a:pt x="37577" y="9675"/>
                  </a:cubicBezTo>
                  <a:cubicBezTo>
                    <a:pt x="37581" y="9679"/>
                    <a:pt x="37586" y="9679"/>
                    <a:pt x="37590" y="9684"/>
                  </a:cubicBezTo>
                  <a:cubicBezTo>
                    <a:pt x="37598" y="9688"/>
                    <a:pt x="37602" y="9692"/>
                    <a:pt x="37607" y="9696"/>
                  </a:cubicBezTo>
                  <a:cubicBezTo>
                    <a:pt x="37611" y="9698"/>
                    <a:pt x="37615" y="9698"/>
                    <a:pt x="37619" y="9698"/>
                  </a:cubicBezTo>
                  <a:cubicBezTo>
                    <a:pt x="37622" y="9698"/>
                    <a:pt x="37626" y="9698"/>
                    <a:pt x="37628" y="9701"/>
                  </a:cubicBezTo>
                  <a:cubicBezTo>
                    <a:pt x="37640" y="9709"/>
                    <a:pt x="37645" y="9734"/>
                    <a:pt x="37645" y="9747"/>
                  </a:cubicBezTo>
                  <a:cubicBezTo>
                    <a:pt x="37645" y="9768"/>
                    <a:pt x="37649" y="9785"/>
                    <a:pt x="37670" y="9798"/>
                  </a:cubicBezTo>
                  <a:cubicBezTo>
                    <a:pt x="37683" y="9806"/>
                    <a:pt x="37704" y="9810"/>
                    <a:pt x="37721" y="9810"/>
                  </a:cubicBezTo>
                  <a:cubicBezTo>
                    <a:pt x="37733" y="9808"/>
                    <a:pt x="37742" y="9804"/>
                    <a:pt x="37750" y="9804"/>
                  </a:cubicBezTo>
                  <a:cubicBezTo>
                    <a:pt x="37755" y="9804"/>
                    <a:pt x="37760" y="9805"/>
                    <a:pt x="37767" y="9810"/>
                  </a:cubicBezTo>
                  <a:cubicBezTo>
                    <a:pt x="37787" y="9825"/>
                    <a:pt x="37815" y="9835"/>
                    <a:pt x="37841" y="9835"/>
                  </a:cubicBezTo>
                  <a:cubicBezTo>
                    <a:pt x="37854" y="9835"/>
                    <a:pt x="37866" y="9833"/>
                    <a:pt x="37877" y="9827"/>
                  </a:cubicBezTo>
                  <a:cubicBezTo>
                    <a:pt x="37902" y="9819"/>
                    <a:pt x="37919" y="9810"/>
                    <a:pt x="37949" y="9810"/>
                  </a:cubicBezTo>
                  <a:lnTo>
                    <a:pt x="37970" y="9810"/>
                  </a:lnTo>
                  <a:lnTo>
                    <a:pt x="37965" y="9907"/>
                  </a:lnTo>
                  <a:cubicBezTo>
                    <a:pt x="37965" y="9907"/>
                    <a:pt x="37961" y="9912"/>
                    <a:pt x="37961" y="9912"/>
                  </a:cubicBezTo>
                  <a:cubicBezTo>
                    <a:pt x="37953" y="9920"/>
                    <a:pt x="37957" y="9941"/>
                    <a:pt x="37961" y="9950"/>
                  </a:cubicBezTo>
                  <a:lnTo>
                    <a:pt x="37965" y="9950"/>
                  </a:lnTo>
                  <a:lnTo>
                    <a:pt x="37965" y="10013"/>
                  </a:lnTo>
                  <a:cubicBezTo>
                    <a:pt x="37953" y="10009"/>
                    <a:pt x="37940" y="10009"/>
                    <a:pt x="37927" y="10009"/>
                  </a:cubicBezTo>
                  <a:cubicBezTo>
                    <a:pt x="37915" y="10009"/>
                    <a:pt x="37906" y="10009"/>
                    <a:pt x="37894" y="10000"/>
                  </a:cubicBezTo>
                  <a:cubicBezTo>
                    <a:pt x="37885" y="9992"/>
                    <a:pt x="37881" y="9979"/>
                    <a:pt x="37864" y="9975"/>
                  </a:cubicBezTo>
                  <a:cubicBezTo>
                    <a:pt x="37857" y="9972"/>
                    <a:pt x="37848" y="9971"/>
                    <a:pt x="37838" y="9971"/>
                  </a:cubicBezTo>
                  <a:cubicBezTo>
                    <a:pt x="37825" y="9971"/>
                    <a:pt x="37811" y="9973"/>
                    <a:pt x="37797" y="9973"/>
                  </a:cubicBezTo>
                  <a:cubicBezTo>
                    <a:pt x="37773" y="9973"/>
                    <a:pt x="37752" y="9969"/>
                    <a:pt x="37746" y="9945"/>
                  </a:cubicBezTo>
                  <a:cubicBezTo>
                    <a:pt x="37742" y="9924"/>
                    <a:pt x="37754" y="9895"/>
                    <a:pt x="37746" y="9874"/>
                  </a:cubicBezTo>
                  <a:cubicBezTo>
                    <a:pt x="37742" y="9872"/>
                    <a:pt x="37737" y="9872"/>
                    <a:pt x="37732" y="9872"/>
                  </a:cubicBezTo>
                  <a:cubicBezTo>
                    <a:pt x="37722" y="9872"/>
                    <a:pt x="37712" y="9874"/>
                    <a:pt x="37704" y="9874"/>
                  </a:cubicBezTo>
                  <a:cubicBezTo>
                    <a:pt x="37674" y="9874"/>
                    <a:pt x="37657" y="9895"/>
                    <a:pt x="37632" y="9907"/>
                  </a:cubicBezTo>
                  <a:cubicBezTo>
                    <a:pt x="37619" y="9916"/>
                    <a:pt x="37611" y="9916"/>
                    <a:pt x="37602" y="9920"/>
                  </a:cubicBezTo>
                  <a:cubicBezTo>
                    <a:pt x="37590" y="9924"/>
                    <a:pt x="37590" y="9933"/>
                    <a:pt x="37581" y="9941"/>
                  </a:cubicBezTo>
                  <a:cubicBezTo>
                    <a:pt x="37573" y="9954"/>
                    <a:pt x="37569" y="9962"/>
                    <a:pt x="37581" y="9983"/>
                  </a:cubicBezTo>
                  <a:cubicBezTo>
                    <a:pt x="37588" y="9994"/>
                    <a:pt x="37598" y="9996"/>
                    <a:pt x="37610" y="9996"/>
                  </a:cubicBezTo>
                  <a:cubicBezTo>
                    <a:pt x="37618" y="9996"/>
                    <a:pt x="37626" y="9995"/>
                    <a:pt x="37633" y="9995"/>
                  </a:cubicBezTo>
                  <a:cubicBezTo>
                    <a:pt x="37637" y="9995"/>
                    <a:pt x="37641" y="9995"/>
                    <a:pt x="37645" y="9996"/>
                  </a:cubicBezTo>
                  <a:cubicBezTo>
                    <a:pt x="37666" y="9996"/>
                    <a:pt x="37691" y="10004"/>
                    <a:pt x="37691" y="10030"/>
                  </a:cubicBezTo>
                  <a:cubicBezTo>
                    <a:pt x="37687" y="10047"/>
                    <a:pt x="37678" y="10059"/>
                    <a:pt x="37661" y="10068"/>
                  </a:cubicBezTo>
                  <a:cubicBezTo>
                    <a:pt x="37636" y="10076"/>
                    <a:pt x="37615" y="10085"/>
                    <a:pt x="37594" y="10097"/>
                  </a:cubicBezTo>
                  <a:cubicBezTo>
                    <a:pt x="37581" y="10102"/>
                    <a:pt x="37569" y="10110"/>
                    <a:pt x="37560" y="10110"/>
                  </a:cubicBezTo>
                  <a:cubicBezTo>
                    <a:pt x="37558" y="10111"/>
                    <a:pt x="37556" y="10111"/>
                    <a:pt x="37554" y="10111"/>
                  </a:cubicBezTo>
                  <a:cubicBezTo>
                    <a:pt x="37544" y="10111"/>
                    <a:pt x="37532" y="10107"/>
                    <a:pt x="37522" y="10107"/>
                  </a:cubicBezTo>
                  <a:cubicBezTo>
                    <a:pt x="37517" y="10107"/>
                    <a:pt x="37513" y="10108"/>
                    <a:pt x="37510" y="10110"/>
                  </a:cubicBezTo>
                  <a:cubicBezTo>
                    <a:pt x="37493" y="10123"/>
                    <a:pt x="37510" y="10144"/>
                    <a:pt x="37522" y="10152"/>
                  </a:cubicBezTo>
                  <a:cubicBezTo>
                    <a:pt x="37539" y="10161"/>
                    <a:pt x="37560" y="10161"/>
                    <a:pt x="37577" y="10165"/>
                  </a:cubicBezTo>
                  <a:cubicBezTo>
                    <a:pt x="37591" y="10165"/>
                    <a:pt x="37604" y="10170"/>
                    <a:pt x="37615" y="10170"/>
                  </a:cubicBezTo>
                  <a:cubicBezTo>
                    <a:pt x="37618" y="10170"/>
                    <a:pt x="37621" y="10170"/>
                    <a:pt x="37624" y="10169"/>
                  </a:cubicBezTo>
                  <a:cubicBezTo>
                    <a:pt x="37653" y="10161"/>
                    <a:pt x="37653" y="10131"/>
                    <a:pt x="37683" y="10123"/>
                  </a:cubicBezTo>
                  <a:cubicBezTo>
                    <a:pt x="37687" y="10122"/>
                    <a:pt x="37691" y="10121"/>
                    <a:pt x="37695" y="10121"/>
                  </a:cubicBezTo>
                  <a:cubicBezTo>
                    <a:pt x="37711" y="10121"/>
                    <a:pt x="37725" y="10127"/>
                    <a:pt x="37742" y="10127"/>
                  </a:cubicBezTo>
                  <a:cubicBezTo>
                    <a:pt x="37771" y="10131"/>
                    <a:pt x="37797" y="10140"/>
                    <a:pt x="37826" y="10152"/>
                  </a:cubicBezTo>
                  <a:cubicBezTo>
                    <a:pt x="37835" y="10156"/>
                    <a:pt x="37889" y="10177"/>
                    <a:pt x="37889" y="10186"/>
                  </a:cubicBezTo>
                  <a:cubicBezTo>
                    <a:pt x="37873" y="10190"/>
                    <a:pt x="37784" y="10194"/>
                    <a:pt x="37784" y="10211"/>
                  </a:cubicBezTo>
                  <a:cubicBezTo>
                    <a:pt x="37784" y="10224"/>
                    <a:pt x="37813" y="10228"/>
                    <a:pt x="37822" y="10232"/>
                  </a:cubicBezTo>
                  <a:cubicBezTo>
                    <a:pt x="37833" y="10232"/>
                    <a:pt x="37846" y="10230"/>
                    <a:pt x="37860" y="10230"/>
                  </a:cubicBezTo>
                  <a:cubicBezTo>
                    <a:pt x="37867" y="10230"/>
                    <a:pt x="37874" y="10231"/>
                    <a:pt x="37881" y="10232"/>
                  </a:cubicBezTo>
                  <a:cubicBezTo>
                    <a:pt x="37894" y="10232"/>
                    <a:pt x="37898" y="10245"/>
                    <a:pt x="37906" y="10253"/>
                  </a:cubicBezTo>
                  <a:cubicBezTo>
                    <a:pt x="37919" y="10266"/>
                    <a:pt x="37936" y="10279"/>
                    <a:pt x="37953" y="10283"/>
                  </a:cubicBezTo>
                  <a:lnTo>
                    <a:pt x="37957" y="10283"/>
                  </a:lnTo>
                  <a:lnTo>
                    <a:pt x="37953" y="10367"/>
                  </a:lnTo>
                  <a:cubicBezTo>
                    <a:pt x="37944" y="10367"/>
                    <a:pt x="37936" y="10367"/>
                    <a:pt x="37923" y="10363"/>
                  </a:cubicBezTo>
                  <a:cubicBezTo>
                    <a:pt x="37915" y="10363"/>
                    <a:pt x="37902" y="10359"/>
                    <a:pt x="37894" y="10359"/>
                  </a:cubicBezTo>
                  <a:cubicBezTo>
                    <a:pt x="37868" y="10380"/>
                    <a:pt x="37750" y="10342"/>
                    <a:pt x="37771" y="10418"/>
                  </a:cubicBezTo>
                  <a:cubicBezTo>
                    <a:pt x="37775" y="10419"/>
                    <a:pt x="37780" y="10419"/>
                    <a:pt x="37783" y="10419"/>
                  </a:cubicBezTo>
                  <a:cubicBezTo>
                    <a:pt x="37799" y="10419"/>
                    <a:pt x="37813" y="10414"/>
                    <a:pt x="37830" y="10414"/>
                  </a:cubicBezTo>
                  <a:cubicBezTo>
                    <a:pt x="37838" y="10412"/>
                    <a:pt x="37844" y="10411"/>
                    <a:pt x="37849" y="10411"/>
                  </a:cubicBezTo>
                  <a:cubicBezTo>
                    <a:pt x="37869" y="10411"/>
                    <a:pt x="37879" y="10422"/>
                    <a:pt x="37902" y="10435"/>
                  </a:cubicBezTo>
                  <a:cubicBezTo>
                    <a:pt x="37915" y="10448"/>
                    <a:pt x="37936" y="10452"/>
                    <a:pt x="37953" y="10456"/>
                  </a:cubicBezTo>
                  <a:lnTo>
                    <a:pt x="37944" y="10777"/>
                  </a:lnTo>
                  <a:cubicBezTo>
                    <a:pt x="37936" y="10777"/>
                    <a:pt x="37932" y="10777"/>
                    <a:pt x="37927" y="10781"/>
                  </a:cubicBezTo>
                  <a:cubicBezTo>
                    <a:pt x="37902" y="10789"/>
                    <a:pt x="37856" y="10823"/>
                    <a:pt x="37851" y="10844"/>
                  </a:cubicBezTo>
                  <a:cubicBezTo>
                    <a:pt x="37882" y="10864"/>
                    <a:pt x="37885" y="10883"/>
                    <a:pt x="37904" y="10883"/>
                  </a:cubicBezTo>
                  <a:cubicBezTo>
                    <a:pt x="37906" y="10883"/>
                    <a:pt x="37908" y="10883"/>
                    <a:pt x="37911" y="10882"/>
                  </a:cubicBezTo>
                  <a:cubicBezTo>
                    <a:pt x="37919" y="10882"/>
                    <a:pt x="37932" y="10878"/>
                    <a:pt x="37940" y="10878"/>
                  </a:cubicBezTo>
                  <a:lnTo>
                    <a:pt x="37906" y="12073"/>
                  </a:lnTo>
                  <a:cubicBezTo>
                    <a:pt x="37801" y="12069"/>
                    <a:pt x="37696" y="12066"/>
                    <a:pt x="37590" y="12066"/>
                  </a:cubicBezTo>
                  <a:cubicBezTo>
                    <a:pt x="37332" y="12066"/>
                    <a:pt x="37078" y="12084"/>
                    <a:pt x="36847" y="12153"/>
                  </a:cubicBezTo>
                  <a:cubicBezTo>
                    <a:pt x="36615" y="12220"/>
                    <a:pt x="36412" y="12334"/>
                    <a:pt x="36231" y="12474"/>
                  </a:cubicBezTo>
                  <a:lnTo>
                    <a:pt x="36231" y="12469"/>
                  </a:lnTo>
                  <a:cubicBezTo>
                    <a:pt x="36231" y="12469"/>
                    <a:pt x="36226" y="12469"/>
                    <a:pt x="36226" y="12465"/>
                  </a:cubicBezTo>
                  <a:cubicBezTo>
                    <a:pt x="36226" y="12465"/>
                    <a:pt x="36226" y="12461"/>
                    <a:pt x="36226" y="12461"/>
                  </a:cubicBezTo>
                  <a:cubicBezTo>
                    <a:pt x="36226" y="12457"/>
                    <a:pt x="36226" y="12457"/>
                    <a:pt x="36226" y="12457"/>
                  </a:cubicBezTo>
                  <a:cubicBezTo>
                    <a:pt x="36226" y="12452"/>
                    <a:pt x="36226" y="12444"/>
                    <a:pt x="36222" y="12440"/>
                  </a:cubicBezTo>
                  <a:cubicBezTo>
                    <a:pt x="36222" y="12436"/>
                    <a:pt x="36222" y="12436"/>
                    <a:pt x="36218" y="12436"/>
                  </a:cubicBezTo>
                  <a:cubicBezTo>
                    <a:pt x="36218" y="12431"/>
                    <a:pt x="36218" y="12431"/>
                    <a:pt x="36218" y="12431"/>
                  </a:cubicBezTo>
                  <a:cubicBezTo>
                    <a:pt x="36218" y="12431"/>
                    <a:pt x="36218" y="12427"/>
                    <a:pt x="36218" y="12427"/>
                  </a:cubicBezTo>
                  <a:lnTo>
                    <a:pt x="36214" y="12427"/>
                  </a:lnTo>
                  <a:cubicBezTo>
                    <a:pt x="36214" y="12423"/>
                    <a:pt x="36214" y="12423"/>
                    <a:pt x="36210" y="12419"/>
                  </a:cubicBezTo>
                  <a:cubicBezTo>
                    <a:pt x="36205" y="12410"/>
                    <a:pt x="36197" y="12402"/>
                    <a:pt x="36193" y="12393"/>
                  </a:cubicBezTo>
                  <a:cubicBezTo>
                    <a:pt x="36193" y="12389"/>
                    <a:pt x="36193" y="12385"/>
                    <a:pt x="36188" y="12381"/>
                  </a:cubicBezTo>
                  <a:cubicBezTo>
                    <a:pt x="36188" y="12376"/>
                    <a:pt x="36188" y="12372"/>
                    <a:pt x="36184" y="12368"/>
                  </a:cubicBezTo>
                  <a:cubicBezTo>
                    <a:pt x="36180" y="12338"/>
                    <a:pt x="36180" y="12305"/>
                    <a:pt x="36193" y="12254"/>
                  </a:cubicBezTo>
                  <a:lnTo>
                    <a:pt x="36193" y="12254"/>
                  </a:lnTo>
                  <a:cubicBezTo>
                    <a:pt x="36146" y="12347"/>
                    <a:pt x="36096" y="12486"/>
                    <a:pt x="36041" y="12625"/>
                  </a:cubicBezTo>
                  <a:cubicBezTo>
                    <a:pt x="36041" y="12630"/>
                    <a:pt x="36041" y="12630"/>
                    <a:pt x="36037" y="12634"/>
                  </a:cubicBezTo>
                  <a:cubicBezTo>
                    <a:pt x="35986" y="12680"/>
                    <a:pt x="35935" y="12727"/>
                    <a:pt x="35889" y="12777"/>
                  </a:cubicBezTo>
                  <a:cubicBezTo>
                    <a:pt x="35885" y="12769"/>
                    <a:pt x="35880" y="12765"/>
                    <a:pt x="35880" y="12756"/>
                  </a:cubicBezTo>
                  <a:cubicBezTo>
                    <a:pt x="35876" y="12756"/>
                    <a:pt x="35876" y="12752"/>
                    <a:pt x="35876" y="12752"/>
                  </a:cubicBezTo>
                  <a:cubicBezTo>
                    <a:pt x="35868" y="12723"/>
                    <a:pt x="35868" y="12685"/>
                    <a:pt x="35863" y="12651"/>
                  </a:cubicBezTo>
                  <a:cubicBezTo>
                    <a:pt x="35863" y="12647"/>
                    <a:pt x="35863" y="12647"/>
                    <a:pt x="35863" y="12647"/>
                  </a:cubicBezTo>
                  <a:cubicBezTo>
                    <a:pt x="35863" y="12642"/>
                    <a:pt x="35863" y="12642"/>
                    <a:pt x="35863" y="12642"/>
                  </a:cubicBezTo>
                  <a:cubicBezTo>
                    <a:pt x="35863" y="12642"/>
                    <a:pt x="35863" y="12638"/>
                    <a:pt x="35863" y="12638"/>
                  </a:cubicBezTo>
                  <a:cubicBezTo>
                    <a:pt x="35863" y="12638"/>
                    <a:pt x="35863" y="12638"/>
                    <a:pt x="35863" y="12634"/>
                  </a:cubicBezTo>
                  <a:cubicBezTo>
                    <a:pt x="35863" y="12634"/>
                    <a:pt x="35863" y="12630"/>
                    <a:pt x="35863" y="12625"/>
                  </a:cubicBezTo>
                  <a:lnTo>
                    <a:pt x="35859" y="12625"/>
                  </a:lnTo>
                  <a:cubicBezTo>
                    <a:pt x="35859" y="12625"/>
                    <a:pt x="35859" y="12625"/>
                    <a:pt x="35859" y="12621"/>
                  </a:cubicBezTo>
                  <a:cubicBezTo>
                    <a:pt x="35859" y="12621"/>
                    <a:pt x="35859" y="12617"/>
                    <a:pt x="35859" y="12617"/>
                  </a:cubicBezTo>
                  <a:cubicBezTo>
                    <a:pt x="35859" y="12617"/>
                    <a:pt x="35859" y="12613"/>
                    <a:pt x="35859" y="12613"/>
                  </a:cubicBezTo>
                  <a:cubicBezTo>
                    <a:pt x="35859" y="12613"/>
                    <a:pt x="35859" y="12609"/>
                    <a:pt x="35855" y="12609"/>
                  </a:cubicBezTo>
                  <a:cubicBezTo>
                    <a:pt x="35855" y="12604"/>
                    <a:pt x="35855" y="12604"/>
                    <a:pt x="35855" y="12604"/>
                  </a:cubicBezTo>
                  <a:cubicBezTo>
                    <a:pt x="35855" y="12600"/>
                    <a:pt x="35855" y="12600"/>
                    <a:pt x="35855" y="12596"/>
                  </a:cubicBezTo>
                  <a:lnTo>
                    <a:pt x="35851" y="12596"/>
                  </a:lnTo>
                  <a:cubicBezTo>
                    <a:pt x="35851" y="12592"/>
                    <a:pt x="35851" y="12592"/>
                    <a:pt x="35851" y="12588"/>
                  </a:cubicBezTo>
                  <a:lnTo>
                    <a:pt x="35847" y="12588"/>
                  </a:lnTo>
                  <a:cubicBezTo>
                    <a:pt x="35847" y="12583"/>
                    <a:pt x="35847" y="12579"/>
                    <a:pt x="35842" y="12579"/>
                  </a:cubicBezTo>
                  <a:cubicBezTo>
                    <a:pt x="35842" y="12575"/>
                    <a:pt x="35842" y="12575"/>
                    <a:pt x="35842" y="12575"/>
                  </a:cubicBezTo>
                  <a:cubicBezTo>
                    <a:pt x="35838" y="12575"/>
                    <a:pt x="35838" y="12571"/>
                    <a:pt x="35838" y="12571"/>
                  </a:cubicBezTo>
                  <a:cubicBezTo>
                    <a:pt x="35834" y="12566"/>
                    <a:pt x="35834" y="12566"/>
                    <a:pt x="35834" y="12566"/>
                  </a:cubicBezTo>
                  <a:lnTo>
                    <a:pt x="35834" y="12562"/>
                  </a:lnTo>
                  <a:cubicBezTo>
                    <a:pt x="35830" y="12558"/>
                    <a:pt x="35825" y="12554"/>
                    <a:pt x="35821" y="12554"/>
                  </a:cubicBezTo>
                  <a:cubicBezTo>
                    <a:pt x="35817" y="12545"/>
                    <a:pt x="35809" y="12541"/>
                    <a:pt x="35804" y="12537"/>
                  </a:cubicBezTo>
                  <a:cubicBezTo>
                    <a:pt x="35792" y="12588"/>
                    <a:pt x="35775" y="12630"/>
                    <a:pt x="35754" y="12663"/>
                  </a:cubicBezTo>
                  <a:cubicBezTo>
                    <a:pt x="35750" y="12659"/>
                    <a:pt x="35750" y="12655"/>
                    <a:pt x="35745" y="12651"/>
                  </a:cubicBezTo>
                  <a:cubicBezTo>
                    <a:pt x="35762" y="12613"/>
                    <a:pt x="35775" y="12566"/>
                    <a:pt x="35779" y="12520"/>
                  </a:cubicBezTo>
                  <a:cubicBezTo>
                    <a:pt x="35775" y="12516"/>
                    <a:pt x="35771" y="12516"/>
                    <a:pt x="35771" y="12516"/>
                  </a:cubicBezTo>
                  <a:cubicBezTo>
                    <a:pt x="35771" y="12512"/>
                    <a:pt x="35771" y="12512"/>
                    <a:pt x="35766" y="12512"/>
                  </a:cubicBezTo>
                  <a:cubicBezTo>
                    <a:pt x="35766" y="12512"/>
                    <a:pt x="35762" y="12507"/>
                    <a:pt x="35762" y="12507"/>
                  </a:cubicBezTo>
                  <a:cubicBezTo>
                    <a:pt x="35758" y="12503"/>
                    <a:pt x="35754" y="12499"/>
                    <a:pt x="35750" y="12495"/>
                  </a:cubicBezTo>
                  <a:cubicBezTo>
                    <a:pt x="35745" y="12495"/>
                    <a:pt x="35745" y="12490"/>
                    <a:pt x="35741" y="12486"/>
                  </a:cubicBezTo>
                  <a:cubicBezTo>
                    <a:pt x="35737" y="12482"/>
                    <a:pt x="35737" y="12478"/>
                    <a:pt x="35733" y="12474"/>
                  </a:cubicBezTo>
                  <a:cubicBezTo>
                    <a:pt x="35728" y="12474"/>
                    <a:pt x="35728" y="12469"/>
                    <a:pt x="35724" y="12469"/>
                  </a:cubicBezTo>
                  <a:cubicBezTo>
                    <a:pt x="35720" y="12461"/>
                    <a:pt x="35716" y="12457"/>
                    <a:pt x="35712" y="12448"/>
                  </a:cubicBezTo>
                  <a:cubicBezTo>
                    <a:pt x="35712" y="12448"/>
                    <a:pt x="35707" y="12448"/>
                    <a:pt x="35707" y="12444"/>
                  </a:cubicBezTo>
                  <a:lnTo>
                    <a:pt x="35703" y="12444"/>
                  </a:lnTo>
                  <a:cubicBezTo>
                    <a:pt x="35703" y="12440"/>
                    <a:pt x="35703" y="12440"/>
                    <a:pt x="35703" y="12436"/>
                  </a:cubicBezTo>
                  <a:cubicBezTo>
                    <a:pt x="35699" y="12431"/>
                    <a:pt x="35695" y="12427"/>
                    <a:pt x="35690" y="12423"/>
                  </a:cubicBezTo>
                  <a:cubicBezTo>
                    <a:pt x="35686" y="12419"/>
                    <a:pt x="35686" y="12414"/>
                    <a:pt x="35682" y="12414"/>
                  </a:cubicBezTo>
                  <a:cubicBezTo>
                    <a:pt x="35678" y="12410"/>
                    <a:pt x="35678" y="12406"/>
                    <a:pt x="35674" y="12406"/>
                  </a:cubicBezTo>
                  <a:cubicBezTo>
                    <a:pt x="35674" y="12406"/>
                    <a:pt x="35674" y="12406"/>
                    <a:pt x="35674" y="12402"/>
                  </a:cubicBezTo>
                  <a:cubicBezTo>
                    <a:pt x="35669" y="12402"/>
                    <a:pt x="35665" y="12398"/>
                    <a:pt x="35665" y="12398"/>
                  </a:cubicBezTo>
                  <a:cubicBezTo>
                    <a:pt x="35665" y="12398"/>
                    <a:pt x="35665" y="12398"/>
                    <a:pt x="35665" y="12393"/>
                  </a:cubicBezTo>
                  <a:cubicBezTo>
                    <a:pt x="35661" y="12393"/>
                    <a:pt x="35657" y="12389"/>
                    <a:pt x="35657" y="12389"/>
                  </a:cubicBezTo>
                  <a:cubicBezTo>
                    <a:pt x="35652" y="12385"/>
                    <a:pt x="35648" y="12381"/>
                    <a:pt x="35644" y="12381"/>
                  </a:cubicBezTo>
                  <a:cubicBezTo>
                    <a:pt x="35640" y="12376"/>
                    <a:pt x="35640" y="12376"/>
                    <a:pt x="35640" y="12376"/>
                  </a:cubicBezTo>
                  <a:cubicBezTo>
                    <a:pt x="35636" y="12376"/>
                    <a:pt x="35631" y="12372"/>
                    <a:pt x="35623" y="12368"/>
                  </a:cubicBezTo>
                  <a:lnTo>
                    <a:pt x="35614" y="12368"/>
                  </a:lnTo>
                  <a:cubicBezTo>
                    <a:pt x="35610" y="12364"/>
                    <a:pt x="35610" y="12364"/>
                    <a:pt x="35606" y="12364"/>
                  </a:cubicBezTo>
                  <a:lnTo>
                    <a:pt x="35572" y="12364"/>
                  </a:lnTo>
                  <a:cubicBezTo>
                    <a:pt x="35572" y="12368"/>
                    <a:pt x="35568" y="12368"/>
                    <a:pt x="35564" y="12368"/>
                  </a:cubicBezTo>
                  <a:cubicBezTo>
                    <a:pt x="35551" y="12368"/>
                    <a:pt x="35538" y="12372"/>
                    <a:pt x="35526" y="12372"/>
                  </a:cubicBezTo>
                  <a:lnTo>
                    <a:pt x="35509" y="12372"/>
                  </a:lnTo>
                  <a:lnTo>
                    <a:pt x="35505" y="12368"/>
                  </a:lnTo>
                  <a:lnTo>
                    <a:pt x="35488" y="12368"/>
                  </a:lnTo>
                  <a:cubicBezTo>
                    <a:pt x="35488" y="12368"/>
                    <a:pt x="35484" y="12364"/>
                    <a:pt x="35484" y="12364"/>
                  </a:cubicBezTo>
                  <a:lnTo>
                    <a:pt x="35471" y="12364"/>
                  </a:lnTo>
                  <a:cubicBezTo>
                    <a:pt x="35471" y="12364"/>
                    <a:pt x="35471" y="12360"/>
                    <a:pt x="35467" y="12360"/>
                  </a:cubicBezTo>
                  <a:lnTo>
                    <a:pt x="35446" y="12360"/>
                  </a:lnTo>
                  <a:cubicBezTo>
                    <a:pt x="35446" y="12355"/>
                    <a:pt x="35441" y="12355"/>
                    <a:pt x="35437" y="12355"/>
                  </a:cubicBezTo>
                  <a:cubicBezTo>
                    <a:pt x="35416" y="12355"/>
                    <a:pt x="35391" y="12364"/>
                    <a:pt x="35382" y="12385"/>
                  </a:cubicBezTo>
                  <a:cubicBezTo>
                    <a:pt x="35378" y="12389"/>
                    <a:pt x="35378" y="12398"/>
                    <a:pt x="35378" y="12402"/>
                  </a:cubicBezTo>
                  <a:cubicBezTo>
                    <a:pt x="35378" y="12406"/>
                    <a:pt x="35378" y="12406"/>
                    <a:pt x="35378" y="12410"/>
                  </a:cubicBezTo>
                  <a:cubicBezTo>
                    <a:pt x="35378" y="12410"/>
                    <a:pt x="35378" y="12414"/>
                    <a:pt x="35378" y="12419"/>
                  </a:cubicBezTo>
                  <a:cubicBezTo>
                    <a:pt x="35382" y="12419"/>
                    <a:pt x="35382" y="12423"/>
                    <a:pt x="35382" y="12427"/>
                  </a:cubicBezTo>
                  <a:cubicBezTo>
                    <a:pt x="35387" y="12440"/>
                    <a:pt x="35395" y="12448"/>
                    <a:pt x="35399" y="12457"/>
                  </a:cubicBezTo>
                  <a:cubicBezTo>
                    <a:pt x="35412" y="12465"/>
                    <a:pt x="35425" y="12465"/>
                    <a:pt x="35437" y="12469"/>
                  </a:cubicBezTo>
                  <a:cubicBezTo>
                    <a:pt x="35441" y="12474"/>
                    <a:pt x="35450" y="12478"/>
                    <a:pt x="35454" y="12482"/>
                  </a:cubicBezTo>
                  <a:cubicBezTo>
                    <a:pt x="35454" y="12482"/>
                    <a:pt x="35454" y="12482"/>
                    <a:pt x="35454" y="12486"/>
                  </a:cubicBezTo>
                  <a:cubicBezTo>
                    <a:pt x="35458" y="12486"/>
                    <a:pt x="35458" y="12490"/>
                    <a:pt x="35463" y="12490"/>
                  </a:cubicBezTo>
                  <a:cubicBezTo>
                    <a:pt x="35463" y="12490"/>
                    <a:pt x="35463" y="12490"/>
                    <a:pt x="35463" y="12495"/>
                  </a:cubicBezTo>
                  <a:cubicBezTo>
                    <a:pt x="35467" y="12495"/>
                    <a:pt x="35467" y="12499"/>
                    <a:pt x="35471" y="12503"/>
                  </a:cubicBezTo>
                  <a:cubicBezTo>
                    <a:pt x="35475" y="12516"/>
                    <a:pt x="35479" y="12528"/>
                    <a:pt x="35479" y="12541"/>
                  </a:cubicBezTo>
                  <a:cubicBezTo>
                    <a:pt x="35484" y="12550"/>
                    <a:pt x="35484" y="12554"/>
                    <a:pt x="35484" y="12558"/>
                  </a:cubicBezTo>
                  <a:cubicBezTo>
                    <a:pt x="35484" y="12566"/>
                    <a:pt x="35484" y="12579"/>
                    <a:pt x="35484" y="12588"/>
                  </a:cubicBezTo>
                  <a:cubicBezTo>
                    <a:pt x="35484" y="12596"/>
                    <a:pt x="35484" y="12600"/>
                    <a:pt x="35484" y="12609"/>
                  </a:cubicBezTo>
                  <a:cubicBezTo>
                    <a:pt x="35484" y="12609"/>
                    <a:pt x="35488" y="12613"/>
                    <a:pt x="35488" y="12617"/>
                  </a:cubicBezTo>
                  <a:cubicBezTo>
                    <a:pt x="35488" y="12621"/>
                    <a:pt x="35488" y="12625"/>
                    <a:pt x="35488" y="12625"/>
                  </a:cubicBezTo>
                  <a:cubicBezTo>
                    <a:pt x="35488" y="12625"/>
                    <a:pt x="35488" y="12625"/>
                    <a:pt x="35488" y="12630"/>
                  </a:cubicBezTo>
                  <a:cubicBezTo>
                    <a:pt x="35488" y="12630"/>
                    <a:pt x="35492" y="12630"/>
                    <a:pt x="35492" y="12634"/>
                  </a:cubicBezTo>
                  <a:cubicBezTo>
                    <a:pt x="35492" y="12634"/>
                    <a:pt x="35492" y="12634"/>
                    <a:pt x="35492" y="12638"/>
                  </a:cubicBezTo>
                  <a:cubicBezTo>
                    <a:pt x="35496" y="12642"/>
                    <a:pt x="35496" y="12642"/>
                    <a:pt x="35496" y="12647"/>
                  </a:cubicBezTo>
                  <a:lnTo>
                    <a:pt x="35500" y="12647"/>
                  </a:lnTo>
                  <a:cubicBezTo>
                    <a:pt x="35500" y="12651"/>
                    <a:pt x="35500" y="12651"/>
                    <a:pt x="35500" y="12651"/>
                  </a:cubicBezTo>
                  <a:cubicBezTo>
                    <a:pt x="35509" y="12647"/>
                    <a:pt x="35513" y="12647"/>
                    <a:pt x="35522" y="12642"/>
                  </a:cubicBezTo>
                  <a:cubicBezTo>
                    <a:pt x="35522" y="12642"/>
                    <a:pt x="35526" y="12638"/>
                    <a:pt x="35526" y="12638"/>
                  </a:cubicBezTo>
                  <a:cubicBezTo>
                    <a:pt x="35530" y="12638"/>
                    <a:pt x="35534" y="12634"/>
                    <a:pt x="35538" y="12634"/>
                  </a:cubicBezTo>
                  <a:cubicBezTo>
                    <a:pt x="35543" y="12630"/>
                    <a:pt x="35543" y="12630"/>
                    <a:pt x="35547" y="12630"/>
                  </a:cubicBezTo>
                  <a:cubicBezTo>
                    <a:pt x="35551" y="12625"/>
                    <a:pt x="35555" y="12625"/>
                    <a:pt x="35560" y="12621"/>
                  </a:cubicBezTo>
                  <a:cubicBezTo>
                    <a:pt x="35560" y="12621"/>
                    <a:pt x="35564" y="12617"/>
                    <a:pt x="35564" y="12617"/>
                  </a:cubicBezTo>
                  <a:cubicBezTo>
                    <a:pt x="35572" y="12613"/>
                    <a:pt x="35576" y="12609"/>
                    <a:pt x="35585" y="12604"/>
                  </a:cubicBezTo>
                  <a:lnTo>
                    <a:pt x="35589" y="12604"/>
                  </a:lnTo>
                  <a:cubicBezTo>
                    <a:pt x="35593" y="12600"/>
                    <a:pt x="35598" y="12596"/>
                    <a:pt x="35602" y="12596"/>
                  </a:cubicBezTo>
                  <a:cubicBezTo>
                    <a:pt x="35602" y="12592"/>
                    <a:pt x="35606" y="12592"/>
                    <a:pt x="35610" y="12588"/>
                  </a:cubicBezTo>
                  <a:cubicBezTo>
                    <a:pt x="35614" y="12588"/>
                    <a:pt x="35614" y="12583"/>
                    <a:pt x="35619" y="12583"/>
                  </a:cubicBezTo>
                  <a:cubicBezTo>
                    <a:pt x="35623" y="12579"/>
                    <a:pt x="35623" y="12579"/>
                    <a:pt x="35627" y="12575"/>
                  </a:cubicBezTo>
                  <a:lnTo>
                    <a:pt x="35631" y="12575"/>
                  </a:lnTo>
                  <a:cubicBezTo>
                    <a:pt x="35640" y="12566"/>
                    <a:pt x="35648" y="12558"/>
                    <a:pt x="35657" y="12550"/>
                  </a:cubicBezTo>
                  <a:lnTo>
                    <a:pt x="35657" y="12550"/>
                  </a:lnTo>
                  <a:cubicBezTo>
                    <a:pt x="35644" y="12571"/>
                    <a:pt x="35631" y="12583"/>
                    <a:pt x="35614" y="12596"/>
                  </a:cubicBezTo>
                  <a:cubicBezTo>
                    <a:pt x="35614" y="12600"/>
                    <a:pt x="35610" y="12600"/>
                    <a:pt x="35610" y="12600"/>
                  </a:cubicBezTo>
                  <a:cubicBezTo>
                    <a:pt x="35606" y="12609"/>
                    <a:pt x="35602" y="12613"/>
                    <a:pt x="35593" y="12613"/>
                  </a:cubicBezTo>
                  <a:cubicBezTo>
                    <a:pt x="35593" y="12617"/>
                    <a:pt x="35593" y="12617"/>
                    <a:pt x="35589" y="12617"/>
                  </a:cubicBezTo>
                  <a:cubicBezTo>
                    <a:pt x="35585" y="12621"/>
                    <a:pt x="35581" y="12625"/>
                    <a:pt x="35576" y="12625"/>
                  </a:cubicBezTo>
                  <a:cubicBezTo>
                    <a:pt x="35576" y="12630"/>
                    <a:pt x="35572" y="12630"/>
                    <a:pt x="35572" y="12630"/>
                  </a:cubicBezTo>
                  <a:cubicBezTo>
                    <a:pt x="35568" y="12634"/>
                    <a:pt x="35560" y="12638"/>
                    <a:pt x="35555" y="12642"/>
                  </a:cubicBezTo>
                  <a:lnTo>
                    <a:pt x="35551" y="12642"/>
                  </a:lnTo>
                  <a:cubicBezTo>
                    <a:pt x="35547" y="12647"/>
                    <a:pt x="35543" y="12651"/>
                    <a:pt x="35538" y="12655"/>
                  </a:cubicBezTo>
                  <a:lnTo>
                    <a:pt x="35530" y="12655"/>
                  </a:lnTo>
                  <a:cubicBezTo>
                    <a:pt x="35526" y="12659"/>
                    <a:pt x="35522" y="12663"/>
                    <a:pt x="35513" y="12668"/>
                  </a:cubicBezTo>
                  <a:cubicBezTo>
                    <a:pt x="35517" y="12668"/>
                    <a:pt x="35522" y="12672"/>
                    <a:pt x="35526" y="12676"/>
                  </a:cubicBezTo>
                  <a:cubicBezTo>
                    <a:pt x="35530" y="12680"/>
                    <a:pt x="35534" y="12680"/>
                    <a:pt x="35534" y="12680"/>
                  </a:cubicBezTo>
                  <a:cubicBezTo>
                    <a:pt x="35538" y="12685"/>
                    <a:pt x="35538" y="12685"/>
                    <a:pt x="35543" y="12685"/>
                  </a:cubicBezTo>
                  <a:cubicBezTo>
                    <a:pt x="35543" y="12685"/>
                    <a:pt x="35543" y="12685"/>
                    <a:pt x="35547" y="12689"/>
                  </a:cubicBezTo>
                  <a:cubicBezTo>
                    <a:pt x="35547" y="12689"/>
                    <a:pt x="35551" y="12689"/>
                    <a:pt x="35555" y="12693"/>
                  </a:cubicBezTo>
                  <a:cubicBezTo>
                    <a:pt x="35555" y="12693"/>
                    <a:pt x="35560" y="12693"/>
                    <a:pt x="35560" y="12697"/>
                  </a:cubicBezTo>
                  <a:cubicBezTo>
                    <a:pt x="35564" y="12697"/>
                    <a:pt x="35568" y="12697"/>
                    <a:pt x="35572" y="12701"/>
                  </a:cubicBezTo>
                  <a:cubicBezTo>
                    <a:pt x="35576" y="12701"/>
                    <a:pt x="35576" y="12706"/>
                    <a:pt x="35581" y="12706"/>
                  </a:cubicBezTo>
                  <a:cubicBezTo>
                    <a:pt x="35585" y="12710"/>
                    <a:pt x="35589" y="12710"/>
                    <a:pt x="35589" y="12710"/>
                  </a:cubicBezTo>
                  <a:cubicBezTo>
                    <a:pt x="35589" y="12714"/>
                    <a:pt x="35593" y="12714"/>
                    <a:pt x="35593" y="12714"/>
                  </a:cubicBezTo>
                  <a:cubicBezTo>
                    <a:pt x="35606" y="12723"/>
                    <a:pt x="35619" y="12739"/>
                    <a:pt x="35627" y="12756"/>
                  </a:cubicBezTo>
                  <a:cubicBezTo>
                    <a:pt x="35627" y="12761"/>
                    <a:pt x="35627" y="12765"/>
                    <a:pt x="35631" y="12769"/>
                  </a:cubicBezTo>
                  <a:cubicBezTo>
                    <a:pt x="35631" y="12773"/>
                    <a:pt x="35631" y="12782"/>
                    <a:pt x="35631" y="12786"/>
                  </a:cubicBezTo>
                  <a:cubicBezTo>
                    <a:pt x="35631" y="12790"/>
                    <a:pt x="35631" y="12790"/>
                    <a:pt x="35631" y="12794"/>
                  </a:cubicBezTo>
                  <a:cubicBezTo>
                    <a:pt x="35631" y="12803"/>
                    <a:pt x="35631" y="12807"/>
                    <a:pt x="35631" y="12815"/>
                  </a:cubicBezTo>
                  <a:cubicBezTo>
                    <a:pt x="35631" y="12815"/>
                    <a:pt x="35631" y="12815"/>
                    <a:pt x="35631" y="12820"/>
                  </a:cubicBezTo>
                  <a:cubicBezTo>
                    <a:pt x="35631" y="12820"/>
                    <a:pt x="35631" y="12824"/>
                    <a:pt x="35631" y="12828"/>
                  </a:cubicBezTo>
                  <a:cubicBezTo>
                    <a:pt x="35627" y="12824"/>
                    <a:pt x="35627" y="12820"/>
                    <a:pt x="35623" y="12811"/>
                  </a:cubicBezTo>
                  <a:cubicBezTo>
                    <a:pt x="35623" y="12807"/>
                    <a:pt x="35619" y="12807"/>
                    <a:pt x="35619" y="12807"/>
                  </a:cubicBezTo>
                  <a:cubicBezTo>
                    <a:pt x="35619" y="12807"/>
                    <a:pt x="35619" y="12807"/>
                    <a:pt x="35619" y="12803"/>
                  </a:cubicBezTo>
                  <a:cubicBezTo>
                    <a:pt x="35619" y="12803"/>
                    <a:pt x="35619" y="12803"/>
                    <a:pt x="35614" y="12799"/>
                  </a:cubicBezTo>
                  <a:cubicBezTo>
                    <a:pt x="35614" y="12799"/>
                    <a:pt x="35614" y="12794"/>
                    <a:pt x="35610" y="12794"/>
                  </a:cubicBezTo>
                  <a:cubicBezTo>
                    <a:pt x="35610" y="12794"/>
                    <a:pt x="35610" y="12794"/>
                    <a:pt x="35610" y="12790"/>
                  </a:cubicBezTo>
                  <a:cubicBezTo>
                    <a:pt x="35610" y="12790"/>
                    <a:pt x="35610" y="12790"/>
                    <a:pt x="35606" y="12786"/>
                  </a:cubicBezTo>
                  <a:cubicBezTo>
                    <a:pt x="35606" y="12786"/>
                    <a:pt x="35602" y="12782"/>
                    <a:pt x="35602" y="12782"/>
                  </a:cubicBezTo>
                  <a:cubicBezTo>
                    <a:pt x="35602" y="12782"/>
                    <a:pt x="35602" y="12782"/>
                    <a:pt x="35602" y="12777"/>
                  </a:cubicBezTo>
                  <a:lnTo>
                    <a:pt x="35598" y="12777"/>
                  </a:lnTo>
                  <a:cubicBezTo>
                    <a:pt x="35598" y="12773"/>
                    <a:pt x="35593" y="12773"/>
                    <a:pt x="35593" y="12773"/>
                  </a:cubicBezTo>
                  <a:cubicBezTo>
                    <a:pt x="35593" y="12773"/>
                    <a:pt x="35589" y="12773"/>
                    <a:pt x="35589" y="12769"/>
                  </a:cubicBezTo>
                  <a:cubicBezTo>
                    <a:pt x="35585" y="12769"/>
                    <a:pt x="35585" y="12765"/>
                    <a:pt x="35581" y="12765"/>
                  </a:cubicBezTo>
                  <a:lnTo>
                    <a:pt x="35576" y="12765"/>
                  </a:lnTo>
                  <a:cubicBezTo>
                    <a:pt x="35576" y="12761"/>
                    <a:pt x="35576" y="12761"/>
                    <a:pt x="35572" y="12761"/>
                  </a:cubicBezTo>
                  <a:lnTo>
                    <a:pt x="35568" y="12761"/>
                  </a:lnTo>
                  <a:cubicBezTo>
                    <a:pt x="35564" y="12756"/>
                    <a:pt x="35560" y="12756"/>
                    <a:pt x="35551" y="12752"/>
                  </a:cubicBezTo>
                  <a:cubicBezTo>
                    <a:pt x="35547" y="12752"/>
                    <a:pt x="35538" y="12752"/>
                    <a:pt x="35534" y="12748"/>
                  </a:cubicBezTo>
                  <a:cubicBezTo>
                    <a:pt x="35534" y="12790"/>
                    <a:pt x="35534" y="12832"/>
                    <a:pt x="35522" y="12866"/>
                  </a:cubicBezTo>
                  <a:cubicBezTo>
                    <a:pt x="35517" y="12862"/>
                    <a:pt x="35517" y="12862"/>
                    <a:pt x="35513" y="12858"/>
                  </a:cubicBezTo>
                  <a:cubicBezTo>
                    <a:pt x="35517" y="12820"/>
                    <a:pt x="35513" y="12782"/>
                    <a:pt x="35505" y="12744"/>
                  </a:cubicBezTo>
                  <a:lnTo>
                    <a:pt x="35484" y="12744"/>
                  </a:lnTo>
                  <a:cubicBezTo>
                    <a:pt x="35479" y="12739"/>
                    <a:pt x="35475" y="12739"/>
                    <a:pt x="35471" y="12739"/>
                  </a:cubicBezTo>
                  <a:cubicBezTo>
                    <a:pt x="35467" y="12735"/>
                    <a:pt x="35463" y="12735"/>
                    <a:pt x="35458" y="12735"/>
                  </a:cubicBezTo>
                  <a:cubicBezTo>
                    <a:pt x="35454" y="12731"/>
                    <a:pt x="35450" y="12731"/>
                    <a:pt x="35446" y="12731"/>
                  </a:cubicBezTo>
                  <a:cubicBezTo>
                    <a:pt x="35441" y="12727"/>
                    <a:pt x="35441" y="12727"/>
                    <a:pt x="35437" y="12727"/>
                  </a:cubicBezTo>
                  <a:cubicBezTo>
                    <a:pt x="35433" y="12723"/>
                    <a:pt x="35425" y="12723"/>
                    <a:pt x="35420" y="12718"/>
                  </a:cubicBezTo>
                  <a:cubicBezTo>
                    <a:pt x="35416" y="12718"/>
                    <a:pt x="35412" y="12714"/>
                    <a:pt x="35412" y="12714"/>
                  </a:cubicBezTo>
                  <a:cubicBezTo>
                    <a:pt x="35408" y="12714"/>
                    <a:pt x="35408" y="12714"/>
                    <a:pt x="35408" y="12710"/>
                  </a:cubicBezTo>
                  <a:cubicBezTo>
                    <a:pt x="35399" y="12710"/>
                    <a:pt x="35395" y="12706"/>
                    <a:pt x="35391" y="12706"/>
                  </a:cubicBezTo>
                  <a:cubicBezTo>
                    <a:pt x="35387" y="12706"/>
                    <a:pt x="35382" y="12701"/>
                    <a:pt x="35378" y="12701"/>
                  </a:cubicBezTo>
                  <a:lnTo>
                    <a:pt x="35374" y="12701"/>
                  </a:lnTo>
                  <a:cubicBezTo>
                    <a:pt x="35374" y="12697"/>
                    <a:pt x="35370" y="12697"/>
                    <a:pt x="35370" y="12697"/>
                  </a:cubicBezTo>
                  <a:lnTo>
                    <a:pt x="35365" y="12697"/>
                  </a:lnTo>
                  <a:cubicBezTo>
                    <a:pt x="35361" y="12697"/>
                    <a:pt x="35361" y="12693"/>
                    <a:pt x="35357" y="12693"/>
                  </a:cubicBezTo>
                  <a:lnTo>
                    <a:pt x="35349" y="12693"/>
                  </a:lnTo>
                  <a:cubicBezTo>
                    <a:pt x="35344" y="12693"/>
                    <a:pt x="35340" y="12689"/>
                    <a:pt x="35336" y="12689"/>
                  </a:cubicBezTo>
                  <a:lnTo>
                    <a:pt x="35311" y="12689"/>
                  </a:lnTo>
                  <a:cubicBezTo>
                    <a:pt x="35311" y="12689"/>
                    <a:pt x="35311" y="12689"/>
                    <a:pt x="35306" y="12693"/>
                  </a:cubicBezTo>
                  <a:lnTo>
                    <a:pt x="35294" y="12693"/>
                  </a:lnTo>
                  <a:cubicBezTo>
                    <a:pt x="35285" y="12689"/>
                    <a:pt x="35273" y="12680"/>
                    <a:pt x="35264" y="12676"/>
                  </a:cubicBezTo>
                  <a:cubicBezTo>
                    <a:pt x="35251" y="12672"/>
                    <a:pt x="35235" y="12672"/>
                    <a:pt x="35222" y="12672"/>
                  </a:cubicBezTo>
                  <a:cubicBezTo>
                    <a:pt x="35208" y="12672"/>
                    <a:pt x="35195" y="12673"/>
                    <a:pt x="35182" y="12673"/>
                  </a:cubicBezTo>
                  <a:cubicBezTo>
                    <a:pt x="35163" y="12673"/>
                    <a:pt x="35144" y="12670"/>
                    <a:pt x="35129" y="12655"/>
                  </a:cubicBezTo>
                  <a:cubicBezTo>
                    <a:pt x="35116" y="12638"/>
                    <a:pt x="35104" y="12625"/>
                    <a:pt x="35091" y="12609"/>
                  </a:cubicBezTo>
                  <a:cubicBezTo>
                    <a:pt x="35078" y="12588"/>
                    <a:pt x="35070" y="12575"/>
                    <a:pt x="35045" y="12575"/>
                  </a:cubicBezTo>
                  <a:cubicBezTo>
                    <a:pt x="35031" y="12573"/>
                    <a:pt x="35017" y="12573"/>
                    <a:pt x="35002" y="12573"/>
                  </a:cubicBezTo>
                  <a:cubicBezTo>
                    <a:pt x="34974" y="12573"/>
                    <a:pt x="34946" y="12575"/>
                    <a:pt x="34918" y="12575"/>
                  </a:cubicBezTo>
                  <a:cubicBezTo>
                    <a:pt x="34876" y="12575"/>
                    <a:pt x="34859" y="12596"/>
                    <a:pt x="34825" y="12609"/>
                  </a:cubicBezTo>
                  <a:cubicBezTo>
                    <a:pt x="34800" y="12617"/>
                    <a:pt x="34783" y="12634"/>
                    <a:pt x="34758" y="12638"/>
                  </a:cubicBezTo>
                  <a:cubicBezTo>
                    <a:pt x="34732" y="12642"/>
                    <a:pt x="34711" y="12642"/>
                    <a:pt x="34690" y="12647"/>
                  </a:cubicBezTo>
                  <a:cubicBezTo>
                    <a:pt x="34652" y="12659"/>
                    <a:pt x="34623" y="12676"/>
                    <a:pt x="34585" y="12680"/>
                  </a:cubicBezTo>
                  <a:cubicBezTo>
                    <a:pt x="34573" y="12683"/>
                    <a:pt x="34542" y="12692"/>
                    <a:pt x="34523" y="12692"/>
                  </a:cubicBezTo>
                  <a:cubicBezTo>
                    <a:pt x="34508" y="12692"/>
                    <a:pt x="34500" y="12686"/>
                    <a:pt x="34513" y="12668"/>
                  </a:cubicBezTo>
                  <a:cubicBezTo>
                    <a:pt x="34521" y="12659"/>
                    <a:pt x="34530" y="12655"/>
                    <a:pt x="34538" y="12651"/>
                  </a:cubicBezTo>
                  <a:cubicBezTo>
                    <a:pt x="34551" y="12638"/>
                    <a:pt x="34559" y="12625"/>
                    <a:pt x="34568" y="12613"/>
                  </a:cubicBezTo>
                  <a:cubicBezTo>
                    <a:pt x="34580" y="12600"/>
                    <a:pt x="34589" y="12592"/>
                    <a:pt x="34601" y="12583"/>
                  </a:cubicBezTo>
                  <a:cubicBezTo>
                    <a:pt x="34610" y="12575"/>
                    <a:pt x="34614" y="12558"/>
                    <a:pt x="34623" y="12554"/>
                  </a:cubicBezTo>
                  <a:cubicBezTo>
                    <a:pt x="34635" y="12541"/>
                    <a:pt x="34669" y="12537"/>
                    <a:pt x="34686" y="12537"/>
                  </a:cubicBezTo>
                  <a:lnTo>
                    <a:pt x="34829" y="12537"/>
                  </a:lnTo>
                  <a:cubicBezTo>
                    <a:pt x="34863" y="12537"/>
                    <a:pt x="34893" y="12537"/>
                    <a:pt x="34926" y="12533"/>
                  </a:cubicBezTo>
                  <a:cubicBezTo>
                    <a:pt x="34943" y="12528"/>
                    <a:pt x="34960" y="12528"/>
                    <a:pt x="34977" y="12516"/>
                  </a:cubicBezTo>
                  <a:cubicBezTo>
                    <a:pt x="34964" y="12499"/>
                    <a:pt x="34969" y="12482"/>
                    <a:pt x="34956" y="12465"/>
                  </a:cubicBezTo>
                  <a:cubicBezTo>
                    <a:pt x="34956" y="12461"/>
                    <a:pt x="34952" y="12440"/>
                    <a:pt x="34948" y="12440"/>
                  </a:cubicBezTo>
                  <a:cubicBezTo>
                    <a:pt x="34935" y="12427"/>
                    <a:pt x="34922" y="12431"/>
                    <a:pt x="34914" y="12423"/>
                  </a:cubicBezTo>
                  <a:cubicBezTo>
                    <a:pt x="34901" y="12410"/>
                    <a:pt x="34901" y="12402"/>
                    <a:pt x="34884" y="12393"/>
                  </a:cubicBezTo>
                  <a:cubicBezTo>
                    <a:pt x="34876" y="12393"/>
                    <a:pt x="34863" y="12389"/>
                    <a:pt x="34855" y="12385"/>
                  </a:cubicBezTo>
                  <a:cubicBezTo>
                    <a:pt x="34846" y="12384"/>
                    <a:pt x="34838" y="12384"/>
                    <a:pt x="34831" y="12384"/>
                  </a:cubicBezTo>
                  <a:lnTo>
                    <a:pt x="34831" y="12384"/>
                  </a:lnTo>
                  <a:cubicBezTo>
                    <a:pt x="34815" y="12384"/>
                    <a:pt x="34801" y="12384"/>
                    <a:pt x="34787" y="12372"/>
                  </a:cubicBezTo>
                  <a:cubicBezTo>
                    <a:pt x="34749" y="12351"/>
                    <a:pt x="34737" y="12313"/>
                    <a:pt x="34720" y="12275"/>
                  </a:cubicBezTo>
                  <a:cubicBezTo>
                    <a:pt x="34711" y="12250"/>
                    <a:pt x="34707" y="12233"/>
                    <a:pt x="34677" y="12225"/>
                  </a:cubicBezTo>
                  <a:cubicBezTo>
                    <a:pt x="34644" y="12216"/>
                    <a:pt x="34614" y="12208"/>
                    <a:pt x="34580" y="12195"/>
                  </a:cubicBezTo>
                  <a:lnTo>
                    <a:pt x="34576" y="12195"/>
                  </a:lnTo>
                  <a:cubicBezTo>
                    <a:pt x="34606" y="12132"/>
                    <a:pt x="34631" y="12073"/>
                    <a:pt x="34652" y="12013"/>
                  </a:cubicBezTo>
                  <a:cubicBezTo>
                    <a:pt x="34661" y="12018"/>
                    <a:pt x="34669" y="12022"/>
                    <a:pt x="34686" y="12022"/>
                  </a:cubicBezTo>
                  <a:cubicBezTo>
                    <a:pt x="34693" y="12023"/>
                    <a:pt x="34700" y="12024"/>
                    <a:pt x="34706" y="12024"/>
                  </a:cubicBezTo>
                  <a:cubicBezTo>
                    <a:pt x="34718" y="12024"/>
                    <a:pt x="34730" y="12022"/>
                    <a:pt x="34741" y="12022"/>
                  </a:cubicBezTo>
                  <a:cubicBezTo>
                    <a:pt x="34791" y="12022"/>
                    <a:pt x="34838" y="12030"/>
                    <a:pt x="34888" y="12030"/>
                  </a:cubicBezTo>
                  <a:cubicBezTo>
                    <a:pt x="34910" y="12035"/>
                    <a:pt x="34931" y="12030"/>
                    <a:pt x="34948" y="12043"/>
                  </a:cubicBezTo>
                  <a:cubicBezTo>
                    <a:pt x="34969" y="12051"/>
                    <a:pt x="34990" y="12073"/>
                    <a:pt x="35011" y="12089"/>
                  </a:cubicBezTo>
                  <a:cubicBezTo>
                    <a:pt x="35040" y="12111"/>
                    <a:pt x="35083" y="12127"/>
                    <a:pt x="35121" y="12132"/>
                  </a:cubicBezTo>
                  <a:cubicBezTo>
                    <a:pt x="35132" y="12132"/>
                    <a:pt x="35145" y="12130"/>
                    <a:pt x="35158" y="12130"/>
                  </a:cubicBezTo>
                  <a:cubicBezTo>
                    <a:pt x="35164" y="12130"/>
                    <a:pt x="35170" y="12130"/>
                    <a:pt x="35176" y="12132"/>
                  </a:cubicBezTo>
                  <a:cubicBezTo>
                    <a:pt x="35192" y="12140"/>
                    <a:pt x="35209" y="12153"/>
                    <a:pt x="35226" y="12165"/>
                  </a:cubicBezTo>
                  <a:cubicBezTo>
                    <a:pt x="35235" y="12173"/>
                    <a:pt x="35246" y="12178"/>
                    <a:pt x="35254" y="12178"/>
                  </a:cubicBezTo>
                  <a:cubicBezTo>
                    <a:pt x="35264" y="12178"/>
                    <a:pt x="35269" y="12170"/>
                    <a:pt x="35260" y="12149"/>
                  </a:cubicBezTo>
                  <a:cubicBezTo>
                    <a:pt x="35251" y="12132"/>
                    <a:pt x="35235" y="12106"/>
                    <a:pt x="35222" y="12094"/>
                  </a:cubicBezTo>
                  <a:cubicBezTo>
                    <a:pt x="35209" y="12085"/>
                    <a:pt x="35201" y="12085"/>
                    <a:pt x="35192" y="12068"/>
                  </a:cubicBezTo>
                  <a:cubicBezTo>
                    <a:pt x="35188" y="12056"/>
                    <a:pt x="35188" y="12056"/>
                    <a:pt x="35184" y="12043"/>
                  </a:cubicBezTo>
                  <a:cubicBezTo>
                    <a:pt x="35180" y="12013"/>
                    <a:pt x="35159" y="12001"/>
                    <a:pt x="35142" y="11980"/>
                  </a:cubicBezTo>
                  <a:cubicBezTo>
                    <a:pt x="35125" y="11954"/>
                    <a:pt x="35104" y="11954"/>
                    <a:pt x="35083" y="11938"/>
                  </a:cubicBezTo>
                  <a:cubicBezTo>
                    <a:pt x="35045" y="11916"/>
                    <a:pt x="34998" y="11900"/>
                    <a:pt x="34964" y="11874"/>
                  </a:cubicBezTo>
                  <a:cubicBezTo>
                    <a:pt x="34952" y="11866"/>
                    <a:pt x="34948" y="11857"/>
                    <a:pt x="34935" y="11849"/>
                  </a:cubicBezTo>
                  <a:cubicBezTo>
                    <a:pt x="34926" y="11845"/>
                    <a:pt x="34914" y="11845"/>
                    <a:pt x="34905" y="11845"/>
                  </a:cubicBezTo>
                  <a:cubicBezTo>
                    <a:pt x="34893" y="11843"/>
                    <a:pt x="34880" y="11843"/>
                    <a:pt x="34868" y="11843"/>
                  </a:cubicBezTo>
                  <a:cubicBezTo>
                    <a:pt x="34843" y="11843"/>
                    <a:pt x="34818" y="11845"/>
                    <a:pt x="34796" y="11845"/>
                  </a:cubicBezTo>
                  <a:cubicBezTo>
                    <a:pt x="34766" y="11845"/>
                    <a:pt x="34741" y="11836"/>
                    <a:pt x="34711" y="11836"/>
                  </a:cubicBezTo>
                  <a:cubicBezTo>
                    <a:pt x="34728" y="11781"/>
                    <a:pt x="34741" y="11726"/>
                    <a:pt x="34753" y="11672"/>
                  </a:cubicBezTo>
                  <a:cubicBezTo>
                    <a:pt x="34758" y="11667"/>
                    <a:pt x="34758" y="11663"/>
                    <a:pt x="34762" y="11663"/>
                  </a:cubicBezTo>
                  <a:cubicBezTo>
                    <a:pt x="34783" y="11651"/>
                    <a:pt x="34791" y="11646"/>
                    <a:pt x="34813" y="11646"/>
                  </a:cubicBezTo>
                  <a:cubicBezTo>
                    <a:pt x="34816" y="11646"/>
                    <a:pt x="34820" y="11645"/>
                    <a:pt x="34823" y="11645"/>
                  </a:cubicBezTo>
                  <a:cubicBezTo>
                    <a:pt x="34842" y="11645"/>
                    <a:pt x="34854" y="11655"/>
                    <a:pt x="34876" y="11655"/>
                  </a:cubicBezTo>
                  <a:cubicBezTo>
                    <a:pt x="34880" y="11693"/>
                    <a:pt x="34918" y="11705"/>
                    <a:pt x="34952" y="11710"/>
                  </a:cubicBezTo>
                  <a:cubicBezTo>
                    <a:pt x="34977" y="11710"/>
                    <a:pt x="35007" y="11710"/>
                    <a:pt x="35032" y="11701"/>
                  </a:cubicBezTo>
                  <a:cubicBezTo>
                    <a:pt x="35049" y="11697"/>
                    <a:pt x="35062" y="11688"/>
                    <a:pt x="35083" y="11688"/>
                  </a:cubicBezTo>
                  <a:lnTo>
                    <a:pt x="35121" y="11688"/>
                  </a:lnTo>
                  <a:cubicBezTo>
                    <a:pt x="35138" y="11693"/>
                    <a:pt x="35138" y="11705"/>
                    <a:pt x="35150" y="11718"/>
                  </a:cubicBezTo>
                  <a:cubicBezTo>
                    <a:pt x="35163" y="11735"/>
                    <a:pt x="35184" y="11752"/>
                    <a:pt x="35201" y="11769"/>
                  </a:cubicBezTo>
                  <a:cubicBezTo>
                    <a:pt x="35218" y="11786"/>
                    <a:pt x="35235" y="11798"/>
                    <a:pt x="35256" y="11811"/>
                  </a:cubicBezTo>
                  <a:cubicBezTo>
                    <a:pt x="35285" y="11828"/>
                    <a:pt x="35306" y="11845"/>
                    <a:pt x="35344" y="11845"/>
                  </a:cubicBezTo>
                  <a:cubicBezTo>
                    <a:pt x="35387" y="11840"/>
                    <a:pt x="35357" y="11807"/>
                    <a:pt x="35340" y="11790"/>
                  </a:cubicBezTo>
                  <a:cubicBezTo>
                    <a:pt x="35319" y="11769"/>
                    <a:pt x="35294" y="11756"/>
                    <a:pt x="35285" y="11726"/>
                  </a:cubicBezTo>
                  <a:cubicBezTo>
                    <a:pt x="35281" y="11714"/>
                    <a:pt x="35285" y="11701"/>
                    <a:pt x="35281" y="11693"/>
                  </a:cubicBezTo>
                  <a:cubicBezTo>
                    <a:pt x="35281" y="11684"/>
                    <a:pt x="35268" y="11676"/>
                    <a:pt x="35264" y="11667"/>
                  </a:cubicBezTo>
                  <a:cubicBezTo>
                    <a:pt x="35251" y="11642"/>
                    <a:pt x="35230" y="11617"/>
                    <a:pt x="35222" y="11591"/>
                  </a:cubicBezTo>
                  <a:cubicBezTo>
                    <a:pt x="35218" y="11570"/>
                    <a:pt x="35230" y="11537"/>
                    <a:pt x="35222" y="11515"/>
                  </a:cubicBezTo>
                  <a:cubicBezTo>
                    <a:pt x="35217" y="11508"/>
                    <a:pt x="35201" y="11506"/>
                    <a:pt x="35186" y="11506"/>
                  </a:cubicBezTo>
                  <a:cubicBezTo>
                    <a:pt x="35176" y="11506"/>
                    <a:pt x="35165" y="11507"/>
                    <a:pt x="35159" y="11507"/>
                  </a:cubicBezTo>
                  <a:cubicBezTo>
                    <a:pt x="35146" y="11507"/>
                    <a:pt x="35129" y="11511"/>
                    <a:pt x="35121" y="11511"/>
                  </a:cubicBezTo>
                  <a:cubicBezTo>
                    <a:pt x="35108" y="11507"/>
                    <a:pt x="35108" y="11494"/>
                    <a:pt x="35100" y="11482"/>
                  </a:cubicBezTo>
                  <a:cubicBezTo>
                    <a:pt x="35091" y="11465"/>
                    <a:pt x="35078" y="11444"/>
                    <a:pt x="35066" y="11427"/>
                  </a:cubicBezTo>
                  <a:cubicBezTo>
                    <a:pt x="35045" y="11401"/>
                    <a:pt x="35011" y="11389"/>
                    <a:pt x="34977" y="11380"/>
                  </a:cubicBezTo>
                  <a:cubicBezTo>
                    <a:pt x="34943" y="11368"/>
                    <a:pt x="34914" y="11368"/>
                    <a:pt x="34888" y="11347"/>
                  </a:cubicBezTo>
                  <a:cubicBezTo>
                    <a:pt x="34851" y="11309"/>
                    <a:pt x="34817" y="11296"/>
                    <a:pt x="34770" y="11283"/>
                  </a:cubicBezTo>
                  <a:cubicBezTo>
                    <a:pt x="34762" y="11254"/>
                    <a:pt x="34766" y="11245"/>
                    <a:pt x="34787" y="11228"/>
                  </a:cubicBezTo>
                  <a:cubicBezTo>
                    <a:pt x="34813" y="11216"/>
                    <a:pt x="34834" y="11203"/>
                    <a:pt x="34859" y="11195"/>
                  </a:cubicBezTo>
                  <a:cubicBezTo>
                    <a:pt x="34888" y="11182"/>
                    <a:pt x="34867" y="11161"/>
                    <a:pt x="34893" y="11144"/>
                  </a:cubicBezTo>
                  <a:cubicBezTo>
                    <a:pt x="34905" y="11140"/>
                    <a:pt x="34956" y="11131"/>
                    <a:pt x="34956" y="11123"/>
                  </a:cubicBezTo>
                  <a:cubicBezTo>
                    <a:pt x="34939" y="11119"/>
                    <a:pt x="34926" y="11110"/>
                    <a:pt x="34905" y="11110"/>
                  </a:cubicBezTo>
                  <a:cubicBezTo>
                    <a:pt x="34891" y="11110"/>
                    <a:pt x="34877" y="11112"/>
                    <a:pt x="34864" y="11112"/>
                  </a:cubicBezTo>
                  <a:cubicBezTo>
                    <a:pt x="34858" y="11112"/>
                    <a:pt x="34852" y="11112"/>
                    <a:pt x="34846" y="11110"/>
                  </a:cubicBezTo>
                  <a:cubicBezTo>
                    <a:pt x="34813" y="11110"/>
                    <a:pt x="34783" y="11098"/>
                    <a:pt x="34749" y="11093"/>
                  </a:cubicBezTo>
                  <a:lnTo>
                    <a:pt x="34699" y="11093"/>
                  </a:lnTo>
                  <a:cubicBezTo>
                    <a:pt x="34728" y="11085"/>
                    <a:pt x="34762" y="11076"/>
                    <a:pt x="34791" y="11064"/>
                  </a:cubicBezTo>
                  <a:cubicBezTo>
                    <a:pt x="34808" y="11055"/>
                    <a:pt x="34825" y="11039"/>
                    <a:pt x="34842" y="11030"/>
                  </a:cubicBezTo>
                  <a:cubicBezTo>
                    <a:pt x="34863" y="11017"/>
                    <a:pt x="34888" y="11013"/>
                    <a:pt x="34910" y="10996"/>
                  </a:cubicBezTo>
                  <a:cubicBezTo>
                    <a:pt x="34935" y="10979"/>
                    <a:pt x="34973" y="10971"/>
                    <a:pt x="35002" y="10958"/>
                  </a:cubicBezTo>
                  <a:cubicBezTo>
                    <a:pt x="35070" y="10941"/>
                    <a:pt x="34986" y="10908"/>
                    <a:pt x="35011" y="10874"/>
                  </a:cubicBezTo>
                  <a:cubicBezTo>
                    <a:pt x="35028" y="10849"/>
                    <a:pt x="35083" y="10849"/>
                    <a:pt x="35112" y="10840"/>
                  </a:cubicBezTo>
                  <a:cubicBezTo>
                    <a:pt x="35125" y="10832"/>
                    <a:pt x="35163" y="10815"/>
                    <a:pt x="35167" y="10798"/>
                  </a:cubicBezTo>
                  <a:cubicBezTo>
                    <a:pt x="35100" y="10752"/>
                    <a:pt x="35011" y="10773"/>
                    <a:pt x="34939" y="10743"/>
                  </a:cubicBezTo>
                  <a:cubicBezTo>
                    <a:pt x="34922" y="10739"/>
                    <a:pt x="34901" y="10722"/>
                    <a:pt x="34884" y="10718"/>
                  </a:cubicBezTo>
                  <a:cubicBezTo>
                    <a:pt x="34879" y="10715"/>
                    <a:pt x="34873" y="10714"/>
                    <a:pt x="34868" y="10714"/>
                  </a:cubicBezTo>
                  <a:cubicBezTo>
                    <a:pt x="34855" y="10714"/>
                    <a:pt x="34841" y="10719"/>
                    <a:pt x="34829" y="10722"/>
                  </a:cubicBezTo>
                  <a:cubicBezTo>
                    <a:pt x="34796" y="10730"/>
                    <a:pt x="34762" y="10735"/>
                    <a:pt x="34724" y="10735"/>
                  </a:cubicBezTo>
                  <a:cubicBezTo>
                    <a:pt x="34703" y="10730"/>
                    <a:pt x="34703" y="10726"/>
                    <a:pt x="34686" y="10722"/>
                  </a:cubicBezTo>
                  <a:cubicBezTo>
                    <a:pt x="34673" y="10722"/>
                    <a:pt x="34661" y="10726"/>
                    <a:pt x="34648" y="10726"/>
                  </a:cubicBezTo>
                  <a:cubicBezTo>
                    <a:pt x="34610" y="10714"/>
                    <a:pt x="34580" y="10667"/>
                    <a:pt x="34572" y="10633"/>
                  </a:cubicBezTo>
                  <a:cubicBezTo>
                    <a:pt x="34568" y="10621"/>
                    <a:pt x="34564" y="10600"/>
                    <a:pt x="34551" y="10587"/>
                  </a:cubicBezTo>
                  <a:cubicBezTo>
                    <a:pt x="34542" y="10578"/>
                    <a:pt x="34534" y="10578"/>
                    <a:pt x="34521" y="10574"/>
                  </a:cubicBezTo>
                  <a:cubicBezTo>
                    <a:pt x="34509" y="10566"/>
                    <a:pt x="34500" y="10562"/>
                    <a:pt x="34488" y="10562"/>
                  </a:cubicBezTo>
                  <a:cubicBezTo>
                    <a:pt x="34466" y="10557"/>
                    <a:pt x="34466" y="10557"/>
                    <a:pt x="34450" y="10545"/>
                  </a:cubicBezTo>
                  <a:cubicBezTo>
                    <a:pt x="34437" y="10532"/>
                    <a:pt x="34420" y="10524"/>
                    <a:pt x="34403" y="10515"/>
                  </a:cubicBezTo>
                  <a:cubicBezTo>
                    <a:pt x="34390" y="10502"/>
                    <a:pt x="34378" y="10490"/>
                    <a:pt x="34361" y="10477"/>
                  </a:cubicBezTo>
                  <a:cubicBezTo>
                    <a:pt x="34327" y="10464"/>
                    <a:pt x="34285" y="10460"/>
                    <a:pt x="34251" y="10460"/>
                  </a:cubicBezTo>
                  <a:cubicBezTo>
                    <a:pt x="34237" y="10460"/>
                    <a:pt x="34225" y="10462"/>
                    <a:pt x="34213" y="10462"/>
                  </a:cubicBezTo>
                  <a:cubicBezTo>
                    <a:pt x="34208" y="10462"/>
                    <a:pt x="34202" y="10462"/>
                    <a:pt x="34196" y="10460"/>
                  </a:cubicBezTo>
                  <a:cubicBezTo>
                    <a:pt x="34179" y="10452"/>
                    <a:pt x="34150" y="10431"/>
                    <a:pt x="34137" y="10414"/>
                  </a:cubicBezTo>
                  <a:cubicBezTo>
                    <a:pt x="34120" y="10401"/>
                    <a:pt x="34120" y="10367"/>
                    <a:pt x="34099" y="10363"/>
                  </a:cubicBezTo>
                  <a:cubicBezTo>
                    <a:pt x="34095" y="10360"/>
                    <a:pt x="34089" y="10359"/>
                    <a:pt x="34082" y="10359"/>
                  </a:cubicBezTo>
                  <a:cubicBezTo>
                    <a:pt x="34069" y="10359"/>
                    <a:pt x="34053" y="10363"/>
                    <a:pt x="34044" y="10363"/>
                  </a:cubicBezTo>
                  <a:cubicBezTo>
                    <a:pt x="34002" y="10372"/>
                    <a:pt x="33973" y="10393"/>
                    <a:pt x="33930" y="10397"/>
                  </a:cubicBezTo>
                  <a:cubicBezTo>
                    <a:pt x="33909" y="10401"/>
                    <a:pt x="33888" y="10401"/>
                    <a:pt x="33867" y="10401"/>
                  </a:cubicBezTo>
                  <a:cubicBezTo>
                    <a:pt x="33846" y="10401"/>
                    <a:pt x="33825" y="10401"/>
                    <a:pt x="33804" y="10405"/>
                  </a:cubicBezTo>
                  <a:cubicBezTo>
                    <a:pt x="33783" y="10410"/>
                    <a:pt x="33770" y="10410"/>
                    <a:pt x="33753" y="10422"/>
                  </a:cubicBezTo>
                  <a:cubicBezTo>
                    <a:pt x="33740" y="10435"/>
                    <a:pt x="33732" y="10452"/>
                    <a:pt x="33719" y="10460"/>
                  </a:cubicBezTo>
                  <a:cubicBezTo>
                    <a:pt x="33714" y="10463"/>
                    <a:pt x="33707" y="10464"/>
                    <a:pt x="33699" y="10464"/>
                  </a:cubicBezTo>
                  <a:cubicBezTo>
                    <a:pt x="33671" y="10464"/>
                    <a:pt x="33630" y="10451"/>
                    <a:pt x="33605" y="10451"/>
                  </a:cubicBezTo>
                  <a:cubicBezTo>
                    <a:pt x="33602" y="10451"/>
                    <a:pt x="33599" y="10452"/>
                    <a:pt x="33597" y="10452"/>
                  </a:cubicBezTo>
                  <a:cubicBezTo>
                    <a:pt x="33587" y="10455"/>
                    <a:pt x="33574" y="10461"/>
                    <a:pt x="33562" y="10461"/>
                  </a:cubicBezTo>
                  <a:cubicBezTo>
                    <a:pt x="33560" y="10461"/>
                    <a:pt x="33557" y="10461"/>
                    <a:pt x="33555" y="10460"/>
                  </a:cubicBezTo>
                  <a:cubicBezTo>
                    <a:pt x="33546" y="10460"/>
                    <a:pt x="33542" y="10456"/>
                    <a:pt x="33534" y="10456"/>
                  </a:cubicBezTo>
                  <a:cubicBezTo>
                    <a:pt x="33525" y="10452"/>
                    <a:pt x="33515" y="10451"/>
                    <a:pt x="33504" y="10451"/>
                  </a:cubicBezTo>
                  <a:cubicBezTo>
                    <a:pt x="33493" y="10451"/>
                    <a:pt x="33481" y="10452"/>
                    <a:pt x="33470" y="10452"/>
                  </a:cubicBezTo>
                  <a:cubicBezTo>
                    <a:pt x="33453" y="10452"/>
                    <a:pt x="33441" y="10464"/>
                    <a:pt x="33420" y="10469"/>
                  </a:cubicBezTo>
                  <a:cubicBezTo>
                    <a:pt x="33394" y="10477"/>
                    <a:pt x="33377" y="10486"/>
                    <a:pt x="33352" y="10507"/>
                  </a:cubicBezTo>
                  <a:cubicBezTo>
                    <a:pt x="33318" y="10532"/>
                    <a:pt x="33293" y="10553"/>
                    <a:pt x="33264" y="10583"/>
                  </a:cubicBezTo>
                  <a:cubicBezTo>
                    <a:pt x="33247" y="10600"/>
                    <a:pt x="33242" y="10604"/>
                    <a:pt x="33221" y="10608"/>
                  </a:cubicBezTo>
                  <a:cubicBezTo>
                    <a:pt x="33207" y="10608"/>
                    <a:pt x="33191" y="10606"/>
                    <a:pt x="33176" y="10606"/>
                  </a:cubicBezTo>
                  <a:cubicBezTo>
                    <a:pt x="33168" y="10606"/>
                    <a:pt x="33161" y="10607"/>
                    <a:pt x="33154" y="10608"/>
                  </a:cubicBezTo>
                  <a:cubicBezTo>
                    <a:pt x="33133" y="10612"/>
                    <a:pt x="33112" y="10616"/>
                    <a:pt x="33095" y="10633"/>
                  </a:cubicBezTo>
                  <a:cubicBezTo>
                    <a:pt x="33082" y="10646"/>
                    <a:pt x="33065" y="10671"/>
                    <a:pt x="33044" y="10676"/>
                  </a:cubicBezTo>
                  <a:cubicBezTo>
                    <a:pt x="33036" y="10678"/>
                    <a:pt x="33028" y="10679"/>
                    <a:pt x="33020" y="10679"/>
                  </a:cubicBezTo>
                  <a:cubicBezTo>
                    <a:pt x="33002" y="10679"/>
                    <a:pt x="32983" y="10676"/>
                    <a:pt x="32965" y="10676"/>
                  </a:cubicBezTo>
                  <a:cubicBezTo>
                    <a:pt x="32946" y="10676"/>
                    <a:pt x="32928" y="10679"/>
                    <a:pt x="32913" y="10692"/>
                  </a:cubicBezTo>
                  <a:cubicBezTo>
                    <a:pt x="32901" y="10705"/>
                    <a:pt x="32892" y="10722"/>
                    <a:pt x="32875" y="10730"/>
                  </a:cubicBezTo>
                  <a:cubicBezTo>
                    <a:pt x="32854" y="10743"/>
                    <a:pt x="32841" y="10756"/>
                    <a:pt x="32820" y="10768"/>
                  </a:cubicBezTo>
                  <a:cubicBezTo>
                    <a:pt x="32803" y="10781"/>
                    <a:pt x="32778" y="10785"/>
                    <a:pt x="32761" y="10798"/>
                  </a:cubicBezTo>
                  <a:cubicBezTo>
                    <a:pt x="32740" y="10811"/>
                    <a:pt x="32715" y="10819"/>
                    <a:pt x="32690" y="10823"/>
                  </a:cubicBezTo>
                  <a:cubicBezTo>
                    <a:pt x="32683" y="10823"/>
                    <a:pt x="32677" y="10824"/>
                    <a:pt x="32671" y="10824"/>
                  </a:cubicBezTo>
                  <a:cubicBezTo>
                    <a:pt x="32656" y="10824"/>
                    <a:pt x="32642" y="10821"/>
                    <a:pt x="32639" y="10806"/>
                  </a:cubicBezTo>
                  <a:cubicBezTo>
                    <a:pt x="32635" y="10789"/>
                    <a:pt x="32639" y="10781"/>
                    <a:pt x="32647" y="10768"/>
                  </a:cubicBezTo>
                  <a:cubicBezTo>
                    <a:pt x="32660" y="10752"/>
                    <a:pt x="32673" y="10747"/>
                    <a:pt x="32694" y="10735"/>
                  </a:cubicBezTo>
                  <a:cubicBezTo>
                    <a:pt x="32715" y="10726"/>
                    <a:pt x="32727" y="10701"/>
                    <a:pt x="32753" y="10688"/>
                  </a:cubicBezTo>
                  <a:cubicBezTo>
                    <a:pt x="32778" y="10680"/>
                    <a:pt x="32803" y="10684"/>
                    <a:pt x="32820" y="10659"/>
                  </a:cubicBezTo>
                  <a:cubicBezTo>
                    <a:pt x="32833" y="10642"/>
                    <a:pt x="32833" y="10633"/>
                    <a:pt x="32812" y="10633"/>
                  </a:cubicBezTo>
                  <a:lnTo>
                    <a:pt x="32761" y="10633"/>
                  </a:lnTo>
                  <a:cubicBezTo>
                    <a:pt x="32744" y="10633"/>
                    <a:pt x="32732" y="10629"/>
                    <a:pt x="32715" y="10625"/>
                  </a:cubicBezTo>
                  <a:cubicBezTo>
                    <a:pt x="32711" y="10624"/>
                    <a:pt x="32706" y="10623"/>
                    <a:pt x="32702" y="10623"/>
                  </a:cubicBezTo>
                  <a:cubicBezTo>
                    <a:pt x="32670" y="10623"/>
                    <a:pt x="32623" y="10645"/>
                    <a:pt x="32605" y="10667"/>
                  </a:cubicBezTo>
                  <a:cubicBezTo>
                    <a:pt x="32590" y="10682"/>
                    <a:pt x="32592" y="10697"/>
                    <a:pt x="32571" y="10697"/>
                  </a:cubicBezTo>
                  <a:cubicBezTo>
                    <a:pt x="32569" y="10697"/>
                    <a:pt x="32566" y="10697"/>
                    <a:pt x="32563" y="10697"/>
                  </a:cubicBezTo>
                  <a:cubicBezTo>
                    <a:pt x="32538" y="10688"/>
                    <a:pt x="32525" y="10671"/>
                    <a:pt x="32504" y="10659"/>
                  </a:cubicBezTo>
                  <a:cubicBezTo>
                    <a:pt x="32474" y="10642"/>
                    <a:pt x="32449" y="10646"/>
                    <a:pt x="32415" y="10642"/>
                  </a:cubicBezTo>
                  <a:cubicBezTo>
                    <a:pt x="32386" y="10638"/>
                    <a:pt x="32356" y="10621"/>
                    <a:pt x="32327" y="10612"/>
                  </a:cubicBezTo>
                  <a:cubicBezTo>
                    <a:pt x="32276" y="10604"/>
                    <a:pt x="32196" y="10578"/>
                    <a:pt x="32175" y="10524"/>
                  </a:cubicBezTo>
                  <a:cubicBezTo>
                    <a:pt x="32158" y="10481"/>
                    <a:pt x="32170" y="10443"/>
                    <a:pt x="32234" y="10435"/>
                  </a:cubicBezTo>
                  <a:cubicBezTo>
                    <a:pt x="32245" y="10434"/>
                    <a:pt x="32257" y="10433"/>
                    <a:pt x="32270" y="10433"/>
                  </a:cubicBezTo>
                  <a:cubicBezTo>
                    <a:pt x="32295" y="10433"/>
                    <a:pt x="32322" y="10435"/>
                    <a:pt x="32348" y="10435"/>
                  </a:cubicBezTo>
                  <a:cubicBezTo>
                    <a:pt x="32401" y="10435"/>
                    <a:pt x="32459" y="10418"/>
                    <a:pt x="32513" y="10418"/>
                  </a:cubicBezTo>
                  <a:cubicBezTo>
                    <a:pt x="32518" y="10418"/>
                    <a:pt x="32524" y="10418"/>
                    <a:pt x="32529" y="10418"/>
                  </a:cubicBezTo>
                  <a:lnTo>
                    <a:pt x="32597" y="10418"/>
                  </a:lnTo>
                  <a:cubicBezTo>
                    <a:pt x="32630" y="10418"/>
                    <a:pt x="32656" y="10405"/>
                    <a:pt x="32685" y="10393"/>
                  </a:cubicBezTo>
                  <a:cubicBezTo>
                    <a:pt x="32702" y="10389"/>
                    <a:pt x="32711" y="10384"/>
                    <a:pt x="32719" y="10367"/>
                  </a:cubicBezTo>
                  <a:cubicBezTo>
                    <a:pt x="32723" y="10363"/>
                    <a:pt x="32723" y="10351"/>
                    <a:pt x="32732" y="10346"/>
                  </a:cubicBezTo>
                  <a:cubicBezTo>
                    <a:pt x="32735" y="10344"/>
                    <a:pt x="32743" y="10343"/>
                    <a:pt x="32753" y="10343"/>
                  </a:cubicBezTo>
                  <a:cubicBezTo>
                    <a:pt x="32774" y="10343"/>
                    <a:pt x="32803" y="10346"/>
                    <a:pt x="32812" y="10346"/>
                  </a:cubicBezTo>
                  <a:cubicBezTo>
                    <a:pt x="32818" y="10346"/>
                    <a:pt x="32833" y="10347"/>
                    <a:pt x="32848" y="10347"/>
                  </a:cubicBezTo>
                  <a:cubicBezTo>
                    <a:pt x="32863" y="10347"/>
                    <a:pt x="32877" y="10346"/>
                    <a:pt x="32884" y="10342"/>
                  </a:cubicBezTo>
                  <a:cubicBezTo>
                    <a:pt x="32888" y="10334"/>
                    <a:pt x="32884" y="10287"/>
                    <a:pt x="32884" y="10279"/>
                  </a:cubicBezTo>
                  <a:cubicBezTo>
                    <a:pt x="32879" y="10232"/>
                    <a:pt x="32841" y="10199"/>
                    <a:pt x="32799" y="10182"/>
                  </a:cubicBezTo>
                  <a:cubicBezTo>
                    <a:pt x="32778" y="10169"/>
                    <a:pt x="32753" y="10165"/>
                    <a:pt x="32732" y="10156"/>
                  </a:cubicBezTo>
                  <a:cubicBezTo>
                    <a:pt x="32711" y="10148"/>
                    <a:pt x="32690" y="10140"/>
                    <a:pt x="32664" y="10135"/>
                  </a:cubicBezTo>
                  <a:cubicBezTo>
                    <a:pt x="32650" y="10135"/>
                    <a:pt x="32636" y="10137"/>
                    <a:pt x="32622" y="10137"/>
                  </a:cubicBezTo>
                  <a:cubicBezTo>
                    <a:pt x="32615" y="10137"/>
                    <a:pt x="32608" y="10137"/>
                    <a:pt x="32601" y="10135"/>
                  </a:cubicBezTo>
                  <a:cubicBezTo>
                    <a:pt x="32576" y="10131"/>
                    <a:pt x="32550" y="10110"/>
                    <a:pt x="32525" y="10110"/>
                  </a:cubicBezTo>
                  <a:cubicBezTo>
                    <a:pt x="32515" y="10109"/>
                    <a:pt x="32505" y="10109"/>
                    <a:pt x="32496" y="10109"/>
                  </a:cubicBezTo>
                  <a:cubicBezTo>
                    <a:pt x="32461" y="10109"/>
                    <a:pt x="32429" y="10115"/>
                    <a:pt x="32403" y="10135"/>
                  </a:cubicBezTo>
                  <a:cubicBezTo>
                    <a:pt x="32377" y="10152"/>
                    <a:pt x="32360" y="10173"/>
                    <a:pt x="32331" y="10186"/>
                  </a:cubicBezTo>
                  <a:cubicBezTo>
                    <a:pt x="32322" y="10186"/>
                    <a:pt x="32314" y="10190"/>
                    <a:pt x="32305" y="10190"/>
                  </a:cubicBezTo>
                  <a:cubicBezTo>
                    <a:pt x="32289" y="10199"/>
                    <a:pt x="32280" y="10220"/>
                    <a:pt x="32267" y="10228"/>
                  </a:cubicBezTo>
                  <a:cubicBezTo>
                    <a:pt x="32251" y="10237"/>
                    <a:pt x="32234" y="10232"/>
                    <a:pt x="32217" y="10241"/>
                  </a:cubicBezTo>
                  <a:cubicBezTo>
                    <a:pt x="32200" y="10245"/>
                    <a:pt x="32191" y="10253"/>
                    <a:pt x="32175" y="10253"/>
                  </a:cubicBezTo>
                  <a:cubicBezTo>
                    <a:pt x="32169" y="10253"/>
                    <a:pt x="32150" y="10252"/>
                    <a:pt x="32137" y="10252"/>
                  </a:cubicBezTo>
                  <a:cubicBezTo>
                    <a:pt x="32131" y="10252"/>
                    <a:pt x="32125" y="10252"/>
                    <a:pt x="32124" y="10253"/>
                  </a:cubicBezTo>
                  <a:cubicBezTo>
                    <a:pt x="32111" y="10266"/>
                    <a:pt x="32128" y="10300"/>
                    <a:pt x="32132" y="10308"/>
                  </a:cubicBezTo>
                  <a:cubicBezTo>
                    <a:pt x="32153" y="10338"/>
                    <a:pt x="32200" y="10334"/>
                    <a:pt x="32162" y="10376"/>
                  </a:cubicBezTo>
                  <a:cubicBezTo>
                    <a:pt x="32137" y="10405"/>
                    <a:pt x="32115" y="10427"/>
                    <a:pt x="32078" y="10427"/>
                  </a:cubicBezTo>
                  <a:cubicBezTo>
                    <a:pt x="32056" y="10427"/>
                    <a:pt x="32048" y="10414"/>
                    <a:pt x="32031" y="10410"/>
                  </a:cubicBezTo>
                  <a:cubicBezTo>
                    <a:pt x="32023" y="10408"/>
                    <a:pt x="32012" y="10406"/>
                    <a:pt x="32002" y="10406"/>
                  </a:cubicBezTo>
                  <a:cubicBezTo>
                    <a:pt x="31991" y="10406"/>
                    <a:pt x="31980" y="10408"/>
                    <a:pt x="31972" y="10410"/>
                  </a:cubicBezTo>
                  <a:cubicBezTo>
                    <a:pt x="31959" y="10414"/>
                    <a:pt x="31947" y="10422"/>
                    <a:pt x="31934" y="10427"/>
                  </a:cubicBezTo>
                  <a:cubicBezTo>
                    <a:pt x="31921" y="10431"/>
                    <a:pt x="31909" y="10435"/>
                    <a:pt x="31896" y="10435"/>
                  </a:cubicBezTo>
                  <a:cubicBezTo>
                    <a:pt x="31885" y="10435"/>
                    <a:pt x="31870" y="10437"/>
                    <a:pt x="31856" y="10437"/>
                  </a:cubicBezTo>
                  <a:cubicBezTo>
                    <a:pt x="31849" y="10437"/>
                    <a:pt x="31843" y="10436"/>
                    <a:pt x="31837" y="10435"/>
                  </a:cubicBezTo>
                  <a:cubicBezTo>
                    <a:pt x="31812" y="10427"/>
                    <a:pt x="31795" y="10397"/>
                    <a:pt x="31769" y="10393"/>
                  </a:cubicBezTo>
                  <a:cubicBezTo>
                    <a:pt x="31762" y="10391"/>
                    <a:pt x="31756" y="10390"/>
                    <a:pt x="31752" y="10390"/>
                  </a:cubicBezTo>
                  <a:cubicBezTo>
                    <a:pt x="31740" y="10390"/>
                    <a:pt x="31740" y="10399"/>
                    <a:pt x="31740" y="10418"/>
                  </a:cubicBezTo>
                  <a:cubicBezTo>
                    <a:pt x="31740" y="10431"/>
                    <a:pt x="31740" y="10443"/>
                    <a:pt x="31748" y="10456"/>
                  </a:cubicBezTo>
                  <a:cubicBezTo>
                    <a:pt x="31774" y="10498"/>
                    <a:pt x="31824" y="10515"/>
                    <a:pt x="31871" y="10524"/>
                  </a:cubicBezTo>
                  <a:cubicBezTo>
                    <a:pt x="31892" y="10528"/>
                    <a:pt x="31909" y="10528"/>
                    <a:pt x="31926" y="10545"/>
                  </a:cubicBezTo>
                  <a:cubicBezTo>
                    <a:pt x="31934" y="10557"/>
                    <a:pt x="31942" y="10566"/>
                    <a:pt x="31951" y="10578"/>
                  </a:cubicBezTo>
                  <a:cubicBezTo>
                    <a:pt x="31968" y="10600"/>
                    <a:pt x="31985" y="10621"/>
                    <a:pt x="32014" y="10625"/>
                  </a:cubicBezTo>
                  <a:lnTo>
                    <a:pt x="32040" y="10625"/>
                  </a:lnTo>
                  <a:cubicBezTo>
                    <a:pt x="32065" y="10629"/>
                    <a:pt x="32086" y="10642"/>
                    <a:pt x="32107" y="10650"/>
                  </a:cubicBezTo>
                  <a:cubicBezTo>
                    <a:pt x="32149" y="10667"/>
                    <a:pt x="32183" y="10697"/>
                    <a:pt x="32221" y="10722"/>
                  </a:cubicBezTo>
                  <a:cubicBezTo>
                    <a:pt x="32238" y="10735"/>
                    <a:pt x="32263" y="10743"/>
                    <a:pt x="32276" y="10760"/>
                  </a:cubicBezTo>
                  <a:cubicBezTo>
                    <a:pt x="32284" y="10773"/>
                    <a:pt x="32289" y="10785"/>
                    <a:pt x="32297" y="10794"/>
                  </a:cubicBezTo>
                  <a:cubicBezTo>
                    <a:pt x="32318" y="10836"/>
                    <a:pt x="32365" y="10849"/>
                    <a:pt x="32390" y="10887"/>
                  </a:cubicBezTo>
                  <a:cubicBezTo>
                    <a:pt x="32415" y="10912"/>
                    <a:pt x="32445" y="10946"/>
                    <a:pt x="32457" y="10979"/>
                  </a:cubicBezTo>
                  <a:cubicBezTo>
                    <a:pt x="32466" y="11001"/>
                    <a:pt x="32462" y="11013"/>
                    <a:pt x="32466" y="11039"/>
                  </a:cubicBezTo>
                  <a:cubicBezTo>
                    <a:pt x="32450" y="11018"/>
                    <a:pt x="32430" y="11011"/>
                    <a:pt x="32408" y="11011"/>
                  </a:cubicBezTo>
                  <a:cubicBezTo>
                    <a:pt x="32394" y="11011"/>
                    <a:pt x="32379" y="11014"/>
                    <a:pt x="32365" y="11017"/>
                  </a:cubicBezTo>
                  <a:cubicBezTo>
                    <a:pt x="32353" y="11020"/>
                    <a:pt x="32343" y="11023"/>
                    <a:pt x="32332" y="11023"/>
                  </a:cubicBezTo>
                  <a:cubicBezTo>
                    <a:pt x="32328" y="11023"/>
                    <a:pt x="32323" y="11023"/>
                    <a:pt x="32318" y="11022"/>
                  </a:cubicBezTo>
                  <a:cubicBezTo>
                    <a:pt x="32297" y="11013"/>
                    <a:pt x="32289" y="10992"/>
                    <a:pt x="32272" y="10984"/>
                  </a:cubicBezTo>
                  <a:cubicBezTo>
                    <a:pt x="32255" y="10975"/>
                    <a:pt x="32238" y="10975"/>
                    <a:pt x="32221" y="10971"/>
                  </a:cubicBezTo>
                  <a:cubicBezTo>
                    <a:pt x="32196" y="10963"/>
                    <a:pt x="32179" y="10954"/>
                    <a:pt x="32158" y="10946"/>
                  </a:cubicBezTo>
                  <a:cubicBezTo>
                    <a:pt x="32124" y="10925"/>
                    <a:pt x="32082" y="10903"/>
                    <a:pt x="32044" y="10887"/>
                  </a:cubicBezTo>
                  <a:cubicBezTo>
                    <a:pt x="32023" y="10877"/>
                    <a:pt x="32001" y="10875"/>
                    <a:pt x="31978" y="10875"/>
                  </a:cubicBezTo>
                  <a:cubicBezTo>
                    <a:pt x="31944" y="10875"/>
                    <a:pt x="31909" y="10881"/>
                    <a:pt x="31875" y="10881"/>
                  </a:cubicBezTo>
                  <a:cubicBezTo>
                    <a:pt x="31858" y="10881"/>
                    <a:pt x="31841" y="10879"/>
                    <a:pt x="31824" y="10874"/>
                  </a:cubicBezTo>
                  <a:cubicBezTo>
                    <a:pt x="31799" y="10870"/>
                    <a:pt x="31778" y="10870"/>
                    <a:pt x="31748" y="10870"/>
                  </a:cubicBezTo>
                  <a:cubicBezTo>
                    <a:pt x="31739" y="10870"/>
                    <a:pt x="31731" y="10869"/>
                    <a:pt x="31724" y="10869"/>
                  </a:cubicBezTo>
                  <a:cubicBezTo>
                    <a:pt x="31713" y="10869"/>
                    <a:pt x="31706" y="10872"/>
                    <a:pt x="31706" y="10891"/>
                  </a:cubicBezTo>
                  <a:cubicBezTo>
                    <a:pt x="31702" y="10920"/>
                    <a:pt x="31706" y="10950"/>
                    <a:pt x="31731" y="10971"/>
                  </a:cubicBezTo>
                  <a:cubicBezTo>
                    <a:pt x="31761" y="11001"/>
                    <a:pt x="31816" y="11001"/>
                    <a:pt x="31850" y="11026"/>
                  </a:cubicBezTo>
                  <a:cubicBezTo>
                    <a:pt x="31854" y="11030"/>
                    <a:pt x="31871" y="11047"/>
                    <a:pt x="31858" y="11055"/>
                  </a:cubicBezTo>
                  <a:cubicBezTo>
                    <a:pt x="31854" y="11060"/>
                    <a:pt x="31847" y="11061"/>
                    <a:pt x="31841" y="11061"/>
                  </a:cubicBezTo>
                  <a:cubicBezTo>
                    <a:pt x="31835" y="11061"/>
                    <a:pt x="31828" y="11060"/>
                    <a:pt x="31824" y="11060"/>
                  </a:cubicBezTo>
                  <a:cubicBezTo>
                    <a:pt x="31815" y="11057"/>
                    <a:pt x="31801" y="11055"/>
                    <a:pt x="31788" y="11055"/>
                  </a:cubicBezTo>
                  <a:cubicBezTo>
                    <a:pt x="31779" y="11055"/>
                    <a:pt x="31771" y="11056"/>
                    <a:pt x="31765" y="11060"/>
                  </a:cubicBezTo>
                  <a:cubicBezTo>
                    <a:pt x="31757" y="11064"/>
                    <a:pt x="31744" y="11093"/>
                    <a:pt x="31744" y="11102"/>
                  </a:cubicBezTo>
                  <a:cubicBezTo>
                    <a:pt x="31736" y="11127"/>
                    <a:pt x="31744" y="11144"/>
                    <a:pt x="31769" y="11148"/>
                  </a:cubicBezTo>
                  <a:cubicBezTo>
                    <a:pt x="31782" y="11152"/>
                    <a:pt x="31795" y="11148"/>
                    <a:pt x="31807" y="11157"/>
                  </a:cubicBezTo>
                  <a:cubicBezTo>
                    <a:pt x="31816" y="11161"/>
                    <a:pt x="31824" y="11165"/>
                    <a:pt x="31833" y="11169"/>
                  </a:cubicBezTo>
                  <a:cubicBezTo>
                    <a:pt x="31841" y="11174"/>
                    <a:pt x="31850" y="11178"/>
                    <a:pt x="31858" y="11182"/>
                  </a:cubicBezTo>
                  <a:cubicBezTo>
                    <a:pt x="31866" y="11190"/>
                    <a:pt x="31866" y="11199"/>
                    <a:pt x="31875" y="11203"/>
                  </a:cubicBezTo>
                  <a:cubicBezTo>
                    <a:pt x="31883" y="11216"/>
                    <a:pt x="31900" y="11212"/>
                    <a:pt x="31904" y="11228"/>
                  </a:cubicBezTo>
                  <a:cubicBezTo>
                    <a:pt x="31909" y="11237"/>
                    <a:pt x="31904" y="11250"/>
                    <a:pt x="31909" y="11258"/>
                  </a:cubicBezTo>
                  <a:cubicBezTo>
                    <a:pt x="31909" y="11262"/>
                    <a:pt x="31913" y="11271"/>
                    <a:pt x="31913" y="11279"/>
                  </a:cubicBezTo>
                  <a:cubicBezTo>
                    <a:pt x="31913" y="11303"/>
                    <a:pt x="31918" y="11310"/>
                    <a:pt x="31937" y="11310"/>
                  </a:cubicBezTo>
                  <a:cubicBezTo>
                    <a:pt x="31942" y="11310"/>
                    <a:pt x="31948" y="11310"/>
                    <a:pt x="31955" y="11309"/>
                  </a:cubicBezTo>
                  <a:cubicBezTo>
                    <a:pt x="32006" y="11309"/>
                    <a:pt x="32052" y="11309"/>
                    <a:pt x="32103" y="11321"/>
                  </a:cubicBezTo>
                  <a:cubicBezTo>
                    <a:pt x="32107" y="11338"/>
                    <a:pt x="32094" y="11368"/>
                    <a:pt x="32103" y="11385"/>
                  </a:cubicBezTo>
                  <a:cubicBezTo>
                    <a:pt x="32111" y="11397"/>
                    <a:pt x="32145" y="11401"/>
                    <a:pt x="32153" y="11406"/>
                  </a:cubicBezTo>
                  <a:cubicBezTo>
                    <a:pt x="32179" y="11410"/>
                    <a:pt x="32204" y="11414"/>
                    <a:pt x="32225" y="11423"/>
                  </a:cubicBezTo>
                  <a:cubicBezTo>
                    <a:pt x="32246" y="11431"/>
                    <a:pt x="32259" y="11456"/>
                    <a:pt x="32242" y="11482"/>
                  </a:cubicBezTo>
                  <a:cubicBezTo>
                    <a:pt x="32225" y="11499"/>
                    <a:pt x="32196" y="11520"/>
                    <a:pt x="32175" y="11520"/>
                  </a:cubicBezTo>
                  <a:cubicBezTo>
                    <a:pt x="32175" y="11515"/>
                    <a:pt x="32175" y="11511"/>
                    <a:pt x="32175" y="11511"/>
                  </a:cubicBezTo>
                  <a:cubicBezTo>
                    <a:pt x="32170" y="11508"/>
                    <a:pt x="32166" y="11507"/>
                    <a:pt x="32161" y="11507"/>
                  </a:cubicBezTo>
                  <a:cubicBezTo>
                    <a:pt x="32151" y="11507"/>
                    <a:pt x="32139" y="11511"/>
                    <a:pt x="32128" y="11511"/>
                  </a:cubicBezTo>
                  <a:cubicBezTo>
                    <a:pt x="32099" y="11507"/>
                    <a:pt x="32078" y="11490"/>
                    <a:pt x="32048" y="11482"/>
                  </a:cubicBezTo>
                  <a:cubicBezTo>
                    <a:pt x="32038" y="11480"/>
                    <a:pt x="32028" y="11480"/>
                    <a:pt x="32017" y="11480"/>
                  </a:cubicBezTo>
                  <a:cubicBezTo>
                    <a:pt x="31997" y="11480"/>
                    <a:pt x="31976" y="11482"/>
                    <a:pt x="31959" y="11482"/>
                  </a:cubicBezTo>
                  <a:cubicBezTo>
                    <a:pt x="31930" y="11482"/>
                    <a:pt x="31905" y="11500"/>
                    <a:pt x="31876" y="11500"/>
                  </a:cubicBezTo>
                  <a:cubicBezTo>
                    <a:pt x="31872" y="11500"/>
                    <a:pt x="31867" y="11500"/>
                    <a:pt x="31862" y="11499"/>
                  </a:cubicBezTo>
                  <a:cubicBezTo>
                    <a:pt x="31828" y="11490"/>
                    <a:pt x="31803" y="11469"/>
                    <a:pt x="31769" y="11456"/>
                  </a:cubicBezTo>
                  <a:cubicBezTo>
                    <a:pt x="31757" y="11448"/>
                    <a:pt x="31740" y="11444"/>
                    <a:pt x="31723" y="11439"/>
                  </a:cubicBezTo>
                  <a:cubicBezTo>
                    <a:pt x="31710" y="11435"/>
                    <a:pt x="31702" y="11431"/>
                    <a:pt x="31693" y="11423"/>
                  </a:cubicBezTo>
                  <a:cubicBezTo>
                    <a:pt x="31681" y="11414"/>
                    <a:pt x="31672" y="11397"/>
                    <a:pt x="31660" y="11385"/>
                  </a:cubicBezTo>
                  <a:cubicBezTo>
                    <a:pt x="31613" y="11347"/>
                    <a:pt x="31554" y="11364"/>
                    <a:pt x="31499" y="11355"/>
                  </a:cubicBezTo>
                  <a:cubicBezTo>
                    <a:pt x="31470" y="11351"/>
                    <a:pt x="31444" y="11347"/>
                    <a:pt x="31415" y="11347"/>
                  </a:cubicBezTo>
                  <a:cubicBezTo>
                    <a:pt x="31404" y="11347"/>
                    <a:pt x="31386" y="11345"/>
                    <a:pt x="31369" y="11345"/>
                  </a:cubicBezTo>
                  <a:cubicBezTo>
                    <a:pt x="31352" y="11345"/>
                    <a:pt x="31335" y="11347"/>
                    <a:pt x="31326" y="11355"/>
                  </a:cubicBezTo>
                  <a:cubicBezTo>
                    <a:pt x="31335" y="11364"/>
                    <a:pt x="31347" y="11368"/>
                    <a:pt x="31356" y="11380"/>
                  </a:cubicBezTo>
                  <a:cubicBezTo>
                    <a:pt x="31364" y="11389"/>
                    <a:pt x="31364" y="11414"/>
                    <a:pt x="31356" y="11423"/>
                  </a:cubicBezTo>
                  <a:cubicBezTo>
                    <a:pt x="31346" y="11433"/>
                    <a:pt x="31331" y="11435"/>
                    <a:pt x="31316" y="11435"/>
                  </a:cubicBezTo>
                  <a:cubicBezTo>
                    <a:pt x="31305" y="11435"/>
                    <a:pt x="31293" y="11434"/>
                    <a:pt x="31281" y="11434"/>
                  </a:cubicBezTo>
                  <a:cubicBezTo>
                    <a:pt x="31263" y="11434"/>
                    <a:pt x="31245" y="11437"/>
                    <a:pt x="31233" y="11452"/>
                  </a:cubicBezTo>
                  <a:cubicBezTo>
                    <a:pt x="31221" y="11465"/>
                    <a:pt x="31225" y="11490"/>
                    <a:pt x="31229" y="11507"/>
                  </a:cubicBezTo>
                  <a:cubicBezTo>
                    <a:pt x="31233" y="11520"/>
                    <a:pt x="31238" y="11532"/>
                    <a:pt x="31242" y="11541"/>
                  </a:cubicBezTo>
                  <a:cubicBezTo>
                    <a:pt x="31260" y="11578"/>
                    <a:pt x="31282" y="11592"/>
                    <a:pt x="31319" y="11592"/>
                  </a:cubicBezTo>
                  <a:cubicBezTo>
                    <a:pt x="31324" y="11592"/>
                    <a:pt x="31329" y="11592"/>
                    <a:pt x="31335" y="11591"/>
                  </a:cubicBezTo>
                  <a:cubicBezTo>
                    <a:pt x="31360" y="11587"/>
                    <a:pt x="31385" y="11583"/>
                    <a:pt x="31411" y="11583"/>
                  </a:cubicBezTo>
                  <a:cubicBezTo>
                    <a:pt x="31439" y="11580"/>
                    <a:pt x="31461" y="11572"/>
                    <a:pt x="31486" y="11572"/>
                  </a:cubicBezTo>
                  <a:cubicBezTo>
                    <a:pt x="31494" y="11572"/>
                    <a:pt x="31503" y="11573"/>
                    <a:pt x="31512" y="11575"/>
                  </a:cubicBezTo>
                  <a:cubicBezTo>
                    <a:pt x="31524" y="11578"/>
                    <a:pt x="31536" y="11581"/>
                    <a:pt x="31549" y="11581"/>
                  </a:cubicBezTo>
                  <a:cubicBezTo>
                    <a:pt x="31555" y="11581"/>
                    <a:pt x="31561" y="11580"/>
                    <a:pt x="31567" y="11579"/>
                  </a:cubicBezTo>
                  <a:lnTo>
                    <a:pt x="31567" y="11579"/>
                  </a:lnTo>
                  <a:cubicBezTo>
                    <a:pt x="31541" y="11591"/>
                    <a:pt x="31495" y="11579"/>
                    <a:pt x="31508" y="11617"/>
                  </a:cubicBezTo>
                  <a:cubicBezTo>
                    <a:pt x="31516" y="11642"/>
                    <a:pt x="31529" y="11659"/>
                    <a:pt x="31520" y="11688"/>
                  </a:cubicBezTo>
                  <a:cubicBezTo>
                    <a:pt x="31515" y="11691"/>
                    <a:pt x="31508" y="11692"/>
                    <a:pt x="31500" y="11692"/>
                  </a:cubicBezTo>
                  <a:cubicBezTo>
                    <a:pt x="31486" y="11692"/>
                    <a:pt x="31471" y="11689"/>
                    <a:pt x="31457" y="11689"/>
                  </a:cubicBezTo>
                  <a:cubicBezTo>
                    <a:pt x="31445" y="11689"/>
                    <a:pt x="31434" y="11692"/>
                    <a:pt x="31428" y="11701"/>
                  </a:cubicBezTo>
                  <a:cubicBezTo>
                    <a:pt x="31436" y="11710"/>
                    <a:pt x="31453" y="11718"/>
                    <a:pt x="31466" y="11726"/>
                  </a:cubicBezTo>
                  <a:cubicBezTo>
                    <a:pt x="31470" y="11731"/>
                    <a:pt x="31478" y="11739"/>
                    <a:pt x="31487" y="11743"/>
                  </a:cubicBezTo>
                  <a:cubicBezTo>
                    <a:pt x="31508" y="11760"/>
                    <a:pt x="31516" y="11773"/>
                    <a:pt x="31550" y="11773"/>
                  </a:cubicBezTo>
                  <a:cubicBezTo>
                    <a:pt x="31567" y="11773"/>
                    <a:pt x="31584" y="11764"/>
                    <a:pt x="31601" y="11752"/>
                  </a:cubicBezTo>
                  <a:cubicBezTo>
                    <a:pt x="31613" y="11739"/>
                    <a:pt x="31622" y="11726"/>
                    <a:pt x="31622" y="11705"/>
                  </a:cubicBezTo>
                  <a:cubicBezTo>
                    <a:pt x="31626" y="11697"/>
                    <a:pt x="31617" y="11680"/>
                    <a:pt x="31630" y="11680"/>
                  </a:cubicBezTo>
                  <a:cubicBezTo>
                    <a:pt x="31643" y="11680"/>
                    <a:pt x="31643" y="11693"/>
                    <a:pt x="31647" y="11693"/>
                  </a:cubicBezTo>
                  <a:cubicBezTo>
                    <a:pt x="31658" y="11699"/>
                    <a:pt x="31671" y="11700"/>
                    <a:pt x="31685" y="11700"/>
                  </a:cubicBezTo>
                  <a:cubicBezTo>
                    <a:pt x="31692" y="11700"/>
                    <a:pt x="31699" y="11700"/>
                    <a:pt x="31705" y="11700"/>
                  </a:cubicBezTo>
                  <a:cubicBezTo>
                    <a:pt x="31712" y="11700"/>
                    <a:pt x="31718" y="11700"/>
                    <a:pt x="31723" y="11701"/>
                  </a:cubicBezTo>
                  <a:cubicBezTo>
                    <a:pt x="31734" y="11704"/>
                    <a:pt x="31745" y="11705"/>
                    <a:pt x="31756" y="11705"/>
                  </a:cubicBezTo>
                  <a:cubicBezTo>
                    <a:pt x="31822" y="11705"/>
                    <a:pt x="31881" y="11666"/>
                    <a:pt x="31947" y="11659"/>
                  </a:cubicBezTo>
                  <a:cubicBezTo>
                    <a:pt x="31970" y="11655"/>
                    <a:pt x="31993" y="11654"/>
                    <a:pt x="32017" y="11654"/>
                  </a:cubicBezTo>
                  <a:cubicBezTo>
                    <a:pt x="32041" y="11654"/>
                    <a:pt x="32065" y="11655"/>
                    <a:pt x="32090" y="11655"/>
                  </a:cubicBezTo>
                  <a:cubicBezTo>
                    <a:pt x="32118" y="11655"/>
                    <a:pt x="32144" y="11654"/>
                    <a:pt x="32170" y="11654"/>
                  </a:cubicBezTo>
                  <a:cubicBezTo>
                    <a:pt x="32197" y="11654"/>
                    <a:pt x="32223" y="11655"/>
                    <a:pt x="32251" y="11659"/>
                  </a:cubicBezTo>
                  <a:cubicBezTo>
                    <a:pt x="32272" y="11663"/>
                    <a:pt x="32398" y="11667"/>
                    <a:pt x="32386" y="11705"/>
                  </a:cubicBezTo>
                  <a:cubicBezTo>
                    <a:pt x="32373" y="11735"/>
                    <a:pt x="32339" y="11735"/>
                    <a:pt x="32322" y="11748"/>
                  </a:cubicBezTo>
                  <a:cubicBezTo>
                    <a:pt x="32305" y="11756"/>
                    <a:pt x="32297" y="11777"/>
                    <a:pt x="32284" y="11794"/>
                  </a:cubicBezTo>
                  <a:cubicBezTo>
                    <a:pt x="32263" y="11829"/>
                    <a:pt x="32287" y="11836"/>
                    <a:pt x="32322" y="11836"/>
                  </a:cubicBezTo>
                  <a:cubicBezTo>
                    <a:pt x="32342" y="11836"/>
                    <a:pt x="32367" y="11833"/>
                    <a:pt x="32389" y="11833"/>
                  </a:cubicBezTo>
                  <a:cubicBezTo>
                    <a:pt x="32418" y="11833"/>
                    <a:pt x="32440" y="11838"/>
                    <a:pt x="32440" y="11857"/>
                  </a:cubicBezTo>
                  <a:cubicBezTo>
                    <a:pt x="32440" y="11866"/>
                    <a:pt x="32428" y="11895"/>
                    <a:pt x="32419" y="11900"/>
                  </a:cubicBezTo>
                  <a:cubicBezTo>
                    <a:pt x="32411" y="11908"/>
                    <a:pt x="32403" y="11908"/>
                    <a:pt x="32394" y="11912"/>
                  </a:cubicBezTo>
                  <a:cubicBezTo>
                    <a:pt x="32374" y="11929"/>
                    <a:pt x="32372" y="11960"/>
                    <a:pt x="32350" y="11960"/>
                  </a:cubicBezTo>
                  <a:cubicBezTo>
                    <a:pt x="32345" y="11960"/>
                    <a:pt x="32339" y="11958"/>
                    <a:pt x="32331" y="11954"/>
                  </a:cubicBezTo>
                  <a:cubicBezTo>
                    <a:pt x="32305" y="11946"/>
                    <a:pt x="32284" y="11929"/>
                    <a:pt x="32259" y="11921"/>
                  </a:cubicBezTo>
                  <a:cubicBezTo>
                    <a:pt x="32248" y="11916"/>
                    <a:pt x="32238" y="11915"/>
                    <a:pt x="32227" y="11915"/>
                  </a:cubicBezTo>
                  <a:cubicBezTo>
                    <a:pt x="32217" y="11915"/>
                    <a:pt x="32206" y="11916"/>
                    <a:pt x="32196" y="11916"/>
                  </a:cubicBezTo>
                  <a:cubicBezTo>
                    <a:pt x="32166" y="11916"/>
                    <a:pt x="32141" y="11925"/>
                    <a:pt x="32111" y="11925"/>
                  </a:cubicBezTo>
                  <a:cubicBezTo>
                    <a:pt x="32086" y="11925"/>
                    <a:pt x="32059" y="11923"/>
                    <a:pt x="32032" y="11923"/>
                  </a:cubicBezTo>
                  <a:cubicBezTo>
                    <a:pt x="32019" y="11923"/>
                    <a:pt x="32006" y="11923"/>
                    <a:pt x="31993" y="11925"/>
                  </a:cubicBezTo>
                  <a:cubicBezTo>
                    <a:pt x="31980" y="11929"/>
                    <a:pt x="31968" y="11933"/>
                    <a:pt x="31951" y="11933"/>
                  </a:cubicBezTo>
                  <a:lnTo>
                    <a:pt x="31900" y="11933"/>
                  </a:lnTo>
                  <a:cubicBezTo>
                    <a:pt x="31879" y="11933"/>
                    <a:pt x="31866" y="11946"/>
                    <a:pt x="31850" y="11950"/>
                  </a:cubicBezTo>
                  <a:cubicBezTo>
                    <a:pt x="31841" y="11952"/>
                    <a:pt x="31833" y="11952"/>
                    <a:pt x="31825" y="11952"/>
                  </a:cubicBezTo>
                  <a:cubicBezTo>
                    <a:pt x="31810" y="11952"/>
                    <a:pt x="31795" y="11950"/>
                    <a:pt x="31778" y="11950"/>
                  </a:cubicBezTo>
                  <a:cubicBezTo>
                    <a:pt x="31744" y="11950"/>
                    <a:pt x="31723" y="11976"/>
                    <a:pt x="31689" y="11984"/>
                  </a:cubicBezTo>
                  <a:cubicBezTo>
                    <a:pt x="31664" y="11992"/>
                    <a:pt x="31643" y="11992"/>
                    <a:pt x="31617" y="11997"/>
                  </a:cubicBezTo>
                  <a:cubicBezTo>
                    <a:pt x="31588" y="12001"/>
                    <a:pt x="31579" y="12022"/>
                    <a:pt x="31558" y="12035"/>
                  </a:cubicBezTo>
                  <a:cubicBezTo>
                    <a:pt x="31539" y="12048"/>
                    <a:pt x="31517" y="12051"/>
                    <a:pt x="31495" y="12051"/>
                  </a:cubicBezTo>
                  <a:cubicBezTo>
                    <a:pt x="31477" y="12051"/>
                    <a:pt x="31460" y="12049"/>
                    <a:pt x="31443" y="12049"/>
                  </a:cubicBezTo>
                  <a:cubicBezTo>
                    <a:pt x="31433" y="12049"/>
                    <a:pt x="31424" y="12050"/>
                    <a:pt x="31415" y="12051"/>
                  </a:cubicBezTo>
                  <a:cubicBezTo>
                    <a:pt x="31394" y="12051"/>
                    <a:pt x="31381" y="12068"/>
                    <a:pt x="31360" y="12068"/>
                  </a:cubicBezTo>
                  <a:cubicBezTo>
                    <a:pt x="31356" y="12069"/>
                    <a:pt x="31351" y="12070"/>
                    <a:pt x="31347" y="12070"/>
                  </a:cubicBezTo>
                  <a:cubicBezTo>
                    <a:pt x="31334" y="12070"/>
                    <a:pt x="31322" y="12067"/>
                    <a:pt x="31310" y="12067"/>
                  </a:cubicBezTo>
                  <a:cubicBezTo>
                    <a:pt x="31306" y="12067"/>
                    <a:pt x="31301" y="12067"/>
                    <a:pt x="31297" y="12068"/>
                  </a:cubicBezTo>
                  <a:cubicBezTo>
                    <a:pt x="31246" y="12081"/>
                    <a:pt x="31204" y="12106"/>
                    <a:pt x="31149" y="12111"/>
                  </a:cubicBezTo>
                  <a:cubicBezTo>
                    <a:pt x="31141" y="12113"/>
                    <a:pt x="31132" y="12114"/>
                    <a:pt x="31124" y="12114"/>
                  </a:cubicBezTo>
                  <a:cubicBezTo>
                    <a:pt x="31115" y="12114"/>
                    <a:pt x="31107" y="12113"/>
                    <a:pt x="31098" y="12111"/>
                  </a:cubicBezTo>
                  <a:cubicBezTo>
                    <a:pt x="31086" y="12111"/>
                    <a:pt x="31069" y="12102"/>
                    <a:pt x="31056" y="12102"/>
                  </a:cubicBezTo>
                  <a:cubicBezTo>
                    <a:pt x="31048" y="12106"/>
                    <a:pt x="31043" y="12111"/>
                    <a:pt x="31035" y="12115"/>
                  </a:cubicBezTo>
                  <a:cubicBezTo>
                    <a:pt x="31014" y="12136"/>
                    <a:pt x="31035" y="12161"/>
                    <a:pt x="31043" y="12187"/>
                  </a:cubicBezTo>
                  <a:cubicBezTo>
                    <a:pt x="31058" y="12219"/>
                    <a:pt x="31060" y="12230"/>
                    <a:pt x="31089" y="12230"/>
                  </a:cubicBezTo>
                  <a:cubicBezTo>
                    <a:pt x="31094" y="12230"/>
                    <a:pt x="31100" y="12229"/>
                    <a:pt x="31107" y="12229"/>
                  </a:cubicBezTo>
                  <a:cubicBezTo>
                    <a:pt x="31145" y="12229"/>
                    <a:pt x="31178" y="12241"/>
                    <a:pt x="31216" y="12241"/>
                  </a:cubicBezTo>
                  <a:cubicBezTo>
                    <a:pt x="31238" y="12241"/>
                    <a:pt x="31250" y="12233"/>
                    <a:pt x="31271" y="12229"/>
                  </a:cubicBezTo>
                  <a:cubicBezTo>
                    <a:pt x="31297" y="12229"/>
                    <a:pt x="31326" y="12229"/>
                    <a:pt x="31352" y="12233"/>
                  </a:cubicBezTo>
                  <a:cubicBezTo>
                    <a:pt x="31380" y="12237"/>
                    <a:pt x="31406" y="12239"/>
                    <a:pt x="31432" y="12239"/>
                  </a:cubicBezTo>
                  <a:cubicBezTo>
                    <a:pt x="31463" y="12239"/>
                    <a:pt x="31494" y="12236"/>
                    <a:pt x="31529" y="12229"/>
                  </a:cubicBezTo>
                  <a:cubicBezTo>
                    <a:pt x="31592" y="12216"/>
                    <a:pt x="31647" y="12203"/>
                    <a:pt x="31710" y="12203"/>
                  </a:cubicBezTo>
                  <a:cubicBezTo>
                    <a:pt x="31733" y="12203"/>
                    <a:pt x="31753" y="12205"/>
                    <a:pt x="31773" y="12205"/>
                  </a:cubicBezTo>
                  <a:cubicBezTo>
                    <a:pt x="31783" y="12205"/>
                    <a:pt x="31793" y="12205"/>
                    <a:pt x="31803" y="12203"/>
                  </a:cubicBezTo>
                  <a:cubicBezTo>
                    <a:pt x="31824" y="12200"/>
                    <a:pt x="31847" y="12194"/>
                    <a:pt x="31868" y="12194"/>
                  </a:cubicBezTo>
                  <a:cubicBezTo>
                    <a:pt x="31874" y="12194"/>
                    <a:pt x="31879" y="12194"/>
                    <a:pt x="31883" y="12195"/>
                  </a:cubicBezTo>
                  <a:cubicBezTo>
                    <a:pt x="31934" y="12203"/>
                    <a:pt x="31980" y="12203"/>
                    <a:pt x="32031" y="12203"/>
                  </a:cubicBezTo>
                  <a:lnTo>
                    <a:pt x="32137" y="12203"/>
                  </a:lnTo>
                  <a:cubicBezTo>
                    <a:pt x="32151" y="12203"/>
                    <a:pt x="32174" y="12200"/>
                    <a:pt x="32193" y="12200"/>
                  </a:cubicBezTo>
                  <a:cubicBezTo>
                    <a:pt x="32203" y="12200"/>
                    <a:pt x="32211" y="12201"/>
                    <a:pt x="32217" y="12203"/>
                  </a:cubicBezTo>
                  <a:cubicBezTo>
                    <a:pt x="32238" y="12216"/>
                    <a:pt x="32225" y="12246"/>
                    <a:pt x="32217" y="12263"/>
                  </a:cubicBezTo>
                  <a:cubicBezTo>
                    <a:pt x="32204" y="12284"/>
                    <a:pt x="32183" y="12275"/>
                    <a:pt x="32166" y="12288"/>
                  </a:cubicBezTo>
                  <a:cubicBezTo>
                    <a:pt x="32153" y="12296"/>
                    <a:pt x="32145" y="12317"/>
                    <a:pt x="32128" y="12322"/>
                  </a:cubicBezTo>
                  <a:cubicBezTo>
                    <a:pt x="32124" y="12323"/>
                    <a:pt x="32118" y="12323"/>
                    <a:pt x="32112" y="12323"/>
                  </a:cubicBezTo>
                  <a:cubicBezTo>
                    <a:pt x="32100" y="12323"/>
                    <a:pt x="32085" y="12322"/>
                    <a:pt x="32073" y="12322"/>
                  </a:cubicBezTo>
                  <a:cubicBezTo>
                    <a:pt x="32044" y="12322"/>
                    <a:pt x="32014" y="12326"/>
                    <a:pt x="31985" y="12330"/>
                  </a:cubicBezTo>
                  <a:cubicBezTo>
                    <a:pt x="31959" y="12338"/>
                    <a:pt x="31921" y="12364"/>
                    <a:pt x="31909" y="12381"/>
                  </a:cubicBezTo>
                  <a:cubicBezTo>
                    <a:pt x="31904" y="12389"/>
                    <a:pt x="31900" y="12398"/>
                    <a:pt x="31892" y="12402"/>
                  </a:cubicBezTo>
                  <a:cubicBezTo>
                    <a:pt x="31888" y="12403"/>
                    <a:pt x="31883" y="12404"/>
                    <a:pt x="31878" y="12404"/>
                  </a:cubicBezTo>
                  <a:cubicBezTo>
                    <a:pt x="31868" y="12404"/>
                    <a:pt x="31858" y="12402"/>
                    <a:pt x="31850" y="12402"/>
                  </a:cubicBezTo>
                  <a:cubicBezTo>
                    <a:pt x="31828" y="12402"/>
                    <a:pt x="31806" y="12411"/>
                    <a:pt x="31784" y="12411"/>
                  </a:cubicBezTo>
                  <a:cubicBezTo>
                    <a:pt x="31781" y="12411"/>
                    <a:pt x="31777" y="12411"/>
                    <a:pt x="31774" y="12410"/>
                  </a:cubicBezTo>
                  <a:cubicBezTo>
                    <a:pt x="31757" y="12406"/>
                    <a:pt x="31744" y="12402"/>
                    <a:pt x="31731" y="12402"/>
                  </a:cubicBezTo>
                  <a:lnTo>
                    <a:pt x="31702" y="12402"/>
                  </a:lnTo>
                  <a:cubicBezTo>
                    <a:pt x="31698" y="12406"/>
                    <a:pt x="31693" y="12410"/>
                    <a:pt x="31689" y="12410"/>
                  </a:cubicBezTo>
                  <a:cubicBezTo>
                    <a:pt x="31693" y="12410"/>
                    <a:pt x="31693" y="12414"/>
                    <a:pt x="31698" y="12423"/>
                  </a:cubicBezTo>
                  <a:cubicBezTo>
                    <a:pt x="31710" y="12436"/>
                    <a:pt x="31723" y="12457"/>
                    <a:pt x="31736" y="12474"/>
                  </a:cubicBezTo>
                  <a:cubicBezTo>
                    <a:pt x="31744" y="12486"/>
                    <a:pt x="31748" y="12499"/>
                    <a:pt x="31761" y="12507"/>
                  </a:cubicBezTo>
                  <a:cubicBezTo>
                    <a:pt x="31769" y="12516"/>
                    <a:pt x="31778" y="12512"/>
                    <a:pt x="31778" y="12528"/>
                  </a:cubicBezTo>
                  <a:cubicBezTo>
                    <a:pt x="31774" y="12530"/>
                    <a:pt x="31770" y="12530"/>
                    <a:pt x="31766" y="12530"/>
                  </a:cubicBezTo>
                  <a:cubicBezTo>
                    <a:pt x="31759" y="12530"/>
                    <a:pt x="31753" y="12528"/>
                    <a:pt x="31744" y="12528"/>
                  </a:cubicBezTo>
                  <a:cubicBezTo>
                    <a:pt x="31731" y="12537"/>
                    <a:pt x="31723" y="12550"/>
                    <a:pt x="31715" y="12558"/>
                  </a:cubicBezTo>
                  <a:cubicBezTo>
                    <a:pt x="31702" y="12573"/>
                    <a:pt x="31693" y="12575"/>
                    <a:pt x="31679" y="12575"/>
                  </a:cubicBezTo>
                  <a:cubicBezTo>
                    <a:pt x="31673" y="12575"/>
                    <a:pt x="31667" y="12575"/>
                    <a:pt x="31660" y="12575"/>
                  </a:cubicBezTo>
                  <a:cubicBezTo>
                    <a:pt x="31613" y="12575"/>
                    <a:pt x="31571" y="12583"/>
                    <a:pt x="31525" y="12583"/>
                  </a:cubicBezTo>
                  <a:cubicBezTo>
                    <a:pt x="31482" y="12583"/>
                    <a:pt x="31453" y="12558"/>
                    <a:pt x="31411" y="12554"/>
                  </a:cubicBezTo>
                  <a:cubicBezTo>
                    <a:pt x="31394" y="12554"/>
                    <a:pt x="31373" y="12554"/>
                    <a:pt x="31352" y="12558"/>
                  </a:cubicBezTo>
                  <a:cubicBezTo>
                    <a:pt x="31343" y="12562"/>
                    <a:pt x="31326" y="12571"/>
                    <a:pt x="31318" y="12575"/>
                  </a:cubicBezTo>
                  <a:cubicBezTo>
                    <a:pt x="31305" y="12579"/>
                    <a:pt x="31259" y="12583"/>
                    <a:pt x="31271" y="12609"/>
                  </a:cubicBezTo>
                  <a:cubicBezTo>
                    <a:pt x="31284" y="12630"/>
                    <a:pt x="31330" y="12642"/>
                    <a:pt x="31347" y="12651"/>
                  </a:cubicBezTo>
                  <a:cubicBezTo>
                    <a:pt x="31368" y="12663"/>
                    <a:pt x="31406" y="12668"/>
                    <a:pt x="31398" y="12701"/>
                  </a:cubicBezTo>
                  <a:cubicBezTo>
                    <a:pt x="31394" y="12723"/>
                    <a:pt x="31373" y="12727"/>
                    <a:pt x="31352" y="12735"/>
                  </a:cubicBezTo>
                  <a:cubicBezTo>
                    <a:pt x="31339" y="12744"/>
                    <a:pt x="31335" y="12752"/>
                    <a:pt x="31318" y="12752"/>
                  </a:cubicBezTo>
                  <a:cubicBezTo>
                    <a:pt x="31311" y="12754"/>
                    <a:pt x="31305" y="12754"/>
                    <a:pt x="31299" y="12754"/>
                  </a:cubicBezTo>
                  <a:cubicBezTo>
                    <a:pt x="31292" y="12754"/>
                    <a:pt x="31286" y="12754"/>
                    <a:pt x="31280" y="12756"/>
                  </a:cubicBezTo>
                  <a:cubicBezTo>
                    <a:pt x="31263" y="12761"/>
                    <a:pt x="31242" y="12782"/>
                    <a:pt x="31233" y="12790"/>
                  </a:cubicBezTo>
                  <a:cubicBezTo>
                    <a:pt x="31221" y="12807"/>
                    <a:pt x="31216" y="12828"/>
                    <a:pt x="31191" y="12837"/>
                  </a:cubicBezTo>
                  <a:cubicBezTo>
                    <a:pt x="31186" y="12837"/>
                    <a:pt x="31178" y="12835"/>
                    <a:pt x="31170" y="12835"/>
                  </a:cubicBezTo>
                  <a:cubicBezTo>
                    <a:pt x="31166" y="12835"/>
                    <a:pt x="31162" y="12835"/>
                    <a:pt x="31157" y="12837"/>
                  </a:cubicBezTo>
                  <a:cubicBezTo>
                    <a:pt x="31149" y="12837"/>
                    <a:pt x="31141" y="12841"/>
                    <a:pt x="31128" y="12845"/>
                  </a:cubicBezTo>
                  <a:cubicBezTo>
                    <a:pt x="31125" y="12845"/>
                    <a:pt x="31122" y="12846"/>
                    <a:pt x="31118" y="12846"/>
                  </a:cubicBezTo>
                  <a:cubicBezTo>
                    <a:pt x="31106" y="12846"/>
                    <a:pt x="31090" y="12844"/>
                    <a:pt x="31076" y="12844"/>
                  </a:cubicBezTo>
                  <a:cubicBezTo>
                    <a:pt x="31057" y="12844"/>
                    <a:pt x="31041" y="12847"/>
                    <a:pt x="31043" y="12862"/>
                  </a:cubicBezTo>
                  <a:cubicBezTo>
                    <a:pt x="31046" y="12890"/>
                    <a:pt x="31066" y="12898"/>
                    <a:pt x="31089" y="12898"/>
                  </a:cubicBezTo>
                  <a:cubicBezTo>
                    <a:pt x="31111" y="12898"/>
                    <a:pt x="31135" y="12891"/>
                    <a:pt x="31149" y="12887"/>
                  </a:cubicBezTo>
                  <a:cubicBezTo>
                    <a:pt x="31178" y="12879"/>
                    <a:pt x="31200" y="12858"/>
                    <a:pt x="31229" y="12849"/>
                  </a:cubicBezTo>
                  <a:cubicBezTo>
                    <a:pt x="31238" y="12845"/>
                    <a:pt x="31246" y="12844"/>
                    <a:pt x="31254" y="12844"/>
                  </a:cubicBezTo>
                  <a:cubicBezTo>
                    <a:pt x="31263" y="12844"/>
                    <a:pt x="31271" y="12845"/>
                    <a:pt x="31280" y="12845"/>
                  </a:cubicBezTo>
                  <a:cubicBezTo>
                    <a:pt x="31330" y="12845"/>
                    <a:pt x="31377" y="12824"/>
                    <a:pt x="31415" y="12790"/>
                  </a:cubicBezTo>
                  <a:cubicBezTo>
                    <a:pt x="31428" y="12777"/>
                    <a:pt x="31444" y="12769"/>
                    <a:pt x="31461" y="12756"/>
                  </a:cubicBezTo>
                  <a:cubicBezTo>
                    <a:pt x="31474" y="12744"/>
                    <a:pt x="31487" y="12718"/>
                    <a:pt x="31503" y="12718"/>
                  </a:cubicBezTo>
                  <a:cubicBezTo>
                    <a:pt x="31525" y="12718"/>
                    <a:pt x="31554" y="12735"/>
                    <a:pt x="31575" y="12735"/>
                  </a:cubicBezTo>
                  <a:cubicBezTo>
                    <a:pt x="31586" y="12737"/>
                    <a:pt x="31597" y="12738"/>
                    <a:pt x="31610" y="12738"/>
                  </a:cubicBezTo>
                  <a:cubicBezTo>
                    <a:pt x="31622" y="12738"/>
                    <a:pt x="31634" y="12737"/>
                    <a:pt x="31647" y="12735"/>
                  </a:cubicBezTo>
                  <a:cubicBezTo>
                    <a:pt x="31693" y="12735"/>
                    <a:pt x="31723" y="12697"/>
                    <a:pt x="31769" y="12693"/>
                  </a:cubicBezTo>
                  <a:cubicBezTo>
                    <a:pt x="31778" y="12692"/>
                    <a:pt x="31787" y="12691"/>
                    <a:pt x="31796" y="12691"/>
                  </a:cubicBezTo>
                  <a:cubicBezTo>
                    <a:pt x="31814" y="12691"/>
                    <a:pt x="31833" y="12693"/>
                    <a:pt x="31850" y="12693"/>
                  </a:cubicBezTo>
                  <a:cubicBezTo>
                    <a:pt x="31883" y="12693"/>
                    <a:pt x="31917" y="12685"/>
                    <a:pt x="31951" y="12680"/>
                  </a:cubicBezTo>
                  <a:cubicBezTo>
                    <a:pt x="31976" y="12680"/>
                    <a:pt x="31976" y="12676"/>
                    <a:pt x="31989" y="12655"/>
                  </a:cubicBezTo>
                  <a:cubicBezTo>
                    <a:pt x="31997" y="12630"/>
                    <a:pt x="32010" y="12621"/>
                    <a:pt x="32035" y="12613"/>
                  </a:cubicBezTo>
                  <a:cubicBezTo>
                    <a:pt x="32052" y="12604"/>
                    <a:pt x="32065" y="12600"/>
                    <a:pt x="32082" y="12596"/>
                  </a:cubicBezTo>
                  <a:cubicBezTo>
                    <a:pt x="32087" y="12595"/>
                    <a:pt x="32091" y="12595"/>
                    <a:pt x="32095" y="12595"/>
                  </a:cubicBezTo>
                  <a:cubicBezTo>
                    <a:pt x="32111" y="12595"/>
                    <a:pt x="32120" y="12600"/>
                    <a:pt x="32137" y="12600"/>
                  </a:cubicBezTo>
                  <a:cubicBezTo>
                    <a:pt x="32139" y="12601"/>
                    <a:pt x="32141" y="12601"/>
                    <a:pt x="32144" y="12601"/>
                  </a:cubicBezTo>
                  <a:cubicBezTo>
                    <a:pt x="32160" y="12601"/>
                    <a:pt x="32181" y="12591"/>
                    <a:pt x="32196" y="12588"/>
                  </a:cubicBezTo>
                  <a:cubicBezTo>
                    <a:pt x="32217" y="12579"/>
                    <a:pt x="32238" y="12575"/>
                    <a:pt x="32263" y="12571"/>
                  </a:cubicBezTo>
                  <a:cubicBezTo>
                    <a:pt x="32310" y="12562"/>
                    <a:pt x="32352" y="12541"/>
                    <a:pt x="32394" y="12528"/>
                  </a:cubicBezTo>
                  <a:cubicBezTo>
                    <a:pt x="32412" y="12521"/>
                    <a:pt x="32443" y="12519"/>
                    <a:pt x="32472" y="12519"/>
                  </a:cubicBezTo>
                  <a:cubicBezTo>
                    <a:pt x="32491" y="12519"/>
                    <a:pt x="32509" y="12520"/>
                    <a:pt x="32521" y="12520"/>
                  </a:cubicBezTo>
                  <a:lnTo>
                    <a:pt x="32550" y="12520"/>
                  </a:lnTo>
                  <a:cubicBezTo>
                    <a:pt x="32559" y="12520"/>
                    <a:pt x="32559" y="12528"/>
                    <a:pt x="32563" y="12528"/>
                  </a:cubicBezTo>
                  <a:cubicBezTo>
                    <a:pt x="32571" y="12531"/>
                    <a:pt x="32581" y="12531"/>
                    <a:pt x="32590" y="12531"/>
                  </a:cubicBezTo>
                  <a:cubicBezTo>
                    <a:pt x="32600" y="12531"/>
                    <a:pt x="32609" y="12531"/>
                    <a:pt x="32618" y="12533"/>
                  </a:cubicBezTo>
                  <a:cubicBezTo>
                    <a:pt x="32622" y="12533"/>
                    <a:pt x="32630" y="12537"/>
                    <a:pt x="32639" y="12537"/>
                  </a:cubicBezTo>
                  <a:cubicBezTo>
                    <a:pt x="32642" y="12538"/>
                    <a:pt x="32645" y="12539"/>
                    <a:pt x="32649" y="12539"/>
                  </a:cubicBezTo>
                  <a:cubicBezTo>
                    <a:pt x="32656" y="12539"/>
                    <a:pt x="32664" y="12537"/>
                    <a:pt x="32673" y="12537"/>
                  </a:cubicBezTo>
                  <a:cubicBezTo>
                    <a:pt x="32698" y="12537"/>
                    <a:pt x="32719" y="12545"/>
                    <a:pt x="32749" y="12545"/>
                  </a:cubicBezTo>
                  <a:cubicBezTo>
                    <a:pt x="32753" y="12547"/>
                    <a:pt x="32758" y="12547"/>
                    <a:pt x="32762" y="12547"/>
                  </a:cubicBezTo>
                  <a:cubicBezTo>
                    <a:pt x="32772" y="12547"/>
                    <a:pt x="32782" y="12545"/>
                    <a:pt x="32791" y="12545"/>
                  </a:cubicBezTo>
                  <a:cubicBezTo>
                    <a:pt x="32808" y="12550"/>
                    <a:pt x="32803" y="12550"/>
                    <a:pt x="32812" y="12558"/>
                  </a:cubicBezTo>
                  <a:cubicBezTo>
                    <a:pt x="32820" y="12566"/>
                    <a:pt x="32820" y="12579"/>
                    <a:pt x="32833" y="12588"/>
                  </a:cubicBezTo>
                  <a:cubicBezTo>
                    <a:pt x="32840" y="12592"/>
                    <a:pt x="32846" y="12594"/>
                    <a:pt x="32853" y="12594"/>
                  </a:cubicBezTo>
                  <a:cubicBezTo>
                    <a:pt x="32881" y="12594"/>
                    <a:pt x="32911" y="12566"/>
                    <a:pt x="32941" y="12566"/>
                  </a:cubicBezTo>
                  <a:cubicBezTo>
                    <a:pt x="32947" y="12566"/>
                    <a:pt x="32953" y="12568"/>
                    <a:pt x="32960" y="12571"/>
                  </a:cubicBezTo>
                  <a:cubicBezTo>
                    <a:pt x="32972" y="12579"/>
                    <a:pt x="33006" y="12604"/>
                    <a:pt x="33010" y="12621"/>
                  </a:cubicBezTo>
                  <a:cubicBezTo>
                    <a:pt x="33010" y="12642"/>
                    <a:pt x="32993" y="12651"/>
                    <a:pt x="32981" y="12663"/>
                  </a:cubicBezTo>
                  <a:cubicBezTo>
                    <a:pt x="32943" y="12689"/>
                    <a:pt x="32896" y="12689"/>
                    <a:pt x="32854" y="12710"/>
                  </a:cubicBezTo>
                  <a:cubicBezTo>
                    <a:pt x="32829" y="12723"/>
                    <a:pt x="32820" y="12748"/>
                    <a:pt x="32791" y="12748"/>
                  </a:cubicBezTo>
                  <a:cubicBezTo>
                    <a:pt x="32770" y="12748"/>
                    <a:pt x="32749" y="12735"/>
                    <a:pt x="32727" y="12731"/>
                  </a:cubicBezTo>
                  <a:cubicBezTo>
                    <a:pt x="32711" y="12727"/>
                    <a:pt x="32694" y="12727"/>
                    <a:pt x="32677" y="12727"/>
                  </a:cubicBezTo>
                  <a:cubicBezTo>
                    <a:pt x="32664" y="12727"/>
                    <a:pt x="32647" y="12727"/>
                    <a:pt x="32635" y="12731"/>
                  </a:cubicBezTo>
                  <a:cubicBezTo>
                    <a:pt x="32626" y="12731"/>
                    <a:pt x="32626" y="12739"/>
                    <a:pt x="32618" y="12744"/>
                  </a:cubicBezTo>
                  <a:cubicBezTo>
                    <a:pt x="32611" y="12746"/>
                    <a:pt x="32602" y="12747"/>
                    <a:pt x="32592" y="12747"/>
                  </a:cubicBezTo>
                  <a:cubicBezTo>
                    <a:pt x="32573" y="12747"/>
                    <a:pt x="32552" y="12744"/>
                    <a:pt x="32538" y="12744"/>
                  </a:cubicBezTo>
                  <a:cubicBezTo>
                    <a:pt x="32512" y="12748"/>
                    <a:pt x="32491" y="12752"/>
                    <a:pt x="32474" y="12769"/>
                  </a:cubicBezTo>
                  <a:cubicBezTo>
                    <a:pt x="32457" y="12782"/>
                    <a:pt x="32445" y="12803"/>
                    <a:pt x="32424" y="12807"/>
                  </a:cubicBezTo>
                  <a:cubicBezTo>
                    <a:pt x="32411" y="12811"/>
                    <a:pt x="32398" y="12807"/>
                    <a:pt x="32386" y="12820"/>
                  </a:cubicBezTo>
                  <a:cubicBezTo>
                    <a:pt x="32377" y="12832"/>
                    <a:pt x="32381" y="12845"/>
                    <a:pt x="32365" y="12858"/>
                  </a:cubicBezTo>
                  <a:cubicBezTo>
                    <a:pt x="32343" y="12876"/>
                    <a:pt x="32333" y="12888"/>
                    <a:pt x="32314" y="12888"/>
                  </a:cubicBezTo>
                  <a:cubicBezTo>
                    <a:pt x="32307" y="12888"/>
                    <a:pt x="32299" y="12886"/>
                    <a:pt x="32289" y="12883"/>
                  </a:cubicBezTo>
                  <a:cubicBezTo>
                    <a:pt x="32271" y="12876"/>
                    <a:pt x="32251" y="12869"/>
                    <a:pt x="32233" y="12869"/>
                  </a:cubicBezTo>
                  <a:cubicBezTo>
                    <a:pt x="32229" y="12869"/>
                    <a:pt x="32225" y="12870"/>
                    <a:pt x="32221" y="12870"/>
                  </a:cubicBezTo>
                  <a:cubicBezTo>
                    <a:pt x="32208" y="12875"/>
                    <a:pt x="32196" y="12883"/>
                    <a:pt x="32183" y="12887"/>
                  </a:cubicBezTo>
                  <a:cubicBezTo>
                    <a:pt x="32174" y="12890"/>
                    <a:pt x="32164" y="12892"/>
                    <a:pt x="32154" y="12892"/>
                  </a:cubicBezTo>
                  <a:cubicBezTo>
                    <a:pt x="32135" y="12892"/>
                    <a:pt x="32115" y="12887"/>
                    <a:pt x="32099" y="12879"/>
                  </a:cubicBezTo>
                  <a:cubicBezTo>
                    <a:pt x="32088" y="12873"/>
                    <a:pt x="32067" y="12868"/>
                    <a:pt x="32049" y="12868"/>
                  </a:cubicBezTo>
                  <a:cubicBezTo>
                    <a:pt x="32038" y="12868"/>
                    <a:pt x="32029" y="12870"/>
                    <a:pt x="32023" y="12875"/>
                  </a:cubicBezTo>
                  <a:cubicBezTo>
                    <a:pt x="32006" y="12883"/>
                    <a:pt x="32002" y="12908"/>
                    <a:pt x="31985" y="12917"/>
                  </a:cubicBezTo>
                  <a:cubicBezTo>
                    <a:pt x="31972" y="12929"/>
                    <a:pt x="31955" y="12929"/>
                    <a:pt x="31934" y="12938"/>
                  </a:cubicBezTo>
                  <a:cubicBezTo>
                    <a:pt x="31909" y="12942"/>
                    <a:pt x="31888" y="12946"/>
                    <a:pt x="31858" y="12946"/>
                  </a:cubicBezTo>
                  <a:cubicBezTo>
                    <a:pt x="31848" y="12945"/>
                    <a:pt x="31839" y="12943"/>
                    <a:pt x="31831" y="12943"/>
                  </a:cubicBezTo>
                  <a:cubicBezTo>
                    <a:pt x="31817" y="12943"/>
                    <a:pt x="31805" y="12947"/>
                    <a:pt x="31795" y="12963"/>
                  </a:cubicBezTo>
                  <a:cubicBezTo>
                    <a:pt x="31782" y="12980"/>
                    <a:pt x="31791" y="13001"/>
                    <a:pt x="31769" y="13010"/>
                  </a:cubicBezTo>
                  <a:cubicBezTo>
                    <a:pt x="31766" y="13010"/>
                    <a:pt x="31763" y="13010"/>
                    <a:pt x="31760" y="13010"/>
                  </a:cubicBezTo>
                  <a:cubicBezTo>
                    <a:pt x="31741" y="13010"/>
                    <a:pt x="31721" y="13001"/>
                    <a:pt x="31706" y="13001"/>
                  </a:cubicBezTo>
                  <a:cubicBezTo>
                    <a:pt x="31700" y="12999"/>
                    <a:pt x="31695" y="12999"/>
                    <a:pt x="31691" y="12999"/>
                  </a:cubicBezTo>
                  <a:cubicBezTo>
                    <a:pt x="31675" y="12999"/>
                    <a:pt x="31671" y="13011"/>
                    <a:pt x="31664" y="13031"/>
                  </a:cubicBezTo>
                  <a:cubicBezTo>
                    <a:pt x="31660" y="13039"/>
                    <a:pt x="31660" y="13048"/>
                    <a:pt x="31655" y="13056"/>
                  </a:cubicBezTo>
                  <a:cubicBezTo>
                    <a:pt x="31651" y="13064"/>
                    <a:pt x="31643" y="13069"/>
                    <a:pt x="31639" y="13081"/>
                  </a:cubicBezTo>
                  <a:cubicBezTo>
                    <a:pt x="31639" y="13098"/>
                    <a:pt x="31643" y="13102"/>
                    <a:pt x="31634" y="13119"/>
                  </a:cubicBezTo>
                  <a:cubicBezTo>
                    <a:pt x="31622" y="13132"/>
                    <a:pt x="31605" y="13136"/>
                    <a:pt x="31592" y="13145"/>
                  </a:cubicBezTo>
                  <a:cubicBezTo>
                    <a:pt x="31571" y="13153"/>
                    <a:pt x="31558" y="13162"/>
                    <a:pt x="31541" y="13178"/>
                  </a:cubicBezTo>
                  <a:cubicBezTo>
                    <a:pt x="31533" y="13193"/>
                    <a:pt x="31528" y="13197"/>
                    <a:pt x="31516" y="13197"/>
                  </a:cubicBezTo>
                  <a:cubicBezTo>
                    <a:pt x="31511" y="13197"/>
                    <a:pt x="31504" y="13197"/>
                    <a:pt x="31495" y="13195"/>
                  </a:cubicBezTo>
                  <a:cubicBezTo>
                    <a:pt x="31487" y="13193"/>
                    <a:pt x="31456" y="13188"/>
                    <a:pt x="31429" y="13188"/>
                  </a:cubicBezTo>
                  <a:cubicBezTo>
                    <a:pt x="31397" y="13188"/>
                    <a:pt x="31371" y="13195"/>
                    <a:pt x="31394" y="13225"/>
                  </a:cubicBezTo>
                  <a:cubicBezTo>
                    <a:pt x="31398" y="13233"/>
                    <a:pt x="31411" y="13237"/>
                    <a:pt x="31423" y="13242"/>
                  </a:cubicBezTo>
                  <a:cubicBezTo>
                    <a:pt x="31436" y="13246"/>
                    <a:pt x="31449" y="13246"/>
                    <a:pt x="31461" y="13250"/>
                  </a:cubicBezTo>
                  <a:cubicBezTo>
                    <a:pt x="31478" y="13259"/>
                    <a:pt x="31491" y="13267"/>
                    <a:pt x="31508" y="13275"/>
                  </a:cubicBezTo>
                  <a:cubicBezTo>
                    <a:pt x="31519" y="13287"/>
                    <a:pt x="31536" y="13290"/>
                    <a:pt x="31553" y="13290"/>
                  </a:cubicBezTo>
                  <a:cubicBezTo>
                    <a:pt x="31562" y="13290"/>
                    <a:pt x="31571" y="13290"/>
                    <a:pt x="31579" y="13288"/>
                  </a:cubicBezTo>
                  <a:cubicBezTo>
                    <a:pt x="31609" y="13284"/>
                    <a:pt x="31609" y="13267"/>
                    <a:pt x="31626" y="13246"/>
                  </a:cubicBezTo>
                  <a:cubicBezTo>
                    <a:pt x="31634" y="13237"/>
                    <a:pt x="31639" y="13233"/>
                    <a:pt x="31647" y="13233"/>
                  </a:cubicBezTo>
                  <a:cubicBezTo>
                    <a:pt x="31651" y="13237"/>
                    <a:pt x="31655" y="13242"/>
                    <a:pt x="31655" y="13250"/>
                  </a:cubicBezTo>
                  <a:cubicBezTo>
                    <a:pt x="31651" y="13305"/>
                    <a:pt x="31567" y="13288"/>
                    <a:pt x="31533" y="13297"/>
                  </a:cubicBezTo>
                  <a:cubicBezTo>
                    <a:pt x="31520" y="13297"/>
                    <a:pt x="31482" y="13305"/>
                    <a:pt x="31478" y="13313"/>
                  </a:cubicBezTo>
                  <a:cubicBezTo>
                    <a:pt x="31470" y="13326"/>
                    <a:pt x="31474" y="13364"/>
                    <a:pt x="31482" y="13377"/>
                  </a:cubicBezTo>
                  <a:cubicBezTo>
                    <a:pt x="31474" y="13377"/>
                    <a:pt x="31466" y="13381"/>
                    <a:pt x="31461" y="13385"/>
                  </a:cubicBezTo>
                  <a:cubicBezTo>
                    <a:pt x="31440" y="13377"/>
                    <a:pt x="31436" y="13364"/>
                    <a:pt x="31411" y="13360"/>
                  </a:cubicBezTo>
                  <a:cubicBezTo>
                    <a:pt x="31405" y="13358"/>
                    <a:pt x="31399" y="13358"/>
                    <a:pt x="31394" y="13358"/>
                  </a:cubicBezTo>
                  <a:cubicBezTo>
                    <a:pt x="31383" y="13358"/>
                    <a:pt x="31371" y="13360"/>
                    <a:pt x="31360" y="13360"/>
                  </a:cubicBezTo>
                  <a:cubicBezTo>
                    <a:pt x="31343" y="13360"/>
                    <a:pt x="31326" y="13360"/>
                    <a:pt x="31314" y="13377"/>
                  </a:cubicBezTo>
                  <a:cubicBezTo>
                    <a:pt x="31305" y="13385"/>
                    <a:pt x="31301" y="13411"/>
                    <a:pt x="31288" y="13415"/>
                  </a:cubicBezTo>
                  <a:cubicBezTo>
                    <a:pt x="31284" y="13419"/>
                    <a:pt x="31267" y="13419"/>
                    <a:pt x="31259" y="13419"/>
                  </a:cubicBezTo>
                  <a:cubicBezTo>
                    <a:pt x="31242" y="13419"/>
                    <a:pt x="31229" y="13419"/>
                    <a:pt x="31229" y="13449"/>
                  </a:cubicBezTo>
                  <a:cubicBezTo>
                    <a:pt x="31226" y="13439"/>
                    <a:pt x="31218" y="13436"/>
                    <a:pt x="31208" y="13436"/>
                  </a:cubicBezTo>
                  <a:cubicBezTo>
                    <a:pt x="31187" y="13436"/>
                    <a:pt x="31157" y="13450"/>
                    <a:pt x="31149" y="13453"/>
                  </a:cubicBezTo>
                  <a:cubicBezTo>
                    <a:pt x="31124" y="13453"/>
                    <a:pt x="31111" y="13465"/>
                    <a:pt x="31098" y="13487"/>
                  </a:cubicBezTo>
                  <a:cubicBezTo>
                    <a:pt x="31090" y="13495"/>
                    <a:pt x="31090" y="13512"/>
                    <a:pt x="31081" y="13524"/>
                  </a:cubicBezTo>
                  <a:cubicBezTo>
                    <a:pt x="31069" y="13537"/>
                    <a:pt x="31060" y="13533"/>
                    <a:pt x="31060" y="13554"/>
                  </a:cubicBezTo>
                  <a:cubicBezTo>
                    <a:pt x="31060" y="13567"/>
                    <a:pt x="31060" y="13579"/>
                    <a:pt x="31060" y="13592"/>
                  </a:cubicBezTo>
                  <a:cubicBezTo>
                    <a:pt x="31060" y="13605"/>
                    <a:pt x="31060" y="13613"/>
                    <a:pt x="31069" y="13622"/>
                  </a:cubicBezTo>
                  <a:cubicBezTo>
                    <a:pt x="31069" y="13620"/>
                    <a:pt x="31071" y="13620"/>
                    <a:pt x="31073" y="13620"/>
                  </a:cubicBezTo>
                  <a:cubicBezTo>
                    <a:pt x="31078" y="13620"/>
                    <a:pt x="31084" y="13622"/>
                    <a:pt x="31081" y="13622"/>
                  </a:cubicBezTo>
                  <a:cubicBezTo>
                    <a:pt x="31107" y="13622"/>
                    <a:pt x="31128" y="13630"/>
                    <a:pt x="31153" y="13630"/>
                  </a:cubicBezTo>
                  <a:lnTo>
                    <a:pt x="31195" y="13630"/>
                  </a:lnTo>
                  <a:cubicBezTo>
                    <a:pt x="31204" y="13630"/>
                    <a:pt x="31216" y="13622"/>
                    <a:pt x="31225" y="13622"/>
                  </a:cubicBezTo>
                  <a:cubicBezTo>
                    <a:pt x="31233" y="13626"/>
                    <a:pt x="31238" y="13630"/>
                    <a:pt x="31242" y="13634"/>
                  </a:cubicBezTo>
                  <a:cubicBezTo>
                    <a:pt x="31254" y="13643"/>
                    <a:pt x="31263" y="13647"/>
                    <a:pt x="31276" y="13655"/>
                  </a:cubicBezTo>
                  <a:cubicBezTo>
                    <a:pt x="31297" y="13664"/>
                    <a:pt x="31314" y="13668"/>
                    <a:pt x="31335" y="13676"/>
                  </a:cubicBezTo>
                  <a:cubicBezTo>
                    <a:pt x="31352" y="13685"/>
                    <a:pt x="31373" y="13698"/>
                    <a:pt x="31394" y="13698"/>
                  </a:cubicBezTo>
                  <a:cubicBezTo>
                    <a:pt x="31405" y="13698"/>
                    <a:pt x="31424" y="13676"/>
                    <a:pt x="31437" y="13676"/>
                  </a:cubicBezTo>
                  <a:cubicBezTo>
                    <a:pt x="31438" y="13676"/>
                    <a:pt x="31439" y="13676"/>
                    <a:pt x="31440" y="13676"/>
                  </a:cubicBezTo>
                  <a:cubicBezTo>
                    <a:pt x="31457" y="13681"/>
                    <a:pt x="31457" y="13702"/>
                    <a:pt x="31470" y="13710"/>
                  </a:cubicBezTo>
                  <a:cubicBezTo>
                    <a:pt x="31487" y="13769"/>
                    <a:pt x="31503" y="13824"/>
                    <a:pt x="31525" y="13871"/>
                  </a:cubicBezTo>
                  <a:cubicBezTo>
                    <a:pt x="31529" y="13879"/>
                    <a:pt x="31533" y="13887"/>
                    <a:pt x="31533" y="13892"/>
                  </a:cubicBezTo>
                  <a:lnTo>
                    <a:pt x="31529" y="13892"/>
                  </a:lnTo>
                  <a:cubicBezTo>
                    <a:pt x="31512" y="13896"/>
                    <a:pt x="31495" y="13896"/>
                    <a:pt x="31478" y="13896"/>
                  </a:cubicBezTo>
                  <a:cubicBezTo>
                    <a:pt x="31461" y="13892"/>
                    <a:pt x="31449" y="13887"/>
                    <a:pt x="31432" y="13887"/>
                  </a:cubicBezTo>
                  <a:cubicBezTo>
                    <a:pt x="31415" y="13887"/>
                    <a:pt x="31402" y="13900"/>
                    <a:pt x="31385" y="13904"/>
                  </a:cubicBezTo>
                  <a:cubicBezTo>
                    <a:pt x="31368" y="13904"/>
                    <a:pt x="31368" y="13896"/>
                    <a:pt x="31356" y="13883"/>
                  </a:cubicBezTo>
                  <a:cubicBezTo>
                    <a:pt x="31348" y="13877"/>
                    <a:pt x="31339" y="13875"/>
                    <a:pt x="31330" y="13875"/>
                  </a:cubicBezTo>
                  <a:cubicBezTo>
                    <a:pt x="31310" y="13875"/>
                    <a:pt x="31288" y="13884"/>
                    <a:pt x="31267" y="13884"/>
                  </a:cubicBezTo>
                  <a:cubicBezTo>
                    <a:pt x="31264" y="13884"/>
                    <a:pt x="31261" y="13884"/>
                    <a:pt x="31259" y="13883"/>
                  </a:cubicBezTo>
                  <a:cubicBezTo>
                    <a:pt x="31246" y="13879"/>
                    <a:pt x="31229" y="13873"/>
                    <a:pt x="31215" y="13873"/>
                  </a:cubicBezTo>
                  <a:cubicBezTo>
                    <a:pt x="31201" y="13873"/>
                    <a:pt x="31189" y="13879"/>
                    <a:pt x="31187" y="13900"/>
                  </a:cubicBezTo>
                  <a:cubicBezTo>
                    <a:pt x="31187" y="13913"/>
                    <a:pt x="31187" y="13921"/>
                    <a:pt x="31195" y="13930"/>
                  </a:cubicBezTo>
                  <a:cubicBezTo>
                    <a:pt x="31195" y="13932"/>
                    <a:pt x="31196" y="13932"/>
                    <a:pt x="31198" y="13932"/>
                  </a:cubicBezTo>
                  <a:cubicBezTo>
                    <a:pt x="31200" y="13932"/>
                    <a:pt x="31202" y="13932"/>
                    <a:pt x="31204" y="13934"/>
                  </a:cubicBezTo>
                  <a:cubicBezTo>
                    <a:pt x="31208" y="13938"/>
                    <a:pt x="31212" y="13951"/>
                    <a:pt x="31216" y="13959"/>
                  </a:cubicBezTo>
                  <a:cubicBezTo>
                    <a:pt x="31225" y="13976"/>
                    <a:pt x="31246" y="13989"/>
                    <a:pt x="31267" y="13993"/>
                  </a:cubicBezTo>
                  <a:cubicBezTo>
                    <a:pt x="31269" y="13993"/>
                    <a:pt x="31271" y="13994"/>
                    <a:pt x="31273" y="13994"/>
                  </a:cubicBezTo>
                  <a:cubicBezTo>
                    <a:pt x="31287" y="13994"/>
                    <a:pt x="31304" y="13986"/>
                    <a:pt x="31319" y="13986"/>
                  </a:cubicBezTo>
                  <a:cubicBezTo>
                    <a:pt x="31323" y="13986"/>
                    <a:pt x="31327" y="13987"/>
                    <a:pt x="31330" y="13989"/>
                  </a:cubicBezTo>
                  <a:cubicBezTo>
                    <a:pt x="31339" y="13989"/>
                    <a:pt x="31339" y="14001"/>
                    <a:pt x="31347" y="14010"/>
                  </a:cubicBezTo>
                  <a:cubicBezTo>
                    <a:pt x="31360" y="14014"/>
                    <a:pt x="31373" y="14014"/>
                    <a:pt x="31381" y="14023"/>
                  </a:cubicBezTo>
                  <a:cubicBezTo>
                    <a:pt x="31394" y="14027"/>
                    <a:pt x="31398" y="14039"/>
                    <a:pt x="31406" y="14048"/>
                  </a:cubicBezTo>
                  <a:cubicBezTo>
                    <a:pt x="31415" y="14052"/>
                    <a:pt x="31415" y="14052"/>
                    <a:pt x="31423" y="14056"/>
                  </a:cubicBezTo>
                  <a:cubicBezTo>
                    <a:pt x="31428" y="14061"/>
                    <a:pt x="31432" y="14069"/>
                    <a:pt x="31440" y="14069"/>
                  </a:cubicBezTo>
                  <a:cubicBezTo>
                    <a:pt x="31444" y="14073"/>
                    <a:pt x="31453" y="14073"/>
                    <a:pt x="31461" y="14073"/>
                  </a:cubicBezTo>
                  <a:cubicBezTo>
                    <a:pt x="31474" y="14082"/>
                    <a:pt x="31474" y="14107"/>
                    <a:pt x="31474" y="14120"/>
                  </a:cubicBezTo>
                  <a:cubicBezTo>
                    <a:pt x="31474" y="14141"/>
                    <a:pt x="31478" y="14158"/>
                    <a:pt x="31503" y="14170"/>
                  </a:cubicBezTo>
                  <a:cubicBezTo>
                    <a:pt x="31516" y="14179"/>
                    <a:pt x="31537" y="14183"/>
                    <a:pt x="31554" y="14183"/>
                  </a:cubicBezTo>
                  <a:cubicBezTo>
                    <a:pt x="31567" y="14180"/>
                    <a:pt x="31574" y="14176"/>
                    <a:pt x="31581" y="14176"/>
                  </a:cubicBezTo>
                  <a:cubicBezTo>
                    <a:pt x="31587" y="14176"/>
                    <a:pt x="31592" y="14178"/>
                    <a:pt x="31601" y="14183"/>
                  </a:cubicBezTo>
                  <a:cubicBezTo>
                    <a:pt x="31622" y="14195"/>
                    <a:pt x="31649" y="14205"/>
                    <a:pt x="31676" y="14205"/>
                  </a:cubicBezTo>
                  <a:cubicBezTo>
                    <a:pt x="31686" y="14205"/>
                    <a:pt x="31697" y="14203"/>
                    <a:pt x="31706" y="14200"/>
                  </a:cubicBezTo>
                  <a:cubicBezTo>
                    <a:pt x="31731" y="14187"/>
                    <a:pt x="31748" y="14179"/>
                    <a:pt x="31778" y="14179"/>
                  </a:cubicBezTo>
                  <a:lnTo>
                    <a:pt x="31803" y="14179"/>
                  </a:lnTo>
                  <a:lnTo>
                    <a:pt x="31799" y="14276"/>
                  </a:lnTo>
                  <a:cubicBezTo>
                    <a:pt x="31799" y="14276"/>
                    <a:pt x="31795" y="14280"/>
                    <a:pt x="31795" y="14280"/>
                  </a:cubicBezTo>
                  <a:cubicBezTo>
                    <a:pt x="31791" y="14288"/>
                    <a:pt x="31791" y="14310"/>
                    <a:pt x="31795" y="14318"/>
                  </a:cubicBezTo>
                  <a:lnTo>
                    <a:pt x="31799" y="14318"/>
                  </a:lnTo>
                  <a:lnTo>
                    <a:pt x="31799" y="14381"/>
                  </a:lnTo>
                  <a:cubicBezTo>
                    <a:pt x="31786" y="14377"/>
                    <a:pt x="31774" y="14377"/>
                    <a:pt x="31761" y="14377"/>
                  </a:cubicBezTo>
                  <a:cubicBezTo>
                    <a:pt x="31753" y="14377"/>
                    <a:pt x="31740" y="14377"/>
                    <a:pt x="31731" y="14373"/>
                  </a:cubicBezTo>
                  <a:cubicBezTo>
                    <a:pt x="31719" y="14360"/>
                    <a:pt x="31715" y="14352"/>
                    <a:pt x="31698" y="14343"/>
                  </a:cubicBezTo>
                  <a:cubicBezTo>
                    <a:pt x="31692" y="14341"/>
                    <a:pt x="31684" y="14340"/>
                    <a:pt x="31677" y="14340"/>
                  </a:cubicBezTo>
                  <a:cubicBezTo>
                    <a:pt x="31661" y="14340"/>
                    <a:pt x="31642" y="14343"/>
                    <a:pt x="31626" y="14343"/>
                  </a:cubicBezTo>
                  <a:cubicBezTo>
                    <a:pt x="31606" y="14343"/>
                    <a:pt x="31589" y="14339"/>
                    <a:pt x="31584" y="14318"/>
                  </a:cubicBezTo>
                  <a:cubicBezTo>
                    <a:pt x="31575" y="14297"/>
                    <a:pt x="31588" y="14267"/>
                    <a:pt x="31579" y="14246"/>
                  </a:cubicBezTo>
                  <a:cubicBezTo>
                    <a:pt x="31575" y="14245"/>
                    <a:pt x="31571" y="14244"/>
                    <a:pt x="31566" y="14244"/>
                  </a:cubicBezTo>
                  <a:cubicBezTo>
                    <a:pt x="31556" y="14244"/>
                    <a:pt x="31546" y="14246"/>
                    <a:pt x="31537" y="14246"/>
                  </a:cubicBezTo>
                  <a:cubicBezTo>
                    <a:pt x="31508" y="14246"/>
                    <a:pt x="31491" y="14267"/>
                    <a:pt x="31466" y="14284"/>
                  </a:cubicBezTo>
                  <a:cubicBezTo>
                    <a:pt x="31457" y="14288"/>
                    <a:pt x="31444" y="14288"/>
                    <a:pt x="31436" y="14293"/>
                  </a:cubicBezTo>
                  <a:cubicBezTo>
                    <a:pt x="31423" y="14297"/>
                    <a:pt x="31423" y="14305"/>
                    <a:pt x="31415" y="14314"/>
                  </a:cubicBezTo>
                  <a:cubicBezTo>
                    <a:pt x="31406" y="14331"/>
                    <a:pt x="31402" y="14339"/>
                    <a:pt x="31415" y="14356"/>
                  </a:cubicBezTo>
                  <a:cubicBezTo>
                    <a:pt x="31423" y="14367"/>
                    <a:pt x="31434" y="14369"/>
                    <a:pt x="31445" y="14369"/>
                  </a:cubicBezTo>
                  <a:cubicBezTo>
                    <a:pt x="31453" y="14369"/>
                    <a:pt x="31461" y="14368"/>
                    <a:pt x="31470" y="14368"/>
                  </a:cubicBezTo>
                  <a:cubicBezTo>
                    <a:pt x="31474" y="14368"/>
                    <a:pt x="31478" y="14368"/>
                    <a:pt x="31482" y="14369"/>
                  </a:cubicBezTo>
                  <a:cubicBezTo>
                    <a:pt x="31499" y="14369"/>
                    <a:pt x="31525" y="14377"/>
                    <a:pt x="31525" y="14402"/>
                  </a:cubicBezTo>
                  <a:cubicBezTo>
                    <a:pt x="31525" y="14419"/>
                    <a:pt x="31516" y="14432"/>
                    <a:pt x="31495" y="14440"/>
                  </a:cubicBezTo>
                  <a:cubicBezTo>
                    <a:pt x="31474" y="14449"/>
                    <a:pt x="31453" y="14457"/>
                    <a:pt x="31428" y="14470"/>
                  </a:cubicBezTo>
                  <a:cubicBezTo>
                    <a:pt x="31419" y="14474"/>
                    <a:pt x="31406" y="14483"/>
                    <a:pt x="31398" y="14487"/>
                  </a:cubicBezTo>
                  <a:cubicBezTo>
                    <a:pt x="31387" y="14487"/>
                    <a:pt x="31374" y="14483"/>
                    <a:pt x="31361" y="14483"/>
                  </a:cubicBezTo>
                  <a:cubicBezTo>
                    <a:pt x="31355" y="14483"/>
                    <a:pt x="31349" y="14484"/>
                    <a:pt x="31343" y="14487"/>
                  </a:cubicBezTo>
                  <a:cubicBezTo>
                    <a:pt x="31326" y="14499"/>
                    <a:pt x="31347" y="14521"/>
                    <a:pt x="31360" y="14529"/>
                  </a:cubicBezTo>
                  <a:cubicBezTo>
                    <a:pt x="31377" y="14537"/>
                    <a:pt x="31398" y="14533"/>
                    <a:pt x="31415" y="14537"/>
                  </a:cubicBezTo>
                  <a:cubicBezTo>
                    <a:pt x="31428" y="14537"/>
                    <a:pt x="31442" y="14543"/>
                    <a:pt x="31453" y="14543"/>
                  </a:cubicBezTo>
                  <a:cubicBezTo>
                    <a:pt x="31456" y="14543"/>
                    <a:pt x="31459" y="14543"/>
                    <a:pt x="31461" y="14542"/>
                  </a:cubicBezTo>
                  <a:cubicBezTo>
                    <a:pt x="31491" y="14533"/>
                    <a:pt x="31491" y="14504"/>
                    <a:pt x="31520" y="14495"/>
                  </a:cubicBezTo>
                  <a:cubicBezTo>
                    <a:pt x="31524" y="14494"/>
                    <a:pt x="31527" y="14494"/>
                    <a:pt x="31531" y="14494"/>
                  </a:cubicBezTo>
                  <a:cubicBezTo>
                    <a:pt x="31546" y="14494"/>
                    <a:pt x="31562" y="14499"/>
                    <a:pt x="31575" y="14499"/>
                  </a:cubicBezTo>
                  <a:cubicBezTo>
                    <a:pt x="31609" y="14504"/>
                    <a:pt x="31634" y="14512"/>
                    <a:pt x="31664" y="14525"/>
                  </a:cubicBezTo>
                  <a:cubicBezTo>
                    <a:pt x="31672" y="14525"/>
                    <a:pt x="31727" y="14546"/>
                    <a:pt x="31727" y="14554"/>
                  </a:cubicBezTo>
                  <a:cubicBezTo>
                    <a:pt x="31710" y="14559"/>
                    <a:pt x="31622" y="14567"/>
                    <a:pt x="31622" y="14584"/>
                  </a:cubicBezTo>
                  <a:cubicBezTo>
                    <a:pt x="31622" y="14597"/>
                    <a:pt x="31651" y="14601"/>
                    <a:pt x="31660" y="14601"/>
                  </a:cubicBezTo>
                  <a:cubicBezTo>
                    <a:pt x="31664" y="14602"/>
                    <a:pt x="31669" y="14602"/>
                    <a:pt x="31673" y="14602"/>
                  </a:cubicBezTo>
                  <a:cubicBezTo>
                    <a:pt x="31685" y="14602"/>
                    <a:pt x="31697" y="14600"/>
                    <a:pt x="31708" y="14600"/>
                  </a:cubicBezTo>
                  <a:cubicBezTo>
                    <a:pt x="31711" y="14600"/>
                    <a:pt x="31715" y="14600"/>
                    <a:pt x="31719" y="14601"/>
                  </a:cubicBezTo>
                  <a:cubicBezTo>
                    <a:pt x="31731" y="14605"/>
                    <a:pt x="31740" y="14613"/>
                    <a:pt x="31748" y="14622"/>
                  </a:cubicBezTo>
                  <a:cubicBezTo>
                    <a:pt x="31761" y="14635"/>
                    <a:pt x="31778" y="14647"/>
                    <a:pt x="31795" y="14651"/>
                  </a:cubicBezTo>
                  <a:lnTo>
                    <a:pt x="31795" y="14736"/>
                  </a:lnTo>
                  <a:lnTo>
                    <a:pt x="31765" y="14736"/>
                  </a:lnTo>
                  <a:cubicBezTo>
                    <a:pt x="31757" y="14732"/>
                    <a:pt x="31744" y="14732"/>
                    <a:pt x="31736" y="14727"/>
                  </a:cubicBezTo>
                  <a:cubicBezTo>
                    <a:pt x="31710" y="14748"/>
                    <a:pt x="31592" y="14715"/>
                    <a:pt x="31613" y="14786"/>
                  </a:cubicBezTo>
                  <a:cubicBezTo>
                    <a:pt x="31619" y="14788"/>
                    <a:pt x="31625" y="14788"/>
                    <a:pt x="31631" y="14788"/>
                  </a:cubicBezTo>
                  <a:cubicBezTo>
                    <a:pt x="31644" y="14788"/>
                    <a:pt x="31656" y="14785"/>
                    <a:pt x="31668" y="14782"/>
                  </a:cubicBezTo>
                  <a:cubicBezTo>
                    <a:pt x="31674" y="14782"/>
                    <a:pt x="31679" y="14781"/>
                    <a:pt x="31684" y="14781"/>
                  </a:cubicBezTo>
                  <a:cubicBezTo>
                    <a:pt x="31707" y="14781"/>
                    <a:pt x="31720" y="14789"/>
                    <a:pt x="31744" y="14803"/>
                  </a:cubicBezTo>
                  <a:cubicBezTo>
                    <a:pt x="31757" y="14816"/>
                    <a:pt x="31778" y="14820"/>
                    <a:pt x="31795" y="14824"/>
                  </a:cubicBezTo>
                  <a:lnTo>
                    <a:pt x="31791" y="15145"/>
                  </a:lnTo>
                  <a:cubicBezTo>
                    <a:pt x="31782" y="15145"/>
                    <a:pt x="31778" y="15149"/>
                    <a:pt x="31774" y="15149"/>
                  </a:cubicBezTo>
                  <a:cubicBezTo>
                    <a:pt x="31748" y="15158"/>
                    <a:pt x="31706" y="15192"/>
                    <a:pt x="31698" y="15217"/>
                  </a:cubicBezTo>
                  <a:cubicBezTo>
                    <a:pt x="31736" y="15234"/>
                    <a:pt x="31736" y="15255"/>
                    <a:pt x="31761" y="15255"/>
                  </a:cubicBezTo>
                  <a:cubicBezTo>
                    <a:pt x="31769" y="15255"/>
                    <a:pt x="31778" y="15247"/>
                    <a:pt x="31786" y="15247"/>
                  </a:cubicBezTo>
                  <a:lnTo>
                    <a:pt x="31778" y="15905"/>
                  </a:lnTo>
                  <a:cubicBezTo>
                    <a:pt x="31744" y="15922"/>
                    <a:pt x="31706" y="15943"/>
                    <a:pt x="31668" y="15960"/>
                  </a:cubicBezTo>
                  <a:cubicBezTo>
                    <a:pt x="31423" y="16065"/>
                    <a:pt x="31153" y="16108"/>
                    <a:pt x="30913" y="16222"/>
                  </a:cubicBezTo>
                  <a:cubicBezTo>
                    <a:pt x="30900" y="16217"/>
                    <a:pt x="30883" y="16217"/>
                    <a:pt x="30866" y="16217"/>
                  </a:cubicBezTo>
                  <a:cubicBezTo>
                    <a:pt x="30858" y="16217"/>
                    <a:pt x="30842" y="16221"/>
                    <a:pt x="30828" y="16221"/>
                  </a:cubicBezTo>
                  <a:cubicBezTo>
                    <a:pt x="30822" y="16221"/>
                    <a:pt x="30816" y="16220"/>
                    <a:pt x="30811" y="16217"/>
                  </a:cubicBezTo>
                  <a:cubicBezTo>
                    <a:pt x="30786" y="16209"/>
                    <a:pt x="30811" y="16154"/>
                    <a:pt x="30811" y="16137"/>
                  </a:cubicBezTo>
                  <a:cubicBezTo>
                    <a:pt x="30822" y="16133"/>
                    <a:pt x="30833" y="16131"/>
                    <a:pt x="30845" y="16131"/>
                  </a:cubicBezTo>
                  <a:cubicBezTo>
                    <a:pt x="30861" y="16131"/>
                    <a:pt x="30877" y="16134"/>
                    <a:pt x="30892" y="16134"/>
                  </a:cubicBezTo>
                  <a:cubicBezTo>
                    <a:pt x="30896" y="16134"/>
                    <a:pt x="30900" y="16134"/>
                    <a:pt x="30904" y="16133"/>
                  </a:cubicBezTo>
                  <a:cubicBezTo>
                    <a:pt x="30925" y="16133"/>
                    <a:pt x="30963" y="16120"/>
                    <a:pt x="30972" y="16099"/>
                  </a:cubicBezTo>
                  <a:cubicBezTo>
                    <a:pt x="30984" y="16078"/>
                    <a:pt x="30959" y="16040"/>
                    <a:pt x="30989" y="16032"/>
                  </a:cubicBezTo>
                  <a:cubicBezTo>
                    <a:pt x="30990" y="16031"/>
                    <a:pt x="30992" y="16031"/>
                    <a:pt x="30995" y="16031"/>
                  </a:cubicBezTo>
                  <a:cubicBezTo>
                    <a:pt x="31008" y="16031"/>
                    <a:pt x="31028" y="16040"/>
                    <a:pt x="31039" y="16040"/>
                  </a:cubicBezTo>
                  <a:lnTo>
                    <a:pt x="31090" y="16040"/>
                  </a:lnTo>
                  <a:cubicBezTo>
                    <a:pt x="31111" y="16036"/>
                    <a:pt x="31153" y="16036"/>
                    <a:pt x="31166" y="16019"/>
                  </a:cubicBezTo>
                  <a:cubicBezTo>
                    <a:pt x="31170" y="16010"/>
                    <a:pt x="31170" y="15994"/>
                    <a:pt x="31178" y="15985"/>
                  </a:cubicBezTo>
                  <a:cubicBezTo>
                    <a:pt x="31183" y="15964"/>
                    <a:pt x="31195" y="15951"/>
                    <a:pt x="31212" y="15939"/>
                  </a:cubicBezTo>
                  <a:cubicBezTo>
                    <a:pt x="31230" y="15924"/>
                    <a:pt x="31248" y="15922"/>
                    <a:pt x="31270" y="15922"/>
                  </a:cubicBezTo>
                  <a:cubicBezTo>
                    <a:pt x="31278" y="15922"/>
                    <a:pt x="31287" y="15922"/>
                    <a:pt x="31297" y="15922"/>
                  </a:cubicBezTo>
                  <a:cubicBezTo>
                    <a:pt x="31318" y="15922"/>
                    <a:pt x="31335" y="15913"/>
                    <a:pt x="31356" y="15913"/>
                  </a:cubicBezTo>
                  <a:cubicBezTo>
                    <a:pt x="31360" y="15901"/>
                    <a:pt x="31352" y="15888"/>
                    <a:pt x="31356" y="15880"/>
                  </a:cubicBezTo>
                  <a:cubicBezTo>
                    <a:pt x="31360" y="15871"/>
                    <a:pt x="31368" y="15867"/>
                    <a:pt x="31377" y="15859"/>
                  </a:cubicBezTo>
                  <a:cubicBezTo>
                    <a:pt x="31377" y="15859"/>
                    <a:pt x="31381" y="15859"/>
                    <a:pt x="31381" y="15863"/>
                  </a:cubicBezTo>
                  <a:lnTo>
                    <a:pt x="31423" y="15863"/>
                  </a:lnTo>
                  <a:cubicBezTo>
                    <a:pt x="31440" y="15863"/>
                    <a:pt x="31458" y="15862"/>
                    <a:pt x="31475" y="15862"/>
                  </a:cubicBezTo>
                  <a:cubicBezTo>
                    <a:pt x="31501" y="15862"/>
                    <a:pt x="31527" y="15864"/>
                    <a:pt x="31550" y="15871"/>
                  </a:cubicBezTo>
                  <a:cubicBezTo>
                    <a:pt x="31563" y="15875"/>
                    <a:pt x="31567" y="15884"/>
                    <a:pt x="31579" y="15888"/>
                  </a:cubicBezTo>
                  <a:lnTo>
                    <a:pt x="31601" y="15888"/>
                  </a:lnTo>
                  <a:cubicBezTo>
                    <a:pt x="31609" y="15888"/>
                    <a:pt x="31625" y="15890"/>
                    <a:pt x="31637" y="15890"/>
                  </a:cubicBezTo>
                  <a:cubicBezTo>
                    <a:pt x="31643" y="15890"/>
                    <a:pt x="31648" y="15889"/>
                    <a:pt x="31651" y="15888"/>
                  </a:cubicBezTo>
                  <a:cubicBezTo>
                    <a:pt x="31685" y="15867"/>
                    <a:pt x="31672" y="15833"/>
                    <a:pt x="31681" y="15804"/>
                  </a:cubicBezTo>
                  <a:cubicBezTo>
                    <a:pt x="31685" y="15766"/>
                    <a:pt x="31723" y="15749"/>
                    <a:pt x="31748" y="15728"/>
                  </a:cubicBezTo>
                  <a:cubicBezTo>
                    <a:pt x="31757" y="15715"/>
                    <a:pt x="31765" y="15707"/>
                    <a:pt x="31765" y="15694"/>
                  </a:cubicBezTo>
                  <a:cubicBezTo>
                    <a:pt x="31765" y="15677"/>
                    <a:pt x="31753" y="15669"/>
                    <a:pt x="31740" y="15660"/>
                  </a:cubicBezTo>
                  <a:cubicBezTo>
                    <a:pt x="31727" y="15648"/>
                    <a:pt x="31710" y="15639"/>
                    <a:pt x="31698" y="15626"/>
                  </a:cubicBezTo>
                  <a:cubicBezTo>
                    <a:pt x="31660" y="15593"/>
                    <a:pt x="31689" y="15534"/>
                    <a:pt x="31630" y="15517"/>
                  </a:cubicBezTo>
                  <a:cubicBezTo>
                    <a:pt x="31616" y="15513"/>
                    <a:pt x="31601" y="15512"/>
                    <a:pt x="31587" y="15512"/>
                  </a:cubicBezTo>
                  <a:cubicBezTo>
                    <a:pt x="31569" y="15512"/>
                    <a:pt x="31552" y="15513"/>
                    <a:pt x="31534" y="15513"/>
                  </a:cubicBezTo>
                  <a:cubicBezTo>
                    <a:pt x="31520" y="15513"/>
                    <a:pt x="31505" y="15512"/>
                    <a:pt x="31491" y="15508"/>
                  </a:cubicBezTo>
                  <a:cubicBezTo>
                    <a:pt x="31461" y="15500"/>
                    <a:pt x="31444" y="15500"/>
                    <a:pt x="31423" y="15479"/>
                  </a:cubicBezTo>
                  <a:cubicBezTo>
                    <a:pt x="31402" y="15458"/>
                    <a:pt x="31381" y="15453"/>
                    <a:pt x="31356" y="15445"/>
                  </a:cubicBezTo>
                  <a:cubicBezTo>
                    <a:pt x="31322" y="15436"/>
                    <a:pt x="31288" y="15420"/>
                    <a:pt x="31254" y="15407"/>
                  </a:cubicBezTo>
                  <a:cubicBezTo>
                    <a:pt x="31232" y="15396"/>
                    <a:pt x="31208" y="15394"/>
                    <a:pt x="31183" y="15394"/>
                  </a:cubicBezTo>
                  <a:cubicBezTo>
                    <a:pt x="31170" y="15394"/>
                    <a:pt x="31157" y="15394"/>
                    <a:pt x="31145" y="15394"/>
                  </a:cubicBezTo>
                  <a:lnTo>
                    <a:pt x="31073" y="15394"/>
                  </a:lnTo>
                  <a:cubicBezTo>
                    <a:pt x="31052" y="15398"/>
                    <a:pt x="31035" y="15403"/>
                    <a:pt x="31018" y="15407"/>
                  </a:cubicBezTo>
                  <a:cubicBezTo>
                    <a:pt x="31007" y="15407"/>
                    <a:pt x="30996" y="15405"/>
                    <a:pt x="30984" y="15405"/>
                  </a:cubicBezTo>
                  <a:cubicBezTo>
                    <a:pt x="30979" y="15405"/>
                    <a:pt x="30973" y="15406"/>
                    <a:pt x="30967" y="15407"/>
                  </a:cubicBezTo>
                  <a:cubicBezTo>
                    <a:pt x="30951" y="15407"/>
                    <a:pt x="30938" y="15415"/>
                    <a:pt x="30921" y="15424"/>
                  </a:cubicBezTo>
                  <a:cubicBezTo>
                    <a:pt x="30914" y="15427"/>
                    <a:pt x="30905" y="15433"/>
                    <a:pt x="30894" y="15433"/>
                  </a:cubicBezTo>
                  <a:cubicBezTo>
                    <a:pt x="30892" y="15433"/>
                    <a:pt x="30890" y="15433"/>
                    <a:pt x="30887" y="15432"/>
                  </a:cubicBezTo>
                  <a:cubicBezTo>
                    <a:pt x="30879" y="15428"/>
                    <a:pt x="30883" y="15428"/>
                    <a:pt x="30879" y="15420"/>
                  </a:cubicBezTo>
                  <a:cubicBezTo>
                    <a:pt x="30866" y="15411"/>
                    <a:pt x="30870" y="15398"/>
                    <a:pt x="30854" y="15390"/>
                  </a:cubicBezTo>
                  <a:cubicBezTo>
                    <a:pt x="30845" y="15386"/>
                    <a:pt x="30828" y="15386"/>
                    <a:pt x="30820" y="15377"/>
                  </a:cubicBezTo>
                  <a:cubicBezTo>
                    <a:pt x="30816" y="15369"/>
                    <a:pt x="30820" y="15360"/>
                    <a:pt x="30811" y="15348"/>
                  </a:cubicBezTo>
                  <a:cubicBezTo>
                    <a:pt x="30799" y="15335"/>
                    <a:pt x="30782" y="15331"/>
                    <a:pt x="30769" y="15327"/>
                  </a:cubicBezTo>
                  <a:cubicBezTo>
                    <a:pt x="30762" y="15327"/>
                    <a:pt x="30758" y="15327"/>
                    <a:pt x="30754" y="15327"/>
                  </a:cubicBezTo>
                  <a:cubicBezTo>
                    <a:pt x="30747" y="15327"/>
                    <a:pt x="30743" y="15326"/>
                    <a:pt x="30735" y="15318"/>
                  </a:cubicBezTo>
                  <a:cubicBezTo>
                    <a:pt x="30727" y="15306"/>
                    <a:pt x="30727" y="15293"/>
                    <a:pt x="30727" y="15276"/>
                  </a:cubicBezTo>
                  <a:cubicBezTo>
                    <a:pt x="30727" y="15268"/>
                    <a:pt x="30731" y="15263"/>
                    <a:pt x="30731" y="15255"/>
                  </a:cubicBezTo>
                  <a:cubicBezTo>
                    <a:pt x="30740" y="15234"/>
                    <a:pt x="30756" y="15187"/>
                    <a:pt x="30752" y="15166"/>
                  </a:cubicBezTo>
                  <a:cubicBezTo>
                    <a:pt x="30748" y="15145"/>
                    <a:pt x="30731" y="15111"/>
                    <a:pt x="30710" y="15099"/>
                  </a:cubicBezTo>
                  <a:cubicBezTo>
                    <a:pt x="30680" y="15082"/>
                    <a:pt x="30642" y="15095"/>
                    <a:pt x="30626" y="15061"/>
                  </a:cubicBezTo>
                  <a:cubicBezTo>
                    <a:pt x="30609" y="15040"/>
                    <a:pt x="30621" y="15019"/>
                    <a:pt x="30617" y="14998"/>
                  </a:cubicBezTo>
                  <a:cubicBezTo>
                    <a:pt x="30613" y="14981"/>
                    <a:pt x="30588" y="14964"/>
                    <a:pt x="30575" y="14960"/>
                  </a:cubicBezTo>
                  <a:cubicBezTo>
                    <a:pt x="30558" y="14955"/>
                    <a:pt x="30545" y="14947"/>
                    <a:pt x="30541" y="14938"/>
                  </a:cubicBezTo>
                  <a:cubicBezTo>
                    <a:pt x="30537" y="14917"/>
                    <a:pt x="30537" y="14896"/>
                    <a:pt x="30541" y="14875"/>
                  </a:cubicBezTo>
                  <a:cubicBezTo>
                    <a:pt x="30545" y="14841"/>
                    <a:pt x="30575" y="14829"/>
                    <a:pt x="30600" y="14803"/>
                  </a:cubicBezTo>
                  <a:cubicBezTo>
                    <a:pt x="30621" y="14774"/>
                    <a:pt x="30621" y="14770"/>
                    <a:pt x="30600" y="14744"/>
                  </a:cubicBezTo>
                  <a:cubicBezTo>
                    <a:pt x="30579" y="14715"/>
                    <a:pt x="30558" y="14715"/>
                    <a:pt x="30520" y="14711"/>
                  </a:cubicBezTo>
                  <a:lnTo>
                    <a:pt x="30427" y="14711"/>
                  </a:lnTo>
                  <a:cubicBezTo>
                    <a:pt x="30398" y="14711"/>
                    <a:pt x="30372" y="14702"/>
                    <a:pt x="30343" y="14702"/>
                  </a:cubicBezTo>
                  <a:lnTo>
                    <a:pt x="30279" y="14702"/>
                  </a:lnTo>
                  <a:cubicBezTo>
                    <a:pt x="30242" y="14698"/>
                    <a:pt x="30216" y="14673"/>
                    <a:pt x="30182" y="14673"/>
                  </a:cubicBezTo>
                  <a:cubicBezTo>
                    <a:pt x="30149" y="14673"/>
                    <a:pt x="30149" y="14694"/>
                    <a:pt x="30132" y="14719"/>
                  </a:cubicBezTo>
                  <a:cubicBezTo>
                    <a:pt x="30120" y="14735"/>
                    <a:pt x="30098" y="14739"/>
                    <a:pt x="30075" y="14739"/>
                  </a:cubicBezTo>
                  <a:cubicBezTo>
                    <a:pt x="30054" y="14739"/>
                    <a:pt x="30033" y="14736"/>
                    <a:pt x="30018" y="14736"/>
                  </a:cubicBezTo>
                  <a:cubicBezTo>
                    <a:pt x="29980" y="14727"/>
                    <a:pt x="29959" y="14715"/>
                    <a:pt x="29925" y="14702"/>
                  </a:cubicBezTo>
                  <a:cubicBezTo>
                    <a:pt x="29904" y="14694"/>
                    <a:pt x="29879" y="14685"/>
                    <a:pt x="29857" y="14681"/>
                  </a:cubicBezTo>
                  <a:cubicBezTo>
                    <a:pt x="29845" y="14678"/>
                    <a:pt x="29836" y="14675"/>
                    <a:pt x="29823" y="14675"/>
                  </a:cubicBezTo>
                  <a:cubicBezTo>
                    <a:pt x="29818" y="14675"/>
                    <a:pt x="29813" y="14676"/>
                    <a:pt x="29807" y="14677"/>
                  </a:cubicBezTo>
                  <a:cubicBezTo>
                    <a:pt x="29790" y="14677"/>
                    <a:pt x="29777" y="14677"/>
                    <a:pt x="29760" y="14685"/>
                  </a:cubicBezTo>
                  <a:cubicBezTo>
                    <a:pt x="29752" y="14689"/>
                    <a:pt x="29739" y="14694"/>
                    <a:pt x="29731" y="14694"/>
                  </a:cubicBezTo>
                  <a:cubicBezTo>
                    <a:pt x="29710" y="14689"/>
                    <a:pt x="29718" y="14685"/>
                    <a:pt x="29701" y="14677"/>
                  </a:cubicBezTo>
                  <a:cubicBezTo>
                    <a:pt x="29696" y="14673"/>
                    <a:pt x="29689" y="14671"/>
                    <a:pt x="29681" y="14671"/>
                  </a:cubicBezTo>
                  <a:cubicBezTo>
                    <a:pt x="29666" y="14671"/>
                    <a:pt x="29649" y="14677"/>
                    <a:pt x="29638" y="14677"/>
                  </a:cubicBezTo>
                  <a:lnTo>
                    <a:pt x="29549" y="14677"/>
                  </a:lnTo>
                  <a:cubicBezTo>
                    <a:pt x="29494" y="14677"/>
                    <a:pt x="29469" y="14727"/>
                    <a:pt x="29440" y="14770"/>
                  </a:cubicBezTo>
                  <a:cubicBezTo>
                    <a:pt x="29427" y="14778"/>
                    <a:pt x="29423" y="14791"/>
                    <a:pt x="29418" y="14803"/>
                  </a:cubicBezTo>
                  <a:cubicBezTo>
                    <a:pt x="29414" y="14816"/>
                    <a:pt x="29414" y="14824"/>
                    <a:pt x="29406" y="14837"/>
                  </a:cubicBezTo>
                  <a:cubicBezTo>
                    <a:pt x="29398" y="14848"/>
                    <a:pt x="29388" y="14859"/>
                    <a:pt x="29374" y="14859"/>
                  </a:cubicBezTo>
                  <a:cubicBezTo>
                    <a:pt x="29372" y="14859"/>
                    <a:pt x="29370" y="14859"/>
                    <a:pt x="29368" y="14858"/>
                  </a:cubicBezTo>
                  <a:cubicBezTo>
                    <a:pt x="29347" y="14854"/>
                    <a:pt x="29338" y="14824"/>
                    <a:pt x="29330" y="14812"/>
                  </a:cubicBezTo>
                  <a:cubicBezTo>
                    <a:pt x="29321" y="14791"/>
                    <a:pt x="29317" y="14786"/>
                    <a:pt x="29296" y="14786"/>
                  </a:cubicBezTo>
                  <a:cubicBezTo>
                    <a:pt x="29300" y="14782"/>
                    <a:pt x="29305" y="14782"/>
                    <a:pt x="29309" y="14782"/>
                  </a:cubicBezTo>
                  <a:cubicBezTo>
                    <a:pt x="29334" y="14774"/>
                    <a:pt x="29355" y="14778"/>
                    <a:pt x="29380" y="14770"/>
                  </a:cubicBezTo>
                  <a:cubicBezTo>
                    <a:pt x="29402" y="14765"/>
                    <a:pt x="29418" y="14757"/>
                    <a:pt x="29440" y="14753"/>
                  </a:cubicBezTo>
                  <a:cubicBezTo>
                    <a:pt x="29414" y="14740"/>
                    <a:pt x="29418" y="14715"/>
                    <a:pt x="29406" y="14694"/>
                  </a:cubicBezTo>
                  <a:cubicBezTo>
                    <a:pt x="29389" y="14694"/>
                    <a:pt x="29364" y="14706"/>
                    <a:pt x="29351" y="14711"/>
                  </a:cubicBezTo>
                  <a:cubicBezTo>
                    <a:pt x="29330" y="14719"/>
                    <a:pt x="29313" y="14732"/>
                    <a:pt x="29292" y="14740"/>
                  </a:cubicBezTo>
                  <a:cubicBezTo>
                    <a:pt x="29281" y="14744"/>
                    <a:pt x="29271" y="14745"/>
                    <a:pt x="29260" y="14745"/>
                  </a:cubicBezTo>
                  <a:cubicBezTo>
                    <a:pt x="29250" y="14745"/>
                    <a:pt x="29239" y="14744"/>
                    <a:pt x="29229" y="14744"/>
                  </a:cubicBezTo>
                  <a:cubicBezTo>
                    <a:pt x="29214" y="14744"/>
                    <a:pt x="29199" y="14745"/>
                    <a:pt x="29185" y="14745"/>
                  </a:cubicBezTo>
                  <a:cubicBezTo>
                    <a:pt x="29171" y="14745"/>
                    <a:pt x="29157" y="14744"/>
                    <a:pt x="29144" y="14740"/>
                  </a:cubicBezTo>
                  <a:cubicBezTo>
                    <a:pt x="29127" y="14732"/>
                    <a:pt x="29119" y="14711"/>
                    <a:pt x="29102" y="14711"/>
                  </a:cubicBezTo>
                  <a:cubicBezTo>
                    <a:pt x="29089" y="14715"/>
                    <a:pt x="29077" y="14723"/>
                    <a:pt x="29064" y="14727"/>
                  </a:cubicBezTo>
                  <a:cubicBezTo>
                    <a:pt x="29043" y="14740"/>
                    <a:pt x="29022" y="14744"/>
                    <a:pt x="28996" y="14744"/>
                  </a:cubicBezTo>
                  <a:cubicBezTo>
                    <a:pt x="28967" y="14744"/>
                    <a:pt x="28950" y="14715"/>
                    <a:pt x="28963" y="14685"/>
                  </a:cubicBezTo>
                  <a:cubicBezTo>
                    <a:pt x="28967" y="14673"/>
                    <a:pt x="28984" y="14664"/>
                    <a:pt x="28996" y="14660"/>
                  </a:cubicBezTo>
                  <a:cubicBezTo>
                    <a:pt x="29034" y="14639"/>
                    <a:pt x="29068" y="14639"/>
                    <a:pt x="29110" y="14635"/>
                  </a:cubicBezTo>
                  <a:cubicBezTo>
                    <a:pt x="29131" y="14630"/>
                    <a:pt x="29140" y="14618"/>
                    <a:pt x="29157" y="14609"/>
                  </a:cubicBezTo>
                  <a:cubicBezTo>
                    <a:pt x="29170" y="14601"/>
                    <a:pt x="29187" y="14598"/>
                    <a:pt x="29203" y="14598"/>
                  </a:cubicBezTo>
                  <a:cubicBezTo>
                    <a:pt x="29212" y="14598"/>
                    <a:pt x="29221" y="14599"/>
                    <a:pt x="29229" y="14601"/>
                  </a:cubicBezTo>
                  <a:cubicBezTo>
                    <a:pt x="29277" y="14601"/>
                    <a:pt x="29322" y="14652"/>
                    <a:pt x="29371" y="14652"/>
                  </a:cubicBezTo>
                  <a:cubicBezTo>
                    <a:pt x="29373" y="14652"/>
                    <a:pt x="29374" y="14652"/>
                    <a:pt x="29376" y="14651"/>
                  </a:cubicBezTo>
                  <a:cubicBezTo>
                    <a:pt x="29389" y="14647"/>
                    <a:pt x="29418" y="14639"/>
                    <a:pt x="29427" y="14630"/>
                  </a:cubicBezTo>
                  <a:cubicBezTo>
                    <a:pt x="29440" y="14622"/>
                    <a:pt x="29431" y="14605"/>
                    <a:pt x="29435" y="14592"/>
                  </a:cubicBezTo>
                  <a:cubicBezTo>
                    <a:pt x="29456" y="14588"/>
                    <a:pt x="29473" y="14592"/>
                    <a:pt x="29490" y="14571"/>
                  </a:cubicBezTo>
                  <a:cubicBezTo>
                    <a:pt x="29507" y="14554"/>
                    <a:pt x="29503" y="14521"/>
                    <a:pt x="29503" y="14499"/>
                  </a:cubicBezTo>
                  <a:cubicBezTo>
                    <a:pt x="29499" y="14483"/>
                    <a:pt x="29494" y="14461"/>
                    <a:pt x="29494" y="14445"/>
                  </a:cubicBezTo>
                  <a:cubicBezTo>
                    <a:pt x="29490" y="14424"/>
                    <a:pt x="29490" y="14432"/>
                    <a:pt x="29478" y="14419"/>
                  </a:cubicBezTo>
                  <a:cubicBezTo>
                    <a:pt x="29465" y="14407"/>
                    <a:pt x="29469" y="14386"/>
                    <a:pt x="29456" y="14369"/>
                  </a:cubicBezTo>
                  <a:cubicBezTo>
                    <a:pt x="29444" y="14356"/>
                    <a:pt x="29423" y="14348"/>
                    <a:pt x="29410" y="14331"/>
                  </a:cubicBezTo>
                  <a:cubicBezTo>
                    <a:pt x="29397" y="14310"/>
                    <a:pt x="29380" y="14280"/>
                    <a:pt x="29380" y="14255"/>
                  </a:cubicBezTo>
                  <a:cubicBezTo>
                    <a:pt x="29380" y="14217"/>
                    <a:pt x="29402" y="14208"/>
                    <a:pt x="29435" y="14191"/>
                  </a:cubicBezTo>
                  <a:cubicBezTo>
                    <a:pt x="29461" y="14179"/>
                    <a:pt x="29469" y="14158"/>
                    <a:pt x="29440" y="14141"/>
                  </a:cubicBezTo>
                  <a:cubicBezTo>
                    <a:pt x="29431" y="14132"/>
                    <a:pt x="29427" y="14136"/>
                    <a:pt x="29423" y="14124"/>
                  </a:cubicBezTo>
                  <a:cubicBezTo>
                    <a:pt x="29418" y="14115"/>
                    <a:pt x="29427" y="14099"/>
                    <a:pt x="29431" y="14090"/>
                  </a:cubicBezTo>
                  <a:cubicBezTo>
                    <a:pt x="29444" y="14077"/>
                    <a:pt x="29469" y="14073"/>
                    <a:pt x="29461" y="14048"/>
                  </a:cubicBezTo>
                  <a:cubicBezTo>
                    <a:pt x="29456" y="14040"/>
                    <a:pt x="29444" y="14039"/>
                    <a:pt x="29433" y="14039"/>
                  </a:cubicBezTo>
                  <a:cubicBezTo>
                    <a:pt x="29425" y="14039"/>
                    <a:pt x="29417" y="14039"/>
                    <a:pt x="29410" y="14039"/>
                  </a:cubicBezTo>
                  <a:cubicBezTo>
                    <a:pt x="29403" y="14039"/>
                    <a:pt x="29397" y="14039"/>
                    <a:pt x="29391" y="14039"/>
                  </a:cubicBezTo>
                  <a:cubicBezTo>
                    <a:pt x="29377" y="14039"/>
                    <a:pt x="29366" y="14041"/>
                    <a:pt x="29351" y="14056"/>
                  </a:cubicBezTo>
                  <a:cubicBezTo>
                    <a:pt x="29338" y="14073"/>
                    <a:pt x="29300" y="14090"/>
                    <a:pt x="29296" y="14115"/>
                  </a:cubicBezTo>
                  <a:cubicBezTo>
                    <a:pt x="29292" y="14136"/>
                    <a:pt x="29296" y="14158"/>
                    <a:pt x="29296" y="14179"/>
                  </a:cubicBezTo>
                  <a:cubicBezTo>
                    <a:pt x="29296" y="14217"/>
                    <a:pt x="29267" y="14242"/>
                    <a:pt x="29262" y="14276"/>
                  </a:cubicBezTo>
                  <a:cubicBezTo>
                    <a:pt x="29258" y="14276"/>
                    <a:pt x="29254" y="14276"/>
                    <a:pt x="29245" y="14280"/>
                  </a:cubicBezTo>
                  <a:cubicBezTo>
                    <a:pt x="29237" y="14301"/>
                    <a:pt x="29241" y="14322"/>
                    <a:pt x="29220" y="14335"/>
                  </a:cubicBezTo>
                  <a:cubicBezTo>
                    <a:pt x="29207" y="14343"/>
                    <a:pt x="29195" y="14343"/>
                    <a:pt x="29182" y="14356"/>
                  </a:cubicBezTo>
                  <a:cubicBezTo>
                    <a:pt x="29169" y="14369"/>
                    <a:pt x="29161" y="14398"/>
                    <a:pt x="29148" y="14402"/>
                  </a:cubicBezTo>
                  <a:cubicBezTo>
                    <a:pt x="29140" y="14407"/>
                    <a:pt x="29128" y="14407"/>
                    <a:pt x="29117" y="14407"/>
                  </a:cubicBezTo>
                  <a:cubicBezTo>
                    <a:pt x="29105" y="14407"/>
                    <a:pt x="29093" y="14407"/>
                    <a:pt x="29085" y="14411"/>
                  </a:cubicBezTo>
                  <a:cubicBezTo>
                    <a:pt x="29060" y="14419"/>
                    <a:pt x="29034" y="14428"/>
                    <a:pt x="29005" y="14432"/>
                  </a:cubicBezTo>
                  <a:cubicBezTo>
                    <a:pt x="28995" y="14432"/>
                    <a:pt x="28989" y="14431"/>
                    <a:pt x="28984" y="14431"/>
                  </a:cubicBezTo>
                  <a:cubicBezTo>
                    <a:pt x="28977" y="14431"/>
                    <a:pt x="28974" y="14434"/>
                    <a:pt x="28967" y="14449"/>
                  </a:cubicBezTo>
                  <a:cubicBezTo>
                    <a:pt x="28958" y="14457"/>
                    <a:pt x="28954" y="14474"/>
                    <a:pt x="28950" y="14478"/>
                  </a:cubicBezTo>
                  <a:cubicBezTo>
                    <a:pt x="28937" y="14491"/>
                    <a:pt x="28920" y="14491"/>
                    <a:pt x="28908" y="14491"/>
                  </a:cubicBezTo>
                  <a:cubicBezTo>
                    <a:pt x="28898" y="14491"/>
                    <a:pt x="28889" y="14491"/>
                    <a:pt x="28879" y="14491"/>
                  </a:cubicBezTo>
                  <a:cubicBezTo>
                    <a:pt x="28849" y="14491"/>
                    <a:pt x="28820" y="14489"/>
                    <a:pt x="28798" y="14470"/>
                  </a:cubicBezTo>
                  <a:cubicBezTo>
                    <a:pt x="28785" y="14457"/>
                    <a:pt x="28764" y="14415"/>
                    <a:pt x="28777" y="14398"/>
                  </a:cubicBezTo>
                  <a:cubicBezTo>
                    <a:pt x="28780" y="14395"/>
                    <a:pt x="28784" y="14394"/>
                    <a:pt x="28789" y="14394"/>
                  </a:cubicBezTo>
                  <a:cubicBezTo>
                    <a:pt x="28798" y="14394"/>
                    <a:pt x="28809" y="14398"/>
                    <a:pt x="28815" y="14398"/>
                  </a:cubicBezTo>
                  <a:cubicBezTo>
                    <a:pt x="28832" y="14394"/>
                    <a:pt x="28849" y="14390"/>
                    <a:pt x="28853" y="14377"/>
                  </a:cubicBezTo>
                  <a:cubicBezTo>
                    <a:pt x="28857" y="14364"/>
                    <a:pt x="28853" y="14348"/>
                    <a:pt x="28853" y="14339"/>
                  </a:cubicBezTo>
                  <a:cubicBezTo>
                    <a:pt x="28857" y="14318"/>
                    <a:pt x="28861" y="14314"/>
                    <a:pt x="28878" y="14301"/>
                  </a:cubicBezTo>
                  <a:cubicBezTo>
                    <a:pt x="28908" y="14280"/>
                    <a:pt x="28946" y="14255"/>
                    <a:pt x="28984" y="14250"/>
                  </a:cubicBezTo>
                  <a:cubicBezTo>
                    <a:pt x="29001" y="14246"/>
                    <a:pt x="29013" y="14250"/>
                    <a:pt x="29026" y="14242"/>
                  </a:cubicBezTo>
                  <a:cubicBezTo>
                    <a:pt x="29047" y="14234"/>
                    <a:pt x="29055" y="14221"/>
                    <a:pt x="29060" y="14200"/>
                  </a:cubicBezTo>
                  <a:cubicBezTo>
                    <a:pt x="29064" y="14174"/>
                    <a:pt x="29043" y="14158"/>
                    <a:pt x="29043" y="14132"/>
                  </a:cubicBezTo>
                  <a:cubicBezTo>
                    <a:pt x="29048" y="14132"/>
                    <a:pt x="29052" y="14131"/>
                    <a:pt x="29057" y="14131"/>
                  </a:cubicBezTo>
                  <a:cubicBezTo>
                    <a:pt x="29085" y="14131"/>
                    <a:pt x="29111" y="14141"/>
                    <a:pt x="29140" y="14141"/>
                  </a:cubicBezTo>
                  <a:cubicBezTo>
                    <a:pt x="29144" y="14141"/>
                    <a:pt x="29150" y="14141"/>
                    <a:pt x="29157" y="14141"/>
                  </a:cubicBezTo>
                  <a:cubicBezTo>
                    <a:pt x="29178" y="14141"/>
                    <a:pt x="29205" y="14139"/>
                    <a:pt x="29212" y="14120"/>
                  </a:cubicBezTo>
                  <a:cubicBezTo>
                    <a:pt x="29216" y="14107"/>
                    <a:pt x="29207" y="14086"/>
                    <a:pt x="29203" y="14069"/>
                  </a:cubicBezTo>
                  <a:cubicBezTo>
                    <a:pt x="29195" y="14048"/>
                    <a:pt x="29191" y="14006"/>
                    <a:pt x="29169" y="13989"/>
                  </a:cubicBezTo>
                  <a:cubicBezTo>
                    <a:pt x="29159" y="13980"/>
                    <a:pt x="29146" y="13978"/>
                    <a:pt x="29133" y="13978"/>
                  </a:cubicBezTo>
                  <a:cubicBezTo>
                    <a:pt x="29120" y="13978"/>
                    <a:pt x="29106" y="13980"/>
                    <a:pt x="29093" y="13980"/>
                  </a:cubicBezTo>
                  <a:cubicBezTo>
                    <a:pt x="29085" y="13980"/>
                    <a:pt x="29075" y="13978"/>
                    <a:pt x="29065" y="13978"/>
                  </a:cubicBezTo>
                  <a:cubicBezTo>
                    <a:pt x="29060" y="13978"/>
                    <a:pt x="29055" y="13979"/>
                    <a:pt x="29051" y="13980"/>
                  </a:cubicBezTo>
                  <a:cubicBezTo>
                    <a:pt x="29039" y="13980"/>
                    <a:pt x="29043" y="13989"/>
                    <a:pt x="29030" y="13989"/>
                  </a:cubicBezTo>
                  <a:cubicBezTo>
                    <a:pt x="29026" y="13989"/>
                    <a:pt x="29005" y="13976"/>
                    <a:pt x="29001" y="13972"/>
                  </a:cubicBezTo>
                  <a:cubicBezTo>
                    <a:pt x="28988" y="13963"/>
                    <a:pt x="28984" y="13955"/>
                    <a:pt x="28967" y="13951"/>
                  </a:cubicBezTo>
                  <a:cubicBezTo>
                    <a:pt x="28950" y="13942"/>
                    <a:pt x="28946" y="13942"/>
                    <a:pt x="28929" y="13934"/>
                  </a:cubicBezTo>
                  <a:cubicBezTo>
                    <a:pt x="28912" y="13921"/>
                    <a:pt x="28895" y="13900"/>
                    <a:pt x="28874" y="13896"/>
                  </a:cubicBezTo>
                  <a:cubicBezTo>
                    <a:pt x="28870" y="13895"/>
                    <a:pt x="28865" y="13894"/>
                    <a:pt x="28859" y="13894"/>
                  </a:cubicBezTo>
                  <a:cubicBezTo>
                    <a:pt x="28848" y="13894"/>
                    <a:pt x="28836" y="13896"/>
                    <a:pt x="28828" y="13896"/>
                  </a:cubicBezTo>
                  <a:cubicBezTo>
                    <a:pt x="28817" y="13899"/>
                    <a:pt x="28807" y="13906"/>
                    <a:pt x="28795" y="13906"/>
                  </a:cubicBezTo>
                  <a:cubicBezTo>
                    <a:pt x="28792" y="13906"/>
                    <a:pt x="28789" y="13905"/>
                    <a:pt x="28785" y="13904"/>
                  </a:cubicBezTo>
                  <a:cubicBezTo>
                    <a:pt x="28768" y="13900"/>
                    <a:pt x="28760" y="13887"/>
                    <a:pt x="28743" y="13879"/>
                  </a:cubicBezTo>
                  <a:cubicBezTo>
                    <a:pt x="28738" y="13877"/>
                    <a:pt x="28730" y="13876"/>
                    <a:pt x="28721" y="13876"/>
                  </a:cubicBezTo>
                  <a:cubicBezTo>
                    <a:pt x="28709" y="13876"/>
                    <a:pt x="28696" y="13878"/>
                    <a:pt x="28688" y="13883"/>
                  </a:cubicBezTo>
                  <a:cubicBezTo>
                    <a:pt x="28671" y="13892"/>
                    <a:pt x="28676" y="13904"/>
                    <a:pt x="28676" y="13921"/>
                  </a:cubicBezTo>
                  <a:cubicBezTo>
                    <a:pt x="28676" y="13941"/>
                    <a:pt x="28672" y="13990"/>
                    <a:pt x="28648" y="13990"/>
                  </a:cubicBezTo>
                  <a:cubicBezTo>
                    <a:pt x="28646" y="13990"/>
                    <a:pt x="28644" y="13989"/>
                    <a:pt x="28642" y="13989"/>
                  </a:cubicBezTo>
                  <a:cubicBezTo>
                    <a:pt x="28625" y="13980"/>
                    <a:pt x="28617" y="13963"/>
                    <a:pt x="28600" y="13955"/>
                  </a:cubicBezTo>
                  <a:cubicBezTo>
                    <a:pt x="28587" y="13951"/>
                    <a:pt x="28583" y="13951"/>
                    <a:pt x="28570" y="13947"/>
                  </a:cubicBezTo>
                  <a:cubicBezTo>
                    <a:pt x="28557" y="13938"/>
                    <a:pt x="28541" y="13921"/>
                    <a:pt x="28528" y="13917"/>
                  </a:cubicBezTo>
                  <a:cubicBezTo>
                    <a:pt x="28522" y="13914"/>
                    <a:pt x="28515" y="13913"/>
                    <a:pt x="28509" y="13913"/>
                  </a:cubicBezTo>
                  <a:cubicBezTo>
                    <a:pt x="28502" y="13913"/>
                    <a:pt x="28496" y="13914"/>
                    <a:pt x="28489" y="13914"/>
                  </a:cubicBezTo>
                  <a:cubicBezTo>
                    <a:pt x="28485" y="13914"/>
                    <a:pt x="28481" y="13914"/>
                    <a:pt x="28477" y="13913"/>
                  </a:cubicBezTo>
                  <a:cubicBezTo>
                    <a:pt x="28469" y="13909"/>
                    <a:pt x="28465" y="13900"/>
                    <a:pt x="28456" y="13896"/>
                  </a:cubicBezTo>
                  <a:cubicBezTo>
                    <a:pt x="28465" y="13887"/>
                    <a:pt x="28477" y="13879"/>
                    <a:pt x="28481" y="13866"/>
                  </a:cubicBezTo>
                  <a:cubicBezTo>
                    <a:pt x="28494" y="13845"/>
                    <a:pt x="28486" y="13816"/>
                    <a:pt x="28477" y="13795"/>
                  </a:cubicBezTo>
                  <a:cubicBezTo>
                    <a:pt x="28473" y="13778"/>
                    <a:pt x="28452" y="13765"/>
                    <a:pt x="28435" y="13752"/>
                  </a:cubicBezTo>
                  <a:cubicBezTo>
                    <a:pt x="28418" y="13744"/>
                    <a:pt x="28393" y="13744"/>
                    <a:pt x="28372" y="13736"/>
                  </a:cubicBezTo>
                  <a:cubicBezTo>
                    <a:pt x="28353" y="13726"/>
                    <a:pt x="28338" y="13721"/>
                    <a:pt x="28322" y="13721"/>
                  </a:cubicBezTo>
                  <a:cubicBezTo>
                    <a:pt x="28316" y="13721"/>
                    <a:pt x="28311" y="13722"/>
                    <a:pt x="28304" y="13723"/>
                  </a:cubicBezTo>
                  <a:cubicBezTo>
                    <a:pt x="28295" y="13725"/>
                    <a:pt x="28289" y="13726"/>
                    <a:pt x="28283" y="13726"/>
                  </a:cubicBezTo>
                  <a:cubicBezTo>
                    <a:pt x="28275" y="13726"/>
                    <a:pt x="28268" y="13724"/>
                    <a:pt x="28258" y="13719"/>
                  </a:cubicBezTo>
                  <a:cubicBezTo>
                    <a:pt x="28241" y="13706"/>
                    <a:pt x="28245" y="13702"/>
                    <a:pt x="28224" y="13702"/>
                  </a:cubicBezTo>
                  <a:cubicBezTo>
                    <a:pt x="28216" y="13702"/>
                    <a:pt x="28199" y="13706"/>
                    <a:pt x="28190" y="13710"/>
                  </a:cubicBezTo>
                  <a:cubicBezTo>
                    <a:pt x="28178" y="13719"/>
                    <a:pt x="28165" y="13731"/>
                    <a:pt x="28156" y="13744"/>
                  </a:cubicBezTo>
                  <a:cubicBezTo>
                    <a:pt x="28148" y="13752"/>
                    <a:pt x="28144" y="13765"/>
                    <a:pt x="28135" y="13778"/>
                  </a:cubicBezTo>
                  <a:cubicBezTo>
                    <a:pt x="28129" y="13788"/>
                    <a:pt x="28110" y="13797"/>
                    <a:pt x="28093" y="13797"/>
                  </a:cubicBezTo>
                  <a:cubicBezTo>
                    <a:pt x="28089" y="13797"/>
                    <a:pt x="28084" y="13797"/>
                    <a:pt x="28081" y="13795"/>
                  </a:cubicBezTo>
                  <a:cubicBezTo>
                    <a:pt x="28064" y="13786"/>
                    <a:pt x="28072" y="13752"/>
                    <a:pt x="28072" y="13740"/>
                  </a:cubicBezTo>
                  <a:cubicBezTo>
                    <a:pt x="28072" y="13714"/>
                    <a:pt x="28081" y="13638"/>
                    <a:pt x="28047" y="13626"/>
                  </a:cubicBezTo>
                  <a:cubicBezTo>
                    <a:pt x="28043" y="13624"/>
                    <a:pt x="28037" y="13624"/>
                    <a:pt x="28032" y="13624"/>
                  </a:cubicBezTo>
                  <a:cubicBezTo>
                    <a:pt x="28021" y="13624"/>
                    <a:pt x="28010" y="13626"/>
                    <a:pt x="28005" y="13626"/>
                  </a:cubicBezTo>
                  <a:lnTo>
                    <a:pt x="27962" y="13626"/>
                  </a:lnTo>
                  <a:cubicBezTo>
                    <a:pt x="27950" y="13622"/>
                    <a:pt x="27945" y="13617"/>
                    <a:pt x="27937" y="13617"/>
                  </a:cubicBezTo>
                  <a:cubicBezTo>
                    <a:pt x="27934" y="13616"/>
                    <a:pt x="27932" y="13615"/>
                    <a:pt x="27930" y="13615"/>
                  </a:cubicBezTo>
                  <a:cubicBezTo>
                    <a:pt x="27926" y="13615"/>
                    <a:pt x="27923" y="13617"/>
                    <a:pt x="27920" y="13617"/>
                  </a:cubicBezTo>
                  <a:cubicBezTo>
                    <a:pt x="27886" y="13600"/>
                    <a:pt x="27878" y="13558"/>
                    <a:pt x="27844" y="13550"/>
                  </a:cubicBezTo>
                  <a:cubicBezTo>
                    <a:pt x="27839" y="13549"/>
                    <a:pt x="27834" y="13548"/>
                    <a:pt x="27830" y="13548"/>
                  </a:cubicBezTo>
                  <a:cubicBezTo>
                    <a:pt x="27830" y="13548"/>
                    <a:pt x="27830" y="13548"/>
                    <a:pt x="27830" y="13548"/>
                  </a:cubicBezTo>
                  <a:lnTo>
                    <a:pt x="27830" y="13548"/>
                  </a:lnTo>
                  <a:cubicBezTo>
                    <a:pt x="27832" y="13547"/>
                    <a:pt x="27834" y="13547"/>
                    <a:pt x="27836" y="13546"/>
                  </a:cubicBezTo>
                  <a:cubicBezTo>
                    <a:pt x="27861" y="13533"/>
                    <a:pt x="27848" y="13487"/>
                    <a:pt x="27848" y="13465"/>
                  </a:cubicBezTo>
                  <a:cubicBezTo>
                    <a:pt x="27848" y="13440"/>
                    <a:pt x="27840" y="13427"/>
                    <a:pt x="27836" y="13406"/>
                  </a:cubicBezTo>
                  <a:cubicBezTo>
                    <a:pt x="27819" y="13356"/>
                    <a:pt x="27929" y="13343"/>
                    <a:pt x="27950" y="13309"/>
                  </a:cubicBezTo>
                  <a:cubicBezTo>
                    <a:pt x="27962" y="13297"/>
                    <a:pt x="27962" y="13271"/>
                    <a:pt x="27971" y="13254"/>
                  </a:cubicBezTo>
                  <a:cubicBezTo>
                    <a:pt x="27975" y="13242"/>
                    <a:pt x="27983" y="13233"/>
                    <a:pt x="27975" y="13216"/>
                  </a:cubicBezTo>
                  <a:cubicBezTo>
                    <a:pt x="27967" y="13195"/>
                    <a:pt x="27945" y="13195"/>
                    <a:pt x="27941" y="13166"/>
                  </a:cubicBezTo>
                  <a:cubicBezTo>
                    <a:pt x="27937" y="13136"/>
                    <a:pt x="27954" y="13128"/>
                    <a:pt x="27967" y="13102"/>
                  </a:cubicBezTo>
                  <a:cubicBezTo>
                    <a:pt x="27979" y="13069"/>
                    <a:pt x="27971" y="13018"/>
                    <a:pt x="27971" y="12984"/>
                  </a:cubicBezTo>
                  <a:cubicBezTo>
                    <a:pt x="27971" y="12972"/>
                    <a:pt x="27971" y="12959"/>
                    <a:pt x="27962" y="12946"/>
                  </a:cubicBezTo>
                  <a:cubicBezTo>
                    <a:pt x="27958" y="12938"/>
                    <a:pt x="27950" y="12934"/>
                    <a:pt x="27945" y="12925"/>
                  </a:cubicBezTo>
                  <a:cubicBezTo>
                    <a:pt x="27933" y="12900"/>
                    <a:pt x="27958" y="12862"/>
                    <a:pt x="27929" y="12845"/>
                  </a:cubicBezTo>
                  <a:cubicBezTo>
                    <a:pt x="27916" y="12832"/>
                    <a:pt x="27882" y="12832"/>
                    <a:pt x="27865" y="12828"/>
                  </a:cubicBezTo>
                  <a:lnTo>
                    <a:pt x="27840" y="12828"/>
                  </a:lnTo>
                  <a:cubicBezTo>
                    <a:pt x="27831" y="12824"/>
                    <a:pt x="27823" y="12815"/>
                    <a:pt x="27815" y="12811"/>
                  </a:cubicBezTo>
                  <a:cubicBezTo>
                    <a:pt x="27808" y="12810"/>
                    <a:pt x="27800" y="12809"/>
                    <a:pt x="27791" y="12809"/>
                  </a:cubicBezTo>
                  <a:cubicBezTo>
                    <a:pt x="27774" y="12809"/>
                    <a:pt x="27756" y="12811"/>
                    <a:pt x="27739" y="12811"/>
                  </a:cubicBezTo>
                  <a:cubicBezTo>
                    <a:pt x="27718" y="12811"/>
                    <a:pt x="27705" y="12807"/>
                    <a:pt x="27688" y="12794"/>
                  </a:cubicBezTo>
                  <a:cubicBezTo>
                    <a:pt x="27675" y="12782"/>
                    <a:pt x="27658" y="12769"/>
                    <a:pt x="27646" y="12756"/>
                  </a:cubicBezTo>
                  <a:cubicBezTo>
                    <a:pt x="27642" y="12748"/>
                    <a:pt x="27633" y="12739"/>
                    <a:pt x="27625" y="12731"/>
                  </a:cubicBezTo>
                  <a:cubicBezTo>
                    <a:pt x="27618" y="12727"/>
                    <a:pt x="27609" y="12726"/>
                    <a:pt x="27599" y="12726"/>
                  </a:cubicBezTo>
                  <a:cubicBezTo>
                    <a:pt x="27589" y="12726"/>
                    <a:pt x="27578" y="12727"/>
                    <a:pt x="27570" y="12727"/>
                  </a:cubicBezTo>
                  <a:cubicBezTo>
                    <a:pt x="27544" y="12727"/>
                    <a:pt x="27519" y="12727"/>
                    <a:pt x="27498" y="12723"/>
                  </a:cubicBezTo>
                  <a:cubicBezTo>
                    <a:pt x="27460" y="12714"/>
                    <a:pt x="27426" y="12701"/>
                    <a:pt x="27388" y="12685"/>
                  </a:cubicBezTo>
                  <a:cubicBezTo>
                    <a:pt x="27382" y="12679"/>
                    <a:pt x="27374" y="12673"/>
                    <a:pt x="27366" y="12673"/>
                  </a:cubicBezTo>
                  <a:cubicBezTo>
                    <a:pt x="27362" y="12673"/>
                    <a:pt x="27358" y="12674"/>
                    <a:pt x="27355" y="12676"/>
                  </a:cubicBezTo>
                  <a:cubicBezTo>
                    <a:pt x="27346" y="12680"/>
                    <a:pt x="27346" y="12685"/>
                    <a:pt x="27338" y="12689"/>
                  </a:cubicBezTo>
                  <a:cubicBezTo>
                    <a:pt x="27325" y="12697"/>
                    <a:pt x="27312" y="12693"/>
                    <a:pt x="27308" y="12710"/>
                  </a:cubicBezTo>
                  <a:cubicBezTo>
                    <a:pt x="27300" y="12723"/>
                    <a:pt x="27312" y="12739"/>
                    <a:pt x="27300" y="12752"/>
                  </a:cubicBezTo>
                  <a:cubicBezTo>
                    <a:pt x="27295" y="12754"/>
                    <a:pt x="27290" y="12755"/>
                    <a:pt x="27285" y="12755"/>
                  </a:cubicBezTo>
                  <a:cubicBezTo>
                    <a:pt x="27272" y="12755"/>
                    <a:pt x="27256" y="12750"/>
                    <a:pt x="27242" y="12750"/>
                  </a:cubicBezTo>
                  <a:cubicBezTo>
                    <a:pt x="27237" y="12750"/>
                    <a:pt x="27232" y="12750"/>
                    <a:pt x="27228" y="12752"/>
                  </a:cubicBezTo>
                  <a:cubicBezTo>
                    <a:pt x="27211" y="12756"/>
                    <a:pt x="27219" y="12773"/>
                    <a:pt x="27211" y="12786"/>
                  </a:cubicBezTo>
                  <a:cubicBezTo>
                    <a:pt x="27203" y="12794"/>
                    <a:pt x="27181" y="12794"/>
                    <a:pt x="27173" y="12799"/>
                  </a:cubicBezTo>
                  <a:cubicBezTo>
                    <a:pt x="27156" y="12811"/>
                    <a:pt x="27148" y="12837"/>
                    <a:pt x="27152" y="12858"/>
                  </a:cubicBezTo>
                  <a:cubicBezTo>
                    <a:pt x="27156" y="12875"/>
                    <a:pt x="27181" y="12883"/>
                    <a:pt x="27177" y="12904"/>
                  </a:cubicBezTo>
                  <a:cubicBezTo>
                    <a:pt x="27177" y="12925"/>
                    <a:pt x="27160" y="12938"/>
                    <a:pt x="27160" y="12963"/>
                  </a:cubicBezTo>
                  <a:cubicBezTo>
                    <a:pt x="27165" y="13005"/>
                    <a:pt x="27207" y="13022"/>
                    <a:pt x="27177" y="13064"/>
                  </a:cubicBezTo>
                  <a:cubicBezTo>
                    <a:pt x="27165" y="13081"/>
                    <a:pt x="27152" y="13090"/>
                    <a:pt x="27135" y="13094"/>
                  </a:cubicBezTo>
                  <a:cubicBezTo>
                    <a:pt x="27122" y="13098"/>
                    <a:pt x="27097" y="13094"/>
                    <a:pt x="27089" y="13107"/>
                  </a:cubicBezTo>
                  <a:cubicBezTo>
                    <a:pt x="27072" y="13128"/>
                    <a:pt x="27089" y="13174"/>
                    <a:pt x="27084" y="13200"/>
                  </a:cubicBezTo>
                  <a:cubicBezTo>
                    <a:pt x="27080" y="13212"/>
                    <a:pt x="27068" y="13242"/>
                    <a:pt x="27051" y="13242"/>
                  </a:cubicBezTo>
                  <a:cubicBezTo>
                    <a:pt x="27050" y="13242"/>
                    <a:pt x="27048" y="13242"/>
                    <a:pt x="27047" y="13242"/>
                  </a:cubicBezTo>
                  <a:cubicBezTo>
                    <a:pt x="27033" y="13242"/>
                    <a:pt x="27025" y="13216"/>
                    <a:pt x="27017" y="13208"/>
                  </a:cubicBezTo>
                  <a:cubicBezTo>
                    <a:pt x="27013" y="13200"/>
                    <a:pt x="27004" y="13166"/>
                    <a:pt x="26992" y="13166"/>
                  </a:cubicBezTo>
                  <a:cubicBezTo>
                    <a:pt x="26975" y="13166"/>
                    <a:pt x="26970" y="13183"/>
                    <a:pt x="26962" y="13195"/>
                  </a:cubicBezTo>
                  <a:cubicBezTo>
                    <a:pt x="26943" y="13217"/>
                    <a:pt x="26922" y="13232"/>
                    <a:pt x="26900" y="13232"/>
                  </a:cubicBezTo>
                  <a:cubicBezTo>
                    <a:pt x="26883" y="13232"/>
                    <a:pt x="26866" y="13224"/>
                    <a:pt x="26848" y="13204"/>
                  </a:cubicBezTo>
                  <a:cubicBezTo>
                    <a:pt x="26835" y="13187"/>
                    <a:pt x="26844" y="13162"/>
                    <a:pt x="26831" y="13145"/>
                  </a:cubicBezTo>
                  <a:cubicBezTo>
                    <a:pt x="26823" y="13132"/>
                    <a:pt x="26814" y="13132"/>
                    <a:pt x="26810" y="13115"/>
                  </a:cubicBezTo>
                  <a:cubicBezTo>
                    <a:pt x="26810" y="13098"/>
                    <a:pt x="26814" y="13081"/>
                    <a:pt x="26810" y="13064"/>
                  </a:cubicBezTo>
                  <a:cubicBezTo>
                    <a:pt x="26781" y="13064"/>
                    <a:pt x="26751" y="13048"/>
                    <a:pt x="26730" y="13031"/>
                  </a:cubicBezTo>
                  <a:cubicBezTo>
                    <a:pt x="26709" y="13014"/>
                    <a:pt x="26696" y="12972"/>
                    <a:pt x="26717" y="12946"/>
                  </a:cubicBezTo>
                  <a:cubicBezTo>
                    <a:pt x="26721" y="12938"/>
                    <a:pt x="26734" y="12934"/>
                    <a:pt x="26747" y="12929"/>
                  </a:cubicBezTo>
                  <a:cubicBezTo>
                    <a:pt x="26764" y="12921"/>
                    <a:pt x="26781" y="12912"/>
                    <a:pt x="26793" y="12900"/>
                  </a:cubicBezTo>
                  <a:cubicBezTo>
                    <a:pt x="26810" y="12883"/>
                    <a:pt x="26827" y="12853"/>
                    <a:pt x="26835" y="12828"/>
                  </a:cubicBezTo>
                  <a:cubicBezTo>
                    <a:pt x="26844" y="12807"/>
                    <a:pt x="26844" y="12803"/>
                    <a:pt x="26869" y="12799"/>
                  </a:cubicBezTo>
                  <a:cubicBezTo>
                    <a:pt x="26924" y="12790"/>
                    <a:pt x="26975" y="12786"/>
                    <a:pt x="27030" y="12769"/>
                  </a:cubicBezTo>
                  <a:cubicBezTo>
                    <a:pt x="27059" y="12761"/>
                    <a:pt x="27068" y="12756"/>
                    <a:pt x="27068" y="12723"/>
                  </a:cubicBezTo>
                  <a:cubicBezTo>
                    <a:pt x="27068" y="12701"/>
                    <a:pt x="27063" y="12685"/>
                    <a:pt x="27042" y="12672"/>
                  </a:cubicBezTo>
                  <a:cubicBezTo>
                    <a:pt x="27025" y="12659"/>
                    <a:pt x="27008" y="12659"/>
                    <a:pt x="26987" y="12655"/>
                  </a:cubicBezTo>
                  <a:cubicBezTo>
                    <a:pt x="26966" y="12647"/>
                    <a:pt x="26945" y="12638"/>
                    <a:pt x="26924" y="12634"/>
                  </a:cubicBezTo>
                  <a:cubicBezTo>
                    <a:pt x="26882" y="12621"/>
                    <a:pt x="26865" y="12592"/>
                    <a:pt x="26835" y="12562"/>
                  </a:cubicBezTo>
                  <a:cubicBezTo>
                    <a:pt x="26809" y="12535"/>
                    <a:pt x="26780" y="12507"/>
                    <a:pt x="26746" y="12507"/>
                  </a:cubicBezTo>
                  <a:cubicBezTo>
                    <a:pt x="26732" y="12507"/>
                    <a:pt x="26717" y="12512"/>
                    <a:pt x="26700" y="12524"/>
                  </a:cubicBezTo>
                  <a:cubicBezTo>
                    <a:pt x="26688" y="12533"/>
                    <a:pt x="26671" y="12566"/>
                    <a:pt x="26658" y="12566"/>
                  </a:cubicBezTo>
                  <a:cubicBezTo>
                    <a:pt x="26657" y="12567"/>
                    <a:pt x="26656" y="12567"/>
                    <a:pt x="26655" y="12567"/>
                  </a:cubicBezTo>
                  <a:cubicBezTo>
                    <a:pt x="26631" y="12567"/>
                    <a:pt x="26611" y="12515"/>
                    <a:pt x="26599" y="12507"/>
                  </a:cubicBezTo>
                  <a:cubicBezTo>
                    <a:pt x="26591" y="12501"/>
                    <a:pt x="26585" y="12498"/>
                    <a:pt x="26580" y="12498"/>
                  </a:cubicBezTo>
                  <a:cubicBezTo>
                    <a:pt x="26575" y="12498"/>
                    <a:pt x="26569" y="12501"/>
                    <a:pt x="26561" y="12507"/>
                  </a:cubicBezTo>
                  <a:cubicBezTo>
                    <a:pt x="26536" y="12520"/>
                    <a:pt x="26510" y="12545"/>
                    <a:pt x="26494" y="12566"/>
                  </a:cubicBezTo>
                  <a:cubicBezTo>
                    <a:pt x="26468" y="12609"/>
                    <a:pt x="26569" y="12596"/>
                    <a:pt x="26591" y="12604"/>
                  </a:cubicBezTo>
                  <a:cubicBezTo>
                    <a:pt x="26616" y="12617"/>
                    <a:pt x="26612" y="12651"/>
                    <a:pt x="26624" y="12672"/>
                  </a:cubicBezTo>
                  <a:cubicBezTo>
                    <a:pt x="26637" y="12693"/>
                    <a:pt x="26654" y="12706"/>
                    <a:pt x="26650" y="12731"/>
                  </a:cubicBezTo>
                  <a:cubicBezTo>
                    <a:pt x="26650" y="12752"/>
                    <a:pt x="26637" y="12777"/>
                    <a:pt x="26624" y="12794"/>
                  </a:cubicBezTo>
                  <a:cubicBezTo>
                    <a:pt x="26616" y="12807"/>
                    <a:pt x="26586" y="12815"/>
                    <a:pt x="26586" y="12828"/>
                  </a:cubicBezTo>
                  <a:cubicBezTo>
                    <a:pt x="26582" y="12841"/>
                    <a:pt x="26603" y="12866"/>
                    <a:pt x="26607" y="12875"/>
                  </a:cubicBezTo>
                  <a:cubicBezTo>
                    <a:pt x="26624" y="12921"/>
                    <a:pt x="26616" y="12955"/>
                    <a:pt x="26595" y="12997"/>
                  </a:cubicBezTo>
                  <a:cubicBezTo>
                    <a:pt x="26580" y="13015"/>
                    <a:pt x="26563" y="13055"/>
                    <a:pt x="26539" y="13055"/>
                  </a:cubicBezTo>
                  <a:cubicBezTo>
                    <a:pt x="26535" y="13055"/>
                    <a:pt x="26531" y="13054"/>
                    <a:pt x="26527" y="13052"/>
                  </a:cubicBezTo>
                  <a:cubicBezTo>
                    <a:pt x="26506" y="13039"/>
                    <a:pt x="26498" y="13014"/>
                    <a:pt x="26494" y="12993"/>
                  </a:cubicBezTo>
                  <a:cubicBezTo>
                    <a:pt x="26489" y="12976"/>
                    <a:pt x="26494" y="12950"/>
                    <a:pt x="26481" y="12938"/>
                  </a:cubicBezTo>
                  <a:cubicBezTo>
                    <a:pt x="26468" y="12929"/>
                    <a:pt x="26447" y="12934"/>
                    <a:pt x="26434" y="12929"/>
                  </a:cubicBezTo>
                  <a:cubicBezTo>
                    <a:pt x="26409" y="12917"/>
                    <a:pt x="26405" y="12887"/>
                    <a:pt x="26405" y="12862"/>
                  </a:cubicBezTo>
                  <a:cubicBezTo>
                    <a:pt x="26396" y="12832"/>
                    <a:pt x="26401" y="12794"/>
                    <a:pt x="26388" y="12769"/>
                  </a:cubicBezTo>
                  <a:cubicBezTo>
                    <a:pt x="26380" y="12756"/>
                    <a:pt x="26375" y="12756"/>
                    <a:pt x="26367" y="12752"/>
                  </a:cubicBezTo>
                  <a:cubicBezTo>
                    <a:pt x="26350" y="12744"/>
                    <a:pt x="26346" y="12739"/>
                    <a:pt x="26337" y="12723"/>
                  </a:cubicBezTo>
                  <a:cubicBezTo>
                    <a:pt x="26333" y="12706"/>
                    <a:pt x="26329" y="12680"/>
                    <a:pt x="26312" y="12676"/>
                  </a:cubicBezTo>
                  <a:lnTo>
                    <a:pt x="26312" y="12676"/>
                  </a:lnTo>
                  <a:cubicBezTo>
                    <a:pt x="26299" y="12701"/>
                    <a:pt x="26316" y="12735"/>
                    <a:pt x="26320" y="12765"/>
                  </a:cubicBezTo>
                  <a:cubicBezTo>
                    <a:pt x="26320" y="12773"/>
                    <a:pt x="26316" y="12803"/>
                    <a:pt x="26308" y="12811"/>
                  </a:cubicBezTo>
                  <a:cubicBezTo>
                    <a:pt x="26303" y="12814"/>
                    <a:pt x="26299" y="12815"/>
                    <a:pt x="26294" y="12815"/>
                  </a:cubicBezTo>
                  <a:cubicBezTo>
                    <a:pt x="26263" y="12815"/>
                    <a:pt x="26231" y="12762"/>
                    <a:pt x="26223" y="12744"/>
                  </a:cubicBezTo>
                  <a:cubicBezTo>
                    <a:pt x="26222" y="12744"/>
                    <a:pt x="26221" y="12744"/>
                    <a:pt x="26220" y="12744"/>
                  </a:cubicBezTo>
                  <a:cubicBezTo>
                    <a:pt x="26178" y="12744"/>
                    <a:pt x="26203" y="12824"/>
                    <a:pt x="26215" y="12845"/>
                  </a:cubicBezTo>
                  <a:cubicBezTo>
                    <a:pt x="26253" y="12883"/>
                    <a:pt x="26329" y="12896"/>
                    <a:pt x="26320" y="12959"/>
                  </a:cubicBezTo>
                  <a:cubicBezTo>
                    <a:pt x="26318" y="12983"/>
                    <a:pt x="26304" y="12990"/>
                    <a:pt x="26287" y="12990"/>
                  </a:cubicBezTo>
                  <a:cubicBezTo>
                    <a:pt x="26277" y="12990"/>
                    <a:pt x="26267" y="12987"/>
                    <a:pt x="26257" y="12984"/>
                  </a:cubicBezTo>
                  <a:cubicBezTo>
                    <a:pt x="26228" y="12976"/>
                    <a:pt x="26177" y="12984"/>
                    <a:pt x="26160" y="12946"/>
                  </a:cubicBezTo>
                  <a:cubicBezTo>
                    <a:pt x="26152" y="12929"/>
                    <a:pt x="26152" y="12900"/>
                    <a:pt x="26152" y="12879"/>
                  </a:cubicBezTo>
                  <a:cubicBezTo>
                    <a:pt x="26147" y="12866"/>
                    <a:pt x="26147" y="12849"/>
                    <a:pt x="26147" y="12837"/>
                  </a:cubicBezTo>
                  <a:cubicBezTo>
                    <a:pt x="26143" y="12820"/>
                    <a:pt x="26131" y="12803"/>
                    <a:pt x="26131" y="12786"/>
                  </a:cubicBezTo>
                  <a:cubicBezTo>
                    <a:pt x="26131" y="12765"/>
                    <a:pt x="26143" y="12748"/>
                    <a:pt x="26147" y="12731"/>
                  </a:cubicBezTo>
                  <a:cubicBezTo>
                    <a:pt x="26152" y="12710"/>
                    <a:pt x="26143" y="12693"/>
                    <a:pt x="26152" y="12676"/>
                  </a:cubicBezTo>
                  <a:cubicBezTo>
                    <a:pt x="26160" y="12655"/>
                    <a:pt x="26164" y="12659"/>
                    <a:pt x="26177" y="12655"/>
                  </a:cubicBezTo>
                  <a:cubicBezTo>
                    <a:pt x="26232" y="12634"/>
                    <a:pt x="26278" y="12583"/>
                    <a:pt x="26266" y="12524"/>
                  </a:cubicBezTo>
                  <a:cubicBezTo>
                    <a:pt x="26258" y="12523"/>
                    <a:pt x="26250" y="12522"/>
                    <a:pt x="26243" y="12522"/>
                  </a:cubicBezTo>
                  <a:cubicBezTo>
                    <a:pt x="26212" y="12522"/>
                    <a:pt x="26182" y="12533"/>
                    <a:pt x="26152" y="12533"/>
                  </a:cubicBezTo>
                  <a:cubicBezTo>
                    <a:pt x="26143" y="12533"/>
                    <a:pt x="26131" y="12533"/>
                    <a:pt x="26122" y="12528"/>
                  </a:cubicBezTo>
                  <a:cubicBezTo>
                    <a:pt x="26109" y="12524"/>
                    <a:pt x="26114" y="12503"/>
                    <a:pt x="26105" y="12495"/>
                  </a:cubicBezTo>
                  <a:cubicBezTo>
                    <a:pt x="26100" y="12484"/>
                    <a:pt x="26091" y="12480"/>
                    <a:pt x="26080" y="12480"/>
                  </a:cubicBezTo>
                  <a:cubicBezTo>
                    <a:pt x="26054" y="12480"/>
                    <a:pt x="26020" y="12502"/>
                    <a:pt x="26008" y="12520"/>
                  </a:cubicBezTo>
                  <a:cubicBezTo>
                    <a:pt x="26004" y="12528"/>
                    <a:pt x="26004" y="12533"/>
                    <a:pt x="26000" y="12541"/>
                  </a:cubicBezTo>
                  <a:cubicBezTo>
                    <a:pt x="25995" y="12554"/>
                    <a:pt x="25979" y="12558"/>
                    <a:pt x="25979" y="12571"/>
                  </a:cubicBezTo>
                  <a:cubicBezTo>
                    <a:pt x="26004" y="12583"/>
                    <a:pt x="26029" y="12617"/>
                    <a:pt x="26029" y="12647"/>
                  </a:cubicBezTo>
                  <a:cubicBezTo>
                    <a:pt x="26025" y="12678"/>
                    <a:pt x="26011" y="12737"/>
                    <a:pt x="25973" y="12737"/>
                  </a:cubicBezTo>
                  <a:cubicBezTo>
                    <a:pt x="25969" y="12737"/>
                    <a:pt x="25966" y="12736"/>
                    <a:pt x="25962" y="12735"/>
                  </a:cubicBezTo>
                  <a:cubicBezTo>
                    <a:pt x="25920" y="12723"/>
                    <a:pt x="25920" y="12659"/>
                    <a:pt x="25886" y="12634"/>
                  </a:cubicBezTo>
                  <a:cubicBezTo>
                    <a:pt x="25865" y="12621"/>
                    <a:pt x="25852" y="12630"/>
                    <a:pt x="25831" y="12621"/>
                  </a:cubicBezTo>
                  <a:cubicBezTo>
                    <a:pt x="25814" y="12617"/>
                    <a:pt x="25801" y="12600"/>
                    <a:pt x="25789" y="12588"/>
                  </a:cubicBezTo>
                  <a:cubicBezTo>
                    <a:pt x="25776" y="12575"/>
                    <a:pt x="25763" y="12541"/>
                    <a:pt x="25746" y="12533"/>
                  </a:cubicBezTo>
                  <a:cubicBezTo>
                    <a:pt x="25739" y="12529"/>
                    <a:pt x="25733" y="12527"/>
                    <a:pt x="25727" y="12527"/>
                  </a:cubicBezTo>
                  <a:cubicBezTo>
                    <a:pt x="25707" y="12527"/>
                    <a:pt x="25692" y="12544"/>
                    <a:pt x="25679" y="12554"/>
                  </a:cubicBezTo>
                  <a:cubicBezTo>
                    <a:pt x="25668" y="12563"/>
                    <a:pt x="25657" y="12567"/>
                    <a:pt x="25645" y="12567"/>
                  </a:cubicBezTo>
                  <a:cubicBezTo>
                    <a:pt x="25625" y="12567"/>
                    <a:pt x="25605" y="12556"/>
                    <a:pt x="25586" y="12545"/>
                  </a:cubicBezTo>
                  <a:cubicBezTo>
                    <a:pt x="25562" y="12532"/>
                    <a:pt x="25548" y="12518"/>
                    <a:pt x="25531" y="12518"/>
                  </a:cubicBezTo>
                  <a:cubicBezTo>
                    <a:pt x="25521" y="12518"/>
                    <a:pt x="25511" y="12522"/>
                    <a:pt x="25497" y="12533"/>
                  </a:cubicBezTo>
                  <a:cubicBezTo>
                    <a:pt x="25485" y="12545"/>
                    <a:pt x="25443" y="12566"/>
                    <a:pt x="25451" y="12592"/>
                  </a:cubicBezTo>
                  <a:cubicBezTo>
                    <a:pt x="25455" y="12600"/>
                    <a:pt x="25485" y="12617"/>
                    <a:pt x="25493" y="12621"/>
                  </a:cubicBezTo>
                  <a:cubicBezTo>
                    <a:pt x="25510" y="12634"/>
                    <a:pt x="25527" y="12642"/>
                    <a:pt x="25544" y="12655"/>
                  </a:cubicBezTo>
                  <a:cubicBezTo>
                    <a:pt x="25561" y="12668"/>
                    <a:pt x="25561" y="12680"/>
                    <a:pt x="25569" y="12701"/>
                  </a:cubicBezTo>
                  <a:cubicBezTo>
                    <a:pt x="25573" y="12714"/>
                    <a:pt x="25582" y="12723"/>
                    <a:pt x="25586" y="12735"/>
                  </a:cubicBezTo>
                  <a:cubicBezTo>
                    <a:pt x="25595" y="12748"/>
                    <a:pt x="25616" y="12765"/>
                    <a:pt x="25620" y="12777"/>
                  </a:cubicBezTo>
                  <a:cubicBezTo>
                    <a:pt x="25632" y="12811"/>
                    <a:pt x="25599" y="12794"/>
                    <a:pt x="25586" y="12807"/>
                  </a:cubicBezTo>
                  <a:cubicBezTo>
                    <a:pt x="25573" y="12815"/>
                    <a:pt x="25578" y="12845"/>
                    <a:pt x="25578" y="12858"/>
                  </a:cubicBezTo>
                  <a:cubicBezTo>
                    <a:pt x="25586" y="12887"/>
                    <a:pt x="25607" y="12887"/>
                    <a:pt x="25632" y="12896"/>
                  </a:cubicBezTo>
                  <a:cubicBezTo>
                    <a:pt x="25641" y="12900"/>
                    <a:pt x="25654" y="12904"/>
                    <a:pt x="25666" y="12908"/>
                  </a:cubicBezTo>
                  <a:cubicBezTo>
                    <a:pt x="25645" y="12912"/>
                    <a:pt x="25641" y="12938"/>
                    <a:pt x="25628" y="12946"/>
                  </a:cubicBezTo>
                  <a:cubicBezTo>
                    <a:pt x="25624" y="12948"/>
                    <a:pt x="25618" y="12948"/>
                    <a:pt x="25612" y="12948"/>
                  </a:cubicBezTo>
                  <a:cubicBezTo>
                    <a:pt x="25600" y="12948"/>
                    <a:pt x="25586" y="12946"/>
                    <a:pt x="25578" y="12946"/>
                  </a:cubicBezTo>
                  <a:lnTo>
                    <a:pt x="25459" y="12946"/>
                  </a:lnTo>
                  <a:cubicBezTo>
                    <a:pt x="25430" y="12938"/>
                    <a:pt x="25400" y="12921"/>
                    <a:pt x="25371" y="12912"/>
                  </a:cubicBezTo>
                  <a:cubicBezTo>
                    <a:pt x="25366" y="12912"/>
                    <a:pt x="25361" y="12912"/>
                    <a:pt x="25357" y="12912"/>
                  </a:cubicBezTo>
                  <a:cubicBezTo>
                    <a:pt x="25329" y="12912"/>
                    <a:pt x="25316" y="12923"/>
                    <a:pt x="25286" y="12934"/>
                  </a:cubicBezTo>
                  <a:cubicBezTo>
                    <a:pt x="25270" y="12942"/>
                    <a:pt x="25240" y="12950"/>
                    <a:pt x="25223" y="12963"/>
                  </a:cubicBezTo>
                  <a:cubicBezTo>
                    <a:pt x="25215" y="12976"/>
                    <a:pt x="25215" y="12993"/>
                    <a:pt x="25202" y="13005"/>
                  </a:cubicBezTo>
                  <a:cubicBezTo>
                    <a:pt x="25189" y="13014"/>
                    <a:pt x="25172" y="13022"/>
                    <a:pt x="25160" y="13031"/>
                  </a:cubicBezTo>
                  <a:cubicBezTo>
                    <a:pt x="25139" y="13048"/>
                    <a:pt x="25126" y="13056"/>
                    <a:pt x="25126" y="13086"/>
                  </a:cubicBezTo>
                  <a:cubicBezTo>
                    <a:pt x="25126" y="13102"/>
                    <a:pt x="25134" y="13128"/>
                    <a:pt x="25122" y="13145"/>
                  </a:cubicBezTo>
                  <a:cubicBezTo>
                    <a:pt x="25105" y="13174"/>
                    <a:pt x="25063" y="13157"/>
                    <a:pt x="25042" y="13174"/>
                  </a:cubicBezTo>
                  <a:cubicBezTo>
                    <a:pt x="25025" y="13187"/>
                    <a:pt x="25033" y="13216"/>
                    <a:pt x="25033" y="13233"/>
                  </a:cubicBezTo>
                  <a:cubicBezTo>
                    <a:pt x="25037" y="13254"/>
                    <a:pt x="25042" y="13284"/>
                    <a:pt x="25050" y="13305"/>
                  </a:cubicBezTo>
                  <a:cubicBezTo>
                    <a:pt x="25071" y="13339"/>
                    <a:pt x="25105" y="13351"/>
                    <a:pt x="25143" y="13351"/>
                  </a:cubicBezTo>
                  <a:cubicBezTo>
                    <a:pt x="25168" y="13351"/>
                    <a:pt x="25189" y="13347"/>
                    <a:pt x="25210" y="13343"/>
                  </a:cubicBezTo>
                  <a:cubicBezTo>
                    <a:pt x="25232" y="13343"/>
                    <a:pt x="25244" y="13343"/>
                    <a:pt x="25257" y="13356"/>
                  </a:cubicBezTo>
                  <a:cubicBezTo>
                    <a:pt x="25278" y="13373"/>
                    <a:pt x="25291" y="13402"/>
                    <a:pt x="25312" y="13415"/>
                  </a:cubicBezTo>
                  <a:cubicBezTo>
                    <a:pt x="25323" y="13420"/>
                    <a:pt x="25336" y="13423"/>
                    <a:pt x="25350" y="13423"/>
                  </a:cubicBezTo>
                  <a:cubicBezTo>
                    <a:pt x="25366" y="13423"/>
                    <a:pt x="25382" y="13419"/>
                    <a:pt x="25396" y="13415"/>
                  </a:cubicBezTo>
                  <a:cubicBezTo>
                    <a:pt x="25421" y="13406"/>
                    <a:pt x="25443" y="13394"/>
                    <a:pt x="25455" y="13364"/>
                  </a:cubicBezTo>
                  <a:cubicBezTo>
                    <a:pt x="25464" y="13339"/>
                    <a:pt x="25464" y="13318"/>
                    <a:pt x="25489" y="13297"/>
                  </a:cubicBezTo>
                  <a:cubicBezTo>
                    <a:pt x="25514" y="13275"/>
                    <a:pt x="25540" y="13275"/>
                    <a:pt x="25569" y="13275"/>
                  </a:cubicBezTo>
                  <a:cubicBezTo>
                    <a:pt x="25599" y="13280"/>
                    <a:pt x="25616" y="13301"/>
                    <a:pt x="25645" y="13309"/>
                  </a:cubicBezTo>
                  <a:cubicBezTo>
                    <a:pt x="25653" y="13311"/>
                    <a:pt x="25660" y="13312"/>
                    <a:pt x="25667" y="13312"/>
                  </a:cubicBezTo>
                  <a:cubicBezTo>
                    <a:pt x="25701" y="13312"/>
                    <a:pt x="25732" y="13292"/>
                    <a:pt x="25768" y="13292"/>
                  </a:cubicBezTo>
                  <a:cubicBezTo>
                    <a:pt x="25771" y="13292"/>
                    <a:pt x="25773" y="13292"/>
                    <a:pt x="25776" y="13292"/>
                  </a:cubicBezTo>
                  <a:cubicBezTo>
                    <a:pt x="25797" y="13297"/>
                    <a:pt x="25814" y="13309"/>
                    <a:pt x="25835" y="13318"/>
                  </a:cubicBezTo>
                  <a:cubicBezTo>
                    <a:pt x="25852" y="13330"/>
                    <a:pt x="25869" y="13335"/>
                    <a:pt x="25882" y="13347"/>
                  </a:cubicBezTo>
                  <a:cubicBezTo>
                    <a:pt x="25904" y="13367"/>
                    <a:pt x="25919" y="13377"/>
                    <a:pt x="25941" y="13377"/>
                  </a:cubicBezTo>
                  <a:cubicBezTo>
                    <a:pt x="25952" y="13377"/>
                    <a:pt x="25965" y="13374"/>
                    <a:pt x="25983" y="13368"/>
                  </a:cubicBezTo>
                  <a:cubicBezTo>
                    <a:pt x="25991" y="13368"/>
                    <a:pt x="26004" y="13364"/>
                    <a:pt x="26017" y="13360"/>
                  </a:cubicBezTo>
                  <a:cubicBezTo>
                    <a:pt x="26067" y="13457"/>
                    <a:pt x="26143" y="13546"/>
                    <a:pt x="26211" y="13622"/>
                  </a:cubicBezTo>
                  <a:cubicBezTo>
                    <a:pt x="26287" y="13710"/>
                    <a:pt x="26367" y="13807"/>
                    <a:pt x="26460" y="13896"/>
                  </a:cubicBezTo>
                  <a:cubicBezTo>
                    <a:pt x="26447" y="13887"/>
                    <a:pt x="26439" y="13879"/>
                    <a:pt x="26426" y="13879"/>
                  </a:cubicBezTo>
                  <a:cubicBezTo>
                    <a:pt x="26418" y="13877"/>
                    <a:pt x="26411" y="13877"/>
                    <a:pt x="26404" y="13877"/>
                  </a:cubicBezTo>
                  <a:cubicBezTo>
                    <a:pt x="26391" y="13877"/>
                    <a:pt x="26378" y="13878"/>
                    <a:pt x="26366" y="13878"/>
                  </a:cubicBezTo>
                  <a:cubicBezTo>
                    <a:pt x="26355" y="13878"/>
                    <a:pt x="26344" y="13877"/>
                    <a:pt x="26333" y="13871"/>
                  </a:cubicBezTo>
                  <a:cubicBezTo>
                    <a:pt x="26316" y="13862"/>
                    <a:pt x="26312" y="13862"/>
                    <a:pt x="26291" y="13862"/>
                  </a:cubicBezTo>
                  <a:lnTo>
                    <a:pt x="26266" y="13862"/>
                  </a:lnTo>
                  <a:cubicBezTo>
                    <a:pt x="26257" y="13862"/>
                    <a:pt x="26257" y="13858"/>
                    <a:pt x="26249" y="13854"/>
                  </a:cubicBezTo>
                  <a:cubicBezTo>
                    <a:pt x="26236" y="13854"/>
                    <a:pt x="26223" y="13849"/>
                    <a:pt x="26211" y="13845"/>
                  </a:cubicBezTo>
                  <a:cubicBezTo>
                    <a:pt x="26202" y="13837"/>
                    <a:pt x="26198" y="13837"/>
                    <a:pt x="26190" y="13824"/>
                  </a:cubicBezTo>
                  <a:cubicBezTo>
                    <a:pt x="26190" y="13816"/>
                    <a:pt x="26190" y="13807"/>
                    <a:pt x="26185" y="13803"/>
                  </a:cubicBezTo>
                  <a:cubicBezTo>
                    <a:pt x="26173" y="13790"/>
                    <a:pt x="26160" y="13795"/>
                    <a:pt x="26147" y="13782"/>
                  </a:cubicBezTo>
                  <a:cubicBezTo>
                    <a:pt x="26135" y="13774"/>
                    <a:pt x="26131" y="13765"/>
                    <a:pt x="26118" y="13761"/>
                  </a:cubicBezTo>
                  <a:cubicBezTo>
                    <a:pt x="26101" y="13752"/>
                    <a:pt x="26093" y="13744"/>
                    <a:pt x="26080" y="13727"/>
                  </a:cubicBezTo>
                  <a:cubicBezTo>
                    <a:pt x="26071" y="13706"/>
                    <a:pt x="26071" y="13702"/>
                    <a:pt x="26046" y="13698"/>
                  </a:cubicBezTo>
                  <a:cubicBezTo>
                    <a:pt x="26043" y="13671"/>
                    <a:pt x="26034" y="13668"/>
                    <a:pt x="26015" y="13668"/>
                  </a:cubicBezTo>
                  <a:cubicBezTo>
                    <a:pt x="26011" y="13668"/>
                    <a:pt x="26006" y="13668"/>
                    <a:pt x="26000" y="13668"/>
                  </a:cubicBezTo>
                  <a:cubicBezTo>
                    <a:pt x="25991" y="13668"/>
                    <a:pt x="25983" y="13668"/>
                    <a:pt x="25976" y="13668"/>
                  </a:cubicBezTo>
                  <a:cubicBezTo>
                    <a:pt x="25961" y="13668"/>
                    <a:pt x="25948" y="13669"/>
                    <a:pt x="25936" y="13681"/>
                  </a:cubicBezTo>
                  <a:cubicBezTo>
                    <a:pt x="25911" y="13693"/>
                    <a:pt x="25907" y="13702"/>
                    <a:pt x="25877" y="13702"/>
                  </a:cubicBezTo>
                  <a:cubicBezTo>
                    <a:pt x="25863" y="13702"/>
                    <a:pt x="25845" y="13700"/>
                    <a:pt x="25830" y="13700"/>
                  </a:cubicBezTo>
                  <a:cubicBezTo>
                    <a:pt x="25822" y="13700"/>
                    <a:pt x="25815" y="13700"/>
                    <a:pt x="25810" y="13702"/>
                  </a:cubicBezTo>
                  <a:cubicBezTo>
                    <a:pt x="25814" y="13710"/>
                    <a:pt x="25822" y="13736"/>
                    <a:pt x="25810" y="13744"/>
                  </a:cubicBezTo>
                  <a:cubicBezTo>
                    <a:pt x="25807" y="13746"/>
                    <a:pt x="25805" y="13746"/>
                    <a:pt x="25802" y="13746"/>
                  </a:cubicBezTo>
                  <a:cubicBezTo>
                    <a:pt x="25797" y="13746"/>
                    <a:pt x="25791" y="13744"/>
                    <a:pt x="25787" y="13744"/>
                  </a:cubicBezTo>
                  <a:cubicBezTo>
                    <a:pt x="25783" y="13744"/>
                    <a:pt x="25780" y="13746"/>
                    <a:pt x="25780" y="13757"/>
                  </a:cubicBezTo>
                  <a:cubicBezTo>
                    <a:pt x="25780" y="13769"/>
                    <a:pt x="25797" y="13786"/>
                    <a:pt x="25806" y="13795"/>
                  </a:cubicBezTo>
                  <a:cubicBezTo>
                    <a:pt x="25822" y="13807"/>
                    <a:pt x="25860" y="13824"/>
                    <a:pt x="25865" y="13845"/>
                  </a:cubicBezTo>
                  <a:cubicBezTo>
                    <a:pt x="25857" y="13848"/>
                    <a:pt x="25849" y="13849"/>
                    <a:pt x="25841" y="13849"/>
                  </a:cubicBezTo>
                  <a:cubicBezTo>
                    <a:pt x="25814" y="13849"/>
                    <a:pt x="25786" y="13836"/>
                    <a:pt x="25756" y="13836"/>
                  </a:cubicBezTo>
                  <a:cubicBezTo>
                    <a:pt x="25753" y="13836"/>
                    <a:pt x="25750" y="13836"/>
                    <a:pt x="25746" y="13837"/>
                  </a:cubicBezTo>
                  <a:cubicBezTo>
                    <a:pt x="25734" y="13839"/>
                    <a:pt x="25729" y="13842"/>
                    <a:pt x="25724" y="13842"/>
                  </a:cubicBezTo>
                  <a:cubicBezTo>
                    <a:pt x="25719" y="13842"/>
                    <a:pt x="25715" y="13839"/>
                    <a:pt x="25704" y="13828"/>
                  </a:cubicBezTo>
                  <a:cubicBezTo>
                    <a:pt x="25687" y="13812"/>
                    <a:pt x="25683" y="13786"/>
                    <a:pt x="25662" y="13778"/>
                  </a:cubicBezTo>
                  <a:cubicBezTo>
                    <a:pt x="25645" y="13774"/>
                    <a:pt x="25628" y="13765"/>
                    <a:pt x="25611" y="13752"/>
                  </a:cubicBezTo>
                  <a:cubicBezTo>
                    <a:pt x="25603" y="13744"/>
                    <a:pt x="25599" y="13736"/>
                    <a:pt x="25586" y="13731"/>
                  </a:cubicBezTo>
                  <a:cubicBezTo>
                    <a:pt x="25582" y="13731"/>
                    <a:pt x="25573" y="13727"/>
                    <a:pt x="25569" y="13727"/>
                  </a:cubicBezTo>
                  <a:cubicBezTo>
                    <a:pt x="25544" y="13710"/>
                    <a:pt x="25552" y="13668"/>
                    <a:pt x="25535" y="13643"/>
                  </a:cubicBezTo>
                  <a:cubicBezTo>
                    <a:pt x="25531" y="13630"/>
                    <a:pt x="25519" y="13622"/>
                    <a:pt x="25510" y="13617"/>
                  </a:cubicBezTo>
                  <a:cubicBezTo>
                    <a:pt x="25506" y="13613"/>
                    <a:pt x="25504" y="13613"/>
                    <a:pt x="25501" y="13613"/>
                  </a:cubicBezTo>
                  <a:cubicBezTo>
                    <a:pt x="25498" y="13613"/>
                    <a:pt x="25495" y="13613"/>
                    <a:pt x="25489" y="13609"/>
                  </a:cubicBezTo>
                  <a:cubicBezTo>
                    <a:pt x="25485" y="13605"/>
                    <a:pt x="25485" y="13596"/>
                    <a:pt x="25476" y="13592"/>
                  </a:cubicBezTo>
                  <a:cubicBezTo>
                    <a:pt x="25464" y="13579"/>
                    <a:pt x="25455" y="13588"/>
                    <a:pt x="25443" y="13579"/>
                  </a:cubicBezTo>
                  <a:cubicBezTo>
                    <a:pt x="25430" y="13575"/>
                    <a:pt x="25421" y="13558"/>
                    <a:pt x="25409" y="13554"/>
                  </a:cubicBezTo>
                  <a:cubicBezTo>
                    <a:pt x="25371" y="13554"/>
                    <a:pt x="25371" y="13609"/>
                    <a:pt x="25350" y="13617"/>
                  </a:cubicBezTo>
                  <a:cubicBezTo>
                    <a:pt x="25344" y="13617"/>
                    <a:pt x="25337" y="13615"/>
                    <a:pt x="25330" y="13615"/>
                  </a:cubicBezTo>
                  <a:cubicBezTo>
                    <a:pt x="25326" y="13615"/>
                    <a:pt x="25323" y="13616"/>
                    <a:pt x="25320" y="13617"/>
                  </a:cubicBezTo>
                  <a:cubicBezTo>
                    <a:pt x="25320" y="13617"/>
                    <a:pt x="25312" y="13622"/>
                    <a:pt x="25312" y="13622"/>
                  </a:cubicBezTo>
                  <a:cubicBezTo>
                    <a:pt x="25306" y="13623"/>
                    <a:pt x="25301" y="13624"/>
                    <a:pt x="25297" y="13624"/>
                  </a:cubicBezTo>
                  <a:cubicBezTo>
                    <a:pt x="25290" y="13624"/>
                    <a:pt x="25285" y="13620"/>
                    <a:pt x="25282" y="13609"/>
                  </a:cubicBezTo>
                  <a:cubicBezTo>
                    <a:pt x="25274" y="13584"/>
                    <a:pt x="25274" y="13554"/>
                    <a:pt x="25270" y="13529"/>
                  </a:cubicBezTo>
                  <a:cubicBezTo>
                    <a:pt x="25265" y="13520"/>
                    <a:pt x="25265" y="13503"/>
                    <a:pt x="25253" y="13499"/>
                  </a:cubicBezTo>
                  <a:cubicBezTo>
                    <a:pt x="25252" y="13498"/>
                    <a:pt x="25250" y="13498"/>
                    <a:pt x="25249" y="13498"/>
                  </a:cubicBezTo>
                  <a:cubicBezTo>
                    <a:pt x="25241" y="13498"/>
                    <a:pt x="25226" y="13504"/>
                    <a:pt x="25219" y="13508"/>
                  </a:cubicBezTo>
                  <a:cubicBezTo>
                    <a:pt x="25206" y="13512"/>
                    <a:pt x="25202" y="13512"/>
                    <a:pt x="25189" y="13516"/>
                  </a:cubicBezTo>
                  <a:cubicBezTo>
                    <a:pt x="25181" y="13516"/>
                    <a:pt x="25181" y="13524"/>
                    <a:pt x="25172" y="13524"/>
                  </a:cubicBezTo>
                  <a:cubicBezTo>
                    <a:pt x="25160" y="13524"/>
                    <a:pt x="25156" y="13512"/>
                    <a:pt x="25143" y="13508"/>
                  </a:cubicBezTo>
                  <a:cubicBezTo>
                    <a:pt x="25138" y="13506"/>
                    <a:pt x="25134" y="13505"/>
                    <a:pt x="25131" y="13505"/>
                  </a:cubicBezTo>
                  <a:cubicBezTo>
                    <a:pt x="25114" y="13505"/>
                    <a:pt x="25106" y="13519"/>
                    <a:pt x="25092" y="13533"/>
                  </a:cubicBezTo>
                  <a:cubicBezTo>
                    <a:pt x="25080" y="13541"/>
                    <a:pt x="25063" y="13550"/>
                    <a:pt x="25054" y="13558"/>
                  </a:cubicBezTo>
                  <a:cubicBezTo>
                    <a:pt x="25046" y="13562"/>
                    <a:pt x="25042" y="13567"/>
                    <a:pt x="25037" y="13571"/>
                  </a:cubicBezTo>
                  <a:cubicBezTo>
                    <a:pt x="25033" y="13571"/>
                    <a:pt x="25020" y="13571"/>
                    <a:pt x="25016" y="13575"/>
                  </a:cubicBezTo>
                  <a:cubicBezTo>
                    <a:pt x="25004" y="13579"/>
                    <a:pt x="25008" y="13592"/>
                    <a:pt x="25004" y="13609"/>
                  </a:cubicBezTo>
                  <a:cubicBezTo>
                    <a:pt x="25004" y="13613"/>
                    <a:pt x="24995" y="13647"/>
                    <a:pt x="24991" y="13647"/>
                  </a:cubicBezTo>
                  <a:cubicBezTo>
                    <a:pt x="24986" y="13650"/>
                    <a:pt x="24980" y="13651"/>
                    <a:pt x="24975" y="13651"/>
                  </a:cubicBezTo>
                  <a:cubicBezTo>
                    <a:pt x="24968" y="13651"/>
                    <a:pt x="24961" y="13650"/>
                    <a:pt x="24956" y="13650"/>
                  </a:cubicBezTo>
                  <a:cubicBezTo>
                    <a:pt x="24953" y="13650"/>
                    <a:pt x="24951" y="13650"/>
                    <a:pt x="24949" y="13651"/>
                  </a:cubicBezTo>
                  <a:cubicBezTo>
                    <a:pt x="24936" y="13651"/>
                    <a:pt x="24928" y="13651"/>
                    <a:pt x="24923" y="13668"/>
                  </a:cubicBezTo>
                  <a:cubicBezTo>
                    <a:pt x="24915" y="13685"/>
                    <a:pt x="24932" y="13693"/>
                    <a:pt x="24902" y="13693"/>
                  </a:cubicBezTo>
                  <a:cubicBezTo>
                    <a:pt x="24896" y="13693"/>
                    <a:pt x="24884" y="13691"/>
                    <a:pt x="24873" y="13691"/>
                  </a:cubicBezTo>
                  <a:cubicBezTo>
                    <a:pt x="24862" y="13691"/>
                    <a:pt x="24852" y="13693"/>
                    <a:pt x="24847" y="13702"/>
                  </a:cubicBezTo>
                  <a:cubicBezTo>
                    <a:pt x="24843" y="13710"/>
                    <a:pt x="24843" y="13736"/>
                    <a:pt x="24847" y="13744"/>
                  </a:cubicBezTo>
                  <a:cubicBezTo>
                    <a:pt x="24847" y="13761"/>
                    <a:pt x="24856" y="13761"/>
                    <a:pt x="24860" y="13778"/>
                  </a:cubicBezTo>
                  <a:cubicBezTo>
                    <a:pt x="24869" y="13795"/>
                    <a:pt x="24864" y="13816"/>
                    <a:pt x="24864" y="13837"/>
                  </a:cubicBezTo>
                  <a:cubicBezTo>
                    <a:pt x="24864" y="13841"/>
                    <a:pt x="24860" y="13858"/>
                    <a:pt x="24860" y="13862"/>
                  </a:cubicBezTo>
                  <a:cubicBezTo>
                    <a:pt x="24864" y="13875"/>
                    <a:pt x="24869" y="13871"/>
                    <a:pt x="24877" y="13879"/>
                  </a:cubicBezTo>
                  <a:cubicBezTo>
                    <a:pt x="24885" y="13887"/>
                    <a:pt x="24894" y="13909"/>
                    <a:pt x="24907" y="13913"/>
                  </a:cubicBezTo>
                  <a:cubicBezTo>
                    <a:pt x="24914" y="13916"/>
                    <a:pt x="24923" y="13917"/>
                    <a:pt x="24934" y="13917"/>
                  </a:cubicBezTo>
                  <a:cubicBezTo>
                    <a:pt x="24956" y="13917"/>
                    <a:pt x="24983" y="13913"/>
                    <a:pt x="24999" y="13913"/>
                  </a:cubicBezTo>
                  <a:cubicBezTo>
                    <a:pt x="25020" y="13913"/>
                    <a:pt x="25033" y="13913"/>
                    <a:pt x="25050" y="13904"/>
                  </a:cubicBezTo>
                  <a:cubicBezTo>
                    <a:pt x="25067" y="13896"/>
                    <a:pt x="25084" y="13887"/>
                    <a:pt x="25101" y="13879"/>
                  </a:cubicBezTo>
                  <a:cubicBezTo>
                    <a:pt x="25125" y="13864"/>
                    <a:pt x="25149" y="13862"/>
                    <a:pt x="25173" y="13862"/>
                  </a:cubicBezTo>
                  <a:cubicBezTo>
                    <a:pt x="25183" y="13862"/>
                    <a:pt x="25192" y="13862"/>
                    <a:pt x="25202" y="13862"/>
                  </a:cubicBezTo>
                  <a:cubicBezTo>
                    <a:pt x="25200" y="13848"/>
                    <a:pt x="25210" y="13843"/>
                    <a:pt x="25223" y="13843"/>
                  </a:cubicBezTo>
                  <a:cubicBezTo>
                    <a:pt x="25241" y="13843"/>
                    <a:pt x="25266" y="13851"/>
                    <a:pt x="25278" y="13854"/>
                  </a:cubicBezTo>
                  <a:cubicBezTo>
                    <a:pt x="25299" y="13862"/>
                    <a:pt x="25324" y="13866"/>
                    <a:pt x="25345" y="13871"/>
                  </a:cubicBezTo>
                  <a:cubicBezTo>
                    <a:pt x="25371" y="13879"/>
                    <a:pt x="25400" y="13875"/>
                    <a:pt x="25430" y="13879"/>
                  </a:cubicBezTo>
                  <a:cubicBezTo>
                    <a:pt x="25451" y="13883"/>
                    <a:pt x="25468" y="13887"/>
                    <a:pt x="25485" y="13887"/>
                  </a:cubicBezTo>
                  <a:cubicBezTo>
                    <a:pt x="25492" y="13887"/>
                    <a:pt x="25499" y="13887"/>
                    <a:pt x="25506" y="13887"/>
                  </a:cubicBezTo>
                  <a:cubicBezTo>
                    <a:pt x="25517" y="13887"/>
                    <a:pt x="25526" y="13888"/>
                    <a:pt x="25531" y="13896"/>
                  </a:cubicBezTo>
                  <a:cubicBezTo>
                    <a:pt x="25519" y="13925"/>
                    <a:pt x="25502" y="13959"/>
                    <a:pt x="25489" y="13993"/>
                  </a:cubicBezTo>
                  <a:cubicBezTo>
                    <a:pt x="25481" y="14023"/>
                    <a:pt x="25493" y="14048"/>
                    <a:pt x="25497" y="14077"/>
                  </a:cubicBezTo>
                  <a:cubicBezTo>
                    <a:pt x="25502" y="14099"/>
                    <a:pt x="25497" y="14120"/>
                    <a:pt x="25502" y="14141"/>
                  </a:cubicBezTo>
                  <a:cubicBezTo>
                    <a:pt x="25502" y="14158"/>
                    <a:pt x="25506" y="14153"/>
                    <a:pt x="25519" y="14166"/>
                  </a:cubicBezTo>
                  <a:cubicBezTo>
                    <a:pt x="25535" y="14183"/>
                    <a:pt x="25531" y="14200"/>
                    <a:pt x="25561" y="14200"/>
                  </a:cubicBezTo>
                  <a:cubicBezTo>
                    <a:pt x="25569" y="14201"/>
                    <a:pt x="25578" y="14202"/>
                    <a:pt x="25588" y="14202"/>
                  </a:cubicBezTo>
                  <a:cubicBezTo>
                    <a:pt x="25610" y="14202"/>
                    <a:pt x="25633" y="14199"/>
                    <a:pt x="25654" y="14196"/>
                  </a:cubicBezTo>
                  <a:cubicBezTo>
                    <a:pt x="25665" y="14196"/>
                    <a:pt x="25697" y="14188"/>
                    <a:pt x="25719" y="14188"/>
                  </a:cubicBezTo>
                  <a:cubicBezTo>
                    <a:pt x="25731" y="14188"/>
                    <a:pt x="25739" y="14190"/>
                    <a:pt x="25742" y="14196"/>
                  </a:cubicBezTo>
                  <a:cubicBezTo>
                    <a:pt x="25746" y="14204"/>
                    <a:pt x="25734" y="14234"/>
                    <a:pt x="25730" y="14238"/>
                  </a:cubicBezTo>
                  <a:cubicBezTo>
                    <a:pt x="25721" y="14255"/>
                    <a:pt x="25708" y="14259"/>
                    <a:pt x="25696" y="14272"/>
                  </a:cubicBezTo>
                  <a:cubicBezTo>
                    <a:pt x="25679" y="14280"/>
                    <a:pt x="25670" y="14293"/>
                    <a:pt x="25662" y="14310"/>
                  </a:cubicBezTo>
                  <a:cubicBezTo>
                    <a:pt x="25654" y="14322"/>
                    <a:pt x="25645" y="14335"/>
                    <a:pt x="25628" y="14348"/>
                  </a:cubicBezTo>
                  <a:cubicBezTo>
                    <a:pt x="25612" y="14364"/>
                    <a:pt x="25593" y="14370"/>
                    <a:pt x="25572" y="14370"/>
                  </a:cubicBezTo>
                  <a:cubicBezTo>
                    <a:pt x="25565" y="14370"/>
                    <a:pt x="25559" y="14370"/>
                    <a:pt x="25552" y="14369"/>
                  </a:cubicBezTo>
                  <a:cubicBezTo>
                    <a:pt x="25510" y="14369"/>
                    <a:pt x="25485" y="14390"/>
                    <a:pt x="25472" y="14428"/>
                  </a:cubicBezTo>
                  <a:cubicBezTo>
                    <a:pt x="25464" y="14449"/>
                    <a:pt x="25468" y="14449"/>
                    <a:pt x="25481" y="14466"/>
                  </a:cubicBezTo>
                  <a:cubicBezTo>
                    <a:pt x="25489" y="14483"/>
                    <a:pt x="25485" y="14504"/>
                    <a:pt x="25493" y="14521"/>
                  </a:cubicBezTo>
                  <a:cubicBezTo>
                    <a:pt x="25502" y="14546"/>
                    <a:pt x="25514" y="14567"/>
                    <a:pt x="25527" y="14592"/>
                  </a:cubicBezTo>
                  <a:cubicBezTo>
                    <a:pt x="25540" y="14618"/>
                    <a:pt x="25535" y="14660"/>
                    <a:pt x="25552" y="14677"/>
                  </a:cubicBezTo>
                  <a:cubicBezTo>
                    <a:pt x="25564" y="14674"/>
                    <a:pt x="25576" y="14673"/>
                    <a:pt x="25588" y="14673"/>
                  </a:cubicBezTo>
                  <a:cubicBezTo>
                    <a:pt x="25614" y="14673"/>
                    <a:pt x="25641" y="14677"/>
                    <a:pt x="25666" y="14677"/>
                  </a:cubicBezTo>
                  <a:cubicBezTo>
                    <a:pt x="25696" y="14677"/>
                    <a:pt x="25700" y="14677"/>
                    <a:pt x="25717" y="14702"/>
                  </a:cubicBezTo>
                  <a:cubicBezTo>
                    <a:pt x="25730" y="14719"/>
                    <a:pt x="25746" y="14732"/>
                    <a:pt x="25763" y="14753"/>
                  </a:cubicBezTo>
                  <a:cubicBezTo>
                    <a:pt x="25772" y="14765"/>
                    <a:pt x="25772" y="14778"/>
                    <a:pt x="25780" y="14795"/>
                  </a:cubicBezTo>
                  <a:cubicBezTo>
                    <a:pt x="25784" y="14808"/>
                    <a:pt x="25789" y="14816"/>
                    <a:pt x="25806" y="14820"/>
                  </a:cubicBezTo>
                  <a:cubicBezTo>
                    <a:pt x="25812" y="14822"/>
                    <a:pt x="25819" y="14822"/>
                    <a:pt x="25827" y="14822"/>
                  </a:cubicBezTo>
                  <a:cubicBezTo>
                    <a:pt x="25834" y="14822"/>
                    <a:pt x="25841" y="14822"/>
                    <a:pt x="25848" y="14824"/>
                  </a:cubicBezTo>
                  <a:cubicBezTo>
                    <a:pt x="25835" y="14803"/>
                    <a:pt x="25831" y="14782"/>
                    <a:pt x="25848" y="14778"/>
                  </a:cubicBezTo>
                  <a:cubicBezTo>
                    <a:pt x="25850" y="14776"/>
                    <a:pt x="25855" y="14776"/>
                    <a:pt x="25860" y="14776"/>
                  </a:cubicBezTo>
                  <a:cubicBezTo>
                    <a:pt x="25866" y="14776"/>
                    <a:pt x="25871" y="14776"/>
                    <a:pt x="25873" y="14774"/>
                  </a:cubicBezTo>
                  <a:cubicBezTo>
                    <a:pt x="25873" y="14774"/>
                    <a:pt x="25886" y="14770"/>
                    <a:pt x="25886" y="14770"/>
                  </a:cubicBezTo>
                  <a:cubicBezTo>
                    <a:pt x="25907" y="14761"/>
                    <a:pt x="25936" y="14761"/>
                    <a:pt x="25957" y="14757"/>
                  </a:cubicBezTo>
                  <a:cubicBezTo>
                    <a:pt x="25987" y="14753"/>
                    <a:pt x="26008" y="14753"/>
                    <a:pt x="26038" y="14753"/>
                  </a:cubicBezTo>
                  <a:cubicBezTo>
                    <a:pt x="26043" y="14753"/>
                    <a:pt x="26051" y="14753"/>
                    <a:pt x="26060" y="14753"/>
                  </a:cubicBezTo>
                  <a:cubicBezTo>
                    <a:pt x="26074" y="14753"/>
                    <a:pt x="26089" y="14752"/>
                    <a:pt x="26097" y="14744"/>
                  </a:cubicBezTo>
                  <a:cubicBezTo>
                    <a:pt x="26105" y="14732"/>
                    <a:pt x="26093" y="14702"/>
                    <a:pt x="26097" y="14689"/>
                  </a:cubicBezTo>
                  <a:cubicBezTo>
                    <a:pt x="26101" y="14668"/>
                    <a:pt x="26114" y="14660"/>
                    <a:pt x="26135" y="14651"/>
                  </a:cubicBezTo>
                  <a:cubicBezTo>
                    <a:pt x="26164" y="14635"/>
                    <a:pt x="26194" y="14639"/>
                    <a:pt x="26223" y="14626"/>
                  </a:cubicBezTo>
                  <a:cubicBezTo>
                    <a:pt x="26236" y="14618"/>
                    <a:pt x="26236" y="14622"/>
                    <a:pt x="26232" y="14609"/>
                  </a:cubicBezTo>
                  <a:cubicBezTo>
                    <a:pt x="26232" y="14597"/>
                    <a:pt x="26223" y="14597"/>
                    <a:pt x="26223" y="14580"/>
                  </a:cubicBezTo>
                  <a:cubicBezTo>
                    <a:pt x="26223" y="14571"/>
                    <a:pt x="26228" y="14563"/>
                    <a:pt x="26232" y="14554"/>
                  </a:cubicBezTo>
                  <a:cubicBezTo>
                    <a:pt x="26253" y="14525"/>
                    <a:pt x="26278" y="14508"/>
                    <a:pt x="26299" y="14483"/>
                  </a:cubicBezTo>
                  <a:cubicBezTo>
                    <a:pt x="26312" y="14466"/>
                    <a:pt x="26320" y="14445"/>
                    <a:pt x="26325" y="14424"/>
                  </a:cubicBezTo>
                  <a:cubicBezTo>
                    <a:pt x="26333" y="14407"/>
                    <a:pt x="26333" y="14394"/>
                    <a:pt x="26337" y="14381"/>
                  </a:cubicBezTo>
                  <a:cubicBezTo>
                    <a:pt x="26338" y="14381"/>
                    <a:pt x="26339" y="14381"/>
                    <a:pt x="26340" y="14381"/>
                  </a:cubicBezTo>
                  <a:cubicBezTo>
                    <a:pt x="26356" y="14381"/>
                    <a:pt x="26376" y="14424"/>
                    <a:pt x="26392" y="14432"/>
                  </a:cubicBezTo>
                  <a:cubicBezTo>
                    <a:pt x="26403" y="14432"/>
                    <a:pt x="26413" y="14430"/>
                    <a:pt x="26423" y="14430"/>
                  </a:cubicBezTo>
                  <a:cubicBezTo>
                    <a:pt x="26428" y="14430"/>
                    <a:pt x="26433" y="14431"/>
                    <a:pt x="26439" y="14432"/>
                  </a:cubicBezTo>
                  <a:cubicBezTo>
                    <a:pt x="26450" y="14432"/>
                    <a:pt x="26491" y="14459"/>
                    <a:pt x="26509" y="14459"/>
                  </a:cubicBezTo>
                  <a:cubicBezTo>
                    <a:pt x="26511" y="14459"/>
                    <a:pt x="26513" y="14458"/>
                    <a:pt x="26515" y="14457"/>
                  </a:cubicBezTo>
                  <a:cubicBezTo>
                    <a:pt x="26527" y="14449"/>
                    <a:pt x="26523" y="14432"/>
                    <a:pt x="26532" y="14419"/>
                  </a:cubicBezTo>
                  <a:cubicBezTo>
                    <a:pt x="26540" y="14398"/>
                    <a:pt x="26557" y="14381"/>
                    <a:pt x="26574" y="14373"/>
                  </a:cubicBezTo>
                  <a:cubicBezTo>
                    <a:pt x="26586" y="14366"/>
                    <a:pt x="26597" y="14363"/>
                    <a:pt x="26608" y="14363"/>
                  </a:cubicBezTo>
                  <a:cubicBezTo>
                    <a:pt x="26631" y="14363"/>
                    <a:pt x="26652" y="14375"/>
                    <a:pt x="26675" y="14390"/>
                  </a:cubicBezTo>
                  <a:cubicBezTo>
                    <a:pt x="26692" y="14402"/>
                    <a:pt x="26709" y="14411"/>
                    <a:pt x="26726" y="14424"/>
                  </a:cubicBezTo>
                  <a:cubicBezTo>
                    <a:pt x="26736" y="14426"/>
                    <a:pt x="26742" y="14430"/>
                    <a:pt x="26747" y="14430"/>
                  </a:cubicBezTo>
                  <a:cubicBezTo>
                    <a:pt x="26751" y="14430"/>
                    <a:pt x="26754" y="14428"/>
                    <a:pt x="26759" y="14424"/>
                  </a:cubicBezTo>
                  <a:cubicBezTo>
                    <a:pt x="26764" y="14419"/>
                    <a:pt x="26759" y="14411"/>
                    <a:pt x="26759" y="14411"/>
                  </a:cubicBezTo>
                  <a:cubicBezTo>
                    <a:pt x="26764" y="14407"/>
                    <a:pt x="26772" y="14402"/>
                    <a:pt x="26776" y="14398"/>
                  </a:cubicBezTo>
                  <a:cubicBezTo>
                    <a:pt x="26793" y="14386"/>
                    <a:pt x="26802" y="14369"/>
                    <a:pt x="26823" y="14360"/>
                  </a:cubicBezTo>
                  <a:cubicBezTo>
                    <a:pt x="26844" y="14352"/>
                    <a:pt x="26865" y="14352"/>
                    <a:pt x="26890" y="14352"/>
                  </a:cubicBezTo>
                  <a:cubicBezTo>
                    <a:pt x="26911" y="14373"/>
                    <a:pt x="26945" y="14381"/>
                    <a:pt x="26949" y="14411"/>
                  </a:cubicBezTo>
                  <a:cubicBezTo>
                    <a:pt x="26954" y="14470"/>
                    <a:pt x="26894" y="14483"/>
                    <a:pt x="26873" y="14525"/>
                  </a:cubicBezTo>
                  <a:cubicBezTo>
                    <a:pt x="26857" y="14567"/>
                    <a:pt x="26890" y="14588"/>
                    <a:pt x="26907" y="14626"/>
                  </a:cubicBezTo>
                  <a:cubicBezTo>
                    <a:pt x="26907" y="14630"/>
                    <a:pt x="26911" y="14639"/>
                    <a:pt x="26911" y="14647"/>
                  </a:cubicBezTo>
                  <a:cubicBezTo>
                    <a:pt x="26903" y="14715"/>
                    <a:pt x="26899" y="14782"/>
                    <a:pt x="26899" y="14854"/>
                  </a:cubicBezTo>
                  <a:cubicBezTo>
                    <a:pt x="26890" y="14905"/>
                    <a:pt x="26890" y="14960"/>
                    <a:pt x="26890" y="15010"/>
                  </a:cubicBezTo>
                  <a:cubicBezTo>
                    <a:pt x="26831" y="14938"/>
                    <a:pt x="26743" y="14884"/>
                    <a:pt x="26645" y="14837"/>
                  </a:cubicBezTo>
                  <a:cubicBezTo>
                    <a:pt x="26582" y="14803"/>
                    <a:pt x="26519" y="14770"/>
                    <a:pt x="26447" y="14753"/>
                  </a:cubicBezTo>
                  <a:cubicBezTo>
                    <a:pt x="26430" y="14748"/>
                    <a:pt x="26413" y="14748"/>
                    <a:pt x="26401" y="14744"/>
                  </a:cubicBezTo>
                  <a:cubicBezTo>
                    <a:pt x="26388" y="14723"/>
                    <a:pt x="26367" y="14702"/>
                    <a:pt x="26350" y="14702"/>
                  </a:cubicBezTo>
                  <a:cubicBezTo>
                    <a:pt x="26345" y="14700"/>
                    <a:pt x="26340" y="14700"/>
                    <a:pt x="26336" y="14700"/>
                  </a:cubicBezTo>
                  <a:cubicBezTo>
                    <a:pt x="26316" y="14700"/>
                    <a:pt x="26299" y="14712"/>
                    <a:pt x="26278" y="14719"/>
                  </a:cubicBezTo>
                  <a:cubicBezTo>
                    <a:pt x="26257" y="14727"/>
                    <a:pt x="26240" y="14727"/>
                    <a:pt x="26215" y="14727"/>
                  </a:cubicBezTo>
                  <a:cubicBezTo>
                    <a:pt x="26201" y="14727"/>
                    <a:pt x="26185" y="14726"/>
                    <a:pt x="26170" y="14726"/>
                  </a:cubicBezTo>
                  <a:cubicBezTo>
                    <a:pt x="26162" y="14726"/>
                    <a:pt x="26154" y="14726"/>
                    <a:pt x="26147" y="14727"/>
                  </a:cubicBezTo>
                  <a:cubicBezTo>
                    <a:pt x="26105" y="14740"/>
                    <a:pt x="26063" y="14774"/>
                    <a:pt x="26025" y="14795"/>
                  </a:cubicBezTo>
                  <a:cubicBezTo>
                    <a:pt x="25992" y="14817"/>
                    <a:pt x="25944" y="14857"/>
                    <a:pt x="25899" y="14857"/>
                  </a:cubicBezTo>
                  <a:cubicBezTo>
                    <a:pt x="25891" y="14857"/>
                    <a:pt x="25884" y="14856"/>
                    <a:pt x="25877" y="14854"/>
                  </a:cubicBezTo>
                  <a:cubicBezTo>
                    <a:pt x="25873" y="14854"/>
                    <a:pt x="25873" y="14850"/>
                    <a:pt x="25873" y="14850"/>
                  </a:cubicBezTo>
                  <a:cubicBezTo>
                    <a:pt x="25873" y="14854"/>
                    <a:pt x="25873" y="14858"/>
                    <a:pt x="25873" y="14862"/>
                  </a:cubicBezTo>
                  <a:cubicBezTo>
                    <a:pt x="25878" y="14870"/>
                    <a:pt x="25885" y="14872"/>
                    <a:pt x="25893" y="14872"/>
                  </a:cubicBezTo>
                  <a:cubicBezTo>
                    <a:pt x="25898" y="14872"/>
                    <a:pt x="25904" y="14871"/>
                    <a:pt x="25911" y="14871"/>
                  </a:cubicBezTo>
                  <a:cubicBezTo>
                    <a:pt x="25928" y="14871"/>
                    <a:pt x="25949" y="14875"/>
                    <a:pt x="25966" y="14879"/>
                  </a:cubicBezTo>
                  <a:cubicBezTo>
                    <a:pt x="25962" y="14879"/>
                    <a:pt x="25984" y="14889"/>
                    <a:pt x="25992" y="14889"/>
                  </a:cubicBezTo>
                  <a:cubicBezTo>
                    <a:pt x="25994" y="14889"/>
                    <a:pt x="25995" y="14888"/>
                    <a:pt x="25995" y="14888"/>
                  </a:cubicBezTo>
                  <a:cubicBezTo>
                    <a:pt x="26017" y="14884"/>
                    <a:pt x="26021" y="14862"/>
                    <a:pt x="26029" y="14846"/>
                  </a:cubicBezTo>
                  <a:cubicBezTo>
                    <a:pt x="26038" y="14824"/>
                    <a:pt x="26042" y="14812"/>
                    <a:pt x="26063" y="14812"/>
                  </a:cubicBezTo>
                  <a:lnTo>
                    <a:pt x="26101" y="14812"/>
                  </a:lnTo>
                  <a:cubicBezTo>
                    <a:pt x="26126" y="14816"/>
                    <a:pt x="26152" y="14820"/>
                    <a:pt x="26173" y="14829"/>
                  </a:cubicBezTo>
                  <a:cubicBezTo>
                    <a:pt x="26189" y="14837"/>
                    <a:pt x="26202" y="14843"/>
                    <a:pt x="26216" y="14843"/>
                  </a:cubicBezTo>
                  <a:cubicBezTo>
                    <a:pt x="26224" y="14843"/>
                    <a:pt x="26231" y="14842"/>
                    <a:pt x="26240" y="14837"/>
                  </a:cubicBezTo>
                  <a:cubicBezTo>
                    <a:pt x="26247" y="14835"/>
                    <a:pt x="26250" y="14834"/>
                    <a:pt x="26252" y="14834"/>
                  </a:cubicBezTo>
                  <a:cubicBezTo>
                    <a:pt x="26255" y="14834"/>
                    <a:pt x="26257" y="14835"/>
                    <a:pt x="26261" y="14837"/>
                  </a:cubicBezTo>
                  <a:cubicBezTo>
                    <a:pt x="26284" y="14841"/>
                    <a:pt x="26290" y="14855"/>
                    <a:pt x="26315" y="14855"/>
                  </a:cubicBezTo>
                  <a:cubicBezTo>
                    <a:pt x="26318" y="14855"/>
                    <a:pt x="26321" y="14854"/>
                    <a:pt x="26325" y="14854"/>
                  </a:cubicBezTo>
                  <a:cubicBezTo>
                    <a:pt x="26346" y="14850"/>
                    <a:pt x="26401" y="14824"/>
                    <a:pt x="26418" y="14803"/>
                  </a:cubicBezTo>
                  <a:cubicBezTo>
                    <a:pt x="26422" y="14795"/>
                    <a:pt x="26422" y="14791"/>
                    <a:pt x="26422" y="14786"/>
                  </a:cubicBezTo>
                  <a:cubicBezTo>
                    <a:pt x="26426" y="14791"/>
                    <a:pt x="26434" y="14791"/>
                    <a:pt x="26439" y="14791"/>
                  </a:cubicBezTo>
                  <a:cubicBezTo>
                    <a:pt x="26506" y="14803"/>
                    <a:pt x="26569" y="14837"/>
                    <a:pt x="26629" y="14871"/>
                  </a:cubicBezTo>
                  <a:cubicBezTo>
                    <a:pt x="26743" y="14930"/>
                    <a:pt x="26848" y="14993"/>
                    <a:pt x="26894" y="15095"/>
                  </a:cubicBezTo>
                  <a:cubicBezTo>
                    <a:pt x="26894" y="15111"/>
                    <a:pt x="26899" y="15133"/>
                    <a:pt x="26903" y="15149"/>
                  </a:cubicBezTo>
                  <a:cubicBezTo>
                    <a:pt x="26886" y="15149"/>
                    <a:pt x="26869" y="15154"/>
                    <a:pt x="26857" y="15158"/>
                  </a:cubicBezTo>
                  <a:cubicBezTo>
                    <a:pt x="26831" y="15166"/>
                    <a:pt x="26806" y="15162"/>
                    <a:pt x="26785" y="15179"/>
                  </a:cubicBezTo>
                  <a:cubicBezTo>
                    <a:pt x="26764" y="15196"/>
                    <a:pt x="26751" y="15213"/>
                    <a:pt x="26726" y="15221"/>
                  </a:cubicBezTo>
                  <a:cubicBezTo>
                    <a:pt x="26700" y="15234"/>
                    <a:pt x="26675" y="15234"/>
                    <a:pt x="26645" y="15234"/>
                  </a:cubicBezTo>
                  <a:cubicBezTo>
                    <a:pt x="26629" y="15234"/>
                    <a:pt x="26620" y="15238"/>
                    <a:pt x="26607" y="15251"/>
                  </a:cubicBezTo>
                  <a:cubicBezTo>
                    <a:pt x="26595" y="15268"/>
                    <a:pt x="26599" y="15263"/>
                    <a:pt x="26582" y="15268"/>
                  </a:cubicBezTo>
                  <a:cubicBezTo>
                    <a:pt x="26561" y="15272"/>
                    <a:pt x="26536" y="15280"/>
                    <a:pt x="26515" y="15280"/>
                  </a:cubicBezTo>
                  <a:cubicBezTo>
                    <a:pt x="26494" y="15276"/>
                    <a:pt x="26477" y="15268"/>
                    <a:pt x="26456" y="15268"/>
                  </a:cubicBezTo>
                  <a:cubicBezTo>
                    <a:pt x="26447" y="15268"/>
                    <a:pt x="26439" y="15269"/>
                    <a:pt x="26430" y="15269"/>
                  </a:cubicBezTo>
                  <a:cubicBezTo>
                    <a:pt x="26422" y="15269"/>
                    <a:pt x="26413" y="15268"/>
                    <a:pt x="26405" y="15263"/>
                  </a:cubicBezTo>
                  <a:cubicBezTo>
                    <a:pt x="26388" y="15257"/>
                    <a:pt x="26382" y="15243"/>
                    <a:pt x="26368" y="15243"/>
                  </a:cubicBezTo>
                  <a:cubicBezTo>
                    <a:pt x="26364" y="15243"/>
                    <a:pt x="26360" y="15244"/>
                    <a:pt x="26354" y="15247"/>
                  </a:cubicBezTo>
                  <a:cubicBezTo>
                    <a:pt x="26342" y="15259"/>
                    <a:pt x="26312" y="15285"/>
                    <a:pt x="26304" y="15306"/>
                  </a:cubicBezTo>
                  <a:cubicBezTo>
                    <a:pt x="26080" y="15209"/>
                    <a:pt x="25768" y="15065"/>
                    <a:pt x="25599" y="14917"/>
                  </a:cubicBezTo>
                  <a:cubicBezTo>
                    <a:pt x="25443" y="14778"/>
                    <a:pt x="25312" y="14592"/>
                    <a:pt x="25160" y="14445"/>
                  </a:cubicBezTo>
                  <a:cubicBezTo>
                    <a:pt x="24988" y="14280"/>
                    <a:pt x="24836" y="14258"/>
                    <a:pt x="24628" y="14258"/>
                  </a:cubicBezTo>
                  <a:cubicBezTo>
                    <a:pt x="24601" y="14258"/>
                    <a:pt x="24573" y="14258"/>
                    <a:pt x="24544" y="14259"/>
                  </a:cubicBezTo>
                  <a:cubicBezTo>
                    <a:pt x="24533" y="14259"/>
                    <a:pt x="24521" y="14259"/>
                    <a:pt x="24511" y="14259"/>
                  </a:cubicBezTo>
                  <a:cubicBezTo>
                    <a:pt x="24135" y="14259"/>
                    <a:pt x="23789" y="14187"/>
                    <a:pt x="23547" y="13883"/>
                  </a:cubicBezTo>
                  <a:cubicBezTo>
                    <a:pt x="23476" y="13795"/>
                    <a:pt x="23412" y="13714"/>
                    <a:pt x="23353" y="13638"/>
                  </a:cubicBezTo>
                  <a:lnTo>
                    <a:pt x="23366" y="13638"/>
                  </a:lnTo>
                  <a:cubicBezTo>
                    <a:pt x="23404" y="13638"/>
                    <a:pt x="23442" y="13647"/>
                    <a:pt x="23476" y="13660"/>
                  </a:cubicBezTo>
                  <a:cubicBezTo>
                    <a:pt x="23518" y="13676"/>
                    <a:pt x="23552" y="13702"/>
                    <a:pt x="23594" y="13714"/>
                  </a:cubicBezTo>
                  <a:cubicBezTo>
                    <a:pt x="23628" y="13723"/>
                    <a:pt x="23670" y="13731"/>
                    <a:pt x="23708" y="13731"/>
                  </a:cubicBezTo>
                  <a:cubicBezTo>
                    <a:pt x="23728" y="13731"/>
                    <a:pt x="23751" y="13729"/>
                    <a:pt x="23774" y="13729"/>
                  </a:cubicBezTo>
                  <a:cubicBezTo>
                    <a:pt x="23786" y="13729"/>
                    <a:pt x="23798" y="13730"/>
                    <a:pt x="23809" y="13731"/>
                  </a:cubicBezTo>
                  <a:cubicBezTo>
                    <a:pt x="23847" y="13736"/>
                    <a:pt x="23877" y="13757"/>
                    <a:pt x="23915" y="13757"/>
                  </a:cubicBezTo>
                  <a:cubicBezTo>
                    <a:pt x="23948" y="13757"/>
                    <a:pt x="23974" y="13748"/>
                    <a:pt x="23999" y="13723"/>
                  </a:cubicBezTo>
                  <a:cubicBezTo>
                    <a:pt x="24008" y="13710"/>
                    <a:pt x="24016" y="13689"/>
                    <a:pt x="24024" y="13681"/>
                  </a:cubicBezTo>
                  <a:cubicBezTo>
                    <a:pt x="24029" y="13676"/>
                    <a:pt x="24035" y="13675"/>
                    <a:pt x="24042" y="13675"/>
                  </a:cubicBezTo>
                  <a:cubicBezTo>
                    <a:pt x="24049" y="13675"/>
                    <a:pt x="24056" y="13676"/>
                    <a:pt x="24062" y="13676"/>
                  </a:cubicBezTo>
                  <a:lnTo>
                    <a:pt x="24223" y="13676"/>
                  </a:lnTo>
                  <a:cubicBezTo>
                    <a:pt x="24234" y="13676"/>
                    <a:pt x="24249" y="13675"/>
                    <a:pt x="24263" y="13675"/>
                  </a:cubicBezTo>
                  <a:cubicBezTo>
                    <a:pt x="24270" y="13675"/>
                    <a:pt x="24276" y="13675"/>
                    <a:pt x="24282" y="13676"/>
                  </a:cubicBezTo>
                  <a:cubicBezTo>
                    <a:pt x="24303" y="13676"/>
                    <a:pt x="24320" y="13689"/>
                    <a:pt x="24341" y="13693"/>
                  </a:cubicBezTo>
                  <a:cubicBezTo>
                    <a:pt x="24353" y="13695"/>
                    <a:pt x="24365" y="13696"/>
                    <a:pt x="24377" y="13696"/>
                  </a:cubicBezTo>
                  <a:cubicBezTo>
                    <a:pt x="24404" y="13696"/>
                    <a:pt x="24432" y="13691"/>
                    <a:pt x="24455" y="13676"/>
                  </a:cubicBezTo>
                  <a:cubicBezTo>
                    <a:pt x="24480" y="13664"/>
                    <a:pt x="24493" y="13655"/>
                    <a:pt x="24518" y="13651"/>
                  </a:cubicBezTo>
                  <a:cubicBezTo>
                    <a:pt x="24548" y="13647"/>
                    <a:pt x="24573" y="13643"/>
                    <a:pt x="24603" y="13638"/>
                  </a:cubicBezTo>
                  <a:cubicBezTo>
                    <a:pt x="24632" y="13630"/>
                    <a:pt x="24662" y="13634"/>
                    <a:pt x="24687" y="13630"/>
                  </a:cubicBezTo>
                  <a:cubicBezTo>
                    <a:pt x="24692" y="13630"/>
                    <a:pt x="24696" y="13630"/>
                    <a:pt x="24699" y="13630"/>
                  </a:cubicBezTo>
                  <a:cubicBezTo>
                    <a:pt x="24708" y="13630"/>
                    <a:pt x="24711" y="13628"/>
                    <a:pt x="24708" y="13613"/>
                  </a:cubicBezTo>
                  <a:cubicBezTo>
                    <a:pt x="24704" y="13592"/>
                    <a:pt x="24687" y="13579"/>
                    <a:pt x="24670" y="13567"/>
                  </a:cubicBezTo>
                  <a:cubicBezTo>
                    <a:pt x="24662" y="13558"/>
                    <a:pt x="24658" y="13546"/>
                    <a:pt x="24645" y="13541"/>
                  </a:cubicBezTo>
                  <a:cubicBezTo>
                    <a:pt x="24641" y="13540"/>
                    <a:pt x="24636" y="13540"/>
                    <a:pt x="24632" y="13540"/>
                  </a:cubicBezTo>
                  <a:cubicBezTo>
                    <a:pt x="24624" y="13540"/>
                    <a:pt x="24615" y="13541"/>
                    <a:pt x="24607" y="13541"/>
                  </a:cubicBezTo>
                  <a:cubicBezTo>
                    <a:pt x="24586" y="13537"/>
                    <a:pt x="24569" y="13516"/>
                    <a:pt x="24548" y="13512"/>
                  </a:cubicBezTo>
                  <a:cubicBezTo>
                    <a:pt x="24544" y="13511"/>
                    <a:pt x="24539" y="13510"/>
                    <a:pt x="24535" y="13510"/>
                  </a:cubicBezTo>
                  <a:cubicBezTo>
                    <a:pt x="24504" y="13510"/>
                    <a:pt x="24467" y="13533"/>
                    <a:pt x="24434" y="13537"/>
                  </a:cubicBezTo>
                  <a:cubicBezTo>
                    <a:pt x="24413" y="13541"/>
                    <a:pt x="24392" y="13541"/>
                    <a:pt x="24371" y="13546"/>
                  </a:cubicBezTo>
                  <a:cubicBezTo>
                    <a:pt x="24354" y="13549"/>
                    <a:pt x="24331" y="13561"/>
                    <a:pt x="24312" y="13561"/>
                  </a:cubicBezTo>
                  <a:cubicBezTo>
                    <a:pt x="24307" y="13561"/>
                    <a:pt x="24303" y="13560"/>
                    <a:pt x="24299" y="13558"/>
                  </a:cubicBezTo>
                  <a:cubicBezTo>
                    <a:pt x="24299" y="13537"/>
                    <a:pt x="24366" y="13499"/>
                    <a:pt x="24375" y="13491"/>
                  </a:cubicBezTo>
                  <a:cubicBezTo>
                    <a:pt x="24392" y="13478"/>
                    <a:pt x="24396" y="13461"/>
                    <a:pt x="24408" y="13449"/>
                  </a:cubicBezTo>
                  <a:cubicBezTo>
                    <a:pt x="24417" y="13440"/>
                    <a:pt x="24434" y="13432"/>
                    <a:pt x="24442" y="13423"/>
                  </a:cubicBezTo>
                  <a:cubicBezTo>
                    <a:pt x="24468" y="13406"/>
                    <a:pt x="24501" y="13419"/>
                    <a:pt x="24531" y="13406"/>
                  </a:cubicBezTo>
                  <a:cubicBezTo>
                    <a:pt x="24560" y="13394"/>
                    <a:pt x="24586" y="13381"/>
                    <a:pt x="24620" y="13373"/>
                  </a:cubicBezTo>
                  <a:cubicBezTo>
                    <a:pt x="24632" y="13368"/>
                    <a:pt x="24683" y="13364"/>
                    <a:pt x="24683" y="13343"/>
                  </a:cubicBezTo>
                  <a:cubicBezTo>
                    <a:pt x="24683" y="13330"/>
                    <a:pt x="24666" y="13322"/>
                    <a:pt x="24658" y="13318"/>
                  </a:cubicBezTo>
                  <a:cubicBezTo>
                    <a:pt x="24645" y="13309"/>
                    <a:pt x="24645" y="13309"/>
                    <a:pt x="24636" y="13297"/>
                  </a:cubicBezTo>
                  <a:cubicBezTo>
                    <a:pt x="24624" y="13280"/>
                    <a:pt x="24611" y="13263"/>
                    <a:pt x="24590" y="13250"/>
                  </a:cubicBezTo>
                  <a:cubicBezTo>
                    <a:pt x="24577" y="13246"/>
                    <a:pt x="24565" y="13229"/>
                    <a:pt x="24552" y="13225"/>
                  </a:cubicBezTo>
                  <a:cubicBezTo>
                    <a:pt x="24548" y="13223"/>
                    <a:pt x="24543" y="13223"/>
                    <a:pt x="24538" y="13223"/>
                  </a:cubicBezTo>
                  <a:cubicBezTo>
                    <a:pt x="24529" y="13223"/>
                    <a:pt x="24518" y="13225"/>
                    <a:pt x="24510" y="13225"/>
                  </a:cubicBezTo>
                  <a:cubicBezTo>
                    <a:pt x="24496" y="13225"/>
                    <a:pt x="24483" y="13226"/>
                    <a:pt x="24470" y="13226"/>
                  </a:cubicBezTo>
                  <a:cubicBezTo>
                    <a:pt x="24450" y="13226"/>
                    <a:pt x="24432" y="13223"/>
                    <a:pt x="24417" y="13208"/>
                  </a:cubicBezTo>
                  <a:cubicBezTo>
                    <a:pt x="24404" y="13191"/>
                    <a:pt x="24392" y="13174"/>
                    <a:pt x="24379" y="13162"/>
                  </a:cubicBezTo>
                  <a:cubicBezTo>
                    <a:pt x="24366" y="13140"/>
                    <a:pt x="24358" y="13128"/>
                    <a:pt x="24333" y="13124"/>
                  </a:cubicBezTo>
                  <a:lnTo>
                    <a:pt x="24206" y="13124"/>
                  </a:lnTo>
                  <a:cubicBezTo>
                    <a:pt x="24164" y="13128"/>
                    <a:pt x="24147" y="13149"/>
                    <a:pt x="24113" y="13162"/>
                  </a:cubicBezTo>
                  <a:cubicBezTo>
                    <a:pt x="24088" y="13170"/>
                    <a:pt x="24067" y="13187"/>
                    <a:pt x="24046" y="13187"/>
                  </a:cubicBezTo>
                  <a:cubicBezTo>
                    <a:pt x="24020" y="13191"/>
                    <a:pt x="23999" y="13195"/>
                    <a:pt x="23974" y="13200"/>
                  </a:cubicBezTo>
                  <a:cubicBezTo>
                    <a:pt x="23940" y="13208"/>
                    <a:pt x="23910" y="13229"/>
                    <a:pt x="23872" y="13233"/>
                  </a:cubicBezTo>
                  <a:cubicBezTo>
                    <a:pt x="23861" y="13236"/>
                    <a:pt x="23832" y="13243"/>
                    <a:pt x="23813" y="13243"/>
                  </a:cubicBezTo>
                  <a:cubicBezTo>
                    <a:pt x="23796" y="13243"/>
                    <a:pt x="23787" y="13238"/>
                    <a:pt x="23801" y="13221"/>
                  </a:cubicBezTo>
                  <a:cubicBezTo>
                    <a:pt x="23809" y="13212"/>
                    <a:pt x="23818" y="13208"/>
                    <a:pt x="23826" y="13200"/>
                  </a:cubicBezTo>
                  <a:cubicBezTo>
                    <a:pt x="23839" y="13191"/>
                    <a:pt x="23847" y="13178"/>
                    <a:pt x="23856" y="13162"/>
                  </a:cubicBezTo>
                  <a:cubicBezTo>
                    <a:pt x="23864" y="13149"/>
                    <a:pt x="23877" y="13145"/>
                    <a:pt x="23889" y="13136"/>
                  </a:cubicBezTo>
                  <a:cubicBezTo>
                    <a:pt x="23898" y="13128"/>
                    <a:pt x="23902" y="13111"/>
                    <a:pt x="23910" y="13102"/>
                  </a:cubicBezTo>
                  <a:cubicBezTo>
                    <a:pt x="23923" y="13094"/>
                    <a:pt x="23957" y="13090"/>
                    <a:pt x="23974" y="13090"/>
                  </a:cubicBezTo>
                  <a:lnTo>
                    <a:pt x="24117" y="13090"/>
                  </a:lnTo>
                  <a:cubicBezTo>
                    <a:pt x="24151" y="13090"/>
                    <a:pt x="24181" y="13090"/>
                    <a:pt x="24214" y="13081"/>
                  </a:cubicBezTo>
                  <a:cubicBezTo>
                    <a:pt x="24231" y="13077"/>
                    <a:pt x="24248" y="13081"/>
                    <a:pt x="24265" y="13069"/>
                  </a:cubicBezTo>
                  <a:cubicBezTo>
                    <a:pt x="24252" y="13052"/>
                    <a:pt x="24257" y="13035"/>
                    <a:pt x="24244" y="13018"/>
                  </a:cubicBezTo>
                  <a:cubicBezTo>
                    <a:pt x="24244" y="13010"/>
                    <a:pt x="24240" y="12993"/>
                    <a:pt x="24235" y="12988"/>
                  </a:cubicBezTo>
                  <a:cubicBezTo>
                    <a:pt x="24223" y="12980"/>
                    <a:pt x="24210" y="12984"/>
                    <a:pt x="24202" y="12972"/>
                  </a:cubicBezTo>
                  <a:cubicBezTo>
                    <a:pt x="24189" y="12963"/>
                    <a:pt x="24189" y="12950"/>
                    <a:pt x="24172" y="12946"/>
                  </a:cubicBezTo>
                  <a:cubicBezTo>
                    <a:pt x="24164" y="12942"/>
                    <a:pt x="24151" y="12938"/>
                    <a:pt x="24143" y="12938"/>
                  </a:cubicBezTo>
                  <a:cubicBezTo>
                    <a:pt x="24117" y="12934"/>
                    <a:pt x="24096" y="12938"/>
                    <a:pt x="24075" y="12925"/>
                  </a:cubicBezTo>
                  <a:cubicBezTo>
                    <a:pt x="24037" y="12904"/>
                    <a:pt x="24024" y="12866"/>
                    <a:pt x="24008" y="12828"/>
                  </a:cubicBezTo>
                  <a:cubicBezTo>
                    <a:pt x="23999" y="12803"/>
                    <a:pt x="23995" y="12782"/>
                    <a:pt x="23965" y="12773"/>
                  </a:cubicBezTo>
                  <a:cubicBezTo>
                    <a:pt x="23932" y="12765"/>
                    <a:pt x="23898" y="12756"/>
                    <a:pt x="23868" y="12744"/>
                  </a:cubicBezTo>
                  <a:lnTo>
                    <a:pt x="23864" y="12744"/>
                  </a:lnTo>
                  <a:cubicBezTo>
                    <a:pt x="23894" y="12685"/>
                    <a:pt x="23919" y="12625"/>
                    <a:pt x="23940" y="12562"/>
                  </a:cubicBezTo>
                  <a:cubicBezTo>
                    <a:pt x="23948" y="12571"/>
                    <a:pt x="23957" y="12575"/>
                    <a:pt x="23974" y="12575"/>
                  </a:cubicBezTo>
                  <a:lnTo>
                    <a:pt x="24029" y="12575"/>
                  </a:lnTo>
                  <a:cubicBezTo>
                    <a:pt x="24079" y="12575"/>
                    <a:pt x="24126" y="12583"/>
                    <a:pt x="24176" y="12583"/>
                  </a:cubicBezTo>
                  <a:cubicBezTo>
                    <a:pt x="24197" y="12583"/>
                    <a:pt x="24219" y="12583"/>
                    <a:pt x="24235" y="12592"/>
                  </a:cubicBezTo>
                  <a:cubicBezTo>
                    <a:pt x="24257" y="12604"/>
                    <a:pt x="24278" y="12625"/>
                    <a:pt x="24299" y="12638"/>
                  </a:cubicBezTo>
                  <a:cubicBezTo>
                    <a:pt x="24328" y="12659"/>
                    <a:pt x="24371" y="12676"/>
                    <a:pt x="24408" y="12680"/>
                  </a:cubicBezTo>
                  <a:cubicBezTo>
                    <a:pt x="24417" y="12682"/>
                    <a:pt x="24426" y="12682"/>
                    <a:pt x="24436" y="12682"/>
                  </a:cubicBezTo>
                  <a:cubicBezTo>
                    <a:pt x="24445" y="12682"/>
                    <a:pt x="24455" y="12682"/>
                    <a:pt x="24463" y="12685"/>
                  </a:cubicBezTo>
                  <a:cubicBezTo>
                    <a:pt x="24480" y="12689"/>
                    <a:pt x="24497" y="12706"/>
                    <a:pt x="24514" y="12714"/>
                  </a:cubicBezTo>
                  <a:cubicBezTo>
                    <a:pt x="24524" y="12722"/>
                    <a:pt x="24535" y="12727"/>
                    <a:pt x="24543" y="12727"/>
                  </a:cubicBezTo>
                  <a:cubicBezTo>
                    <a:pt x="24552" y="12727"/>
                    <a:pt x="24557" y="12720"/>
                    <a:pt x="24548" y="12701"/>
                  </a:cubicBezTo>
                  <a:cubicBezTo>
                    <a:pt x="24539" y="12680"/>
                    <a:pt x="24522" y="12659"/>
                    <a:pt x="24510" y="12647"/>
                  </a:cubicBezTo>
                  <a:cubicBezTo>
                    <a:pt x="24497" y="12638"/>
                    <a:pt x="24489" y="12638"/>
                    <a:pt x="24480" y="12621"/>
                  </a:cubicBezTo>
                  <a:cubicBezTo>
                    <a:pt x="24476" y="12609"/>
                    <a:pt x="24476" y="12604"/>
                    <a:pt x="24472" y="12592"/>
                  </a:cubicBezTo>
                  <a:cubicBezTo>
                    <a:pt x="24468" y="12566"/>
                    <a:pt x="24446" y="12550"/>
                    <a:pt x="24430" y="12528"/>
                  </a:cubicBezTo>
                  <a:cubicBezTo>
                    <a:pt x="24413" y="12507"/>
                    <a:pt x="24392" y="12503"/>
                    <a:pt x="24371" y="12490"/>
                  </a:cubicBezTo>
                  <a:cubicBezTo>
                    <a:pt x="24333" y="12469"/>
                    <a:pt x="24286" y="12452"/>
                    <a:pt x="24252" y="12427"/>
                  </a:cubicBezTo>
                  <a:cubicBezTo>
                    <a:pt x="24240" y="12414"/>
                    <a:pt x="24235" y="12410"/>
                    <a:pt x="24223" y="12402"/>
                  </a:cubicBezTo>
                  <a:cubicBezTo>
                    <a:pt x="24214" y="12398"/>
                    <a:pt x="24202" y="12393"/>
                    <a:pt x="24193" y="12393"/>
                  </a:cubicBezTo>
                  <a:lnTo>
                    <a:pt x="24083" y="12393"/>
                  </a:lnTo>
                  <a:cubicBezTo>
                    <a:pt x="24054" y="12393"/>
                    <a:pt x="24029" y="12389"/>
                    <a:pt x="23999" y="12385"/>
                  </a:cubicBezTo>
                  <a:cubicBezTo>
                    <a:pt x="24016" y="12334"/>
                    <a:pt x="24029" y="12279"/>
                    <a:pt x="24041" y="12225"/>
                  </a:cubicBezTo>
                  <a:cubicBezTo>
                    <a:pt x="24046" y="12220"/>
                    <a:pt x="24046" y="12216"/>
                    <a:pt x="24050" y="12212"/>
                  </a:cubicBezTo>
                  <a:cubicBezTo>
                    <a:pt x="24071" y="12199"/>
                    <a:pt x="24079" y="12195"/>
                    <a:pt x="24100" y="12195"/>
                  </a:cubicBezTo>
                  <a:cubicBezTo>
                    <a:pt x="24126" y="12195"/>
                    <a:pt x="24138" y="12203"/>
                    <a:pt x="24164" y="12208"/>
                  </a:cubicBezTo>
                  <a:cubicBezTo>
                    <a:pt x="24168" y="12241"/>
                    <a:pt x="24206" y="12258"/>
                    <a:pt x="24240" y="12258"/>
                  </a:cubicBezTo>
                  <a:cubicBezTo>
                    <a:pt x="24247" y="12260"/>
                    <a:pt x="24255" y="12260"/>
                    <a:pt x="24263" y="12260"/>
                  </a:cubicBezTo>
                  <a:cubicBezTo>
                    <a:pt x="24282" y="12260"/>
                    <a:pt x="24302" y="12257"/>
                    <a:pt x="24320" y="12254"/>
                  </a:cubicBezTo>
                  <a:cubicBezTo>
                    <a:pt x="24337" y="12246"/>
                    <a:pt x="24349" y="12241"/>
                    <a:pt x="24371" y="12241"/>
                  </a:cubicBezTo>
                  <a:cubicBezTo>
                    <a:pt x="24379" y="12241"/>
                    <a:pt x="24389" y="12240"/>
                    <a:pt x="24398" y="12240"/>
                  </a:cubicBezTo>
                  <a:cubicBezTo>
                    <a:pt x="24402" y="12240"/>
                    <a:pt x="24406" y="12240"/>
                    <a:pt x="24408" y="12241"/>
                  </a:cubicBezTo>
                  <a:cubicBezTo>
                    <a:pt x="24425" y="12246"/>
                    <a:pt x="24425" y="12258"/>
                    <a:pt x="24438" y="12271"/>
                  </a:cubicBezTo>
                  <a:cubicBezTo>
                    <a:pt x="24451" y="12288"/>
                    <a:pt x="24472" y="12300"/>
                    <a:pt x="24489" y="12317"/>
                  </a:cubicBezTo>
                  <a:cubicBezTo>
                    <a:pt x="24506" y="12334"/>
                    <a:pt x="24522" y="12351"/>
                    <a:pt x="24544" y="12364"/>
                  </a:cubicBezTo>
                  <a:cubicBezTo>
                    <a:pt x="24570" y="12379"/>
                    <a:pt x="24590" y="12394"/>
                    <a:pt x="24621" y="12394"/>
                  </a:cubicBezTo>
                  <a:cubicBezTo>
                    <a:pt x="24624" y="12394"/>
                    <a:pt x="24628" y="12394"/>
                    <a:pt x="24632" y="12393"/>
                  </a:cubicBezTo>
                  <a:cubicBezTo>
                    <a:pt x="24674" y="12393"/>
                    <a:pt x="24645" y="12360"/>
                    <a:pt x="24628" y="12338"/>
                  </a:cubicBezTo>
                  <a:cubicBezTo>
                    <a:pt x="24607" y="12322"/>
                    <a:pt x="24582" y="12305"/>
                    <a:pt x="24573" y="12275"/>
                  </a:cubicBezTo>
                  <a:cubicBezTo>
                    <a:pt x="24569" y="12267"/>
                    <a:pt x="24573" y="12254"/>
                    <a:pt x="24569" y="12241"/>
                  </a:cubicBezTo>
                  <a:cubicBezTo>
                    <a:pt x="24569" y="12237"/>
                    <a:pt x="24556" y="12225"/>
                    <a:pt x="24552" y="12216"/>
                  </a:cubicBezTo>
                  <a:cubicBezTo>
                    <a:pt x="24539" y="12195"/>
                    <a:pt x="24518" y="12170"/>
                    <a:pt x="24510" y="12140"/>
                  </a:cubicBezTo>
                  <a:cubicBezTo>
                    <a:pt x="24506" y="12119"/>
                    <a:pt x="24518" y="12089"/>
                    <a:pt x="24510" y="12068"/>
                  </a:cubicBezTo>
                  <a:cubicBezTo>
                    <a:pt x="24506" y="12060"/>
                    <a:pt x="24494" y="12058"/>
                    <a:pt x="24481" y="12058"/>
                  </a:cubicBezTo>
                  <a:cubicBezTo>
                    <a:pt x="24469" y="12058"/>
                    <a:pt x="24455" y="12060"/>
                    <a:pt x="24446" y="12060"/>
                  </a:cubicBezTo>
                  <a:cubicBezTo>
                    <a:pt x="24438" y="12060"/>
                    <a:pt x="24428" y="12062"/>
                    <a:pt x="24419" y="12062"/>
                  </a:cubicBezTo>
                  <a:cubicBezTo>
                    <a:pt x="24415" y="12062"/>
                    <a:pt x="24411" y="12061"/>
                    <a:pt x="24408" y="12060"/>
                  </a:cubicBezTo>
                  <a:cubicBezTo>
                    <a:pt x="24396" y="12056"/>
                    <a:pt x="24396" y="12043"/>
                    <a:pt x="24387" y="12035"/>
                  </a:cubicBezTo>
                  <a:cubicBezTo>
                    <a:pt x="24379" y="12013"/>
                    <a:pt x="24366" y="11997"/>
                    <a:pt x="24354" y="11980"/>
                  </a:cubicBezTo>
                  <a:cubicBezTo>
                    <a:pt x="24333" y="11950"/>
                    <a:pt x="24299" y="11942"/>
                    <a:pt x="24265" y="11933"/>
                  </a:cubicBezTo>
                  <a:cubicBezTo>
                    <a:pt x="24231" y="11921"/>
                    <a:pt x="24202" y="11921"/>
                    <a:pt x="24176" y="11895"/>
                  </a:cubicBezTo>
                  <a:cubicBezTo>
                    <a:pt x="24138" y="11862"/>
                    <a:pt x="24105" y="11849"/>
                    <a:pt x="24058" y="11832"/>
                  </a:cubicBezTo>
                  <a:cubicBezTo>
                    <a:pt x="24050" y="11807"/>
                    <a:pt x="24054" y="11794"/>
                    <a:pt x="24075" y="11781"/>
                  </a:cubicBezTo>
                  <a:cubicBezTo>
                    <a:pt x="24100" y="11764"/>
                    <a:pt x="24121" y="11756"/>
                    <a:pt x="24147" y="11743"/>
                  </a:cubicBezTo>
                  <a:cubicBezTo>
                    <a:pt x="24172" y="11731"/>
                    <a:pt x="24155" y="11710"/>
                    <a:pt x="24181" y="11697"/>
                  </a:cubicBezTo>
                  <a:cubicBezTo>
                    <a:pt x="24193" y="11688"/>
                    <a:pt x="24244" y="11684"/>
                    <a:pt x="24244" y="11676"/>
                  </a:cubicBezTo>
                  <a:cubicBezTo>
                    <a:pt x="24227" y="11672"/>
                    <a:pt x="24214" y="11663"/>
                    <a:pt x="24193" y="11663"/>
                  </a:cubicBezTo>
                  <a:lnTo>
                    <a:pt x="24134" y="11663"/>
                  </a:lnTo>
                  <a:cubicBezTo>
                    <a:pt x="24100" y="11663"/>
                    <a:pt x="24071" y="11646"/>
                    <a:pt x="24037" y="11646"/>
                  </a:cubicBezTo>
                  <a:cubicBezTo>
                    <a:pt x="24031" y="11645"/>
                    <a:pt x="24026" y="11644"/>
                    <a:pt x="24020" y="11644"/>
                  </a:cubicBezTo>
                  <a:cubicBezTo>
                    <a:pt x="24009" y="11644"/>
                    <a:pt x="23998" y="11646"/>
                    <a:pt x="23986" y="11646"/>
                  </a:cubicBezTo>
                  <a:cubicBezTo>
                    <a:pt x="24016" y="11638"/>
                    <a:pt x="24050" y="11629"/>
                    <a:pt x="24079" y="11617"/>
                  </a:cubicBezTo>
                  <a:cubicBezTo>
                    <a:pt x="24096" y="11608"/>
                    <a:pt x="24113" y="11591"/>
                    <a:pt x="24130" y="11583"/>
                  </a:cubicBezTo>
                  <a:cubicBezTo>
                    <a:pt x="24151" y="11570"/>
                    <a:pt x="24176" y="11566"/>
                    <a:pt x="24197" y="11549"/>
                  </a:cubicBezTo>
                  <a:cubicBezTo>
                    <a:pt x="24223" y="11528"/>
                    <a:pt x="24261" y="11520"/>
                    <a:pt x="24290" y="11511"/>
                  </a:cubicBezTo>
                  <a:cubicBezTo>
                    <a:pt x="24358" y="11494"/>
                    <a:pt x="24273" y="11461"/>
                    <a:pt x="24299" y="11427"/>
                  </a:cubicBezTo>
                  <a:cubicBezTo>
                    <a:pt x="24316" y="11397"/>
                    <a:pt x="24371" y="11401"/>
                    <a:pt x="24400" y="11389"/>
                  </a:cubicBezTo>
                  <a:cubicBezTo>
                    <a:pt x="24413" y="11385"/>
                    <a:pt x="24446" y="11364"/>
                    <a:pt x="24455" y="11351"/>
                  </a:cubicBezTo>
                  <a:cubicBezTo>
                    <a:pt x="24387" y="11300"/>
                    <a:pt x="24299" y="11326"/>
                    <a:pt x="24227" y="11296"/>
                  </a:cubicBezTo>
                  <a:cubicBezTo>
                    <a:pt x="24210" y="11288"/>
                    <a:pt x="24189" y="11271"/>
                    <a:pt x="24172" y="11266"/>
                  </a:cubicBezTo>
                  <a:cubicBezTo>
                    <a:pt x="24167" y="11265"/>
                    <a:pt x="24162" y="11265"/>
                    <a:pt x="24156" y="11265"/>
                  </a:cubicBezTo>
                  <a:cubicBezTo>
                    <a:pt x="24143" y="11265"/>
                    <a:pt x="24129" y="11268"/>
                    <a:pt x="24117" y="11271"/>
                  </a:cubicBezTo>
                  <a:cubicBezTo>
                    <a:pt x="24089" y="11280"/>
                    <a:pt x="24065" y="11285"/>
                    <a:pt x="24039" y="11285"/>
                  </a:cubicBezTo>
                  <a:cubicBezTo>
                    <a:pt x="24030" y="11285"/>
                    <a:pt x="24021" y="11284"/>
                    <a:pt x="24012" y="11283"/>
                  </a:cubicBezTo>
                  <a:cubicBezTo>
                    <a:pt x="23991" y="11283"/>
                    <a:pt x="23991" y="11279"/>
                    <a:pt x="23974" y="11275"/>
                  </a:cubicBezTo>
                  <a:cubicBezTo>
                    <a:pt x="23971" y="11274"/>
                    <a:pt x="23968" y="11274"/>
                    <a:pt x="23966" y="11274"/>
                  </a:cubicBezTo>
                  <a:cubicBezTo>
                    <a:pt x="23958" y="11274"/>
                    <a:pt x="23951" y="11276"/>
                    <a:pt x="23944" y="11276"/>
                  </a:cubicBezTo>
                  <a:cubicBezTo>
                    <a:pt x="23941" y="11276"/>
                    <a:pt x="23938" y="11276"/>
                    <a:pt x="23936" y="11275"/>
                  </a:cubicBezTo>
                  <a:cubicBezTo>
                    <a:pt x="23898" y="11266"/>
                    <a:pt x="23868" y="11220"/>
                    <a:pt x="23860" y="11182"/>
                  </a:cubicBezTo>
                  <a:cubicBezTo>
                    <a:pt x="23856" y="11169"/>
                    <a:pt x="23851" y="11148"/>
                    <a:pt x="23839" y="11140"/>
                  </a:cubicBezTo>
                  <a:cubicBezTo>
                    <a:pt x="23830" y="11127"/>
                    <a:pt x="23822" y="11127"/>
                    <a:pt x="23809" y="11123"/>
                  </a:cubicBezTo>
                  <a:cubicBezTo>
                    <a:pt x="23796" y="11119"/>
                    <a:pt x="23788" y="11114"/>
                    <a:pt x="23775" y="11110"/>
                  </a:cubicBezTo>
                  <a:cubicBezTo>
                    <a:pt x="23754" y="11110"/>
                    <a:pt x="23754" y="11106"/>
                    <a:pt x="23737" y="11093"/>
                  </a:cubicBezTo>
                  <a:cubicBezTo>
                    <a:pt x="23725" y="11081"/>
                    <a:pt x="23708" y="11076"/>
                    <a:pt x="23691" y="11064"/>
                  </a:cubicBezTo>
                  <a:cubicBezTo>
                    <a:pt x="23678" y="11055"/>
                    <a:pt x="23666" y="11039"/>
                    <a:pt x="23649" y="11030"/>
                  </a:cubicBezTo>
                  <a:cubicBezTo>
                    <a:pt x="23615" y="11013"/>
                    <a:pt x="23573" y="11013"/>
                    <a:pt x="23535" y="11013"/>
                  </a:cubicBezTo>
                  <a:cubicBezTo>
                    <a:pt x="23526" y="11013"/>
                    <a:pt x="23518" y="11014"/>
                    <a:pt x="23509" y="11014"/>
                  </a:cubicBezTo>
                  <a:cubicBezTo>
                    <a:pt x="23501" y="11014"/>
                    <a:pt x="23493" y="11013"/>
                    <a:pt x="23484" y="11009"/>
                  </a:cubicBezTo>
                  <a:cubicBezTo>
                    <a:pt x="23467" y="11001"/>
                    <a:pt x="23438" y="10979"/>
                    <a:pt x="23421" y="10967"/>
                  </a:cubicBezTo>
                  <a:cubicBezTo>
                    <a:pt x="23408" y="10950"/>
                    <a:pt x="23408" y="10920"/>
                    <a:pt x="23387" y="10912"/>
                  </a:cubicBezTo>
                  <a:cubicBezTo>
                    <a:pt x="23383" y="10911"/>
                    <a:pt x="23378" y="10910"/>
                    <a:pt x="23372" y="10910"/>
                  </a:cubicBezTo>
                  <a:cubicBezTo>
                    <a:pt x="23359" y="10910"/>
                    <a:pt x="23341" y="10913"/>
                    <a:pt x="23332" y="10916"/>
                  </a:cubicBezTo>
                  <a:cubicBezTo>
                    <a:pt x="23290" y="10925"/>
                    <a:pt x="23260" y="10946"/>
                    <a:pt x="23218" y="10950"/>
                  </a:cubicBezTo>
                  <a:cubicBezTo>
                    <a:pt x="23176" y="10954"/>
                    <a:pt x="23134" y="10950"/>
                    <a:pt x="23092" y="10958"/>
                  </a:cubicBezTo>
                  <a:cubicBezTo>
                    <a:pt x="23071" y="10958"/>
                    <a:pt x="23058" y="10958"/>
                    <a:pt x="23041" y="10975"/>
                  </a:cubicBezTo>
                  <a:cubicBezTo>
                    <a:pt x="23028" y="10984"/>
                    <a:pt x="23020" y="11001"/>
                    <a:pt x="23007" y="11009"/>
                  </a:cubicBezTo>
                  <a:cubicBezTo>
                    <a:pt x="23001" y="11012"/>
                    <a:pt x="22993" y="11013"/>
                    <a:pt x="22983" y="11013"/>
                  </a:cubicBezTo>
                  <a:cubicBezTo>
                    <a:pt x="22956" y="11013"/>
                    <a:pt x="22918" y="11004"/>
                    <a:pt x="22894" y="11004"/>
                  </a:cubicBezTo>
                  <a:cubicBezTo>
                    <a:pt x="22891" y="11004"/>
                    <a:pt x="22888" y="11004"/>
                    <a:pt x="22885" y="11005"/>
                  </a:cubicBezTo>
                  <a:cubicBezTo>
                    <a:pt x="22874" y="11005"/>
                    <a:pt x="22860" y="11014"/>
                    <a:pt x="22848" y="11014"/>
                  </a:cubicBezTo>
                  <a:cubicBezTo>
                    <a:pt x="22846" y="11014"/>
                    <a:pt x="22844" y="11014"/>
                    <a:pt x="22843" y="11013"/>
                  </a:cubicBezTo>
                  <a:cubicBezTo>
                    <a:pt x="22834" y="11013"/>
                    <a:pt x="22830" y="11009"/>
                    <a:pt x="22822" y="11005"/>
                  </a:cubicBezTo>
                  <a:cubicBezTo>
                    <a:pt x="22813" y="11003"/>
                    <a:pt x="22803" y="11002"/>
                    <a:pt x="22791" y="11002"/>
                  </a:cubicBezTo>
                  <a:cubicBezTo>
                    <a:pt x="22780" y="11002"/>
                    <a:pt x="22769" y="11003"/>
                    <a:pt x="22758" y="11005"/>
                  </a:cubicBezTo>
                  <a:cubicBezTo>
                    <a:pt x="22741" y="11005"/>
                    <a:pt x="22729" y="11017"/>
                    <a:pt x="22708" y="11022"/>
                  </a:cubicBezTo>
                  <a:cubicBezTo>
                    <a:pt x="22682" y="11030"/>
                    <a:pt x="22665" y="11039"/>
                    <a:pt x="22640" y="11055"/>
                  </a:cubicBezTo>
                  <a:cubicBezTo>
                    <a:pt x="22606" y="11081"/>
                    <a:pt x="22581" y="11102"/>
                    <a:pt x="22551" y="11136"/>
                  </a:cubicBezTo>
                  <a:cubicBezTo>
                    <a:pt x="22535" y="11152"/>
                    <a:pt x="22530" y="11157"/>
                    <a:pt x="22509" y="11157"/>
                  </a:cubicBezTo>
                  <a:cubicBezTo>
                    <a:pt x="22499" y="11157"/>
                    <a:pt x="22487" y="11156"/>
                    <a:pt x="22475" y="11156"/>
                  </a:cubicBezTo>
                  <a:cubicBezTo>
                    <a:pt x="22464" y="11156"/>
                    <a:pt x="22452" y="11157"/>
                    <a:pt x="22442" y="11161"/>
                  </a:cubicBezTo>
                  <a:cubicBezTo>
                    <a:pt x="22421" y="11165"/>
                    <a:pt x="22399" y="11165"/>
                    <a:pt x="22383" y="11182"/>
                  </a:cubicBezTo>
                  <a:cubicBezTo>
                    <a:pt x="22370" y="11199"/>
                    <a:pt x="22353" y="11220"/>
                    <a:pt x="22332" y="11228"/>
                  </a:cubicBezTo>
                  <a:cubicBezTo>
                    <a:pt x="22324" y="11231"/>
                    <a:pt x="22316" y="11232"/>
                    <a:pt x="22308" y="11232"/>
                  </a:cubicBezTo>
                  <a:cubicBezTo>
                    <a:pt x="22289" y="11232"/>
                    <a:pt x="22268" y="11227"/>
                    <a:pt x="22247" y="11227"/>
                  </a:cubicBezTo>
                  <a:cubicBezTo>
                    <a:pt x="22231" y="11227"/>
                    <a:pt x="22215" y="11230"/>
                    <a:pt x="22201" y="11241"/>
                  </a:cubicBezTo>
                  <a:cubicBezTo>
                    <a:pt x="22188" y="11258"/>
                    <a:pt x="22180" y="11271"/>
                    <a:pt x="22163" y="11283"/>
                  </a:cubicBezTo>
                  <a:cubicBezTo>
                    <a:pt x="22142" y="11292"/>
                    <a:pt x="22129" y="11309"/>
                    <a:pt x="22108" y="11321"/>
                  </a:cubicBezTo>
                  <a:cubicBezTo>
                    <a:pt x="22091" y="11334"/>
                    <a:pt x="22066" y="11338"/>
                    <a:pt x="22049" y="11351"/>
                  </a:cubicBezTo>
                  <a:cubicBezTo>
                    <a:pt x="22028" y="11364"/>
                    <a:pt x="22003" y="11372"/>
                    <a:pt x="21977" y="11376"/>
                  </a:cubicBezTo>
                  <a:cubicBezTo>
                    <a:pt x="21972" y="11376"/>
                    <a:pt x="21967" y="11376"/>
                    <a:pt x="21961" y="11376"/>
                  </a:cubicBezTo>
                  <a:cubicBezTo>
                    <a:pt x="21945" y="11376"/>
                    <a:pt x="21930" y="11374"/>
                    <a:pt x="21927" y="11355"/>
                  </a:cubicBezTo>
                  <a:cubicBezTo>
                    <a:pt x="21922" y="11342"/>
                    <a:pt x="21927" y="11330"/>
                    <a:pt x="21935" y="11321"/>
                  </a:cubicBezTo>
                  <a:cubicBezTo>
                    <a:pt x="21948" y="11304"/>
                    <a:pt x="21960" y="11296"/>
                    <a:pt x="21982" y="11288"/>
                  </a:cubicBezTo>
                  <a:cubicBezTo>
                    <a:pt x="22003" y="11275"/>
                    <a:pt x="22015" y="11250"/>
                    <a:pt x="22041" y="11241"/>
                  </a:cubicBezTo>
                  <a:cubicBezTo>
                    <a:pt x="22066" y="11228"/>
                    <a:pt x="22091" y="11233"/>
                    <a:pt x="22108" y="11212"/>
                  </a:cubicBezTo>
                  <a:cubicBezTo>
                    <a:pt x="22121" y="11190"/>
                    <a:pt x="22121" y="11186"/>
                    <a:pt x="22100" y="11186"/>
                  </a:cubicBezTo>
                  <a:cubicBezTo>
                    <a:pt x="22094" y="11185"/>
                    <a:pt x="22089" y="11184"/>
                    <a:pt x="22083" y="11184"/>
                  </a:cubicBezTo>
                  <a:cubicBezTo>
                    <a:pt x="22072" y="11184"/>
                    <a:pt x="22060" y="11186"/>
                    <a:pt x="22049" y="11186"/>
                  </a:cubicBezTo>
                  <a:cubicBezTo>
                    <a:pt x="22032" y="11186"/>
                    <a:pt x="22020" y="11182"/>
                    <a:pt x="22003" y="11178"/>
                  </a:cubicBezTo>
                  <a:cubicBezTo>
                    <a:pt x="21999" y="11177"/>
                    <a:pt x="21994" y="11176"/>
                    <a:pt x="21989" y="11176"/>
                  </a:cubicBezTo>
                  <a:cubicBezTo>
                    <a:pt x="21958" y="11176"/>
                    <a:pt x="21911" y="11198"/>
                    <a:pt x="21893" y="11220"/>
                  </a:cubicBezTo>
                  <a:cubicBezTo>
                    <a:pt x="21878" y="11235"/>
                    <a:pt x="21880" y="11246"/>
                    <a:pt x="21861" y="11246"/>
                  </a:cubicBezTo>
                  <a:cubicBezTo>
                    <a:pt x="21858" y="11246"/>
                    <a:pt x="21855" y="11246"/>
                    <a:pt x="21851" y="11245"/>
                  </a:cubicBezTo>
                  <a:cubicBezTo>
                    <a:pt x="21825" y="11241"/>
                    <a:pt x="21813" y="11224"/>
                    <a:pt x="21792" y="11212"/>
                  </a:cubicBezTo>
                  <a:cubicBezTo>
                    <a:pt x="21762" y="11190"/>
                    <a:pt x="21737" y="11199"/>
                    <a:pt x="21703" y="11195"/>
                  </a:cubicBezTo>
                  <a:cubicBezTo>
                    <a:pt x="21673" y="11190"/>
                    <a:pt x="21644" y="11169"/>
                    <a:pt x="21614" y="11165"/>
                  </a:cubicBezTo>
                  <a:cubicBezTo>
                    <a:pt x="21564" y="11157"/>
                    <a:pt x="21484" y="11127"/>
                    <a:pt x="21462" y="11076"/>
                  </a:cubicBezTo>
                  <a:cubicBezTo>
                    <a:pt x="21446" y="11030"/>
                    <a:pt x="21458" y="10992"/>
                    <a:pt x="21522" y="10984"/>
                  </a:cubicBezTo>
                  <a:cubicBezTo>
                    <a:pt x="21531" y="10982"/>
                    <a:pt x="21542" y="10982"/>
                    <a:pt x="21553" y="10982"/>
                  </a:cubicBezTo>
                  <a:cubicBezTo>
                    <a:pt x="21579" y="10982"/>
                    <a:pt x="21607" y="10985"/>
                    <a:pt x="21631" y="10988"/>
                  </a:cubicBezTo>
                  <a:cubicBezTo>
                    <a:pt x="21695" y="10988"/>
                    <a:pt x="21754" y="10967"/>
                    <a:pt x="21817" y="10967"/>
                  </a:cubicBezTo>
                  <a:lnTo>
                    <a:pt x="21885" y="10967"/>
                  </a:lnTo>
                  <a:cubicBezTo>
                    <a:pt x="21914" y="10967"/>
                    <a:pt x="21944" y="10954"/>
                    <a:pt x="21973" y="10946"/>
                  </a:cubicBezTo>
                  <a:cubicBezTo>
                    <a:pt x="21990" y="10941"/>
                    <a:pt x="21998" y="10937"/>
                    <a:pt x="22007" y="10920"/>
                  </a:cubicBezTo>
                  <a:cubicBezTo>
                    <a:pt x="22011" y="10916"/>
                    <a:pt x="22011" y="10899"/>
                    <a:pt x="22020" y="10895"/>
                  </a:cubicBezTo>
                  <a:cubicBezTo>
                    <a:pt x="22022" y="10892"/>
                    <a:pt x="22031" y="10891"/>
                    <a:pt x="22041" y="10891"/>
                  </a:cubicBezTo>
                  <a:cubicBezTo>
                    <a:pt x="22062" y="10891"/>
                    <a:pt x="22091" y="10895"/>
                    <a:pt x="22100" y="10895"/>
                  </a:cubicBezTo>
                  <a:cubicBezTo>
                    <a:pt x="22107" y="10895"/>
                    <a:pt x="22125" y="10898"/>
                    <a:pt x="22142" y="10898"/>
                  </a:cubicBezTo>
                  <a:cubicBezTo>
                    <a:pt x="22154" y="10898"/>
                    <a:pt x="22166" y="10896"/>
                    <a:pt x="22172" y="10891"/>
                  </a:cubicBezTo>
                  <a:cubicBezTo>
                    <a:pt x="22176" y="10882"/>
                    <a:pt x="22172" y="10840"/>
                    <a:pt x="22172" y="10832"/>
                  </a:cubicBezTo>
                  <a:cubicBezTo>
                    <a:pt x="22167" y="10785"/>
                    <a:pt x="22129" y="10752"/>
                    <a:pt x="22087" y="10735"/>
                  </a:cubicBezTo>
                  <a:cubicBezTo>
                    <a:pt x="22066" y="10722"/>
                    <a:pt x="22041" y="10714"/>
                    <a:pt x="22020" y="10705"/>
                  </a:cubicBezTo>
                  <a:cubicBezTo>
                    <a:pt x="21998" y="10697"/>
                    <a:pt x="21977" y="10688"/>
                    <a:pt x="21952" y="10688"/>
                  </a:cubicBezTo>
                  <a:cubicBezTo>
                    <a:pt x="21938" y="10688"/>
                    <a:pt x="21924" y="10690"/>
                    <a:pt x="21910" y="10690"/>
                  </a:cubicBezTo>
                  <a:cubicBezTo>
                    <a:pt x="21903" y="10690"/>
                    <a:pt x="21896" y="10690"/>
                    <a:pt x="21889" y="10688"/>
                  </a:cubicBezTo>
                  <a:cubicBezTo>
                    <a:pt x="21863" y="10684"/>
                    <a:pt x="21838" y="10663"/>
                    <a:pt x="21813" y="10659"/>
                  </a:cubicBezTo>
                  <a:cubicBezTo>
                    <a:pt x="21803" y="10658"/>
                    <a:pt x="21794" y="10657"/>
                    <a:pt x="21784" y="10657"/>
                  </a:cubicBezTo>
                  <a:cubicBezTo>
                    <a:pt x="21749" y="10657"/>
                    <a:pt x="21716" y="10665"/>
                    <a:pt x="21686" y="10688"/>
                  </a:cubicBezTo>
                  <a:cubicBezTo>
                    <a:pt x="21665" y="10705"/>
                    <a:pt x="21648" y="10726"/>
                    <a:pt x="21619" y="10735"/>
                  </a:cubicBezTo>
                  <a:cubicBezTo>
                    <a:pt x="21610" y="10739"/>
                    <a:pt x="21602" y="10739"/>
                    <a:pt x="21593" y="10743"/>
                  </a:cubicBezTo>
                  <a:cubicBezTo>
                    <a:pt x="21576" y="10752"/>
                    <a:pt x="21568" y="10768"/>
                    <a:pt x="21555" y="10781"/>
                  </a:cubicBezTo>
                  <a:cubicBezTo>
                    <a:pt x="21538" y="10789"/>
                    <a:pt x="21522" y="10785"/>
                    <a:pt x="21505" y="10789"/>
                  </a:cubicBezTo>
                  <a:cubicBezTo>
                    <a:pt x="21488" y="10798"/>
                    <a:pt x="21479" y="10806"/>
                    <a:pt x="21462" y="10806"/>
                  </a:cubicBezTo>
                  <a:cubicBezTo>
                    <a:pt x="21457" y="10806"/>
                    <a:pt x="21438" y="10803"/>
                    <a:pt x="21425" y="10803"/>
                  </a:cubicBezTo>
                  <a:cubicBezTo>
                    <a:pt x="21418" y="10803"/>
                    <a:pt x="21413" y="10804"/>
                    <a:pt x="21412" y="10806"/>
                  </a:cubicBezTo>
                  <a:cubicBezTo>
                    <a:pt x="21399" y="10815"/>
                    <a:pt x="21412" y="10853"/>
                    <a:pt x="21420" y="10861"/>
                  </a:cubicBezTo>
                  <a:cubicBezTo>
                    <a:pt x="21441" y="10891"/>
                    <a:pt x="21488" y="10887"/>
                    <a:pt x="21450" y="10929"/>
                  </a:cubicBezTo>
                  <a:cubicBezTo>
                    <a:pt x="21427" y="10956"/>
                    <a:pt x="21407" y="10976"/>
                    <a:pt x="21375" y="10976"/>
                  </a:cubicBezTo>
                  <a:cubicBezTo>
                    <a:pt x="21372" y="10976"/>
                    <a:pt x="21369" y="10976"/>
                    <a:pt x="21365" y="10975"/>
                  </a:cubicBezTo>
                  <a:cubicBezTo>
                    <a:pt x="21344" y="10975"/>
                    <a:pt x="21336" y="10967"/>
                    <a:pt x="21319" y="10963"/>
                  </a:cubicBezTo>
                  <a:cubicBezTo>
                    <a:pt x="21312" y="10959"/>
                    <a:pt x="21303" y="10958"/>
                    <a:pt x="21294" y="10958"/>
                  </a:cubicBezTo>
                  <a:cubicBezTo>
                    <a:pt x="21282" y="10958"/>
                    <a:pt x="21270" y="10960"/>
                    <a:pt x="21260" y="10963"/>
                  </a:cubicBezTo>
                  <a:cubicBezTo>
                    <a:pt x="21247" y="10963"/>
                    <a:pt x="21235" y="10971"/>
                    <a:pt x="21222" y="10975"/>
                  </a:cubicBezTo>
                  <a:cubicBezTo>
                    <a:pt x="21209" y="10979"/>
                    <a:pt x="21197" y="10984"/>
                    <a:pt x="21184" y="10988"/>
                  </a:cubicBezTo>
                  <a:cubicBezTo>
                    <a:pt x="21167" y="10988"/>
                    <a:pt x="21142" y="10988"/>
                    <a:pt x="21125" y="10984"/>
                  </a:cubicBezTo>
                  <a:cubicBezTo>
                    <a:pt x="21099" y="10975"/>
                    <a:pt x="21083" y="10950"/>
                    <a:pt x="21057" y="10941"/>
                  </a:cubicBezTo>
                  <a:cubicBezTo>
                    <a:pt x="21052" y="10941"/>
                    <a:pt x="21048" y="10940"/>
                    <a:pt x="21045" y="10940"/>
                  </a:cubicBezTo>
                  <a:cubicBezTo>
                    <a:pt x="21028" y="10940"/>
                    <a:pt x="21028" y="10949"/>
                    <a:pt x="21028" y="10967"/>
                  </a:cubicBezTo>
                  <a:cubicBezTo>
                    <a:pt x="21028" y="10984"/>
                    <a:pt x="21028" y="10996"/>
                    <a:pt x="21036" y="11009"/>
                  </a:cubicBezTo>
                  <a:cubicBezTo>
                    <a:pt x="21061" y="11051"/>
                    <a:pt x="21112" y="11064"/>
                    <a:pt x="21159" y="11072"/>
                  </a:cubicBezTo>
                  <a:cubicBezTo>
                    <a:pt x="21180" y="11081"/>
                    <a:pt x="21197" y="11081"/>
                    <a:pt x="21213" y="11098"/>
                  </a:cubicBezTo>
                  <a:cubicBezTo>
                    <a:pt x="21222" y="11106"/>
                    <a:pt x="21230" y="11119"/>
                    <a:pt x="21235" y="11127"/>
                  </a:cubicBezTo>
                  <a:cubicBezTo>
                    <a:pt x="21256" y="11152"/>
                    <a:pt x="21273" y="11169"/>
                    <a:pt x="21302" y="11178"/>
                  </a:cubicBezTo>
                  <a:cubicBezTo>
                    <a:pt x="21308" y="11178"/>
                    <a:pt x="21313" y="11176"/>
                    <a:pt x="21319" y="11176"/>
                  </a:cubicBezTo>
                  <a:cubicBezTo>
                    <a:pt x="21322" y="11176"/>
                    <a:pt x="21325" y="11176"/>
                    <a:pt x="21327" y="11178"/>
                  </a:cubicBezTo>
                  <a:cubicBezTo>
                    <a:pt x="21353" y="11182"/>
                    <a:pt x="21374" y="11195"/>
                    <a:pt x="21395" y="11203"/>
                  </a:cubicBezTo>
                  <a:cubicBezTo>
                    <a:pt x="21437" y="11220"/>
                    <a:pt x="21471" y="11245"/>
                    <a:pt x="21509" y="11275"/>
                  </a:cubicBezTo>
                  <a:cubicBezTo>
                    <a:pt x="21526" y="11288"/>
                    <a:pt x="21551" y="11296"/>
                    <a:pt x="21564" y="11313"/>
                  </a:cubicBezTo>
                  <a:cubicBezTo>
                    <a:pt x="21572" y="11321"/>
                    <a:pt x="21576" y="11338"/>
                    <a:pt x="21585" y="11347"/>
                  </a:cubicBezTo>
                  <a:cubicBezTo>
                    <a:pt x="21606" y="11385"/>
                    <a:pt x="21652" y="11401"/>
                    <a:pt x="21678" y="11435"/>
                  </a:cubicBezTo>
                  <a:cubicBezTo>
                    <a:pt x="21703" y="11465"/>
                    <a:pt x="21733" y="11499"/>
                    <a:pt x="21745" y="11528"/>
                  </a:cubicBezTo>
                  <a:cubicBezTo>
                    <a:pt x="21754" y="11549"/>
                    <a:pt x="21749" y="11566"/>
                    <a:pt x="21754" y="11587"/>
                  </a:cubicBezTo>
                  <a:cubicBezTo>
                    <a:pt x="21737" y="11568"/>
                    <a:pt x="21716" y="11563"/>
                    <a:pt x="21692" y="11563"/>
                  </a:cubicBezTo>
                  <a:cubicBezTo>
                    <a:pt x="21679" y="11563"/>
                    <a:pt x="21666" y="11565"/>
                    <a:pt x="21652" y="11566"/>
                  </a:cubicBezTo>
                  <a:cubicBezTo>
                    <a:pt x="21641" y="11569"/>
                    <a:pt x="21631" y="11574"/>
                    <a:pt x="21621" y="11574"/>
                  </a:cubicBezTo>
                  <a:cubicBezTo>
                    <a:pt x="21616" y="11574"/>
                    <a:pt x="21611" y="11573"/>
                    <a:pt x="21606" y="11570"/>
                  </a:cubicBezTo>
                  <a:cubicBezTo>
                    <a:pt x="21585" y="11566"/>
                    <a:pt x="21576" y="11541"/>
                    <a:pt x="21560" y="11532"/>
                  </a:cubicBezTo>
                  <a:cubicBezTo>
                    <a:pt x="21543" y="11524"/>
                    <a:pt x="21526" y="11524"/>
                    <a:pt x="21509" y="11520"/>
                  </a:cubicBezTo>
                  <a:cubicBezTo>
                    <a:pt x="21484" y="11515"/>
                    <a:pt x="21467" y="11507"/>
                    <a:pt x="21446" y="11494"/>
                  </a:cubicBezTo>
                  <a:cubicBezTo>
                    <a:pt x="21408" y="11477"/>
                    <a:pt x="21370" y="11456"/>
                    <a:pt x="21332" y="11439"/>
                  </a:cubicBezTo>
                  <a:cubicBezTo>
                    <a:pt x="21309" y="11428"/>
                    <a:pt x="21285" y="11425"/>
                    <a:pt x="21260" y="11425"/>
                  </a:cubicBezTo>
                  <a:cubicBezTo>
                    <a:pt x="21224" y="11425"/>
                    <a:pt x="21188" y="11431"/>
                    <a:pt x="21152" y="11431"/>
                  </a:cubicBezTo>
                  <a:cubicBezTo>
                    <a:pt x="21137" y="11431"/>
                    <a:pt x="21122" y="11430"/>
                    <a:pt x="21108" y="11427"/>
                  </a:cubicBezTo>
                  <a:cubicBezTo>
                    <a:pt x="21087" y="11418"/>
                    <a:pt x="21066" y="11418"/>
                    <a:pt x="21036" y="11418"/>
                  </a:cubicBezTo>
                  <a:cubicBezTo>
                    <a:pt x="21025" y="11418"/>
                    <a:pt x="21017" y="11417"/>
                    <a:pt x="21010" y="11417"/>
                  </a:cubicBezTo>
                  <a:cubicBezTo>
                    <a:pt x="20999" y="11417"/>
                    <a:pt x="20994" y="11421"/>
                    <a:pt x="20994" y="11439"/>
                  </a:cubicBezTo>
                  <a:cubicBezTo>
                    <a:pt x="20990" y="11469"/>
                    <a:pt x="20994" y="11503"/>
                    <a:pt x="21019" y="11524"/>
                  </a:cubicBezTo>
                  <a:cubicBezTo>
                    <a:pt x="21049" y="11553"/>
                    <a:pt x="21104" y="11549"/>
                    <a:pt x="21137" y="11579"/>
                  </a:cubicBezTo>
                  <a:cubicBezTo>
                    <a:pt x="21142" y="11583"/>
                    <a:pt x="21159" y="11596"/>
                    <a:pt x="21146" y="11608"/>
                  </a:cubicBezTo>
                  <a:cubicBezTo>
                    <a:pt x="21143" y="11610"/>
                    <a:pt x="21139" y="11610"/>
                    <a:pt x="21134" y="11610"/>
                  </a:cubicBezTo>
                  <a:cubicBezTo>
                    <a:pt x="21125" y="11610"/>
                    <a:pt x="21115" y="11608"/>
                    <a:pt x="21112" y="11608"/>
                  </a:cubicBezTo>
                  <a:cubicBezTo>
                    <a:pt x="21101" y="11608"/>
                    <a:pt x="21084" y="11605"/>
                    <a:pt x="21070" y="11605"/>
                  </a:cubicBezTo>
                  <a:cubicBezTo>
                    <a:pt x="21063" y="11605"/>
                    <a:pt x="21057" y="11605"/>
                    <a:pt x="21053" y="11608"/>
                  </a:cubicBezTo>
                  <a:cubicBezTo>
                    <a:pt x="21045" y="11617"/>
                    <a:pt x="21032" y="11642"/>
                    <a:pt x="21032" y="11655"/>
                  </a:cubicBezTo>
                  <a:cubicBezTo>
                    <a:pt x="21023" y="11680"/>
                    <a:pt x="21032" y="11697"/>
                    <a:pt x="21057" y="11701"/>
                  </a:cubicBezTo>
                  <a:cubicBezTo>
                    <a:pt x="21070" y="11701"/>
                    <a:pt x="21083" y="11701"/>
                    <a:pt x="21095" y="11710"/>
                  </a:cubicBezTo>
                  <a:cubicBezTo>
                    <a:pt x="21104" y="11710"/>
                    <a:pt x="21112" y="11718"/>
                    <a:pt x="21121" y="11722"/>
                  </a:cubicBezTo>
                  <a:cubicBezTo>
                    <a:pt x="21129" y="11726"/>
                    <a:pt x="21137" y="11726"/>
                    <a:pt x="21146" y="11735"/>
                  </a:cubicBezTo>
                  <a:cubicBezTo>
                    <a:pt x="21154" y="11739"/>
                    <a:pt x="21154" y="11752"/>
                    <a:pt x="21163" y="11756"/>
                  </a:cubicBezTo>
                  <a:cubicBezTo>
                    <a:pt x="21171" y="11764"/>
                    <a:pt x="21188" y="11764"/>
                    <a:pt x="21192" y="11781"/>
                  </a:cubicBezTo>
                  <a:cubicBezTo>
                    <a:pt x="21197" y="11790"/>
                    <a:pt x="21192" y="11798"/>
                    <a:pt x="21197" y="11807"/>
                  </a:cubicBezTo>
                  <a:cubicBezTo>
                    <a:pt x="21197" y="11815"/>
                    <a:pt x="21201" y="11819"/>
                    <a:pt x="21201" y="11828"/>
                  </a:cubicBezTo>
                  <a:cubicBezTo>
                    <a:pt x="21201" y="11862"/>
                    <a:pt x="21209" y="11862"/>
                    <a:pt x="21243" y="11862"/>
                  </a:cubicBezTo>
                  <a:cubicBezTo>
                    <a:pt x="21294" y="11862"/>
                    <a:pt x="21340" y="11862"/>
                    <a:pt x="21391" y="11870"/>
                  </a:cubicBezTo>
                  <a:cubicBezTo>
                    <a:pt x="21395" y="11891"/>
                    <a:pt x="21382" y="11921"/>
                    <a:pt x="21391" y="11938"/>
                  </a:cubicBezTo>
                  <a:cubicBezTo>
                    <a:pt x="21395" y="11946"/>
                    <a:pt x="21433" y="11954"/>
                    <a:pt x="21441" y="11954"/>
                  </a:cubicBezTo>
                  <a:cubicBezTo>
                    <a:pt x="21467" y="11963"/>
                    <a:pt x="21492" y="11963"/>
                    <a:pt x="21513" y="11976"/>
                  </a:cubicBezTo>
                  <a:cubicBezTo>
                    <a:pt x="21534" y="11984"/>
                    <a:pt x="21547" y="12009"/>
                    <a:pt x="21530" y="12030"/>
                  </a:cubicBezTo>
                  <a:cubicBezTo>
                    <a:pt x="21513" y="12051"/>
                    <a:pt x="21484" y="12068"/>
                    <a:pt x="21462" y="12068"/>
                  </a:cubicBezTo>
                  <a:cubicBezTo>
                    <a:pt x="21462" y="12068"/>
                    <a:pt x="21462" y="12064"/>
                    <a:pt x="21462" y="12060"/>
                  </a:cubicBezTo>
                  <a:cubicBezTo>
                    <a:pt x="21458" y="12059"/>
                    <a:pt x="21454" y="12058"/>
                    <a:pt x="21449" y="12058"/>
                  </a:cubicBezTo>
                  <a:cubicBezTo>
                    <a:pt x="21439" y="12058"/>
                    <a:pt x="21427" y="12060"/>
                    <a:pt x="21416" y="12060"/>
                  </a:cubicBezTo>
                  <a:cubicBezTo>
                    <a:pt x="21386" y="12060"/>
                    <a:pt x="21361" y="12039"/>
                    <a:pt x="21336" y="12035"/>
                  </a:cubicBezTo>
                  <a:cubicBezTo>
                    <a:pt x="21321" y="12032"/>
                    <a:pt x="21305" y="12031"/>
                    <a:pt x="21290" y="12031"/>
                  </a:cubicBezTo>
                  <a:cubicBezTo>
                    <a:pt x="21275" y="12031"/>
                    <a:pt x="21260" y="12032"/>
                    <a:pt x="21247" y="12035"/>
                  </a:cubicBezTo>
                  <a:cubicBezTo>
                    <a:pt x="21220" y="12035"/>
                    <a:pt x="21196" y="12051"/>
                    <a:pt x="21170" y="12051"/>
                  </a:cubicBezTo>
                  <a:cubicBezTo>
                    <a:pt x="21163" y="12051"/>
                    <a:pt x="21157" y="12050"/>
                    <a:pt x="21150" y="12047"/>
                  </a:cubicBezTo>
                  <a:cubicBezTo>
                    <a:pt x="21116" y="12039"/>
                    <a:pt x="21091" y="12018"/>
                    <a:pt x="21057" y="12005"/>
                  </a:cubicBezTo>
                  <a:cubicBezTo>
                    <a:pt x="21045" y="12001"/>
                    <a:pt x="21028" y="11997"/>
                    <a:pt x="21011" y="11992"/>
                  </a:cubicBezTo>
                  <a:cubicBezTo>
                    <a:pt x="20998" y="11988"/>
                    <a:pt x="20990" y="11984"/>
                    <a:pt x="20981" y="11976"/>
                  </a:cubicBezTo>
                  <a:cubicBezTo>
                    <a:pt x="20969" y="11963"/>
                    <a:pt x="20960" y="11950"/>
                    <a:pt x="20948" y="11938"/>
                  </a:cubicBezTo>
                  <a:cubicBezTo>
                    <a:pt x="20901" y="11900"/>
                    <a:pt x="20842" y="11916"/>
                    <a:pt x="20787" y="11908"/>
                  </a:cubicBezTo>
                  <a:cubicBezTo>
                    <a:pt x="20758" y="11900"/>
                    <a:pt x="20732" y="11900"/>
                    <a:pt x="20703" y="11900"/>
                  </a:cubicBezTo>
                  <a:cubicBezTo>
                    <a:pt x="20690" y="11900"/>
                    <a:pt x="20667" y="11895"/>
                    <a:pt x="20646" y="11895"/>
                  </a:cubicBezTo>
                  <a:cubicBezTo>
                    <a:pt x="20633" y="11895"/>
                    <a:pt x="20621" y="11897"/>
                    <a:pt x="20614" y="11904"/>
                  </a:cubicBezTo>
                  <a:cubicBezTo>
                    <a:pt x="20623" y="11916"/>
                    <a:pt x="20635" y="11916"/>
                    <a:pt x="20644" y="11929"/>
                  </a:cubicBezTo>
                  <a:cubicBezTo>
                    <a:pt x="20648" y="11942"/>
                    <a:pt x="20652" y="11963"/>
                    <a:pt x="20644" y="11976"/>
                  </a:cubicBezTo>
                  <a:cubicBezTo>
                    <a:pt x="20634" y="11984"/>
                    <a:pt x="20620" y="11986"/>
                    <a:pt x="20605" y="11986"/>
                  </a:cubicBezTo>
                  <a:cubicBezTo>
                    <a:pt x="20593" y="11986"/>
                    <a:pt x="20581" y="11985"/>
                    <a:pt x="20569" y="11985"/>
                  </a:cubicBezTo>
                  <a:cubicBezTo>
                    <a:pt x="20550" y="11985"/>
                    <a:pt x="20533" y="11987"/>
                    <a:pt x="20521" y="12001"/>
                  </a:cubicBezTo>
                  <a:cubicBezTo>
                    <a:pt x="20509" y="12018"/>
                    <a:pt x="20513" y="12043"/>
                    <a:pt x="20517" y="12060"/>
                  </a:cubicBezTo>
                  <a:cubicBezTo>
                    <a:pt x="20521" y="12073"/>
                    <a:pt x="20525" y="12081"/>
                    <a:pt x="20530" y="12094"/>
                  </a:cubicBezTo>
                  <a:cubicBezTo>
                    <a:pt x="20547" y="12128"/>
                    <a:pt x="20566" y="12143"/>
                    <a:pt x="20598" y="12143"/>
                  </a:cubicBezTo>
                  <a:cubicBezTo>
                    <a:pt x="20605" y="12143"/>
                    <a:pt x="20614" y="12142"/>
                    <a:pt x="20623" y="12140"/>
                  </a:cubicBezTo>
                  <a:cubicBezTo>
                    <a:pt x="20648" y="12140"/>
                    <a:pt x="20673" y="12132"/>
                    <a:pt x="20698" y="12132"/>
                  </a:cubicBezTo>
                  <a:cubicBezTo>
                    <a:pt x="20731" y="12132"/>
                    <a:pt x="20754" y="12122"/>
                    <a:pt x="20784" y="12122"/>
                  </a:cubicBezTo>
                  <a:cubicBezTo>
                    <a:pt x="20789" y="12122"/>
                    <a:pt x="20794" y="12123"/>
                    <a:pt x="20800" y="12123"/>
                  </a:cubicBezTo>
                  <a:cubicBezTo>
                    <a:pt x="20813" y="12127"/>
                    <a:pt x="20827" y="12133"/>
                    <a:pt x="20843" y="12133"/>
                  </a:cubicBezTo>
                  <a:cubicBezTo>
                    <a:pt x="20847" y="12133"/>
                    <a:pt x="20851" y="12132"/>
                    <a:pt x="20855" y="12132"/>
                  </a:cubicBezTo>
                  <a:lnTo>
                    <a:pt x="20855" y="12132"/>
                  </a:lnTo>
                  <a:cubicBezTo>
                    <a:pt x="20829" y="12140"/>
                    <a:pt x="20783" y="12127"/>
                    <a:pt x="20796" y="12170"/>
                  </a:cubicBezTo>
                  <a:cubicBezTo>
                    <a:pt x="20804" y="12195"/>
                    <a:pt x="20817" y="12208"/>
                    <a:pt x="20808" y="12237"/>
                  </a:cubicBezTo>
                  <a:cubicBezTo>
                    <a:pt x="20802" y="12241"/>
                    <a:pt x="20793" y="12242"/>
                    <a:pt x="20784" y="12242"/>
                  </a:cubicBezTo>
                  <a:cubicBezTo>
                    <a:pt x="20774" y="12242"/>
                    <a:pt x="20764" y="12241"/>
                    <a:pt x="20753" y="12241"/>
                  </a:cubicBezTo>
                  <a:cubicBezTo>
                    <a:pt x="20643" y="12178"/>
                    <a:pt x="20509" y="12160"/>
                    <a:pt x="20366" y="12160"/>
                  </a:cubicBezTo>
                  <a:cubicBezTo>
                    <a:pt x="20180" y="12160"/>
                    <a:pt x="19979" y="12190"/>
                    <a:pt x="19800" y="12190"/>
                  </a:cubicBezTo>
                  <a:cubicBezTo>
                    <a:pt x="19751" y="12190"/>
                    <a:pt x="19705" y="12188"/>
                    <a:pt x="19660" y="12182"/>
                  </a:cubicBezTo>
                  <a:cubicBezTo>
                    <a:pt x="19567" y="12174"/>
                    <a:pt x="19470" y="12149"/>
                    <a:pt x="19373" y="12123"/>
                  </a:cubicBezTo>
                  <a:cubicBezTo>
                    <a:pt x="19369" y="12068"/>
                    <a:pt x="19369" y="12009"/>
                    <a:pt x="19377" y="11954"/>
                  </a:cubicBezTo>
                  <a:cubicBezTo>
                    <a:pt x="19382" y="11904"/>
                    <a:pt x="19394" y="11853"/>
                    <a:pt x="19394" y="11802"/>
                  </a:cubicBezTo>
                  <a:cubicBezTo>
                    <a:pt x="19399" y="11781"/>
                    <a:pt x="19399" y="11760"/>
                    <a:pt x="19394" y="11739"/>
                  </a:cubicBezTo>
                  <a:cubicBezTo>
                    <a:pt x="19407" y="11722"/>
                    <a:pt x="19424" y="11705"/>
                    <a:pt x="19441" y="11693"/>
                  </a:cubicBezTo>
                  <a:cubicBezTo>
                    <a:pt x="19547" y="11640"/>
                    <a:pt x="19662" y="11610"/>
                    <a:pt x="19776" y="11610"/>
                  </a:cubicBezTo>
                  <a:cubicBezTo>
                    <a:pt x="19844" y="11610"/>
                    <a:pt x="19911" y="11620"/>
                    <a:pt x="19977" y="11642"/>
                  </a:cubicBezTo>
                  <a:cubicBezTo>
                    <a:pt x="19922" y="11587"/>
                    <a:pt x="19850" y="11545"/>
                    <a:pt x="19774" y="11532"/>
                  </a:cubicBezTo>
                  <a:cubicBezTo>
                    <a:pt x="19756" y="11530"/>
                    <a:pt x="19739" y="11528"/>
                    <a:pt x="19721" y="11528"/>
                  </a:cubicBezTo>
                  <a:cubicBezTo>
                    <a:pt x="19659" y="11528"/>
                    <a:pt x="19599" y="11545"/>
                    <a:pt x="19546" y="11575"/>
                  </a:cubicBezTo>
                  <a:cubicBezTo>
                    <a:pt x="19496" y="11604"/>
                    <a:pt x="19453" y="11646"/>
                    <a:pt x="19424" y="11693"/>
                  </a:cubicBezTo>
                  <a:cubicBezTo>
                    <a:pt x="19415" y="11705"/>
                    <a:pt x="19403" y="11718"/>
                    <a:pt x="19394" y="11726"/>
                  </a:cubicBezTo>
                  <a:cubicBezTo>
                    <a:pt x="19390" y="11726"/>
                    <a:pt x="19390" y="11722"/>
                    <a:pt x="19390" y="11722"/>
                  </a:cubicBezTo>
                  <a:cubicBezTo>
                    <a:pt x="19399" y="11710"/>
                    <a:pt x="19403" y="11697"/>
                    <a:pt x="19411" y="11688"/>
                  </a:cubicBezTo>
                  <a:cubicBezTo>
                    <a:pt x="19432" y="11663"/>
                    <a:pt x="19458" y="11642"/>
                    <a:pt x="19483" y="11617"/>
                  </a:cubicBezTo>
                  <a:cubicBezTo>
                    <a:pt x="19601" y="11515"/>
                    <a:pt x="19736" y="11435"/>
                    <a:pt x="19888" y="11389"/>
                  </a:cubicBezTo>
                  <a:cubicBezTo>
                    <a:pt x="19856" y="11380"/>
                    <a:pt x="19823" y="11376"/>
                    <a:pt x="19791" y="11376"/>
                  </a:cubicBezTo>
                  <a:cubicBezTo>
                    <a:pt x="19698" y="11376"/>
                    <a:pt x="19605" y="11410"/>
                    <a:pt x="19534" y="11469"/>
                  </a:cubicBezTo>
                  <a:cubicBezTo>
                    <a:pt x="19517" y="11482"/>
                    <a:pt x="19500" y="11494"/>
                    <a:pt x="19483" y="11511"/>
                  </a:cubicBezTo>
                  <a:cubicBezTo>
                    <a:pt x="19487" y="11503"/>
                    <a:pt x="19491" y="11499"/>
                    <a:pt x="19496" y="11490"/>
                  </a:cubicBezTo>
                  <a:cubicBezTo>
                    <a:pt x="19525" y="11431"/>
                    <a:pt x="19572" y="11380"/>
                    <a:pt x="19614" y="11326"/>
                  </a:cubicBezTo>
                  <a:cubicBezTo>
                    <a:pt x="19656" y="11271"/>
                    <a:pt x="19690" y="11212"/>
                    <a:pt x="19702" y="11148"/>
                  </a:cubicBezTo>
                  <a:lnTo>
                    <a:pt x="19702" y="11148"/>
                  </a:lnTo>
                  <a:cubicBezTo>
                    <a:pt x="19648" y="11152"/>
                    <a:pt x="19601" y="11178"/>
                    <a:pt x="19563" y="11216"/>
                  </a:cubicBezTo>
                  <a:cubicBezTo>
                    <a:pt x="19567" y="11199"/>
                    <a:pt x="19572" y="11178"/>
                    <a:pt x="19576" y="11161"/>
                  </a:cubicBezTo>
                  <a:cubicBezTo>
                    <a:pt x="19580" y="11148"/>
                    <a:pt x="19580" y="11106"/>
                    <a:pt x="19588" y="11098"/>
                  </a:cubicBezTo>
                  <a:lnTo>
                    <a:pt x="19588" y="11098"/>
                  </a:lnTo>
                  <a:cubicBezTo>
                    <a:pt x="19538" y="11140"/>
                    <a:pt x="19496" y="11190"/>
                    <a:pt x="19466" y="11250"/>
                  </a:cubicBezTo>
                  <a:cubicBezTo>
                    <a:pt x="19470" y="11228"/>
                    <a:pt x="19470" y="11203"/>
                    <a:pt x="19474" y="11182"/>
                  </a:cubicBezTo>
                  <a:cubicBezTo>
                    <a:pt x="19479" y="11114"/>
                    <a:pt x="19483" y="10992"/>
                    <a:pt x="19458" y="10925"/>
                  </a:cubicBezTo>
                  <a:cubicBezTo>
                    <a:pt x="19432" y="10984"/>
                    <a:pt x="19411" y="11043"/>
                    <a:pt x="19394" y="11102"/>
                  </a:cubicBezTo>
                  <a:cubicBezTo>
                    <a:pt x="19390" y="11043"/>
                    <a:pt x="19377" y="10979"/>
                    <a:pt x="19348" y="10925"/>
                  </a:cubicBezTo>
                  <a:cubicBezTo>
                    <a:pt x="19335" y="10984"/>
                    <a:pt x="19327" y="11043"/>
                    <a:pt x="19323" y="11102"/>
                  </a:cubicBezTo>
                  <a:cubicBezTo>
                    <a:pt x="19323" y="11098"/>
                    <a:pt x="19323" y="11098"/>
                    <a:pt x="19323" y="11098"/>
                  </a:cubicBezTo>
                  <a:cubicBezTo>
                    <a:pt x="19306" y="11034"/>
                    <a:pt x="19280" y="10975"/>
                    <a:pt x="19242" y="10912"/>
                  </a:cubicBezTo>
                  <a:cubicBezTo>
                    <a:pt x="19234" y="10971"/>
                    <a:pt x="19234" y="11026"/>
                    <a:pt x="19234" y="11085"/>
                  </a:cubicBezTo>
                  <a:cubicBezTo>
                    <a:pt x="19213" y="11043"/>
                    <a:pt x="19183" y="11005"/>
                    <a:pt x="19145" y="10979"/>
                  </a:cubicBezTo>
                  <a:lnTo>
                    <a:pt x="19145" y="10979"/>
                  </a:lnTo>
                  <a:cubicBezTo>
                    <a:pt x="19141" y="11030"/>
                    <a:pt x="19149" y="11085"/>
                    <a:pt x="19166" y="11136"/>
                  </a:cubicBezTo>
                  <a:cubicBezTo>
                    <a:pt x="19112" y="11068"/>
                    <a:pt x="19036" y="11022"/>
                    <a:pt x="18951" y="10992"/>
                  </a:cubicBezTo>
                  <a:lnTo>
                    <a:pt x="18951" y="10992"/>
                  </a:lnTo>
                  <a:cubicBezTo>
                    <a:pt x="18981" y="11055"/>
                    <a:pt x="19014" y="11114"/>
                    <a:pt x="19048" y="11169"/>
                  </a:cubicBezTo>
                  <a:cubicBezTo>
                    <a:pt x="19036" y="11161"/>
                    <a:pt x="19023" y="11157"/>
                    <a:pt x="19006" y="11148"/>
                  </a:cubicBezTo>
                  <a:cubicBezTo>
                    <a:pt x="18960" y="11131"/>
                    <a:pt x="18913" y="11123"/>
                    <a:pt x="18862" y="11123"/>
                  </a:cubicBezTo>
                  <a:cubicBezTo>
                    <a:pt x="18841" y="11127"/>
                    <a:pt x="18816" y="11131"/>
                    <a:pt x="18791" y="11136"/>
                  </a:cubicBezTo>
                  <a:cubicBezTo>
                    <a:pt x="18778" y="11140"/>
                    <a:pt x="18770" y="11144"/>
                    <a:pt x="18757" y="11148"/>
                  </a:cubicBezTo>
                  <a:cubicBezTo>
                    <a:pt x="18753" y="11148"/>
                    <a:pt x="18732" y="11161"/>
                    <a:pt x="18727" y="11161"/>
                  </a:cubicBezTo>
                  <a:cubicBezTo>
                    <a:pt x="18795" y="11186"/>
                    <a:pt x="18867" y="11212"/>
                    <a:pt x="18934" y="11245"/>
                  </a:cubicBezTo>
                  <a:cubicBezTo>
                    <a:pt x="18972" y="11262"/>
                    <a:pt x="19006" y="11279"/>
                    <a:pt x="19036" y="11304"/>
                  </a:cubicBezTo>
                  <a:cubicBezTo>
                    <a:pt x="19019" y="11296"/>
                    <a:pt x="19002" y="11288"/>
                    <a:pt x="18985" y="11283"/>
                  </a:cubicBezTo>
                  <a:cubicBezTo>
                    <a:pt x="18964" y="11278"/>
                    <a:pt x="18943" y="11275"/>
                    <a:pt x="18922" y="11275"/>
                  </a:cubicBezTo>
                  <a:cubicBezTo>
                    <a:pt x="18867" y="11275"/>
                    <a:pt x="18813" y="11295"/>
                    <a:pt x="18770" y="11338"/>
                  </a:cubicBezTo>
                  <a:cubicBezTo>
                    <a:pt x="18867" y="11342"/>
                    <a:pt x="18968" y="11342"/>
                    <a:pt x="19048" y="11397"/>
                  </a:cubicBezTo>
                  <a:cubicBezTo>
                    <a:pt x="19075" y="11413"/>
                    <a:pt x="19099" y="11436"/>
                    <a:pt x="19122" y="11462"/>
                  </a:cubicBezTo>
                  <a:lnTo>
                    <a:pt x="19122" y="11462"/>
                  </a:lnTo>
                  <a:cubicBezTo>
                    <a:pt x="19082" y="11436"/>
                    <a:pt x="19036" y="11417"/>
                    <a:pt x="18993" y="11406"/>
                  </a:cubicBezTo>
                  <a:cubicBezTo>
                    <a:pt x="18963" y="11398"/>
                    <a:pt x="18932" y="11394"/>
                    <a:pt x="18901" y="11394"/>
                  </a:cubicBezTo>
                  <a:cubicBezTo>
                    <a:pt x="18813" y="11394"/>
                    <a:pt x="18728" y="11424"/>
                    <a:pt x="18656" y="11477"/>
                  </a:cubicBezTo>
                  <a:cubicBezTo>
                    <a:pt x="18677" y="11482"/>
                    <a:pt x="18702" y="11482"/>
                    <a:pt x="18723" y="11486"/>
                  </a:cubicBezTo>
                  <a:cubicBezTo>
                    <a:pt x="18668" y="11503"/>
                    <a:pt x="18613" y="11528"/>
                    <a:pt x="18575" y="11575"/>
                  </a:cubicBezTo>
                  <a:cubicBezTo>
                    <a:pt x="18620" y="11572"/>
                    <a:pt x="18667" y="11569"/>
                    <a:pt x="18713" y="11569"/>
                  </a:cubicBezTo>
                  <a:cubicBezTo>
                    <a:pt x="18732" y="11569"/>
                    <a:pt x="18751" y="11569"/>
                    <a:pt x="18770" y="11570"/>
                  </a:cubicBezTo>
                  <a:cubicBezTo>
                    <a:pt x="18723" y="11591"/>
                    <a:pt x="18681" y="11629"/>
                    <a:pt x="18656" y="11680"/>
                  </a:cubicBezTo>
                  <a:cubicBezTo>
                    <a:pt x="18743" y="11653"/>
                    <a:pt x="18835" y="11639"/>
                    <a:pt x="18926" y="11639"/>
                  </a:cubicBezTo>
                  <a:cubicBezTo>
                    <a:pt x="19007" y="11639"/>
                    <a:pt x="19087" y="11650"/>
                    <a:pt x="19166" y="11672"/>
                  </a:cubicBezTo>
                  <a:cubicBezTo>
                    <a:pt x="19209" y="11697"/>
                    <a:pt x="19247" y="11731"/>
                    <a:pt x="19280" y="11764"/>
                  </a:cubicBezTo>
                  <a:cubicBezTo>
                    <a:pt x="19280" y="11777"/>
                    <a:pt x="19280" y="11790"/>
                    <a:pt x="19280" y="11802"/>
                  </a:cubicBezTo>
                  <a:cubicBezTo>
                    <a:pt x="19285" y="11853"/>
                    <a:pt x="19293" y="11904"/>
                    <a:pt x="19301" y="11954"/>
                  </a:cubicBezTo>
                  <a:cubicBezTo>
                    <a:pt x="19306" y="12005"/>
                    <a:pt x="19306" y="12056"/>
                    <a:pt x="19306" y="12106"/>
                  </a:cubicBezTo>
                  <a:cubicBezTo>
                    <a:pt x="19196" y="12073"/>
                    <a:pt x="19090" y="12035"/>
                    <a:pt x="18998" y="11992"/>
                  </a:cubicBezTo>
                  <a:cubicBezTo>
                    <a:pt x="18909" y="11950"/>
                    <a:pt x="18791" y="11933"/>
                    <a:pt x="18706" y="11887"/>
                  </a:cubicBezTo>
                  <a:cubicBezTo>
                    <a:pt x="18609" y="11836"/>
                    <a:pt x="18567" y="11748"/>
                    <a:pt x="18478" y="11680"/>
                  </a:cubicBezTo>
                  <a:cubicBezTo>
                    <a:pt x="18335" y="11579"/>
                    <a:pt x="18217" y="11461"/>
                    <a:pt x="18077" y="11355"/>
                  </a:cubicBezTo>
                  <a:cubicBezTo>
                    <a:pt x="18069" y="11351"/>
                    <a:pt x="18065" y="11347"/>
                    <a:pt x="18056" y="11342"/>
                  </a:cubicBezTo>
                  <a:cubicBezTo>
                    <a:pt x="18132" y="10777"/>
                    <a:pt x="18263" y="9890"/>
                    <a:pt x="18386" y="9342"/>
                  </a:cubicBezTo>
                  <a:lnTo>
                    <a:pt x="18559" y="9810"/>
                  </a:lnTo>
                  <a:cubicBezTo>
                    <a:pt x="18567" y="9713"/>
                    <a:pt x="18588" y="9608"/>
                    <a:pt x="18559" y="9511"/>
                  </a:cubicBezTo>
                  <a:cubicBezTo>
                    <a:pt x="18542" y="9452"/>
                    <a:pt x="18512" y="9397"/>
                    <a:pt x="18466" y="9359"/>
                  </a:cubicBezTo>
                  <a:cubicBezTo>
                    <a:pt x="18500" y="9350"/>
                    <a:pt x="18521" y="9325"/>
                    <a:pt x="18521" y="9291"/>
                  </a:cubicBezTo>
                  <a:cubicBezTo>
                    <a:pt x="18521" y="9278"/>
                    <a:pt x="18516" y="9270"/>
                    <a:pt x="18512" y="9257"/>
                  </a:cubicBezTo>
                  <a:lnTo>
                    <a:pt x="18512" y="9257"/>
                  </a:lnTo>
                  <a:cubicBezTo>
                    <a:pt x="18685" y="9300"/>
                    <a:pt x="18841" y="9409"/>
                    <a:pt x="18934" y="9561"/>
                  </a:cubicBezTo>
                  <a:cubicBezTo>
                    <a:pt x="18955" y="9435"/>
                    <a:pt x="18884" y="9295"/>
                    <a:pt x="18778" y="9219"/>
                  </a:cubicBezTo>
                  <a:cubicBezTo>
                    <a:pt x="18715" y="9176"/>
                    <a:pt x="18642" y="9151"/>
                    <a:pt x="18568" y="9151"/>
                  </a:cubicBezTo>
                  <a:cubicBezTo>
                    <a:pt x="18562" y="9151"/>
                    <a:pt x="18556" y="9152"/>
                    <a:pt x="18550" y="9152"/>
                  </a:cubicBezTo>
                  <a:cubicBezTo>
                    <a:pt x="18666" y="9120"/>
                    <a:pt x="18783" y="9102"/>
                    <a:pt x="18903" y="9102"/>
                  </a:cubicBezTo>
                  <a:cubicBezTo>
                    <a:pt x="18958" y="9102"/>
                    <a:pt x="19013" y="9106"/>
                    <a:pt x="19069" y="9114"/>
                  </a:cubicBezTo>
                  <a:cubicBezTo>
                    <a:pt x="18969" y="9025"/>
                    <a:pt x="18843" y="8985"/>
                    <a:pt x="18729" y="8985"/>
                  </a:cubicBezTo>
                  <a:cubicBezTo>
                    <a:pt x="18712" y="8985"/>
                    <a:pt x="18697" y="8986"/>
                    <a:pt x="18681" y="8987"/>
                  </a:cubicBezTo>
                  <a:cubicBezTo>
                    <a:pt x="18592" y="9000"/>
                    <a:pt x="18521" y="9038"/>
                    <a:pt x="18462" y="9105"/>
                  </a:cubicBezTo>
                  <a:cubicBezTo>
                    <a:pt x="18500" y="9038"/>
                    <a:pt x="18516" y="8970"/>
                    <a:pt x="18512" y="8890"/>
                  </a:cubicBezTo>
                  <a:cubicBezTo>
                    <a:pt x="18500" y="8780"/>
                    <a:pt x="18432" y="8683"/>
                    <a:pt x="18335" y="8641"/>
                  </a:cubicBezTo>
                  <a:lnTo>
                    <a:pt x="18335" y="8641"/>
                  </a:lnTo>
                  <a:cubicBezTo>
                    <a:pt x="18377" y="8751"/>
                    <a:pt x="18398" y="8869"/>
                    <a:pt x="18407" y="8991"/>
                  </a:cubicBezTo>
                  <a:cubicBezTo>
                    <a:pt x="18398" y="8962"/>
                    <a:pt x="18390" y="8932"/>
                    <a:pt x="18377" y="8907"/>
                  </a:cubicBezTo>
                  <a:cubicBezTo>
                    <a:pt x="18326" y="8814"/>
                    <a:pt x="18246" y="8742"/>
                    <a:pt x="18141" y="8726"/>
                  </a:cubicBezTo>
                  <a:lnTo>
                    <a:pt x="18141" y="8726"/>
                  </a:lnTo>
                  <a:cubicBezTo>
                    <a:pt x="18212" y="8826"/>
                    <a:pt x="18270" y="8934"/>
                    <a:pt x="18320" y="9046"/>
                  </a:cubicBezTo>
                  <a:lnTo>
                    <a:pt x="18320" y="9046"/>
                  </a:lnTo>
                  <a:cubicBezTo>
                    <a:pt x="18320" y="9046"/>
                    <a:pt x="18319" y="9046"/>
                    <a:pt x="18318" y="9046"/>
                  </a:cubicBezTo>
                  <a:cubicBezTo>
                    <a:pt x="18236" y="8980"/>
                    <a:pt x="18142" y="8945"/>
                    <a:pt x="18045" y="8945"/>
                  </a:cubicBezTo>
                  <a:cubicBezTo>
                    <a:pt x="17980" y="8945"/>
                    <a:pt x="17915" y="8960"/>
                    <a:pt x="17850" y="8991"/>
                  </a:cubicBezTo>
                  <a:cubicBezTo>
                    <a:pt x="17993" y="9021"/>
                    <a:pt x="18132" y="9072"/>
                    <a:pt x="18263" y="9139"/>
                  </a:cubicBezTo>
                  <a:cubicBezTo>
                    <a:pt x="18221" y="9129"/>
                    <a:pt x="18179" y="9125"/>
                    <a:pt x="18136" y="9125"/>
                  </a:cubicBezTo>
                  <a:cubicBezTo>
                    <a:pt x="18106" y="9125"/>
                    <a:pt x="18075" y="9127"/>
                    <a:pt x="18044" y="9131"/>
                  </a:cubicBezTo>
                  <a:cubicBezTo>
                    <a:pt x="17921" y="9152"/>
                    <a:pt x="17816" y="9232"/>
                    <a:pt x="17740" y="9329"/>
                  </a:cubicBezTo>
                  <a:cubicBezTo>
                    <a:pt x="17879" y="9291"/>
                    <a:pt x="18018" y="9262"/>
                    <a:pt x="18162" y="9236"/>
                  </a:cubicBezTo>
                  <a:lnTo>
                    <a:pt x="18162" y="9236"/>
                  </a:lnTo>
                  <a:cubicBezTo>
                    <a:pt x="18111" y="9266"/>
                    <a:pt x="18073" y="9308"/>
                    <a:pt x="18044" y="9354"/>
                  </a:cubicBezTo>
                  <a:cubicBezTo>
                    <a:pt x="18006" y="9409"/>
                    <a:pt x="17993" y="9468"/>
                    <a:pt x="17976" y="9532"/>
                  </a:cubicBezTo>
                  <a:cubicBezTo>
                    <a:pt x="18069" y="9447"/>
                    <a:pt x="18166" y="9371"/>
                    <a:pt x="18272" y="9304"/>
                  </a:cubicBezTo>
                  <a:cubicBezTo>
                    <a:pt x="18284" y="9325"/>
                    <a:pt x="18301" y="9338"/>
                    <a:pt x="18326" y="9342"/>
                  </a:cubicBezTo>
                  <a:cubicBezTo>
                    <a:pt x="18191" y="9730"/>
                    <a:pt x="18023" y="10667"/>
                    <a:pt x="17917" y="11266"/>
                  </a:cubicBezTo>
                  <a:cubicBezTo>
                    <a:pt x="17786" y="11212"/>
                    <a:pt x="17638" y="11186"/>
                    <a:pt x="17508" y="11123"/>
                  </a:cubicBezTo>
                  <a:cubicBezTo>
                    <a:pt x="17254" y="10996"/>
                    <a:pt x="17001" y="10861"/>
                    <a:pt x="16752" y="10743"/>
                  </a:cubicBezTo>
                  <a:cubicBezTo>
                    <a:pt x="16811" y="10300"/>
                    <a:pt x="16908" y="9641"/>
                    <a:pt x="17001" y="9232"/>
                  </a:cubicBezTo>
                  <a:cubicBezTo>
                    <a:pt x="17048" y="9354"/>
                    <a:pt x="17090" y="9477"/>
                    <a:pt x="17136" y="9599"/>
                  </a:cubicBezTo>
                  <a:cubicBezTo>
                    <a:pt x="17145" y="9523"/>
                    <a:pt x="17157" y="9439"/>
                    <a:pt x="17136" y="9363"/>
                  </a:cubicBezTo>
                  <a:cubicBezTo>
                    <a:pt x="17124" y="9316"/>
                    <a:pt x="17098" y="9274"/>
                    <a:pt x="17064" y="9245"/>
                  </a:cubicBezTo>
                  <a:cubicBezTo>
                    <a:pt x="17090" y="9240"/>
                    <a:pt x="17107" y="9219"/>
                    <a:pt x="17107" y="9194"/>
                  </a:cubicBezTo>
                  <a:cubicBezTo>
                    <a:pt x="17107" y="9181"/>
                    <a:pt x="17102" y="9173"/>
                    <a:pt x="17098" y="9165"/>
                  </a:cubicBezTo>
                  <a:lnTo>
                    <a:pt x="17098" y="9165"/>
                  </a:lnTo>
                  <a:cubicBezTo>
                    <a:pt x="17233" y="9198"/>
                    <a:pt x="17356" y="9287"/>
                    <a:pt x="17427" y="9405"/>
                  </a:cubicBezTo>
                  <a:cubicBezTo>
                    <a:pt x="17444" y="9304"/>
                    <a:pt x="17389" y="9194"/>
                    <a:pt x="17305" y="9135"/>
                  </a:cubicBezTo>
                  <a:cubicBezTo>
                    <a:pt x="17256" y="9101"/>
                    <a:pt x="17196" y="9084"/>
                    <a:pt x="17138" y="9084"/>
                  </a:cubicBezTo>
                  <a:cubicBezTo>
                    <a:pt x="17132" y="9084"/>
                    <a:pt x="17126" y="9084"/>
                    <a:pt x="17119" y="9084"/>
                  </a:cubicBezTo>
                  <a:cubicBezTo>
                    <a:pt x="17210" y="9059"/>
                    <a:pt x="17303" y="9045"/>
                    <a:pt x="17398" y="9045"/>
                  </a:cubicBezTo>
                  <a:cubicBezTo>
                    <a:pt x="17444" y="9045"/>
                    <a:pt x="17490" y="9048"/>
                    <a:pt x="17537" y="9055"/>
                  </a:cubicBezTo>
                  <a:cubicBezTo>
                    <a:pt x="17460" y="8988"/>
                    <a:pt x="17368" y="8953"/>
                    <a:pt x="17281" y="8953"/>
                  </a:cubicBezTo>
                  <a:cubicBezTo>
                    <a:pt x="17263" y="8953"/>
                    <a:pt x="17246" y="8955"/>
                    <a:pt x="17229" y="8958"/>
                  </a:cubicBezTo>
                  <a:cubicBezTo>
                    <a:pt x="17162" y="8966"/>
                    <a:pt x="17107" y="8996"/>
                    <a:pt x="17060" y="9046"/>
                  </a:cubicBezTo>
                  <a:cubicBezTo>
                    <a:pt x="17086" y="8991"/>
                    <a:pt x="17102" y="8941"/>
                    <a:pt x="17098" y="8878"/>
                  </a:cubicBezTo>
                  <a:cubicBezTo>
                    <a:pt x="17090" y="8793"/>
                    <a:pt x="17035" y="8717"/>
                    <a:pt x="16959" y="8683"/>
                  </a:cubicBezTo>
                  <a:lnTo>
                    <a:pt x="16959" y="8683"/>
                  </a:lnTo>
                  <a:cubicBezTo>
                    <a:pt x="16993" y="8772"/>
                    <a:pt x="17010" y="8865"/>
                    <a:pt x="17018" y="8958"/>
                  </a:cubicBezTo>
                  <a:cubicBezTo>
                    <a:pt x="17010" y="8932"/>
                    <a:pt x="17005" y="8911"/>
                    <a:pt x="16993" y="8890"/>
                  </a:cubicBezTo>
                  <a:cubicBezTo>
                    <a:pt x="16955" y="8818"/>
                    <a:pt x="16887" y="8764"/>
                    <a:pt x="16807" y="8751"/>
                  </a:cubicBezTo>
                  <a:lnTo>
                    <a:pt x="16807" y="8751"/>
                  </a:lnTo>
                  <a:cubicBezTo>
                    <a:pt x="16862" y="8827"/>
                    <a:pt x="16904" y="8911"/>
                    <a:pt x="16946" y="9000"/>
                  </a:cubicBezTo>
                  <a:cubicBezTo>
                    <a:pt x="16880" y="8949"/>
                    <a:pt x="16806" y="8921"/>
                    <a:pt x="16729" y="8921"/>
                  </a:cubicBezTo>
                  <a:cubicBezTo>
                    <a:pt x="16680" y="8921"/>
                    <a:pt x="16629" y="8933"/>
                    <a:pt x="16579" y="8958"/>
                  </a:cubicBezTo>
                  <a:cubicBezTo>
                    <a:pt x="16693" y="8983"/>
                    <a:pt x="16803" y="9021"/>
                    <a:pt x="16904" y="9072"/>
                  </a:cubicBezTo>
                  <a:cubicBezTo>
                    <a:pt x="16874" y="9065"/>
                    <a:pt x="16842" y="9062"/>
                    <a:pt x="16811" y="9062"/>
                  </a:cubicBezTo>
                  <a:cubicBezTo>
                    <a:pt x="16785" y="9062"/>
                    <a:pt x="16760" y="9064"/>
                    <a:pt x="16735" y="9067"/>
                  </a:cubicBezTo>
                  <a:cubicBezTo>
                    <a:pt x="16638" y="9080"/>
                    <a:pt x="16554" y="9143"/>
                    <a:pt x="16495" y="9224"/>
                  </a:cubicBezTo>
                  <a:cubicBezTo>
                    <a:pt x="16604" y="9194"/>
                    <a:pt x="16714" y="9169"/>
                    <a:pt x="16824" y="9152"/>
                  </a:cubicBezTo>
                  <a:lnTo>
                    <a:pt x="16824" y="9152"/>
                  </a:lnTo>
                  <a:cubicBezTo>
                    <a:pt x="16786" y="9173"/>
                    <a:pt x="16752" y="9203"/>
                    <a:pt x="16731" y="9240"/>
                  </a:cubicBezTo>
                  <a:cubicBezTo>
                    <a:pt x="16701" y="9287"/>
                    <a:pt x="16693" y="9329"/>
                    <a:pt x="16680" y="9380"/>
                  </a:cubicBezTo>
                  <a:cubicBezTo>
                    <a:pt x="16752" y="9312"/>
                    <a:pt x="16828" y="9253"/>
                    <a:pt x="16913" y="9203"/>
                  </a:cubicBezTo>
                  <a:cubicBezTo>
                    <a:pt x="16917" y="9219"/>
                    <a:pt x="16934" y="9228"/>
                    <a:pt x="16951" y="9232"/>
                  </a:cubicBezTo>
                  <a:cubicBezTo>
                    <a:pt x="16853" y="9528"/>
                    <a:pt x="16723" y="10220"/>
                    <a:pt x="16642" y="10692"/>
                  </a:cubicBezTo>
                  <a:cubicBezTo>
                    <a:pt x="16406" y="10587"/>
                    <a:pt x="16170" y="10494"/>
                    <a:pt x="15921" y="10435"/>
                  </a:cubicBezTo>
                  <a:cubicBezTo>
                    <a:pt x="15891" y="10427"/>
                    <a:pt x="15866" y="10422"/>
                    <a:pt x="15840" y="10414"/>
                  </a:cubicBezTo>
                  <a:cubicBezTo>
                    <a:pt x="15938" y="9701"/>
                    <a:pt x="16106" y="8527"/>
                    <a:pt x="16267" y="7814"/>
                  </a:cubicBezTo>
                  <a:cubicBezTo>
                    <a:pt x="16339" y="8012"/>
                    <a:pt x="16414" y="8211"/>
                    <a:pt x="16486" y="8409"/>
                  </a:cubicBezTo>
                  <a:cubicBezTo>
                    <a:pt x="16499" y="8287"/>
                    <a:pt x="16520" y="8152"/>
                    <a:pt x="16486" y="8029"/>
                  </a:cubicBezTo>
                  <a:cubicBezTo>
                    <a:pt x="16465" y="7953"/>
                    <a:pt x="16427" y="7886"/>
                    <a:pt x="16372" y="7835"/>
                  </a:cubicBezTo>
                  <a:cubicBezTo>
                    <a:pt x="16410" y="7822"/>
                    <a:pt x="16440" y="7793"/>
                    <a:pt x="16440" y="7751"/>
                  </a:cubicBezTo>
                  <a:cubicBezTo>
                    <a:pt x="16440" y="7734"/>
                    <a:pt x="16436" y="7721"/>
                    <a:pt x="16427" y="7708"/>
                  </a:cubicBezTo>
                  <a:lnTo>
                    <a:pt x="16427" y="7708"/>
                  </a:lnTo>
                  <a:cubicBezTo>
                    <a:pt x="16647" y="7763"/>
                    <a:pt x="16845" y="7903"/>
                    <a:pt x="16963" y="8092"/>
                  </a:cubicBezTo>
                  <a:cubicBezTo>
                    <a:pt x="16988" y="7932"/>
                    <a:pt x="16900" y="7755"/>
                    <a:pt x="16765" y="7658"/>
                  </a:cubicBezTo>
                  <a:cubicBezTo>
                    <a:pt x="16686" y="7602"/>
                    <a:pt x="16588" y="7573"/>
                    <a:pt x="16489" y="7573"/>
                  </a:cubicBezTo>
                  <a:cubicBezTo>
                    <a:pt x="16483" y="7573"/>
                    <a:pt x="16476" y="7573"/>
                    <a:pt x="16469" y="7573"/>
                  </a:cubicBezTo>
                  <a:cubicBezTo>
                    <a:pt x="16622" y="7532"/>
                    <a:pt x="16776" y="7508"/>
                    <a:pt x="16931" y="7508"/>
                  </a:cubicBezTo>
                  <a:cubicBezTo>
                    <a:pt x="16999" y="7508"/>
                    <a:pt x="17068" y="7512"/>
                    <a:pt x="17136" y="7523"/>
                  </a:cubicBezTo>
                  <a:cubicBezTo>
                    <a:pt x="17010" y="7415"/>
                    <a:pt x="16856" y="7362"/>
                    <a:pt x="16714" y="7362"/>
                  </a:cubicBezTo>
                  <a:cubicBezTo>
                    <a:pt x="16690" y="7362"/>
                    <a:pt x="16666" y="7363"/>
                    <a:pt x="16642" y="7367"/>
                  </a:cubicBezTo>
                  <a:cubicBezTo>
                    <a:pt x="16533" y="7379"/>
                    <a:pt x="16440" y="7426"/>
                    <a:pt x="16364" y="7506"/>
                  </a:cubicBezTo>
                  <a:cubicBezTo>
                    <a:pt x="16410" y="7421"/>
                    <a:pt x="16436" y="7337"/>
                    <a:pt x="16423" y="7236"/>
                  </a:cubicBezTo>
                  <a:cubicBezTo>
                    <a:pt x="16414" y="7101"/>
                    <a:pt x="16326" y="6978"/>
                    <a:pt x="16199" y="6919"/>
                  </a:cubicBezTo>
                  <a:lnTo>
                    <a:pt x="16199" y="6919"/>
                  </a:lnTo>
                  <a:cubicBezTo>
                    <a:pt x="16254" y="7063"/>
                    <a:pt x="16284" y="7215"/>
                    <a:pt x="16292" y="7367"/>
                  </a:cubicBezTo>
                  <a:cubicBezTo>
                    <a:pt x="16284" y="7329"/>
                    <a:pt x="16271" y="7295"/>
                    <a:pt x="16254" y="7257"/>
                  </a:cubicBezTo>
                  <a:cubicBezTo>
                    <a:pt x="16191" y="7139"/>
                    <a:pt x="16085" y="7054"/>
                    <a:pt x="15954" y="7033"/>
                  </a:cubicBezTo>
                  <a:lnTo>
                    <a:pt x="15954" y="7033"/>
                  </a:lnTo>
                  <a:cubicBezTo>
                    <a:pt x="16043" y="7160"/>
                    <a:pt x="16119" y="7299"/>
                    <a:pt x="16187" y="7442"/>
                  </a:cubicBezTo>
                  <a:cubicBezTo>
                    <a:pt x="16182" y="7438"/>
                    <a:pt x="16182" y="7438"/>
                    <a:pt x="16182" y="7438"/>
                  </a:cubicBezTo>
                  <a:cubicBezTo>
                    <a:pt x="16075" y="7354"/>
                    <a:pt x="15953" y="7308"/>
                    <a:pt x="15827" y="7308"/>
                  </a:cubicBezTo>
                  <a:cubicBezTo>
                    <a:pt x="15746" y="7308"/>
                    <a:pt x="15664" y="7327"/>
                    <a:pt x="15583" y="7367"/>
                  </a:cubicBezTo>
                  <a:cubicBezTo>
                    <a:pt x="15764" y="7405"/>
                    <a:pt x="15938" y="7468"/>
                    <a:pt x="16098" y="7552"/>
                  </a:cubicBezTo>
                  <a:cubicBezTo>
                    <a:pt x="16053" y="7543"/>
                    <a:pt x="16005" y="7539"/>
                    <a:pt x="15957" y="7539"/>
                  </a:cubicBezTo>
                  <a:cubicBezTo>
                    <a:pt x="15915" y="7539"/>
                    <a:pt x="15873" y="7542"/>
                    <a:pt x="15832" y="7548"/>
                  </a:cubicBezTo>
                  <a:cubicBezTo>
                    <a:pt x="15676" y="7569"/>
                    <a:pt x="15541" y="7670"/>
                    <a:pt x="15444" y="7801"/>
                  </a:cubicBezTo>
                  <a:cubicBezTo>
                    <a:pt x="15621" y="7751"/>
                    <a:pt x="15802" y="7708"/>
                    <a:pt x="15988" y="7679"/>
                  </a:cubicBezTo>
                  <a:lnTo>
                    <a:pt x="15988" y="7679"/>
                  </a:lnTo>
                  <a:cubicBezTo>
                    <a:pt x="15921" y="7713"/>
                    <a:pt x="15866" y="7767"/>
                    <a:pt x="15828" y="7827"/>
                  </a:cubicBezTo>
                  <a:cubicBezTo>
                    <a:pt x="15781" y="7903"/>
                    <a:pt x="15769" y="7974"/>
                    <a:pt x="15748" y="8054"/>
                  </a:cubicBezTo>
                  <a:cubicBezTo>
                    <a:pt x="15862" y="7945"/>
                    <a:pt x="15984" y="7848"/>
                    <a:pt x="16119" y="7759"/>
                  </a:cubicBezTo>
                  <a:cubicBezTo>
                    <a:pt x="16132" y="7789"/>
                    <a:pt x="16157" y="7810"/>
                    <a:pt x="16187" y="7814"/>
                  </a:cubicBezTo>
                  <a:cubicBezTo>
                    <a:pt x="16014" y="8333"/>
                    <a:pt x="15781" y="9612"/>
                    <a:pt x="15655" y="10367"/>
                  </a:cubicBezTo>
                  <a:cubicBezTo>
                    <a:pt x="15359" y="10291"/>
                    <a:pt x="15072" y="10203"/>
                    <a:pt x="14777" y="10102"/>
                  </a:cubicBezTo>
                  <a:cubicBezTo>
                    <a:pt x="14574" y="10030"/>
                    <a:pt x="14380" y="10013"/>
                    <a:pt x="14178" y="10009"/>
                  </a:cubicBezTo>
                  <a:cubicBezTo>
                    <a:pt x="14182" y="9578"/>
                    <a:pt x="14186" y="9148"/>
                    <a:pt x="14194" y="8721"/>
                  </a:cubicBezTo>
                  <a:cubicBezTo>
                    <a:pt x="14207" y="8709"/>
                    <a:pt x="14215" y="8696"/>
                    <a:pt x="14228" y="8688"/>
                  </a:cubicBezTo>
                  <a:cubicBezTo>
                    <a:pt x="14249" y="8666"/>
                    <a:pt x="14283" y="8666"/>
                    <a:pt x="14308" y="8654"/>
                  </a:cubicBezTo>
                  <a:cubicBezTo>
                    <a:pt x="14334" y="8645"/>
                    <a:pt x="14359" y="8633"/>
                    <a:pt x="14384" y="8624"/>
                  </a:cubicBezTo>
                  <a:cubicBezTo>
                    <a:pt x="14397" y="8616"/>
                    <a:pt x="14401" y="8612"/>
                    <a:pt x="14405" y="8599"/>
                  </a:cubicBezTo>
                  <a:cubicBezTo>
                    <a:pt x="14410" y="8586"/>
                    <a:pt x="14410" y="8582"/>
                    <a:pt x="14418" y="8569"/>
                  </a:cubicBezTo>
                  <a:cubicBezTo>
                    <a:pt x="14422" y="8565"/>
                    <a:pt x="14439" y="8544"/>
                    <a:pt x="14443" y="8536"/>
                  </a:cubicBezTo>
                  <a:lnTo>
                    <a:pt x="14574" y="8536"/>
                  </a:lnTo>
                  <a:cubicBezTo>
                    <a:pt x="14595" y="8536"/>
                    <a:pt x="14621" y="8540"/>
                    <a:pt x="14638" y="8548"/>
                  </a:cubicBezTo>
                  <a:cubicBezTo>
                    <a:pt x="14663" y="8557"/>
                    <a:pt x="14684" y="8574"/>
                    <a:pt x="14709" y="8582"/>
                  </a:cubicBezTo>
                  <a:cubicBezTo>
                    <a:pt x="14730" y="8586"/>
                    <a:pt x="14752" y="8591"/>
                    <a:pt x="14777" y="8591"/>
                  </a:cubicBezTo>
                  <a:cubicBezTo>
                    <a:pt x="14788" y="8591"/>
                    <a:pt x="14803" y="8589"/>
                    <a:pt x="14817" y="8589"/>
                  </a:cubicBezTo>
                  <a:cubicBezTo>
                    <a:pt x="14824" y="8589"/>
                    <a:pt x="14830" y="8589"/>
                    <a:pt x="14836" y="8591"/>
                  </a:cubicBezTo>
                  <a:cubicBezTo>
                    <a:pt x="14857" y="8595"/>
                    <a:pt x="14878" y="8607"/>
                    <a:pt x="14899" y="8607"/>
                  </a:cubicBezTo>
                  <a:cubicBezTo>
                    <a:pt x="14920" y="8607"/>
                    <a:pt x="14937" y="8603"/>
                    <a:pt x="14950" y="8586"/>
                  </a:cubicBezTo>
                  <a:cubicBezTo>
                    <a:pt x="14954" y="8578"/>
                    <a:pt x="14958" y="8565"/>
                    <a:pt x="14967" y="8561"/>
                  </a:cubicBezTo>
                  <a:cubicBezTo>
                    <a:pt x="14971" y="8557"/>
                    <a:pt x="14979" y="8557"/>
                    <a:pt x="14988" y="8557"/>
                  </a:cubicBezTo>
                  <a:lnTo>
                    <a:pt x="15119" y="8557"/>
                  </a:lnTo>
                  <a:cubicBezTo>
                    <a:pt x="15131" y="8561"/>
                    <a:pt x="15140" y="8565"/>
                    <a:pt x="15152" y="8569"/>
                  </a:cubicBezTo>
                  <a:cubicBezTo>
                    <a:pt x="15159" y="8570"/>
                    <a:pt x="15165" y="8571"/>
                    <a:pt x="15171" y="8571"/>
                  </a:cubicBezTo>
                  <a:cubicBezTo>
                    <a:pt x="15190" y="8571"/>
                    <a:pt x="15208" y="8566"/>
                    <a:pt x="15224" y="8557"/>
                  </a:cubicBezTo>
                  <a:cubicBezTo>
                    <a:pt x="15237" y="8548"/>
                    <a:pt x="15245" y="8544"/>
                    <a:pt x="15258" y="8544"/>
                  </a:cubicBezTo>
                  <a:cubicBezTo>
                    <a:pt x="15275" y="8540"/>
                    <a:pt x="15292" y="8540"/>
                    <a:pt x="15309" y="8536"/>
                  </a:cubicBezTo>
                  <a:cubicBezTo>
                    <a:pt x="15319" y="8534"/>
                    <a:pt x="15328" y="8534"/>
                    <a:pt x="15336" y="8534"/>
                  </a:cubicBezTo>
                  <a:cubicBezTo>
                    <a:pt x="15343" y="8534"/>
                    <a:pt x="15351" y="8534"/>
                    <a:pt x="15359" y="8531"/>
                  </a:cubicBezTo>
                  <a:cubicBezTo>
                    <a:pt x="15372" y="8531"/>
                    <a:pt x="15376" y="8531"/>
                    <a:pt x="15372" y="8519"/>
                  </a:cubicBezTo>
                  <a:cubicBezTo>
                    <a:pt x="15372" y="8506"/>
                    <a:pt x="15359" y="8498"/>
                    <a:pt x="15351" y="8493"/>
                  </a:cubicBezTo>
                  <a:cubicBezTo>
                    <a:pt x="15342" y="8489"/>
                    <a:pt x="15342" y="8481"/>
                    <a:pt x="15334" y="8477"/>
                  </a:cubicBezTo>
                  <a:lnTo>
                    <a:pt x="15313" y="8477"/>
                  </a:lnTo>
                  <a:cubicBezTo>
                    <a:pt x="15300" y="8477"/>
                    <a:pt x="15292" y="8464"/>
                    <a:pt x="15279" y="8460"/>
                  </a:cubicBezTo>
                  <a:cubicBezTo>
                    <a:pt x="15277" y="8459"/>
                    <a:pt x="15274" y="8459"/>
                    <a:pt x="15272" y="8459"/>
                  </a:cubicBezTo>
                  <a:cubicBezTo>
                    <a:pt x="15253" y="8459"/>
                    <a:pt x="15230" y="8473"/>
                    <a:pt x="15212" y="8477"/>
                  </a:cubicBezTo>
                  <a:cubicBezTo>
                    <a:pt x="15199" y="8477"/>
                    <a:pt x="15186" y="8477"/>
                    <a:pt x="15174" y="8481"/>
                  </a:cubicBezTo>
                  <a:cubicBezTo>
                    <a:pt x="15163" y="8484"/>
                    <a:pt x="15148" y="8490"/>
                    <a:pt x="15137" y="8490"/>
                  </a:cubicBezTo>
                  <a:cubicBezTo>
                    <a:pt x="15135" y="8490"/>
                    <a:pt x="15133" y="8490"/>
                    <a:pt x="15131" y="8489"/>
                  </a:cubicBezTo>
                  <a:cubicBezTo>
                    <a:pt x="15127" y="8477"/>
                    <a:pt x="15169" y="8451"/>
                    <a:pt x="15174" y="8447"/>
                  </a:cubicBezTo>
                  <a:cubicBezTo>
                    <a:pt x="15182" y="8443"/>
                    <a:pt x="15186" y="8430"/>
                    <a:pt x="15195" y="8422"/>
                  </a:cubicBezTo>
                  <a:cubicBezTo>
                    <a:pt x="15199" y="8417"/>
                    <a:pt x="15207" y="8413"/>
                    <a:pt x="15216" y="8409"/>
                  </a:cubicBezTo>
                  <a:cubicBezTo>
                    <a:pt x="15228" y="8396"/>
                    <a:pt x="15250" y="8405"/>
                    <a:pt x="15266" y="8396"/>
                  </a:cubicBezTo>
                  <a:cubicBezTo>
                    <a:pt x="15283" y="8388"/>
                    <a:pt x="15300" y="8384"/>
                    <a:pt x="15317" y="8375"/>
                  </a:cubicBezTo>
                  <a:cubicBezTo>
                    <a:pt x="15326" y="8375"/>
                    <a:pt x="15359" y="8371"/>
                    <a:pt x="15355" y="8358"/>
                  </a:cubicBezTo>
                  <a:cubicBezTo>
                    <a:pt x="15355" y="8350"/>
                    <a:pt x="15347" y="8346"/>
                    <a:pt x="15342" y="8346"/>
                  </a:cubicBezTo>
                  <a:cubicBezTo>
                    <a:pt x="15334" y="8337"/>
                    <a:pt x="15334" y="8337"/>
                    <a:pt x="15330" y="8333"/>
                  </a:cubicBezTo>
                  <a:cubicBezTo>
                    <a:pt x="15321" y="8320"/>
                    <a:pt x="15313" y="8312"/>
                    <a:pt x="15300" y="8304"/>
                  </a:cubicBezTo>
                  <a:cubicBezTo>
                    <a:pt x="15296" y="8299"/>
                    <a:pt x="15288" y="8291"/>
                    <a:pt x="15279" y="8291"/>
                  </a:cubicBezTo>
                  <a:cubicBezTo>
                    <a:pt x="15276" y="8289"/>
                    <a:pt x="15273" y="8289"/>
                    <a:pt x="15271" y="8289"/>
                  </a:cubicBezTo>
                  <a:cubicBezTo>
                    <a:pt x="15265" y="8289"/>
                    <a:pt x="15259" y="8291"/>
                    <a:pt x="15254" y="8291"/>
                  </a:cubicBezTo>
                  <a:cubicBezTo>
                    <a:pt x="15247" y="8291"/>
                    <a:pt x="15240" y="8291"/>
                    <a:pt x="15233" y="8291"/>
                  </a:cubicBezTo>
                  <a:cubicBezTo>
                    <a:pt x="15220" y="8291"/>
                    <a:pt x="15207" y="8289"/>
                    <a:pt x="15199" y="8278"/>
                  </a:cubicBezTo>
                  <a:cubicBezTo>
                    <a:pt x="15190" y="8270"/>
                    <a:pt x="15182" y="8261"/>
                    <a:pt x="15178" y="8249"/>
                  </a:cubicBezTo>
                  <a:cubicBezTo>
                    <a:pt x="15169" y="8240"/>
                    <a:pt x="15165" y="8232"/>
                    <a:pt x="15148" y="8232"/>
                  </a:cubicBezTo>
                  <a:cubicBezTo>
                    <a:pt x="15136" y="8230"/>
                    <a:pt x="15123" y="8229"/>
                    <a:pt x="15111" y="8229"/>
                  </a:cubicBezTo>
                  <a:cubicBezTo>
                    <a:pt x="15099" y="8229"/>
                    <a:pt x="15087" y="8230"/>
                    <a:pt x="15077" y="8232"/>
                  </a:cubicBezTo>
                  <a:cubicBezTo>
                    <a:pt x="15051" y="8232"/>
                    <a:pt x="15039" y="8244"/>
                    <a:pt x="15017" y="8253"/>
                  </a:cubicBezTo>
                  <a:cubicBezTo>
                    <a:pt x="15005" y="8257"/>
                    <a:pt x="14992" y="8266"/>
                    <a:pt x="14975" y="8270"/>
                  </a:cubicBezTo>
                  <a:cubicBezTo>
                    <a:pt x="14963" y="8270"/>
                    <a:pt x="14950" y="8270"/>
                    <a:pt x="14937" y="8274"/>
                  </a:cubicBezTo>
                  <a:cubicBezTo>
                    <a:pt x="14916" y="8278"/>
                    <a:pt x="14895" y="8291"/>
                    <a:pt x="14874" y="8295"/>
                  </a:cubicBezTo>
                  <a:cubicBezTo>
                    <a:pt x="14867" y="8295"/>
                    <a:pt x="14848" y="8301"/>
                    <a:pt x="14837" y="8301"/>
                  </a:cubicBezTo>
                  <a:cubicBezTo>
                    <a:pt x="14829" y="8301"/>
                    <a:pt x="14824" y="8297"/>
                    <a:pt x="14832" y="8287"/>
                  </a:cubicBezTo>
                  <a:cubicBezTo>
                    <a:pt x="14836" y="8282"/>
                    <a:pt x="14840" y="8278"/>
                    <a:pt x="14844" y="8274"/>
                  </a:cubicBezTo>
                  <a:cubicBezTo>
                    <a:pt x="14853" y="8270"/>
                    <a:pt x="14857" y="8261"/>
                    <a:pt x="14865" y="8253"/>
                  </a:cubicBezTo>
                  <a:cubicBezTo>
                    <a:pt x="14870" y="8244"/>
                    <a:pt x="14878" y="8240"/>
                    <a:pt x="14882" y="8236"/>
                  </a:cubicBezTo>
                  <a:cubicBezTo>
                    <a:pt x="14891" y="8232"/>
                    <a:pt x="14891" y="8223"/>
                    <a:pt x="14895" y="8215"/>
                  </a:cubicBezTo>
                  <a:cubicBezTo>
                    <a:pt x="14903" y="8211"/>
                    <a:pt x="14925" y="8211"/>
                    <a:pt x="14933" y="8211"/>
                  </a:cubicBezTo>
                  <a:cubicBezTo>
                    <a:pt x="14963" y="8206"/>
                    <a:pt x="14992" y="8206"/>
                    <a:pt x="15022" y="8206"/>
                  </a:cubicBezTo>
                  <a:cubicBezTo>
                    <a:pt x="15027" y="8208"/>
                    <a:pt x="15033" y="8208"/>
                    <a:pt x="15040" y="8208"/>
                  </a:cubicBezTo>
                  <a:cubicBezTo>
                    <a:pt x="15052" y="8208"/>
                    <a:pt x="15065" y="8206"/>
                    <a:pt x="15077" y="8206"/>
                  </a:cubicBezTo>
                  <a:cubicBezTo>
                    <a:pt x="15089" y="8202"/>
                    <a:pt x="15098" y="8202"/>
                    <a:pt x="15106" y="8198"/>
                  </a:cubicBezTo>
                  <a:cubicBezTo>
                    <a:pt x="15102" y="8185"/>
                    <a:pt x="15102" y="8177"/>
                    <a:pt x="15098" y="8164"/>
                  </a:cubicBezTo>
                  <a:cubicBezTo>
                    <a:pt x="15093" y="8164"/>
                    <a:pt x="15093" y="8152"/>
                    <a:pt x="15089" y="8147"/>
                  </a:cubicBezTo>
                  <a:cubicBezTo>
                    <a:pt x="15085" y="8143"/>
                    <a:pt x="15077" y="8143"/>
                    <a:pt x="15068" y="8139"/>
                  </a:cubicBezTo>
                  <a:cubicBezTo>
                    <a:pt x="15064" y="8135"/>
                    <a:pt x="15064" y="8126"/>
                    <a:pt x="15055" y="8122"/>
                  </a:cubicBezTo>
                  <a:cubicBezTo>
                    <a:pt x="15051" y="8122"/>
                    <a:pt x="15039" y="8118"/>
                    <a:pt x="15039" y="8118"/>
                  </a:cubicBezTo>
                  <a:cubicBezTo>
                    <a:pt x="15022" y="8114"/>
                    <a:pt x="15009" y="8118"/>
                    <a:pt x="14996" y="8109"/>
                  </a:cubicBezTo>
                  <a:cubicBezTo>
                    <a:pt x="14971" y="8097"/>
                    <a:pt x="14963" y="8076"/>
                    <a:pt x="14954" y="8050"/>
                  </a:cubicBezTo>
                  <a:cubicBezTo>
                    <a:pt x="14950" y="8038"/>
                    <a:pt x="14946" y="8025"/>
                    <a:pt x="14929" y="8021"/>
                  </a:cubicBezTo>
                  <a:cubicBezTo>
                    <a:pt x="14908" y="8017"/>
                    <a:pt x="14891" y="8012"/>
                    <a:pt x="14870" y="8004"/>
                  </a:cubicBezTo>
                  <a:cubicBezTo>
                    <a:pt x="14887" y="7966"/>
                    <a:pt x="14903" y="7932"/>
                    <a:pt x="14916" y="7894"/>
                  </a:cubicBezTo>
                  <a:cubicBezTo>
                    <a:pt x="14920" y="7898"/>
                    <a:pt x="14925" y="7903"/>
                    <a:pt x="14937" y="7903"/>
                  </a:cubicBezTo>
                  <a:lnTo>
                    <a:pt x="14967" y="7903"/>
                  </a:lnTo>
                  <a:cubicBezTo>
                    <a:pt x="14996" y="7903"/>
                    <a:pt x="15026" y="7907"/>
                    <a:pt x="15055" y="7907"/>
                  </a:cubicBezTo>
                  <a:cubicBezTo>
                    <a:pt x="15068" y="7907"/>
                    <a:pt x="15081" y="7907"/>
                    <a:pt x="15089" y="7911"/>
                  </a:cubicBezTo>
                  <a:cubicBezTo>
                    <a:pt x="15106" y="7919"/>
                    <a:pt x="15115" y="7932"/>
                    <a:pt x="15127" y="7941"/>
                  </a:cubicBezTo>
                  <a:cubicBezTo>
                    <a:pt x="15148" y="7953"/>
                    <a:pt x="15169" y="7962"/>
                    <a:pt x="15195" y="7966"/>
                  </a:cubicBezTo>
                  <a:lnTo>
                    <a:pt x="15228" y="7966"/>
                  </a:lnTo>
                  <a:cubicBezTo>
                    <a:pt x="15237" y="7970"/>
                    <a:pt x="15245" y="7979"/>
                    <a:pt x="15254" y="7987"/>
                  </a:cubicBezTo>
                  <a:cubicBezTo>
                    <a:pt x="15262" y="7991"/>
                    <a:pt x="15269" y="7994"/>
                    <a:pt x="15274" y="7994"/>
                  </a:cubicBezTo>
                  <a:cubicBezTo>
                    <a:pt x="15280" y="7994"/>
                    <a:pt x="15282" y="7990"/>
                    <a:pt x="15275" y="7979"/>
                  </a:cubicBezTo>
                  <a:cubicBezTo>
                    <a:pt x="15271" y="7966"/>
                    <a:pt x="15262" y="7953"/>
                    <a:pt x="15254" y="7945"/>
                  </a:cubicBezTo>
                  <a:cubicBezTo>
                    <a:pt x="15245" y="7941"/>
                    <a:pt x="15241" y="7941"/>
                    <a:pt x="15237" y="7928"/>
                  </a:cubicBezTo>
                  <a:cubicBezTo>
                    <a:pt x="15233" y="7924"/>
                    <a:pt x="15233" y="7919"/>
                    <a:pt x="15233" y="7911"/>
                  </a:cubicBezTo>
                  <a:cubicBezTo>
                    <a:pt x="15228" y="7898"/>
                    <a:pt x="15216" y="7886"/>
                    <a:pt x="15207" y="7873"/>
                  </a:cubicBezTo>
                  <a:cubicBezTo>
                    <a:pt x="15195" y="7860"/>
                    <a:pt x="15186" y="7860"/>
                    <a:pt x="15169" y="7852"/>
                  </a:cubicBezTo>
                  <a:cubicBezTo>
                    <a:pt x="15148" y="7839"/>
                    <a:pt x="15123" y="7827"/>
                    <a:pt x="15102" y="7814"/>
                  </a:cubicBezTo>
                  <a:cubicBezTo>
                    <a:pt x="15093" y="7810"/>
                    <a:pt x="15093" y="7801"/>
                    <a:pt x="15085" y="7797"/>
                  </a:cubicBezTo>
                  <a:cubicBezTo>
                    <a:pt x="15077" y="7797"/>
                    <a:pt x="15072" y="7793"/>
                    <a:pt x="15064" y="7793"/>
                  </a:cubicBezTo>
                  <a:cubicBezTo>
                    <a:pt x="15050" y="7793"/>
                    <a:pt x="15036" y="7795"/>
                    <a:pt x="15022" y="7795"/>
                  </a:cubicBezTo>
                  <a:cubicBezTo>
                    <a:pt x="15015" y="7795"/>
                    <a:pt x="15008" y="7794"/>
                    <a:pt x="15001" y="7793"/>
                  </a:cubicBezTo>
                  <a:cubicBezTo>
                    <a:pt x="14984" y="7793"/>
                    <a:pt x="14967" y="7789"/>
                    <a:pt x="14950" y="7789"/>
                  </a:cubicBezTo>
                  <a:cubicBezTo>
                    <a:pt x="14958" y="7759"/>
                    <a:pt x="14967" y="7729"/>
                    <a:pt x="14971" y="7696"/>
                  </a:cubicBezTo>
                  <a:cubicBezTo>
                    <a:pt x="14975" y="7692"/>
                    <a:pt x="14979" y="7687"/>
                    <a:pt x="14979" y="7687"/>
                  </a:cubicBezTo>
                  <a:cubicBezTo>
                    <a:pt x="14992" y="7679"/>
                    <a:pt x="14996" y="7675"/>
                    <a:pt x="15009" y="7675"/>
                  </a:cubicBezTo>
                  <a:cubicBezTo>
                    <a:pt x="15026" y="7675"/>
                    <a:pt x="15034" y="7683"/>
                    <a:pt x="15047" y="7683"/>
                  </a:cubicBezTo>
                  <a:cubicBezTo>
                    <a:pt x="15051" y="7704"/>
                    <a:pt x="15072" y="7713"/>
                    <a:pt x="15093" y="7713"/>
                  </a:cubicBezTo>
                  <a:cubicBezTo>
                    <a:pt x="15098" y="7714"/>
                    <a:pt x="15103" y="7714"/>
                    <a:pt x="15108" y="7714"/>
                  </a:cubicBezTo>
                  <a:cubicBezTo>
                    <a:pt x="15120" y="7714"/>
                    <a:pt x="15131" y="7711"/>
                    <a:pt x="15140" y="7708"/>
                  </a:cubicBezTo>
                  <a:cubicBezTo>
                    <a:pt x="15152" y="7708"/>
                    <a:pt x="15161" y="7704"/>
                    <a:pt x="15169" y="7704"/>
                  </a:cubicBezTo>
                  <a:cubicBezTo>
                    <a:pt x="15175" y="7704"/>
                    <a:pt x="15181" y="7702"/>
                    <a:pt x="15186" y="7702"/>
                  </a:cubicBezTo>
                  <a:cubicBezTo>
                    <a:pt x="15189" y="7702"/>
                    <a:pt x="15192" y="7703"/>
                    <a:pt x="15195" y="7704"/>
                  </a:cubicBezTo>
                  <a:cubicBezTo>
                    <a:pt x="15203" y="7704"/>
                    <a:pt x="15203" y="7713"/>
                    <a:pt x="15212" y="7721"/>
                  </a:cubicBezTo>
                  <a:cubicBezTo>
                    <a:pt x="15220" y="7729"/>
                    <a:pt x="15233" y="7738"/>
                    <a:pt x="15241" y="7751"/>
                  </a:cubicBezTo>
                  <a:cubicBezTo>
                    <a:pt x="15250" y="7759"/>
                    <a:pt x="15262" y="7767"/>
                    <a:pt x="15275" y="7776"/>
                  </a:cubicBezTo>
                  <a:cubicBezTo>
                    <a:pt x="15289" y="7783"/>
                    <a:pt x="15301" y="7794"/>
                    <a:pt x="15317" y="7794"/>
                  </a:cubicBezTo>
                  <a:cubicBezTo>
                    <a:pt x="15320" y="7794"/>
                    <a:pt x="15323" y="7793"/>
                    <a:pt x="15326" y="7793"/>
                  </a:cubicBezTo>
                  <a:cubicBezTo>
                    <a:pt x="15355" y="7793"/>
                    <a:pt x="15334" y="7772"/>
                    <a:pt x="15326" y="7763"/>
                  </a:cubicBezTo>
                  <a:cubicBezTo>
                    <a:pt x="15313" y="7751"/>
                    <a:pt x="15296" y="7742"/>
                    <a:pt x="15292" y="7725"/>
                  </a:cubicBezTo>
                  <a:cubicBezTo>
                    <a:pt x="15292" y="7717"/>
                    <a:pt x="15292" y="7713"/>
                    <a:pt x="15292" y="7704"/>
                  </a:cubicBezTo>
                  <a:cubicBezTo>
                    <a:pt x="15288" y="7700"/>
                    <a:pt x="15283" y="7696"/>
                    <a:pt x="15279" y="7692"/>
                  </a:cubicBezTo>
                  <a:cubicBezTo>
                    <a:pt x="15275" y="7675"/>
                    <a:pt x="15258" y="7658"/>
                    <a:pt x="15254" y="7645"/>
                  </a:cubicBezTo>
                  <a:cubicBezTo>
                    <a:pt x="15250" y="7632"/>
                    <a:pt x="15258" y="7611"/>
                    <a:pt x="15254" y="7599"/>
                  </a:cubicBezTo>
                  <a:cubicBezTo>
                    <a:pt x="15252" y="7594"/>
                    <a:pt x="15244" y="7593"/>
                    <a:pt x="15236" y="7593"/>
                  </a:cubicBezTo>
                  <a:cubicBezTo>
                    <a:pt x="15228" y="7593"/>
                    <a:pt x="15220" y="7594"/>
                    <a:pt x="15216" y="7594"/>
                  </a:cubicBezTo>
                  <a:cubicBezTo>
                    <a:pt x="15213" y="7594"/>
                    <a:pt x="15206" y="7596"/>
                    <a:pt x="15201" y="7596"/>
                  </a:cubicBezTo>
                  <a:cubicBezTo>
                    <a:pt x="15198" y="7596"/>
                    <a:pt x="15196" y="7596"/>
                    <a:pt x="15195" y="7594"/>
                  </a:cubicBezTo>
                  <a:cubicBezTo>
                    <a:pt x="15186" y="7594"/>
                    <a:pt x="15186" y="7586"/>
                    <a:pt x="15182" y="7578"/>
                  </a:cubicBezTo>
                  <a:cubicBezTo>
                    <a:pt x="15178" y="7569"/>
                    <a:pt x="15169" y="7556"/>
                    <a:pt x="15161" y="7548"/>
                  </a:cubicBezTo>
                  <a:cubicBezTo>
                    <a:pt x="15148" y="7531"/>
                    <a:pt x="15127" y="7527"/>
                    <a:pt x="15110" y="7518"/>
                  </a:cubicBezTo>
                  <a:cubicBezTo>
                    <a:pt x="15089" y="7510"/>
                    <a:pt x="15072" y="7514"/>
                    <a:pt x="15055" y="7497"/>
                  </a:cubicBezTo>
                  <a:cubicBezTo>
                    <a:pt x="15034" y="7476"/>
                    <a:pt x="15013" y="7468"/>
                    <a:pt x="14984" y="7459"/>
                  </a:cubicBezTo>
                  <a:cubicBezTo>
                    <a:pt x="14979" y="7442"/>
                    <a:pt x="14984" y="7438"/>
                    <a:pt x="14996" y="7430"/>
                  </a:cubicBezTo>
                  <a:cubicBezTo>
                    <a:pt x="15009" y="7421"/>
                    <a:pt x="15022" y="7413"/>
                    <a:pt x="15039" y="7409"/>
                  </a:cubicBezTo>
                  <a:cubicBezTo>
                    <a:pt x="15055" y="7400"/>
                    <a:pt x="15043" y="7388"/>
                    <a:pt x="15060" y="7379"/>
                  </a:cubicBezTo>
                  <a:cubicBezTo>
                    <a:pt x="15064" y="7375"/>
                    <a:pt x="15098" y="7371"/>
                    <a:pt x="15098" y="7367"/>
                  </a:cubicBezTo>
                  <a:cubicBezTo>
                    <a:pt x="15085" y="7362"/>
                    <a:pt x="15077" y="7358"/>
                    <a:pt x="15068" y="7358"/>
                  </a:cubicBezTo>
                  <a:lnTo>
                    <a:pt x="15030" y="7358"/>
                  </a:lnTo>
                  <a:cubicBezTo>
                    <a:pt x="15009" y="7358"/>
                    <a:pt x="14992" y="7350"/>
                    <a:pt x="14975" y="7350"/>
                  </a:cubicBezTo>
                  <a:lnTo>
                    <a:pt x="14941" y="7350"/>
                  </a:lnTo>
                  <a:cubicBezTo>
                    <a:pt x="14958" y="7341"/>
                    <a:pt x="14979" y="7337"/>
                    <a:pt x="14996" y="7329"/>
                  </a:cubicBezTo>
                  <a:cubicBezTo>
                    <a:pt x="15009" y="7324"/>
                    <a:pt x="15017" y="7316"/>
                    <a:pt x="15026" y="7312"/>
                  </a:cubicBezTo>
                  <a:cubicBezTo>
                    <a:pt x="15043" y="7303"/>
                    <a:pt x="15055" y="7299"/>
                    <a:pt x="15068" y="7291"/>
                  </a:cubicBezTo>
                  <a:cubicBezTo>
                    <a:pt x="15085" y="7278"/>
                    <a:pt x="15106" y="7274"/>
                    <a:pt x="15123" y="7269"/>
                  </a:cubicBezTo>
                  <a:cubicBezTo>
                    <a:pt x="15165" y="7257"/>
                    <a:pt x="15115" y="7240"/>
                    <a:pt x="15127" y="7219"/>
                  </a:cubicBezTo>
                  <a:cubicBezTo>
                    <a:pt x="15140" y="7202"/>
                    <a:pt x="15169" y="7202"/>
                    <a:pt x="15186" y="7198"/>
                  </a:cubicBezTo>
                  <a:cubicBezTo>
                    <a:pt x="15195" y="7193"/>
                    <a:pt x="15216" y="7181"/>
                    <a:pt x="15220" y="7172"/>
                  </a:cubicBezTo>
                  <a:cubicBezTo>
                    <a:pt x="15182" y="7143"/>
                    <a:pt x="15127" y="7155"/>
                    <a:pt x="15085" y="7139"/>
                  </a:cubicBezTo>
                  <a:cubicBezTo>
                    <a:pt x="15077" y="7134"/>
                    <a:pt x="15064" y="7126"/>
                    <a:pt x="15055" y="7122"/>
                  </a:cubicBezTo>
                  <a:cubicBezTo>
                    <a:pt x="15043" y="7122"/>
                    <a:pt x="15030" y="7122"/>
                    <a:pt x="15022" y="7126"/>
                  </a:cubicBezTo>
                  <a:cubicBezTo>
                    <a:pt x="15001" y="7134"/>
                    <a:pt x="14979" y="7134"/>
                    <a:pt x="14958" y="7134"/>
                  </a:cubicBezTo>
                  <a:cubicBezTo>
                    <a:pt x="14946" y="7134"/>
                    <a:pt x="14946" y="7130"/>
                    <a:pt x="14937" y="7126"/>
                  </a:cubicBezTo>
                  <a:cubicBezTo>
                    <a:pt x="14932" y="7126"/>
                    <a:pt x="14926" y="7128"/>
                    <a:pt x="14920" y="7128"/>
                  </a:cubicBezTo>
                  <a:cubicBezTo>
                    <a:pt x="14918" y="7128"/>
                    <a:pt x="14915" y="7127"/>
                    <a:pt x="14912" y="7126"/>
                  </a:cubicBezTo>
                  <a:cubicBezTo>
                    <a:pt x="14891" y="7122"/>
                    <a:pt x="14874" y="7092"/>
                    <a:pt x="14865" y="7075"/>
                  </a:cubicBezTo>
                  <a:cubicBezTo>
                    <a:pt x="14861" y="7067"/>
                    <a:pt x="14861" y="7054"/>
                    <a:pt x="14857" y="7046"/>
                  </a:cubicBezTo>
                  <a:cubicBezTo>
                    <a:pt x="14849" y="7042"/>
                    <a:pt x="14844" y="7042"/>
                    <a:pt x="14836" y="7037"/>
                  </a:cubicBezTo>
                  <a:cubicBezTo>
                    <a:pt x="14827" y="7033"/>
                    <a:pt x="14823" y="7033"/>
                    <a:pt x="14815" y="7029"/>
                  </a:cubicBezTo>
                  <a:cubicBezTo>
                    <a:pt x="14806" y="7029"/>
                    <a:pt x="14802" y="7029"/>
                    <a:pt x="14794" y="7020"/>
                  </a:cubicBezTo>
                  <a:cubicBezTo>
                    <a:pt x="14785" y="7012"/>
                    <a:pt x="14777" y="7008"/>
                    <a:pt x="14768" y="7004"/>
                  </a:cubicBezTo>
                  <a:cubicBezTo>
                    <a:pt x="14760" y="6995"/>
                    <a:pt x="14752" y="6987"/>
                    <a:pt x="14739" y="6982"/>
                  </a:cubicBezTo>
                  <a:cubicBezTo>
                    <a:pt x="14722" y="6974"/>
                    <a:pt x="14697" y="6970"/>
                    <a:pt x="14676" y="6970"/>
                  </a:cubicBezTo>
                  <a:cubicBezTo>
                    <a:pt x="14667" y="6970"/>
                    <a:pt x="14659" y="6972"/>
                    <a:pt x="14651" y="6972"/>
                  </a:cubicBezTo>
                  <a:cubicBezTo>
                    <a:pt x="14648" y="6972"/>
                    <a:pt x="14645" y="6971"/>
                    <a:pt x="14642" y="6970"/>
                  </a:cubicBezTo>
                  <a:cubicBezTo>
                    <a:pt x="14633" y="6966"/>
                    <a:pt x="14616" y="6953"/>
                    <a:pt x="14608" y="6944"/>
                  </a:cubicBezTo>
                  <a:cubicBezTo>
                    <a:pt x="14600" y="6936"/>
                    <a:pt x="14595" y="6915"/>
                    <a:pt x="14583" y="6911"/>
                  </a:cubicBezTo>
                  <a:cubicBezTo>
                    <a:pt x="14578" y="6911"/>
                    <a:pt x="14557" y="6911"/>
                    <a:pt x="14553" y="6915"/>
                  </a:cubicBezTo>
                  <a:cubicBezTo>
                    <a:pt x="14528" y="6919"/>
                    <a:pt x="14511" y="6932"/>
                    <a:pt x="14486" y="6936"/>
                  </a:cubicBezTo>
                  <a:cubicBezTo>
                    <a:pt x="14469" y="6936"/>
                    <a:pt x="14452" y="6934"/>
                    <a:pt x="14435" y="6934"/>
                  </a:cubicBezTo>
                  <a:cubicBezTo>
                    <a:pt x="14427" y="6934"/>
                    <a:pt x="14418" y="6935"/>
                    <a:pt x="14410" y="6936"/>
                  </a:cubicBezTo>
                  <a:cubicBezTo>
                    <a:pt x="14397" y="6940"/>
                    <a:pt x="14389" y="6940"/>
                    <a:pt x="14380" y="6949"/>
                  </a:cubicBezTo>
                  <a:cubicBezTo>
                    <a:pt x="14372" y="6953"/>
                    <a:pt x="14367" y="6966"/>
                    <a:pt x="14359" y="6970"/>
                  </a:cubicBezTo>
                  <a:cubicBezTo>
                    <a:pt x="14355" y="6972"/>
                    <a:pt x="14349" y="6973"/>
                    <a:pt x="14343" y="6973"/>
                  </a:cubicBezTo>
                  <a:cubicBezTo>
                    <a:pt x="14324" y="6973"/>
                    <a:pt x="14300" y="6966"/>
                    <a:pt x="14287" y="6966"/>
                  </a:cubicBezTo>
                  <a:cubicBezTo>
                    <a:pt x="14279" y="6966"/>
                    <a:pt x="14270" y="6974"/>
                    <a:pt x="14262" y="6974"/>
                  </a:cubicBezTo>
                  <a:cubicBezTo>
                    <a:pt x="14258" y="6970"/>
                    <a:pt x="14253" y="6970"/>
                    <a:pt x="14249" y="6966"/>
                  </a:cubicBezTo>
                  <a:lnTo>
                    <a:pt x="14211" y="6966"/>
                  </a:lnTo>
                  <a:cubicBezTo>
                    <a:pt x="14199" y="6966"/>
                    <a:pt x="14194" y="6974"/>
                    <a:pt x="14182" y="6978"/>
                  </a:cubicBezTo>
                  <a:cubicBezTo>
                    <a:pt x="14165" y="6982"/>
                    <a:pt x="14156" y="6987"/>
                    <a:pt x="14140" y="6999"/>
                  </a:cubicBezTo>
                  <a:cubicBezTo>
                    <a:pt x="14123" y="7012"/>
                    <a:pt x="14106" y="7025"/>
                    <a:pt x="14089" y="7046"/>
                  </a:cubicBezTo>
                  <a:cubicBezTo>
                    <a:pt x="14080" y="7054"/>
                    <a:pt x="14076" y="7058"/>
                    <a:pt x="14064" y="7058"/>
                  </a:cubicBezTo>
                  <a:cubicBezTo>
                    <a:pt x="14055" y="7058"/>
                    <a:pt x="14045" y="7057"/>
                    <a:pt x="14035" y="7057"/>
                  </a:cubicBezTo>
                  <a:cubicBezTo>
                    <a:pt x="14030" y="7057"/>
                    <a:pt x="14026" y="7057"/>
                    <a:pt x="14021" y="7058"/>
                  </a:cubicBezTo>
                  <a:cubicBezTo>
                    <a:pt x="14009" y="7063"/>
                    <a:pt x="13996" y="7063"/>
                    <a:pt x="13988" y="7075"/>
                  </a:cubicBezTo>
                  <a:cubicBezTo>
                    <a:pt x="13979" y="7084"/>
                    <a:pt x="13971" y="7096"/>
                    <a:pt x="13958" y="7101"/>
                  </a:cubicBezTo>
                  <a:cubicBezTo>
                    <a:pt x="13953" y="7102"/>
                    <a:pt x="13948" y="7103"/>
                    <a:pt x="13943" y="7103"/>
                  </a:cubicBezTo>
                  <a:cubicBezTo>
                    <a:pt x="13931" y="7103"/>
                    <a:pt x="13917" y="7099"/>
                    <a:pt x="13905" y="7099"/>
                  </a:cubicBezTo>
                  <a:cubicBezTo>
                    <a:pt x="13895" y="7099"/>
                    <a:pt x="13885" y="7101"/>
                    <a:pt x="13878" y="7109"/>
                  </a:cubicBezTo>
                  <a:cubicBezTo>
                    <a:pt x="13869" y="7117"/>
                    <a:pt x="13865" y="7126"/>
                    <a:pt x="13857" y="7130"/>
                  </a:cubicBezTo>
                  <a:cubicBezTo>
                    <a:pt x="13844" y="7139"/>
                    <a:pt x="13836" y="7147"/>
                    <a:pt x="13823" y="7155"/>
                  </a:cubicBezTo>
                  <a:cubicBezTo>
                    <a:pt x="13815" y="7164"/>
                    <a:pt x="13798" y="7164"/>
                    <a:pt x="13789" y="7172"/>
                  </a:cubicBezTo>
                  <a:cubicBezTo>
                    <a:pt x="13777" y="7181"/>
                    <a:pt x="13760" y="7185"/>
                    <a:pt x="13747" y="7185"/>
                  </a:cubicBezTo>
                  <a:cubicBezTo>
                    <a:pt x="13742" y="7187"/>
                    <a:pt x="13737" y="7188"/>
                    <a:pt x="13732" y="7188"/>
                  </a:cubicBezTo>
                  <a:cubicBezTo>
                    <a:pt x="13724" y="7188"/>
                    <a:pt x="13716" y="7185"/>
                    <a:pt x="13713" y="7177"/>
                  </a:cubicBezTo>
                  <a:cubicBezTo>
                    <a:pt x="13713" y="7168"/>
                    <a:pt x="13717" y="7160"/>
                    <a:pt x="13722" y="7155"/>
                  </a:cubicBezTo>
                  <a:cubicBezTo>
                    <a:pt x="13730" y="7143"/>
                    <a:pt x="13734" y="7143"/>
                    <a:pt x="13747" y="7134"/>
                  </a:cubicBezTo>
                  <a:cubicBezTo>
                    <a:pt x="13760" y="7126"/>
                    <a:pt x="13768" y="7113"/>
                    <a:pt x="13785" y="7105"/>
                  </a:cubicBezTo>
                  <a:cubicBezTo>
                    <a:pt x="13798" y="7101"/>
                    <a:pt x="13815" y="7105"/>
                    <a:pt x="13823" y="7088"/>
                  </a:cubicBezTo>
                  <a:cubicBezTo>
                    <a:pt x="13831" y="7080"/>
                    <a:pt x="13831" y="7075"/>
                    <a:pt x="13819" y="7075"/>
                  </a:cubicBezTo>
                  <a:cubicBezTo>
                    <a:pt x="13816" y="7074"/>
                    <a:pt x="13813" y="7073"/>
                    <a:pt x="13809" y="7073"/>
                  </a:cubicBezTo>
                  <a:cubicBezTo>
                    <a:pt x="13802" y="7073"/>
                    <a:pt x="13795" y="7075"/>
                    <a:pt x="13789" y="7075"/>
                  </a:cubicBezTo>
                  <a:cubicBezTo>
                    <a:pt x="13777" y="7075"/>
                    <a:pt x="13772" y="7071"/>
                    <a:pt x="13760" y="7067"/>
                  </a:cubicBezTo>
                  <a:cubicBezTo>
                    <a:pt x="13743" y="7067"/>
                    <a:pt x="13709" y="7080"/>
                    <a:pt x="13696" y="7092"/>
                  </a:cubicBezTo>
                  <a:cubicBezTo>
                    <a:pt x="13686" y="7103"/>
                    <a:pt x="13687" y="7110"/>
                    <a:pt x="13678" y="7110"/>
                  </a:cubicBezTo>
                  <a:cubicBezTo>
                    <a:pt x="13676" y="7110"/>
                    <a:pt x="13674" y="7110"/>
                    <a:pt x="13671" y="7109"/>
                  </a:cubicBezTo>
                  <a:cubicBezTo>
                    <a:pt x="13654" y="7109"/>
                    <a:pt x="13646" y="7096"/>
                    <a:pt x="13637" y="7088"/>
                  </a:cubicBezTo>
                  <a:cubicBezTo>
                    <a:pt x="13616" y="7080"/>
                    <a:pt x="13603" y="7084"/>
                    <a:pt x="13582" y="7080"/>
                  </a:cubicBezTo>
                  <a:cubicBezTo>
                    <a:pt x="13566" y="7075"/>
                    <a:pt x="13549" y="7067"/>
                    <a:pt x="13528" y="7063"/>
                  </a:cubicBezTo>
                  <a:cubicBezTo>
                    <a:pt x="13498" y="7054"/>
                    <a:pt x="13452" y="7042"/>
                    <a:pt x="13439" y="7008"/>
                  </a:cubicBezTo>
                  <a:cubicBezTo>
                    <a:pt x="13430" y="6982"/>
                    <a:pt x="13439" y="6961"/>
                    <a:pt x="13473" y="6957"/>
                  </a:cubicBezTo>
                  <a:cubicBezTo>
                    <a:pt x="13480" y="6956"/>
                    <a:pt x="13487" y="6955"/>
                    <a:pt x="13495" y="6955"/>
                  </a:cubicBezTo>
                  <a:cubicBezTo>
                    <a:pt x="13510" y="6955"/>
                    <a:pt x="13526" y="6957"/>
                    <a:pt x="13540" y="6957"/>
                  </a:cubicBezTo>
                  <a:cubicBezTo>
                    <a:pt x="13578" y="6957"/>
                    <a:pt x="13612" y="6944"/>
                    <a:pt x="13650" y="6944"/>
                  </a:cubicBezTo>
                  <a:lnTo>
                    <a:pt x="13692" y="6944"/>
                  </a:lnTo>
                  <a:cubicBezTo>
                    <a:pt x="13709" y="6944"/>
                    <a:pt x="13726" y="6936"/>
                    <a:pt x="13743" y="6932"/>
                  </a:cubicBezTo>
                  <a:cubicBezTo>
                    <a:pt x="13751" y="6928"/>
                    <a:pt x="13760" y="6928"/>
                    <a:pt x="13764" y="6915"/>
                  </a:cubicBezTo>
                  <a:cubicBezTo>
                    <a:pt x="13764" y="6915"/>
                    <a:pt x="13768" y="6906"/>
                    <a:pt x="13768" y="6902"/>
                  </a:cubicBezTo>
                  <a:cubicBezTo>
                    <a:pt x="13771" y="6901"/>
                    <a:pt x="13777" y="6900"/>
                    <a:pt x="13783" y="6900"/>
                  </a:cubicBezTo>
                  <a:cubicBezTo>
                    <a:pt x="13796" y="6900"/>
                    <a:pt x="13813" y="6902"/>
                    <a:pt x="13819" y="6902"/>
                  </a:cubicBezTo>
                  <a:cubicBezTo>
                    <a:pt x="13823" y="6902"/>
                    <a:pt x="13832" y="6903"/>
                    <a:pt x="13841" y="6903"/>
                  </a:cubicBezTo>
                  <a:cubicBezTo>
                    <a:pt x="13850" y="6903"/>
                    <a:pt x="13859" y="6902"/>
                    <a:pt x="13861" y="6898"/>
                  </a:cubicBezTo>
                  <a:cubicBezTo>
                    <a:pt x="13865" y="6894"/>
                    <a:pt x="13861" y="6868"/>
                    <a:pt x="13861" y="6864"/>
                  </a:cubicBezTo>
                  <a:cubicBezTo>
                    <a:pt x="13861" y="6835"/>
                    <a:pt x="13836" y="6818"/>
                    <a:pt x="13810" y="6805"/>
                  </a:cubicBezTo>
                  <a:cubicBezTo>
                    <a:pt x="13798" y="6797"/>
                    <a:pt x="13785" y="6793"/>
                    <a:pt x="13772" y="6788"/>
                  </a:cubicBezTo>
                  <a:cubicBezTo>
                    <a:pt x="13755" y="6784"/>
                    <a:pt x="13747" y="6780"/>
                    <a:pt x="13730" y="6780"/>
                  </a:cubicBezTo>
                  <a:cubicBezTo>
                    <a:pt x="13724" y="6778"/>
                    <a:pt x="13717" y="6778"/>
                    <a:pt x="13711" y="6778"/>
                  </a:cubicBezTo>
                  <a:cubicBezTo>
                    <a:pt x="13705" y="6778"/>
                    <a:pt x="13698" y="6778"/>
                    <a:pt x="13692" y="6776"/>
                  </a:cubicBezTo>
                  <a:cubicBezTo>
                    <a:pt x="13675" y="6776"/>
                    <a:pt x="13663" y="6763"/>
                    <a:pt x="13646" y="6763"/>
                  </a:cubicBezTo>
                  <a:cubicBezTo>
                    <a:pt x="13640" y="6762"/>
                    <a:pt x="13634" y="6761"/>
                    <a:pt x="13628" y="6761"/>
                  </a:cubicBezTo>
                  <a:cubicBezTo>
                    <a:pt x="13609" y="6761"/>
                    <a:pt x="13590" y="6767"/>
                    <a:pt x="13574" y="6780"/>
                  </a:cubicBezTo>
                  <a:cubicBezTo>
                    <a:pt x="13561" y="6788"/>
                    <a:pt x="13549" y="6801"/>
                    <a:pt x="13532" y="6805"/>
                  </a:cubicBezTo>
                  <a:cubicBezTo>
                    <a:pt x="13528" y="6809"/>
                    <a:pt x="13523" y="6809"/>
                    <a:pt x="13515" y="6809"/>
                  </a:cubicBezTo>
                  <a:cubicBezTo>
                    <a:pt x="13506" y="6818"/>
                    <a:pt x="13502" y="6826"/>
                    <a:pt x="13494" y="6830"/>
                  </a:cubicBezTo>
                  <a:cubicBezTo>
                    <a:pt x="13485" y="6839"/>
                    <a:pt x="13473" y="6835"/>
                    <a:pt x="13464" y="6839"/>
                  </a:cubicBezTo>
                  <a:cubicBezTo>
                    <a:pt x="13456" y="6843"/>
                    <a:pt x="13452" y="6847"/>
                    <a:pt x="13439" y="6847"/>
                  </a:cubicBezTo>
                  <a:cubicBezTo>
                    <a:pt x="13436" y="6847"/>
                    <a:pt x="13426" y="6845"/>
                    <a:pt x="13418" y="6845"/>
                  </a:cubicBezTo>
                  <a:cubicBezTo>
                    <a:pt x="13414" y="6845"/>
                    <a:pt x="13411" y="6846"/>
                    <a:pt x="13409" y="6847"/>
                  </a:cubicBezTo>
                  <a:cubicBezTo>
                    <a:pt x="13401" y="6856"/>
                    <a:pt x="13409" y="6877"/>
                    <a:pt x="13414" y="6881"/>
                  </a:cubicBezTo>
                  <a:cubicBezTo>
                    <a:pt x="13426" y="6898"/>
                    <a:pt x="13456" y="6894"/>
                    <a:pt x="13430" y="6919"/>
                  </a:cubicBezTo>
                  <a:cubicBezTo>
                    <a:pt x="13419" y="6934"/>
                    <a:pt x="13408" y="6949"/>
                    <a:pt x="13387" y="6949"/>
                  </a:cubicBezTo>
                  <a:cubicBezTo>
                    <a:pt x="13385" y="6949"/>
                    <a:pt x="13382" y="6949"/>
                    <a:pt x="13380" y="6949"/>
                  </a:cubicBezTo>
                  <a:cubicBezTo>
                    <a:pt x="13367" y="6949"/>
                    <a:pt x="13363" y="6944"/>
                    <a:pt x="13354" y="6940"/>
                  </a:cubicBezTo>
                  <a:cubicBezTo>
                    <a:pt x="13348" y="6938"/>
                    <a:pt x="13342" y="6937"/>
                    <a:pt x="13335" y="6937"/>
                  </a:cubicBezTo>
                  <a:cubicBezTo>
                    <a:pt x="13329" y="6937"/>
                    <a:pt x="13323" y="6938"/>
                    <a:pt x="13316" y="6940"/>
                  </a:cubicBezTo>
                  <a:cubicBezTo>
                    <a:pt x="13312" y="6944"/>
                    <a:pt x="13304" y="6949"/>
                    <a:pt x="13295" y="6949"/>
                  </a:cubicBezTo>
                  <a:cubicBezTo>
                    <a:pt x="13291" y="6953"/>
                    <a:pt x="13278" y="6953"/>
                    <a:pt x="13274" y="6957"/>
                  </a:cubicBezTo>
                  <a:cubicBezTo>
                    <a:pt x="13262" y="6957"/>
                    <a:pt x="13249" y="6957"/>
                    <a:pt x="13241" y="6953"/>
                  </a:cubicBezTo>
                  <a:cubicBezTo>
                    <a:pt x="13224" y="6949"/>
                    <a:pt x="13211" y="6936"/>
                    <a:pt x="13198" y="6928"/>
                  </a:cubicBezTo>
                  <a:cubicBezTo>
                    <a:pt x="13195" y="6927"/>
                    <a:pt x="13193" y="6926"/>
                    <a:pt x="13191" y="6926"/>
                  </a:cubicBezTo>
                  <a:cubicBezTo>
                    <a:pt x="13181" y="6926"/>
                    <a:pt x="13181" y="6934"/>
                    <a:pt x="13181" y="6944"/>
                  </a:cubicBezTo>
                  <a:cubicBezTo>
                    <a:pt x="13181" y="6953"/>
                    <a:pt x="13181" y="6961"/>
                    <a:pt x="13186" y="6970"/>
                  </a:cubicBezTo>
                  <a:cubicBezTo>
                    <a:pt x="13203" y="6995"/>
                    <a:pt x="13232" y="7004"/>
                    <a:pt x="13257" y="7008"/>
                  </a:cubicBezTo>
                  <a:cubicBezTo>
                    <a:pt x="13270" y="7012"/>
                    <a:pt x="13278" y="7012"/>
                    <a:pt x="13291" y="7020"/>
                  </a:cubicBezTo>
                  <a:cubicBezTo>
                    <a:pt x="13295" y="7029"/>
                    <a:pt x="13300" y="7033"/>
                    <a:pt x="13304" y="7042"/>
                  </a:cubicBezTo>
                  <a:cubicBezTo>
                    <a:pt x="13316" y="7054"/>
                    <a:pt x="13325" y="7067"/>
                    <a:pt x="13342" y="7067"/>
                  </a:cubicBezTo>
                  <a:cubicBezTo>
                    <a:pt x="13346" y="7069"/>
                    <a:pt x="13349" y="7069"/>
                    <a:pt x="13352" y="7069"/>
                  </a:cubicBezTo>
                  <a:cubicBezTo>
                    <a:pt x="13354" y="7069"/>
                    <a:pt x="13357" y="7069"/>
                    <a:pt x="13359" y="7071"/>
                  </a:cubicBezTo>
                  <a:cubicBezTo>
                    <a:pt x="13371" y="7071"/>
                    <a:pt x="13388" y="7080"/>
                    <a:pt x="13401" y="7084"/>
                  </a:cubicBezTo>
                  <a:cubicBezTo>
                    <a:pt x="13426" y="7092"/>
                    <a:pt x="13443" y="7109"/>
                    <a:pt x="13464" y="7126"/>
                  </a:cubicBezTo>
                  <a:cubicBezTo>
                    <a:pt x="13477" y="7134"/>
                    <a:pt x="13490" y="7139"/>
                    <a:pt x="13498" y="7151"/>
                  </a:cubicBezTo>
                  <a:cubicBezTo>
                    <a:pt x="13502" y="7155"/>
                    <a:pt x="13506" y="7164"/>
                    <a:pt x="13511" y="7172"/>
                  </a:cubicBezTo>
                  <a:cubicBezTo>
                    <a:pt x="13528" y="7193"/>
                    <a:pt x="13553" y="7202"/>
                    <a:pt x="13570" y="7223"/>
                  </a:cubicBezTo>
                  <a:cubicBezTo>
                    <a:pt x="13582" y="7240"/>
                    <a:pt x="13599" y="7261"/>
                    <a:pt x="13608" y="7278"/>
                  </a:cubicBezTo>
                  <a:cubicBezTo>
                    <a:pt x="13612" y="7291"/>
                    <a:pt x="13612" y="7303"/>
                    <a:pt x="13612" y="7316"/>
                  </a:cubicBezTo>
                  <a:cubicBezTo>
                    <a:pt x="13602" y="7303"/>
                    <a:pt x="13590" y="7300"/>
                    <a:pt x="13578" y="7300"/>
                  </a:cubicBezTo>
                  <a:cubicBezTo>
                    <a:pt x="13570" y="7300"/>
                    <a:pt x="13561" y="7301"/>
                    <a:pt x="13553" y="7303"/>
                  </a:cubicBezTo>
                  <a:cubicBezTo>
                    <a:pt x="13547" y="7303"/>
                    <a:pt x="13540" y="7305"/>
                    <a:pt x="13533" y="7305"/>
                  </a:cubicBezTo>
                  <a:cubicBezTo>
                    <a:pt x="13529" y="7305"/>
                    <a:pt x="13526" y="7305"/>
                    <a:pt x="13523" y="7303"/>
                  </a:cubicBezTo>
                  <a:cubicBezTo>
                    <a:pt x="13511" y="7299"/>
                    <a:pt x="13506" y="7286"/>
                    <a:pt x="13498" y="7282"/>
                  </a:cubicBezTo>
                  <a:cubicBezTo>
                    <a:pt x="13485" y="7278"/>
                    <a:pt x="13477" y="7278"/>
                    <a:pt x="13464" y="7274"/>
                  </a:cubicBezTo>
                  <a:cubicBezTo>
                    <a:pt x="13452" y="7269"/>
                    <a:pt x="13443" y="7265"/>
                    <a:pt x="13430" y="7261"/>
                  </a:cubicBezTo>
                  <a:cubicBezTo>
                    <a:pt x="13409" y="7248"/>
                    <a:pt x="13384" y="7236"/>
                    <a:pt x="13363" y="7223"/>
                  </a:cubicBezTo>
                  <a:cubicBezTo>
                    <a:pt x="13350" y="7218"/>
                    <a:pt x="13336" y="7216"/>
                    <a:pt x="13322" y="7216"/>
                  </a:cubicBezTo>
                  <a:cubicBezTo>
                    <a:pt x="13299" y="7216"/>
                    <a:pt x="13274" y="7221"/>
                    <a:pt x="13251" y="7221"/>
                  </a:cubicBezTo>
                  <a:cubicBezTo>
                    <a:pt x="13243" y="7221"/>
                    <a:pt x="13235" y="7220"/>
                    <a:pt x="13228" y="7219"/>
                  </a:cubicBezTo>
                  <a:cubicBezTo>
                    <a:pt x="13215" y="7215"/>
                    <a:pt x="13203" y="7215"/>
                    <a:pt x="13186" y="7215"/>
                  </a:cubicBezTo>
                  <a:cubicBezTo>
                    <a:pt x="13180" y="7215"/>
                    <a:pt x="13175" y="7214"/>
                    <a:pt x="13172" y="7214"/>
                  </a:cubicBezTo>
                  <a:cubicBezTo>
                    <a:pt x="13164" y="7214"/>
                    <a:pt x="13160" y="7216"/>
                    <a:pt x="13160" y="7227"/>
                  </a:cubicBezTo>
                  <a:cubicBezTo>
                    <a:pt x="13156" y="7244"/>
                    <a:pt x="13160" y="7265"/>
                    <a:pt x="13173" y="7278"/>
                  </a:cubicBezTo>
                  <a:cubicBezTo>
                    <a:pt x="13194" y="7295"/>
                    <a:pt x="13224" y="7291"/>
                    <a:pt x="13245" y="7307"/>
                  </a:cubicBezTo>
                  <a:cubicBezTo>
                    <a:pt x="13249" y="7312"/>
                    <a:pt x="13257" y="7320"/>
                    <a:pt x="13249" y="7324"/>
                  </a:cubicBezTo>
                  <a:cubicBezTo>
                    <a:pt x="13245" y="7329"/>
                    <a:pt x="13232" y="7329"/>
                    <a:pt x="13228" y="7329"/>
                  </a:cubicBezTo>
                  <a:cubicBezTo>
                    <a:pt x="13224" y="7326"/>
                    <a:pt x="13217" y="7325"/>
                    <a:pt x="13211" y="7325"/>
                  </a:cubicBezTo>
                  <a:cubicBezTo>
                    <a:pt x="13205" y="7325"/>
                    <a:pt x="13198" y="7326"/>
                    <a:pt x="13194" y="7329"/>
                  </a:cubicBezTo>
                  <a:cubicBezTo>
                    <a:pt x="13190" y="7329"/>
                    <a:pt x="13181" y="7350"/>
                    <a:pt x="13181" y="7354"/>
                  </a:cubicBezTo>
                  <a:cubicBezTo>
                    <a:pt x="13177" y="7371"/>
                    <a:pt x="13181" y="7379"/>
                    <a:pt x="13198" y="7379"/>
                  </a:cubicBezTo>
                  <a:cubicBezTo>
                    <a:pt x="13207" y="7383"/>
                    <a:pt x="13211" y="7383"/>
                    <a:pt x="13219" y="7388"/>
                  </a:cubicBezTo>
                  <a:cubicBezTo>
                    <a:pt x="13228" y="7388"/>
                    <a:pt x="13232" y="7392"/>
                    <a:pt x="13236" y="7392"/>
                  </a:cubicBezTo>
                  <a:cubicBezTo>
                    <a:pt x="13241" y="7396"/>
                    <a:pt x="13245" y="7396"/>
                    <a:pt x="13249" y="7400"/>
                  </a:cubicBezTo>
                  <a:cubicBezTo>
                    <a:pt x="13253" y="7405"/>
                    <a:pt x="13257" y="7409"/>
                    <a:pt x="13262" y="7413"/>
                  </a:cubicBezTo>
                  <a:cubicBezTo>
                    <a:pt x="13266" y="7421"/>
                    <a:pt x="13274" y="7417"/>
                    <a:pt x="13278" y="7430"/>
                  </a:cubicBezTo>
                  <a:cubicBezTo>
                    <a:pt x="13278" y="7434"/>
                    <a:pt x="13278" y="7438"/>
                    <a:pt x="13278" y="7447"/>
                  </a:cubicBezTo>
                  <a:cubicBezTo>
                    <a:pt x="13283" y="7451"/>
                    <a:pt x="13283" y="7451"/>
                    <a:pt x="13283" y="7459"/>
                  </a:cubicBezTo>
                  <a:cubicBezTo>
                    <a:pt x="13283" y="7476"/>
                    <a:pt x="13287" y="7476"/>
                    <a:pt x="13308" y="7476"/>
                  </a:cubicBezTo>
                  <a:cubicBezTo>
                    <a:pt x="13338" y="7476"/>
                    <a:pt x="13367" y="7476"/>
                    <a:pt x="13397" y="7485"/>
                  </a:cubicBezTo>
                  <a:cubicBezTo>
                    <a:pt x="13401" y="7493"/>
                    <a:pt x="13392" y="7514"/>
                    <a:pt x="13397" y="7523"/>
                  </a:cubicBezTo>
                  <a:cubicBezTo>
                    <a:pt x="13401" y="7527"/>
                    <a:pt x="13422" y="7531"/>
                    <a:pt x="13426" y="7535"/>
                  </a:cubicBezTo>
                  <a:cubicBezTo>
                    <a:pt x="13439" y="7540"/>
                    <a:pt x="13456" y="7540"/>
                    <a:pt x="13468" y="7544"/>
                  </a:cubicBezTo>
                  <a:cubicBezTo>
                    <a:pt x="13481" y="7548"/>
                    <a:pt x="13490" y="7565"/>
                    <a:pt x="13481" y="7578"/>
                  </a:cubicBezTo>
                  <a:cubicBezTo>
                    <a:pt x="13468" y="7590"/>
                    <a:pt x="13452" y="7603"/>
                    <a:pt x="13439" y="7603"/>
                  </a:cubicBezTo>
                  <a:lnTo>
                    <a:pt x="13439" y="7594"/>
                  </a:lnTo>
                  <a:lnTo>
                    <a:pt x="13414" y="7594"/>
                  </a:lnTo>
                  <a:cubicBezTo>
                    <a:pt x="13392" y="7594"/>
                    <a:pt x="13380" y="7582"/>
                    <a:pt x="13363" y="7582"/>
                  </a:cubicBezTo>
                  <a:cubicBezTo>
                    <a:pt x="13346" y="7578"/>
                    <a:pt x="13325" y="7578"/>
                    <a:pt x="13312" y="7578"/>
                  </a:cubicBezTo>
                  <a:cubicBezTo>
                    <a:pt x="13294" y="7581"/>
                    <a:pt x="13279" y="7591"/>
                    <a:pt x="13262" y="7591"/>
                  </a:cubicBezTo>
                  <a:cubicBezTo>
                    <a:pt x="13259" y="7591"/>
                    <a:pt x="13256" y="7591"/>
                    <a:pt x="13253" y="7590"/>
                  </a:cubicBezTo>
                  <a:cubicBezTo>
                    <a:pt x="13232" y="7582"/>
                    <a:pt x="13215" y="7569"/>
                    <a:pt x="13198" y="7565"/>
                  </a:cubicBezTo>
                  <a:cubicBezTo>
                    <a:pt x="13190" y="7561"/>
                    <a:pt x="13177" y="7556"/>
                    <a:pt x="13169" y="7552"/>
                  </a:cubicBezTo>
                  <a:cubicBezTo>
                    <a:pt x="13165" y="7552"/>
                    <a:pt x="13156" y="7548"/>
                    <a:pt x="13152" y="7544"/>
                  </a:cubicBezTo>
                  <a:cubicBezTo>
                    <a:pt x="13143" y="7540"/>
                    <a:pt x="13139" y="7527"/>
                    <a:pt x="13131" y="7523"/>
                  </a:cubicBezTo>
                  <a:cubicBezTo>
                    <a:pt x="13105" y="7502"/>
                    <a:pt x="13067" y="7510"/>
                    <a:pt x="13038" y="7502"/>
                  </a:cubicBezTo>
                  <a:cubicBezTo>
                    <a:pt x="13021" y="7502"/>
                    <a:pt x="13004" y="7497"/>
                    <a:pt x="12987" y="7497"/>
                  </a:cubicBezTo>
                  <a:cubicBezTo>
                    <a:pt x="12981" y="7497"/>
                    <a:pt x="12969" y="7496"/>
                    <a:pt x="12958" y="7496"/>
                  </a:cubicBezTo>
                  <a:cubicBezTo>
                    <a:pt x="12947" y="7496"/>
                    <a:pt x="12937" y="7497"/>
                    <a:pt x="12932" y="7502"/>
                  </a:cubicBezTo>
                  <a:cubicBezTo>
                    <a:pt x="12937" y="7510"/>
                    <a:pt x="12945" y="7510"/>
                    <a:pt x="12949" y="7518"/>
                  </a:cubicBezTo>
                  <a:cubicBezTo>
                    <a:pt x="12954" y="7523"/>
                    <a:pt x="12958" y="7540"/>
                    <a:pt x="12949" y="7544"/>
                  </a:cubicBezTo>
                  <a:cubicBezTo>
                    <a:pt x="12943" y="7550"/>
                    <a:pt x="12935" y="7551"/>
                    <a:pt x="12925" y="7551"/>
                  </a:cubicBezTo>
                  <a:cubicBezTo>
                    <a:pt x="12919" y="7551"/>
                    <a:pt x="12912" y="7550"/>
                    <a:pt x="12906" y="7550"/>
                  </a:cubicBezTo>
                  <a:cubicBezTo>
                    <a:pt x="12895" y="7550"/>
                    <a:pt x="12884" y="7552"/>
                    <a:pt x="12878" y="7561"/>
                  </a:cubicBezTo>
                  <a:cubicBezTo>
                    <a:pt x="12873" y="7569"/>
                    <a:pt x="12873" y="7586"/>
                    <a:pt x="12878" y="7594"/>
                  </a:cubicBezTo>
                  <a:cubicBezTo>
                    <a:pt x="12878" y="7603"/>
                    <a:pt x="12882" y="7607"/>
                    <a:pt x="12882" y="7616"/>
                  </a:cubicBezTo>
                  <a:cubicBezTo>
                    <a:pt x="12894" y="7641"/>
                    <a:pt x="12911" y="7645"/>
                    <a:pt x="12937" y="7645"/>
                  </a:cubicBezTo>
                  <a:cubicBezTo>
                    <a:pt x="12954" y="7641"/>
                    <a:pt x="12970" y="7641"/>
                    <a:pt x="12983" y="7637"/>
                  </a:cubicBezTo>
                  <a:cubicBezTo>
                    <a:pt x="13004" y="7637"/>
                    <a:pt x="13021" y="7632"/>
                    <a:pt x="13042" y="7632"/>
                  </a:cubicBezTo>
                  <a:cubicBezTo>
                    <a:pt x="13051" y="7635"/>
                    <a:pt x="13058" y="7638"/>
                    <a:pt x="13066" y="7638"/>
                  </a:cubicBezTo>
                  <a:cubicBezTo>
                    <a:pt x="13069" y="7638"/>
                    <a:pt x="13072" y="7638"/>
                    <a:pt x="13076" y="7637"/>
                  </a:cubicBezTo>
                  <a:lnTo>
                    <a:pt x="13076" y="7637"/>
                  </a:lnTo>
                  <a:cubicBezTo>
                    <a:pt x="13059" y="7645"/>
                    <a:pt x="13034" y="7637"/>
                    <a:pt x="13042" y="7662"/>
                  </a:cubicBezTo>
                  <a:cubicBezTo>
                    <a:pt x="13046" y="7675"/>
                    <a:pt x="13055" y="7683"/>
                    <a:pt x="13051" y="7704"/>
                  </a:cubicBezTo>
                  <a:cubicBezTo>
                    <a:pt x="13048" y="7705"/>
                    <a:pt x="13045" y="7705"/>
                    <a:pt x="13042" y="7705"/>
                  </a:cubicBezTo>
                  <a:cubicBezTo>
                    <a:pt x="13032" y="7705"/>
                    <a:pt x="13020" y="7703"/>
                    <a:pt x="13010" y="7703"/>
                  </a:cubicBezTo>
                  <a:cubicBezTo>
                    <a:pt x="13003" y="7703"/>
                    <a:pt x="12996" y="7704"/>
                    <a:pt x="12991" y="7708"/>
                  </a:cubicBezTo>
                  <a:cubicBezTo>
                    <a:pt x="13000" y="7717"/>
                    <a:pt x="13008" y="7721"/>
                    <a:pt x="13017" y="7725"/>
                  </a:cubicBezTo>
                  <a:cubicBezTo>
                    <a:pt x="13021" y="7729"/>
                    <a:pt x="13025" y="7729"/>
                    <a:pt x="13029" y="7734"/>
                  </a:cubicBezTo>
                  <a:cubicBezTo>
                    <a:pt x="13042" y="7746"/>
                    <a:pt x="13046" y="7751"/>
                    <a:pt x="13067" y="7751"/>
                  </a:cubicBezTo>
                  <a:cubicBezTo>
                    <a:pt x="13076" y="7751"/>
                    <a:pt x="13089" y="7746"/>
                    <a:pt x="13097" y="7742"/>
                  </a:cubicBezTo>
                  <a:cubicBezTo>
                    <a:pt x="13105" y="7734"/>
                    <a:pt x="13110" y="7725"/>
                    <a:pt x="13110" y="7713"/>
                  </a:cubicBezTo>
                  <a:cubicBezTo>
                    <a:pt x="13110" y="7708"/>
                    <a:pt x="13105" y="7696"/>
                    <a:pt x="13114" y="7696"/>
                  </a:cubicBezTo>
                  <a:cubicBezTo>
                    <a:pt x="13122" y="7696"/>
                    <a:pt x="13122" y="7704"/>
                    <a:pt x="13127" y="7704"/>
                  </a:cubicBezTo>
                  <a:cubicBezTo>
                    <a:pt x="13135" y="7713"/>
                    <a:pt x="13156" y="7708"/>
                    <a:pt x="13169" y="7713"/>
                  </a:cubicBezTo>
                  <a:cubicBezTo>
                    <a:pt x="13175" y="7714"/>
                    <a:pt x="13181" y="7714"/>
                    <a:pt x="13187" y="7714"/>
                  </a:cubicBezTo>
                  <a:cubicBezTo>
                    <a:pt x="13229" y="7714"/>
                    <a:pt x="13263" y="7690"/>
                    <a:pt x="13304" y="7683"/>
                  </a:cubicBezTo>
                  <a:cubicBezTo>
                    <a:pt x="13312" y="7682"/>
                    <a:pt x="13321" y="7681"/>
                    <a:pt x="13330" y="7681"/>
                  </a:cubicBezTo>
                  <a:cubicBezTo>
                    <a:pt x="13349" y="7681"/>
                    <a:pt x="13369" y="7683"/>
                    <a:pt x="13388" y="7683"/>
                  </a:cubicBezTo>
                  <a:cubicBezTo>
                    <a:pt x="13405" y="7683"/>
                    <a:pt x="13421" y="7682"/>
                    <a:pt x="13437" y="7682"/>
                  </a:cubicBezTo>
                  <a:cubicBezTo>
                    <a:pt x="13453" y="7682"/>
                    <a:pt x="13468" y="7683"/>
                    <a:pt x="13485" y="7687"/>
                  </a:cubicBezTo>
                  <a:cubicBezTo>
                    <a:pt x="13494" y="7687"/>
                    <a:pt x="13570" y="7687"/>
                    <a:pt x="13561" y="7713"/>
                  </a:cubicBezTo>
                  <a:cubicBezTo>
                    <a:pt x="13557" y="7729"/>
                    <a:pt x="13536" y="7729"/>
                    <a:pt x="13528" y="7738"/>
                  </a:cubicBezTo>
                  <a:cubicBezTo>
                    <a:pt x="13519" y="7742"/>
                    <a:pt x="13511" y="7755"/>
                    <a:pt x="13506" y="7763"/>
                  </a:cubicBezTo>
                  <a:cubicBezTo>
                    <a:pt x="13492" y="7785"/>
                    <a:pt x="13506" y="7789"/>
                    <a:pt x="13527" y="7789"/>
                  </a:cubicBezTo>
                  <a:cubicBezTo>
                    <a:pt x="13539" y="7789"/>
                    <a:pt x="13553" y="7788"/>
                    <a:pt x="13565" y="7788"/>
                  </a:cubicBezTo>
                  <a:cubicBezTo>
                    <a:pt x="13581" y="7788"/>
                    <a:pt x="13595" y="7790"/>
                    <a:pt x="13595" y="7801"/>
                  </a:cubicBezTo>
                  <a:cubicBezTo>
                    <a:pt x="13595" y="7810"/>
                    <a:pt x="13591" y="7827"/>
                    <a:pt x="13587" y="7831"/>
                  </a:cubicBezTo>
                  <a:cubicBezTo>
                    <a:pt x="13584" y="7833"/>
                    <a:pt x="13581" y="7833"/>
                    <a:pt x="13578" y="7833"/>
                  </a:cubicBezTo>
                  <a:cubicBezTo>
                    <a:pt x="13575" y="7833"/>
                    <a:pt x="13572" y="7833"/>
                    <a:pt x="13570" y="7835"/>
                  </a:cubicBezTo>
                  <a:cubicBezTo>
                    <a:pt x="13556" y="7845"/>
                    <a:pt x="13556" y="7864"/>
                    <a:pt x="13543" y="7864"/>
                  </a:cubicBezTo>
                  <a:cubicBezTo>
                    <a:pt x="13540" y="7864"/>
                    <a:pt x="13537" y="7863"/>
                    <a:pt x="13532" y="7860"/>
                  </a:cubicBezTo>
                  <a:cubicBezTo>
                    <a:pt x="13515" y="7856"/>
                    <a:pt x="13502" y="7843"/>
                    <a:pt x="13490" y="7839"/>
                  </a:cubicBezTo>
                  <a:cubicBezTo>
                    <a:pt x="13485" y="7838"/>
                    <a:pt x="13481" y="7837"/>
                    <a:pt x="13477" y="7837"/>
                  </a:cubicBezTo>
                  <a:cubicBezTo>
                    <a:pt x="13468" y="7837"/>
                    <a:pt x="13460" y="7839"/>
                    <a:pt x="13452" y="7839"/>
                  </a:cubicBezTo>
                  <a:cubicBezTo>
                    <a:pt x="13435" y="7839"/>
                    <a:pt x="13418" y="7843"/>
                    <a:pt x="13401" y="7843"/>
                  </a:cubicBezTo>
                  <a:cubicBezTo>
                    <a:pt x="13387" y="7843"/>
                    <a:pt x="13371" y="7842"/>
                    <a:pt x="13356" y="7842"/>
                  </a:cubicBezTo>
                  <a:cubicBezTo>
                    <a:pt x="13348" y="7842"/>
                    <a:pt x="13340" y="7842"/>
                    <a:pt x="13333" y="7843"/>
                  </a:cubicBezTo>
                  <a:cubicBezTo>
                    <a:pt x="13321" y="7843"/>
                    <a:pt x="13316" y="7848"/>
                    <a:pt x="13304" y="7848"/>
                  </a:cubicBezTo>
                  <a:lnTo>
                    <a:pt x="13274" y="7848"/>
                  </a:lnTo>
                  <a:cubicBezTo>
                    <a:pt x="13262" y="7848"/>
                    <a:pt x="13253" y="7856"/>
                    <a:pt x="13245" y="7856"/>
                  </a:cubicBezTo>
                  <a:cubicBezTo>
                    <a:pt x="13232" y="7860"/>
                    <a:pt x="13215" y="7860"/>
                    <a:pt x="13203" y="7860"/>
                  </a:cubicBezTo>
                  <a:cubicBezTo>
                    <a:pt x="13181" y="7860"/>
                    <a:pt x="13169" y="7873"/>
                    <a:pt x="13152" y="7881"/>
                  </a:cubicBezTo>
                  <a:cubicBezTo>
                    <a:pt x="13135" y="7886"/>
                    <a:pt x="13122" y="7886"/>
                    <a:pt x="13105" y="7886"/>
                  </a:cubicBezTo>
                  <a:cubicBezTo>
                    <a:pt x="13089" y="7890"/>
                    <a:pt x="13084" y="7903"/>
                    <a:pt x="13072" y="7911"/>
                  </a:cubicBezTo>
                  <a:cubicBezTo>
                    <a:pt x="13062" y="7917"/>
                    <a:pt x="13052" y="7919"/>
                    <a:pt x="13042" y="7919"/>
                  </a:cubicBezTo>
                  <a:cubicBezTo>
                    <a:pt x="13031" y="7919"/>
                    <a:pt x="13019" y="7917"/>
                    <a:pt x="13007" y="7917"/>
                  </a:cubicBezTo>
                  <a:cubicBezTo>
                    <a:pt x="13001" y="7917"/>
                    <a:pt x="12994" y="7918"/>
                    <a:pt x="12987" y="7919"/>
                  </a:cubicBezTo>
                  <a:cubicBezTo>
                    <a:pt x="12975" y="7919"/>
                    <a:pt x="12966" y="7928"/>
                    <a:pt x="12954" y="7928"/>
                  </a:cubicBezTo>
                  <a:cubicBezTo>
                    <a:pt x="12949" y="7929"/>
                    <a:pt x="12945" y="7930"/>
                    <a:pt x="12941" y="7930"/>
                  </a:cubicBezTo>
                  <a:cubicBezTo>
                    <a:pt x="12932" y="7930"/>
                    <a:pt x="12924" y="7928"/>
                    <a:pt x="12916" y="7928"/>
                  </a:cubicBezTo>
                  <a:cubicBezTo>
                    <a:pt x="12886" y="7936"/>
                    <a:pt x="12861" y="7949"/>
                    <a:pt x="12827" y="7953"/>
                  </a:cubicBezTo>
                  <a:cubicBezTo>
                    <a:pt x="12823" y="7955"/>
                    <a:pt x="12817" y="7956"/>
                    <a:pt x="12812" y="7956"/>
                  </a:cubicBezTo>
                  <a:cubicBezTo>
                    <a:pt x="12807" y="7956"/>
                    <a:pt x="12802" y="7955"/>
                    <a:pt x="12797" y="7953"/>
                  </a:cubicBezTo>
                  <a:cubicBezTo>
                    <a:pt x="12789" y="7953"/>
                    <a:pt x="12780" y="7949"/>
                    <a:pt x="12772" y="7949"/>
                  </a:cubicBezTo>
                  <a:cubicBezTo>
                    <a:pt x="12768" y="7949"/>
                    <a:pt x="12764" y="7953"/>
                    <a:pt x="12759" y="7957"/>
                  </a:cubicBezTo>
                  <a:cubicBezTo>
                    <a:pt x="12747" y="7970"/>
                    <a:pt x="12759" y="7983"/>
                    <a:pt x="12764" y="8000"/>
                  </a:cubicBezTo>
                  <a:cubicBezTo>
                    <a:pt x="12772" y="8025"/>
                    <a:pt x="12776" y="8025"/>
                    <a:pt x="12802" y="8025"/>
                  </a:cubicBezTo>
                  <a:cubicBezTo>
                    <a:pt x="12818" y="8025"/>
                    <a:pt x="12835" y="8030"/>
                    <a:pt x="12854" y="8030"/>
                  </a:cubicBezTo>
                  <a:cubicBezTo>
                    <a:pt x="12859" y="8030"/>
                    <a:pt x="12864" y="8030"/>
                    <a:pt x="12869" y="8029"/>
                  </a:cubicBezTo>
                  <a:cubicBezTo>
                    <a:pt x="12878" y="8029"/>
                    <a:pt x="12890" y="8025"/>
                    <a:pt x="12899" y="8025"/>
                  </a:cubicBezTo>
                  <a:lnTo>
                    <a:pt x="12949" y="8025"/>
                  </a:lnTo>
                  <a:cubicBezTo>
                    <a:pt x="12968" y="8029"/>
                    <a:pt x="12985" y="8031"/>
                    <a:pt x="13002" y="8031"/>
                  </a:cubicBezTo>
                  <a:cubicBezTo>
                    <a:pt x="13019" y="8031"/>
                    <a:pt x="13036" y="8029"/>
                    <a:pt x="13055" y="8025"/>
                  </a:cubicBezTo>
                  <a:cubicBezTo>
                    <a:pt x="13093" y="8017"/>
                    <a:pt x="13127" y="8008"/>
                    <a:pt x="13165" y="8008"/>
                  </a:cubicBezTo>
                  <a:cubicBezTo>
                    <a:pt x="13176" y="8008"/>
                    <a:pt x="13187" y="8010"/>
                    <a:pt x="13200" y="8010"/>
                  </a:cubicBezTo>
                  <a:cubicBezTo>
                    <a:pt x="13206" y="8010"/>
                    <a:pt x="13212" y="8009"/>
                    <a:pt x="13219" y="8008"/>
                  </a:cubicBezTo>
                  <a:cubicBezTo>
                    <a:pt x="13232" y="8008"/>
                    <a:pt x="13249" y="8004"/>
                    <a:pt x="13266" y="8004"/>
                  </a:cubicBezTo>
                  <a:cubicBezTo>
                    <a:pt x="13295" y="8008"/>
                    <a:pt x="13325" y="8008"/>
                    <a:pt x="13354" y="8008"/>
                  </a:cubicBezTo>
                  <a:lnTo>
                    <a:pt x="13418" y="8008"/>
                  </a:lnTo>
                  <a:cubicBezTo>
                    <a:pt x="13426" y="8008"/>
                    <a:pt x="13438" y="8006"/>
                    <a:pt x="13449" y="8006"/>
                  </a:cubicBezTo>
                  <a:cubicBezTo>
                    <a:pt x="13455" y="8006"/>
                    <a:pt x="13460" y="8007"/>
                    <a:pt x="13464" y="8008"/>
                  </a:cubicBezTo>
                  <a:cubicBezTo>
                    <a:pt x="13477" y="8017"/>
                    <a:pt x="13468" y="8033"/>
                    <a:pt x="13464" y="8046"/>
                  </a:cubicBezTo>
                  <a:cubicBezTo>
                    <a:pt x="13456" y="8054"/>
                    <a:pt x="13443" y="8050"/>
                    <a:pt x="13435" y="8059"/>
                  </a:cubicBezTo>
                  <a:cubicBezTo>
                    <a:pt x="13426" y="8067"/>
                    <a:pt x="13422" y="8076"/>
                    <a:pt x="13414" y="8080"/>
                  </a:cubicBezTo>
                  <a:cubicBezTo>
                    <a:pt x="13411" y="8081"/>
                    <a:pt x="13407" y="8082"/>
                    <a:pt x="13403" y="8082"/>
                  </a:cubicBezTo>
                  <a:cubicBezTo>
                    <a:pt x="13395" y="8082"/>
                    <a:pt x="13385" y="8080"/>
                    <a:pt x="13380" y="8080"/>
                  </a:cubicBezTo>
                  <a:cubicBezTo>
                    <a:pt x="13363" y="8080"/>
                    <a:pt x="13342" y="8084"/>
                    <a:pt x="13325" y="8084"/>
                  </a:cubicBezTo>
                  <a:cubicBezTo>
                    <a:pt x="13312" y="8088"/>
                    <a:pt x="13287" y="8105"/>
                    <a:pt x="13283" y="8114"/>
                  </a:cubicBezTo>
                  <a:cubicBezTo>
                    <a:pt x="13278" y="8118"/>
                    <a:pt x="13278" y="8126"/>
                    <a:pt x="13270" y="8126"/>
                  </a:cubicBezTo>
                  <a:cubicBezTo>
                    <a:pt x="13267" y="8128"/>
                    <a:pt x="13264" y="8128"/>
                    <a:pt x="13262" y="8128"/>
                  </a:cubicBezTo>
                  <a:cubicBezTo>
                    <a:pt x="13256" y="8128"/>
                    <a:pt x="13250" y="8126"/>
                    <a:pt x="13245" y="8126"/>
                  </a:cubicBezTo>
                  <a:cubicBezTo>
                    <a:pt x="13231" y="8126"/>
                    <a:pt x="13220" y="8132"/>
                    <a:pt x="13208" y="8132"/>
                  </a:cubicBezTo>
                  <a:cubicBezTo>
                    <a:pt x="13205" y="8132"/>
                    <a:pt x="13202" y="8131"/>
                    <a:pt x="13198" y="8130"/>
                  </a:cubicBezTo>
                  <a:cubicBezTo>
                    <a:pt x="13190" y="8130"/>
                    <a:pt x="13181" y="8126"/>
                    <a:pt x="13173" y="8126"/>
                  </a:cubicBezTo>
                  <a:lnTo>
                    <a:pt x="13156" y="8126"/>
                  </a:lnTo>
                  <a:cubicBezTo>
                    <a:pt x="13152" y="8130"/>
                    <a:pt x="13152" y="8130"/>
                    <a:pt x="13148" y="8135"/>
                  </a:cubicBezTo>
                  <a:cubicBezTo>
                    <a:pt x="13152" y="8135"/>
                    <a:pt x="13152" y="8135"/>
                    <a:pt x="13156" y="8139"/>
                  </a:cubicBezTo>
                  <a:cubicBezTo>
                    <a:pt x="13160" y="8147"/>
                    <a:pt x="13169" y="8160"/>
                    <a:pt x="13177" y="8173"/>
                  </a:cubicBezTo>
                  <a:cubicBezTo>
                    <a:pt x="13181" y="8177"/>
                    <a:pt x="13186" y="8185"/>
                    <a:pt x="13190" y="8190"/>
                  </a:cubicBezTo>
                  <a:cubicBezTo>
                    <a:pt x="13198" y="8198"/>
                    <a:pt x="13203" y="8194"/>
                    <a:pt x="13203" y="8202"/>
                  </a:cubicBezTo>
                  <a:lnTo>
                    <a:pt x="13181" y="8202"/>
                  </a:lnTo>
                  <a:cubicBezTo>
                    <a:pt x="13173" y="8206"/>
                    <a:pt x="13169" y="8215"/>
                    <a:pt x="13165" y="8219"/>
                  </a:cubicBezTo>
                  <a:cubicBezTo>
                    <a:pt x="13152" y="8232"/>
                    <a:pt x="13148" y="8232"/>
                    <a:pt x="13131" y="8232"/>
                  </a:cubicBezTo>
                  <a:cubicBezTo>
                    <a:pt x="13105" y="8232"/>
                    <a:pt x="13080" y="8236"/>
                    <a:pt x="13051" y="8236"/>
                  </a:cubicBezTo>
                  <a:cubicBezTo>
                    <a:pt x="13025" y="8236"/>
                    <a:pt x="13008" y="8219"/>
                    <a:pt x="12983" y="8219"/>
                  </a:cubicBezTo>
                  <a:lnTo>
                    <a:pt x="12949" y="8219"/>
                  </a:lnTo>
                  <a:cubicBezTo>
                    <a:pt x="12941" y="8223"/>
                    <a:pt x="12932" y="8228"/>
                    <a:pt x="12928" y="8232"/>
                  </a:cubicBezTo>
                  <a:cubicBezTo>
                    <a:pt x="12920" y="8232"/>
                    <a:pt x="12890" y="8236"/>
                    <a:pt x="12899" y="8249"/>
                  </a:cubicBezTo>
                  <a:cubicBezTo>
                    <a:pt x="12907" y="8261"/>
                    <a:pt x="12937" y="8270"/>
                    <a:pt x="12945" y="8274"/>
                  </a:cubicBezTo>
                  <a:cubicBezTo>
                    <a:pt x="12958" y="8282"/>
                    <a:pt x="12979" y="8287"/>
                    <a:pt x="12975" y="8304"/>
                  </a:cubicBezTo>
                  <a:cubicBezTo>
                    <a:pt x="12975" y="8320"/>
                    <a:pt x="12962" y="8320"/>
                    <a:pt x="12949" y="8329"/>
                  </a:cubicBezTo>
                  <a:cubicBezTo>
                    <a:pt x="12941" y="8333"/>
                    <a:pt x="12937" y="8337"/>
                    <a:pt x="12928" y="8337"/>
                  </a:cubicBezTo>
                  <a:lnTo>
                    <a:pt x="12903" y="8337"/>
                  </a:lnTo>
                  <a:cubicBezTo>
                    <a:pt x="12899" y="8341"/>
                    <a:pt x="12882" y="8354"/>
                    <a:pt x="12878" y="8358"/>
                  </a:cubicBezTo>
                  <a:cubicBezTo>
                    <a:pt x="12869" y="8367"/>
                    <a:pt x="12869" y="8384"/>
                    <a:pt x="12852" y="8384"/>
                  </a:cubicBezTo>
                  <a:cubicBezTo>
                    <a:pt x="12851" y="8385"/>
                    <a:pt x="12849" y="8386"/>
                    <a:pt x="12847" y="8386"/>
                  </a:cubicBezTo>
                  <a:cubicBezTo>
                    <a:pt x="12843" y="8386"/>
                    <a:pt x="12838" y="8384"/>
                    <a:pt x="12835" y="8384"/>
                  </a:cubicBezTo>
                  <a:cubicBezTo>
                    <a:pt x="12827" y="8388"/>
                    <a:pt x="12823" y="8388"/>
                    <a:pt x="12814" y="8392"/>
                  </a:cubicBezTo>
                  <a:cubicBezTo>
                    <a:pt x="12808" y="8392"/>
                    <a:pt x="12795" y="8390"/>
                    <a:pt x="12784" y="8390"/>
                  </a:cubicBezTo>
                  <a:cubicBezTo>
                    <a:pt x="12773" y="8390"/>
                    <a:pt x="12764" y="8392"/>
                    <a:pt x="12764" y="8401"/>
                  </a:cubicBezTo>
                  <a:cubicBezTo>
                    <a:pt x="12766" y="8418"/>
                    <a:pt x="12779" y="8423"/>
                    <a:pt x="12793" y="8423"/>
                  </a:cubicBezTo>
                  <a:cubicBezTo>
                    <a:pt x="12805" y="8423"/>
                    <a:pt x="12819" y="8419"/>
                    <a:pt x="12827" y="8417"/>
                  </a:cubicBezTo>
                  <a:cubicBezTo>
                    <a:pt x="12844" y="8413"/>
                    <a:pt x="12861" y="8401"/>
                    <a:pt x="12878" y="8392"/>
                  </a:cubicBezTo>
                  <a:cubicBezTo>
                    <a:pt x="12880" y="8391"/>
                    <a:pt x="12883" y="8390"/>
                    <a:pt x="12886" y="8390"/>
                  </a:cubicBezTo>
                  <a:cubicBezTo>
                    <a:pt x="12892" y="8390"/>
                    <a:pt x="12899" y="8392"/>
                    <a:pt x="12907" y="8392"/>
                  </a:cubicBezTo>
                  <a:cubicBezTo>
                    <a:pt x="12937" y="8392"/>
                    <a:pt x="12962" y="8379"/>
                    <a:pt x="12987" y="8358"/>
                  </a:cubicBezTo>
                  <a:cubicBezTo>
                    <a:pt x="12996" y="8350"/>
                    <a:pt x="13004" y="8346"/>
                    <a:pt x="13013" y="8337"/>
                  </a:cubicBezTo>
                  <a:cubicBezTo>
                    <a:pt x="13021" y="8329"/>
                    <a:pt x="13029" y="8316"/>
                    <a:pt x="13038" y="8316"/>
                  </a:cubicBezTo>
                  <a:cubicBezTo>
                    <a:pt x="13051" y="8316"/>
                    <a:pt x="13067" y="8325"/>
                    <a:pt x="13080" y="8329"/>
                  </a:cubicBezTo>
                  <a:lnTo>
                    <a:pt x="13122" y="8329"/>
                  </a:lnTo>
                  <a:cubicBezTo>
                    <a:pt x="13152" y="8325"/>
                    <a:pt x="13169" y="8304"/>
                    <a:pt x="13198" y="8299"/>
                  </a:cubicBezTo>
                  <a:lnTo>
                    <a:pt x="13245" y="8299"/>
                  </a:lnTo>
                  <a:cubicBezTo>
                    <a:pt x="13266" y="8299"/>
                    <a:pt x="13283" y="8295"/>
                    <a:pt x="13304" y="8295"/>
                  </a:cubicBezTo>
                  <a:cubicBezTo>
                    <a:pt x="13321" y="8295"/>
                    <a:pt x="13321" y="8291"/>
                    <a:pt x="13329" y="8278"/>
                  </a:cubicBezTo>
                  <a:cubicBezTo>
                    <a:pt x="13333" y="8266"/>
                    <a:pt x="13342" y="8257"/>
                    <a:pt x="13354" y="8253"/>
                  </a:cubicBezTo>
                  <a:cubicBezTo>
                    <a:pt x="13363" y="8249"/>
                    <a:pt x="13371" y="8244"/>
                    <a:pt x="13384" y="8244"/>
                  </a:cubicBezTo>
                  <a:cubicBezTo>
                    <a:pt x="13388" y="8243"/>
                    <a:pt x="13391" y="8243"/>
                    <a:pt x="13393" y="8243"/>
                  </a:cubicBezTo>
                  <a:cubicBezTo>
                    <a:pt x="13400" y="8243"/>
                    <a:pt x="13406" y="8246"/>
                    <a:pt x="13418" y="8249"/>
                  </a:cubicBezTo>
                  <a:cubicBezTo>
                    <a:pt x="13426" y="8249"/>
                    <a:pt x="13443" y="8240"/>
                    <a:pt x="13452" y="8240"/>
                  </a:cubicBezTo>
                  <a:cubicBezTo>
                    <a:pt x="13464" y="8232"/>
                    <a:pt x="13477" y="8232"/>
                    <a:pt x="13490" y="8228"/>
                  </a:cubicBezTo>
                  <a:cubicBezTo>
                    <a:pt x="13519" y="8223"/>
                    <a:pt x="13544" y="8211"/>
                    <a:pt x="13570" y="8202"/>
                  </a:cubicBezTo>
                  <a:cubicBezTo>
                    <a:pt x="13578" y="8198"/>
                    <a:pt x="13593" y="8197"/>
                    <a:pt x="13608" y="8197"/>
                  </a:cubicBezTo>
                  <a:cubicBezTo>
                    <a:pt x="13622" y="8197"/>
                    <a:pt x="13637" y="8198"/>
                    <a:pt x="13646" y="8198"/>
                  </a:cubicBezTo>
                  <a:lnTo>
                    <a:pt x="13663" y="8198"/>
                  </a:lnTo>
                  <a:cubicBezTo>
                    <a:pt x="13667" y="8198"/>
                    <a:pt x="13667" y="8202"/>
                    <a:pt x="13671" y="8202"/>
                  </a:cubicBezTo>
                  <a:cubicBezTo>
                    <a:pt x="13675" y="8204"/>
                    <a:pt x="13681" y="8204"/>
                    <a:pt x="13686" y="8204"/>
                  </a:cubicBezTo>
                  <a:cubicBezTo>
                    <a:pt x="13692" y="8204"/>
                    <a:pt x="13698" y="8204"/>
                    <a:pt x="13705" y="8206"/>
                  </a:cubicBezTo>
                  <a:cubicBezTo>
                    <a:pt x="13705" y="8206"/>
                    <a:pt x="13709" y="8206"/>
                    <a:pt x="13713" y="8211"/>
                  </a:cubicBezTo>
                  <a:cubicBezTo>
                    <a:pt x="13722" y="8211"/>
                    <a:pt x="13726" y="8206"/>
                    <a:pt x="13734" y="8206"/>
                  </a:cubicBezTo>
                  <a:cubicBezTo>
                    <a:pt x="13751" y="8206"/>
                    <a:pt x="13764" y="8215"/>
                    <a:pt x="13781" y="8215"/>
                  </a:cubicBezTo>
                  <a:cubicBezTo>
                    <a:pt x="13786" y="8215"/>
                    <a:pt x="13792" y="8213"/>
                    <a:pt x="13798" y="8213"/>
                  </a:cubicBezTo>
                  <a:cubicBezTo>
                    <a:pt x="13800" y="8213"/>
                    <a:pt x="13803" y="8213"/>
                    <a:pt x="13806" y="8215"/>
                  </a:cubicBezTo>
                  <a:cubicBezTo>
                    <a:pt x="13819" y="8215"/>
                    <a:pt x="13815" y="8215"/>
                    <a:pt x="13819" y="8219"/>
                  </a:cubicBezTo>
                  <a:cubicBezTo>
                    <a:pt x="13823" y="8223"/>
                    <a:pt x="13823" y="8232"/>
                    <a:pt x="13831" y="8240"/>
                  </a:cubicBezTo>
                  <a:cubicBezTo>
                    <a:pt x="13835" y="8242"/>
                    <a:pt x="13838" y="8243"/>
                    <a:pt x="13841" y="8243"/>
                  </a:cubicBezTo>
                  <a:cubicBezTo>
                    <a:pt x="13858" y="8243"/>
                    <a:pt x="13877" y="8225"/>
                    <a:pt x="13893" y="8225"/>
                  </a:cubicBezTo>
                  <a:cubicBezTo>
                    <a:pt x="13897" y="8225"/>
                    <a:pt x="13900" y="8226"/>
                    <a:pt x="13903" y="8228"/>
                  </a:cubicBezTo>
                  <a:cubicBezTo>
                    <a:pt x="13916" y="8236"/>
                    <a:pt x="13937" y="8249"/>
                    <a:pt x="13937" y="8257"/>
                  </a:cubicBezTo>
                  <a:cubicBezTo>
                    <a:pt x="13937" y="8270"/>
                    <a:pt x="13928" y="8278"/>
                    <a:pt x="13920" y="8282"/>
                  </a:cubicBezTo>
                  <a:cubicBezTo>
                    <a:pt x="13895" y="8299"/>
                    <a:pt x="13869" y="8299"/>
                    <a:pt x="13844" y="8312"/>
                  </a:cubicBezTo>
                  <a:cubicBezTo>
                    <a:pt x="13827" y="8316"/>
                    <a:pt x="13823" y="8333"/>
                    <a:pt x="13806" y="8333"/>
                  </a:cubicBezTo>
                  <a:cubicBezTo>
                    <a:pt x="13793" y="8333"/>
                    <a:pt x="13781" y="8325"/>
                    <a:pt x="13768" y="8320"/>
                  </a:cubicBezTo>
                  <a:lnTo>
                    <a:pt x="13713" y="8320"/>
                  </a:lnTo>
                  <a:cubicBezTo>
                    <a:pt x="13709" y="8325"/>
                    <a:pt x="13705" y="8329"/>
                    <a:pt x="13705" y="8333"/>
                  </a:cubicBezTo>
                  <a:cubicBezTo>
                    <a:pt x="13701" y="8334"/>
                    <a:pt x="13697" y="8334"/>
                    <a:pt x="13694" y="8334"/>
                  </a:cubicBezTo>
                  <a:cubicBezTo>
                    <a:pt x="13683" y="8334"/>
                    <a:pt x="13672" y="8332"/>
                    <a:pt x="13663" y="8332"/>
                  </a:cubicBezTo>
                  <a:cubicBezTo>
                    <a:pt x="13660" y="8332"/>
                    <a:pt x="13657" y="8332"/>
                    <a:pt x="13654" y="8333"/>
                  </a:cubicBezTo>
                  <a:cubicBezTo>
                    <a:pt x="13641" y="8333"/>
                    <a:pt x="13629" y="8337"/>
                    <a:pt x="13616" y="8346"/>
                  </a:cubicBezTo>
                  <a:cubicBezTo>
                    <a:pt x="13608" y="8354"/>
                    <a:pt x="13599" y="8367"/>
                    <a:pt x="13587" y="8371"/>
                  </a:cubicBezTo>
                  <a:cubicBezTo>
                    <a:pt x="13582" y="8371"/>
                    <a:pt x="13570" y="8371"/>
                    <a:pt x="13566" y="8375"/>
                  </a:cubicBezTo>
                  <a:cubicBezTo>
                    <a:pt x="13561" y="8379"/>
                    <a:pt x="13561" y="8384"/>
                    <a:pt x="13561" y="8388"/>
                  </a:cubicBezTo>
                  <a:cubicBezTo>
                    <a:pt x="13557" y="8363"/>
                    <a:pt x="13553" y="8341"/>
                    <a:pt x="13544" y="8325"/>
                  </a:cubicBezTo>
                  <a:cubicBezTo>
                    <a:pt x="13532" y="8354"/>
                    <a:pt x="13523" y="8384"/>
                    <a:pt x="13515" y="8413"/>
                  </a:cubicBezTo>
                  <a:lnTo>
                    <a:pt x="13506" y="8413"/>
                  </a:lnTo>
                  <a:cubicBezTo>
                    <a:pt x="13497" y="8410"/>
                    <a:pt x="13489" y="8407"/>
                    <a:pt x="13480" y="8407"/>
                  </a:cubicBezTo>
                  <a:cubicBezTo>
                    <a:pt x="13476" y="8407"/>
                    <a:pt x="13472" y="8408"/>
                    <a:pt x="13468" y="8409"/>
                  </a:cubicBezTo>
                  <a:cubicBezTo>
                    <a:pt x="13460" y="8379"/>
                    <a:pt x="13452" y="8354"/>
                    <a:pt x="13439" y="8325"/>
                  </a:cubicBezTo>
                  <a:cubicBezTo>
                    <a:pt x="13430" y="8358"/>
                    <a:pt x="13422" y="8388"/>
                    <a:pt x="13418" y="8417"/>
                  </a:cubicBezTo>
                  <a:cubicBezTo>
                    <a:pt x="13409" y="8417"/>
                    <a:pt x="13401" y="8417"/>
                    <a:pt x="13392" y="8413"/>
                  </a:cubicBezTo>
                  <a:cubicBezTo>
                    <a:pt x="13392" y="8409"/>
                    <a:pt x="13384" y="8409"/>
                    <a:pt x="13380" y="8409"/>
                  </a:cubicBezTo>
                  <a:cubicBezTo>
                    <a:pt x="13367" y="8375"/>
                    <a:pt x="13350" y="8346"/>
                    <a:pt x="13329" y="8316"/>
                  </a:cubicBezTo>
                  <a:cubicBezTo>
                    <a:pt x="13325" y="8354"/>
                    <a:pt x="13325" y="8396"/>
                    <a:pt x="13321" y="8439"/>
                  </a:cubicBezTo>
                  <a:cubicBezTo>
                    <a:pt x="13312" y="8443"/>
                    <a:pt x="13304" y="8443"/>
                    <a:pt x="13295" y="8447"/>
                  </a:cubicBezTo>
                  <a:cubicBezTo>
                    <a:pt x="13278" y="8422"/>
                    <a:pt x="13257" y="8396"/>
                    <a:pt x="13232" y="8379"/>
                  </a:cubicBezTo>
                  <a:lnTo>
                    <a:pt x="13232" y="8379"/>
                  </a:lnTo>
                  <a:cubicBezTo>
                    <a:pt x="13232" y="8401"/>
                    <a:pt x="13232" y="8426"/>
                    <a:pt x="13236" y="8451"/>
                  </a:cubicBezTo>
                  <a:cubicBezTo>
                    <a:pt x="13228" y="8451"/>
                    <a:pt x="13219" y="8451"/>
                    <a:pt x="13211" y="8464"/>
                  </a:cubicBezTo>
                  <a:cubicBezTo>
                    <a:pt x="13207" y="8472"/>
                    <a:pt x="13207" y="8481"/>
                    <a:pt x="13203" y="8485"/>
                  </a:cubicBezTo>
                  <a:cubicBezTo>
                    <a:pt x="13156" y="8443"/>
                    <a:pt x="13101" y="8413"/>
                    <a:pt x="13038" y="8392"/>
                  </a:cubicBezTo>
                  <a:lnTo>
                    <a:pt x="13038" y="8392"/>
                  </a:lnTo>
                  <a:cubicBezTo>
                    <a:pt x="13063" y="8443"/>
                    <a:pt x="13093" y="8493"/>
                    <a:pt x="13118" y="8540"/>
                  </a:cubicBezTo>
                  <a:cubicBezTo>
                    <a:pt x="13118" y="8544"/>
                    <a:pt x="13122" y="8548"/>
                    <a:pt x="13114" y="8553"/>
                  </a:cubicBezTo>
                  <a:cubicBezTo>
                    <a:pt x="13114" y="8557"/>
                    <a:pt x="13114" y="8557"/>
                    <a:pt x="13110" y="8557"/>
                  </a:cubicBezTo>
                  <a:cubicBezTo>
                    <a:pt x="13105" y="8557"/>
                    <a:pt x="13097" y="8553"/>
                    <a:pt x="13093" y="8548"/>
                  </a:cubicBezTo>
                  <a:cubicBezTo>
                    <a:pt x="13054" y="8534"/>
                    <a:pt x="13016" y="8526"/>
                    <a:pt x="12975" y="8526"/>
                  </a:cubicBezTo>
                  <a:cubicBezTo>
                    <a:pt x="12967" y="8526"/>
                    <a:pt x="12958" y="8526"/>
                    <a:pt x="12949" y="8527"/>
                  </a:cubicBezTo>
                  <a:cubicBezTo>
                    <a:pt x="12928" y="8527"/>
                    <a:pt x="12903" y="8531"/>
                    <a:pt x="12878" y="8536"/>
                  </a:cubicBezTo>
                  <a:cubicBezTo>
                    <a:pt x="12869" y="8540"/>
                    <a:pt x="12856" y="8544"/>
                    <a:pt x="12844" y="8548"/>
                  </a:cubicBezTo>
                  <a:cubicBezTo>
                    <a:pt x="12840" y="8548"/>
                    <a:pt x="12818" y="8561"/>
                    <a:pt x="12814" y="8561"/>
                  </a:cubicBezTo>
                  <a:cubicBezTo>
                    <a:pt x="12886" y="8586"/>
                    <a:pt x="12958" y="8612"/>
                    <a:pt x="13025" y="8645"/>
                  </a:cubicBezTo>
                  <a:cubicBezTo>
                    <a:pt x="13059" y="8662"/>
                    <a:pt x="13093" y="8679"/>
                    <a:pt x="13122" y="8704"/>
                  </a:cubicBezTo>
                  <a:cubicBezTo>
                    <a:pt x="13105" y="8696"/>
                    <a:pt x="13093" y="8688"/>
                    <a:pt x="13072" y="8683"/>
                  </a:cubicBezTo>
                  <a:cubicBezTo>
                    <a:pt x="13052" y="8678"/>
                    <a:pt x="13032" y="8675"/>
                    <a:pt x="13013" y="8675"/>
                  </a:cubicBezTo>
                  <a:cubicBezTo>
                    <a:pt x="12956" y="8675"/>
                    <a:pt x="12901" y="8697"/>
                    <a:pt x="12861" y="8738"/>
                  </a:cubicBezTo>
                  <a:cubicBezTo>
                    <a:pt x="12954" y="8742"/>
                    <a:pt x="13055" y="8747"/>
                    <a:pt x="13135" y="8797"/>
                  </a:cubicBezTo>
                  <a:cubicBezTo>
                    <a:pt x="13162" y="8813"/>
                    <a:pt x="13186" y="8836"/>
                    <a:pt x="13209" y="8862"/>
                  </a:cubicBezTo>
                  <a:lnTo>
                    <a:pt x="13209" y="8862"/>
                  </a:lnTo>
                  <a:cubicBezTo>
                    <a:pt x="13170" y="8836"/>
                    <a:pt x="13127" y="8817"/>
                    <a:pt x="13080" y="8806"/>
                  </a:cubicBezTo>
                  <a:cubicBezTo>
                    <a:pt x="13049" y="8798"/>
                    <a:pt x="13018" y="8794"/>
                    <a:pt x="12988" y="8794"/>
                  </a:cubicBezTo>
                  <a:cubicBezTo>
                    <a:pt x="12900" y="8794"/>
                    <a:pt x="12814" y="8824"/>
                    <a:pt x="12742" y="8878"/>
                  </a:cubicBezTo>
                  <a:cubicBezTo>
                    <a:pt x="12768" y="8882"/>
                    <a:pt x="12789" y="8886"/>
                    <a:pt x="12810" y="8886"/>
                  </a:cubicBezTo>
                  <a:cubicBezTo>
                    <a:pt x="12755" y="8903"/>
                    <a:pt x="12700" y="8932"/>
                    <a:pt x="12662" y="8975"/>
                  </a:cubicBezTo>
                  <a:cubicBezTo>
                    <a:pt x="12707" y="8972"/>
                    <a:pt x="12754" y="8969"/>
                    <a:pt x="12801" y="8969"/>
                  </a:cubicBezTo>
                  <a:cubicBezTo>
                    <a:pt x="12821" y="8969"/>
                    <a:pt x="12841" y="8969"/>
                    <a:pt x="12861" y="8970"/>
                  </a:cubicBezTo>
                  <a:cubicBezTo>
                    <a:pt x="12810" y="8991"/>
                    <a:pt x="12768" y="9029"/>
                    <a:pt x="12742" y="9080"/>
                  </a:cubicBezTo>
                  <a:cubicBezTo>
                    <a:pt x="12832" y="9053"/>
                    <a:pt x="12925" y="9039"/>
                    <a:pt x="13017" y="9039"/>
                  </a:cubicBezTo>
                  <a:cubicBezTo>
                    <a:pt x="13098" y="9039"/>
                    <a:pt x="13178" y="9050"/>
                    <a:pt x="13257" y="9072"/>
                  </a:cubicBezTo>
                  <a:cubicBezTo>
                    <a:pt x="13295" y="9097"/>
                    <a:pt x="13333" y="9131"/>
                    <a:pt x="13367" y="9165"/>
                  </a:cubicBezTo>
                  <a:cubicBezTo>
                    <a:pt x="13367" y="9177"/>
                    <a:pt x="13367" y="9190"/>
                    <a:pt x="13367" y="9203"/>
                  </a:cubicBezTo>
                  <a:cubicBezTo>
                    <a:pt x="13371" y="9253"/>
                    <a:pt x="13384" y="9304"/>
                    <a:pt x="13388" y="9354"/>
                  </a:cubicBezTo>
                  <a:cubicBezTo>
                    <a:pt x="13409" y="9565"/>
                    <a:pt x="13354" y="9777"/>
                    <a:pt x="13359" y="9988"/>
                  </a:cubicBezTo>
                  <a:cubicBezTo>
                    <a:pt x="13236" y="9975"/>
                    <a:pt x="13114" y="9950"/>
                    <a:pt x="12979" y="9912"/>
                  </a:cubicBezTo>
                  <a:cubicBezTo>
                    <a:pt x="12852" y="9878"/>
                    <a:pt x="12709" y="9869"/>
                    <a:pt x="12591" y="9798"/>
                  </a:cubicBezTo>
                  <a:cubicBezTo>
                    <a:pt x="12477" y="9730"/>
                    <a:pt x="12405" y="9612"/>
                    <a:pt x="12295" y="9536"/>
                  </a:cubicBezTo>
                  <a:cubicBezTo>
                    <a:pt x="12114" y="9405"/>
                    <a:pt x="11886" y="9266"/>
                    <a:pt x="11679" y="9165"/>
                  </a:cubicBezTo>
                  <a:lnTo>
                    <a:pt x="11708" y="8633"/>
                  </a:lnTo>
                  <a:cubicBezTo>
                    <a:pt x="11708" y="8637"/>
                    <a:pt x="11713" y="8637"/>
                    <a:pt x="11717" y="8637"/>
                  </a:cubicBezTo>
                  <a:cubicBezTo>
                    <a:pt x="11730" y="8637"/>
                    <a:pt x="11742" y="8637"/>
                    <a:pt x="11759" y="8641"/>
                  </a:cubicBezTo>
                  <a:cubicBezTo>
                    <a:pt x="11765" y="8643"/>
                    <a:pt x="11777" y="8646"/>
                    <a:pt x="11788" y="8646"/>
                  </a:cubicBezTo>
                  <a:cubicBezTo>
                    <a:pt x="11802" y="8646"/>
                    <a:pt x="11814" y="8642"/>
                    <a:pt x="11814" y="8628"/>
                  </a:cubicBezTo>
                  <a:cubicBezTo>
                    <a:pt x="11814" y="8624"/>
                    <a:pt x="11810" y="8612"/>
                    <a:pt x="11810" y="8612"/>
                  </a:cubicBezTo>
                  <a:cubicBezTo>
                    <a:pt x="11808" y="8607"/>
                    <a:pt x="11805" y="8606"/>
                    <a:pt x="11803" y="8606"/>
                  </a:cubicBezTo>
                  <a:cubicBezTo>
                    <a:pt x="11800" y="8606"/>
                    <a:pt x="11797" y="8607"/>
                    <a:pt x="11793" y="8607"/>
                  </a:cubicBezTo>
                  <a:cubicBezTo>
                    <a:pt x="11780" y="8607"/>
                    <a:pt x="11780" y="8603"/>
                    <a:pt x="11772" y="8599"/>
                  </a:cubicBezTo>
                  <a:cubicBezTo>
                    <a:pt x="11763" y="8595"/>
                    <a:pt x="11759" y="8595"/>
                    <a:pt x="11751" y="8595"/>
                  </a:cubicBezTo>
                  <a:cubicBezTo>
                    <a:pt x="11742" y="8595"/>
                    <a:pt x="11742" y="8591"/>
                    <a:pt x="11734" y="8582"/>
                  </a:cubicBezTo>
                  <a:cubicBezTo>
                    <a:pt x="11725" y="8574"/>
                    <a:pt x="11721" y="8569"/>
                    <a:pt x="11708" y="8569"/>
                  </a:cubicBezTo>
                  <a:lnTo>
                    <a:pt x="11713" y="8515"/>
                  </a:lnTo>
                  <a:cubicBezTo>
                    <a:pt x="11721" y="8515"/>
                    <a:pt x="11725" y="8510"/>
                    <a:pt x="11730" y="8510"/>
                  </a:cubicBezTo>
                  <a:cubicBezTo>
                    <a:pt x="11742" y="8510"/>
                    <a:pt x="11738" y="8536"/>
                    <a:pt x="11738" y="8544"/>
                  </a:cubicBezTo>
                  <a:cubicBezTo>
                    <a:pt x="11751" y="8540"/>
                    <a:pt x="11759" y="8523"/>
                    <a:pt x="11767" y="8515"/>
                  </a:cubicBezTo>
                  <a:cubicBezTo>
                    <a:pt x="11772" y="8519"/>
                    <a:pt x="11767" y="8527"/>
                    <a:pt x="11772" y="8536"/>
                  </a:cubicBezTo>
                  <a:cubicBezTo>
                    <a:pt x="11776" y="8536"/>
                    <a:pt x="11784" y="8536"/>
                    <a:pt x="11789" y="8531"/>
                  </a:cubicBezTo>
                  <a:cubicBezTo>
                    <a:pt x="11793" y="8536"/>
                    <a:pt x="11797" y="8540"/>
                    <a:pt x="11801" y="8544"/>
                  </a:cubicBezTo>
                  <a:cubicBezTo>
                    <a:pt x="11805" y="8546"/>
                    <a:pt x="11809" y="8546"/>
                    <a:pt x="11812" y="8546"/>
                  </a:cubicBezTo>
                  <a:cubicBezTo>
                    <a:pt x="11815" y="8546"/>
                    <a:pt x="11818" y="8546"/>
                    <a:pt x="11822" y="8548"/>
                  </a:cubicBezTo>
                  <a:cubicBezTo>
                    <a:pt x="11827" y="8548"/>
                    <a:pt x="11831" y="8557"/>
                    <a:pt x="11835" y="8561"/>
                  </a:cubicBezTo>
                  <a:cubicBezTo>
                    <a:pt x="11839" y="8562"/>
                    <a:pt x="11841" y="8563"/>
                    <a:pt x="11844" y="8563"/>
                  </a:cubicBezTo>
                  <a:cubicBezTo>
                    <a:pt x="11849" y="8563"/>
                    <a:pt x="11851" y="8560"/>
                    <a:pt x="11860" y="8557"/>
                  </a:cubicBezTo>
                  <a:cubicBezTo>
                    <a:pt x="11865" y="8569"/>
                    <a:pt x="11865" y="8578"/>
                    <a:pt x="11873" y="8586"/>
                  </a:cubicBezTo>
                  <a:cubicBezTo>
                    <a:pt x="11877" y="8582"/>
                    <a:pt x="11881" y="8574"/>
                    <a:pt x="11886" y="8569"/>
                  </a:cubicBezTo>
                  <a:cubicBezTo>
                    <a:pt x="11898" y="8574"/>
                    <a:pt x="11898" y="8582"/>
                    <a:pt x="11911" y="8586"/>
                  </a:cubicBezTo>
                  <a:cubicBezTo>
                    <a:pt x="11915" y="8582"/>
                    <a:pt x="11919" y="8578"/>
                    <a:pt x="11924" y="8574"/>
                  </a:cubicBezTo>
                  <a:cubicBezTo>
                    <a:pt x="11928" y="8578"/>
                    <a:pt x="11932" y="8591"/>
                    <a:pt x="11936" y="8595"/>
                  </a:cubicBezTo>
                  <a:cubicBezTo>
                    <a:pt x="11938" y="8599"/>
                    <a:pt x="11939" y="8600"/>
                    <a:pt x="11941" y="8600"/>
                  </a:cubicBezTo>
                  <a:cubicBezTo>
                    <a:pt x="11943" y="8600"/>
                    <a:pt x="11945" y="8599"/>
                    <a:pt x="11949" y="8599"/>
                  </a:cubicBezTo>
                  <a:cubicBezTo>
                    <a:pt x="11966" y="8599"/>
                    <a:pt x="11962" y="8620"/>
                    <a:pt x="11974" y="8620"/>
                  </a:cubicBezTo>
                  <a:cubicBezTo>
                    <a:pt x="11979" y="8620"/>
                    <a:pt x="11983" y="8616"/>
                    <a:pt x="11987" y="8616"/>
                  </a:cubicBezTo>
                  <a:cubicBezTo>
                    <a:pt x="11991" y="8620"/>
                    <a:pt x="12000" y="8628"/>
                    <a:pt x="12004" y="8628"/>
                  </a:cubicBezTo>
                  <a:cubicBezTo>
                    <a:pt x="12012" y="8633"/>
                    <a:pt x="12021" y="8633"/>
                    <a:pt x="12029" y="8637"/>
                  </a:cubicBezTo>
                  <a:cubicBezTo>
                    <a:pt x="12033" y="8641"/>
                    <a:pt x="12042" y="8645"/>
                    <a:pt x="12050" y="8645"/>
                  </a:cubicBezTo>
                  <a:cubicBezTo>
                    <a:pt x="12063" y="8641"/>
                    <a:pt x="12088" y="8612"/>
                    <a:pt x="12076" y="8599"/>
                  </a:cubicBezTo>
                  <a:cubicBezTo>
                    <a:pt x="12076" y="8599"/>
                    <a:pt x="12067" y="8595"/>
                    <a:pt x="12067" y="8595"/>
                  </a:cubicBezTo>
                  <a:cubicBezTo>
                    <a:pt x="12063" y="8595"/>
                    <a:pt x="12059" y="8591"/>
                    <a:pt x="12050" y="8591"/>
                  </a:cubicBezTo>
                  <a:cubicBezTo>
                    <a:pt x="12046" y="8589"/>
                    <a:pt x="12042" y="8589"/>
                    <a:pt x="12039" y="8589"/>
                  </a:cubicBezTo>
                  <a:cubicBezTo>
                    <a:pt x="12032" y="8589"/>
                    <a:pt x="12025" y="8591"/>
                    <a:pt x="12017" y="8591"/>
                  </a:cubicBezTo>
                  <a:cubicBezTo>
                    <a:pt x="12012" y="8574"/>
                    <a:pt x="12029" y="8557"/>
                    <a:pt x="12025" y="8540"/>
                  </a:cubicBezTo>
                  <a:cubicBezTo>
                    <a:pt x="12021" y="8531"/>
                    <a:pt x="12012" y="8536"/>
                    <a:pt x="12008" y="8531"/>
                  </a:cubicBezTo>
                  <a:cubicBezTo>
                    <a:pt x="12004" y="8527"/>
                    <a:pt x="12004" y="8519"/>
                    <a:pt x="12004" y="8510"/>
                  </a:cubicBezTo>
                  <a:cubicBezTo>
                    <a:pt x="12004" y="8506"/>
                    <a:pt x="12004" y="8489"/>
                    <a:pt x="12008" y="8485"/>
                  </a:cubicBezTo>
                  <a:lnTo>
                    <a:pt x="12017" y="8485"/>
                  </a:lnTo>
                  <a:cubicBezTo>
                    <a:pt x="12021" y="8485"/>
                    <a:pt x="12025" y="8485"/>
                    <a:pt x="12025" y="8481"/>
                  </a:cubicBezTo>
                  <a:cubicBezTo>
                    <a:pt x="12029" y="8481"/>
                    <a:pt x="12033" y="8481"/>
                    <a:pt x="12038" y="8477"/>
                  </a:cubicBezTo>
                  <a:cubicBezTo>
                    <a:pt x="12046" y="8472"/>
                    <a:pt x="12054" y="8464"/>
                    <a:pt x="12059" y="8460"/>
                  </a:cubicBezTo>
                  <a:cubicBezTo>
                    <a:pt x="12067" y="8455"/>
                    <a:pt x="12071" y="8447"/>
                    <a:pt x="12076" y="8443"/>
                  </a:cubicBezTo>
                  <a:cubicBezTo>
                    <a:pt x="12088" y="8439"/>
                    <a:pt x="12088" y="8430"/>
                    <a:pt x="12097" y="8422"/>
                  </a:cubicBezTo>
                  <a:cubicBezTo>
                    <a:pt x="12102" y="8414"/>
                    <a:pt x="12104" y="8413"/>
                    <a:pt x="12106" y="8413"/>
                  </a:cubicBezTo>
                  <a:cubicBezTo>
                    <a:pt x="12108" y="8413"/>
                    <a:pt x="12110" y="8413"/>
                    <a:pt x="12114" y="8413"/>
                  </a:cubicBezTo>
                  <a:cubicBezTo>
                    <a:pt x="12126" y="8409"/>
                    <a:pt x="12139" y="8409"/>
                    <a:pt x="12147" y="8409"/>
                  </a:cubicBezTo>
                  <a:cubicBezTo>
                    <a:pt x="12160" y="8409"/>
                    <a:pt x="12164" y="8401"/>
                    <a:pt x="12177" y="8396"/>
                  </a:cubicBezTo>
                  <a:cubicBezTo>
                    <a:pt x="12181" y="8396"/>
                    <a:pt x="12185" y="8396"/>
                    <a:pt x="12190" y="8401"/>
                  </a:cubicBezTo>
                  <a:cubicBezTo>
                    <a:pt x="12198" y="8401"/>
                    <a:pt x="12206" y="8401"/>
                    <a:pt x="12211" y="8396"/>
                  </a:cubicBezTo>
                  <a:cubicBezTo>
                    <a:pt x="12223" y="8388"/>
                    <a:pt x="12240" y="8384"/>
                    <a:pt x="12257" y="8384"/>
                  </a:cubicBezTo>
                  <a:cubicBezTo>
                    <a:pt x="12270" y="8384"/>
                    <a:pt x="12278" y="8375"/>
                    <a:pt x="12291" y="8371"/>
                  </a:cubicBezTo>
                  <a:cubicBezTo>
                    <a:pt x="12299" y="8367"/>
                    <a:pt x="12312" y="8371"/>
                    <a:pt x="12320" y="8363"/>
                  </a:cubicBezTo>
                  <a:cubicBezTo>
                    <a:pt x="12337" y="8354"/>
                    <a:pt x="12354" y="8333"/>
                    <a:pt x="12350" y="8312"/>
                  </a:cubicBezTo>
                  <a:cubicBezTo>
                    <a:pt x="12350" y="8299"/>
                    <a:pt x="12337" y="8274"/>
                    <a:pt x="12325" y="8266"/>
                  </a:cubicBezTo>
                  <a:cubicBezTo>
                    <a:pt x="12316" y="8266"/>
                    <a:pt x="12312" y="8270"/>
                    <a:pt x="12304" y="8270"/>
                  </a:cubicBezTo>
                  <a:cubicBezTo>
                    <a:pt x="12295" y="8270"/>
                    <a:pt x="12295" y="8270"/>
                    <a:pt x="12291" y="8261"/>
                  </a:cubicBezTo>
                  <a:cubicBezTo>
                    <a:pt x="12291" y="8253"/>
                    <a:pt x="12291" y="8249"/>
                    <a:pt x="12291" y="8244"/>
                  </a:cubicBezTo>
                  <a:cubicBezTo>
                    <a:pt x="12291" y="8228"/>
                    <a:pt x="12291" y="8211"/>
                    <a:pt x="12295" y="8198"/>
                  </a:cubicBezTo>
                  <a:cubicBezTo>
                    <a:pt x="12299" y="8190"/>
                    <a:pt x="12299" y="8185"/>
                    <a:pt x="12299" y="8181"/>
                  </a:cubicBezTo>
                  <a:cubicBezTo>
                    <a:pt x="12308" y="8156"/>
                    <a:pt x="12278" y="8147"/>
                    <a:pt x="12257" y="8139"/>
                  </a:cubicBezTo>
                  <a:cubicBezTo>
                    <a:pt x="12244" y="8135"/>
                    <a:pt x="12228" y="8126"/>
                    <a:pt x="12215" y="8126"/>
                  </a:cubicBezTo>
                  <a:lnTo>
                    <a:pt x="12168" y="8126"/>
                  </a:lnTo>
                  <a:cubicBezTo>
                    <a:pt x="12160" y="8130"/>
                    <a:pt x="12156" y="8139"/>
                    <a:pt x="12147" y="8139"/>
                  </a:cubicBezTo>
                  <a:cubicBezTo>
                    <a:pt x="12147" y="8135"/>
                    <a:pt x="12143" y="8126"/>
                    <a:pt x="12135" y="8126"/>
                  </a:cubicBezTo>
                  <a:cubicBezTo>
                    <a:pt x="12135" y="8126"/>
                    <a:pt x="12130" y="8130"/>
                    <a:pt x="12126" y="8130"/>
                  </a:cubicBezTo>
                  <a:cubicBezTo>
                    <a:pt x="12122" y="8130"/>
                    <a:pt x="12114" y="8126"/>
                    <a:pt x="12105" y="8126"/>
                  </a:cubicBezTo>
                  <a:cubicBezTo>
                    <a:pt x="12092" y="8126"/>
                    <a:pt x="12076" y="8130"/>
                    <a:pt x="12063" y="8130"/>
                  </a:cubicBezTo>
                  <a:cubicBezTo>
                    <a:pt x="12054" y="8130"/>
                    <a:pt x="12046" y="8132"/>
                    <a:pt x="12038" y="8132"/>
                  </a:cubicBezTo>
                  <a:cubicBezTo>
                    <a:pt x="12033" y="8132"/>
                    <a:pt x="12029" y="8132"/>
                    <a:pt x="12025" y="8130"/>
                  </a:cubicBezTo>
                  <a:cubicBezTo>
                    <a:pt x="12017" y="8130"/>
                    <a:pt x="12012" y="8130"/>
                    <a:pt x="12008" y="8126"/>
                  </a:cubicBezTo>
                  <a:cubicBezTo>
                    <a:pt x="12008" y="8122"/>
                    <a:pt x="12004" y="8114"/>
                    <a:pt x="12004" y="8109"/>
                  </a:cubicBezTo>
                  <a:cubicBezTo>
                    <a:pt x="12000" y="8101"/>
                    <a:pt x="12004" y="8092"/>
                    <a:pt x="12000" y="8088"/>
                  </a:cubicBezTo>
                  <a:cubicBezTo>
                    <a:pt x="11991" y="8092"/>
                    <a:pt x="11987" y="8092"/>
                    <a:pt x="11983" y="8097"/>
                  </a:cubicBezTo>
                  <a:cubicBezTo>
                    <a:pt x="11974" y="8097"/>
                    <a:pt x="11970" y="8092"/>
                    <a:pt x="11966" y="8092"/>
                  </a:cubicBezTo>
                  <a:cubicBezTo>
                    <a:pt x="11963" y="8088"/>
                    <a:pt x="11961" y="8085"/>
                    <a:pt x="11958" y="8085"/>
                  </a:cubicBezTo>
                  <a:cubicBezTo>
                    <a:pt x="11955" y="8085"/>
                    <a:pt x="11952" y="8087"/>
                    <a:pt x="11949" y="8088"/>
                  </a:cubicBezTo>
                  <a:cubicBezTo>
                    <a:pt x="11941" y="8092"/>
                    <a:pt x="11932" y="8097"/>
                    <a:pt x="11928" y="8097"/>
                  </a:cubicBezTo>
                  <a:cubicBezTo>
                    <a:pt x="11919" y="8101"/>
                    <a:pt x="11915" y="8101"/>
                    <a:pt x="11911" y="8101"/>
                  </a:cubicBezTo>
                  <a:cubicBezTo>
                    <a:pt x="11907" y="8097"/>
                    <a:pt x="11898" y="8092"/>
                    <a:pt x="11894" y="8092"/>
                  </a:cubicBezTo>
                  <a:cubicBezTo>
                    <a:pt x="11877" y="8092"/>
                    <a:pt x="11869" y="8105"/>
                    <a:pt x="11852" y="8105"/>
                  </a:cubicBezTo>
                  <a:lnTo>
                    <a:pt x="11835" y="8105"/>
                  </a:lnTo>
                  <a:cubicBezTo>
                    <a:pt x="11839" y="8076"/>
                    <a:pt x="11839" y="8050"/>
                    <a:pt x="11843" y="8021"/>
                  </a:cubicBezTo>
                  <a:cubicBezTo>
                    <a:pt x="11843" y="8012"/>
                    <a:pt x="11848" y="8004"/>
                    <a:pt x="11848" y="7991"/>
                  </a:cubicBezTo>
                  <a:cubicBezTo>
                    <a:pt x="11852" y="7995"/>
                    <a:pt x="11852" y="8004"/>
                    <a:pt x="11856" y="8008"/>
                  </a:cubicBezTo>
                  <a:cubicBezTo>
                    <a:pt x="11865" y="8017"/>
                    <a:pt x="11877" y="8025"/>
                    <a:pt x="11890" y="8029"/>
                  </a:cubicBezTo>
                  <a:cubicBezTo>
                    <a:pt x="11894" y="8031"/>
                    <a:pt x="11898" y="8031"/>
                    <a:pt x="11901" y="8031"/>
                  </a:cubicBezTo>
                  <a:cubicBezTo>
                    <a:pt x="11909" y="8031"/>
                    <a:pt x="11915" y="8029"/>
                    <a:pt x="11924" y="8029"/>
                  </a:cubicBezTo>
                  <a:cubicBezTo>
                    <a:pt x="11932" y="8027"/>
                    <a:pt x="11939" y="8026"/>
                    <a:pt x="11946" y="8026"/>
                  </a:cubicBezTo>
                  <a:cubicBezTo>
                    <a:pt x="11953" y="8026"/>
                    <a:pt x="11960" y="8027"/>
                    <a:pt x="11966" y="8029"/>
                  </a:cubicBezTo>
                  <a:cubicBezTo>
                    <a:pt x="11991" y="8033"/>
                    <a:pt x="12008" y="8054"/>
                    <a:pt x="12033" y="8059"/>
                  </a:cubicBezTo>
                  <a:cubicBezTo>
                    <a:pt x="12059" y="8059"/>
                    <a:pt x="12059" y="8042"/>
                    <a:pt x="12067" y="8021"/>
                  </a:cubicBezTo>
                  <a:cubicBezTo>
                    <a:pt x="12071" y="8008"/>
                    <a:pt x="12071" y="7995"/>
                    <a:pt x="12084" y="7987"/>
                  </a:cubicBezTo>
                  <a:cubicBezTo>
                    <a:pt x="12092" y="7979"/>
                    <a:pt x="12105" y="7979"/>
                    <a:pt x="12118" y="7979"/>
                  </a:cubicBezTo>
                  <a:cubicBezTo>
                    <a:pt x="12124" y="7979"/>
                    <a:pt x="12130" y="7980"/>
                    <a:pt x="12136" y="7980"/>
                  </a:cubicBezTo>
                  <a:cubicBezTo>
                    <a:pt x="12142" y="7980"/>
                    <a:pt x="12147" y="7979"/>
                    <a:pt x="12152" y="7974"/>
                  </a:cubicBezTo>
                  <a:cubicBezTo>
                    <a:pt x="12156" y="7970"/>
                    <a:pt x="12160" y="7966"/>
                    <a:pt x="12160" y="7962"/>
                  </a:cubicBezTo>
                  <a:cubicBezTo>
                    <a:pt x="12164" y="7953"/>
                    <a:pt x="12168" y="7949"/>
                    <a:pt x="12173" y="7945"/>
                  </a:cubicBezTo>
                  <a:cubicBezTo>
                    <a:pt x="12177" y="7941"/>
                    <a:pt x="12181" y="7928"/>
                    <a:pt x="12181" y="7924"/>
                  </a:cubicBezTo>
                  <a:cubicBezTo>
                    <a:pt x="12139" y="7911"/>
                    <a:pt x="12092" y="7924"/>
                    <a:pt x="12059" y="7903"/>
                  </a:cubicBezTo>
                  <a:cubicBezTo>
                    <a:pt x="12050" y="7894"/>
                    <a:pt x="12050" y="7886"/>
                    <a:pt x="12042" y="7877"/>
                  </a:cubicBezTo>
                  <a:cubicBezTo>
                    <a:pt x="12038" y="7875"/>
                    <a:pt x="12032" y="7875"/>
                    <a:pt x="12027" y="7875"/>
                  </a:cubicBezTo>
                  <a:cubicBezTo>
                    <a:pt x="12022" y="7875"/>
                    <a:pt x="12017" y="7875"/>
                    <a:pt x="12012" y="7873"/>
                  </a:cubicBezTo>
                  <a:cubicBezTo>
                    <a:pt x="12008" y="7852"/>
                    <a:pt x="12021" y="7839"/>
                    <a:pt x="12025" y="7822"/>
                  </a:cubicBezTo>
                  <a:cubicBezTo>
                    <a:pt x="12029" y="7814"/>
                    <a:pt x="12029" y="7801"/>
                    <a:pt x="12025" y="7793"/>
                  </a:cubicBezTo>
                  <a:cubicBezTo>
                    <a:pt x="12021" y="7784"/>
                    <a:pt x="12008" y="7784"/>
                    <a:pt x="11995" y="7784"/>
                  </a:cubicBezTo>
                  <a:cubicBezTo>
                    <a:pt x="12000" y="7780"/>
                    <a:pt x="12004" y="7772"/>
                    <a:pt x="12008" y="7767"/>
                  </a:cubicBezTo>
                  <a:cubicBezTo>
                    <a:pt x="12012" y="7759"/>
                    <a:pt x="12012" y="7755"/>
                    <a:pt x="12021" y="7755"/>
                  </a:cubicBezTo>
                  <a:lnTo>
                    <a:pt x="12050" y="7755"/>
                  </a:lnTo>
                  <a:cubicBezTo>
                    <a:pt x="12053" y="7755"/>
                    <a:pt x="12060" y="7757"/>
                    <a:pt x="12065" y="7757"/>
                  </a:cubicBezTo>
                  <a:cubicBezTo>
                    <a:pt x="12068" y="7757"/>
                    <a:pt x="12070" y="7756"/>
                    <a:pt x="12071" y="7755"/>
                  </a:cubicBezTo>
                  <a:cubicBezTo>
                    <a:pt x="12076" y="7751"/>
                    <a:pt x="12076" y="7742"/>
                    <a:pt x="12080" y="7738"/>
                  </a:cubicBezTo>
                  <a:cubicBezTo>
                    <a:pt x="12090" y="7718"/>
                    <a:pt x="12053" y="7711"/>
                    <a:pt x="12030" y="7711"/>
                  </a:cubicBezTo>
                  <a:cubicBezTo>
                    <a:pt x="12024" y="7711"/>
                    <a:pt x="12019" y="7712"/>
                    <a:pt x="12017" y="7713"/>
                  </a:cubicBezTo>
                  <a:cubicBezTo>
                    <a:pt x="12013" y="7714"/>
                    <a:pt x="12011" y="7714"/>
                    <a:pt x="12009" y="7714"/>
                  </a:cubicBezTo>
                  <a:cubicBezTo>
                    <a:pt x="12002" y="7714"/>
                    <a:pt x="12001" y="7709"/>
                    <a:pt x="12004" y="7700"/>
                  </a:cubicBezTo>
                  <a:cubicBezTo>
                    <a:pt x="12008" y="7687"/>
                    <a:pt x="12021" y="7687"/>
                    <a:pt x="12025" y="7675"/>
                  </a:cubicBezTo>
                  <a:cubicBezTo>
                    <a:pt x="12033" y="7662"/>
                    <a:pt x="12025" y="7658"/>
                    <a:pt x="12012" y="7654"/>
                  </a:cubicBezTo>
                  <a:cubicBezTo>
                    <a:pt x="12000" y="7651"/>
                    <a:pt x="11985" y="7649"/>
                    <a:pt x="11971" y="7649"/>
                  </a:cubicBezTo>
                  <a:cubicBezTo>
                    <a:pt x="11961" y="7649"/>
                    <a:pt x="11952" y="7650"/>
                    <a:pt x="11945" y="7654"/>
                  </a:cubicBezTo>
                  <a:cubicBezTo>
                    <a:pt x="11933" y="7661"/>
                    <a:pt x="11926" y="7675"/>
                    <a:pt x="11915" y="7675"/>
                  </a:cubicBezTo>
                  <a:cubicBezTo>
                    <a:pt x="11914" y="7675"/>
                    <a:pt x="11912" y="7675"/>
                    <a:pt x="11911" y="7675"/>
                  </a:cubicBezTo>
                  <a:cubicBezTo>
                    <a:pt x="11919" y="7675"/>
                    <a:pt x="11924" y="7666"/>
                    <a:pt x="11924" y="7649"/>
                  </a:cubicBezTo>
                  <a:cubicBezTo>
                    <a:pt x="11924" y="7641"/>
                    <a:pt x="11928" y="7637"/>
                    <a:pt x="11924" y="7632"/>
                  </a:cubicBezTo>
                  <a:cubicBezTo>
                    <a:pt x="11919" y="7628"/>
                    <a:pt x="11911" y="7624"/>
                    <a:pt x="11907" y="7620"/>
                  </a:cubicBezTo>
                  <a:cubicBezTo>
                    <a:pt x="11898" y="7616"/>
                    <a:pt x="11881" y="7616"/>
                    <a:pt x="11877" y="7603"/>
                  </a:cubicBezTo>
                  <a:cubicBezTo>
                    <a:pt x="11869" y="7582"/>
                    <a:pt x="11886" y="7573"/>
                    <a:pt x="11894" y="7561"/>
                  </a:cubicBezTo>
                  <a:cubicBezTo>
                    <a:pt x="11907" y="7548"/>
                    <a:pt x="11894" y="7540"/>
                    <a:pt x="11881" y="7531"/>
                  </a:cubicBezTo>
                  <a:cubicBezTo>
                    <a:pt x="11869" y="7527"/>
                    <a:pt x="11856" y="7527"/>
                    <a:pt x="11843" y="7523"/>
                  </a:cubicBezTo>
                  <a:cubicBezTo>
                    <a:pt x="11833" y="7523"/>
                    <a:pt x="11822" y="7513"/>
                    <a:pt x="11811" y="7513"/>
                  </a:cubicBezTo>
                  <a:cubicBezTo>
                    <a:pt x="11809" y="7513"/>
                    <a:pt x="11807" y="7514"/>
                    <a:pt x="11805" y="7514"/>
                  </a:cubicBezTo>
                  <a:cubicBezTo>
                    <a:pt x="11793" y="7514"/>
                    <a:pt x="11789" y="7523"/>
                    <a:pt x="11776" y="7527"/>
                  </a:cubicBezTo>
                  <a:cubicBezTo>
                    <a:pt x="11767" y="7527"/>
                    <a:pt x="11772" y="7523"/>
                    <a:pt x="11763" y="7518"/>
                  </a:cubicBezTo>
                  <a:cubicBezTo>
                    <a:pt x="11755" y="7510"/>
                    <a:pt x="11738" y="7514"/>
                    <a:pt x="11725" y="7510"/>
                  </a:cubicBezTo>
                  <a:cubicBezTo>
                    <a:pt x="11713" y="7510"/>
                    <a:pt x="11700" y="7502"/>
                    <a:pt x="11683" y="7502"/>
                  </a:cubicBezTo>
                  <a:cubicBezTo>
                    <a:pt x="11670" y="7502"/>
                    <a:pt x="11662" y="7506"/>
                    <a:pt x="11649" y="7514"/>
                  </a:cubicBezTo>
                  <a:cubicBezTo>
                    <a:pt x="11641" y="7523"/>
                    <a:pt x="11628" y="7531"/>
                    <a:pt x="11611" y="7535"/>
                  </a:cubicBezTo>
                  <a:cubicBezTo>
                    <a:pt x="11607" y="7537"/>
                    <a:pt x="11603" y="7537"/>
                    <a:pt x="11599" y="7537"/>
                  </a:cubicBezTo>
                  <a:cubicBezTo>
                    <a:pt x="11594" y="7537"/>
                    <a:pt x="11590" y="7537"/>
                    <a:pt x="11586" y="7540"/>
                  </a:cubicBezTo>
                  <a:cubicBezTo>
                    <a:pt x="11579" y="7542"/>
                    <a:pt x="11571" y="7544"/>
                    <a:pt x="11564" y="7544"/>
                  </a:cubicBezTo>
                  <a:cubicBezTo>
                    <a:pt x="11559" y="7544"/>
                    <a:pt x="11553" y="7543"/>
                    <a:pt x="11548" y="7540"/>
                  </a:cubicBezTo>
                  <a:cubicBezTo>
                    <a:pt x="11535" y="7531"/>
                    <a:pt x="11531" y="7514"/>
                    <a:pt x="11514" y="7506"/>
                  </a:cubicBezTo>
                  <a:lnTo>
                    <a:pt x="11489" y="7506"/>
                  </a:lnTo>
                  <a:cubicBezTo>
                    <a:pt x="11486" y="7506"/>
                    <a:pt x="11480" y="7508"/>
                    <a:pt x="11474" y="7508"/>
                  </a:cubicBezTo>
                  <a:cubicBezTo>
                    <a:pt x="11472" y="7508"/>
                    <a:pt x="11469" y="7507"/>
                    <a:pt x="11468" y="7506"/>
                  </a:cubicBezTo>
                  <a:cubicBezTo>
                    <a:pt x="11464" y="7502"/>
                    <a:pt x="11464" y="7480"/>
                    <a:pt x="11464" y="7476"/>
                  </a:cubicBezTo>
                  <a:cubicBezTo>
                    <a:pt x="11468" y="7464"/>
                    <a:pt x="11472" y="7459"/>
                    <a:pt x="11485" y="7459"/>
                  </a:cubicBezTo>
                  <a:cubicBezTo>
                    <a:pt x="11493" y="7455"/>
                    <a:pt x="11506" y="7455"/>
                    <a:pt x="11514" y="7451"/>
                  </a:cubicBezTo>
                  <a:cubicBezTo>
                    <a:pt x="11518" y="7447"/>
                    <a:pt x="11518" y="7442"/>
                    <a:pt x="11523" y="7442"/>
                  </a:cubicBezTo>
                  <a:cubicBezTo>
                    <a:pt x="11527" y="7438"/>
                    <a:pt x="11535" y="7438"/>
                    <a:pt x="11540" y="7434"/>
                  </a:cubicBezTo>
                  <a:cubicBezTo>
                    <a:pt x="11552" y="7430"/>
                    <a:pt x="11552" y="7421"/>
                    <a:pt x="11561" y="7417"/>
                  </a:cubicBezTo>
                  <a:cubicBezTo>
                    <a:pt x="11565" y="7413"/>
                    <a:pt x="11569" y="7413"/>
                    <a:pt x="11573" y="7409"/>
                  </a:cubicBezTo>
                  <a:cubicBezTo>
                    <a:pt x="11578" y="7405"/>
                    <a:pt x="11578" y="7400"/>
                    <a:pt x="11582" y="7400"/>
                  </a:cubicBezTo>
                  <a:cubicBezTo>
                    <a:pt x="11586" y="7396"/>
                    <a:pt x="11590" y="7396"/>
                    <a:pt x="11594" y="7392"/>
                  </a:cubicBezTo>
                  <a:cubicBezTo>
                    <a:pt x="11599" y="7388"/>
                    <a:pt x="11599" y="7388"/>
                    <a:pt x="11603" y="7383"/>
                  </a:cubicBezTo>
                  <a:cubicBezTo>
                    <a:pt x="11594" y="7371"/>
                    <a:pt x="11578" y="7367"/>
                    <a:pt x="11565" y="7362"/>
                  </a:cubicBezTo>
                  <a:cubicBezTo>
                    <a:pt x="11560" y="7361"/>
                    <a:pt x="11554" y="7360"/>
                    <a:pt x="11549" y="7360"/>
                  </a:cubicBezTo>
                  <a:cubicBezTo>
                    <a:pt x="11542" y="7360"/>
                    <a:pt x="11534" y="7362"/>
                    <a:pt x="11527" y="7367"/>
                  </a:cubicBezTo>
                  <a:cubicBezTo>
                    <a:pt x="11514" y="7371"/>
                    <a:pt x="11510" y="7383"/>
                    <a:pt x="11502" y="7392"/>
                  </a:cubicBezTo>
                  <a:cubicBezTo>
                    <a:pt x="11497" y="7396"/>
                    <a:pt x="11493" y="7405"/>
                    <a:pt x="11489" y="7409"/>
                  </a:cubicBezTo>
                  <a:cubicBezTo>
                    <a:pt x="11486" y="7410"/>
                    <a:pt x="11482" y="7411"/>
                    <a:pt x="11477" y="7411"/>
                  </a:cubicBezTo>
                  <a:cubicBezTo>
                    <a:pt x="11468" y="7411"/>
                    <a:pt x="11458" y="7409"/>
                    <a:pt x="11455" y="7409"/>
                  </a:cubicBezTo>
                  <a:cubicBezTo>
                    <a:pt x="11437" y="7405"/>
                    <a:pt x="11418" y="7382"/>
                    <a:pt x="11400" y="7382"/>
                  </a:cubicBezTo>
                  <a:cubicBezTo>
                    <a:pt x="11397" y="7382"/>
                    <a:pt x="11394" y="7382"/>
                    <a:pt x="11392" y="7383"/>
                  </a:cubicBezTo>
                  <a:cubicBezTo>
                    <a:pt x="11383" y="7383"/>
                    <a:pt x="11383" y="7396"/>
                    <a:pt x="11375" y="7400"/>
                  </a:cubicBezTo>
                  <a:cubicBezTo>
                    <a:pt x="11373" y="7401"/>
                    <a:pt x="11372" y="7401"/>
                    <a:pt x="11370" y="7401"/>
                  </a:cubicBezTo>
                  <a:cubicBezTo>
                    <a:pt x="11359" y="7401"/>
                    <a:pt x="11348" y="7391"/>
                    <a:pt x="11341" y="7383"/>
                  </a:cubicBezTo>
                  <a:cubicBezTo>
                    <a:pt x="11329" y="7376"/>
                    <a:pt x="11310" y="7365"/>
                    <a:pt x="11295" y="7365"/>
                  </a:cubicBezTo>
                  <a:cubicBezTo>
                    <a:pt x="11285" y="7365"/>
                    <a:pt x="11277" y="7370"/>
                    <a:pt x="11274" y="7383"/>
                  </a:cubicBezTo>
                  <a:cubicBezTo>
                    <a:pt x="11269" y="7400"/>
                    <a:pt x="11278" y="7413"/>
                    <a:pt x="11291" y="7426"/>
                  </a:cubicBezTo>
                  <a:cubicBezTo>
                    <a:pt x="11299" y="7430"/>
                    <a:pt x="11307" y="7430"/>
                    <a:pt x="11307" y="7438"/>
                  </a:cubicBezTo>
                  <a:cubicBezTo>
                    <a:pt x="11305" y="7461"/>
                    <a:pt x="11281" y="7463"/>
                    <a:pt x="11260" y="7463"/>
                  </a:cubicBezTo>
                  <a:cubicBezTo>
                    <a:pt x="11255" y="7463"/>
                    <a:pt x="11251" y="7463"/>
                    <a:pt x="11247" y="7463"/>
                  </a:cubicBezTo>
                  <a:cubicBezTo>
                    <a:pt x="11241" y="7463"/>
                    <a:pt x="11236" y="7463"/>
                    <a:pt x="11231" y="7464"/>
                  </a:cubicBezTo>
                  <a:cubicBezTo>
                    <a:pt x="11223" y="7468"/>
                    <a:pt x="11202" y="7472"/>
                    <a:pt x="11198" y="7476"/>
                  </a:cubicBezTo>
                  <a:cubicBezTo>
                    <a:pt x="11189" y="7485"/>
                    <a:pt x="11198" y="7506"/>
                    <a:pt x="11198" y="7514"/>
                  </a:cubicBezTo>
                  <a:cubicBezTo>
                    <a:pt x="11193" y="7514"/>
                    <a:pt x="11189" y="7514"/>
                    <a:pt x="11185" y="7518"/>
                  </a:cubicBezTo>
                  <a:cubicBezTo>
                    <a:pt x="11177" y="7514"/>
                    <a:pt x="11172" y="7506"/>
                    <a:pt x="11155" y="7502"/>
                  </a:cubicBezTo>
                  <a:lnTo>
                    <a:pt x="11126" y="7502"/>
                  </a:lnTo>
                  <a:cubicBezTo>
                    <a:pt x="11113" y="7502"/>
                    <a:pt x="11105" y="7502"/>
                    <a:pt x="11096" y="7510"/>
                  </a:cubicBezTo>
                  <a:cubicBezTo>
                    <a:pt x="11092" y="7518"/>
                    <a:pt x="11088" y="7531"/>
                    <a:pt x="11084" y="7535"/>
                  </a:cubicBezTo>
                  <a:cubicBezTo>
                    <a:pt x="11082" y="7537"/>
                    <a:pt x="11080" y="7537"/>
                    <a:pt x="11077" y="7537"/>
                  </a:cubicBezTo>
                  <a:cubicBezTo>
                    <a:pt x="11072" y="7537"/>
                    <a:pt x="11065" y="7535"/>
                    <a:pt x="11063" y="7535"/>
                  </a:cubicBezTo>
                  <a:cubicBezTo>
                    <a:pt x="11054" y="7535"/>
                    <a:pt x="11046" y="7535"/>
                    <a:pt x="11046" y="7556"/>
                  </a:cubicBezTo>
                  <a:cubicBezTo>
                    <a:pt x="11044" y="7551"/>
                    <a:pt x="11039" y="7549"/>
                    <a:pt x="11033" y="7549"/>
                  </a:cubicBezTo>
                  <a:cubicBezTo>
                    <a:pt x="11019" y="7549"/>
                    <a:pt x="11001" y="7556"/>
                    <a:pt x="10995" y="7556"/>
                  </a:cubicBezTo>
                  <a:cubicBezTo>
                    <a:pt x="10982" y="7556"/>
                    <a:pt x="10974" y="7565"/>
                    <a:pt x="10966" y="7578"/>
                  </a:cubicBezTo>
                  <a:cubicBezTo>
                    <a:pt x="10961" y="7582"/>
                    <a:pt x="10961" y="7594"/>
                    <a:pt x="10953" y="7599"/>
                  </a:cubicBezTo>
                  <a:cubicBezTo>
                    <a:pt x="10949" y="7607"/>
                    <a:pt x="10944" y="7607"/>
                    <a:pt x="10940" y="7620"/>
                  </a:cubicBezTo>
                  <a:cubicBezTo>
                    <a:pt x="10940" y="7628"/>
                    <a:pt x="10944" y="7632"/>
                    <a:pt x="10944" y="7641"/>
                  </a:cubicBezTo>
                  <a:cubicBezTo>
                    <a:pt x="10944" y="7649"/>
                    <a:pt x="10940" y="7654"/>
                    <a:pt x="10944" y="7658"/>
                  </a:cubicBezTo>
                  <a:lnTo>
                    <a:pt x="10957" y="7658"/>
                  </a:lnTo>
                  <a:cubicBezTo>
                    <a:pt x="10970" y="7658"/>
                    <a:pt x="10982" y="7666"/>
                    <a:pt x="10995" y="7666"/>
                  </a:cubicBezTo>
                  <a:lnTo>
                    <a:pt x="11025" y="7666"/>
                  </a:lnTo>
                  <a:cubicBezTo>
                    <a:pt x="11029" y="7666"/>
                    <a:pt x="11037" y="7662"/>
                    <a:pt x="11042" y="7662"/>
                  </a:cubicBezTo>
                  <a:cubicBezTo>
                    <a:pt x="11046" y="7662"/>
                    <a:pt x="11050" y="7666"/>
                    <a:pt x="11050" y="7670"/>
                  </a:cubicBezTo>
                  <a:cubicBezTo>
                    <a:pt x="11058" y="7675"/>
                    <a:pt x="11063" y="7679"/>
                    <a:pt x="11071" y="7683"/>
                  </a:cubicBezTo>
                  <a:cubicBezTo>
                    <a:pt x="11084" y="7687"/>
                    <a:pt x="11096" y="7692"/>
                    <a:pt x="11109" y="7696"/>
                  </a:cubicBezTo>
                  <a:cubicBezTo>
                    <a:pt x="11117" y="7700"/>
                    <a:pt x="11130" y="7708"/>
                    <a:pt x="11143" y="7708"/>
                  </a:cubicBezTo>
                  <a:cubicBezTo>
                    <a:pt x="11150" y="7708"/>
                    <a:pt x="11161" y="7695"/>
                    <a:pt x="11169" y="7695"/>
                  </a:cubicBezTo>
                  <a:cubicBezTo>
                    <a:pt x="11170" y="7695"/>
                    <a:pt x="11171" y="7695"/>
                    <a:pt x="11172" y="7696"/>
                  </a:cubicBezTo>
                  <a:cubicBezTo>
                    <a:pt x="11181" y="7696"/>
                    <a:pt x="11181" y="7713"/>
                    <a:pt x="11189" y="7717"/>
                  </a:cubicBezTo>
                  <a:cubicBezTo>
                    <a:pt x="11198" y="7755"/>
                    <a:pt x="11206" y="7784"/>
                    <a:pt x="11223" y="7814"/>
                  </a:cubicBezTo>
                  <a:cubicBezTo>
                    <a:pt x="11223" y="7818"/>
                    <a:pt x="11227" y="7822"/>
                    <a:pt x="11227" y="7827"/>
                  </a:cubicBezTo>
                  <a:lnTo>
                    <a:pt x="11223" y="7827"/>
                  </a:lnTo>
                  <a:cubicBezTo>
                    <a:pt x="11215" y="7827"/>
                    <a:pt x="11202" y="7831"/>
                    <a:pt x="11193" y="7831"/>
                  </a:cubicBezTo>
                  <a:cubicBezTo>
                    <a:pt x="11181" y="7827"/>
                    <a:pt x="11177" y="7822"/>
                    <a:pt x="11164" y="7822"/>
                  </a:cubicBezTo>
                  <a:cubicBezTo>
                    <a:pt x="11155" y="7827"/>
                    <a:pt x="11147" y="7831"/>
                    <a:pt x="11134" y="7831"/>
                  </a:cubicBezTo>
                  <a:cubicBezTo>
                    <a:pt x="11133" y="7832"/>
                    <a:pt x="11131" y="7832"/>
                    <a:pt x="11130" y="7832"/>
                  </a:cubicBezTo>
                  <a:cubicBezTo>
                    <a:pt x="11126" y="7832"/>
                    <a:pt x="11124" y="7826"/>
                    <a:pt x="11117" y="7822"/>
                  </a:cubicBezTo>
                  <a:cubicBezTo>
                    <a:pt x="11113" y="7818"/>
                    <a:pt x="11108" y="7817"/>
                    <a:pt x="11101" y="7817"/>
                  </a:cubicBezTo>
                  <a:cubicBezTo>
                    <a:pt x="11088" y="7817"/>
                    <a:pt x="11072" y="7822"/>
                    <a:pt x="11058" y="7822"/>
                  </a:cubicBezTo>
                  <a:cubicBezTo>
                    <a:pt x="11050" y="7818"/>
                    <a:pt x="11040" y="7814"/>
                    <a:pt x="11033" y="7814"/>
                  </a:cubicBezTo>
                  <a:cubicBezTo>
                    <a:pt x="11025" y="7814"/>
                    <a:pt x="11018" y="7818"/>
                    <a:pt x="11016" y="7831"/>
                  </a:cubicBezTo>
                  <a:cubicBezTo>
                    <a:pt x="11016" y="7839"/>
                    <a:pt x="11016" y="7843"/>
                    <a:pt x="11020" y="7848"/>
                  </a:cubicBezTo>
                  <a:lnTo>
                    <a:pt x="11025" y="7848"/>
                  </a:lnTo>
                  <a:cubicBezTo>
                    <a:pt x="11029" y="7852"/>
                    <a:pt x="11029" y="7860"/>
                    <a:pt x="11033" y="7865"/>
                  </a:cubicBezTo>
                  <a:cubicBezTo>
                    <a:pt x="11037" y="7877"/>
                    <a:pt x="11050" y="7886"/>
                    <a:pt x="11063" y="7886"/>
                  </a:cubicBezTo>
                  <a:cubicBezTo>
                    <a:pt x="11064" y="7886"/>
                    <a:pt x="11066" y="7887"/>
                    <a:pt x="11068" y="7887"/>
                  </a:cubicBezTo>
                  <a:cubicBezTo>
                    <a:pt x="11078" y="7887"/>
                    <a:pt x="11089" y="7881"/>
                    <a:pt x="11096" y="7881"/>
                  </a:cubicBezTo>
                  <a:cubicBezTo>
                    <a:pt x="11098" y="7881"/>
                    <a:pt x="11099" y="7881"/>
                    <a:pt x="11101" y="7881"/>
                  </a:cubicBezTo>
                  <a:cubicBezTo>
                    <a:pt x="11105" y="7886"/>
                    <a:pt x="11109" y="7894"/>
                    <a:pt x="11113" y="7898"/>
                  </a:cubicBezTo>
                  <a:cubicBezTo>
                    <a:pt x="11115" y="7900"/>
                    <a:pt x="11119" y="7900"/>
                    <a:pt x="11122" y="7900"/>
                  </a:cubicBezTo>
                  <a:cubicBezTo>
                    <a:pt x="11126" y="7900"/>
                    <a:pt x="11130" y="7900"/>
                    <a:pt x="11134" y="7903"/>
                  </a:cubicBezTo>
                  <a:cubicBezTo>
                    <a:pt x="11139" y="7911"/>
                    <a:pt x="11143" y="7915"/>
                    <a:pt x="11147" y="7924"/>
                  </a:cubicBezTo>
                  <a:cubicBezTo>
                    <a:pt x="11151" y="7924"/>
                    <a:pt x="11155" y="7924"/>
                    <a:pt x="11155" y="7928"/>
                  </a:cubicBezTo>
                  <a:cubicBezTo>
                    <a:pt x="11160" y="7928"/>
                    <a:pt x="11164" y="7932"/>
                    <a:pt x="11168" y="7936"/>
                  </a:cubicBezTo>
                  <a:lnTo>
                    <a:pt x="11181" y="7936"/>
                  </a:lnTo>
                  <a:cubicBezTo>
                    <a:pt x="11189" y="7945"/>
                    <a:pt x="11189" y="7957"/>
                    <a:pt x="11189" y="7966"/>
                  </a:cubicBezTo>
                  <a:cubicBezTo>
                    <a:pt x="11189" y="7979"/>
                    <a:pt x="11189" y="7991"/>
                    <a:pt x="11206" y="7995"/>
                  </a:cubicBezTo>
                  <a:cubicBezTo>
                    <a:pt x="11215" y="8004"/>
                    <a:pt x="11227" y="8004"/>
                    <a:pt x="11236" y="8004"/>
                  </a:cubicBezTo>
                  <a:cubicBezTo>
                    <a:pt x="11244" y="8004"/>
                    <a:pt x="11249" y="8000"/>
                    <a:pt x="11255" y="8000"/>
                  </a:cubicBezTo>
                  <a:cubicBezTo>
                    <a:pt x="11258" y="8000"/>
                    <a:pt x="11261" y="8001"/>
                    <a:pt x="11265" y="8004"/>
                  </a:cubicBezTo>
                  <a:cubicBezTo>
                    <a:pt x="11277" y="8013"/>
                    <a:pt x="11294" y="8020"/>
                    <a:pt x="11310" y="8020"/>
                  </a:cubicBezTo>
                  <a:cubicBezTo>
                    <a:pt x="11316" y="8020"/>
                    <a:pt x="11323" y="8019"/>
                    <a:pt x="11329" y="8017"/>
                  </a:cubicBezTo>
                  <a:cubicBezTo>
                    <a:pt x="11345" y="8008"/>
                    <a:pt x="11354" y="8004"/>
                    <a:pt x="11371" y="8004"/>
                  </a:cubicBezTo>
                  <a:lnTo>
                    <a:pt x="11388" y="8004"/>
                  </a:lnTo>
                  <a:lnTo>
                    <a:pt x="11383" y="8063"/>
                  </a:lnTo>
                  <a:cubicBezTo>
                    <a:pt x="11383" y="8063"/>
                    <a:pt x="11383" y="8063"/>
                    <a:pt x="11379" y="8067"/>
                  </a:cubicBezTo>
                  <a:cubicBezTo>
                    <a:pt x="11379" y="8071"/>
                    <a:pt x="11379" y="8084"/>
                    <a:pt x="11379" y="8088"/>
                  </a:cubicBezTo>
                  <a:lnTo>
                    <a:pt x="11383" y="8088"/>
                  </a:lnTo>
                  <a:lnTo>
                    <a:pt x="11383" y="8126"/>
                  </a:lnTo>
                  <a:cubicBezTo>
                    <a:pt x="11375" y="8126"/>
                    <a:pt x="11367" y="8126"/>
                    <a:pt x="11362" y="8122"/>
                  </a:cubicBezTo>
                  <a:cubicBezTo>
                    <a:pt x="11357" y="8122"/>
                    <a:pt x="11353" y="8124"/>
                    <a:pt x="11349" y="8124"/>
                  </a:cubicBezTo>
                  <a:cubicBezTo>
                    <a:pt x="11346" y="8124"/>
                    <a:pt x="11344" y="8123"/>
                    <a:pt x="11341" y="8122"/>
                  </a:cubicBezTo>
                  <a:cubicBezTo>
                    <a:pt x="11333" y="8114"/>
                    <a:pt x="11333" y="8109"/>
                    <a:pt x="11324" y="8105"/>
                  </a:cubicBezTo>
                  <a:cubicBezTo>
                    <a:pt x="11319" y="8103"/>
                    <a:pt x="11312" y="8102"/>
                    <a:pt x="11305" y="8102"/>
                  </a:cubicBezTo>
                  <a:cubicBezTo>
                    <a:pt x="11298" y="8102"/>
                    <a:pt x="11291" y="8103"/>
                    <a:pt x="11284" y="8103"/>
                  </a:cubicBezTo>
                  <a:cubicBezTo>
                    <a:pt x="11269" y="8103"/>
                    <a:pt x="11257" y="8101"/>
                    <a:pt x="11253" y="8088"/>
                  </a:cubicBezTo>
                  <a:cubicBezTo>
                    <a:pt x="11248" y="8076"/>
                    <a:pt x="11257" y="8054"/>
                    <a:pt x="11253" y="8042"/>
                  </a:cubicBezTo>
                  <a:lnTo>
                    <a:pt x="11223" y="8042"/>
                  </a:lnTo>
                  <a:cubicBezTo>
                    <a:pt x="11210" y="8042"/>
                    <a:pt x="11198" y="8054"/>
                    <a:pt x="11181" y="8063"/>
                  </a:cubicBezTo>
                  <a:cubicBezTo>
                    <a:pt x="11177" y="8067"/>
                    <a:pt x="11168" y="8067"/>
                    <a:pt x="11164" y="8071"/>
                  </a:cubicBezTo>
                  <a:cubicBezTo>
                    <a:pt x="11155" y="8071"/>
                    <a:pt x="11155" y="8076"/>
                    <a:pt x="11151" y="8084"/>
                  </a:cubicBezTo>
                  <a:cubicBezTo>
                    <a:pt x="11147" y="8092"/>
                    <a:pt x="11143" y="8097"/>
                    <a:pt x="11151" y="8109"/>
                  </a:cubicBezTo>
                  <a:cubicBezTo>
                    <a:pt x="11155" y="8116"/>
                    <a:pt x="11162" y="8117"/>
                    <a:pt x="11169" y="8117"/>
                  </a:cubicBezTo>
                  <a:cubicBezTo>
                    <a:pt x="11172" y="8117"/>
                    <a:pt x="11176" y="8116"/>
                    <a:pt x="11179" y="8116"/>
                  </a:cubicBezTo>
                  <a:cubicBezTo>
                    <a:pt x="11183" y="8116"/>
                    <a:pt x="11186" y="8117"/>
                    <a:pt x="11189" y="8118"/>
                  </a:cubicBezTo>
                  <a:cubicBezTo>
                    <a:pt x="11202" y="8118"/>
                    <a:pt x="11219" y="8122"/>
                    <a:pt x="11215" y="8135"/>
                  </a:cubicBezTo>
                  <a:cubicBezTo>
                    <a:pt x="11215" y="8147"/>
                    <a:pt x="11210" y="8156"/>
                    <a:pt x="11198" y="8160"/>
                  </a:cubicBezTo>
                  <a:cubicBezTo>
                    <a:pt x="11185" y="8164"/>
                    <a:pt x="11172" y="8168"/>
                    <a:pt x="11155" y="8177"/>
                  </a:cubicBezTo>
                  <a:cubicBezTo>
                    <a:pt x="11151" y="8181"/>
                    <a:pt x="11143" y="8185"/>
                    <a:pt x="11139" y="8185"/>
                  </a:cubicBezTo>
                  <a:cubicBezTo>
                    <a:pt x="11137" y="8186"/>
                    <a:pt x="11135" y="8187"/>
                    <a:pt x="11132" y="8187"/>
                  </a:cubicBezTo>
                  <a:cubicBezTo>
                    <a:pt x="11126" y="8187"/>
                    <a:pt x="11118" y="8184"/>
                    <a:pt x="11111" y="8184"/>
                  </a:cubicBezTo>
                  <a:cubicBezTo>
                    <a:pt x="11109" y="8184"/>
                    <a:pt x="11107" y="8184"/>
                    <a:pt x="11105" y="8185"/>
                  </a:cubicBezTo>
                  <a:cubicBezTo>
                    <a:pt x="11096" y="8194"/>
                    <a:pt x="11105" y="8206"/>
                    <a:pt x="11113" y="8211"/>
                  </a:cubicBezTo>
                  <a:cubicBezTo>
                    <a:pt x="11126" y="8219"/>
                    <a:pt x="11139" y="8215"/>
                    <a:pt x="11147" y="8219"/>
                  </a:cubicBezTo>
                  <a:cubicBezTo>
                    <a:pt x="11155" y="8219"/>
                    <a:pt x="11162" y="8221"/>
                    <a:pt x="11168" y="8221"/>
                  </a:cubicBezTo>
                  <a:cubicBezTo>
                    <a:pt x="11171" y="8221"/>
                    <a:pt x="11174" y="8221"/>
                    <a:pt x="11177" y="8219"/>
                  </a:cubicBezTo>
                  <a:cubicBezTo>
                    <a:pt x="11193" y="8215"/>
                    <a:pt x="11193" y="8198"/>
                    <a:pt x="11210" y="8194"/>
                  </a:cubicBezTo>
                  <a:cubicBezTo>
                    <a:pt x="11223" y="8194"/>
                    <a:pt x="11236" y="8198"/>
                    <a:pt x="11248" y="8198"/>
                  </a:cubicBezTo>
                  <a:cubicBezTo>
                    <a:pt x="11265" y="8198"/>
                    <a:pt x="11282" y="8202"/>
                    <a:pt x="11299" y="8211"/>
                  </a:cubicBezTo>
                  <a:cubicBezTo>
                    <a:pt x="11303" y="8215"/>
                    <a:pt x="11337" y="8228"/>
                    <a:pt x="11337" y="8232"/>
                  </a:cubicBezTo>
                  <a:cubicBezTo>
                    <a:pt x="11329" y="8236"/>
                    <a:pt x="11274" y="8240"/>
                    <a:pt x="11274" y="8249"/>
                  </a:cubicBezTo>
                  <a:cubicBezTo>
                    <a:pt x="11274" y="8257"/>
                    <a:pt x="11291" y="8257"/>
                    <a:pt x="11295" y="8261"/>
                  </a:cubicBezTo>
                  <a:cubicBezTo>
                    <a:pt x="11303" y="8261"/>
                    <a:pt x="11312" y="8259"/>
                    <a:pt x="11320" y="8259"/>
                  </a:cubicBezTo>
                  <a:cubicBezTo>
                    <a:pt x="11324" y="8259"/>
                    <a:pt x="11329" y="8260"/>
                    <a:pt x="11333" y="8261"/>
                  </a:cubicBezTo>
                  <a:cubicBezTo>
                    <a:pt x="11341" y="8261"/>
                    <a:pt x="11345" y="8266"/>
                    <a:pt x="11350" y="8274"/>
                  </a:cubicBezTo>
                  <a:cubicBezTo>
                    <a:pt x="11358" y="8278"/>
                    <a:pt x="11367" y="8287"/>
                    <a:pt x="11375" y="8291"/>
                  </a:cubicBezTo>
                  <a:lnTo>
                    <a:pt x="11379" y="8291"/>
                  </a:lnTo>
                  <a:lnTo>
                    <a:pt x="11379" y="8341"/>
                  </a:lnTo>
                  <a:lnTo>
                    <a:pt x="11358" y="8341"/>
                  </a:lnTo>
                  <a:cubicBezTo>
                    <a:pt x="11354" y="8341"/>
                    <a:pt x="11345" y="8337"/>
                    <a:pt x="11341" y="8337"/>
                  </a:cubicBezTo>
                  <a:cubicBezTo>
                    <a:pt x="11324" y="8350"/>
                    <a:pt x="11253" y="8329"/>
                    <a:pt x="11269" y="8371"/>
                  </a:cubicBezTo>
                  <a:cubicBezTo>
                    <a:pt x="11272" y="8372"/>
                    <a:pt x="11276" y="8373"/>
                    <a:pt x="11279" y="8373"/>
                  </a:cubicBezTo>
                  <a:cubicBezTo>
                    <a:pt x="11286" y="8373"/>
                    <a:pt x="11293" y="8371"/>
                    <a:pt x="11299" y="8371"/>
                  </a:cubicBezTo>
                  <a:cubicBezTo>
                    <a:pt x="11304" y="8370"/>
                    <a:pt x="11309" y="8369"/>
                    <a:pt x="11313" y="8369"/>
                  </a:cubicBezTo>
                  <a:cubicBezTo>
                    <a:pt x="11325" y="8369"/>
                    <a:pt x="11333" y="8374"/>
                    <a:pt x="11345" y="8384"/>
                  </a:cubicBezTo>
                  <a:cubicBezTo>
                    <a:pt x="11354" y="8392"/>
                    <a:pt x="11367" y="8392"/>
                    <a:pt x="11375" y="8396"/>
                  </a:cubicBezTo>
                  <a:lnTo>
                    <a:pt x="11371" y="8591"/>
                  </a:lnTo>
                  <a:cubicBezTo>
                    <a:pt x="11367" y="8591"/>
                    <a:pt x="11362" y="8591"/>
                    <a:pt x="11358" y="8595"/>
                  </a:cubicBezTo>
                  <a:cubicBezTo>
                    <a:pt x="11345" y="8599"/>
                    <a:pt x="11316" y="8620"/>
                    <a:pt x="11312" y="8633"/>
                  </a:cubicBezTo>
                  <a:cubicBezTo>
                    <a:pt x="11337" y="8645"/>
                    <a:pt x="11337" y="8658"/>
                    <a:pt x="11350" y="8658"/>
                  </a:cubicBezTo>
                  <a:cubicBezTo>
                    <a:pt x="11358" y="8658"/>
                    <a:pt x="11362" y="8654"/>
                    <a:pt x="11367" y="8650"/>
                  </a:cubicBezTo>
                  <a:lnTo>
                    <a:pt x="11367" y="8650"/>
                  </a:lnTo>
                  <a:lnTo>
                    <a:pt x="11358" y="9051"/>
                  </a:lnTo>
                  <a:cubicBezTo>
                    <a:pt x="11291" y="9029"/>
                    <a:pt x="11227" y="9008"/>
                    <a:pt x="11164" y="8970"/>
                  </a:cubicBezTo>
                  <a:cubicBezTo>
                    <a:pt x="10957" y="8844"/>
                    <a:pt x="10776" y="8658"/>
                    <a:pt x="10598" y="8502"/>
                  </a:cubicBezTo>
                  <a:cubicBezTo>
                    <a:pt x="10396" y="8329"/>
                    <a:pt x="10290" y="8126"/>
                    <a:pt x="10113" y="7945"/>
                  </a:cubicBezTo>
                  <a:cubicBezTo>
                    <a:pt x="10071" y="7903"/>
                    <a:pt x="10024" y="7865"/>
                    <a:pt x="9969" y="7831"/>
                  </a:cubicBezTo>
                  <a:cubicBezTo>
                    <a:pt x="9944" y="7451"/>
                    <a:pt x="9902" y="6991"/>
                    <a:pt x="9856" y="6771"/>
                  </a:cubicBezTo>
                  <a:cubicBezTo>
                    <a:pt x="9868" y="6771"/>
                    <a:pt x="9885" y="6763"/>
                    <a:pt x="9889" y="6750"/>
                  </a:cubicBezTo>
                  <a:cubicBezTo>
                    <a:pt x="9953" y="6805"/>
                    <a:pt x="10016" y="6860"/>
                    <a:pt x="10067" y="6919"/>
                  </a:cubicBezTo>
                  <a:cubicBezTo>
                    <a:pt x="10062" y="6877"/>
                    <a:pt x="10058" y="6839"/>
                    <a:pt x="10037" y="6801"/>
                  </a:cubicBezTo>
                  <a:cubicBezTo>
                    <a:pt x="10020" y="6767"/>
                    <a:pt x="9995" y="6738"/>
                    <a:pt x="9961" y="6717"/>
                  </a:cubicBezTo>
                  <a:lnTo>
                    <a:pt x="9961" y="6717"/>
                  </a:lnTo>
                  <a:cubicBezTo>
                    <a:pt x="10054" y="6742"/>
                    <a:pt x="10147" y="6771"/>
                    <a:pt x="10235" y="6805"/>
                  </a:cubicBezTo>
                  <a:cubicBezTo>
                    <a:pt x="10193" y="6738"/>
                    <a:pt x="10130" y="6679"/>
                    <a:pt x="10050" y="6657"/>
                  </a:cubicBezTo>
                  <a:cubicBezTo>
                    <a:pt x="10015" y="6648"/>
                    <a:pt x="9980" y="6643"/>
                    <a:pt x="9945" y="6643"/>
                  </a:cubicBezTo>
                  <a:cubicBezTo>
                    <a:pt x="9934" y="6643"/>
                    <a:pt x="9922" y="6644"/>
                    <a:pt x="9910" y="6645"/>
                  </a:cubicBezTo>
                  <a:cubicBezTo>
                    <a:pt x="9999" y="6611"/>
                    <a:pt x="10092" y="6590"/>
                    <a:pt x="10189" y="6577"/>
                  </a:cubicBezTo>
                  <a:cubicBezTo>
                    <a:pt x="10141" y="6547"/>
                    <a:pt x="10091" y="6533"/>
                    <a:pt x="10041" y="6533"/>
                  </a:cubicBezTo>
                  <a:cubicBezTo>
                    <a:pt x="9986" y="6533"/>
                    <a:pt x="9932" y="6550"/>
                    <a:pt x="9881" y="6581"/>
                  </a:cubicBezTo>
                  <a:cubicBezTo>
                    <a:pt x="9923" y="6514"/>
                    <a:pt x="9965" y="6446"/>
                    <a:pt x="10016" y="6387"/>
                  </a:cubicBezTo>
                  <a:lnTo>
                    <a:pt x="10016" y="6387"/>
                  </a:lnTo>
                  <a:cubicBezTo>
                    <a:pt x="9948" y="6392"/>
                    <a:pt x="9889" y="6430"/>
                    <a:pt x="9851" y="6484"/>
                  </a:cubicBezTo>
                  <a:cubicBezTo>
                    <a:pt x="9839" y="6501"/>
                    <a:pt x="9830" y="6522"/>
                    <a:pt x="9826" y="6539"/>
                  </a:cubicBezTo>
                  <a:cubicBezTo>
                    <a:pt x="9839" y="6463"/>
                    <a:pt x="9864" y="6387"/>
                    <a:pt x="9898" y="6316"/>
                  </a:cubicBezTo>
                  <a:lnTo>
                    <a:pt x="9898" y="6316"/>
                  </a:lnTo>
                  <a:cubicBezTo>
                    <a:pt x="9830" y="6337"/>
                    <a:pt x="9780" y="6396"/>
                    <a:pt x="9763" y="6468"/>
                  </a:cubicBezTo>
                  <a:cubicBezTo>
                    <a:pt x="9754" y="6518"/>
                    <a:pt x="9763" y="6565"/>
                    <a:pt x="9780" y="6611"/>
                  </a:cubicBezTo>
                  <a:cubicBezTo>
                    <a:pt x="9750" y="6565"/>
                    <a:pt x="9704" y="6535"/>
                    <a:pt x="9649" y="6518"/>
                  </a:cubicBezTo>
                  <a:cubicBezTo>
                    <a:pt x="9626" y="6514"/>
                    <a:pt x="9603" y="6511"/>
                    <a:pt x="9579" y="6511"/>
                  </a:cubicBezTo>
                  <a:cubicBezTo>
                    <a:pt x="9514" y="6511"/>
                    <a:pt x="9446" y="6530"/>
                    <a:pt x="9387" y="6573"/>
                  </a:cubicBezTo>
                  <a:cubicBezTo>
                    <a:pt x="9396" y="6573"/>
                    <a:pt x="9404" y="6573"/>
                    <a:pt x="9413" y="6573"/>
                  </a:cubicBezTo>
                  <a:cubicBezTo>
                    <a:pt x="9522" y="6573"/>
                    <a:pt x="9627" y="6597"/>
                    <a:pt x="9729" y="6636"/>
                  </a:cubicBezTo>
                  <a:cubicBezTo>
                    <a:pt x="9715" y="6634"/>
                    <a:pt x="9701" y="6633"/>
                    <a:pt x="9687" y="6633"/>
                  </a:cubicBezTo>
                  <a:cubicBezTo>
                    <a:pt x="9645" y="6633"/>
                    <a:pt x="9603" y="6643"/>
                    <a:pt x="9569" y="6662"/>
                  </a:cubicBezTo>
                  <a:cubicBezTo>
                    <a:pt x="9493" y="6704"/>
                    <a:pt x="9438" y="6788"/>
                    <a:pt x="9442" y="6877"/>
                  </a:cubicBezTo>
                  <a:cubicBezTo>
                    <a:pt x="9514" y="6784"/>
                    <a:pt x="9623" y="6725"/>
                    <a:pt x="9737" y="6708"/>
                  </a:cubicBezTo>
                  <a:lnTo>
                    <a:pt x="9737" y="6708"/>
                  </a:lnTo>
                  <a:cubicBezTo>
                    <a:pt x="9733" y="6712"/>
                    <a:pt x="9729" y="6721"/>
                    <a:pt x="9729" y="6729"/>
                  </a:cubicBezTo>
                  <a:cubicBezTo>
                    <a:pt x="9729" y="6750"/>
                    <a:pt x="9742" y="6767"/>
                    <a:pt x="9763" y="6776"/>
                  </a:cubicBezTo>
                  <a:cubicBezTo>
                    <a:pt x="9729" y="6797"/>
                    <a:pt x="9704" y="6830"/>
                    <a:pt x="9691" y="6868"/>
                  </a:cubicBezTo>
                  <a:cubicBezTo>
                    <a:pt x="9666" y="6928"/>
                    <a:pt x="9670" y="6999"/>
                    <a:pt x="9670" y="7063"/>
                  </a:cubicBezTo>
                  <a:cubicBezTo>
                    <a:pt x="9716" y="6966"/>
                    <a:pt x="9767" y="6868"/>
                    <a:pt x="9813" y="6767"/>
                  </a:cubicBezTo>
                  <a:cubicBezTo>
                    <a:pt x="9847" y="7042"/>
                    <a:pt x="9864" y="7438"/>
                    <a:pt x="9877" y="7776"/>
                  </a:cubicBezTo>
                  <a:cubicBezTo>
                    <a:pt x="9771" y="7713"/>
                    <a:pt x="9653" y="7658"/>
                    <a:pt x="9552" y="7599"/>
                  </a:cubicBezTo>
                  <a:cubicBezTo>
                    <a:pt x="9206" y="7396"/>
                    <a:pt x="8830" y="7345"/>
                    <a:pt x="8458" y="7223"/>
                  </a:cubicBezTo>
                  <a:cubicBezTo>
                    <a:pt x="8501" y="6556"/>
                    <a:pt x="8543" y="5868"/>
                    <a:pt x="8581" y="5222"/>
                  </a:cubicBezTo>
                  <a:cubicBezTo>
                    <a:pt x="8589" y="5222"/>
                    <a:pt x="8594" y="5227"/>
                    <a:pt x="8602" y="5227"/>
                  </a:cubicBezTo>
                  <a:cubicBezTo>
                    <a:pt x="8622" y="5227"/>
                    <a:pt x="8643" y="5225"/>
                    <a:pt x="8665" y="5225"/>
                  </a:cubicBezTo>
                  <a:cubicBezTo>
                    <a:pt x="8677" y="5225"/>
                    <a:pt x="8688" y="5225"/>
                    <a:pt x="8699" y="5227"/>
                  </a:cubicBezTo>
                  <a:cubicBezTo>
                    <a:pt x="8733" y="5231"/>
                    <a:pt x="8758" y="5248"/>
                    <a:pt x="8796" y="5252"/>
                  </a:cubicBezTo>
                  <a:cubicBezTo>
                    <a:pt x="8826" y="5252"/>
                    <a:pt x="8851" y="5244"/>
                    <a:pt x="8872" y="5218"/>
                  </a:cubicBezTo>
                  <a:cubicBezTo>
                    <a:pt x="8876" y="5206"/>
                    <a:pt x="8885" y="5189"/>
                    <a:pt x="8897" y="5180"/>
                  </a:cubicBezTo>
                  <a:cubicBezTo>
                    <a:pt x="8902" y="5176"/>
                    <a:pt x="8907" y="5175"/>
                    <a:pt x="8913" y="5175"/>
                  </a:cubicBezTo>
                  <a:cubicBezTo>
                    <a:pt x="8919" y="5175"/>
                    <a:pt x="8925" y="5176"/>
                    <a:pt x="8931" y="5176"/>
                  </a:cubicBezTo>
                  <a:lnTo>
                    <a:pt x="9079" y="5176"/>
                  </a:lnTo>
                  <a:cubicBezTo>
                    <a:pt x="9090" y="5176"/>
                    <a:pt x="9103" y="5174"/>
                    <a:pt x="9116" y="5174"/>
                  </a:cubicBezTo>
                  <a:cubicBezTo>
                    <a:pt x="9122" y="5174"/>
                    <a:pt x="9128" y="5175"/>
                    <a:pt x="9134" y="5176"/>
                  </a:cubicBezTo>
                  <a:cubicBezTo>
                    <a:pt x="9151" y="5176"/>
                    <a:pt x="9168" y="5189"/>
                    <a:pt x="9189" y="5193"/>
                  </a:cubicBezTo>
                  <a:cubicBezTo>
                    <a:pt x="9197" y="5194"/>
                    <a:pt x="9205" y="5194"/>
                    <a:pt x="9213" y="5194"/>
                  </a:cubicBezTo>
                  <a:cubicBezTo>
                    <a:pt x="9240" y="5194"/>
                    <a:pt x="9268" y="5189"/>
                    <a:pt x="9294" y="5176"/>
                  </a:cubicBezTo>
                  <a:cubicBezTo>
                    <a:pt x="9311" y="5163"/>
                    <a:pt x="9324" y="5155"/>
                    <a:pt x="9349" y="5151"/>
                  </a:cubicBezTo>
                  <a:cubicBezTo>
                    <a:pt x="9379" y="5146"/>
                    <a:pt x="9404" y="5146"/>
                    <a:pt x="9429" y="5138"/>
                  </a:cubicBezTo>
                  <a:cubicBezTo>
                    <a:pt x="9442" y="5136"/>
                    <a:pt x="9455" y="5136"/>
                    <a:pt x="9467" y="5136"/>
                  </a:cubicBezTo>
                  <a:cubicBezTo>
                    <a:pt x="9480" y="5136"/>
                    <a:pt x="9493" y="5136"/>
                    <a:pt x="9505" y="5134"/>
                  </a:cubicBezTo>
                  <a:cubicBezTo>
                    <a:pt x="9522" y="5134"/>
                    <a:pt x="9526" y="5134"/>
                    <a:pt x="9526" y="5117"/>
                  </a:cubicBezTo>
                  <a:cubicBezTo>
                    <a:pt x="9522" y="5096"/>
                    <a:pt x="9505" y="5083"/>
                    <a:pt x="9493" y="5075"/>
                  </a:cubicBezTo>
                  <a:cubicBezTo>
                    <a:pt x="9480" y="5066"/>
                    <a:pt x="9480" y="5058"/>
                    <a:pt x="9467" y="5054"/>
                  </a:cubicBezTo>
                  <a:cubicBezTo>
                    <a:pt x="9461" y="5051"/>
                    <a:pt x="9456" y="5051"/>
                    <a:pt x="9450" y="5051"/>
                  </a:cubicBezTo>
                  <a:cubicBezTo>
                    <a:pt x="9445" y="5051"/>
                    <a:pt x="9440" y="5051"/>
                    <a:pt x="9433" y="5049"/>
                  </a:cubicBezTo>
                  <a:cubicBezTo>
                    <a:pt x="9412" y="5045"/>
                    <a:pt x="9395" y="5028"/>
                    <a:pt x="9379" y="5024"/>
                  </a:cubicBezTo>
                  <a:cubicBezTo>
                    <a:pt x="9374" y="5023"/>
                    <a:pt x="9370" y="5023"/>
                    <a:pt x="9366" y="5023"/>
                  </a:cubicBezTo>
                  <a:cubicBezTo>
                    <a:pt x="9335" y="5023"/>
                    <a:pt x="9303" y="5046"/>
                    <a:pt x="9273" y="5049"/>
                  </a:cubicBezTo>
                  <a:cubicBezTo>
                    <a:pt x="9265" y="5051"/>
                    <a:pt x="9255" y="5051"/>
                    <a:pt x="9245" y="5051"/>
                  </a:cubicBezTo>
                  <a:cubicBezTo>
                    <a:pt x="9235" y="5051"/>
                    <a:pt x="9225" y="5051"/>
                    <a:pt x="9214" y="5054"/>
                  </a:cubicBezTo>
                  <a:cubicBezTo>
                    <a:pt x="9200" y="5057"/>
                    <a:pt x="9179" y="5069"/>
                    <a:pt x="9162" y="5069"/>
                  </a:cubicBezTo>
                  <a:cubicBezTo>
                    <a:pt x="9158" y="5069"/>
                    <a:pt x="9154" y="5068"/>
                    <a:pt x="9151" y="5066"/>
                  </a:cubicBezTo>
                  <a:cubicBezTo>
                    <a:pt x="9146" y="5049"/>
                    <a:pt x="9210" y="5011"/>
                    <a:pt x="9218" y="5003"/>
                  </a:cubicBezTo>
                  <a:cubicBezTo>
                    <a:pt x="9235" y="4994"/>
                    <a:pt x="9235" y="4978"/>
                    <a:pt x="9248" y="4969"/>
                  </a:cubicBezTo>
                  <a:cubicBezTo>
                    <a:pt x="9256" y="4961"/>
                    <a:pt x="9273" y="4948"/>
                    <a:pt x="9281" y="4944"/>
                  </a:cubicBezTo>
                  <a:cubicBezTo>
                    <a:pt x="9303" y="4927"/>
                    <a:pt x="9336" y="4940"/>
                    <a:pt x="9362" y="4927"/>
                  </a:cubicBezTo>
                  <a:cubicBezTo>
                    <a:pt x="9387" y="4914"/>
                    <a:pt x="9412" y="4906"/>
                    <a:pt x="9442" y="4897"/>
                  </a:cubicBezTo>
                  <a:cubicBezTo>
                    <a:pt x="9455" y="4893"/>
                    <a:pt x="9501" y="4889"/>
                    <a:pt x="9501" y="4868"/>
                  </a:cubicBezTo>
                  <a:cubicBezTo>
                    <a:pt x="9501" y="4855"/>
                    <a:pt x="9484" y="4851"/>
                    <a:pt x="9476" y="4843"/>
                  </a:cubicBezTo>
                  <a:cubicBezTo>
                    <a:pt x="9467" y="4838"/>
                    <a:pt x="9467" y="4838"/>
                    <a:pt x="9459" y="4826"/>
                  </a:cubicBezTo>
                  <a:cubicBezTo>
                    <a:pt x="9450" y="4809"/>
                    <a:pt x="9433" y="4796"/>
                    <a:pt x="9417" y="4783"/>
                  </a:cubicBezTo>
                  <a:cubicBezTo>
                    <a:pt x="9404" y="4779"/>
                    <a:pt x="9391" y="4767"/>
                    <a:pt x="9379" y="4762"/>
                  </a:cubicBezTo>
                  <a:cubicBezTo>
                    <a:pt x="9370" y="4758"/>
                    <a:pt x="9353" y="4758"/>
                    <a:pt x="9341" y="4758"/>
                  </a:cubicBezTo>
                  <a:cubicBezTo>
                    <a:pt x="9329" y="4758"/>
                    <a:pt x="9316" y="4759"/>
                    <a:pt x="9304" y="4759"/>
                  </a:cubicBezTo>
                  <a:cubicBezTo>
                    <a:pt x="9286" y="4759"/>
                    <a:pt x="9269" y="4756"/>
                    <a:pt x="9256" y="4741"/>
                  </a:cubicBezTo>
                  <a:cubicBezTo>
                    <a:pt x="9244" y="4729"/>
                    <a:pt x="9235" y="4716"/>
                    <a:pt x="9222" y="4699"/>
                  </a:cubicBezTo>
                  <a:cubicBezTo>
                    <a:pt x="9210" y="4682"/>
                    <a:pt x="9201" y="4669"/>
                    <a:pt x="9180" y="4669"/>
                  </a:cubicBezTo>
                  <a:cubicBezTo>
                    <a:pt x="9168" y="4668"/>
                    <a:pt x="9155" y="4668"/>
                    <a:pt x="9142" y="4668"/>
                  </a:cubicBezTo>
                  <a:cubicBezTo>
                    <a:pt x="9117" y="4668"/>
                    <a:pt x="9092" y="4669"/>
                    <a:pt x="9066" y="4669"/>
                  </a:cubicBezTo>
                  <a:cubicBezTo>
                    <a:pt x="9024" y="4669"/>
                    <a:pt x="9011" y="4691"/>
                    <a:pt x="8973" y="4703"/>
                  </a:cubicBezTo>
                  <a:cubicBezTo>
                    <a:pt x="8952" y="4712"/>
                    <a:pt x="8935" y="4724"/>
                    <a:pt x="8914" y="4729"/>
                  </a:cubicBezTo>
                  <a:cubicBezTo>
                    <a:pt x="8893" y="4729"/>
                    <a:pt x="8872" y="4733"/>
                    <a:pt x="8851" y="4737"/>
                  </a:cubicBezTo>
                  <a:cubicBezTo>
                    <a:pt x="8817" y="4745"/>
                    <a:pt x="8788" y="4762"/>
                    <a:pt x="8758" y="4767"/>
                  </a:cubicBezTo>
                  <a:cubicBezTo>
                    <a:pt x="8747" y="4769"/>
                    <a:pt x="8719" y="4776"/>
                    <a:pt x="8701" y="4776"/>
                  </a:cubicBezTo>
                  <a:cubicBezTo>
                    <a:pt x="8686" y="4776"/>
                    <a:pt x="8677" y="4771"/>
                    <a:pt x="8691" y="4754"/>
                  </a:cubicBezTo>
                  <a:cubicBezTo>
                    <a:pt x="8695" y="4750"/>
                    <a:pt x="8703" y="4745"/>
                    <a:pt x="8712" y="4737"/>
                  </a:cubicBezTo>
                  <a:cubicBezTo>
                    <a:pt x="8724" y="4729"/>
                    <a:pt x="8733" y="4716"/>
                    <a:pt x="8741" y="4703"/>
                  </a:cubicBezTo>
                  <a:cubicBezTo>
                    <a:pt x="8750" y="4691"/>
                    <a:pt x="8762" y="4686"/>
                    <a:pt x="8771" y="4678"/>
                  </a:cubicBezTo>
                  <a:cubicBezTo>
                    <a:pt x="8779" y="4669"/>
                    <a:pt x="8783" y="4657"/>
                    <a:pt x="8792" y="4648"/>
                  </a:cubicBezTo>
                  <a:cubicBezTo>
                    <a:pt x="8800" y="4640"/>
                    <a:pt x="8834" y="4636"/>
                    <a:pt x="8851" y="4636"/>
                  </a:cubicBezTo>
                  <a:lnTo>
                    <a:pt x="8982" y="4636"/>
                  </a:lnTo>
                  <a:cubicBezTo>
                    <a:pt x="9011" y="4636"/>
                    <a:pt x="9041" y="4636"/>
                    <a:pt x="9070" y="4627"/>
                  </a:cubicBezTo>
                  <a:cubicBezTo>
                    <a:pt x="9087" y="4627"/>
                    <a:pt x="9100" y="4627"/>
                    <a:pt x="9117" y="4615"/>
                  </a:cubicBezTo>
                  <a:cubicBezTo>
                    <a:pt x="9108" y="4602"/>
                    <a:pt x="9108" y="4585"/>
                    <a:pt x="9100" y="4568"/>
                  </a:cubicBezTo>
                  <a:cubicBezTo>
                    <a:pt x="9096" y="4564"/>
                    <a:pt x="9092" y="4547"/>
                    <a:pt x="9087" y="4543"/>
                  </a:cubicBezTo>
                  <a:cubicBezTo>
                    <a:pt x="9079" y="4534"/>
                    <a:pt x="9066" y="4539"/>
                    <a:pt x="9058" y="4526"/>
                  </a:cubicBezTo>
                  <a:cubicBezTo>
                    <a:pt x="9045" y="4518"/>
                    <a:pt x="9049" y="4509"/>
                    <a:pt x="9032" y="4505"/>
                  </a:cubicBezTo>
                  <a:cubicBezTo>
                    <a:pt x="9024" y="4501"/>
                    <a:pt x="9011" y="4496"/>
                    <a:pt x="9007" y="4496"/>
                  </a:cubicBezTo>
                  <a:cubicBezTo>
                    <a:pt x="8982" y="4492"/>
                    <a:pt x="8965" y="4496"/>
                    <a:pt x="8940" y="4484"/>
                  </a:cubicBezTo>
                  <a:cubicBezTo>
                    <a:pt x="8906" y="4463"/>
                    <a:pt x="8893" y="4429"/>
                    <a:pt x="8881" y="4395"/>
                  </a:cubicBezTo>
                  <a:cubicBezTo>
                    <a:pt x="8872" y="4370"/>
                    <a:pt x="8868" y="4353"/>
                    <a:pt x="8838" y="4345"/>
                  </a:cubicBezTo>
                  <a:cubicBezTo>
                    <a:pt x="8809" y="4336"/>
                    <a:pt x="8779" y="4332"/>
                    <a:pt x="8750" y="4319"/>
                  </a:cubicBezTo>
                  <a:cubicBezTo>
                    <a:pt x="8775" y="4264"/>
                    <a:pt x="8796" y="4205"/>
                    <a:pt x="8817" y="4150"/>
                  </a:cubicBezTo>
                  <a:cubicBezTo>
                    <a:pt x="8826" y="4159"/>
                    <a:pt x="8834" y="4163"/>
                    <a:pt x="8851" y="4163"/>
                  </a:cubicBezTo>
                  <a:lnTo>
                    <a:pt x="8902" y="4163"/>
                  </a:lnTo>
                  <a:cubicBezTo>
                    <a:pt x="8948" y="4163"/>
                    <a:pt x="8990" y="4167"/>
                    <a:pt x="9037" y="4171"/>
                  </a:cubicBezTo>
                  <a:cubicBezTo>
                    <a:pt x="9054" y="4171"/>
                    <a:pt x="9070" y="4171"/>
                    <a:pt x="9092" y="4180"/>
                  </a:cubicBezTo>
                  <a:cubicBezTo>
                    <a:pt x="9108" y="4188"/>
                    <a:pt x="9125" y="4209"/>
                    <a:pt x="9146" y="4222"/>
                  </a:cubicBezTo>
                  <a:cubicBezTo>
                    <a:pt x="9176" y="4243"/>
                    <a:pt x="9214" y="4256"/>
                    <a:pt x="9248" y="4260"/>
                  </a:cubicBezTo>
                  <a:cubicBezTo>
                    <a:pt x="9256" y="4262"/>
                    <a:pt x="9265" y="4262"/>
                    <a:pt x="9273" y="4262"/>
                  </a:cubicBezTo>
                  <a:cubicBezTo>
                    <a:pt x="9281" y="4262"/>
                    <a:pt x="9290" y="4262"/>
                    <a:pt x="9298" y="4264"/>
                  </a:cubicBezTo>
                  <a:cubicBezTo>
                    <a:pt x="9315" y="4269"/>
                    <a:pt x="9332" y="4281"/>
                    <a:pt x="9345" y="4290"/>
                  </a:cubicBezTo>
                  <a:cubicBezTo>
                    <a:pt x="9354" y="4297"/>
                    <a:pt x="9365" y="4302"/>
                    <a:pt x="9372" y="4302"/>
                  </a:cubicBezTo>
                  <a:cubicBezTo>
                    <a:pt x="9381" y="4302"/>
                    <a:pt x="9385" y="4295"/>
                    <a:pt x="9379" y="4277"/>
                  </a:cubicBezTo>
                  <a:cubicBezTo>
                    <a:pt x="9370" y="4260"/>
                    <a:pt x="9357" y="4239"/>
                    <a:pt x="9341" y="4231"/>
                  </a:cubicBezTo>
                  <a:cubicBezTo>
                    <a:pt x="9328" y="4222"/>
                    <a:pt x="9324" y="4218"/>
                    <a:pt x="9315" y="4205"/>
                  </a:cubicBezTo>
                  <a:cubicBezTo>
                    <a:pt x="9311" y="4193"/>
                    <a:pt x="9311" y="4188"/>
                    <a:pt x="9307" y="4180"/>
                  </a:cubicBezTo>
                  <a:cubicBezTo>
                    <a:pt x="9303" y="4155"/>
                    <a:pt x="9281" y="4142"/>
                    <a:pt x="9269" y="4121"/>
                  </a:cubicBezTo>
                  <a:cubicBezTo>
                    <a:pt x="9252" y="4100"/>
                    <a:pt x="9235" y="4095"/>
                    <a:pt x="9214" y="4083"/>
                  </a:cubicBezTo>
                  <a:cubicBezTo>
                    <a:pt x="9180" y="4066"/>
                    <a:pt x="9138" y="4049"/>
                    <a:pt x="9108" y="4024"/>
                  </a:cubicBezTo>
                  <a:cubicBezTo>
                    <a:pt x="9096" y="4015"/>
                    <a:pt x="9092" y="4011"/>
                    <a:pt x="9079" y="4003"/>
                  </a:cubicBezTo>
                  <a:cubicBezTo>
                    <a:pt x="9070" y="3998"/>
                    <a:pt x="9062" y="3998"/>
                    <a:pt x="9049" y="3994"/>
                  </a:cubicBezTo>
                  <a:cubicBezTo>
                    <a:pt x="9016" y="3994"/>
                    <a:pt x="8982" y="3998"/>
                    <a:pt x="8948" y="3998"/>
                  </a:cubicBezTo>
                  <a:cubicBezTo>
                    <a:pt x="8923" y="3994"/>
                    <a:pt x="8897" y="3990"/>
                    <a:pt x="8872" y="3990"/>
                  </a:cubicBezTo>
                  <a:cubicBezTo>
                    <a:pt x="8885" y="3939"/>
                    <a:pt x="8897" y="3889"/>
                    <a:pt x="8910" y="3838"/>
                  </a:cubicBezTo>
                  <a:cubicBezTo>
                    <a:pt x="8914" y="3834"/>
                    <a:pt x="8919" y="3834"/>
                    <a:pt x="8923" y="3830"/>
                  </a:cubicBezTo>
                  <a:cubicBezTo>
                    <a:pt x="8940" y="3817"/>
                    <a:pt x="8944" y="3813"/>
                    <a:pt x="8965" y="3813"/>
                  </a:cubicBezTo>
                  <a:cubicBezTo>
                    <a:pt x="8990" y="3813"/>
                    <a:pt x="8999" y="3821"/>
                    <a:pt x="9024" y="3821"/>
                  </a:cubicBezTo>
                  <a:cubicBezTo>
                    <a:pt x="9028" y="3855"/>
                    <a:pt x="9062" y="3872"/>
                    <a:pt x="9092" y="3872"/>
                  </a:cubicBezTo>
                  <a:cubicBezTo>
                    <a:pt x="9117" y="3872"/>
                    <a:pt x="9142" y="3872"/>
                    <a:pt x="9168" y="3863"/>
                  </a:cubicBezTo>
                  <a:cubicBezTo>
                    <a:pt x="9184" y="3859"/>
                    <a:pt x="9197" y="3855"/>
                    <a:pt x="9214" y="3855"/>
                  </a:cubicBezTo>
                  <a:cubicBezTo>
                    <a:pt x="9220" y="3855"/>
                    <a:pt x="9229" y="3853"/>
                    <a:pt x="9237" y="3853"/>
                  </a:cubicBezTo>
                  <a:cubicBezTo>
                    <a:pt x="9241" y="3853"/>
                    <a:pt x="9245" y="3853"/>
                    <a:pt x="9248" y="3855"/>
                  </a:cubicBezTo>
                  <a:cubicBezTo>
                    <a:pt x="9265" y="3859"/>
                    <a:pt x="9265" y="3872"/>
                    <a:pt x="9277" y="3880"/>
                  </a:cubicBezTo>
                  <a:cubicBezTo>
                    <a:pt x="9290" y="3897"/>
                    <a:pt x="9307" y="3910"/>
                    <a:pt x="9324" y="3927"/>
                  </a:cubicBezTo>
                  <a:cubicBezTo>
                    <a:pt x="9336" y="3944"/>
                    <a:pt x="9353" y="3956"/>
                    <a:pt x="9370" y="3965"/>
                  </a:cubicBezTo>
                  <a:cubicBezTo>
                    <a:pt x="9400" y="3982"/>
                    <a:pt x="9421" y="3998"/>
                    <a:pt x="9455" y="3998"/>
                  </a:cubicBezTo>
                  <a:cubicBezTo>
                    <a:pt x="9497" y="3994"/>
                    <a:pt x="9467" y="3965"/>
                    <a:pt x="9450" y="3948"/>
                  </a:cubicBezTo>
                  <a:cubicBezTo>
                    <a:pt x="9429" y="3927"/>
                    <a:pt x="9408" y="3914"/>
                    <a:pt x="9400" y="3889"/>
                  </a:cubicBezTo>
                  <a:cubicBezTo>
                    <a:pt x="9400" y="3876"/>
                    <a:pt x="9400" y="3868"/>
                    <a:pt x="9400" y="3855"/>
                  </a:cubicBezTo>
                  <a:cubicBezTo>
                    <a:pt x="9395" y="3851"/>
                    <a:pt x="9387" y="3842"/>
                    <a:pt x="9383" y="3834"/>
                  </a:cubicBezTo>
                  <a:cubicBezTo>
                    <a:pt x="9370" y="3813"/>
                    <a:pt x="9349" y="3787"/>
                    <a:pt x="9341" y="3762"/>
                  </a:cubicBezTo>
                  <a:cubicBezTo>
                    <a:pt x="9336" y="3745"/>
                    <a:pt x="9349" y="3716"/>
                    <a:pt x="9341" y="3695"/>
                  </a:cubicBezTo>
                  <a:cubicBezTo>
                    <a:pt x="9339" y="3689"/>
                    <a:pt x="9331" y="3688"/>
                    <a:pt x="9321" y="3688"/>
                  </a:cubicBezTo>
                  <a:cubicBezTo>
                    <a:pt x="9308" y="3688"/>
                    <a:pt x="9291" y="3690"/>
                    <a:pt x="9281" y="3690"/>
                  </a:cubicBezTo>
                  <a:lnTo>
                    <a:pt x="9248" y="3690"/>
                  </a:lnTo>
                  <a:cubicBezTo>
                    <a:pt x="9239" y="3686"/>
                    <a:pt x="9235" y="3673"/>
                    <a:pt x="9231" y="3665"/>
                  </a:cubicBezTo>
                  <a:cubicBezTo>
                    <a:pt x="9222" y="3648"/>
                    <a:pt x="9210" y="3631"/>
                    <a:pt x="9197" y="3614"/>
                  </a:cubicBezTo>
                  <a:cubicBezTo>
                    <a:pt x="9180" y="3589"/>
                    <a:pt x="9146" y="3581"/>
                    <a:pt x="9117" y="3572"/>
                  </a:cubicBezTo>
                  <a:cubicBezTo>
                    <a:pt x="9087" y="3559"/>
                    <a:pt x="9062" y="3559"/>
                    <a:pt x="9037" y="3538"/>
                  </a:cubicBezTo>
                  <a:cubicBezTo>
                    <a:pt x="8999" y="3505"/>
                    <a:pt x="8969" y="3492"/>
                    <a:pt x="8927" y="3479"/>
                  </a:cubicBezTo>
                  <a:cubicBezTo>
                    <a:pt x="8919" y="3454"/>
                    <a:pt x="8923" y="3445"/>
                    <a:pt x="8944" y="3433"/>
                  </a:cubicBezTo>
                  <a:cubicBezTo>
                    <a:pt x="8965" y="3420"/>
                    <a:pt x="8986" y="3408"/>
                    <a:pt x="9007" y="3399"/>
                  </a:cubicBezTo>
                  <a:cubicBezTo>
                    <a:pt x="9032" y="3386"/>
                    <a:pt x="9016" y="3365"/>
                    <a:pt x="9041" y="3353"/>
                  </a:cubicBezTo>
                  <a:cubicBezTo>
                    <a:pt x="9049" y="3348"/>
                    <a:pt x="9096" y="3340"/>
                    <a:pt x="9100" y="3336"/>
                  </a:cubicBezTo>
                  <a:cubicBezTo>
                    <a:pt x="9083" y="3332"/>
                    <a:pt x="9070" y="3323"/>
                    <a:pt x="9049" y="3323"/>
                  </a:cubicBezTo>
                  <a:lnTo>
                    <a:pt x="8994" y="3323"/>
                  </a:lnTo>
                  <a:cubicBezTo>
                    <a:pt x="8965" y="3323"/>
                    <a:pt x="8940" y="3310"/>
                    <a:pt x="8910" y="3306"/>
                  </a:cubicBezTo>
                  <a:lnTo>
                    <a:pt x="8859" y="3306"/>
                  </a:lnTo>
                  <a:cubicBezTo>
                    <a:pt x="8889" y="3298"/>
                    <a:pt x="8919" y="3294"/>
                    <a:pt x="8948" y="3281"/>
                  </a:cubicBezTo>
                  <a:cubicBezTo>
                    <a:pt x="8965" y="3272"/>
                    <a:pt x="8978" y="3256"/>
                    <a:pt x="8990" y="3247"/>
                  </a:cubicBezTo>
                  <a:cubicBezTo>
                    <a:pt x="9011" y="3239"/>
                    <a:pt x="9032" y="3234"/>
                    <a:pt x="9054" y="3218"/>
                  </a:cubicBezTo>
                  <a:cubicBezTo>
                    <a:pt x="9079" y="3201"/>
                    <a:pt x="9113" y="3192"/>
                    <a:pt x="9142" y="3184"/>
                  </a:cubicBezTo>
                  <a:cubicBezTo>
                    <a:pt x="9201" y="3167"/>
                    <a:pt x="9121" y="3137"/>
                    <a:pt x="9146" y="3104"/>
                  </a:cubicBezTo>
                  <a:cubicBezTo>
                    <a:pt x="9163" y="3078"/>
                    <a:pt x="9214" y="3083"/>
                    <a:pt x="9239" y="3074"/>
                  </a:cubicBezTo>
                  <a:cubicBezTo>
                    <a:pt x="9252" y="3070"/>
                    <a:pt x="9286" y="3049"/>
                    <a:pt x="9290" y="3036"/>
                  </a:cubicBezTo>
                  <a:cubicBezTo>
                    <a:pt x="9231" y="2990"/>
                    <a:pt x="9146" y="3011"/>
                    <a:pt x="9079" y="2985"/>
                  </a:cubicBezTo>
                  <a:cubicBezTo>
                    <a:pt x="9066" y="2977"/>
                    <a:pt x="9049" y="2964"/>
                    <a:pt x="9032" y="2960"/>
                  </a:cubicBezTo>
                  <a:cubicBezTo>
                    <a:pt x="9028" y="2959"/>
                    <a:pt x="9023" y="2958"/>
                    <a:pt x="9018" y="2958"/>
                  </a:cubicBezTo>
                  <a:cubicBezTo>
                    <a:pt x="9006" y="2958"/>
                    <a:pt x="8994" y="2961"/>
                    <a:pt x="8982" y="2964"/>
                  </a:cubicBezTo>
                  <a:cubicBezTo>
                    <a:pt x="8957" y="2971"/>
                    <a:pt x="8935" y="2974"/>
                    <a:pt x="8909" y="2974"/>
                  </a:cubicBezTo>
                  <a:cubicBezTo>
                    <a:pt x="8900" y="2974"/>
                    <a:pt x="8891" y="2974"/>
                    <a:pt x="8881" y="2973"/>
                  </a:cubicBezTo>
                  <a:cubicBezTo>
                    <a:pt x="8864" y="2973"/>
                    <a:pt x="8864" y="2969"/>
                    <a:pt x="8851" y="2964"/>
                  </a:cubicBezTo>
                  <a:cubicBezTo>
                    <a:pt x="8838" y="2964"/>
                    <a:pt x="8826" y="2969"/>
                    <a:pt x="8817" y="2969"/>
                  </a:cubicBezTo>
                  <a:cubicBezTo>
                    <a:pt x="8779" y="2960"/>
                    <a:pt x="8754" y="2914"/>
                    <a:pt x="8741" y="2884"/>
                  </a:cubicBezTo>
                  <a:cubicBezTo>
                    <a:pt x="8737" y="2871"/>
                    <a:pt x="8737" y="2850"/>
                    <a:pt x="8724" y="2842"/>
                  </a:cubicBezTo>
                  <a:cubicBezTo>
                    <a:pt x="8720" y="2833"/>
                    <a:pt x="8712" y="2833"/>
                    <a:pt x="8699" y="2829"/>
                  </a:cubicBezTo>
                  <a:cubicBezTo>
                    <a:pt x="8686" y="2821"/>
                    <a:pt x="8678" y="2817"/>
                    <a:pt x="8665" y="2817"/>
                  </a:cubicBezTo>
                  <a:cubicBezTo>
                    <a:pt x="8648" y="2817"/>
                    <a:pt x="8648" y="2812"/>
                    <a:pt x="8632" y="2800"/>
                  </a:cubicBezTo>
                  <a:cubicBezTo>
                    <a:pt x="8619" y="2791"/>
                    <a:pt x="8606" y="2783"/>
                    <a:pt x="8589" y="2774"/>
                  </a:cubicBezTo>
                  <a:cubicBezTo>
                    <a:pt x="8577" y="2762"/>
                    <a:pt x="8568" y="2749"/>
                    <a:pt x="8547" y="2741"/>
                  </a:cubicBezTo>
                  <a:cubicBezTo>
                    <a:pt x="8518" y="2728"/>
                    <a:pt x="8480" y="2724"/>
                    <a:pt x="8446" y="2724"/>
                  </a:cubicBezTo>
                  <a:cubicBezTo>
                    <a:pt x="8435" y="2724"/>
                    <a:pt x="8423" y="2726"/>
                    <a:pt x="8413" y="2726"/>
                  </a:cubicBezTo>
                  <a:cubicBezTo>
                    <a:pt x="8408" y="2726"/>
                    <a:pt x="8404" y="2725"/>
                    <a:pt x="8399" y="2724"/>
                  </a:cubicBezTo>
                  <a:cubicBezTo>
                    <a:pt x="8382" y="2715"/>
                    <a:pt x="8353" y="2694"/>
                    <a:pt x="8340" y="2682"/>
                  </a:cubicBezTo>
                  <a:cubicBezTo>
                    <a:pt x="8328" y="2669"/>
                    <a:pt x="8328" y="2639"/>
                    <a:pt x="8307" y="2631"/>
                  </a:cubicBezTo>
                  <a:cubicBezTo>
                    <a:pt x="8298" y="2631"/>
                    <a:pt x="8269" y="2635"/>
                    <a:pt x="8256" y="2635"/>
                  </a:cubicBezTo>
                  <a:cubicBezTo>
                    <a:pt x="8222" y="2644"/>
                    <a:pt x="8193" y="2665"/>
                    <a:pt x="8155" y="2669"/>
                  </a:cubicBezTo>
                  <a:cubicBezTo>
                    <a:pt x="8146" y="2670"/>
                    <a:pt x="8137" y="2670"/>
                    <a:pt x="8128" y="2670"/>
                  </a:cubicBezTo>
                  <a:cubicBezTo>
                    <a:pt x="8112" y="2670"/>
                    <a:pt x="8096" y="2669"/>
                    <a:pt x="8080" y="2669"/>
                  </a:cubicBezTo>
                  <a:cubicBezTo>
                    <a:pt x="8065" y="2669"/>
                    <a:pt x="8050" y="2670"/>
                    <a:pt x="8036" y="2673"/>
                  </a:cubicBezTo>
                  <a:cubicBezTo>
                    <a:pt x="8015" y="2677"/>
                    <a:pt x="8007" y="2677"/>
                    <a:pt x="7990" y="2690"/>
                  </a:cubicBezTo>
                  <a:cubicBezTo>
                    <a:pt x="7977" y="2698"/>
                    <a:pt x="7973" y="2715"/>
                    <a:pt x="7960" y="2724"/>
                  </a:cubicBezTo>
                  <a:cubicBezTo>
                    <a:pt x="7955" y="2727"/>
                    <a:pt x="7947" y="2728"/>
                    <a:pt x="7938" y="2728"/>
                  </a:cubicBezTo>
                  <a:cubicBezTo>
                    <a:pt x="7910" y="2728"/>
                    <a:pt x="7870" y="2715"/>
                    <a:pt x="7851" y="2715"/>
                  </a:cubicBezTo>
                  <a:cubicBezTo>
                    <a:pt x="7834" y="2720"/>
                    <a:pt x="7821" y="2728"/>
                    <a:pt x="7808" y="2728"/>
                  </a:cubicBezTo>
                  <a:cubicBezTo>
                    <a:pt x="7800" y="2724"/>
                    <a:pt x="7796" y="2720"/>
                    <a:pt x="7792" y="2720"/>
                  </a:cubicBezTo>
                  <a:cubicBezTo>
                    <a:pt x="7775" y="2715"/>
                    <a:pt x="7749" y="2715"/>
                    <a:pt x="7732" y="2715"/>
                  </a:cubicBezTo>
                  <a:cubicBezTo>
                    <a:pt x="7716" y="2720"/>
                    <a:pt x="7703" y="2728"/>
                    <a:pt x="7686" y="2732"/>
                  </a:cubicBezTo>
                  <a:cubicBezTo>
                    <a:pt x="7661" y="2741"/>
                    <a:pt x="7644" y="2749"/>
                    <a:pt x="7623" y="2766"/>
                  </a:cubicBezTo>
                  <a:cubicBezTo>
                    <a:pt x="7593" y="2787"/>
                    <a:pt x="7568" y="2808"/>
                    <a:pt x="7538" y="2838"/>
                  </a:cubicBezTo>
                  <a:cubicBezTo>
                    <a:pt x="7526" y="2855"/>
                    <a:pt x="7521" y="2859"/>
                    <a:pt x="7500" y="2859"/>
                  </a:cubicBezTo>
                  <a:cubicBezTo>
                    <a:pt x="7486" y="2859"/>
                    <a:pt x="7472" y="2857"/>
                    <a:pt x="7459" y="2857"/>
                  </a:cubicBezTo>
                  <a:cubicBezTo>
                    <a:pt x="7453" y="2857"/>
                    <a:pt x="7447" y="2857"/>
                    <a:pt x="7441" y="2859"/>
                  </a:cubicBezTo>
                  <a:cubicBezTo>
                    <a:pt x="7420" y="2867"/>
                    <a:pt x="7399" y="2867"/>
                    <a:pt x="7386" y="2884"/>
                  </a:cubicBezTo>
                  <a:cubicBezTo>
                    <a:pt x="7374" y="2897"/>
                    <a:pt x="7361" y="2918"/>
                    <a:pt x="7340" y="2922"/>
                  </a:cubicBezTo>
                  <a:cubicBezTo>
                    <a:pt x="7331" y="2925"/>
                    <a:pt x="7322" y="2926"/>
                    <a:pt x="7312" y="2926"/>
                  </a:cubicBezTo>
                  <a:cubicBezTo>
                    <a:pt x="7297" y="2926"/>
                    <a:pt x="7281" y="2924"/>
                    <a:pt x="7266" y="2924"/>
                  </a:cubicBezTo>
                  <a:cubicBezTo>
                    <a:pt x="7248" y="2924"/>
                    <a:pt x="7232" y="2927"/>
                    <a:pt x="7218" y="2939"/>
                  </a:cubicBezTo>
                  <a:cubicBezTo>
                    <a:pt x="7205" y="2947"/>
                    <a:pt x="7196" y="2964"/>
                    <a:pt x="7184" y="2973"/>
                  </a:cubicBezTo>
                  <a:cubicBezTo>
                    <a:pt x="7163" y="2985"/>
                    <a:pt x="7154" y="2998"/>
                    <a:pt x="7133" y="3007"/>
                  </a:cubicBezTo>
                  <a:cubicBezTo>
                    <a:pt x="7116" y="3019"/>
                    <a:pt x="7095" y="3023"/>
                    <a:pt x="7078" y="3036"/>
                  </a:cubicBezTo>
                  <a:cubicBezTo>
                    <a:pt x="7057" y="3049"/>
                    <a:pt x="7036" y="3057"/>
                    <a:pt x="7011" y="3057"/>
                  </a:cubicBezTo>
                  <a:cubicBezTo>
                    <a:pt x="7006" y="3058"/>
                    <a:pt x="7000" y="3059"/>
                    <a:pt x="6994" y="3059"/>
                  </a:cubicBezTo>
                  <a:cubicBezTo>
                    <a:pt x="6980" y="3059"/>
                    <a:pt x="6967" y="3055"/>
                    <a:pt x="6964" y="3040"/>
                  </a:cubicBezTo>
                  <a:cubicBezTo>
                    <a:pt x="6960" y="3028"/>
                    <a:pt x="6969" y="3019"/>
                    <a:pt x="6977" y="3007"/>
                  </a:cubicBezTo>
                  <a:cubicBezTo>
                    <a:pt x="6985" y="2994"/>
                    <a:pt x="6998" y="2985"/>
                    <a:pt x="7015" y="2977"/>
                  </a:cubicBezTo>
                  <a:cubicBezTo>
                    <a:pt x="7036" y="2969"/>
                    <a:pt x="7049" y="2943"/>
                    <a:pt x="7070" y="2935"/>
                  </a:cubicBezTo>
                  <a:cubicBezTo>
                    <a:pt x="7095" y="2926"/>
                    <a:pt x="7116" y="2931"/>
                    <a:pt x="7133" y="2909"/>
                  </a:cubicBezTo>
                  <a:cubicBezTo>
                    <a:pt x="7146" y="2888"/>
                    <a:pt x="7142" y="2884"/>
                    <a:pt x="7125" y="2884"/>
                  </a:cubicBezTo>
                  <a:cubicBezTo>
                    <a:pt x="7119" y="2883"/>
                    <a:pt x="7114" y="2882"/>
                    <a:pt x="7109" y="2882"/>
                  </a:cubicBezTo>
                  <a:cubicBezTo>
                    <a:pt x="7099" y="2882"/>
                    <a:pt x="7090" y="2884"/>
                    <a:pt x="7078" y="2884"/>
                  </a:cubicBezTo>
                  <a:cubicBezTo>
                    <a:pt x="7061" y="2884"/>
                    <a:pt x="7053" y="2880"/>
                    <a:pt x="7036" y="2876"/>
                  </a:cubicBezTo>
                  <a:cubicBezTo>
                    <a:pt x="7034" y="2875"/>
                    <a:pt x="7031" y="2875"/>
                    <a:pt x="7028" y="2875"/>
                  </a:cubicBezTo>
                  <a:cubicBezTo>
                    <a:pt x="6998" y="2875"/>
                    <a:pt x="6954" y="2894"/>
                    <a:pt x="6935" y="2914"/>
                  </a:cubicBezTo>
                  <a:cubicBezTo>
                    <a:pt x="6924" y="2928"/>
                    <a:pt x="6922" y="2940"/>
                    <a:pt x="6906" y="2940"/>
                  </a:cubicBezTo>
                  <a:cubicBezTo>
                    <a:pt x="6903" y="2940"/>
                    <a:pt x="6900" y="2940"/>
                    <a:pt x="6897" y="2939"/>
                  </a:cubicBezTo>
                  <a:cubicBezTo>
                    <a:pt x="6876" y="2935"/>
                    <a:pt x="6863" y="2918"/>
                    <a:pt x="6842" y="2909"/>
                  </a:cubicBezTo>
                  <a:cubicBezTo>
                    <a:pt x="6817" y="2888"/>
                    <a:pt x="6791" y="2897"/>
                    <a:pt x="6762" y="2893"/>
                  </a:cubicBezTo>
                  <a:cubicBezTo>
                    <a:pt x="6732" y="2888"/>
                    <a:pt x="6707" y="2871"/>
                    <a:pt x="6677" y="2863"/>
                  </a:cubicBezTo>
                  <a:cubicBezTo>
                    <a:pt x="6631" y="2855"/>
                    <a:pt x="6559" y="2833"/>
                    <a:pt x="6538" y="2783"/>
                  </a:cubicBezTo>
                  <a:cubicBezTo>
                    <a:pt x="6521" y="2745"/>
                    <a:pt x="6538" y="2707"/>
                    <a:pt x="6593" y="2698"/>
                  </a:cubicBezTo>
                  <a:cubicBezTo>
                    <a:pt x="6603" y="2697"/>
                    <a:pt x="6613" y="2697"/>
                    <a:pt x="6623" y="2697"/>
                  </a:cubicBezTo>
                  <a:cubicBezTo>
                    <a:pt x="6648" y="2697"/>
                    <a:pt x="6673" y="2700"/>
                    <a:pt x="6694" y="2703"/>
                  </a:cubicBezTo>
                  <a:cubicBezTo>
                    <a:pt x="6748" y="2703"/>
                    <a:pt x="6798" y="2685"/>
                    <a:pt x="6851" y="2685"/>
                  </a:cubicBezTo>
                  <a:cubicBezTo>
                    <a:pt x="6857" y="2685"/>
                    <a:pt x="6862" y="2685"/>
                    <a:pt x="6867" y="2686"/>
                  </a:cubicBezTo>
                  <a:lnTo>
                    <a:pt x="6926" y="2686"/>
                  </a:lnTo>
                  <a:cubicBezTo>
                    <a:pt x="6956" y="2682"/>
                    <a:pt x="6981" y="2673"/>
                    <a:pt x="7007" y="2665"/>
                  </a:cubicBezTo>
                  <a:cubicBezTo>
                    <a:pt x="7023" y="2660"/>
                    <a:pt x="7032" y="2656"/>
                    <a:pt x="7040" y="2639"/>
                  </a:cubicBezTo>
                  <a:cubicBezTo>
                    <a:pt x="7045" y="2635"/>
                    <a:pt x="7045" y="2622"/>
                    <a:pt x="7049" y="2618"/>
                  </a:cubicBezTo>
                  <a:cubicBezTo>
                    <a:pt x="7053" y="2615"/>
                    <a:pt x="7061" y="2614"/>
                    <a:pt x="7071" y="2614"/>
                  </a:cubicBezTo>
                  <a:cubicBezTo>
                    <a:pt x="7091" y="2614"/>
                    <a:pt x="7116" y="2618"/>
                    <a:pt x="7125" y="2618"/>
                  </a:cubicBezTo>
                  <a:cubicBezTo>
                    <a:pt x="7132" y="2618"/>
                    <a:pt x="7149" y="2621"/>
                    <a:pt x="7164" y="2621"/>
                  </a:cubicBezTo>
                  <a:cubicBezTo>
                    <a:pt x="7175" y="2621"/>
                    <a:pt x="7184" y="2619"/>
                    <a:pt x="7188" y="2614"/>
                  </a:cubicBezTo>
                  <a:cubicBezTo>
                    <a:pt x="7196" y="2606"/>
                    <a:pt x="7192" y="2568"/>
                    <a:pt x="7192" y="2559"/>
                  </a:cubicBezTo>
                  <a:cubicBezTo>
                    <a:pt x="7188" y="2517"/>
                    <a:pt x="7150" y="2487"/>
                    <a:pt x="7116" y="2466"/>
                  </a:cubicBezTo>
                  <a:cubicBezTo>
                    <a:pt x="7095" y="2458"/>
                    <a:pt x="7070" y="2454"/>
                    <a:pt x="7049" y="2445"/>
                  </a:cubicBezTo>
                  <a:cubicBezTo>
                    <a:pt x="7032" y="2437"/>
                    <a:pt x="7011" y="2428"/>
                    <a:pt x="6990" y="2428"/>
                  </a:cubicBezTo>
                  <a:cubicBezTo>
                    <a:pt x="6981" y="2426"/>
                    <a:pt x="6972" y="2426"/>
                    <a:pt x="6962" y="2426"/>
                  </a:cubicBezTo>
                  <a:cubicBezTo>
                    <a:pt x="6952" y="2426"/>
                    <a:pt x="6941" y="2426"/>
                    <a:pt x="6931" y="2424"/>
                  </a:cubicBezTo>
                  <a:cubicBezTo>
                    <a:pt x="6905" y="2420"/>
                    <a:pt x="6884" y="2403"/>
                    <a:pt x="6859" y="2403"/>
                  </a:cubicBezTo>
                  <a:cubicBezTo>
                    <a:pt x="6847" y="2402"/>
                    <a:pt x="6836" y="2401"/>
                    <a:pt x="6825" y="2401"/>
                  </a:cubicBezTo>
                  <a:cubicBezTo>
                    <a:pt x="6796" y="2401"/>
                    <a:pt x="6769" y="2407"/>
                    <a:pt x="6745" y="2428"/>
                  </a:cubicBezTo>
                  <a:cubicBezTo>
                    <a:pt x="6728" y="2441"/>
                    <a:pt x="6707" y="2462"/>
                    <a:pt x="6686" y="2471"/>
                  </a:cubicBezTo>
                  <a:cubicBezTo>
                    <a:pt x="6677" y="2475"/>
                    <a:pt x="6665" y="2475"/>
                    <a:pt x="6660" y="2479"/>
                  </a:cubicBezTo>
                  <a:cubicBezTo>
                    <a:pt x="6644" y="2483"/>
                    <a:pt x="6635" y="2500"/>
                    <a:pt x="6622" y="2513"/>
                  </a:cubicBezTo>
                  <a:cubicBezTo>
                    <a:pt x="6610" y="2521"/>
                    <a:pt x="6593" y="2517"/>
                    <a:pt x="6576" y="2521"/>
                  </a:cubicBezTo>
                  <a:cubicBezTo>
                    <a:pt x="6563" y="2525"/>
                    <a:pt x="6555" y="2534"/>
                    <a:pt x="6538" y="2534"/>
                  </a:cubicBezTo>
                  <a:cubicBezTo>
                    <a:pt x="6535" y="2534"/>
                    <a:pt x="6517" y="2532"/>
                    <a:pt x="6505" y="2532"/>
                  </a:cubicBezTo>
                  <a:cubicBezTo>
                    <a:pt x="6498" y="2532"/>
                    <a:pt x="6493" y="2532"/>
                    <a:pt x="6492" y="2534"/>
                  </a:cubicBezTo>
                  <a:cubicBezTo>
                    <a:pt x="6483" y="2546"/>
                    <a:pt x="6496" y="2576"/>
                    <a:pt x="6500" y="2584"/>
                  </a:cubicBezTo>
                  <a:cubicBezTo>
                    <a:pt x="6517" y="2610"/>
                    <a:pt x="6563" y="2606"/>
                    <a:pt x="6530" y="2648"/>
                  </a:cubicBezTo>
                  <a:cubicBezTo>
                    <a:pt x="6504" y="2673"/>
                    <a:pt x="6483" y="2694"/>
                    <a:pt x="6449" y="2694"/>
                  </a:cubicBezTo>
                  <a:cubicBezTo>
                    <a:pt x="6428" y="2690"/>
                    <a:pt x="6424" y="2682"/>
                    <a:pt x="6407" y="2677"/>
                  </a:cubicBezTo>
                  <a:cubicBezTo>
                    <a:pt x="6399" y="2675"/>
                    <a:pt x="6389" y="2674"/>
                    <a:pt x="6380" y="2674"/>
                  </a:cubicBezTo>
                  <a:cubicBezTo>
                    <a:pt x="6370" y="2674"/>
                    <a:pt x="6361" y="2675"/>
                    <a:pt x="6352" y="2677"/>
                  </a:cubicBezTo>
                  <a:cubicBezTo>
                    <a:pt x="6340" y="2682"/>
                    <a:pt x="6331" y="2690"/>
                    <a:pt x="6319" y="2694"/>
                  </a:cubicBezTo>
                  <a:cubicBezTo>
                    <a:pt x="6306" y="2698"/>
                    <a:pt x="6293" y="2698"/>
                    <a:pt x="6281" y="2703"/>
                  </a:cubicBezTo>
                  <a:cubicBezTo>
                    <a:pt x="6268" y="2703"/>
                    <a:pt x="6243" y="2703"/>
                    <a:pt x="6230" y="2698"/>
                  </a:cubicBezTo>
                  <a:cubicBezTo>
                    <a:pt x="6205" y="2690"/>
                    <a:pt x="6192" y="2669"/>
                    <a:pt x="6167" y="2660"/>
                  </a:cubicBezTo>
                  <a:cubicBezTo>
                    <a:pt x="6161" y="2660"/>
                    <a:pt x="6157" y="2659"/>
                    <a:pt x="6153" y="2659"/>
                  </a:cubicBezTo>
                  <a:cubicBezTo>
                    <a:pt x="6140" y="2659"/>
                    <a:pt x="6138" y="2666"/>
                    <a:pt x="6141" y="2686"/>
                  </a:cubicBezTo>
                  <a:cubicBezTo>
                    <a:pt x="6141" y="2698"/>
                    <a:pt x="6141" y="2707"/>
                    <a:pt x="6150" y="2720"/>
                  </a:cubicBezTo>
                  <a:cubicBezTo>
                    <a:pt x="6171" y="2758"/>
                    <a:pt x="6217" y="2774"/>
                    <a:pt x="6259" y="2783"/>
                  </a:cubicBezTo>
                  <a:cubicBezTo>
                    <a:pt x="6281" y="2787"/>
                    <a:pt x="6293" y="2787"/>
                    <a:pt x="6310" y="2804"/>
                  </a:cubicBezTo>
                  <a:cubicBezTo>
                    <a:pt x="6319" y="2812"/>
                    <a:pt x="6323" y="2821"/>
                    <a:pt x="6331" y="2829"/>
                  </a:cubicBezTo>
                  <a:cubicBezTo>
                    <a:pt x="6348" y="2850"/>
                    <a:pt x="6365" y="2871"/>
                    <a:pt x="6390" y="2876"/>
                  </a:cubicBezTo>
                  <a:lnTo>
                    <a:pt x="6416" y="2876"/>
                  </a:lnTo>
                  <a:cubicBezTo>
                    <a:pt x="6437" y="2880"/>
                    <a:pt x="6458" y="2893"/>
                    <a:pt x="6479" y="2901"/>
                  </a:cubicBezTo>
                  <a:cubicBezTo>
                    <a:pt x="6517" y="2914"/>
                    <a:pt x="6546" y="2939"/>
                    <a:pt x="6580" y="2964"/>
                  </a:cubicBezTo>
                  <a:cubicBezTo>
                    <a:pt x="6597" y="2977"/>
                    <a:pt x="6618" y="2985"/>
                    <a:pt x="6631" y="3002"/>
                  </a:cubicBezTo>
                  <a:cubicBezTo>
                    <a:pt x="6639" y="3011"/>
                    <a:pt x="6644" y="3023"/>
                    <a:pt x="6648" y="3032"/>
                  </a:cubicBezTo>
                  <a:cubicBezTo>
                    <a:pt x="6673" y="3070"/>
                    <a:pt x="6711" y="3083"/>
                    <a:pt x="6741" y="3116"/>
                  </a:cubicBezTo>
                  <a:cubicBezTo>
                    <a:pt x="6758" y="3142"/>
                    <a:pt x="6787" y="3171"/>
                    <a:pt x="6800" y="3201"/>
                  </a:cubicBezTo>
                  <a:cubicBezTo>
                    <a:pt x="6808" y="3222"/>
                    <a:pt x="6804" y="3234"/>
                    <a:pt x="6808" y="3256"/>
                  </a:cubicBezTo>
                  <a:cubicBezTo>
                    <a:pt x="6792" y="3236"/>
                    <a:pt x="6772" y="3231"/>
                    <a:pt x="6751" y="3231"/>
                  </a:cubicBezTo>
                  <a:cubicBezTo>
                    <a:pt x="6739" y="3231"/>
                    <a:pt x="6727" y="3233"/>
                    <a:pt x="6715" y="3234"/>
                  </a:cubicBezTo>
                  <a:cubicBezTo>
                    <a:pt x="6703" y="3237"/>
                    <a:pt x="6694" y="3240"/>
                    <a:pt x="6684" y="3240"/>
                  </a:cubicBezTo>
                  <a:cubicBezTo>
                    <a:pt x="6681" y="3240"/>
                    <a:pt x="6677" y="3240"/>
                    <a:pt x="6673" y="3239"/>
                  </a:cubicBezTo>
                  <a:cubicBezTo>
                    <a:pt x="6652" y="3234"/>
                    <a:pt x="6644" y="3213"/>
                    <a:pt x="6627" y="3205"/>
                  </a:cubicBezTo>
                  <a:cubicBezTo>
                    <a:pt x="6614" y="3196"/>
                    <a:pt x="6597" y="3196"/>
                    <a:pt x="6580" y="3192"/>
                  </a:cubicBezTo>
                  <a:cubicBezTo>
                    <a:pt x="6559" y="3188"/>
                    <a:pt x="6542" y="3180"/>
                    <a:pt x="6525" y="3171"/>
                  </a:cubicBezTo>
                  <a:cubicBezTo>
                    <a:pt x="6492" y="3150"/>
                    <a:pt x="6454" y="3133"/>
                    <a:pt x="6420" y="3116"/>
                  </a:cubicBezTo>
                  <a:cubicBezTo>
                    <a:pt x="6399" y="3106"/>
                    <a:pt x="6376" y="3104"/>
                    <a:pt x="6353" y="3104"/>
                  </a:cubicBezTo>
                  <a:cubicBezTo>
                    <a:pt x="6322" y="3104"/>
                    <a:pt x="6290" y="3109"/>
                    <a:pt x="6259" y="3109"/>
                  </a:cubicBezTo>
                  <a:cubicBezTo>
                    <a:pt x="6243" y="3109"/>
                    <a:pt x="6228" y="3107"/>
                    <a:pt x="6213" y="3104"/>
                  </a:cubicBezTo>
                  <a:cubicBezTo>
                    <a:pt x="6192" y="3099"/>
                    <a:pt x="6175" y="3099"/>
                    <a:pt x="6150" y="3099"/>
                  </a:cubicBezTo>
                  <a:cubicBezTo>
                    <a:pt x="6139" y="3099"/>
                    <a:pt x="6130" y="3098"/>
                    <a:pt x="6124" y="3098"/>
                  </a:cubicBezTo>
                  <a:cubicBezTo>
                    <a:pt x="6113" y="3098"/>
                    <a:pt x="6108" y="3102"/>
                    <a:pt x="6108" y="3121"/>
                  </a:cubicBezTo>
                  <a:cubicBezTo>
                    <a:pt x="6108" y="3146"/>
                    <a:pt x="6108" y="3175"/>
                    <a:pt x="6133" y="3196"/>
                  </a:cubicBezTo>
                  <a:cubicBezTo>
                    <a:pt x="6162" y="3222"/>
                    <a:pt x="6209" y="3222"/>
                    <a:pt x="6238" y="3243"/>
                  </a:cubicBezTo>
                  <a:cubicBezTo>
                    <a:pt x="6243" y="3251"/>
                    <a:pt x="6259" y="3264"/>
                    <a:pt x="6247" y="3272"/>
                  </a:cubicBezTo>
                  <a:cubicBezTo>
                    <a:pt x="6245" y="3274"/>
                    <a:pt x="6242" y="3274"/>
                    <a:pt x="6238" y="3274"/>
                  </a:cubicBezTo>
                  <a:cubicBezTo>
                    <a:pt x="6230" y="3274"/>
                    <a:pt x="6220" y="3272"/>
                    <a:pt x="6217" y="3272"/>
                  </a:cubicBezTo>
                  <a:cubicBezTo>
                    <a:pt x="6209" y="3272"/>
                    <a:pt x="6193" y="3271"/>
                    <a:pt x="6179" y="3271"/>
                  </a:cubicBezTo>
                  <a:cubicBezTo>
                    <a:pt x="6173" y="3271"/>
                    <a:pt x="6167" y="3271"/>
                    <a:pt x="6162" y="3272"/>
                  </a:cubicBezTo>
                  <a:cubicBezTo>
                    <a:pt x="6154" y="3281"/>
                    <a:pt x="6146" y="3306"/>
                    <a:pt x="6141" y="3315"/>
                  </a:cubicBezTo>
                  <a:cubicBezTo>
                    <a:pt x="6137" y="3340"/>
                    <a:pt x="6146" y="3353"/>
                    <a:pt x="6167" y="3357"/>
                  </a:cubicBezTo>
                  <a:cubicBezTo>
                    <a:pt x="6179" y="3361"/>
                    <a:pt x="6188" y="3357"/>
                    <a:pt x="6205" y="3365"/>
                  </a:cubicBezTo>
                  <a:cubicBezTo>
                    <a:pt x="6209" y="3370"/>
                    <a:pt x="6217" y="3374"/>
                    <a:pt x="6221" y="3378"/>
                  </a:cubicBezTo>
                  <a:cubicBezTo>
                    <a:pt x="6230" y="3382"/>
                    <a:pt x="6243" y="3382"/>
                    <a:pt x="6247" y="3391"/>
                  </a:cubicBezTo>
                  <a:cubicBezTo>
                    <a:pt x="6255" y="3395"/>
                    <a:pt x="6255" y="3403"/>
                    <a:pt x="6264" y="3408"/>
                  </a:cubicBezTo>
                  <a:cubicBezTo>
                    <a:pt x="6272" y="3416"/>
                    <a:pt x="6285" y="3416"/>
                    <a:pt x="6289" y="3433"/>
                  </a:cubicBezTo>
                  <a:cubicBezTo>
                    <a:pt x="6293" y="3437"/>
                    <a:pt x="6293" y="3450"/>
                    <a:pt x="6293" y="3458"/>
                  </a:cubicBezTo>
                  <a:cubicBezTo>
                    <a:pt x="6297" y="3462"/>
                    <a:pt x="6297" y="3467"/>
                    <a:pt x="6297" y="3475"/>
                  </a:cubicBezTo>
                  <a:cubicBezTo>
                    <a:pt x="6302" y="3505"/>
                    <a:pt x="6306" y="3505"/>
                    <a:pt x="6335" y="3505"/>
                  </a:cubicBezTo>
                  <a:cubicBezTo>
                    <a:pt x="6382" y="3505"/>
                    <a:pt x="6428" y="3505"/>
                    <a:pt x="6471" y="3517"/>
                  </a:cubicBezTo>
                  <a:cubicBezTo>
                    <a:pt x="6479" y="3534"/>
                    <a:pt x="6466" y="3559"/>
                    <a:pt x="6475" y="3576"/>
                  </a:cubicBezTo>
                  <a:cubicBezTo>
                    <a:pt x="6479" y="3585"/>
                    <a:pt x="6508" y="3589"/>
                    <a:pt x="6521" y="3593"/>
                  </a:cubicBezTo>
                  <a:cubicBezTo>
                    <a:pt x="6542" y="3602"/>
                    <a:pt x="6568" y="3602"/>
                    <a:pt x="6584" y="3610"/>
                  </a:cubicBezTo>
                  <a:cubicBezTo>
                    <a:pt x="6606" y="3619"/>
                    <a:pt x="6618" y="3644"/>
                    <a:pt x="6601" y="3661"/>
                  </a:cubicBezTo>
                  <a:cubicBezTo>
                    <a:pt x="6589" y="3682"/>
                    <a:pt x="6559" y="3699"/>
                    <a:pt x="6538" y="3699"/>
                  </a:cubicBezTo>
                  <a:cubicBezTo>
                    <a:pt x="6538" y="3695"/>
                    <a:pt x="6538" y="3695"/>
                    <a:pt x="6538" y="3690"/>
                  </a:cubicBezTo>
                  <a:cubicBezTo>
                    <a:pt x="6534" y="3689"/>
                    <a:pt x="6529" y="3688"/>
                    <a:pt x="6524" y="3688"/>
                  </a:cubicBezTo>
                  <a:cubicBezTo>
                    <a:pt x="6515" y="3688"/>
                    <a:pt x="6504" y="3690"/>
                    <a:pt x="6496" y="3690"/>
                  </a:cubicBezTo>
                  <a:cubicBezTo>
                    <a:pt x="6466" y="3686"/>
                    <a:pt x="6449" y="3669"/>
                    <a:pt x="6420" y="3665"/>
                  </a:cubicBezTo>
                  <a:cubicBezTo>
                    <a:pt x="6407" y="3663"/>
                    <a:pt x="6393" y="3662"/>
                    <a:pt x="6380" y="3662"/>
                  </a:cubicBezTo>
                  <a:cubicBezTo>
                    <a:pt x="6366" y="3662"/>
                    <a:pt x="6352" y="3663"/>
                    <a:pt x="6340" y="3665"/>
                  </a:cubicBezTo>
                  <a:cubicBezTo>
                    <a:pt x="6315" y="3665"/>
                    <a:pt x="6293" y="3680"/>
                    <a:pt x="6267" y="3680"/>
                  </a:cubicBezTo>
                  <a:cubicBezTo>
                    <a:pt x="6262" y="3680"/>
                    <a:pt x="6257" y="3679"/>
                    <a:pt x="6251" y="3678"/>
                  </a:cubicBezTo>
                  <a:cubicBezTo>
                    <a:pt x="6221" y="3669"/>
                    <a:pt x="6196" y="3652"/>
                    <a:pt x="6167" y="3640"/>
                  </a:cubicBezTo>
                  <a:cubicBezTo>
                    <a:pt x="6154" y="3631"/>
                    <a:pt x="6137" y="3631"/>
                    <a:pt x="6124" y="3627"/>
                  </a:cubicBezTo>
                  <a:cubicBezTo>
                    <a:pt x="6112" y="3623"/>
                    <a:pt x="6103" y="3619"/>
                    <a:pt x="6095" y="3610"/>
                  </a:cubicBezTo>
                  <a:cubicBezTo>
                    <a:pt x="6086" y="3602"/>
                    <a:pt x="6078" y="3585"/>
                    <a:pt x="6065" y="3576"/>
                  </a:cubicBezTo>
                  <a:cubicBezTo>
                    <a:pt x="6023" y="3543"/>
                    <a:pt x="5968" y="3555"/>
                    <a:pt x="5918" y="3547"/>
                  </a:cubicBezTo>
                  <a:cubicBezTo>
                    <a:pt x="5892" y="3543"/>
                    <a:pt x="5867" y="3538"/>
                    <a:pt x="5842" y="3538"/>
                  </a:cubicBezTo>
                  <a:cubicBezTo>
                    <a:pt x="5831" y="3538"/>
                    <a:pt x="5814" y="3536"/>
                    <a:pt x="5798" y="3536"/>
                  </a:cubicBezTo>
                  <a:cubicBezTo>
                    <a:pt x="5783" y="3536"/>
                    <a:pt x="5768" y="3538"/>
                    <a:pt x="5761" y="3547"/>
                  </a:cubicBezTo>
                  <a:cubicBezTo>
                    <a:pt x="5766" y="3555"/>
                    <a:pt x="5778" y="3559"/>
                    <a:pt x="5787" y="3568"/>
                  </a:cubicBezTo>
                  <a:cubicBezTo>
                    <a:pt x="5791" y="3581"/>
                    <a:pt x="5795" y="3602"/>
                    <a:pt x="5787" y="3610"/>
                  </a:cubicBezTo>
                  <a:cubicBezTo>
                    <a:pt x="5777" y="3619"/>
                    <a:pt x="5764" y="3620"/>
                    <a:pt x="5750" y="3620"/>
                  </a:cubicBezTo>
                  <a:cubicBezTo>
                    <a:pt x="5738" y="3620"/>
                    <a:pt x="5727" y="3619"/>
                    <a:pt x="5715" y="3619"/>
                  </a:cubicBezTo>
                  <a:cubicBezTo>
                    <a:pt x="5698" y="3619"/>
                    <a:pt x="5683" y="3622"/>
                    <a:pt x="5673" y="3635"/>
                  </a:cubicBezTo>
                  <a:cubicBezTo>
                    <a:pt x="5664" y="3648"/>
                    <a:pt x="5664" y="3669"/>
                    <a:pt x="5669" y="3686"/>
                  </a:cubicBezTo>
                  <a:cubicBezTo>
                    <a:pt x="5673" y="3699"/>
                    <a:pt x="5677" y="3711"/>
                    <a:pt x="5681" y="3720"/>
                  </a:cubicBezTo>
                  <a:cubicBezTo>
                    <a:pt x="5699" y="3752"/>
                    <a:pt x="5717" y="3763"/>
                    <a:pt x="5748" y="3763"/>
                  </a:cubicBezTo>
                  <a:cubicBezTo>
                    <a:pt x="5753" y="3763"/>
                    <a:pt x="5759" y="3763"/>
                    <a:pt x="5766" y="3762"/>
                  </a:cubicBezTo>
                  <a:cubicBezTo>
                    <a:pt x="5791" y="3762"/>
                    <a:pt x="5812" y="3758"/>
                    <a:pt x="5837" y="3754"/>
                  </a:cubicBezTo>
                  <a:cubicBezTo>
                    <a:pt x="5864" y="3754"/>
                    <a:pt x="5886" y="3748"/>
                    <a:pt x="5909" y="3748"/>
                  </a:cubicBezTo>
                  <a:cubicBezTo>
                    <a:pt x="5914" y="3748"/>
                    <a:pt x="5920" y="3749"/>
                    <a:pt x="5926" y="3749"/>
                  </a:cubicBezTo>
                  <a:cubicBezTo>
                    <a:pt x="5943" y="3749"/>
                    <a:pt x="5954" y="3755"/>
                    <a:pt x="5969" y="3755"/>
                  </a:cubicBezTo>
                  <a:cubicBezTo>
                    <a:pt x="5973" y="3755"/>
                    <a:pt x="5977" y="3754"/>
                    <a:pt x="5981" y="3754"/>
                  </a:cubicBezTo>
                  <a:lnTo>
                    <a:pt x="5981" y="3754"/>
                  </a:lnTo>
                  <a:cubicBezTo>
                    <a:pt x="5956" y="3762"/>
                    <a:pt x="5913" y="3754"/>
                    <a:pt x="5926" y="3787"/>
                  </a:cubicBezTo>
                  <a:cubicBezTo>
                    <a:pt x="5934" y="3813"/>
                    <a:pt x="5943" y="3825"/>
                    <a:pt x="5939" y="3855"/>
                  </a:cubicBezTo>
                  <a:cubicBezTo>
                    <a:pt x="5934" y="3856"/>
                    <a:pt x="5929" y="3857"/>
                    <a:pt x="5923" y="3857"/>
                  </a:cubicBezTo>
                  <a:cubicBezTo>
                    <a:pt x="5909" y="3857"/>
                    <a:pt x="5892" y="3854"/>
                    <a:pt x="5877" y="3854"/>
                  </a:cubicBezTo>
                  <a:cubicBezTo>
                    <a:pt x="5866" y="3854"/>
                    <a:pt x="5856" y="3856"/>
                    <a:pt x="5850" y="3863"/>
                  </a:cubicBezTo>
                  <a:cubicBezTo>
                    <a:pt x="5859" y="3876"/>
                    <a:pt x="5875" y="3880"/>
                    <a:pt x="5884" y="3889"/>
                  </a:cubicBezTo>
                  <a:cubicBezTo>
                    <a:pt x="5892" y="3893"/>
                    <a:pt x="5901" y="3897"/>
                    <a:pt x="5905" y="3906"/>
                  </a:cubicBezTo>
                  <a:cubicBezTo>
                    <a:pt x="5926" y="3922"/>
                    <a:pt x="5934" y="3931"/>
                    <a:pt x="5964" y="3931"/>
                  </a:cubicBezTo>
                  <a:cubicBezTo>
                    <a:pt x="5981" y="3931"/>
                    <a:pt x="5994" y="3922"/>
                    <a:pt x="6010" y="3914"/>
                  </a:cubicBezTo>
                  <a:cubicBezTo>
                    <a:pt x="6023" y="3901"/>
                    <a:pt x="6032" y="3889"/>
                    <a:pt x="6032" y="3872"/>
                  </a:cubicBezTo>
                  <a:cubicBezTo>
                    <a:pt x="6032" y="3863"/>
                    <a:pt x="6027" y="3846"/>
                    <a:pt x="6040" y="3846"/>
                  </a:cubicBezTo>
                  <a:cubicBezTo>
                    <a:pt x="6048" y="3846"/>
                    <a:pt x="6048" y="3855"/>
                    <a:pt x="6057" y="3859"/>
                  </a:cubicBezTo>
                  <a:cubicBezTo>
                    <a:pt x="6074" y="3868"/>
                    <a:pt x="6103" y="3863"/>
                    <a:pt x="6124" y="3868"/>
                  </a:cubicBezTo>
                  <a:cubicBezTo>
                    <a:pt x="6134" y="3869"/>
                    <a:pt x="6143" y="3870"/>
                    <a:pt x="6152" y="3870"/>
                  </a:cubicBezTo>
                  <a:cubicBezTo>
                    <a:pt x="6212" y="3870"/>
                    <a:pt x="6268" y="3836"/>
                    <a:pt x="6327" y="3825"/>
                  </a:cubicBezTo>
                  <a:cubicBezTo>
                    <a:pt x="6373" y="3821"/>
                    <a:pt x="6416" y="3821"/>
                    <a:pt x="6462" y="3821"/>
                  </a:cubicBezTo>
                  <a:lnTo>
                    <a:pt x="6542" y="3821"/>
                  </a:lnTo>
                  <a:cubicBezTo>
                    <a:pt x="6538" y="3901"/>
                    <a:pt x="6538" y="3986"/>
                    <a:pt x="6534" y="4066"/>
                  </a:cubicBezTo>
                  <a:cubicBezTo>
                    <a:pt x="6517" y="4066"/>
                    <a:pt x="6500" y="4070"/>
                    <a:pt x="6479" y="4070"/>
                  </a:cubicBezTo>
                  <a:cubicBezTo>
                    <a:pt x="6456" y="4070"/>
                    <a:pt x="6432" y="4068"/>
                    <a:pt x="6408" y="4068"/>
                  </a:cubicBezTo>
                  <a:cubicBezTo>
                    <a:pt x="6396" y="4068"/>
                    <a:pt x="6385" y="4069"/>
                    <a:pt x="6373" y="4070"/>
                  </a:cubicBezTo>
                  <a:cubicBezTo>
                    <a:pt x="6361" y="4074"/>
                    <a:pt x="6348" y="4079"/>
                    <a:pt x="6331" y="4079"/>
                  </a:cubicBezTo>
                  <a:lnTo>
                    <a:pt x="6285" y="4079"/>
                  </a:lnTo>
                  <a:cubicBezTo>
                    <a:pt x="6268" y="4079"/>
                    <a:pt x="6255" y="4091"/>
                    <a:pt x="6238" y="4095"/>
                  </a:cubicBezTo>
                  <a:cubicBezTo>
                    <a:pt x="6231" y="4097"/>
                    <a:pt x="6224" y="4097"/>
                    <a:pt x="6217" y="4097"/>
                  </a:cubicBezTo>
                  <a:cubicBezTo>
                    <a:pt x="6203" y="4097"/>
                    <a:pt x="6189" y="4095"/>
                    <a:pt x="6175" y="4095"/>
                  </a:cubicBezTo>
                  <a:cubicBezTo>
                    <a:pt x="6141" y="4095"/>
                    <a:pt x="6124" y="4117"/>
                    <a:pt x="6095" y="4129"/>
                  </a:cubicBezTo>
                  <a:cubicBezTo>
                    <a:pt x="6070" y="4133"/>
                    <a:pt x="6048" y="4133"/>
                    <a:pt x="6023" y="4138"/>
                  </a:cubicBezTo>
                  <a:cubicBezTo>
                    <a:pt x="5998" y="4142"/>
                    <a:pt x="5994" y="4163"/>
                    <a:pt x="5972" y="4176"/>
                  </a:cubicBezTo>
                  <a:cubicBezTo>
                    <a:pt x="5955" y="4186"/>
                    <a:pt x="5937" y="4189"/>
                    <a:pt x="5919" y="4189"/>
                  </a:cubicBezTo>
                  <a:cubicBezTo>
                    <a:pt x="5901" y="4189"/>
                    <a:pt x="5883" y="4186"/>
                    <a:pt x="5866" y="4186"/>
                  </a:cubicBezTo>
                  <a:cubicBezTo>
                    <a:pt x="5858" y="4186"/>
                    <a:pt x="5850" y="4187"/>
                    <a:pt x="5842" y="4188"/>
                  </a:cubicBezTo>
                  <a:cubicBezTo>
                    <a:pt x="5821" y="4188"/>
                    <a:pt x="5808" y="4201"/>
                    <a:pt x="5791" y="4205"/>
                  </a:cubicBezTo>
                  <a:cubicBezTo>
                    <a:pt x="5777" y="4205"/>
                    <a:pt x="5765" y="4203"/>
                    <a:pt x="5752" y="4203"/>
                  </a:cubicBezTo>
                  <a:cubicBezTo>
                    <a:pt x="5745" y="4203"/>
                    <a:pt x="5739" y="4204"/>
                    <a:pt x="5732" y="4205"/>
                  </a:cubicBezTo>
                  <a:cubicBezTo>
                    <a:pt x="5685" y="4214"/>
                    <a:pt x="5643" y="4235"/>
                    <a:pt x="5597" y="4243"/>
                  </a:cubicBezTo>
                  <a:cubicBezTo>
                    <a:pt x="5588" y="4245"/>
                    <a:pt x="5580" y="4246"/>
                    <a:pt x="5571" y="4246"/>
                  </a:cubicBezTo>
                  <a:cubicBezTo>
                    <a:pt x="5563" y="4246"/>
                    <a:pt x="5555" y="4245"/>
                    <a:pt x="5546" y="4243"/>
                  </a:cubicBezTo>
                  <a:cubicBezTo>
                    <a:pt x="5538" y="4243"/>
                    <a:pt x="5521" y="4235"/>
                    <a:pt x="5512" y="4235"/>
                  </a:cubicBezTo>
                  <a:cubicBezTo>
                    <a:pt x="5500" y="4239"/>
                    <a:pt x="5500" y="4239"/>
                    <a:pt x="5491" y="4247"/>
                  </a:cubicBezTo>
                  <a:cubicBezTo>
                    <a:pt x="5470" y="4264"/>
                    <a:pt x="5491" y="4290"/>
                    <a:pt x="5500" y="4311"/>
                  </a:cubicBezTo>
                  <a:cubicBezTo>
                    <a:pt x="5512" y="4349"/>
                    <a:pt x="5512" y="4353"/>
                    <a:pt x="5555" y="4353"/>
                  </a:cubicBezTo>
                  <a:cubicBezTo>
                    <a:pt x="5588" y="4353"/>
                    <a:pt x="5622" y="4361"/>
                    <a:pt x="5656" y="4361"/>
                  </a:cubicBezTo>
                  <a:cubicBezTo>
                    <a:pt x="5677" y="4361"/>
                    <a:pt x="5690" y="4353"/>
                    <a:pt x="5707" y="4353"/>
                  </a:cubicBezTo>
                  <a:lnTo>
                    <a:pt x="5783" y="4353"/>
                  </a:lnTo>
                  <a:cubicBezTo>
                    <a:pt x="5809" y="4357"/>
                    <a:pt x="5833" y="4359"/>
                    <a:pt x="5856" y="4359"/>
                  </a:cubicBezTo>
                  <a:cubicBezTo>
                    <a:pt x="5885" y="4359"/>
                    <a:pt x="5913" y="4356"/>
                    <a:pt x="5943" y="4349"/>
                  </a:cubicBezTo>
                  <a:cubicBezTo>
                    <a:pt x="6002" y="4336"/>
                    <a:pt x="6053" y="4328"/>
                    <a:pt x="6112" y="4328"/>
                  </a:cubicBezTo>
                  <a:cubicBezTo>
                    <a:pt x="6131" y="4328"/>
                    <a:pt x="6151" y="4329"/>
                    <a:pt x="6170" y="4329"/>
                  </a:cubicBezTo>
                  <a:cubicBezTo>
                    <a:pt x="6179" y="4329"/>
                    <a:pt x="6188" y="4329"/>
                    <a:pt x="6196" y="4328"/>
                  </a:cubicBezTo>
                  <a:cubicBezTo>
                    <a:pt x="6217" y="4324"/>
                    <a:pt x="6237" y="4318"/>
                    <a:pt x="6258" y="4318"/>
                  </a:cubicBezTo>
                  <a:cubicBezTo>
                    <a:pt x="6262" y="4318"/>
                    <a:pt x="6267" y="4318"/>
                    <a:pt x="6272" y="4319"/>
                  </a:cubicBezTo>
                  <a:cubicBezTo>
                    <a:pt x="6319" y="4328"/>
                    <a:pt x="6361" y="4328"/>
                    <a:pt x="6407" y="4328"/>
                  </a:cubicBezTo>
                  <a:lnTo>
                    <a:pt x="6534" y="4328"/>
                  </a:lnTo>
                  <a:cubicBezTo>
                    <a:pt x="6534" y="4353"/>
                    <a:pt x="6530" y="4378"/>
                    <a:pt x="6530" y="4404"/>
                  </a:cubicBezTo>
                  <a:cubicBezTo>
                    <a:pt x="6517" y="4416"/>
                    <a:pt x="6513" y="4433"/>
                    <a:pt x="6496" y="4437"/>
                  </a:cubicBezTo>
                  <a:cubicBezTo>
                    <a:pt x="6492" y="4439"/>
                    <a:pt x="6486" y="4439"/>
                    <a:pt x="6481" y="4439"/>
                  </a:cubicBezTo>
                  <a:cubicBezTo>
                    <a:pt x="6470" y="4439"/>
                    <a:pt x="6456" y="4437"/>
                    <a:pt x="6445" y="4437"/>
                  </a:cubicBezTo>
                  <a:cubicBezTo>
                    <a:pt x="6420" y="4437"/>
                    <a:pt x="6390" y="4442"/>
                    <a:pt x="6361" y="4446"/>
                  </a:cubicBezTo>
                  <a:cubicBezTo>
                    <a:pt x="6344" y="4450"/>
                    <a:pt x="6306" y="4475"/>
                    <a:pt x="6293" y="4488"/>
                  </a:cubicBezTo>
                  <a:cubicBezTo>
                    <a:pt x="6289" y="4496"/>
                    <a:pt x="6289" y="4505"/>
                    <a:pt x="6276" y="4509"/>
                  </a:cubicBezTo>
                  <a:cubicBezTo>
                    <a:pt x="6274" y="4511"/>
                    <a:pt x="6270" y="4511"/>
                    <a:pt x="6266" y="4511"/>
                  </a:cubicBezTo>
                  <a:cubicBezTo>
                    <a:pt x="6258" y="4511"/>
                    <a:pt x="6248" y="4509"/>
                    <a:pt x="6243" y="4509"/>
                  </a:cubicBezTo>
                  <a:cubicBezTo>
                    <a:pt x="6222" y="4513"/>
                    <a:pt x="6202" y="4519"/>
                    <a:pt x="6181" y="4519"/>
                  </a:cubicBezTo>
                  <a:cubicBezTo>
                    <a:pt x="6176" y="4519"/>
                    <a:pt x="6171" y="4518"/>
                    <a:pt x="6167" y="4518"/>
                  </a:cubicBezTo>
                  <a:cubicBezTo>
                    <a:pt x="6154" y="4513"/>
                    <a:pt x="6146" y="4513"/>
                    <a:pt x="6133" y="4509"/>
                  </a:cubicBezTo>
                  <a:cubicBezTo>
                    <a:pt x="6124" y="4509"/>
                    <a:pt x="6112" y="4509"/>
                    <a:pt x="6103" y="4513"/>
                  </a:cubicBezTo>
                  <a:cubicBezTo>
                    <a:pt x="6099" y="4513"/>
                    <a:pt x="6095" y="4518"/>
                    <a:pt x="6091" y="4518"/>
                  </a:cubicBezTo>
                  <a:cubicBezTo>
                    <a:pt x="6095" y="4518"/>
                    <a:pt x="6095" y="4522"/>
                    <a:pt x="6099" y="4526"/>
                  </a:cubicBezTo>
                  <a:cubicBezTo>
                    <a:pt x="6112" y="4543"/>
                    <a:pt x="6120" y="4564"/>
                    <a:pt x="6133" y="4577"/>
                  </a:cubicBezTo>
                  <a:cubicBezTo>
                    <a:pt x="6141" y="4589"/>
                    <a:pt x="6146" y="4602"/>
                    <a:pt x="6158" y="4610"/>
                  </a:cubicBezTo>
                  <a:cubicBezTo>
                    <a:pt x="6167" y="4615"/>
                    <a:pt x="6171" y="4610"/>
                    <a:pt x="6171" y="4627"/>
                  </a:cubicBezTo>
                  <a:cubicBezTo>
                    <a:pt x="6165" y="4627"/>
                    <a:pt x="6160" y="4625"/>
                    <a:pt x="6153" y="4625"/>
                  </a:cubicBezTo>
                  <a:cubicBezTo>
                    <a:pt x="6149" y="4625"/>
                    <a:pt x="6146" y="4626"/>
                    <a:pt x="6141" y="4627"/>
                  </a:cubicBezTo>
                  <a:cubicBezTo>
                    <a:pt x="6129" y="4632"/>
                    <a:pt x="6124" y="4644"/>
                    <a:pt x="6116" y="4653"/>
                  </a:cubicBezTo>
                  <a:cubicBezTo>
                    <a:pt x="6104" y="4668"/>
                    <a:pt x="6094" y="4670"/>
                    <a:pt x="6082" y="4670"/>
                  </a:cubicBezTo>
                  <a:cubicBezTo>
                    <a:pt x="6077" y="4670"/>
                    <a:pt x="6071" y="4669"/>
                    <a:pt x="6065" y="4669"/>
                  </a:cubicBezTo>
                  <a:cubicBezTo>
                    <a:pt x="6023" y="4669"/>
                    <a:pt x="5981" y="4678"/>
                    <a:pt x="5939" y="4678"/>
                  </a:cubicBezTo>
                  <a:cubicBezTo>
                    <a:pt x="5901" y="4678"/>
                    <a:pt x="5875" y="4653"/>
                    <a:pt x="5837" y="4653"/>
                  </a:cubicBezTo>
                  <a:cubicBezTo>
                    <a:pt x="5826" y="4653"/>
                    <a:pt x="5813" y="4651"/>
                    <a:pt x="5801" y="4651"/>
                  </a:cubicBezTo>
                  <a:cubicBezTo>
                    <a:pt x="5794" y="4651"/>
                    <a:pt x="5788" y="4651"/>
                    <a:pt x="5783" y="4653"/>
                  </a:cubicBezTo>
                  <a:cubicBezTo>
                    <a:pt x="5774" y="4657"/>
                    <a:pt x="5757" y="4665"/>
                    <a:pt x="5749" y="4669"/>
                  </a:cubicBezTo>
                  <a:cubicBezTo>
                    <a:pt x="5736" y="4674"/>
                    <a:pt x="5694" y="4678"/>
                    <a:pt x="5707" y="4699"/>
                  </a:cubicBezTo>
                  <a:cubicBezTo>
                    <a:pt x="5719" y="4720"/>
                    <a:pt x="5761" y="4729"/>
                    <a:pt x="5778" y="4741"/>
                  </a:cubicBezTo>
                  <a:cubicBezTo>
                    <a:pt x="5795" y="4750"/>
                    <a:pt x="5829" y="4754"/>
                    <a:pt x="5825" y="4783"/>
                  </a:cubicBezTo>
                  <a:cubicBezTo>
                    <a:pt x="5821" y="4805"/>
                    <a:pt x="5799" y="4809"/>
                    <a:pt x="5783" y="4817"/>
                  </a:cubicBezTo>
                  <a:cubicBezTo>
                    <a:pt x="5770" y="4826"/>
                    <a:pt x="5766" y="4830"/>
                    <a:pt x="5753" y="4834"/>
                  </a:cubicBezTo>
                  <a:cubicBezTo>
                    <a:pt x="5750" y="4835"/>
                    <a:pt x="5747" y="4835"/>
                    <a:pt x="5745" y="4835"/>
                  </a:cubicBezTo>
                  <a:cubicBezTo>
                    <a:pt x="5736" y="4835"/>
                    <a:pt x="5728" y="4833"/>
                    <a:pt x="5721" y="4833"/>
                  </a:cubicBezTo>
                  <a:cubicBezTo>
                    <a:pt x="5719" y="4833"/>
                    <a:pt x="5717" y="4833"/>
                    <a:pt x="5715" y="4834"/>
                  </a:cubicBezTo>
                  <a:cubicBezTo>
                    <a:pt x="5702" y="4843"/>
                    <a:pt x="5681" y="4859"/>
                    <a:pt x="5673" y="4868"/>
                  </a:cubicBezTo>
                  <a:cubicBezTo>
                    <a:pt x="5660" y="4881"/>
                    <a:pt x="5656" y="4902"/>
                    <a:pt x="5635" y="4910"/>
                  </a:cubicBezTo>
                  <a:cubicBezTo>
                    <a:pt x="5629" y="4910"/>
                    <a:pt x="5622" y="4908"/>
                    <a:pt x="5615" y="4908"/>
                  </a:cubicBezTo>
                  <a:cubicBezTo>
                    <a:pt x="5611" y="4908"/>
                    <a:pt x="5608" y="4909"/>
                    <a:pt x="5605" y="4910"/>
                  </a:cubicBezTo>
                  <a:cubicBezTo>
                    <a:pt x="5597" y="4910"/>
                    <a:pt x="5588" y="4914"/>
                    <a:pt x="5576" y="4914"/>
                  </a:cubicBezTo>
                  <a:cubicBezTo>
                    <a:pt x="5573" y="4915"/>
                    <a:pt x="5568" y="4915"/>
                    <a:pt x="5562" y="4915"/>
                  </a:cubicBezTo>
                  <a:cubicBezTo>
                    <a:pt x="5556" y="4915"/>
                    <a:pt x="5549" y="4915"/>
                    <a:pt x="5542" y="4915"/>
                  </a:cubicBezTo>
                  <a:cubicBezTo>
                    <a:pt x="5519" y="4915"/>
                    <a:pt x="5496" y="4917"/>
                    <a:pt x="5496" y="4935"/>
                  </a:cubicBezTo>
                  <a:cubicBezTo>
                    <a:pt x="5498" y="4961"/>
                    <a:pt x="5516" y="4968"/>
                    <a:pt x="5537" y="4968"/>
                  </a:cubicBezTo>
                  <a:cubicBezTo>
                    <a:pt x="5558" y="4968"/>
                    <a:pt x="5582" y="4961"/>
                    <a:pt x="5597" y="4957"/>
                  </a:cubicBezTo>
                  <a:cubicBezTo>
                    <a:pt x="5622" y="4952"/>
                    <a:pt x="5643" y="4931"/>
                    <a:pt x="5669" y="4923"/>
                  </a:cubicBezTo>
                  <a:cubicBezTo>
                    <a:pt x="5677" y="4919"/>
                    <a:pt x="5684" y="4917"/>
                    <a:pt x="5692" y="4917"/>
                  </a:cubicBezTo>
                  <a:cubicBezTo>
                    <a:pt x="5699" y="4917"/>
                    <a:pt x="5707" y="4919"/>
                    <a:pt x="5715" y="4919"/>
                  </a:cubicBezTo>
                  <a:cubicBezTo>
                    <a:pt x="5761" y="4919"/>
                    <a:pt x="5804" y="4897"/>
                    <a:pt x="5837" y="4868"/>
                  </a:cubicBezTo>
                  <a:cubicBezTo>
                    <a:pt x="5854" y="4855"/>
                    <a:pt x="5867" y="4847"/>
                    <a:pt x="5880" y="4834"/>
                  </a:cubicBezTo>
                  <a:cubicBezTo>
                    <a:pt x="5892" y="4826"/>
                    <a:pt x="5905" y="4805"/>
                    <a:pt x="5922" y="4805"/>
                  </a:cubicBezTo>
                  <a:cubicBezTo>
                    <a:pt x="5943" y="4805"/>
                    <a:pt x="5968" y="4817"/>
                    <a:pt x="5989" y="4817"/>
                  </a:cubicBezTo>
                  <a:cubicBezTo>
                    <a:pt x="5998" y="4819"/>
                    <a:pt x="6008" y="4820"/>
                    <a:pt x="6019" y="4820"/>
                  </a:cubicBezTo>
                  <a:cubicBezTo>
                    <a:pt x="6030" y="4820"/>
                    <a:pt x="6042" y="4819"/>
                    <a:pt x="6053" y="4817"/>
                  </a:cubicBezTo>
                  <a:cubicBezTo>
                    <a:pt x="6095" y="4813"/>
                    <a:pt x="6124" y="4783"/>
                    <a:pt x="6167" y="4779"/>
                  </a:cubicBezTo>
                  <a:cubicBezTo>
                    <a:pt x="6188" y="4775"/>
                    <a:pt x="6213" y="4775"/>
                    <a:pt x="6238" y="4775"/>
                  </a:cubicBezTo>
                  <a:cubicBezTo>
                    <a:pt x="6268" y="4775"/>
                    <a:pt x="6302" y="4771"/>
                    <a:pt x="6331" y="4767"/>
                  </a:cubicBezTo>
                  <a:cubicBezTo>
                    <a:pt x="6352" y="4767"/>
                    <a:pt x="6357" y="4762"/>
                    <a:pt x="6365" y="4741"/>
                  </a:cubicBezTo>
                  <a:cubicBezTo>
                    <a:pt x="6373" y="4729"/>
                    <a:pt x="6382" y="4720"/>
                    <a:pt x="6390" y="4716"/>
                  </a:cubicBezTo>
                  <a:cubicBezTo>
                    <a:pt x="6390" y="4720"/>
                    <a:pt x="6395" y="4724"/>
                    <a:pt x="6395" y="4729"/>
                  </a:cubicBezTo>
                  <a:cubicBezTo>
                    <a:pt x="6403" y="4750"/>
                    <a:pt x="6407" y="4775"/>
                    <a:pt x="6411" y="4800"/>
                  </a:cubicBezTo>
                  <a:cubicBezTo>
                    <a:pt x="6411" y="4826"/>
                    <a:pt x="6416" y="4851"/>
                    <a:pt x="6424" y="4876"/>
                  </a:cubicBezTo>
                  <a:cubicBezTo>
                    <a:pt x="6428" y="4889"/>
                    <a:pt x="6428" y="4906"/>
                    <a:pt x="6428" y="4923"/>
                  </a:cubicBezTo>
                  <a:cubicBezTo>
                    <a:pt x="6428" y="4927"/>
                    <a:pt x="6428" y="4935"/>
                    <a:pt x="6433" y="4940"/>
                  </a:cubicBezTo>
                  <a:cubicBezTo>
                    <a:pt x="6420" y="4940"/>
                    <a:pt x="6407" y="4940"/>
                    <a:pt x="6399" y="4944"/>
                  </a:cubicBezTo>
                  <a:cubicBezTo>
                    <a:pt x="6386" y="4952"/>
                    <a:pt x="6378" y="4973"/>
                    <a:pt x="6365" y="4986"/>
                  </a:cubicBezTo>
                  <a:cubicBezTo>
                    <a:pt x="6352" y="4994"/>
                    <a:pt x="6335" y="4999"/>
                    <a:pt x="6319" y="5003"/>
                  </a:cubicBezTo>
                  <a:cubicBezTo>
                    <a:pt x="6301" y="5006"/>
                    <a:pt x="6285" y="5009"/>
                    <a:pt x="6268" y="5009"/>
                  </a:cubicBezTo>
                  <a:cubicBezTo>
                    <a:pt x="6261" y="5009"/>
                    <a:pt x="6254" y="5008"/>
                    <a:pt x="6247" y="5007"/>
                  </a:cubicBezTo>
                  <a:cubicBezTo>
                    <a:pt x="6242" y="5007"/>
                    <a:pt x="6236" y="5007"/>
                    <a:pt x="6231" y="5007"/>
                  </a:cubicBezTo>
                  <a:cubicBezTo>
                    <a:pt x="6215" y="5007"/>
                    <a:pt x="6200" y="5009"/>
                    <a:pt x="6188" y="5028"/>
                  </a:cubicBezTo>
                  <a:cubicBezTo>
                    <a:pt x="6179" y="5045"/>
                    <a:pt x="6188" y="5062"/>
                    <a:pt x="6167" y="5066"/>
                  </a:cubicBezTo>
                  <a:cubicBezTo>
                    <a:pt x="6162" y="5068"/>
                    <a:pt x="6156" y="5069"/>
                    <a:pt x="6151" y="5069"/>
                  </a:cubicBezTo>
                  <a:cubicBezTo>
                    <a:pt x="6136" y="5069"/>
                    <a:pt x="6120" y="5061"/>
                    <a:pt x="6108" y="5058"/>
                  </a:cubicBezTo>
                  <a:cubicBezTo>
                    <a:pt x="6104" y="5057"/>
                    <a:pt x="6101" y="5057"/>
                    <a:pt x="6099" y="5057"/>
                  </a:cubicBezTo>
                  <a:cubicBezTo>
                    <a:pt x="6081" y="5057"/>
                    <a:pt x="6077" y="5069"/>
                    <a:pt x="6070" y="5087"/>
                  </a:cubicBezTo>
                  <a:cubicBezTo>
                    <a:pt x="6065" y="5096"/>
                    <a:pt x="6065" y="5104"/>
                    <a:pt x="6061" y="5113"/>
                  </a:cubicBezTo>
                  <a:cubicBezTo>
                    <a:pt x="6057" y="5121"/>
                    <a:pt x="6048" y="5125"/>
                    <a:pt x="6048" y="5134"/>
                  </a:cubicBezTo>
                  <a:cubicBezTo>
                    <a:pt x="6044" y="5151"/>
                    <a:pt x="6053" y="5155"/>
                    <a:pt x="6040" y="5168"/>
                  </a:cubicBezTo>
                  <a:cubicBezTo>
                    <a:pt x="6027" y="5180"/>
                    <a:pt x="6015" y="5189"/>
                    <a:pt x="6002" y="5193"/>
                  </a:cubicBezTo>
                  <a:cubicBezTo>
                    <a:pt x="5981" y="5201"/>
                    <a:pt x="5968" y="5210"/>
                    <a:pt x="5960" y="5227"/>
                  </a:cubicBezTo>
                  <a:cubicBezTo>
                    <a:pt x="5949" y="5238"/>
                    <a:pt x="5943" y="5242"/>
                    <a:pt x="5933" y="5242"/>
                  </a:cubicBezTo>
                  <a:cubicBezTo>
                    <a:pt x="5928" y="5242"/>
                    <a:pt x="5922" y="5241"/>
                    <a:pt x="5913" y="5239"/>
                  </a:cubicBezTo>
                  <a:cubicBezTo>
                    <a:pt x="5906" y="5237"/>
                    <a:pt x="5878" y="5233"/>
                    <a:pt x="5853" y="5233"/>
                  </a:cubicBezTo>
                  <a:cubicBezTo>
                    <a:pt x="5824" y="5233"/>
                    <a:pt x="5800" y="5239"/>
                    <a:pt x="5821" y="5265"/>
                  </a:cubicBezTo>
                  <a:cubicBezTo>
                    <a:pt x="5825" y="5273"/>
                    <a:pt x="5837" y="5281"/>
                    <a:pt x="5846" y="5281"/>
                  </a:cubicBezTo>
                  <a:cubicBezTo>
                    <a:pt x="5859" y="5286"/>
                    <a:pt x="5871" y="5286"/>
                    <a:pt x="5880" y="5290"/>
                  </a:cubicBezTo>
                  <a:cubicBezTo>
                    <a:pt x="5896" y="5298"/>
                    <a:pt x="5909" y="5303"/>
                    <a:pt x="5922" y="5315"/>
                  </a:cubicBezTo>
                  <a:cubicBezTo>
                    <a:pt x="5935" y="5323"/>
                    <a:pt x="5950" y="5326"/>
                    <a:pt x="5965" y="5326"/>
                  </a:cubicBezTo>
                  <a:cubicBezTo>
                    <a:pt x="5973" y="5326"/>
                    <a:pt x="5982" y="5325"/>
                    <a:pt x="5989" y="5324"/>
                  </a:cubicBezTo>
                  <a:cubicBezTo>
                    <a:pt x="6019" y="5324"/>
                    <a:pt x="6019" y="5307"/>
                    <a:pt x="6036" y="5286"/>
                  </a:cubicBezTo>
                  <a:cubicBezTo>
                    <a:pt x="6043" y="5279"/>
                    <a:pt x="6048" y="5276"/>
                    <a:pt x="6055" y="5276"/>
                  </a:cubicBezTo>
                  <a:cubicBezTo>
                    <a:pt x="6060" y="5276"/>
                    <a:pt x="6066" y="5278"/>
                    <a:pt x="6074" y="5281"/>
                  </a:cubicBezTo>
                  <a:cubicBezTo>
                    <a:pt x="6089" y="5294"/>
                    <a:pt x="6098" y="5302"/>
                    <a:pt x="6113" y="5302"/>
                  </a:cubicBezTo>
                  <a:cubicBezTo>
                    <a:pt x="6119" y="5302"/>
                    <a:pt x="6125" y="5301"/>
                    <a:pt x="6133" y="5298"/>
                  </a:cubicBezTo>
                  <a:cubicBezTo>
                    <a:pt x="6154" y="5290"/>
                    <a:pt x="6179" y="5277"/>
                    <a:pt x="6196" y="5265"/>
                  </a:cubicBezTo>
                  <a:cubicBezTo>
                    <a:pt x="6217" y="5252"/>
                    <a:pt x="6226" y="5248"/>
                    <a:pt x="6251" y="5248"/>
                  </a:cubicBezTo>
                  <a:cubicBezTo>
                    <a:pt x="6268" y="5252"/>
                    <a:pt x="6268" y="5252"/>
                    <a:pt x="6281" y="5260"/>
                  </a:cubicBezTo>
                  <a:cubicBezTo>
                    <a:pt x="6287" y="5265"/>
                    <a:pt x="6293" y="5266"/>
                    <a:pt x="6300" y="5266"/>
                  </a:cubicBezTo>
                  <a:cubicBezTo>
                    <a:pt x="6307" y="5266"/>
                    <a:pt x="6314" y="5265"/>
                    <a:pt x="6323" y="5265"/>
                  </a:cubicBezTo>
                  <a:lnTo>
                    <a:pt x="6382" y="5265"/>
                  </a:lnTo>
                  <a:cubicBezTo>
                    <a:pt x="6403" y="5269"/>
                    <a:pt x="6407" y="5277"/>
                    <a:pt x="6420" y="5298"/>
                  </a:cubicBezTo>
                  <a:cubicBezTo>
                    <a:pt x="6424" y="5315"/>
                    <a:pt x="6433" y="5332"/>
                    <a:pt x="6441" y="5345"/>
                  </a:cubicBezTo>
                  <a:lnTo>
                    <a:pt x="6441" y="5395"/>
                  </a:lnTo>
                  <a:cubicBezTo>
                    <a:pt x="6441" y="5429"/>
                    <a:pt x="6441" y="5463"/>
                    <a:pt x="6441" y="5501"/>
                  </a:cubicBezTo>
                  <a:cubicBezTo>
                    <a:pt x="6437" y="5501"/>
                    <a:pt x="6433" y="5505"/>
                    <a:pt x="6428" y="5509"/>
                  </a:cubicBezTo>
                  <a:cubicBezTo>
                    <a:pt x="6407" y="5522"/>
                    <a:pt x="6403" y="5552"/>
                    <a:pt x="6382" y="5564"/>
                  </a:cubicBezTo>
                  <a:cubicBezTo>
                    <a:pt x="6377" y="5566"/>
                    <a:pt x="6372" y="5567"/>
                    <a:pt x="6367" y="5567"/>
                  </a:cubicBezTo>
                  <a:cubicBezTo>
                    <a:pt x="6350" y="5567"/>
                    <a:pt x="6334" y="5559"/>
                    <a:pt x="6314" y="5556"/>
                  </a:cubicBezTo>
                  <a:cubicBezTo>
                    <a:pt x="6303" y="5554"/>
                    <a:pt x="6292" y="5554"/>
                    <a:pt x="6280" y="5554"/>
                  </a:cubicBezTo>
                  <a:cubicBezTo>
                    <a:pt x="6258" y="5554"/>
                    <a:pt x="6234" y="5556"/>
                    <a:pt x="6209" y="5556"/>
                  </a:cubicBezTo>
                  <a:cubicBezTo>
                    <a:pt x="6198" y="5556"/>
                    <a:pt x="6186" y="5555"/>
                    <a:pt x="6173" y="5555"/>
                  </a:cubicBezTo>
                  <a:cubicBezTo>
                    <a:pt x="6160" y="5555"/>
                    <a:pt x="6148" y="5556"/>
                    <a:pt x="6137" y="5560"/>
                  </a:cubicBezTo>
                  <a:cubicBezTo>
                    <a:pt x="6129" y="5560"/>
                    <a:pt x="6120" y="5569"/>
                    <a:pt x="6108" y="5573"/>
                  </a:cubicBezTo>
                  <a:cubicBezTo>
                    <a:pt x="6105" y="5574"/>
                    <a:pt x="6102" y="5575"/>
                    <a:pt x="6099" y="5575"/>
                  </a:cubicBezTo>
                  <a:cubicBezTo>
                    <a:pt x="6093" y="5575"/>
                    <a:pt x="6086" y="5573"/>
                    <a:pt x="6078" y="5573"/>
                  </a:cubicBezTo>
                  <a:cubicBezTo>
                    <a:pt x="6028" y="5573"/>
                    <a:pt x="5982" y="5555"/>
                    <a:pt x="5932" y="5555"/>
                  </a:cubicBezTo>
                  <a:cubicBezTo>
                    <a:pt x="5928" y="5555"/>
                    <a:pt x="5923" y="5555"/>
                    <a:pt x="5918" y="5556"/>
                  </a:cubicBezTo>
                  <a:cubicBezTo>
                    <a:pt x="5863" y="5564"/>
                    <a:pt x="5854" y="5628"/>
                    <a:pt x="5913" y="5640"/>
                  </a:cubicBezTo>
                  <a:cubicBezTo>
                    <a:pt x="5919" y="5641"/>
                    <a:pt x="5925" y="5642"/>
                    <a:pt x="5931" y="5642"/>
                  </a:cubicBezTo>
                  <a:cubicBezTo>
                    <a:pt x="5938" y="5642"/>
                    <a:pt x="5945" y="5641"/>
                    <a:pt x="5951" y="5641"/>
                  </a:cubicBezTo>
                  <a:cubicBezTo>
                    <a:pt x="5965" y="5641"/>
                    <a:pt x="5979" y="5642"/>
                    <a:pt x="5989" y="5649"/>
                  </a:cubicBezTo>
                  <a:cubicBezTo>
                    <a:pt x="6002" y="5657"/>
                    <a:pt x="5998" y="5661"/>
                    <a:pt x="5985" y="5666"/>
                  </a:cubicBezTo>
                  <a:cubicBezTo>
                    <a:pt x="5956" y="5682"/>
                    <a:pt x="5884" y="5678"/>
                    <a:pt x="5875" y="5720"/>
                  </a:cubicBezTo>
                  <a:cubicBezTo>
                    <a:pt x="5884" y="5723"/>
                    <a:pt x="5893" y="5723"/>
                    <a:pt x="5903" y="5723"/>
                  </a:cubicBezTo>
                  <a:cubicBezTo>
                    <a:pt x="5912" y="5723"/>
                    <a:pt x="5922" y="5723"/>
                    <a:pt x="5930" y="5725"/>
                  </a:cubicBezTo>
                  <a:cubicBezTo>
                    <a:pt x="5956" y="5725"/>
                    <a:pt x="5972" y="5746"/>
                    <a:pt x="5998" y="5750"/>
                  </a:cubicBezTo>
                  <a:cubicBezTo>
                    <a:pt x="6000" y="5750"/>
                    <a:pt x="6001" y="5750"/>
                    <a:pt x="6003" y="5750"/>
                  </a:cubicBezTo>
                  <a:cubicBezTo>
                    <a:pt x="6043" y="5750"/>
                    <a:pt x="6076" y="5708"/>
                    <a:pt x="6116" y="5708"/>
                  </a:cubicBezTo>
                  <a:cubicBezTo>
                    <a:pt x="6119" y="5707"/>
                    <a:pt x="6124" y="5706"/>
                    <a:pt x="6129" y="5706"/>
                  </a:cubicBezTo>
                  <a:cubicBezTo>
                    <a:pt x="6147" y="5706"/>
                    <a:pt x="6173" y="5712"/>
                    <a:pt x="6179" y="5725"/>
                  </a:cubicBezTo>
                  <a:cubicBezTo>
                    <a:pt x="6192" y="5737"/>
                    <a:pt x="6175" y="5754"/>
                    <a:pt x="6192" y="5767"/>
                  </a:cubicBezTo>
                  <a:cubicBezTo>
                    <a:pt x="6199" y="5773"/>
                    <a:pt x="6211" y="5774"/>
                    <a:pt x="6223" y="5774"/>
                  </a:cubicBezTo>
                  <a:cubicBezTo>
                    <a:pt x="6231" y="5774"/>
                    <a:pt x="6240" y="5774"/>
                    <a:pt x="6248" y="5774"/>
                  </a:cubicBezTo>
                  <a:cubicBezTo>
                    <a:pt x="6263" y="5774"/>
                    <a:pt x="6276" y="5775"/>
                    <a:pt x="6285" y="5784"/>
                  </a:cubicBezTo>
                  <a:cubicBezTo>
                    <a:pt x="6306" y="5809"/>
                    <a:pt x="6281" y="5813"/>
                    <a:pt x="6268" y="5818"/>
                  </a:cubicBezTo>
                  <a:cubicBezTo>
                    <a:pt x="6259" y="5839"/>
                    <a:pt x="6268" y="5847"/>
                    <a:pt x="6247" y="5864"/>
                  </a:cubicBezTo>
                  <a:cubicBezTo>
                    <a:pt x="6234" y="5872"/>
                    <a:pt x="6200" y="5881"/>
                    <a:pt x="6209" y="5898"/>
                  </a:cubicBezTo>
                  <a:cubicBezTo>
                    <a:pt x="6238" y="5906"/>
                    <a:pt x="6272" y="5898"/>
                    <a:pt x="6302" y="5910"/>
                  </a:cubicBezTo>
                  <a:cubicBezTo>
                    <a:pt x="6327" y="5923"/>
                    <a:pt x="6323" y="5931"/>
                    <a:pt x="6352" y="5931"/>
                  </a:cubicBezTo>
                  <a:cubicBezTo>
                    <a:pt x="6390" y="5931"/>
                    <a:pt x="6424" y="5919"/>
                    <a:pt x="6458" y="5915"/>
                  </a:cubicBezTo>
                  <a:cubicBezTo>
                    <a:pt x="6462" y="5923"/>
                    <a:pt x="6462" y="5936"/>
                    <a:pt x="6462" y="5944"/>
                  </a:cubicBezTo>
                  <a:cubicBezTo>
                    <a:pt x="6462" y="5969"/>
                    <a:pt x="6466" y="5999"/>
                    <a:pt x="6466" y="6024"/>
                  </a:cubicBezTo>
                  <a:cubicBezTo>
                    <a:pt x="6466" y="6054"/>
                    <a:pt x="6466" y="6083"/>
                    <a:pt x="6466" y="6113"/>
                  </a:cubicBezTo>
                  <a:lnTo>
                    <a:pt x="6466" y="6218"/>
                  </a:lnTo>
                  <a:cubicBezTo>
                    <a:pt x="6466" y="6240"/>
                    <a:pt x="6466" y="6256"/>
                    <a:pt x="6471" y="6273"/>
                  </a:cubicBezTo>
                  <a:lnTo>
                    <a:pt x="6475" y="6278"/>
                  </a:lnTo>
                  <a:cubicBezTo>
                    <a:pt x="6475" y="6294"/>
                    <a:pt x="6475" y="6311"/>
                    <a:pt x="6475" y="6328"/>
                  </a:cubicBezTo>
                  <a:cubicBezTo>
                    <a:pt x="6475" y="6341"/>
                    <a:pt x="6475" y="6358"/>
                    <a:pt x="6475" y="6370"/>
                  </a:cubicBezTo>
                  <a:cubicBezTo>
                    <a:pt x="6475" y="6387"/>
                    <a:pt x="6479" y="6400"/>
                    <a:pt x="6479" y="6413"/>
                  </a:cubicBezTo>
                  <a:cubicBezTo>
                    <a:pt x="6479" y="6425"/>
                    <a:pt x="6479" y="6438"/>
                    <a:pt x="6479" y="6451"/>
                  </a:cubicBezTo>
                  <a:cubicBezTo>
                    <a:pt x="6306" y="6379"/>
                    <a:pt x="6133" y="6303"/>
                    <a:pt x="5960" y="6227"/>
                  </a:cubicBezTo>
                  <a:cubicBezTo>
                    <a:pt x="5571" y="6054"/>
                    <a:pt x="5175" y="6029"/>
                    <a:pt x="4824" y="5784"/>
                  </a:cubicBezTo>
                  <a:cubicBezTo>
                    <a:pt x="4491" y="5547"/>
                    <a:pt x="4136" y="5336"/>
                    <a:pt x="3782" y="5146"/>
                  </a:cubicBezTo>
                  <a:cubicBezTo>
                    <a:pt x="3377" y="4927"/>
                    <a:pt x="3001" y="4678"/>
                    <a:pt x="2583" y="4484"/>
                  </a:cubicBezTo>
                  <a:cubicBezTo>
                    <a:pt x="2558" y="4467"/>
                    <a:pt x="2528" y="4458"/>
                    <a:pt x="2499" y="4442"/>
                  </a:cubicBezTo>
                  <a:cubicBezTo>
                    <a:pt x="2490" y="4433"/>
                    <a:pt x="2482" y="4425"/>
                    <a:pt x="2474" y="4412"/>
                  </a:cubicBezTo>
                  <a:cubicBezTo>
                    <a:pt x="2457" y="4378"/>
                    <a:pt x="2452" y="4336"/>
                    <a:pt x="2444" y="4294"/>
                  </a:cubicBezTo>
                  <a:cubicBezTo>
                    <a:pt x="2440" y="4264"/>
                    <a:pt x="2436" y="4235"/>
                    <a:pt x="2427" y="4205"/>
                  </a:cubicBezTo>
                  <a:cubicBezTo>
                    <a:pt x="2381" y="4062"/>
                    <a:pt x="2241" y="3982"/>
                    <a:pt x="2106" y="3906"/>
                  </a:cubicBezTo>
                  <a:lnTo>
                    <a:pt x="2089" y="3897"/>
                  </a:lnTo>
                  <a:lnTo>
                    <a:pt x="2111" y="3889"/>
                  </a:lnTo>
                  <a:cubicBezTo>
                    <a:pt x="2094" y="3855"/>
                    <a:pt x="2081" y="3825"/>
                    <a:pt x="2068" y="3792"/>
                  </a:cubicBezTo>
                  <a:cubicBezTo>
                    <a:pt x="2068" y="3783"/>
                    <a:pt x="2068" y="3775"/>
                    <a:pt x="2064" y="3766"/>
                  </a:cubicBezTo>
                  <a:cubicBezTo>
                    <a:pt x="2064" y="3758"/>
                    <a:pt x="2064" y="3754"/>
                    <a:pt x="2064" y="3749"/>
                  </a:cubicBezTo>
                  <a:cubicBezTo>
                    <a:pt x="2068" y="3733"/>
                    <a:pt x="2077" y="3716"/>
                    <a:pt x="2089" y="3699"/>
                  </a:cubicBezTo>
                  <a:cubicBezTo>
                    <a:pt x="2098" y="3695"/>
                    <a:pt x="2106" y="3695"/>
                    <a:pt x="2115" y="3690"/>
                  </a:cubicBezTo>
                  <a:lnTo>
                    <a:pt x="2292" y="3652"/>
                  </a:lnTo>
                  <a:cubicBezTo>
                    <a:pt x="2300" y="3652"/>
                    <a:pt x="2305" y="3652"/>
                    <a:pt x="2309" y="3657"/>
                  </a:cubicBezTo>
                  <a:cubicBezTo>
                    <a:pt x="2322" y="3665"/>
                    <a:pt x="2326" y="3673"/>
                    <a:pt x="2330" y="3690"/>
                  </a:cubicBezTo>
                  <a:cubicBezTo>
                    <a:pt x="2334" y="3716"/>
                    <a:pt x="2326" y="3733"/>
                    <a:pt x="2322" y="3758"/>
                  </a:cubicBezTo>
                  <a:cubicBezTo>
                    <a:pt x="2317" y="3766"/>
                    <a:pt x="2317" y="3800"/>
                    <a:pt x="2322" y="3804"/>
                  </a:cubicBezTo>
                  <a:cubicBezTo>
                    <a:pt x="2326" y="3808"/>
                    <a:pt x="2333" y="3810"/>
                    <a:pt x="2341" y="3810"/>
                  </a:cubicBezTo>
                  <a:cubicBezTo>
                    <a:pt x="2348" y="3810"/>
                    <a:pt x="2355" y="3808"/>
                    <a:pt x="2360" y="3808"/>
                  </a:cubicBezTo>
                  <a:cubicBezTo>
                    <a:pt x="2381" y="3808"/>
                    <a:pt x="2406" y="3800"/>
                    <a:pt x="2423" y="3792"/>
                  </a:cubicBezTo>
                  <a:cubicBezTo>
                    <a:pt x="2436" y="3783"/>
                    <a:pt x="2444" y="3766"/>
                    <a:pt x="2461" y="3758"/>
                  </a:cubicBezTo>
                  <a:cubicBezTo>
                    <a:pt x="2464" y="3756"/>
                    <a:pt x="2467" y="3756"/>
                    <a:pt x="2471" y="3756"/>
                  </a:cubicBezTo>
                  <a:cubicBezTo>
                    <a:pt x="2480" y="3756"/>
                    <a:pt x="2489" y="3758"/>
                    <a:pt x="2495" y="3758"/>
                  </a:cubicBezTo>
                  <a:cubicBezTo>
                    <a:pt x="2528" y="3762"/>
                    <a:pt x="2541" y="3792"/>
                    <a:pt x="2549" y="3817"/>
                  </a:cubicBezTo>
                  <a:cubicBezTo>
                    <a:pt x="2558" y="3838"/>
                    <a:pt x="2558" y="3842"/>
                    <a:pt x="2579" y="3842"/>
                  </a:cubicBezTo>
                  <a:cubicBezTo>
                    <a:pt x="2587" y="3842"/>
                    <a:pt x="2598" y="3840"/>
                    <a:pt x="2607" y="3840"/>
                  </a:cubicBezTo>
                  <a:cubicBezTo>
                    <a:pt x="2612" y="3840"/>
                    <a:pt x="2617" y="3841"/>
                    <a:pt x="2621" y="3842"/>
                  </a:cubicBezTo>
                  <a:cubicBezTo>
                    <a:pt x="2642" y="3846"/>
                    <a:pt x="2668" y="3872"/>
                    <a:pt x="2680" y="3893"/>
                  </a:cubicBezTo>
                  <a:cubicBezTo>
                    <a:pt x="2685" y="3906"/>
                    <a:pt x="2693" y="3910"/>
                    <a:pt x="2697" y="3922"/>
                  </a:cubicBezTo>
                  <a:cubicBezTo>
                    <a:pt x="2701" y="3935"/>
                    <a:pt x="2693" y="3948"/>
                    <a:pt x="2697" y="3960"/>
                  </a:cubicBezTo>
                  <a:cubicBezTo>
                    <a:pt x="2702" y="3974"/>
                    <a:pt x="2707" y="3978"/>
                    <a:pt x="2714" y="3978"/>
                  </a:cubicBezTo>
                  <a:cubicBezTo>
                    <a:pt x="2720" y="3978"/>
                    <a:pt x="2727" y="3975"/>
                    <a:pt x="2735" y="3973"/>
                  </a:cubicBezTo>
                  <a:cubicBezTo>
                    <a:pt x="2749" y="3987"/>
                    <a:pt x="2771" y="3998"/>
                    <a:pt x="2793" y="3998"/>
                  </a:cubicBezTo>
                  <a:cubicBezTo>
                    <a:pt x="2804" y="3998"/>
                    <a:pt x="2814" y="3995"/>
                    <a:pt x="2824" y="3990"/>
                  </a:cubicBezTo>
                  <a:cubicBezTo>
                    <a:pt x="2841" y="3977"/>
                    <a:pt x="2845" y="3952"/>
                    <a:pt x="2862" y="3939"/>
                  </a:cubicBezTo>
                  <a:cubicBezTo>
                    <a:pt x="2868" y="3936"/>
                    <a:pt x="2876" y="3934"/>
                    <a:pt x="2886" y="3934"/>
                  </a:cubicBezTo>
                  <a:cubicBezTo>
                    <a:pt x="2908" y="3934"/>
                    <a:pt x="2936" y="3943"/>
                    <a:pt x="2950" y="3952"/>
                  </a:cubicBezTo>
                  <a:cubicBezTo>
                    <a:pt x="2967" y="3965"/>
                    <a:pt x="2980" y="3982"/>
                    <a:pt x="2997" y="3986"/>
                  </a:cubicBezTo>
                  <a:cubicBezTo>
                    <a:pt x="3000" y="3987"/>
                    <a:pt x="3004" y="3987"/>
                    <a:pt x="3009" y="3987"/>
                  </a:cubicBezTo>
                  <a:cubicBezTo>
                    <a:pt x="3020" y="3987"/>
                    <a:pt x="3034" y="3983"/>
                    <a:pt x="3043" y="3977"/>
                  </a:cubicBezTo>
                  <a:cubicBezTo>
                    <a:pt x="3069" y="3965"/>
                    <a:pt x="3086" y="3944"/>
                    <a:pt x="3115" y="3944"/>
                  </a:cubicBezTo>
                  <a:cubicBezTo>
                    <a:pt x="3123" y="3944"/>
                    <a:pt x="3128" y="3948"/>
                    <a:pt x="3140" y="3952"/>
                  </a:cubicBezTo>
                  <a:cubicBezTo>
                    <a:pt x="3153" y="3960"/>
                    <a:pt x="3170" y="3965"/>
                    <a:pt x="3187" y="3969"/>
                  </a:cubicBezTo>
                  <a:cubicBezTo>
                    <a:pt x="3208" y="3977"/>
                    <a:pt x="3229" y="3977"/>
                    <a:pt x="3259" y="3977"/>
                  </a:cubicBezTo>
                  <a:cubicBezTo>
                    <a:pt x="3264" y="3977"/>
                    <a:pt x="3272" y="3977"/>
                    <a:pt x="3280" y="3977"/>
                  </a:cubicBezTo>
                  <a:cubicBezTo>
                    <a:pt x="3296" y="3977"/>
                    <a:pt x="3315" y="3979"/>
                    <a:pt x="3326" y="3990"/>
                  </a:cubicBezTo>
                  <a:cubicBezTo>
                    <a:pt x="3330" y="3994"/>
                    <a:pt x="3330" y="4007"/>
                    <a:pt x="3339" y="4011"/>
                  </a:cubicBezTo>
                  <a:cubicBezTo>
                    <a:pt x="3342" y="4012"/>
                    <a:pt x="3345" y="4013"/>
                    <a:pt x="3348" y="4013"/>
                  </a:cubicBezTo>
                  <a:cubicBezTo>
                    <a:pt x="3355" y="4013"/>
                    <a:pt x="3363" y="4011"/>
                    <a:pt x="3368" y="4011"/>
                  </a:cubicBezTo>
                  <a:cubicBezTo>
                    <a:pt x="3394" y="4011"/>
                    <a:pt x="3423" y="4015"/>
                    <a:pt x="3448" y="4020"/>
                  </a:cubicBezTo>
                  <a:cubicBezTo>
                    <a:pt x="3470" y="4024"/>
                    <a:pt x="3499" y="4032"/>
                    <a:pt x="3516" y="4041"/>
                  </a:cubicBezTo>
                  <a:cubicBezTo>
                    <a:pt x="3533" y="4049"/>
                    <a:pt x="3546" y="4070"/>
                    <a:pt x="3558" y="4083"/>
                  </a:cubicBezTo>
                  <a:cubicBezTo>
                    <a:pt x="3567" y="4091"/>
                    <a:pt x="3575" y="4112"/>
                    <a:pt x="3588" y="4112"/>
                  </a:cubicBezTo>
                  <a:cubicBezTo>
                    <a:pt x="3613" y="4112"/>
                    <a:pt x="3630" y="4070"/>
                    <a:pt x="3651" y="4066"/>
                  </a:cubicBezTo>
                  <a:cubicBezTo>
                    <a:pt x="3655" y="4064"/>
                    <a:pt x="3660" y="4064"/>
                    <a:pt x="3664" y="4064"/>
                  </a:cubicBezTo>
                  <a:cubicBezTo>
                    <a:pt x="3668" y="4064"/>
                    <a:pt x="3672" y="4064"/>
                    <a:pt x="3676" y="4062"/>
                  </a:cubicBezTo>
                  <a:cubicBezTo>
                    <a:pt x="3681" y="4062"/>
                    <a:pt x="3689" y="4057"/>
                    <a:pt x="3698" y="4053"/>
                  </a:cubicBezTo>
                  <a:cubicBezTo>
                    <a:pt x="3714" y="4045"/>
                    <a:pt x="3740" y="4053"/>
                    <a:pt x="3757" y="4036"/>
                  </a:cubicBezTo>
                  <a:cubicBezTo>
                    <a:pt x="3765" y="4028"/>
                    <a:pt x="3769" y="4011"/>
                    <a:pt x="3782" y="4003"/>
                  </a:cubicBezTo>
                  <a:cubicBezTo>
                    <a:pt x="3790" y="3994"/>
                    <a:pt x="3807" y="3994"/>
                    <a:pt x="3820" y="3990"/>
                  </a:cubicBezTo>
                  <a:cubicBezTo>
                    <a:pt x="3828" y="3986"/>
                    <a:pt x="3841" y="3982"/>
                    <a:pt x="3845" y="3973"/>
                  </a:cubicBezTo>
                  <a:cubicBezTo>
                    <a:pt x="3854" y="3965"/>
                    <a:pt x="3849" y="3956"/>
                    <a:pt x="3862" y="3952"/>
                  </a:cubicBezTo>
                  <a:cubicBezTo>
                    <a:pt x="3865" y="3951"/>
                    <a:pt x="3867" y="3951"/>
                    <a:pt x="3870" y="3951"/>
                  </a:cubicBezTo>
                  <a:cubicBezTo>
                    <a:pt x="3887" y="3951"/>
                    <a:pt x="3911" y="3960"/>
                    <a:pt x="3925" y="3960"/>
                  </a:cubicBezTo>
                  <a:cubicBezTo>
                    <a:pt x="3963" y="3960"/>
                    <a:pt x="3968" y="3944"/>
                    <a:pt x="3989" y="3918"/>
                  </a:cubicBezTo>
                  <a:cubicBezTo>
                    <a:pt x="4001" y="3906"/>
                    <a:pt x="4014" y="3893"/>
                    <a:pt x="4031" y="3884"/>
                  </a:cubicBezTo>
                  <a:cubicBezTo>
                    <a:pt x="4044" y="3880"/>
                    <a:pt x="4056" y="3880"/>
                    <a:pt x="4056" y="3872"/>
                  </a:cubicBezTo>
                  <a:cubicBezTo>
                    <a:pt x="4039" y="3859"/>
                    <a:pt x="4027" y="3863"/>
                    <a:pt x="4010" y="3859"/>
                  </a:cubicBezTo>
                  <a:cubicBezTo>
                    <a:pt x="3993" y="3800"/>
                    <a:pt x="3942" y="3779"/>
                    <a:pt x="3887" y="3758"/>
                  </a:cubicBezTo>
                  <a:cubicBezTo>
                    <a:pt x="3879" y="3758"/>
                    <a:pt x="3862" y="3758"/>
                    <a:pt x="3871" y="3741"/>
                  </a:cubicBezTo>
                  <a:cubicBezTo>
                    <a:pt x="3872" y="3740"/>
                    <a:pt x="3875" y="3739"/>
                    <a:pt x="3879" y="3739"/>
                  </a:cubicBezTo>
                  <a:cubicBezTo>
                    <a:pt x="3887" y="3739"/>
                    <a:pt x="3899" y="3741"/>
                    <a:pt x="3904" y="3741"/>
                  </a:cubicBezTo>
                  <a:cubicBezTo>
                    <a:pt x="3904" y="3737"/>
                    <a:pt x="3904" y="3728"/>
                    <a:pt x="3904" y="3724"/>
                  </a:cubicBezTo>
                  <a:cubicBezTo>
                    <a:pt x="3925" y="3720"/>
                    <a:pt x="3938" y="3720"/>
                    <a:pt x="3938" y="3699"/>
                  </a:cubicBezTo>
                  <a:cubicBezTo>
                    <a:pt x="3942" y="3682"/>
                    <a:pt x="3934" y="3669"/>
                    <a:pt x="3947" y="3657"/>
                  </a:cubicBezTo>
                  <a:cubicBezTo>
                    <a:pt x="3972" y="3631"/>
                    <a:pt x="4031" y="3627"/>
                    <a:pt x="4060" y="3623"/>
                  </a:cubicBezTo>
                  <a:cubicBezTo>
                    <a:pt x="4077" y="3619"/>
                    <a:pt x="4094" y="3614"/>
                    <a:pt x="4107" y="3602"/>
                  </a:cubicBezTo>
                  <a:cubicBezTo>
                    <a:pt x="4115" y="3593"/>
                    <a:pt x="4120" y="3581"/>
                    <a:pt x="4128" y="3572"/>
                  </a:cubicBezTo>
                  <a:cubicBezTo>
                    <a:pt x="4131" y="3571"/>
                    <a:pt x="4136" y="3570"/>
                    <a:pt x="4141" y="3570"/>
                  </a:cubicBezTo>
                  <a:cubicBezTo>
                    <a:pt x="4152" y="3570"/>
                    <a:pt x="4166" y="3572"/>
                    <a:pt x="4174" y="3572"/>
                  </a:cubicBezTo>
                  <a:lnTo>
                    <a:pt x="4217" y="3572"/>
                  </a:lnTo>
                  <a:cubicBezTo>
                    <a:pt x="4211" y="3550"/>
                    <a:pt x="4198" y="3546"/>
                    <a:pt x="4182" y="3546"/>
                  </a:cubicBezTo>
                  <a:cubicBezTo>
                    <a:pt x="4174" y="3546"/>
                    <a:pt x="4166" y="3547"/>
                    <a:pt x="4158" y="3547"/>
                  </a:cubicBezTo>
                  <a:cubicBezTo>
                    <a:pt x="4146" y="3547"/>
                    <a:pt x="4129" y="3549"/>
                    <a:pt x="4116" y="3549"/>
                  </a:cubicBezTo>
                  <a:cubicBezTo>
                    <a:pt x="4109" y="3549"/>
                    <a:pt x="4103" y="3548"/>
                    <a:pt x="4098" y="3547"/>
                  </a:cubicBezTo>
                  <a:cubicBezTo>
                    <a:pt x="4073" y="3534"/>
                    <a:pt x="4098" y="3483"/>
                    <a:pt x="4103" y="3462"/>
                  </a:cubicBezTo>
                  <a:cubicBezTo>
                    <a:pt x="4111" y="3460"/>
                    <a:pt x="4121" y="3459"/>
                    <a:pt x="4131" y="3459"/>
                  </a:cubicBezTo>
                  <a:cubicBezTo>
                    <a:pt x="4152" y="3459"/>
                    <a:pt x="4176" y="3462"/>
                    <a:pt x="4196" y="3462"/>
                  </a:cubicBezTo>
                  <a:cubicBezTo>
                    <a:pt x="4212" y="3462"/>
                    <a:pt x="4250" y="3445"/>
                    <a:pt x="4259" y="3429"/>
                  </a:cubicBezTo>
                  <a:cubicBezTo>
                    <a:pt x="4272" y="3408"/>
                    <a:pt x="4246" y="3365"/>
                    <a:pt x="4276" y="3357"/>
                  </a:cubicBezTo>
                  <a:cubicBezTo>
                    <a:pt x="4277" y="3356"/>
                    <a:pt x="4279" y="3356"/>
                    <a:pt x="4281" y="3356"/>
                  </a:cubicBezTo>
                  <a:cubicBezTo>
                    <a:pt x="4295" y="3356"/>
                    <a:pt x="4319" y="3370"/>
                    <a:pt x="4331" y="3370"/>
                  </a:cubicBezTo>
                  <a:cubicBezTo>
                    <a:pt x="4347" y="3370"/>
                    <a:pt x="4364" y="3370"/>
                    <a:pt x="4381" y="3365"/>
                  </a:cubicBezTo>
                  <a:cubicBezTo>
                    <a:pt x="4398" y="3365"/>
                    <a:pt x="4445" y="3365"/>
                    <a:pt x="4453" y="3348"/>
                  </a:cubicBezTo>
                  <a:cubicBezTo>
                    <a:pt x="4461" y="3336"/>
                    <a:pt x="4461" y="3323"/>
                    <a:pt x="4466" y="3310"/>
                  </a:cubicBezTo>
                  <a:cubicBezTo>
                    <a:pt x="4474" y="3294"/>
                    <a:pt x="4487" y="3277"/>
                    <a:pt x="4499" y="3264"/>
                  </a:cubicBezTo>
                  <a:cubicBezTo>
                    <a:pt x="4518" y="3249"/>
                    <a:pt x="4536" y="3247"/>
                    <a:pt x="4557" y="3247"/>
                  </a:cubicBezTo>
                  <a:cubicBezTo>
                    <a:pt x="4565" y="3247"/>
                    <a:pt x="4574" y="3247"/>
                    <a:pt x="4584" y="3247"/>
                  </a:cubicBezTo>
                  <a:cubicBezTo>
                    <a:pt x="4588" y="3248"/>
                    <a:pt x="4592" y="3248"/>
                    <a:pt x="4596" y="3248"/>
                  </a:cubicBezTo>
                  <a:cubicBezTo>
                    <a:pt x="4612" y="3248"/>
                    <a:pt x="4626" y="3242"/>
                    <a:pt x="4643" y="3239"/>
                  </a:cubicBezTo>
                  <a:cubicBezTo>
                    <a:pt x="4647" y="3230"/>
                    <a:pt x="4643" y="3218"/>
                    <a:pt x="4647" y="3205"/>
                  </a:cubicBezTo>
                  <a:cubicBezTo>
                    <a:pt x="4651" y="3196"/>
                    <a:pt x="4660" y="3192"/>
                    <a:pt x="4664" y="3184"/>
                  </a:cubicBezTo>
                  <a:cubicBezTo>
                    <a:pt x="4664" y="3188"/>
                    <a:pt x="4668" y="3188"/>
                    <a:pt x="4668" y="3188"/>
                  </a:cubicBezTo>
                  <a:cubicBezTo>
                    <a:pt x="4674" y="3189"/>
                    <a:pt x="4679" y="3190"/>
                    <a:pt x="4684" y="3190"/>
                  </a:cubicBezTo>
                  <a:cubicBezTo>
                    <a:pt x="4694" y="3190"/>
                    <a:pt x="4702" y="3188"/>
                    <a:pt x="4710" y="3188"/>
                  </a:cubicBezTo>
                  <a:cubicBezTo>
                    <a:pt x="4757" y="3188"/>
                    <a:pt x="4799" y="3188"/>
                    <a:pt x="4841" y="3196"/>
                  </a:cubicBezTo>
                  <a:cubicBezTo>
                    <a:pt x="4854" y="3201"/>
                    <a:pt x="4854" y="3209"/>
                    <a:pt x="4867" y="3213"/>
                  </a:cubicBezTo>
                  <a:cubicBezTo>
                    <a:pt x="4869" y="3215"/>
                    <a:pt x="4872" y="3215"/>
                    <a:pt x="4875" y="3215"/>
                  </a:cubicBezTo>
                  <a:cubicBezTo>
                    <a:pt x="4881" y="3215"/>
                    <a:pt x="4886" y="3213"/>
                    <a:pt x="4892" y="3213"/>
                  </a:cubicBezTo>
                  <a:cubicBezTo>
                    <a:pt x="4899" y="3216"/>
                    <a:pt x="4911" y="3218"/>
                    <a:pt x="4922" y="3218"/>
                  </a:cubicBezTo>
                  <a:cubicBezTo>
                    <a:pt x="4930" y="3218"/>
                    <a:pt x="4937" y="3217"/>
                    <a:pt x="4943" y="3213"/>
                  </a:cubicBezTo>
                  <a:cubicBezTo>
                    <a:pt x="4976" y="3196"/>
                    <a:pt x="4964" y="3158"/>
                    <a:pt x="4968" y="3133"/>
                  </a:cubicBezTo>
                  <a:cubicBezTo>
                    <a:pt x="4972" y="3095"/>
                    <a:pt x="5010" y="3078"/>
                    <a:pt x="5035" y="3053"/>
                  </a:cubicBezTo>
                  <a:cubicBezTo>
                    <a:pt x="5044" y="3045"/>
                    <a:pt x="5052" y="3036"/>
                    <a:pt x="5052" y="3019"/>
                  </a:cubicBezTo>
                  <a:cubicBezTo>
                    <a:pt x="5052" y="3002"/>
                    <a:pt x="5040" y="2998"/>
                    <a:pt x="5031" y="2985"/>
                  </a:cubicBezTo>
                  <a:cubicBezTo>
                    <a:pt x="5014" y="2973"/>
                    <a:pt x="4997" y="2964"/>
                    <a:pt x="4985" y="2956"/>
                  </a:cubicBezTo>
                  <a:cubicBezTo>
                    <a:pt x="4947" y="2918"/>
                    <a:pt x="4976" y="2859"/>
                    <a:pt x="4917" y="2842"/>
                  </a:cubicBezTo>
                  <a:cubicBezTo>
                    <a:pt x="4906" y="2840"/>
                    <a:pt x="4893" y="2839"/>
                    <a:pt x="4881" y="2839"/>
                  </a:cubicBezTo>
                  <a:cubicBezTo>
                    <a:pt x="4860" y="2839"/>
                    <a:pt x="4839" y="2841"/>
                    <a:pt x="4817" y="2841"/>
                  </a:cubicBezTo>
                  <a:cubicBezTo>
                    <a:pt x="4804" y="2841"/>
                    <a:pt x="4791" y="2840"/>
                    <a:pt x="4778" y="2838"/>
                  </a:cubicBezTo>
                  <a:cubicBezTo>
                    <a:pt x="4748" y="2829"/>
                    <a:pt x="4736" y="2829"/>
                    <a:pt x="4710" y="2808"/>
                  </a:cubicBezTo>
                  <a:cubicBezTo>
                    <a:pt x="4689" y="2787"/>
                    <a:pt x="4672" y="2783"/>
                    <a:pt x="4643" y="2774"/>
                  </a:cubicBezTo>
                  <a:cubicBezTo>
                    <a:pt x="4609" y="2762"/>
                    <a:pt x="4575" y="2749"/>
                    <a:pt x="4546" y="2732"/>
                  </a:cubicBezTo>
                  <a:cubicBezTo>
                    <a:pt x="4523" y="2725"/>
                    <a:pt x="4500" y="2723"/>
                    <a:pt x="4477" y="2723"/>
                  </a:cubicBezTo>
                  <a:cubicBezTo>
                    <a:pt x="4462" y="2723"/>
                    <a:pt x="4447" y="2724"/>
                    <a:pt x="4432" y="2724"/>
                  </a:cubicBezTo>
                  <a:lnTo>
                    <a:pt x="4360" y="2724"/>
                  </a:lnTo>
                  <a:cubicBezTo>
                    <a:pt x="4343" y="2724"/>
                    <a:pt x="4322" y="2732"/>
                    <a:pt x="4305" y="2732"/>
                  </a:cubicBezTo>
                  <a:cubicBezTo>
                    <a:pt x="4294" y="2732"/>
                    <a:pt x="4283" y="2730"/>
                    <a:pt x="4272" y="2730"/>
                  </a:cubicBezTo>
                  <a:cubicBezTo>
                    <a:pt x="4266" y="2730"/>
                    <a:pt x="4260" y="2731"/>
                    <a:pt x="4255" y="2732"/>
                  </a:cubicBezTo>
                  <a:cubicBezTo>
                    <a:pt x="4238" y="2736"/>
                    <a:pt x="4225" y="2741"/>
                    <a:pt x="4208" y="2749"/>
                  </a:cubicBezTo>
                  <a:cubicBezTo>
                    <a:pt x="4201" y="2752"/>
                    <a:pt x="4192" y="2759"/>
                    <a:pt x="4182" y="2759"/>
                  </a:cubicBezTo>
                  <a:cubicBezTo>
                    <a:pt x="4179" y="2759"/>
                    <a:pt x="4177" y="2758"/>
                    <a:pt x="4174" y="2758"/>
                  </a:cubicBezTo>
                  <a:cubicBezTo>
                    <a:pt x="4166" y="2758"/>
                    <a:pt x="4170" y="2753"/>
                    <a:pt x="4166" y="2749"/>
                  </a:cubicBezTo>
                  <a:cubicBezTo>
                    <a:pt x="4153" y="2736"/>
                    <a:pt x="4158" y="2724"/>
                    <a:pt x="4141" y="2715"/>
                  </a:cubicBezTo>
                  <a:cubicBezTo>
                    <a:pt x="4132" y="2711"/>
                    <a:pt x="4115" y="2715"/>
                    <a:pt x="4111" y="2707"/>
                  </a:cubicBezTo>
                  <a:cubicBezTo>
                    <a:pt x="4103" y="2694"/>
                    <a:pt x="4111" y="2686"/>
                    <a:pt x="4098" y="2673"/>
                  </a:cubicBezTo>
                  <a:cubicBezTo>
                    <a:pt x="4090" y="2660"/>
                    <a:pt x="4073" y="2656"/>
                    <a:pt x="4056" y="2656"/>
                  </a:cubicBezTo>
                  <a:cubicBezTo>
                    <a:pt x="4052" y="2655"/>
                    <a:pt x="4049" y="2655"/>
                    <a:pt x="4046" y="2655"/>
                  </a:cubicBezTo>
                  <a:lnTo>
                    <a:pt x="4046" y="2655"/>
                  </a:lnTo>
                  <a:cubicBezTo>
                    <a:pt x="4040" y="2655"/>
                    <a:pt x="4035" y="2655"/>
                    <a:pt x="4027" y="2644"/>
                  </a:cubicBezTo>
                  <a:cubicBezTo>
                    <a:pt x="4014" y="2635"/>
                    <a:pt x="4014" y="2618"/>
                    <a:pt x="4014" y="2606"/>
                  </a:cubicBezTo>
                  <a:cubicBezTo>
                    <a:pt x="4014" y="2593"/>
                    <a:pt x="4018" y="2589"/>
                    <a:pt x="4022" y="2580"/>
                  </a:cubicBezTo>
                  <a:cubicBezTo>
                    <a:pt x="4027" y="2559"/>
                    <a:pt x="4044" y="2513"/>
                    <a:pt x="4039" y="2496"/>
                  </a:cubicBezTo>
                  <a:cubicBezTo>
                    <a:pt x="4035" y="2471"/>
                    <a:pt x="4022" y="2441"/>
                    <a:pt x="3997" y="2424"/>
                  </a:cubicBezTo>
                  <a:cubicBezTo>
                    <a:pt x="3972" y="2407"/>
                    <a:pt x="3934" y="2420"/>
                    <a:pt x="3913" y="2390"/>
                  </a:cubicBezTo>
                  <a:cubicBezTo>
                    <a:pt x="3900" y="2369"/>
                    <a:pt x="3909" y="2348"/>
                    <a:pt x="3904" y="2323"/>
                  </a:cubicBezTo>
                  <a:cubicBezTo>
                    <a:pt x="3900" y="2310"/>
                    <a:pt x="3875" y="2293"/>
                    <a:pt x="3862" y="2285"/>
                  </a:cubicBezTo>
                  <a:cubicBezTo>
                    <a:pt x="3845" y="2281"/>
                    <a:pt x="3837" y="2276"/>
                    <a:pt x="3828" y="2264"/>
                  </a:cubicBezTo>
                  <a:cubicBezTo>
                    <a:pt x="3824" y="2243"/>
                    <a:pt x="3824" y="2221"/>
                    <a:pt x="3828" y="2200"/>
                  </a:cubicBezTo>
                  <a:cubicBezTo>
                    <a:pt x="3837" y="2167"/>
                    <a:pt x="3866" y="2154"/>
                    <a:pt x="3887" y="2129"/>
                  </a:cubicBezTo>
                  <a:cubicBezTo>
                    <a:pt x="3913" y="2103"/>
                    <a:pt x="3909" y="2099"/>
                    <a:pt x="3892" y="2070"/>
                  </a:cubicBezTo>
                  <a:cubicBezTo>
                    <a:pt x="3871" y="2040"/>
                    <a:pt x="3849" y="2044"/>
                    <a:pt x="3811" y="2040"/>
                  </a:cubicBezTo>
                  <a:cubicBezTo>
                    <a:pt x="3795" y="2038"/>
                    <a:pt x="3779" y="2038"/>
                    <a:pt x="3763" y="2038"/>
                  </a:cubicBezTo>
                  <a:cubicBezTo>
                    <a:pt x="3747" y="2038"/>
                    <a:pt x="3731" y="2038"/>
                    <a:pt x="3714" y="2036"/>
                  </a:cubicBezTo>
                  <a:cubicBezTo>
                    <a:pt x="3685" y="2036"/>
                    <a:pt x="3660" y="2027"/>
                    <a:pt x="3634" y="2027"/>
                  </a:cubicBezTo>
                  <a:cubicBezTo>
                    <a:pt x="3609" y="2027"/>
                    <a:pt x="3588" y="2032"/>
                    <a:pt x="3567" y="2032"/>
                  </a:cubicBezTo>
                  <a:cubicBezTo>
                    <a:pt x="3533" y="2027"/>
                    <a:pt x="3508" y="2002"/>
                    <a:pt x="3470" y="2002"/>
                  </a:cubicBezTo>
                  <a:cubicBezTo>
                    <a:pt x="3436" y="2002"/>
                    <a:pt x="3436" y="2023"/>
                    <a:pt x="3419" y="2048"/>
                  </a:cubicBezTo>
                  <a:cubicBezTo>
                    <a:pt x="3410" y="2063"/>
                    <a:pt x="3390" y="2067"/>
                    <a:pt x="3369" y="2067"/>
                  </a:cubicBezTo>
                  <a:cubicBezTo>
                    <a:pt x="3347" y="2067"/>
                    <a:pt x="3324" y="2063"/>
                    <a:pt x="3309" y="2061"/>
                  </a:cubicBezTo>
                  <a:cubicBezTo>
                    <a:pt x="3267" y="2057"/>
                    <a:pt x="3250" y="2044"/>
                    <a:pt x="3212" y="2027"/>
                  </a:cubicBezTo>
                  <a:cubicBezTo>
                    <a:pt x="3191" y="2019"/>
                    <a:pt x="3170" y="2015"/>
                    <a:pt x="3145" y="2006"/>
                  </a:cubicBezTo>
                  <a:cubicBezTo>
                    <a:pt x="3132" y="2002"/>
                    <a:pt x="3115" y="2002"/>
                    <a:pt x="3098" y="2002"/>
                  </a:cubicBezTo>
                  <a:cubicBezTo>
                    <a:pt x="3081" y="2002"/>
                    <a:pt x="3064" y="2006"/>
                    <a:pt x="3048" y="2010"/>
                  </a:cubicBezTo>
                  <a:cubicBezTo>
                    <a:pt x="3039" y="2015"/>
                    <a:pt x="3026" y="2019"/>
                    <a:pt x="3018" y="2019"/>
                  </a:cubicBezTo>
                  <a:cubicBezTo>
                    <a:pt x="3001" y="2019"/>
                    <a:pt x="3005" y="2010"/>
                    <a:pt x="2993" y="2002"/>
                  </a:cubicBezTo>
                  <a:cubicBezTo>
                    <a:pt x="2986" y="1998"/>
                    <a:pt x="2978" y="1996"/>
                    <a:pt x="2970" y="1996"/>
                  </a:cubicBezTo>
                  <a:cubicBezTo>
                    <a:pt x="2955" y="1996"/>
                    <a:pt x="2939" y="2002"/>
                    <a:pt x="2925" y="2002"/>
                  </a:cubicBezTo>
                  <a:cubicBezTo>
                    <a:pt x="2915" y="2003"/>
                    <a:pt x="2906" y="2004"/>
                    <a:pt x="2897" y="2004"/>
                  </a:cubicBezTo>
                  <a:cubicBezTo>
                    <a:pt x="2878" y="2004"/>
                    <a:pt x="2860" y="2002"/>
                    <a:pt x="2841" y="2002"/>
                  </a:cubicBezTo>
                  <a:cubicBezTo>
                    <a:pt x="2782" y="2002"/>
                    <a:pt x="2756" y="2057"/>
                    <a:pt x="2727" y="2099"/>
                  </a:cubicBezTo>
                  <a:cubicBezTo>
                    <a:pt x="2718" y="2108"/>
                    <a:pt x="2710" y="2116"/>
                    <a:pt x="2706" y="2129"/>
                  </a:cubicBezTo>
                  <a:cubicBezTo>
                    <a:pt x="2706" y="2141"/>
                    <a:pt x="2701" y="2154"/>
                    <a:pt x="2697" y="2162"/>
                  </a:cubicBezTo>
                  <a:cubicBezTo>
                    <a:pt x="2690" y="2176"/>
                    <a:pt x="2680" y="2185"/>
                    <a:pt x="2665" y="2185"/>
                  </a:cubicBezTo>
                  <a:cubicBezTo>
                    <a:pt x="2662" y="2185"/>
                    <a:pt x="2659" y="2184"/>
                    <a:pt x="2655" y="2184"/>
                  </a:cubicBezTo>
                  <a:cubicBezTo>
                    <a:pt x="2638" y="2179"/>
                    <a:pt x="2625" y="2154"/>
                    <a:pt x="2617" y="2137"/>
                  </a:cubicBezTo>
                  <a:cubicBezTo>
                    <a:pt x="2609" y="2116"/>
                    <a:pt x="2604" y="2112"/>
                    <a:pt x="2583" y="2112"/>
                  </a:cubicBezTo>
                  <a:cubicBezTo>
                    <a:pt x="2587" y="2112"/>
                    <a:pt x="2592" y="2108"/>
                    <a:pt x="2600" y="2108"/>
                  </a:cubicBezTo>
                  <a:cubicBezTo>
                    <a:pt x="2621" y="2103"/>
                    <a:pt x="2647" y="2103"/>
                    <a:pt x="2672" y="2095"/>
                  </a:cubicBezTo>
                  <a:cubicBezTo>
                    <a:pt x="2689" y="2091"/>
                    <a:pt x="2710" y="2082"/>
                    <a:pt x="2727" y="2078"/>
                  </a:cubicBezTo>
                  <a:cubicBezTo>
                    <a:pt x="2706" y="2070"/>
                    <a:pt x="2706" y="2040"/>
                    <a:pt x="2693" y="2019"/>
                  </a:cubicBezTo>
                  <a:cubicBezTo>
                    <a:pt x="2676" y="2019"/>
                    <a:pt x="2655" y="2032"/>
                    <a:pt x="2638" y="2040"/>
                  </a:cubicBezTo>
                  <a:cubicBezTo>
                    <a:pt x="2617" y="2048"/>
                    <a:pt x="2600" y="2061"/>
                    <a:pt x="2579" y="2070"/>
                  </a:cubicBezTo>
                  <a:cubicBezTo>
                    <a:pt x="2573" y="2071"/>
                    <a:pt x="2567" y="2071"/>
                    <a:pt x="2560" y="2071"/>
                  </a:cubicBezTo>
                  <a:cubicBezTo>
                    <a:pt x="2546" y="2071"/>
                    <a:pt x="2530" y="2070"/>
                    <a:pt x="2516" y="2070"/>
                  </a:cubicBezTo>
                  <a:cubicBezTo>
                    <a:pt x="2501" y="2070"/>
                    <a:pt x="2484" y="2072"/>
                    <a:pt x="2467" y="2072"/>
                  </a:cubicBezTo>
                  <a:cubicBezTo>
                    <a:pt x="2455" y="2072"/>
                    <a:pt x="2442" y="2071"/>
                    <a:pt x="2431" y="2065"/>
                  </a:cubicBezTo>
                  <a:cubicBezTo>
                    <a:pt x="2414" y="2057"/>
                    <a:pt x="2406" y="2040"/>
                    <a:pt x="2389" y="2036"/>
                  </a:cubicBezTo>
                  <a:cubicBezTo>
                    <a:pt x="2376" y="2044"/>
                    <a:pt x="2364" y="2048"/>
                    <a:pt x="2351" y="2057"/>
                  </a:cubicBezTo>
                  <a:cubicBezTo>
                    <a:pt x="2330" y="2065"/>
                    <a:pt x="2309" y="2070"/>
                    <a:pt x="2284" y="2074"/>
                  </a:cubicBezTo>
                  <a:cubicBezTo>
                    <a:pt x="2254" y="2074"/>
                    <a:pt x="2237" y="2040"/>
                    <a:pt x="2250" y="2010"/>
                  </a:cubicBezTo>
                  <a:cubicBezTo>
                    <a:pt x="2254" y="1998"/>
                    <a:pt x="2271" y="1994"/>
                    <a:pt x="2284" y="1985"/>
                  </a:cubicBezTo>
                  <a:cubicBezTo>
                    <a:pt x="2322" y="1968"/>
                    <a:pt x="2360" y="1968"/>
                    <a:pt x="2402" y="1960"/>
                  </a:cubicBezTo>
                  <a:cubicBezTo>
                    <a:pt x="2423" y="1960"/>
                    <a:pt x="2427" y="1947"/>
                    <a:pt x="2444" y="1939"/>
                  </a:cubicBezTo>
                  <a:cubicBezTo>
                    <a:pt x="2465" y="1926"/>
                    <a:pt x="2495" y="1926"/>
                    <a:pt x="2516" y="1926"/>
                  </a:cubicBezTo>
                  <a:cubicBezTo>
                    <a:pt x="2567" y="1930"/>
                    <a:pt x="2607" y="1978"/>
                    <a:pt x="2653" y="1978"/>
                  </a:cubicBezTo>
                  <a:cubicBezTo>
                    <a:pt x="2656" y="1978"/>
                    <a:pt x="2660" y="1977"/>
                    <a:pt x="2663" y="1977"/>
                  </a:cubicBezTo>
                  <a:cubicBezTo>
                    <a:pt x="2676" y="1977"/>
                    <a:pt x="2706" y="1968"/>
                    <a:pt x="2714" y="1960"/>
                  </a:cubicBezTo>
                  <a:cubicBezTo>
                    <a:pt x="2727" y="1947"/>
                    <a:pt x="2718" y="1934"/>
                    <a:pt x="2723" y="1918"/>
                  </a:cubicBezTo>
                  <a:cubicBezTo>
                    <a:pt x="2748" y="1913"/>
                    <a:pt x="2761" y="1922"/>
                    <a:pt x="2782" y="1901"/>
                  </a:cubicBezTo>
                  <a:cubicBezTo>
                    <a:pt x="2794" y="1880"/>
                    <a:pt x="2790" y="1850"/>
                    <a:pt x="2790" y="1825"/>
                  </a:cubicBezTo>
                  <a:cubicBezTo>
                    <a:pt x="2790" y="1808"/>
                    <a:pt x="2786" y="1791"/>
                    <a:pt x="2782" y="1774"/>
                  </a:cubicBezTo>
                  <a:cubicBezTo>
                    <a:pt x="2777" y="1749"/>
                    <a:pt x="2777" y="1761"/>
                    <a:pt x="2765" y="1745"/>
                  </a:cubicBezTo>
                  <a:cubicBezTo>
                    <a:pt x="2752" y="1732"/>
                    <a:pt x="2756" y="1711"/>
                    <a:pt x="2744" y="1698"/>
                  </a:cubicBezTo>
                  <a:cubicBezTo>
                    <a:pt x="2731" y="1681"/>
                    <a:pt x="2710" y="1677"/>
                    <a:pt x="2697" y="1656"/>
                  </a:cubicBezTo>
                  <a:cubicBezTo>
                    <a:pt x="2685" y="1635"/>
                    <a:pt x="2668" y="1605"/>
                    <a:pt x="2668" y="1584"/>
                  </a:cubicBezTo>
                  <a:cubicBezTo>
                    <a:pt x="2668" y="1542"/>
                    <a:pt x="2689" y="1534"/>
                    <a:pt x="2723" y="1521"/>
                  </a:cubicBezTo>
                  <a:cubicBezTo>
                    <a:pt x="2748" y="1508"/>
                    <a:pt x="2761" y="1483"/>
                    <a:pt x="2731" y="1466"/>
                  </a:cubicBezTo>
                  <a:cubicBezTo>
                    <a:pt x="2723" y="1462"/>
                    <a:pt x="2714" y="1462"/>
                    <a:pt x="2714" y="1453"/>
                  </a:cubicBezTo>
                  <a:cubicBezTo>
                    <a:pt x="2710" y="1441"/>
                    <a:pt x="2714" y="1424"/>
                    <a:pt x="2723" y="1420"/>
                  </a:cubicBezTo>
                  <a:cubicBezTo>
                    <a:pt x="2731" y="1403"/>
                    <a:pt x="2761" y="1398"/>
                    <a:pt x="2748" y="1373"/>
                  </a:cubicBezTo>
                  <a:cubicBezTo>
                    <a:pt x="2744" y="1368"/>
                    <a:pt x="2738" y="1366"/>
                    <a:pt x="2730" y="1366"/>
                  </a:cubicBezTo>
                  <a:cubicBezTo>
                    <a:pt x="2720" y="1366"/>
                    <a:pt x="2709" y="1369"/>
                    <a:pt x="2701" y="1369"/>
                  </a:cubicBezTo>
                  <a:cubicBezTo>
                    <a:pt x="2694" y="1369"/>
                    <a:pt x="2688" y="1369"/>
                    <a:pt x="2682" y="1369"/>
                  </a:cubicBezTo>
                  <a:cubicBezTo>
                    <a:pt x="2666" y="1369"/>
                    <a:pt x="2654" y="1371"/>
                    <a:pt x="2642" y="1386"/>
                  </a:cubicBezTo>
                  <a:cubicBezTo>
                    <a:pt x="2625" y="1398"/>
                    <a:pt x="2587" y="1420"/>
                    <a:pt x="2583" y="1445"/>
                  </a:cubicBezTo>
                  <a:cubicBezTo>
                    <a:pt x="2579" y="1462"/>
                    <a:pt x="2587" y="1487"/>
                    <a:pt x="2587" y="1504"/>
                  </a:cubicBezTo>
                  <a:cubicBezTo>
                    <a:pt x="2583" y="1542"/>
                    <a:pt x="2558" y="1567"/>
                    <a:pt x="2549" y="1605"/>
                  </a:cubicBezTo>
                  <a:lnTo>
                    <a:pt x="2537" y="1605"/>
                  </a:lnTo>
                  <a:cubicBezTo>
                    <a:pt x="2524" y="1626"/>
                    <a:pt x="2528" y="1647"/>
                    <a:pt x="2507" y="1660"/>
                  </a:cubicBezTo>
                  <a:cubicBezTo>
                    <a:pt x="2495" y="1673"/>
                    <a:pt x="2482" y="1669"/>
                    <a:pt x="2469" y="1681"/>
                  </a:cubicBezTo>
                  <a:cubicBezTo>
                    <a:pt x="2457" y="1694"/>
                    <a:pt x="2452" y="1723"/>
                    <a:pt x="2436" y="1732"/>
                  </a:cubicBezTo>
                  <a:cubicBezTo>
                    <a:pt x="2429" y="1735"/>
                    <a:pt x="2421" y="1736"/>
                    <a:pt x="2413" y="1736"/>
                  </a:cubicBezTo>
                  <a:cubicBezTo>
                    <a:pt x="2404" y="1736"/>
                    <a:pt x="2394" y="1735"/>
                    <a:pt x="2385" y="1735"/>
                  </a:cubicBezTo>
                  <a:cubicBezTo>
                    <a:pt x="2381" y="1735"/>
                    <a:pt x="2376" y="1735"/>
                    <a:pt x="2372" y="1736"/>
                  </a:cubicBezTo>
                  <a:cubicBezTo>
                    <a:pt x="2347" y="1745"/>
                    <a:pt x="2322" y="1757"/>
                    <a:pt x="2296" y="1757"/>
                  </a:cubicBezTo>
                  <a:cubicBezTo>
                    <a:pt x="2289" y="1757"/>
                    <a:pt x="2283" y="1757"/>
                    <a:pt x="2279" y="1757"/>
                  </a:cubicBezTo>
                  <a:cubicBezTo>
                    <a:pt x="2268" y="1757"/>
                    <a:pt x="2263" y="1759"/>
                    <a:pt x="2254" y="1774"/>
                  </a:cubicBezTo>
                  <a:cubicBezTo>
                    <a:pt x="2250" y="1783"/>
                    <a:pt x="2246" y="1799"/>
                    <a:pt x="2237" y="1808"/>
                  </a:cubicBezTo>
                  <a:cubicBezTo>
                    <a:pt x="2230" y="1815"/>
                    <a:pt x="2222" y="1817"/>
                    <a:pt x="2213" y="1817"/>
                  </a:cubicBezTo>
                  <a:cubicBezTo>
                    <a:pt x="2208" y="1817"/>
                    <a:pt x="2202" y="1816"/>
                    <a:pt x="2195" y="1816"/>
                  </a:cubicBezTo>
                  <a:cubicBezTo>
                    <a:pt x="2185" y="1816"/>
                    <a:pt x="2176" y="1817"/>
                    <a:pt x="2167" y="1817"/>
                  </a:cubicBezTo>
                  <a:cubicBezTo>
                    <a:pt x="2138" y="1817"/>
                    <a:pt x="2112" y="1814"/>
                    <a:pt x="2089" y="1795"/>
                  </a:cubicBezTo>
                  <a:cubicBezTo>
                    <a:pt x="2077" y="1787"/>
                    <a:pt x="2051" y="1745"/>
                    <a:pt x="2068" y="1723"/>
                  </a:cubicBezTo>
                  <a:cubicBezTo>
                    <a:pt x="2070" y="1722"/>
                    <a:pt x="2073" y="1722"/>
                    <a:pt x="2078" y="1722"/>
                  </a:cubicBezTo>
                  <a:cubicBezTo>
                    <a:pt x="2088" y="1722"/>
                    <a:pt x="2101" y="1723"/>
                    <a:pt x="2106" y="1723"/>
                  </a:cubicBezTo>
                  <a:cubicBezTo>
                    <a:pt x="2119" y="1723"/>
                    <a:pt x="2136" y="1715"/>
                    <a:pt x="2144" y="1702"/>
                  </a:cubicBezTo>
                  <a:cubicBezTo>
                    <a:pt x="2149" y="1690"/>
                    <a:pt x="2140" y="1677"/>
                    <a:pt x="2144" y="1664"/>
                  </a:cubicBezTo>
                  <a:cubicBezTo>
                    <a:pt x="2144" y="1643"/>
                    <a:pt x="2149" y="1639"/>
                    <a:pt x="2165" y="1626"/>
                  </a:cubicBezTo>
                  <a:cubicBezTo>
                    <a:pt x="2195" y="1605"/>
                    <a:pt x="2237" y="1580"/>
                    <a:pt x="2271" y="1576"/>
                  </a:cubicBezTo>
                  <a:cubicBezTo>
                    <a:pt x="2279" y="1576"/>
                    <a:pt x="2287" y="1577"/>
                    <a:pt x="2294" y="1577"/>
                  </a:cubicBezTo>
                  <a:cubicBezTo>
                    <a:pt x="2302" y="1577"/>
                    <a:pt x="2309" y="1576"/>
                    <a:pt x="2317" y="1572"/>
                  </a:cubicBezTo>
                  <a:cubicBezTo>
                    <a:pt x="2334" y="1563"/>
                    <a:pt x="2347" y="1546"/>
                    <a:pt x="2347" y="1525"/>
                  </a:cubicBezTo>
                  <a:cubicBezTo>
                    <a:pt x="2351" y="1500"/>
                    <a:pt x="2330" y="1483"/>
                    <a:pt x="2330" y="1462"/>
                  </a:cubicBezTo>
                  <a:cubicBezTo>
                    <a:pt x="2338" y="1460"/>
                    <a:pt x="2346" y="1459"/>
                    <a:pt x="2354" y="1459"/>
                  </a:cubicBezTo>
                  <a:cubicBezTo>
                    <a:pt x="2380" y="1459"/>
                    <a:pt x="2405" y="1467"/>
                    <a:pt x="2427" y="1470"/>
                  </a:cubicBezTo>
                  <a:cubicBezTo>
                    <a:pt x="2448" y="1470"/>
                    <a:pt x="2495" y="1470"/>
                    <a:pt x="2499" y="1449"/>
                  </a:cubicBezTo>
                  <a:cubicBezTo>
                    <a:pt x="2507" y="1432"/>
                    <a:pt x="2495" y="1411"/>
                    <a:pt x="2490" y="1398"/>
                  </a:cubicBezTo>
                  <a:cubicBezTo>
                    <a:pt x="2482" y="1373"/>
                    <a:pt x="2482" y="1331"/>
                    <a:pt x="2461" y="1314"/>
                  </a:cubicBezTo>
                  <a:cubicBezTo>
                    <a:pt x="2452" y="1309"/>
                    <a:pt x="2440" y="1307"/>
                    <a:pt x="2429" y="1307"/>
                  </a:cubicBezTo>
                  <a:cubicBezTo>
                    <a:pt x="2413" y="1307"/>
                    <a:pt x="2397" y="1310"/>
                    <a:pt x="2385" y="1310"/>
                  </a:cubicBezTo>
                  <a:cubicBezTo>
                    <a:pt x="2368" y="1310"/>
                    <a:pt x="2351" y="1306"/>
                    <a:pt x="2338" y="1306"/>
                  </a:cubicBezTo>
                  <a:cubicBezTo>
                    <a:pt x="2326" y="1310"/>
                    <a:pt x="2334" y="1314"/>
                    <a:pt x="2322" y="1314"/>
                  </a:cubicBezTo>
                  <a:cubicBezTo>
                    <a:pt x="2313" y="1314"/>
                    <a:pt x="2292" y="1301"/>
                    <a:pt x="2288" y="1301"/>
                  </a:cubicBezTo>
                  <a:cubicBezTo>
                    <a:pt x="2275" y="1289"/>
                    <a:pt x="2271" y="1285"/>
                    <a:pt x="2254" y="1276"/>
                  </a:cubicBezTo>
                  <a:cubicBezTo>
                    <a:pt x="2241" y="1272"/>
                    <a:pt x="2233" y="1268"/>
                    <a:pt x="2220" y="1259"/>
                  </a:cubicBezTo>
                  <a:cubicBezTo>
                    <a:pt x="2199" y="1247"/>
                    <a:pt x="2182" y="1225"/>
                    <a:pt x="2161" y="1221"/>
                  </a:cubicBezTo>
                  <a:cubicBezTo>
                    <a:pt x="2149" y="1221"/>
                    <a:pt x="2132" y="1221"/>
                    <a:pt x="2119" y="1225"/>
                  </a:cubicBezTo>
                  <a:cubicBezTo>
                    <a:pt x="2102" y="1230"/>
                    <a:pt x="2089" y="1234"/>
                    <a:pt x="2077" y="1234"/>
                  </a:cubicBezTo>
                  <a:cubicBezTo>
                    <a:pt x="2056" y="1230"/>
                    <a:pt x="2047" y="1213"/>
                    <a:pt x="2035" y="1209"/>
                  </a:cubicBezTo>
                  <a:cubicBezTo>
                    <a:pt x="2026" y="1206"/>
                    <a:pt x="2016" y="1205"/>
                    <a:pt x="2005" y="1205"/>
                  </a:cubicBezTo>
                  <a:cubicBezTo>
                    <a:pt x="1994" y="1205"/>
                    <a:pt x="1984" y="1206"/>
                    <a:pt x="1975" y="1209"/>
                  </a:cubicBezTo>
                  <a:cubicBezTo>
                    <a:pt x="1959" y="1221"/>
                    <a:pt x="1963" y="1230"/>
                    <a:pt x="1963" y="1251"/>
                  </a:cubicBezTo>
                  <a:cubicBezTo>
                    <a:pt x="1963" y="1266"/>
                    <a:pt x="1963" y="1316"/>
                    <a:pt x="1938" y="1316"/>
                  </a:cubicBezTo>
                  <a:cubicBezTo>
                    <a:pt x="1935" y="1316"/>
                    <a:pt x="1932" y="1315"/>
                    <a:pt x="1929" y="1314"/>
                  </a:cubicBezTo>
                  <a:cubicBezTo>
                    <a:pt x="1912" y="1310"/>
                    <a:pt x="1904" y="1289"/>
                    <a:pt x="1887" y="1280"/>
                  </a:cubicBezTo>
                  <a:cubicBezTo>
                    <a:pt x="1878" y="1276"/>
                    <a:pt x="1870" y="1280"/>
                    <a:pt x="1861" y="1272"/>
                  </a:cubicBezTo>
                  <a:cubicBezTo>
                    <a:pt x="1845" y="1263"/>
                    <a:pt x="1832" y="1251"/>
                    <a:pt x="1815" y="1242"/>
                  </a:cubicBezTo>
                  <a:cubicBezTo>
                    <a:pt x="1811" y="1241"/>
                    <a:pt x="1807" y="1241"/>
                    <a:pt x="1804" y="1241"/>
                  </a:cubicBezTo>
                  <a:cubicBezTo>
                    <a:pt x="1797" y="1241"/>
                    <a:pt x="1790" y="1242"/>
                    <a:pt x="1784" y="1242"/>
                  </a:cubicBezTo>
                  <a:cubicBezTo>
                    <a:pt x="1779" y="1242"/>
                    <a:pt x="1773" y="1241"/>
                    <a:pt x="1769" y="1238"/>
                  </a:cubicBezTo>
                  <a:cubicBezTo>
                    <a:pt x="1756" y="1234"/>
                    <a:pt x="1752" y="1225"/>
                    <a:pt x="1743" y="1225"/>
                  </a:cubicBezTo>
                  <a:cubicBezTo>
                    <a:pt x="1756" y="1213"/>
                    <a:pt x="1764" y="1204"/>
                    <a:pt x="1773" y="1192"/>
                  </a:cubicBezTo>
                  <a:cubicBezTo>
                    <a:pt x="1781" y="1175"/>
                    <a:pt x="1777" y="1141"/>
                    <a:pt x="1769" y="1120"/>
                  </a:cubicBezTo>
                  <a:cubicBezTo>
                    <a:pt x="1760" y="1103"/>
                    <a:pt x="1739" y="1090"/>
                    <a:pt x="1722" y="1082"/>
                  </a:cubicBezTo>
                  <a:cubicBezTo>
                    <a:pt x="1705" y="1069"/>
                    <a:pt x="1680" y="1069"/>
                    <a:pt x="1663" y="1061"/>
                  </a:cubicBezTo>
                  <a:cubicBezTo>
                    <a:pt x="1641" y="1055"/>
                    <a:pt x="1629" y="1051"/>
                    <a:pt x="1612" y="1051"/>
                  </a:cubicBezTo>
                  <a:cubicBezTo>
                    <a:pt x="1606" y="1051"/>
                    <a:pt x="1599" y="1051"/>
                    <a:pt x="1591" y="1052"/>
                  </a:cubicBezTo>
                  <a:cubicBezTo>
                    <a:pt x="1585" y="1054"/>
                    <a:pt x="1580" y="1055"/>
                    <a:pt x="1574" y="1055"/>
                  </a:cubicBezTo>
                  <a:cubicBezTo>
                    <a:pt x="1565" y="1055"/>
                    <a:pt x="1557" y="1052"/>
                    <a:pt x="1549" y="1044"/>
                  </a:cubicBezTo>
                  <a:cubicBezTo>
                    <a:pt x="1535" y="1037"/>
                    <a:pt x="1533" y="1030"/>
                    <a:pt x="1521" y="1030"/>
                  </a:cubicBezTo>
                  <a:cubicBezTo>
                    <a:pt x="1518" y="1030"/>
                    <a:pt x="1515" y="1030"/>
                    <a:pt x="1511" y="1031"/>
                  </a:cubicBezTo>
                  <a:cubicBezTo>
                    <a:pt x="1503" y="1031"/>
                    <a:pt x="1486" y="1035"/>
                    <a:pt x="1482" y="1040"/>
                  </a:cubicBezTo>
                  <a:cubicBezTo>
                    <a:pt x="1469" y="1044"/>
                    <a:pt x="1456" y="1061"/>
                    <a:pt x="1444" y="1069"/>
                  </a:cubicBezTo>
                  <a:cubicBezTo>
                    <a:pt x="1435" y="1082"/>
                    <a:pt x="1435" y="1095"/>
                    <a:pt x="1427" y="1103"/>
                  </a:cubicBezTo>
                  <a:cubicBezTo>
                    <a:pt x="1417" y="1113"/>
                    <a:pt x="1398" y="1124"/>
                    <a:pt x="1382" y="1124"/>
                  </a:cubicBezTo>
                  <a:cubicBezTo>
                    <a:pt x="1377" y="1124"/>
                    <a:pt x="1372" y="1123"/>
                    <a:pt x="1368" y="1120"/>
                  </a:cubicBezTo>
                  <a:cubicBezTo>
                    <a:pt x="1355" y="1116"/>
                    <a:pt x="1359" y="1082"/>
                    <a:pt x="1359" y="1069"/>
                  </a:cubicBezTo>
                  <a:cubicBezTo>
                    <a:pt x="1359" y="1040"/>
                    <a:pt x="1372" y="968"/>
                    <a:pt x="1334" y="951"/>
                  </a:cubicBezTo>
                  <a:cubicBezTo>
                    <a:pt x="1331" y="950"/>
                    <a:pt x="1327" y="949"/>
                    <a:pt x="1322" y="949"/>
                  </a:cubicBezTo>
                  <a:cubicBezTo>
                    <a:pt x="1312" y="949"/>
                    <a:pt x="1300" y="951"/>
                    <a:pt x="1292" y="951"/>
                  </a:cubicBezTo>
                  <a:cubicBezTo>
                    <a:pt x="1283" y="951"/>
                    <a:pt x="1273" y="953"/>
                    <a:pt x="1263" y="953"/>
                  </a:cubicBezTo>
                  <a:cubicBezTo>
                    <a:pt x="1258" y="953"/>
                    <a:pt x="1254" y="952"/>
                    <a:pt x="1249" y="951"/>
                  </a:cubicBezTo>
                  <a:cubicBezTo>
                    <a:pt x="1241" y="951"/>
                    <a:pt x="1233" y="947"/>
                    <a:pt x="1224" y="943"/>
                  </a:cubicBezTo>
                  <a:cubicBezTo>
                    <a:pt x="1221" y="943"/>
                    <a:pt x="1219" y="945"/>
                    <a:pt x="1214" y="945"/>
                  </a:cubicBezTo>
                  <a:cubicBezTo>
                    <a:pt x="1212" y="945"/>
                    <a:pt x="1210" y="944"/>
                    <a:pt x="1207" y="943"/>
                  </a:cubicBezTo>
                  <a:cubicBezTo>
                    <a:pt x="1178" y="930"/>
                    <a:pt x="1169" y="888"/>
                    <a:pt x="1131" y="875"/>
                  </a:cubicBezTo>
                  <a:cubicBezTo>
                    <a:pt x="1127" y="874"/>
                    <a:pt x="1124" y="873"/>
                    <a:pt x="1120" y="873"/>
                  </a:cubicBezTo>
                  <a:lnTo>
                    <a:pt x="1120" y="873"/>
                  </a:lnTo>
                  <a:cubicBezTo>
                    <a:pt x="1123" y="873"/>
                    <a:pt x="1125" y="872"/>
                    <a:pt x="1127" y="871"/>
                  </a:cubicBezTo>
                  <a:cubicBezTo>
                    <a:pt x="1148" y="858"/>
                    <a:pt x="1140" y="812"/>
                    <a:pt x="1140" y="791"/>
                  </a:cubicBezTo>
                  <a:cubicBezTo>
                    <a:pt x="1140" y="765"/>
                    <a:pt x="1131" y="757"/>
                    <a:pt x="1123" y="732"/>
                  </a:cubicBezTo>
                  <a:cubicBezTo>
                    <a:pt x="1110" y="685"/>
                    <a:pt x="1220" y="673"/>
                    <a:pt x="1241" y="639"/>
                  </a:cubicBezTo>
                  <a:cubicBezTo>
                    <a:pt x="1249" y="622"/>
                    <a:pt x="1249" y="597"/>
                    <a:pt x="1258" y="580"/>
                  </a:cubicBezTo>
                  <a:cubicBezTo>
                    <a:pt x="1262" y="567"/>
                    <a:pt x="1271" y="559"/>
                    <a:pt x="1266" y="546"/>
                  </a:cubicBezTo>
                  <a:cubicBezTo>
                    <a:pt x="1258" y="525"/>
                    <a:pt x="1233" y="521"/>
                    <a:pt x="1233" y="495"/>
                  </a:cubicBezTo>
                  <a:cubicBezTo>
                    <a:pt x="1228" y="461"/>
                    <a:pt x="1241" y="453"/>
                    <a:pt x="1254" y="428"/>
                  </a:cubicBezTo>
                  <a:cubicBezTo>
                    <a:pt x="1271" y="398"/>
                    <a:pt x="1258" y="343"/>
                    <a:pt x="1258" y="310"/>
                  </a:cubicBezTo>
                  <a:cubicBezTo>
                    <a:pt x="1258" y="297"/>
                    <a:pt x="1258" y="284"/>
                    <a:pt x="1254" y="272"/>
                  </a:cubicBezTo>
                  <a:cubicBezTo>
                    <a:pt x="1245" y="263"/>
                    <a:pt x="1237" y="263"/>
                    <a:pt x="1233" y="250"/>
                  </a:cubicBezTo>
                  <a:cubicBezTo>
                    <a:pt x="1224" y="225"/>
                    <a:pt x="1245" y="191"/>
                    <a:pt x="1220" y="170"/>
                  </a:cubicBezTo>
                  <a:cubicBezTo>
                    <a:pt x="1203" y="162"/>
                    <a:pt x="1169" y="158"/>
                    <a:pt x="1152" y="158"/>
                  </a:cubicBezTo>
                  <a:cubicBezTo>
                    <a:pt x="1148" y="155"/>
                    <a:pt x="1144" y="155"/>
                    <a:pt x="1140" y="155"/>
                  </a:cubicBezTo>
                  <a:cubicBezTo>
                    <a:pt x="1136" y="155"/>
                    <a:pt x="1131" y="155"/>
                    <a:pt x="1127" y="153"/>
                  </a:cubicBezTo>
                  <a:cubicBezTo>
                    <a:pt x="1119" y="149"/>
                    <a:pt x="1114" y="141"/>
                    <a:pt x="1106" y="141"/>
                  </a:cubicBezTo>
                  <a:cubicBezTo>
                    <a:pt x="1093" y="136"/>
                    <a:pt x="1080" y="135"/>
                    <a:pt x="1066" y="135"/>
                  </a:cubicBezTo>
                  <a:cubicBezTo>
                    <a:pt x="1053" y="135"/>
                    <a:pt x="1041" y="136"/>
                    <a:pt x="1030" y="136"/>
                  </a:cubicBezTo>
                  <a:cubicBezTo>
                    <a:pt x="1005" y="136"/>
                    <a:pt x="996" y="132"/>
                    <a:pt x="979" y="120"/>
                  </a:cubicBezTo>
                  <a:cubicBezTo>
                    <a:pt x="962" y="111"/>
                    <a:pt x="950" y="98"/>
                    <a:pt x="937" y="86"/>
                  </a:cubicBezTo>
                  <a:cubicBezTo>
                    <a:pt x="929" y="77"/>
                    <a:pt x="920" y="65"/>
                    <a:pt x="912" y="61"/>
                  </a:cubicBezTo>
                  <a:cubicBezTo>
                    <a:pt x="904" y="53"/>
                    <a:pt x="894" y="51"/>
                    <a:pt x="882" y="51"/>
                  </a:cubicBezTo>
                  <a:cubicBezTo>
                    <a:pt x="874" y="51"/>
                    <a:pt x="865" y="52"/>
                    <a:pt x="857" y="52"/>
                  </a:cubicBezTo>
                  <a:cubicBezTo>
                    <a:pt x="846" y="52"/>
                    <a:pt x="835" y="53"/>
                    <a:pt x="823" y="53"/>
                  </a:cubicBezTo>
                  <a:cubicBezTo>
                    <a:pt x="811" y="53"/>
                    <a:pt x="798" y="52"/>
                    <a:pt x="785" y="48"/>
                  </a:cubicBezTo>
                  <a:cubicBezTo>
                    <a:pt x="747" y="39"/>
                    <a:pt x="713" y="27"/>
                    <a:pt x="680" y="10"/>
                  </a:cubicBezTo>
                  <a:cubicBezTo>
                    <a:pt x="669" y="6"/>
                    <a:pt x="662" y="0"/>
                    <a:pt x="651" y="0"/>
                  </a:cubicBezTo>
                  <a:close/>
                </a:path>
              </a:pathLst>
            </a:custGeom>
            <a:solidFill>
              <a:srgbClr val="4B4B6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981" name="Google Shape;98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6962" y="277738"/>
            <a:ext cx="6570076" cy="4588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5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" name="Google Shape;986;p41"/>
          <p:cNvSpPr txBox="1"/>
          <p:nvPr>
            <p:ph idx="1" type="body"/>
          </p:nvPr>
        </p:nvSpPr>
        <p:spPr>
          <a:xfrm>
            <a:off x="4635350" y="1235725"/>
            <a:ext cx="4404300" cy="385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dk1"/>
                </a:solidFill>
                <a:latin typeface="Lobster Two"/>
                <a:ea typeface="Lobster Two"/>
                <a:cs typeface="Lobster Two"/>
                <a:sym typeface="Lobster Two"/>
              </a:rPr>
              <a:t>Ústřední sekretariát</a:t>
            </a:r>
            <a:endParaRPr b="1" sz="2200">
              <a:solidFill>
                <a:schemeClr val="dk1"/>
              </a:solidFill>
              <a:latin typeface="Lobster Two"/>
              <a:ea typeface="Lobster Two"/>
              <a:cs typeface="Lobster Two"/>
              <a:sym typeface="Lobster Two"/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Sídlo: Jakarta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Skládá se ze zástupců všech členských zemí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V čele stojí Generální tajemník ASEAN (5 let) - navrhuje, řídí a uvádí aktivity ASEAN do praxe (o těchto aktivitách se rozhoduje na Summitu nebo Setkání ministrů)</a:t>
            </a:r>
            <a:endParaRPr>
              <a:solidFill>
                <a:schemeClr val="lt1"/>
              </a:solidFill>
            </a:endParaRPr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</a:pPr>
            <a:r>
              <a:rPr lang="en">
                <a:solidFill>
                  <a:schemeClr val="lt1"/>
                </a:solidFill>
              </a:rPr>
              <a:t>Tajemníkem může být zvolen pouze někdo, kdo svou činností dlouhodobě přispívá k existenci a funkci ASEAN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7" name="Google Shape;987;p41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Organizační struktura</a:t>
            </a:r>
            <a:endParaRPr/>
          </a:p>
        </p:txBody>
      </p:sp>
      <p:sp>
        <p:nvSpPr>
          <p:cNvPr id="988" name="Google Shape;988;p41"/>
          <p:cNvSpPr txBox="1"/>
          <p:nvPr>
            <p:ph idx="2" type="body"/>
          </p:nvPr>
        </p:nvSpPr>
        <p:spPr>
          <a:xfrm>
            <a:off x="720000" y="1235725"/>
            <a:ext cx="37887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hlink"/>
                </a:solidFill>
                <a:latin typeface="Lobster Two"/>
                <a:ea typeface="Lobster Two"/>
                <a:cs typeface="Lobster Two"/>
                <a:sym typeface="Lobster Two"/>
              </a:rPr>
              <a:t>Summit ASEAN</a:t>
            </a:r>
            <a:endParaRPr b="1" sz="2200">
              <a:solidFill>
                <a:schemeClr val="hlink"/>
              </a:solidFill>
              <a:latin typeface="Lobster Two"/>
              <a:ea typeface="Lobster Two"/>
              <a:cs typeface="Lobster Two"/>
              <a:sym typeface="Lobster Two"/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en">
                <a:solidFill>
                  <a:schemeClr val="hlink"/>
                </a:solidFill>
              </a:rPr>
              <a:t>Nejvyšší a nejdůležitější orgán</a:t>
            </a:r>
            <a:endParaRPr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en">
                <a:solidFill>
                  <a:schemeClr val="hlink"/>
                </a:solidFill>
              </a:rPr>
              <a:t>V rámci něj se setkávají nejvyšší představitelé vlád jednotlivých zemích a rozhodují v hlavních otázkách vývoje organizace</a:t>
            </a:r>
            <a:endParaRPr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en">
                <a:solidFill>
                  <a:schemeClr val="hlink"/>
                </a:solidFill>
              </a:rPr>
              <a:t>V minulosti svoláván jednou za tři roky → v současnosti dvakrát ročně</a:t>
            </a:r>
            <a:endParaRPr>
              <a:solidFill>
                <a:schemeClr val="hlink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Char char="●"/>
            </a:pPr>
            <a:r>
              <a:rPr lang="en">
                <a:solidFill>
                  <a:schemeClr val="hlink"/>
                </a:solidFill>
              </a:rPr>
              <a:t>Mezi oficiálními summity mohou probíhat neformální summity, kde se řeší akutní a důležité otázky</a:t>
            </a:r>
            <a:endParaRPr/>
          </a:p>
        </p:txBody>
      </p:sp>
      <p:pic>
        <p:nvPicPr>
          <p:cNvPr id="989" name="Google Shape;98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6925" y="208650"/>
            <a:ext cx="1063500" cy="1595225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p41"/>
          <p:cNvSpPr txBox="1"/>
          <p:nvPr/>
        </p:nvSpPr>
        <p:spPr>
          <a:xfrm>
            <a:off x="7575625" y="1707900"/>
            <a:ext cx="134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Work Sans"/>
                <a:ea typeface="Work Sans"/>
                <a:cs typeface="Work Sans"/>
                <a:sym typeface="Work Sans"/>
              </a:rPr>
              <a:t>Lim Jock Hoi</a:t>
            </a:r>
            <a:endParaRPr>
              <a:latin typeface="Work Sans"/>
              <a:ea typeface="Work Sans"/>
              <a:cs typeface="Work Sans"/>
              <a:sym typeface="Work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4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42"/>
          <p:cNvSpPr txBox="1"/>
          <p:nvPr>
            <p:ph idx="1" type="subTitle"/>
          </p:nvPr>
        </p:nvSpPr>
        <p:spPr>
          <a:xfrm>
            <a:off x="3496800" y="1686450"/>
            <a:ext cx="2621100" cy="215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Nachází se v každé ze členských zemí - podobný druh práce jako Ústřední sekretariát (ale na nižší úrovni)</a:t>
            </a:r>
            <a:endParaRPr/>
          </a:p>
        </p:txBody>
      </p:sp>
      <p:sp>
        <p:nvSpPr>
          <p:cNvPr id="996" name="Google Shape;996;p42"/>
          <p:cNvSpPr txBox="1"/>
          <p:nvPr>
            <p:ph idx="2" type="subTitle"/>
          </p:nvPr>
        </p:nvSpPr>
        <p:spPr>
          <a:xfrm>
            <a:off x="6341425" y="1686450"/>
            <a:ext cx="2802600" cy="271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Nejnižší články ASEAN</a:t>
            </a:r>
            <a:endParaRPr/>
          </a:p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Starají se o jednu stanovenou oblast (životní prostředí, zdraví, obchod…)</a:t>
            </a:r>
            <a:endParaRPr sz="1200"/>
          </a:p>
        </p:txBody>
      </p:sp>
      <p:sp>
        <p:nvSpPr>
          <p:cNvPr id="997" name="Google Shape;997;p42"/>
          <p:cNvSpPr txBox="1"/>
          <p:nvPr>
            <p:ph idx="3" type="subTitle"/>
          </p:nvPr>
        </p:nvSpPr>
        <p:spPr>
          <a:xfrm>
            <a:off x="6407125" y="640750"/>
            <a:ext cx="21504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Komise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8" name="Google Shape;998;p42"/>
          <p:cNvSpPr txBox="1"/>
          <p:nvPr>
            <p:ph idx="4" type="subTitle"/>
          </p:nvPr>
        </p:nvSpPr>
        <p:spPr>
          <a:xfrm>
            <a:off x="3496800" y="858711"/>
            <a:ext cx="21504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Národní sekretariát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999" name="Google Shape;999;p42"/>
          <p:cNvSpPr txBox="1"/>
          <p:nvPr>
            <p:ph idx="5" type="subTitle"/>
          </p:nvPr>
        </p:nvSpPr>
        <p:spPr>
          <a:xfrm>
            <a:off x="378425" y="1522750"/>
            <a:ext cx="2543700" cy="126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/>
              <a:t>Setkávají se každoročně 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0" name="Google Shape;1000;p42"/>
          <p:cNvSpPr txBox="1"/>
          <p:nvPr>
            <p:ph idx="6" type="subTitle"/>
          </p:nvPr>
        </p:nvSpPr>
        <p:spPr>
          <a:xfrm>
            <a:off x="279925" y="574161"/>
            <a:ext cx="2150400" cy="882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Setkání ministrů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Google Shape;1005;p43"/>
          <p:cNvSpPr txBox="1"/>
          <p:nvPr>
            <p:ph idx="1" type="body"/>
          </p:nvPr>
        </p:nvSpPr>
        <p:spPr>
          <a:xfrm>
            <a:off x="4635350" y="1235725"/>
            <a:ext cx="37887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AEC - ASEAN Economic Community</a:t>
            </a:r>
            <a:endParaRPr b="1"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Cílem je vytvořit stabilní, prosperující a konkurenceschopný ekonomický region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Snaží se také snížit socio-ekonomické rozdíly mezi obyvatelstvem a snížit chudobu</a:t>
            </a:r>
            <a:endParaRPr/>
          </a:p>
        </p:txBody>
      </p:sp>
      <p:sp>
        <p:nvSpPr>
          <p:cNvPr id="1006" name="Google Shape;1006;p43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Důležité instituce</a:t>
            </a:r>
            <a:endParaRPr/>
          </a:p>
        </p:txBody>
      </p:sp>
      <p:sp>
        <p:nvSpPr>
          <p:cNvPr id="1007" name="Google Shape;1007;p43"/>
          <p:cNvSpPr txBox="1"/>
          <p:nvPr>
            <p:ph idx="2" type="body"/>
          </p:nvPr>
        </p:nvSpPr>
        <p:spPr>
          <a:xfrm>
            <a:off x="720000" y="1235725"/>
            <a:ext cx="3788700" cy="390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ASC - ASEAN Security Community</a:t>
            </a:r>
            <a:endParaRPr b="1"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Zaměřuje se na zajištění mírového soužití států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Zaměřuje se na politický vývoj, vytváření norem, prevenci a řešení konfliktů a na postkonfliktní teambuilding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44"/>
          <p:cNvSpPr txBox="1"/>
          <p:nvPr>
            <p:ph idx="1" type="body"/>
          </p:nvPr>
        </p:nvSpPr>
        <p:spPr>
          <a:xfrm>
            <a:off x="4635350" y="1235725"/>
            <a:ext cx="4327800" cy="401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ARF - ASEAN Regional Forum</a:t>
            </a:r>
            <a:endParaRPr b="1"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Budování důvěry mezi státy regionu, rozvoj diplomacie, řešení konfliktů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Je to otevřené fórum, takže se ho účastní i další asijské i neasijské státy (Čína, Japonsko, Rusko, USA, Austrálie…)</a:t>
            </a:r>
            <a:endParaRPr/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/>
              <a:t>ALA - ASEAN Law Association</a:t>
            </a:r>
            <a:endParaRPr b="1"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Snaží se o pochopení a harmonizaci práva v regionu a má klíčovou roli při sjednocování politiky členů ASEAN</a:t>
            </a:r>
            <a:endParaRPr/>
          </a:p>
        </p:txBody>
      </p:sp>
      <p:sp>
        <p:nvSpPr>
          <p:cNvPr id="1013" name="Google Shape;1013;p44"/>
          <p:cNvSpPr txBox="1"/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Důležité instituce</a:t>
            </a:r>
            <a:endParaRPr/>
          </a:p>
        </p:txBody>
      </p:sp>
      <p:sp>
        <p:nvSpPr>
          <p:cNvPr id="1014" name="Google Shape;1014;p44"/>
          <p:cNvSpPr txBox="1"/>
          <p:nvPr>
            <p:ph idx="2" type="body"/>
          </p:nvPr>
        </p:nvSpPr>
        <p:spPr>
          <a:xfrm>
            <a:off x="720000" y="1235725"/>
            <a:ext cx="3788700" cy="30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100"/>
              <a:buFont typeface="Arial"/>
              <a:buNone/>
            </a:pPr>
            <a:r>
              <a:rPr b="1" lang="en" sz="1600"/>
              <a:t>ASCC - ASEAN Socio-cultural Community</a:t>
            </a:r>
            <a:endParaRPr b="1" sz="1600"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Cílem je svázat jihovýchodoasijské státy na základě společné regionální integrity - poskytnutím pracovních možností, studia a spolupráce ve zdravotnictví</a:t>
            </a:r>
            <a:endParaRPr/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Podpora kultury a umění, médií, sportu, životního prostředí, atd.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8" name="Shape 10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Google Shape;1019;p45"/>
          <p:cNvSpPr txBox="1"/>
          <p:nvPr>
            <p:ph type="title"/>
          </p:nvPr>
        </p:nvSpPr>
        <p:spPr>
          <a:xfrm>
            <a:off x="720000" y="160300"/>
            <a:ext cx="770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ASEAN = Asijská EU?</a:t>
            </a:r>
            <a:endParaRPr/>
          </a:p>
        </p:txBody>
      </p:sp>
      <p:sp>
        <p:nvSpPr>
          <p:cNvPr id="1020" name="Google Shape;1020;p45"/>
          <p:cNvSpPr txBox="1"/>
          <p:nvPr>
            <p:ph idx="1" type="body"/>
          </p:nvPr>
        </p:nvSpPr>
        <p:spPr>
          <a:xfrm>
            <a:off x="266350" y="841325"/>
            <a:ext cx="8697900" cy="376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ASEAN nezasahuje do vnitřních záležitostí svých členů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Nemá v plánu jednotnou měnu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Neexistuje obdoba parlamentu EU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Všechna rozhodnutí se zakládají na společném souhlasu (výjimka v oblasti ekonomiky - může být použito pravidlo “Asean minus X” - připravené státy začínají s implementací dohody okamžitě, další až budou připraveny)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Jeden jazyk: angličtina</a:t>
            </a:r>
            <a:endParaRPr sz="1600">
              <a:solidFill>
                <a:schemeClr val="lt1"/>
              </a:solidFill>
            </a:endParaRPr>
          </a:p>
          <a:p>
            <a:pPr indent="-330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</a:pPr>
            <a:r>
              <a:rPr lang="en" sz="1600">
                <a:solidFill>
                  <a:schemeClr val="lt1"/>
                </a:solidFill>
              </a:rPr>
              <a:t>Diverzita: zásadní rozdíly mezi bohatstvím členů (např. Singapur vs. Laos), rozdíly mezi velikostmi členů (Brunej 417 000, Indonésie 255 000 000), rozdíly geografické (Indonésie souostroví, Laos vnitrozemský stát)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021" name="Google Shape;1021;p45"/>
          <p:cNvSpPr/>
          <p:nvPr/>
        </p:nvSpPr>
        <p:spPr>
          <a:xfrm>
            <a:off x="8042751" y="-1234049"/>
            <a:ext cx="2308012" cy="2308478"/>
          </a:xfrm>
          <a:custGeom>
            <a:rect b="b" l="l" r="r" t="t"/>
            <a:pathLst>
              <a:path extrusionOk="0" h="19783" w="19779">
                <a:moveTo>
                  <a:pt x="9889" y="1"/>
                </a:moveTo>
                <a:cubicBezTo>
                  <a:pt x="8100" y="1"/>
                  <a:pt x="6424" y="473"/>
                  <a:pt x="4976" y="1305"/>
                </a:cubicBezTo>
                <a:cubicBezTo>
                  <a:pt x="4660" y="1486"/>
                  <a:pt x="4352" y="1685"/>
                  <a:pt x="4056" y="1900"/>
                </a:cubicBezTo>
                <a:cubicBezTo>
                  <a:pt x="3871" y="2035"/>
                  <a:pt x="3693" y="2178"/>
                  <a:pt x="3516" y="2326"/>
                </a:cubicBezTo>
                <a:cubicBezTo>
                  <a:pt x="3465" y="2373"/>
                  <a:pt x="3411" y="2415"/>
                  <a:pt x="3360" y="2461"/>
                </a:cubicBezTo>
                <a:cubicBezTo>
                  <a:pt x="3039" y="2744"/>
                  <a:pt x="2739" y="3044"/>
                  <a:pt x="2457" y="3364"/>
                </a:cubicBezTo>
                <a:cubicBezTo>
                  <a:pt x="2427" y="3398"/>
                  <a:pt x="2398" y="3432"/>
                  <a:pt x="2368" y="3466"/>
                </a:cubicBezTo>
                <a:cubicBezTo>
                  <a:pt x="2368" y="3466"/>
                  <a:pt x="2368" y="3470"/>
                  <a:pt x="2364" y="3470"/>
                </a:cubicBezTo>
                <a:cubicBezTo>
                  <a:pt x="2225" y="3639"/>
                  <a:pt x="2085" y="3808"/>
                  <a:pt x="1954" y="3985"/>
                </a:cubicBezTo>
                <a:cubicBezTo>
                  <a:pt x="1929" y="4019"/>
                  <a:pt x="1904" y="4052"/>
                  <a:pt x="1883" y="4086"/>
                </a:cubicBezTo>
                <a:cubicBezTo>
                  <a:pt x="1646" y="4407"/>
                  <a:pt x="1435" y="4740"/>
                  <a:pt x="1241" y="5091"/>
                </a:cubicBezTo>
                <a:cubicBezTo>
                  <a:pt x="1212" y="5141"/>
                  <a:pt x="1182" y="5196"/>
                  <a:pt x="1157" y="5247"/>
                </a:cubicBezTo>
                <a:cubicBezTo>
                  <a:pt x="1127" y="5302"/>
                  <a:pt x="1098" y="5357"/>
                  <a:pt x="1068" y="5411"/>
                </a:cubicBezTo>
                <a:cubicBezTo>
                  <a:pt x="920" y="5698"/>
                  <a:pt x="789" y="5998"/>
                  <a:pt x="671" y="6302"/>
                </a:cubicBezTo>
                <a:cubicBezTo>
                  <a:pt x="629" y="6403"/>
                  <a:pt x="591" y="6505"/>
                  <a:pt x="557" y="6610"/>
                </a:cubicBezTo>
                <a:cubicBezTo>
                  <a:pt x="532" y="6682"/>
                  <a:pt x="507" y="6754"/>
                  <a:pt x="486" y="6825"/>
                </a:cubicBezTo>
                <a:cubicBezTo>
                  <a:pt x="329" y="7302"/>
                  <a:pt x="207" y="7800"/>
                  <a:pt x="127" y="8311"/>
                </a:cubicBezTo>
                <a:cubicBezTo>
                  <a:pt x="106" y="8438"/>
                  <a:pt x="85" y="8569"/>
                  <a:pt x="68" y="8699"/>
                </a:cubicBezTo>
                <a:cubicBezTo>
                  <a:pt x="21" y="9092"/>
                  <a:pt x="0" y="9489"/>
                  <a:pt x="0" y="9890"/>
                </a:cubicBezTo>
                <a:cubicBezTo>
                  <a:pt x="0" y="10042"/>
                  <a:pt x="0" y="10189"/>
                  <a:pt x="9" y="10337"/>
                </a:cubicBezTo>
                <a:cubicBezTo>
                  <a:pt x="9" y="10371"/>
                  <a:pt x="13" y="10405"/>
                  <a:pt x="13" y="10438"/>
                </a:cubicBezTo>
                <a:cubicBezTo>
                  <a:pt x="17" y="10464"/>
                  <a:pt x="17" y="10493"/>
                  <a:pt x="17" y="10523"/>
                </a:cubicBezTo>
                <a:cubicBezTo>
                  <a:pt x="21" y="10544"/>
                  <a:pt x="21" y="10565"/>
                  <a:pt x="21" y="10586"/>
                </a:cubicBezTo>
                <a:cubicBezTo>
                  <a:pt x="26" y="10628"/>
                  <a:pt x="30" y="10670"/>
                  <a:pt x="34" y="10713"/>
                </a:cubicBezTo>
                <a:cubicBezTo>
                  <a:pt x="34" y="10755"/>
                  <a:pt x="38" y="10797"/>
                  <a:pt x="42" y="10839"/>
                </a:cubicBezTo>
                <a:cubicBezTo>
                  <a:pt x="47" y="10877"/>
                  <a:pt x="51" y="10919"/>
                  <a:pt x="55" y="10957"/>
                </a:cubicBezTo>
                <a:cubicBezTo>
                  <a:pt x="68" y="11080"/>
                  <a:pt x="85" y="11202"/>
                  <a:pt x="102" y="11325"/>
                </a:cubicBezTo>
                <a:cubicBezTo>
                  <a:pt x="194" y="11962"/>
                  <a:pt x="346" y="12578"/>
                  <a:pt x="553" y="13169"/>
                </a:cubicBezTo>
                <a:cubicBezTo>
                  <a:pt x="629" y="13376"/>
                  <a:pt x="709" y="13583"/>
                  <a:pt x="794" y="13785"/>
                </a:cubicBezTo>
                <a:cubicBezTo>
                  <a:pt x="1085" y="14465"/>
                  <a:pt x="1452" y="15106"/>
                  <a:pt x="1883" y="15697"/>
                </a:cubicBezTo>
                <a:cubicBezTo>
                  <a:pt x="2309" y="16284"/>
                  <a:pt x="2794" y="16820"/>
                  <a:pt x="3339" y="17301"/>
                </a:cubicBezTo>
                <a:cubicBezTo>
                  <a:pt x="5082" y="18842"/>
                  <a:pt x="7378" y="19783"/>
                  <a:pt x="9889" y="19783"/>
                </a:cubicBezTo>
                <a:cubicBezTo>
                  <a:pt x="15351" y="19783"/>
                  <a:pt x="19778" y="15351"/>
                  <a:pt x="19778" y="9890"/>
                </a:cubicBezTo>
                <a:cubicBezTo>
                  <a:pt x="19778" y="9354"/>
                  <a:pt x="19736" y="8826"/>
                  <a:pt x="19656" y="8311"/>
                </a:cubicBezTo>
                <a:cubicBezTo>
                  <a:pt x="19572" y="7805"/>
                  <a:pt x="19453" y="7311"/>
                  <a:pt x="19297" y="6834"/>
                </a:cubicBezTo>
                <a:cubicBezTo>
                  <a:pt x="19107" y="6243"/>
                  <a:pt x="18858" y="5673"/>
                  <a:pt x="18563" y="5133"/>
                </a:cubicBezTo>
                <a:cubicBezTo>
                  <a:pt x="18364" y="4770"/>
                  <a:pt x="18141" y="4420"/>
                  <a:pt x="17896" y="4086"/>
                </a:cubicBezTo>
                <a:cubicBezTo>
                  <a:pt x="16098" y="1609"/>
                  <a:pt x="13181" y="1"/>
                  <a:pt x="9889" y="1"/>
                </a:cubicBezTo>
                <a:close/>
              </a:path>
            </a:pathLst>
          </a:custGeom>
          <a:solidFill>
            <a:srgbClr val="FFF7B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45"/>
          <p:cNvSpPr/>
          <p:nvPr/>
        </p:nvSpPr>
        <p:spPr>
          <a:xfrm>
            <a:off x="-466275" y="4468575"/>
            <a:ext cx="9947100" cy="784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ndonesian Culture Studies Major for College by Slidesgo">
  <a:themeElements>
    <a:clrScheme name="Simple Light">
      <a:dk1>
        <a:srgbClr val="2B2E2F"/>
      </a:dk1>
      <a:lt1>
        <a:srgbClr val="3D3C3C"/>
      </a:lt1>
      <a:dk2>
        <a:srgbClr val="4B4B66"/>
      </a:dk2>
      <a:lt2>
        <a:srgbClr val="AAB9CC"/>
      </a:lt2>
      <a:accent1>
        <a:srgbClr val="FFF7B0"/>
      </a:accent1>
      <a:accent2>
        <a:srgbClr val="F8BFB5"/>
      </a:accent2>
      <a:accent3>
        <a:srgbClr val="F39A88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